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6" r:id="rId2"/>
    <p:sldId id="325" r:id="rId3"/>
    <p:sldId id="365" r:id="rId4"/>
    <p:sldId id="327" r:id="rId5"/>
    <p:sldId id="419" r:id="rId6"/>
    <p:sldId id="413" r:id="rId7"/>
    <p:sldId id="337" r:id="rId8"/>
    <p:sldId id="338" r:id="rId9"/>
    <p:sldId id="340" r:id="rId10"/>
    <p:sldId id="411" r:id="rId11"/>
    <p:sldId id="396" r:id="rId12"/>
    <p:sldId id="375" r:id="rId13"/>
    <p:sldId id="336" r:id="rId14"/>
    <p:sldId id="361" r:id="rId15"/>
    <p:sldId id="360" r:id="rId16"/>
    <p:sldId id="341" r:id="rId17"/>
    <p:sldId id="377" r:id="rId18"/>
    <p:sldId id="378" r:id="rId19"/>
    <p:sldId id="342" r:id="rId20"/>
    <p:sldId id="410" r:id="rId21"/>
    <p:sldId id="344" r:id="rId22"/>
    <p:sldId id="409" r:id="rId23"/>
    <p:sldId id="379" r:id="rId24"/>
    <p:sldId id="381" r:id="rId25"/>
    <p:sldId id="326" r:id="rId26"/>
  </p:sldIdLst>
  <p:sldSz cx="18288000" cy="10288588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241"/>
    <a:srgbClr val="48C8A6"/>
    <a:srgbClr val="8A7AB9"/>
    <a:srgbClr val="FE3000"/>
    <a:srgbClr val="595959"/>
    <a:srgbClr val="666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4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2-4967-8298-CE8FC7E7D2C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2-4967-8298-CE8FC7E7D2C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02-4967-8298-CE8FC7E7D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18-4115-890B-150B481A314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18-4115-890B-150B481A314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6.5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18-4115-890B-150B481A3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Ser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Jan</c:v>
                </c:pt>
                <c:pt idx="1">
                  <c:v>Mar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Nov</c:v>
                </c:pt>
                <c:pt idx="8">
                  <c:v>Dec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50</c:v>
                </c:pt>
                <c:pt idx="1">
                  <c:v>120</c:v>
                </c:pt>
                <c:pt idx="2">
                  <c:v>135</c:v>
                </c:pt>
                <c:pt idx="3">
                  <c:v>170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AF-4F77-AF13-DDD93192D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8295296"/>
        <c:axId val="298294736"/>
      </c:barChart>
      <c:scatterChart>
        <c:scatterStyle val="smoothMarker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Ser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Лист1!$A$2:$A$10</c:f>
              <c:strCache>
                <c:ptCount val="9"/>
                <c:pt idx="0">
                  <c:v>Jan</c:v>
                </c:pt>
                <c:pt idx="1">
                  <c:v>Mar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Nov</c:v>
                </c:pt>
                <c:pt idx="8">
                  <c:v>Dec</c:v>
                </c:pt>
              </c:strCache>
            </c:strRef>
          </c:xVal>
          <c:yVal>
            <c:numRef>
              <c:f>Лист1!$C$2:$C$10</c:f>
              <c:numCache>
                <c:formatCode>General</c:formatCode>
                <c:ptCount val="9"/>
                <c:pt idx="0">
                  <c:v>20</c:v>
                </c:pt>
                <c:pt idx="1">
                  <c:v>80</c:v>
                </c:pt>
                <c:pt idx="2">
                  <c:v>60</c:v>
                </c:pt>
                <c:pt idx="3">
                  <c:v>180</c:v>
                </c:pt>
                <c:pt idx="4">
                  <c:v>155</c:v>
                </c:pt>
                <c:pt idx="5">
                  <c:v>290</c:v>
                </c:pt>
                <c:pt idx="6">
                  <c:v>270</c:v>
                </c:pt>
                <c:pt idx="7">
                  <c:v>450</c:v>
                </c:pt>
                <c:pt idx="8">
                  <c:v>410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AF-4F77-AF13-DDD93192D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295296"/>
        <c:axId val="298294736"/>
      </c:scatterChart>
      <c:valAx>
        <c:axId val="2982947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295296"/>
        <c:crosses val="max"/>
        <c:crossBetween val="between"/>
      </c:valAx>
      <c:catAx>
        <c:axId val="29829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294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A4-42E7-B314-388E62C554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A4-42E7-B314-388E62C55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635660975"/>
        <c:axId val="635661391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  <c:pt idx="4">
                        <c:v>Category 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5</c:v>
                      </c:pt>
                      <c:pt idx="4">
                        <c:v>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AA4-42E7-B314-388E62C554E1}"/>
                  </c:ext>
                </c:extLst>
              </c15:ser>
            </c15:filteredBarSeries>
          </c:ext>
        </c:extLst>
      </c:barChart>
      <c:catAx>
        <c:axId val="6356609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661391"/>
        <c:crosses val="autoZero"/>
        <c:auto val="1"/>
        <c:lblAlgn val="ctr"/>
        <c:lblOffset val="100"/>
        <c:noMultiLvlLbl val="0"/>
      </c:catAx>
      <c:valAx>
        <c:axId val="6356613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5660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41424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2F0CF-D075-4FFB-84C7-5CBA86648592}" type="datetimeFigureOut">
              <a:rPr lang="en-US" smtClean="0"/>
              <a:t>11/18/2019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2C0F6-0380-4311-99DF-17D612588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7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7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4631988" y="3436938"/>
            <a:ext cx="3656012" cy="685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14631988" y="-711"/>
            <a:ext cx="3656012" cy="34369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0974100" y="3425826"/>
            <a:ext cx="3656950" cy="34369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683690" y="0"/>
            <a:ext cx="3290410" cy="10288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9228221" y="1775550"/>
            <a:ext cx="1760620" cy="1623591"/>
          </a:xfrm>
          <a:prstGeom prst="roundRect">
            <a:avLst>
              <a:gd name="adj" fmla="val 365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9228221" y="4332499"/>
            <a:ext cx="1760620" cy="1623591"/>
          </a:xfrm>
          <a:prstGeom prst="roundRect">
            <a:avLst>
              <a:gd name="adj" fmla="val 365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9228221" y="6889448"/>
            <a:ext cx="1760620" cy="1623591"/>
          </a:xfrm>
          <a:prstGeom prst="roundRect">
            <a:avLst>
              <a:gd name="adj" fmla="val 365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1"/>
          </p:nvPr>
        </p:nvSpPr>
        <p:spPr>
          <a:xfrm>
            <a:off x="11293642" y="1186114"/>
            <a:ext cx="5759114" cy="2390273"/>
          </a:xfrm>
          <a:prstGeom prst="roundRect">
            <a:avLst>
              <a:gd name="adj" fmla="val 454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>
          <a:xfrm>
            <a:off x="11293642" y="3817019"/>
            <a:ext cx="5759114" cy="2390273"/>
          </a:xfrm>
          <a:prstGeom prst="roundRect">
            <a:avLst>
              <a:gd name="adj" fmla="val 4546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4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239250" y="1363737"/>
            <a:ext cx="3971424" cy="7399263"/>
          </a:xfrm>
          <a:prstGeom prst="roundRect">
            <a:avLst>
              <a:gd name="adj" fmla="val 4435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03158" y="5843495"/>
            <a:ext cx="7476651" cy="2919505"/>
          </a:xfrm>
          <a:prstGeom prst="roundRect">
            <a:avLst>
              <a:gd name="adj" fmla="val 4435"/>
            </a:avLst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6809875" y="1203343"/>
            <a:ext cx="5317958" cy="801427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9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BC3F-A1E7-447C-B2EF-F823416C1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07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BC3F-A1E7-447C-B2EF-F823416C1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713C33-F3D2-4394-8FDF-2BEF633D5D78}"/>
              </a:ext>
            </a:extLst>
          </p:cNvPr>
          <p:cNvSpPr/>
          <p:nvPr userDrawn="1"/>
        </p:nvSpPr>
        <p:spPr>
          <a:xfrm>
            <a:off x="0" y="6019800"/>
            <a:ext cx="18288000" cy="426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6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685420" y="0"/>
            <a:ext cx="8602579" cy="102885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3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637827" y="0"/>
            <a:ext cx="5650173" cy="10288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19200" y="2743200"/>
            <a:ext cx="8648700" cy="5674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40040" y="3128212"/>
            <a:ext cx="3545307" cy="372176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38272" y="3128212"/>
            <a:ext cx="3545307" cy="372176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336504" y="3128212"/>
            <a:ext cx="3545307" cy="372176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3234736" y="3128212"/>
            <a:ext cx="3545307" cy="372176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19463" y="-1"/>
            <a:ext cx="5868537" cy="345288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419463" y="3452884"/>
            <a:ext cx="5868537" cy="345288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419463" y="6905769"/>
            <a:ext cx="5868537" cy="33828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5145088"/>
            <a:ext cx="4558352" cy="34939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58353" y="5145088"/>
            <a:ext cx="4585647" cy="34939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729648" y="5145088"/>
            <a:ext cx="4558352" cy="34939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7295" y="1"/>
            <a:ext cx="18315295" cy="51450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220825" y="0"/>
            <a:ext cx="4067175" cy="10288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8288000" cy="44491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 userDrawn="1"/>
        </p:nvSpPr>
        <p:spPr>
          <a:xfrm>
            <a:off x="2053331" y="9339596"/>
            <a:ext cx="3479251" cy="50820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00" b="0" spc="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ACADEMIC PRESENTATION</a:t>
            </a:r>
            <a:endParaRPr lang="en-US" sz="1000" b="0" spc="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 userDrawn="1"/>
        </p:nvSpPr>
        <p:spPr>
          <a:xfrm>
            <a:off x="15299800" y="9341255"/>
            <a:ext cx="1879698" cy="280644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000" b="0" kern="0" spc="100" baseline="0" dirty="0">
                <a:solidFill>
                  <a:schemeClr val="bg1">
                    <a:lumMod val="7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YOURDOMAIN.COM</a:t>
            </a:r>
          </a:p>
        </p:txBody>
      </p:sp>
      <p:sp>
        <p:nvSpPr>
          <p:cNvPr id="9" name="Овал 13"/>
          <p:cNvSpPr/>
          <p:nvPr userDrawn="1"/>
        </p:nvSpPr>
        <p:spPr>
          <a:xfrm>
            <a:off x="1189736" y="9161804"/>
            <a:ext cx="656306" cy="656306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>
            <a:outerShdw blurRad="292100" dist="127000" dir="5400000" algn="ctr" rotWithShape="0">
              <a:schemeClr val="accent4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10" name="Прямоугольник 13"/>
          <p:cNvSpPr/>
          <p:nvPr userDrawn="1"/>
        </p:nvSpPr>
        <p:spPr>
          <a:xfrm>
            <a:off x="1333384" y="9367873"/>
            <a:ext cx="369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49B6D55-4680-4DC5-B665-330CCBA60EFE}" type="slidenum">
              <a:rPr lang="ru-RU" sz="1200" b="1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pPr algn="ctr"/>
              <a:t>‹#›</a:t>
            </a:fld>
            <a:endParaRPr lang="ru-RU" sz="2000" b="1" baseline="0" dirty="0">
              <a:solidFill>
                <a:schemeClr val="bg1"/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7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10" r:id="rId2"/>
    <p:sldLayoutId id="2147483713" r:id="rId3"/>
    <p:sldLayoutId id="2147483728" r:id="rId4"/>
    <p:sldLayoutId id="2147483740" r:id="rId5"/>
    <p:sldLayoutId id="2147483739" r:id="rId6"/>
    <p:sldLayoutId id="2147483722" r:id="rId7"/>
    <p:sldLayoutId id="2147483723" r:id="rId8"/>
    <p:sldLayoutId id="2147483724" r:id="rId9"/>
    <p:sldLayoutId id="2147483726" r:id="rId10"/>
    <p:sldLayoutId id="2147483727" r:id="rId11"/>
    <p:sldLayoutId id="2147483742" r:id="rId12"/>
    <p:sldLayoutId id="2147483746" r:id="rId13"/>
    <p:sldLayoutId id="2147483765" r:id="rId14"/>
    <p:sldLayoutId id="2147483766" r:id="rId15"/>
    <p:sldLayoutId id="2147483767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1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fonts.google.com/specimen/Montserrat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852" y="962462"/>
            <a:ext cx="6534298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INTRO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852" y="1909094"/>
            <a:ext cx="8725048" cy="422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efficiently benchmark.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28806" y="4185165"/>
            <a:ext cx="65590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 title here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600660" y="6522118"/>
            <a:ext cx="6457507" cy="1895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0528806" y="2710700"/>
            <a:ext cx="1190510" cy="119051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213"/>
          <p:cNvSpPr>
            <a:spLocks noEditPoints="1"/>
          </p:cNvSpPr>
          <p:nvPr/>
        </p:nvSpPr>
        <p:spPr bwMode="auto">
          <a:xfrm>
            <a:off x="10847836" y="3029730"/>
            <a:ext cx="552450" cy="552450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2038346" y="2710700"/>
            <a:ext cx="1190510" cy="119051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39"/>
          <p:cNvSpPr>
            <a:spLocks noEditPoints="1"/>
          </p:cNvSpPr>
          <p:nvPr/>
        </p:nvSpPr>
        <p:spPr bwMode="auto">
          <a:xfrm>
            <a:off x="12406588" y="3029730"/>
            <a:ext cx="454025" cy="550863"/>
          </a:xfrm>
          <a:custGeom>
            <a:avLst/>
            <a:gdLst>
              <a:gd name="T0" fmla="*/ 121 w 121"/>
              <a:gd name="T1" fmla="*/ 104 h 147"/>
              <a:gd name="T2" fmla="*/ 94 w 121"/>
              <a:gd name="T3" fmla="*/ 47 h 147"/>
              <a:gd name="T4" fmla="*/ 73 w 121"/>
              <a:gd name="T5" fmla="*/ 16 h 147"/>
              <a:gd name="T6" fmla="*/ 74 w 121"/>
              <a:gd name="T7" fmla="*/ 14 h 147"/>
              <a:gd name="T8" fmla="*/ 60 w 121"/>
              <a:gd name="T9" fmla="*/ 0 h 147"/>
              <a:gd name="T10" fmla="*/ 47 w 121"/>
              <a:gd name="T11" fmla="*/ 14 h 147"/>
              <a:gd name="T12" fmla="*/ 47 w 121"/>
              <a:gd name="T13" fmla="*/ 16 h 147"/>
              <a:gd name="T14" fmla="*/ 27 w 121"/>
              <a:gd name="T15" fmla="*/ 47 h 147"/>
              <a:gd name="T16" fmla="*/ 0 w 121"/>
              <a:gd name="T17" fmla="*/ 104 h 147"/>
              <a:gd name="T18" fmla="*/ 40 w 121"/>
              <a:gd name="T19" fmla="*/ 126 h 147"/>
              <a:gd name="T20" fmla="*/ 40 w 121"/>
              <a:gd name="T21" fmla="*/ 127 h 147"/>
              <a:gd name="T22" fmla="*/ 60 w 121"/>
              <a:gd name="T23" fmla="*/ 147 h 147"/>
              <a:gd name="T24" fmla="*/ 80 w 121"/>
              <a:gd name="T25" fmla="*/ 127 h 147"/>
              <a:gd name="T26" fmla="*/ 80 w 121"/>
              <a:gd name="T27" fmla="*/ 126 h 147"/>
              <a:gd name="T28" fmla="*/ 121 w 121"/>
              <a:gd name="T29" fmla="*/ 104 h 147"/>
              <a:gd name="T30" fmla="*/ 60 w 121"/>
              <a:gd name="T31" fmla="*/ 7 h 147"/>
              <a:gd name="T32" fmla="*/ 67 w 121"/>
              <a:gd name="T33" fmla="*/ 14 h 147"/>
              <a:gd name="T34" fmla="*/ 60 w 121"/>
              <a:gd name="T35" fmla="*/ 20 h 147"/>
              <a:gd name="T36" fmla="*/ 54 w 121"/>
              <a:gd name="T37" fmla="*/ 14 h 147"/>
              <a:gd name="T38" fmla="*/ 60 w 121"/>
              <a:gd name="T39" fmla="*/ 7 h 147"/>
              <a:gd name="T40" fmla="*/ 17 w 121"/>
              <a:gd name="T41" fmla="*/ 86 h 147"/>
              <a:gd name="T42" fmla="*/ 34 w 121"/>
              <a:gd name="T43" fmla="*/ 47 h 147"/>
              <a:gd name="T44" fmla="*/ 50 w 121"/>
              <a:gd name="T45" fmla="*/ 22 h 147"/>
              <a:gd name="T46" fmla="*/ 60 w 121"/>
              <a:gd name="T47" fmla="*/ 27 h 147"/>
              <a:gd name="T48" fmla="*/ 70 w 121"/>
              <a:gd name="T49" fmla="*/ 22 h 147"/>
              <a:gd name="T50" fmla="*/ 87 w 121"/>
              <a:gd name="T51" fmla="*/ 47 h 147"/>
              <a:gd name="T52" fmla="*/ 104 w 121"/>
              <a:gd name="T53" fmla="*/ 86 h 147"/>
              <a:gd name="T54" fmla="*/ 108 w 121"/>
              <a:gd name="T55" fmla="*/ 90 h 147"/>
              <a:gd name="T56" fmla="*/ 60 w 121"/>
              <a:gd name="T57" fmla="*/ 101 h 147"/>
              <a:gd name="T58" fmla="*/ 13 w 121"/>
              <a:gd name="T59" fmla="*/ 90 h 147"/>
              <a:gd name="T60" fmla="*/ 17 w 121"/>
              <a:gd name="T61" fmla="*/ 86 h 147"/>
              <a:gd name="T62" fmla="*/ 60 w 121"/>
              <a:gd name="T63" fmla="*/ 141 h 147"/>
              <a:gd name="T64" fmla="*/ 47 w 121"/>
              <a:gd name="T65" fmla="*/ 127 h 147"/>
              <a:gd name="T66" fmla="*/ 47 w 121"/>
              <a:gd name="T67" fmla="*/ 127 h 147"/>
              <a:gd name="T68" fmla="*/ 60 w 121"/>
              <a:gd name="T69" fmla="*/ 127 h 147"/>
              <a:gd name="T70" fmla="*/ 74 w 121"/>
              <a:gd name="T71" fmla="*/ 127 h 147"/>
              <a:gd name="T72" fmla="*/ 74 w 121"/>
              <a:gd name="T73" fmla="*/ 127 h 147"/>
              <a:gd name="T74" fmla="*/ 60 w 121"/>
              <a:gd name="T75" fmla="*/ 141 h 147"/>
              <a:gd name="T76" fmla="*/ 60 w 121"/>
              <a:gd name="T77" fmla="*/ 121 h 147"/>
              <a:gd name="T78" fmla="*/ 7 w 121"/>
              <a:gd name="T79" fmla="*/ 104 h 147"/>
              <a:gd name="T80" fmla="*/ 9 w 121"/>
              <a:gd name="T81" fmla="*/ 95 h 147"/>
              <a:gd name="T82" fmla="*/ 60 w 121"/>
              <a:gd name="T83" fmla="*/ 107 h 147"/>
              <a:gd name="T84" fmla="*/ 112 w 121"/>
              <a:gd name="T85" fmla="*/ 95 h 147"/>
              <a:gd name="T86" fmla="*/ 114 w 121"/>
              <a:gd name="T87" fmla="*/ 104 h 147"/>
              <a:gd name="T88" fmla="*/ 60 w 121"/>
              <a:gd name="T89" fmla="*/ 12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1" h="147">
                <a:moveTo>
                  <a:pt x="121" y="104"/>
                </a:moveTo>
                <a:cubicBezTo>
                  <a:pt x="121" y="81"/>
                  <a:pt x="94" y="81"/>
                  <a:pt x="94" y="47"/>
                </a:cubicBezTo>
                <a:cubicBezTo>
                  <a:pt x="94" y="33"/>
                  <a:pt x="85" y="22"/>
                  <a:pt x="73" y="16"/>
                </a:cubicBezTo>
                <a:cubicBezTo>
                  <a:pt x="74" y="16"/>
                  <a:pt x="74" y="15"/>
                  <a:pt x="74" y="14"/>
                </a:cubicBezTo>
                <a:cubicBezTo>
                  <a:pt x="74" y="6"/>
                  <a:pt x="68" y="0"/>
                  <a:pt x="60" y="0"/>
                </a:cubicBezTo>
                <a:cubicBezTo>
                  <a:pt x="53" y="0"/>
                  <a:pt x="47" y="6"/>
                  <a:pt x="47" y="14"/>
                </a:cubicBezTo>
                <a:cubicBezTo>
                  <a:pt x="47" y="15"/>
                  <a:pt x="47" y="16"/>
                  <a:pt x="47" y="16"/>
                </a:cubicBezTo>
                <a:cubicBezTo>
                  <a:pt x="35" y="22"/>
                  <a:pt x="27" y="33"/>
                  <a:pt x="27" y="47"/>
                </a:cubicBezTo>
                <a:cubicBezTo>
                  <a:pt x="27" y="81"/>
                  <a:pt x="0" y="81"/>
                  <a:pt x="0" y="104"/>
                </a:cubicBezTo>
                <a:cubicBezTo>
                  <a:pt x="0" y="114"/>
                  <a:pt x="17" y="123"/>
                  <a:pt x="40" y="126"/>
                </a:cubicBezTo>
                <a:cubicBezTo>
                  <a:pt x="40" y="126"/>
                  <a:pt x="40" y="127"/>
                  <a:pt x="40" y="127"/>
                </a:cubicBezTo>
                <a:cubicBezTo>
                  <a:pt x="40" y="138"/>
                  <a:pt x="49" y="147"/>
                  <a:pt x="60" y="147"/>
                </a:cubicBezTo>
                <a:cubicBezTo>
                  <a:pt x="71" y="147"/>
                  <a:pt x="80" y="138"/>
                  <a:pt x="80" y="127"/>
                </a:cubicBezTo>
                <a:cubicBezTo>
                  <a:pt x="80" y="127"/>
                  <a:pt x="80" y="126"/>
                  <a:pt x="80" y="126"/>
                </a:cubicBezTo>
                <a:cubicBezTo>
                  <a:pt x="104" y="123"/>
                  <a:pt x="121" y="114"/>
                  <a:pt x="121" y="104"/>
                </a:cubicBezTo>
                <a:close/>
                <a:moveTo>
                  <a:pt x="60" y="7"/>
                </a:moveTo>
                <a:cubicBezTo>
                  <a:pt x="64" y="7"/>
                  <a:pt x="67" y="10"/>
                  <a:pt x="67" y="14"/>
                </a:cubicBezTo>
                <a:cubicBezTo>
                  <a:pt x="67" y="17"/>
                  <a:pt x="64" y="20"/>
                  <a:pt x="60" y="20"/>
                </a:cubicBezTo>
                <a:cubicBezTo>
                  <a:pt x="57" y="20"/>
                  <a:pt x="54" y="17"/>
                  <a:pt x="54" y="14"/>
                </a:cubicBezTo>
                <a:cubicBezTo>
                  <a:pt x="54" y="10"/>
                  <a:pt x="57" y="7"/>
                  <a:pt x="60" y="7"/>
                </a:cubicBezTo>
                <a:close/>
                <a:moveTo>
                  <a:pt x="17" y="86"/>
                </a:moveTo>
                <a:cubicBezTo>
                  <a:pt x="24" y="78"/>
                  <a:pt x="34" y="68"/>
                  <a:pt x="34" y="47"/>
                </a:cubicBezTo>
                <a:cubicBezTo>
                  <a:pt x="34" y="36"/>
                  <a:pt x="41" y="26"/>
                  <a:pt x="50" y="22"/>
                </a:cubicBezTo>
                <a:cubicBezTo>
                  <a:pt x="53" y="25"/>
                  <a:pt x="56" y="27"/>
                  <a:pt x="60" y="27"/>
                </a:cubicBezTo>
                <a:cubicBezTo>
                  <a:pt x="64" y="27"/>
                  <a:pt x="68" y="25"/>
                  <a:pt x="70" y="22"/>
                </a:cubicBezTo>
                <a:cubicBezTo>
                  <a:pt x="80" y="26"/>
                  <a:pt x="87" y="36"/>
                  <a:pt x="87" y="47"/>
                </a:cubicBezTo>
                <a:cubicBezTo>
                  <a:pt x="87" y="68"/>
                  <a:pt x="97" y="78"/>
                  <a:pt x="104" y="86"/>
                </a:cubicBezTo>
                <a:cubicBezTo>
                  <a:pt x="106" y="87"/>
                  <a:pt x="107" y="89"/>
                  <a:pt x="108" y="90"/>
                </a:cubicBezTo>
                <a:cubicBezTo>
                  <a:pt x="102" y="96"/>
                  <a:pt x="83" y="101"/>
                  <a:pt x="60" y="101"/>
                </a:cubicBezTo>
                <a:cubicBezTo>
                  <a:pt x="38" y="101"/>
                  <a:pt x="19" y="96"/>
                  <a:pt x="13" y="90"/>
                </a:cubicBezTo>
                <a:cubicBezTo>
                  <a:pt x="14" y="89"/>
                  <a:pt x="15" y="87"/>
                  <a:pt x="17" y="86"/>
                </a:cubicBezTo>
                <a:close/>
                <a:moveTo>
                  <a:pt x="60" y="141"/>
                </a:moveTo>
                <a:cubicBezTo>
                  <a:pt x="53" y="141"/>
                  <a:pt x="47" y="135"/>
                  <a:pt x="47" y="127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51" y="127"/>
                  <a:pt x="56" y="127"/>
                  <a:pt x="60" y="127"/>
                </a:cubicBezTo>
                <a:cubicBezTo>
                  <a:pt x="65" y="127"/>
                  <a:pt x="69" y="127"/>
                  <a:pt x="74" y="127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4" y="135"/>
                  <a:pt x="68" y="141"/>
                  <a:pt x="60" y="141"/>
                </a:cubicBezTo>
                <a:close/>
                <a:moveTo>
                  <a:pt x="60" y="121"/>
                </a:moveTo>
                <a:cubicBezTo>
                  <a:pt x="26" y="121"/>
                  <a:pt x="7" y="110"/>
                  <a:pt x="7" y="104"/>
                </a:cubicBezTo>
                <a:cubicBezTo>
                  <a:pt x="7" y="100"/>
                  <a:pt x="8" y="98"/>
                  <a:pt x="9" y="95"/>
                </a:cubicBezTo>
                <a:cubicBezTo>
                  <a:pt x="18" y="102"/>
                  <a:pt x="38" y="107"/>
                  <a:pt x="60" y="107"/>
                </a:cubicBezTo>
                <a:cubicBezTo>
                  <a:pt x="83" y="107"/>
                  <a:pt x="102" y="102"/>
                  <a:pt x="112" y="95"/>
                </a:cubicBezTo>
                <a:cubicBezTo>
                  <a:pt x="113" y="98"/>
                  <a:pt x="114" y="100"/>
                  <a:pt x="114" y="104"/>
                </a:cubicBezTo>
                <a:cubicBezTo>
                  <a:pt x="114" y="110"/>
                  <a:pt x="95" y="121"/>
                  <a:pt x="60" y="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3597098" y="2710700"/>
            <a:ext cx="1190510" cy="119051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11"/>
          <p:cNvSpPr>
            <a:spLocks noEditPoints="1"/>
          </p:cNvSpPr>
          <p:nvPr/>
        </p:nvSpPr>
        <p:spPr bwMode="auto">
          <a:xfrm>
            <a:off x="13916128" y="3079736"/>
            <a:ext cx="552450" cy="450850"/>
          </a:xfrm>
          <a:custGeom>
            <a:avLst/>
            <a:gdLst>
              <a:gd name="T0" fmla="*/ 100 w 147"/>
              <a:gd name="T1" fmla="*/ 13 h 120"/>
              <a:gd name="T2" fmla="*/ 60 w 147"/>
              <a:gd name="T3" fmla="*/ 0 h 120"/>
              <a:gd name="T4" fmla="*/ 7 w 147"/>
              <a:gd name="T5" fmla="*/ 13 h 120"/>
              <a:gd name="T6" fmla="*/ 0 w 147"/>
              <a:gd name="T7" fmla="*/ 54 h 120"/>
              <a:gd name="T8" fmla="*/ 7 w 147"/>
              <a:gd name="T9" fmla="*/ 114 h 120"/>
              <a:gd name="T10" fmla="*/ 134 w 147"/>
              <a:gd name="T11" fmla="*/ 120 h 120"/>
              <a:gd name="T12" fmla="*/ 140 w 147"/>
              <a:gd name="T13" fmla="*/ 60 h 120"/>
              <a:gd name="T14" fmla="*/ 147 w 147"/>
              <a:gd name="T15" fmla="*/ 20 h 120"/>
              <a:gd name="T16" fmla="*/ 60 w 147"/>
              <a:gd name="T17" fmla="*/ 7 h 120"/>
              <a:gd name="T18" fmla="*/ 94 w 147"/>
              <a:gd name="T19" fmla="*/ 13 h 120"/>
              <a:gd name="T20" fmla="*/ 60 w 147"/>
              <a:gd name="T21" fmla="*/ 7 h 120"/>
              <a:gd name="T22" fmla="*/ 13 w 147"/>
              <a:gd name="T23" fmla="*/ 114 h 120"/>
              <a:gd name="T24" fmla="*/ 27 w 147"/>
              <a:gd name="T25" fmla="*/ 60 h 120"/>
              <a:gd name="T26" fmla="*/ 33 w 147"/>
              <a:gd name="T27" fmla="*/ 74 h 120"/>
              <a:gd name="T28" fmla="*/ 53 w 147"/>
              <a:gd name="T29" fmla="*/ 67 h 120"/>
              <a:gd name="T30" fmla="*/ 94 w 147"/>
              <a:gd name="T31" fmla="*/ 60 h 120"/>
              <a:gd name="T32" fmla="*/ 100 w 147"/>
              <a:gd name="T33" fmla="*/ 74 h 120"/>
              <a:gd name="T34" fmla="*/ 120 w 147"/>
              <a:gd name="T35" fmla="*/ 67 h 120"/>
              <a:gd name="T36" fmla="*/ 134 w 147"/>
              <a:gd name="T37" fmla="*/ 60 h 120"/>
              <a:gd name="T38" fmla="*/ 33 w 147"/>
              <a:gd name="T39" fmla="*/ 67 h 120"/>
              <a:gd name="T40" fmla="*/ 47 w 147"/>
              <a:gd name="T41" fmla="*/ 47 h 120"/>
              <a:gd name="T42" fmla="*/ 33 w 147"/>
              <a:gd name="T43" fmla="*/ 67 h 120"/>
              <a:gd name="T44" fmla="*/ 100 w 147"/>
              <a:gd name="T45" fmla="*/ 47 h 120"/>
              <a:gd name="T46" fmla="*/ 114 w 147"/>
              <a:gd name="T47" fmla="*/ 67 h 120"/>
              <a:gd name="T48" fmla="*/ 140 w 147"/>
              <a:gd name="T49" fmla="*/ 54 h 120"/>
              <a:gd name="T50" fmla="*/ 120 w 147"/>
              <a:gd name="T51" fmla="*/ 47 h 120"/>
              <a:gd name="T52" fmla="*/ 100 w 147"/>
              <a:gd name="T53" fmla="*/ 40 h 120"/>
              <a:gd name="T54" fmla="*/ 94 w 147"/>
              <a:gd name="T55" fmla="*/ 54 h 120"/>
              <a:gd name="T56" fmla="*/ 53 w 147"/>
              <a:gd name="T57" fmla="*/ 47 h 120"/>
              <a:gd name="T58" fmla="*/ 33 w 147"/>
              <a:gd name="T59" fmla="*/ 40 h 120"/>
              <a:gd name="T60" fmla="*/ 27 w 147"/>
              <a:gd name="T61" fmla="*/ 54 h 120"/>
              <a:gd name="T62" fmla="*/ 7 w 147"/>
              <a:gd name="T63" fmla="*/ 20 h 120"/>
              <a:gd name="T64" fmla="*/ 140 w 147"/>
              <a:gd name="T65" fmla="*/ 5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20">
                <a:moveTo>
                  <a:pt x="140" y="13"/>
                </a:moveTo>
                <a:cubicBezTo>
                  <a:pt x="100" y="13"/>
                  <a:pt x="100" y="13"/>
                  <a:pt x="100" y="13"/>
                </a:cubicBezTo>
                <a:cubicBezTo>
                  <a:pt x="100" y="6"/>
                  <a:pt x="94" y="0"/>
                  <a:pt x="87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3" y="0"/>
                  <a:pt x="47" y="6"/>
                  <a:pt x="4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3"/>
                  <a:pt x="0" y="16"/>
                  <a:pt x="0" y="2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7"/>
                  <a:pt x="3" y="60"/>
                  <a:pt x="7" y="60"/>
                </a:cubicBezTo>
                <a:cubicBezTo>
                  <a:pt x="7" y="114"/>
                  <a:pt x="7" y="114"/>
                  <a:pt x="7" y="114"/>
                </a:cubicBezTo>
                <a:cubicBezTo>
                  <a:pt x="7" y="117"/>
                  <a:pt x="10" y="120"/>
                  <a:pt x="1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7" y="120"/>
                  <a:pt x="140" y="117"/>
                  <a:pt x="140" y="114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4" y="60"/>
                  <a:pt x="147" y="57"/>
                  <a:pt x="147" y="54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7" y="16"/>
                  <a:pt x="144" y="13"/>
                  <a:pt x="140" y="13"/>
                </a:cubicBezTo>
                <a:close/>
                <a:moveTo>
                  <a:pt x="60" y="7"/>
                </a:moveTo>
                <a:cubicBezTo>
                  <a:pt x="87" y="7"/>
                  <a:pt x="87" y="7"/>
                  <a:pt x="87" y="7"/>
                </a:cubicBezTo>
                <a:cubicBezTo>
                  <a:pt x="91" y="7"/>
                  <a:pt x="94" y="10"/>
                  <a:pt x="94" y="13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0"/>
                  <a:pt x="56" y="7"/>
                  <a:pt x="60" y="7"/>
                </a:cubicBezTo>
                <a:close/>
                <a:moveTo>
                  <a:pt x="134" y="114"/>
                </a:moveTo>
                <a:cubicBezTo>
                  <a:pt x="13" y="114"/>
                  <a:pt x="13" y="114"/>
                  <a:pt x="13" y="114"/>
                </a:cubicBezTo>
                <a:cubicBezTo>
                  <a:pt x="13" y="60"/>
                  <a:pt x="13" y="60"/>
                  <a:pt x="13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71"/>
                  <a:pt x="30" y="74"/>
                  <a:pt x="33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50" y="74"/>
                  <a:pt x="53" y="71"/>
                  <a:pt x="53" y="67"/>
                </a:cubicBezTo>
                <a:cubicBezTo>
                  <a:pt x="53" y="60"/>
                  <a:pt x="53" y="60"/>
                  <a:pt x="53" y="60"/>
                </a:cubicBezTo>
                <a:cubicBezTo>
                  <a:pt x="94" y="60"/>
                  <a:pt x="94" y="60"/>
                  <a:pt x="94" y="60"/>
                </a:cubicBezTo>
                <a:cubicBezTo>
                  <a:pt x="94" y="67"/>
                  <a:pt x="94" y="67"/>
                  <a:pt x="94" y="67"/>
                </a:cubicBezTo>
                <a:cubicBezTo>
                  <a:pt x="94" y="71"/>
                  <a:pt x="97" y="74"/>
                  <a:pt x="100" y="74"/>
                </a:cubicBezTo>
                <a:cubicBezTo>
                  <a:pt x="114" y="74"/>
                  <a:pt x="114" y="74"/>
                  <a:pt x="114" y="74"/>
                </a:cubicBezTo>
                <a:cubicBezTo>
                  <a:pt x="117" y="74"/>
                  <a:pt x="120" y="71"/>
                  <a:pt x="120" y="67"/>
                </a:cubicBezTo>
                <a:cubicBezTo>
                  <a:pt x="120" y="60"/>
                  <a:pt x="120" y="60"/>
                  <a:pt x="120" y="60"/>
                </a:cubicBezTo>
                <a:cubicBezTo>
                  <a:pt x="134" y="60"/>
                  <a:pt x="134" y="60"/>
                  <a:pt x="134" y="60"/>
                </a:cubicBezTo>
                <a:lnTo>
                  <a:pt x="134" y="114"/>
                </a:lnTo>
                <a:close/>
                <a:moveTo>
                  <a:pt x="33" y="67"/>
                </a:moveTo>
                <a:cubicBezTo>
                  <a:pt x="33" y="47"/>
                  <a:pt x="33" y="47"/>
                  <a:pt x="33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67"/>
                  <a:pt x="47" y="67"/>
                  <a:pt x="47" y="67"/>
                </a:cubicBezTo>
                <a:lnTo>
                  <a:pt x="33" y="67"/>
                </a:lnTo>
                <a:close/>
                <a:moveTo>
                  <a:pt x="100" y="67"/>
                </a:moveTo>
                <a:cubicBezTo>
                  <a:pt x="100" y="47"/>
                  <a:pt x="100" y="47"/>
                  <a:pt x="100" y="47"/>
                </a:cubicBezTo>
                <a:cubicBezTo>
                  <a:pt x="114" y="47"/>
                  <a:pt x="114" y="47"/>
                  <a:pt x="114" y="47"/>
                </a:cubicBezTo>
                <a:cubicBezTo>
                  <a:pt x="114" y="67"/>
                  <a:pt x="114" y="67"/>
                  <a:pt x="114" y="67"/>
                </a:cubicBezTo>
                <a:lnTo>
                  <a:pt x="100" y="67"/>
                </a:lnTo>
                <a:close/>
                <a:moveTo>
                  <a:pt x="140" y="54"/>
                </a:moveTo>
                <a:cubicBezTo>
                  <a:pt x="120" y="54"/>
                  <a:pt x="120" y="54"/>
                  <a:pt x="120" y="54"/>
                </a:cubicBezTo>
                <a:cubicBezTo>
                  <a:pt x="120" y="47"/>
                  <a:pt x="120" y="47"/>
                  <a:pt x="120" y="47"/>
                </a:cubicBezTo>
                <a:cubicBezTo>
                  <a:pt x="120" y="43"/>
                  <a:pt x="117" y="40"/>
                  <a:pt x="114" y="4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7" y="40"/>
                  <a:pt x="94" y="43"/>
                  <a:pt x="94" y="47"/>
                </a:cubicBezTo>
                <a:cubicBezTo>
                  <a:pt x="94" y="54"/>
                  <a:pt x="94" y="54"/>
                  <a:pt x="94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47"/>
                  <a:pt x="53" y="47"/>
                  <a:pt x="53" y="47"/>
                </a:cubicBezTo>
                <a:cubicBezTo>
                  <a:pt x="53" y="43"/>
                  <a:pt x="50" y="40"/>
                  <a:pt x="47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0" y="40"/>
                  <a:pt x="27" y="43"/>
                  <a:pt x="27" y="47"/>
                </a:cubicBezTo>
                <a:cubicBezTo>
                  <a:pt x="27" y="54"/>
                  <a:pt x="27" y="54"/>
                  <a:pt x="2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20"/>
                  <a:pt x="7" y="20"/>
                  <a:pt x="7" y="20"/>
                </a:cubicBezTo>
                <a:cubicBezTo>
                  <a:pt x="140" y="20"/>
                  <a:pt x="140" y="20"/>
                  <a:pt x="140" y="20"/>
                </a:cubicBezTo>
                <a:lnTo>
                  <a:pt x="140" y="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188480" y="7019965"/>
            <a:ext cx="54456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Credibly productize strategic innovation and efficient methodologies. Efficiently incentivize effective metrics via state of the art benefits. </a:t>
            </a:r>
            <a:endParaRPr lang="en-US" sz="4000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875FBB-80B2-4EA8-BD82-FAE9B7D147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" b="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9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D1F2AC-A0FE-4A91-A856-00F1C12350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5" r="31335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036565" y="1155016"/>
            <a:ext cx="49034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</a:rPr>
              <a:t>WHAT WE</a:t>
            </a:r>
          </a:p>
          <a:p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</a:rPr>
              <a:t>MAKE?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arla" pitchFamily="2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036564" y="4548061"/>
            <a:ext cx="5284685" cy="1661028"/>
          </a:xfrm>
          <a:prstGeom prst="rect">
            <a:avLst/>
          </a:prstGeom>
        </p:spPr>
        <p:txBody>
          <a:bodyPr vert="horz" lIns="137160" tIns="68580" rIns="137160" bIns="6858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 vitae dui congue, semper quam vitae, luctus ligula. Sed posuere nunc in leo commod else cuprum less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Etiam vitae dui congue, semper quam vitae, luctus. Donec ut tortor sed.</a:t>
            </a: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12997695" y="2401511"/>
            <a:ext cx="4424031" cy="1753394"/>
          </a:xfrm>
          <a:prstGeom prst="rect">
            <a:avLst/>
          </a:prstGeom>
        </p:spPr>
        <p:txBody>
          <a:bodyPr vert="horz" lIns="137160" tIns="68580" rIns="137160" bIns="6858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2997695" y="4646998"/>
            <a:ext cx="4424031" cy="1689633"/>
          </a:xfrm>
          <a:prstGeom prst="rect">
            <a:avLst/>
          </a:prstGeom>
        </p:spPr>
        <p:txBody>
          <a:bodyPr vert="horz" lIns="137160" tIns="68580" rIns="137160" bIns="6858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12997695" y="6852943"/>
            <a:ext cx="4424031" cy="1812593"/>
          </a:xfrm>
          <a:prstGeom prst="rect">
            <a:avLst/>
          </a:prstGeom>
        </p:spPr>
        <p:txBody>
          <a:bodyPr vert="horz" lIns="137160" tIns="68580" rIns="137160" bIns="6858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service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kern="0" dirty="0" err="1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Etiam</a:t>
            </a: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 vitae dui congue, semper quam vitae, luctus ligula. Sed posuere nunc in leo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Karla" pitchFamily="2" charset="0"/>
                <a:ea typeface="Karla" pitchFamily="2" charset="0"/>
                <a:cs typeface="Poppins" panose="02000000000000000000" pitchFamily="2" charset="0"/>
              </a:rPr>
              <a:t>.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Interactively transform cutting.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46449" y="6769768"/>
            <a:ext cx="7147319" cy="1895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Овал 13"/>
          <p:cNvSpPr/>
          <p:nvPr/>
        </p:nvSpPr>
        <p:spPr>
          <a:xfrm>
            <a:off x="1661647" y="7200889"/>
            <a:ext cx="1114908" cy="1114908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292100" dist="127000" dir="5400000" algn="ctr" rotWithShape="0">
              <a:schemeClr val="bg1">
                <a:lumMod val="65000"/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30" name="TextBox 29"/>
          <p:cNvSpPr txBox="1"/>
          <p:nvPr/>
        </p:nvSpPr>
        <p:spPr>
          <a:xfrm>
            <a:off x="3225904" y="7164307"/>
            <a:ext cx="4811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“One-sheet fire up your browser golden goose, or prairie dogging so come up with something buzzworthy.”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Freeform 157"/>
          <p:cNvSpPr>
            <a:spLocks noEditPoints="1"/>
          </p:cNvSpPr>
          <p:nvPr/>
        </p:nvSpPr>
        <p:spPr bwMode="auto">
          <a:xfrm>
            <a:off x="1942876" y="7482118"/>
            <a:ext cx="552450" cy="552450"/>
          </a:xfrm>
          <a:custGeom>
            <a:avLst/>
            <a:gdLst>
              <a:gd name="T0" fmla="*/ 143 w 147"/>
              <a:gd name="T1" fmla="*/ 50 h 147"/>
              <a:gd name="T2" fmla="*/ 140 w 147"/>
              <a:gd name="T3" fmla="*/ 53 h 147"/>
              <a:gd name="T4" fmla="*/ 140 w 147"/>
              <a:gd name="T5" fmla="*/ 127 h 147"/>
              <a:gd name="T6" fmla="*/ 127 w 147"/>
              <a:gd name="T7" fmla="*/ 140 h 147"/>
              <a:gd name="T8" fmla="*/ 20 w 147"/>
              <a:gd name="T9" fmla="*/ 140 h 147"/>
              <a:gd name="T10" fmla="*/ 6 w 147"/>
              <a:gd name="T11" fmla="*/ 127 h 147"/>
              <a:gd name="T12" fmla="*/ 6 w 147"/>
              <a:gd name="T13" fmla="*/ 20 h 147"/>
              <a:gd name="T14" fmla="*/ 20 w 147"/>
              <a:gd name="T15" fmla="*/ 7 h 147"/>
              <a:gd name="T16" fmla="*/ 93 w 147"/>
              <a:gd name="T17" fmla="*/ 7 h 147"/>
              <a:gd name="T18" fmla="*/ 97 w 147"/>
              <a:gd name="T19" fmla="*/ 3 h 147"/>
              <a:gd name="T20" fmla="*/ 93 w 147"/>
              <a:gd name="T21" fmla="*/ 0 h 147"/>
              <a:gd name="T22" fmla="*/ 20 w 147"/>
              <a:gd name="T23" fmla="*/ 0 h 147"/>
              <a:gd name="T24" fmla="*/ 0 w 147"/>
              <a:gd name="T25" fmla="*/ 20 h 147"/>
              <a:gd name="T26" fmla="*/ 0 w 147"/>
              <a:gd name="T27" fmla="*/ 127 h 147"/>
              <a:gd name="T28" fmla="*/ 20 w 147"/>
              <a:gd name="T29" fmla="*/ 147 h 147"/>
              <a:gd name="T30" fmla="*/ 127 w 147"/>
              <a:gd name="T31" fmla="*/ 147 h 147"/>
              <a:gd name="T32" fmla="*/ 147 w 147"/>
              <a:gd name="T33" fmla="*/ 127 h 147"/>
              <a:gd name="T34" fmla="*/ 147 w 147"/>
              <a:gd name="T35" fmla="*/ 53 h 147"/>
              <a:gd name="T36" fmla="*/ 143 w 147"/>
              <a:gd name="T37" fmla="*/ 50 h 147"/>
              <a:gd name="T38" fmla="*/ 37 w 147"/>
              <a:gd name="T39" fmla="*/ 110 h 147"/>
              <a:gd name="T40" fmla="*/ 65 w 147"/>
              <a:gd name="T41" fmla="*/ 105 h 147"/>
              <a:gd name="T42" fmla="*/ 142 w 147"/>
              <a:gd name="T43" fmla="*/ 28 h 147"/>
              <a:gd name="T44" fmla="*/ 147 w 147"/>
              <a:gd name="T45" fmla="*/ 17 h 147"/>
              <a:gd name="T46" fmla="*/ 130 w 147"/>
              <a:gd name="T47" fmla="*/ 0 h 147"/>
              <a:gd name="T48" fmla="*/ 118 w 147"/>
              <a:gd name="T49" fmla="*/ 5 h 147"/>
              <a:gd name="T50" fmla="*/ 41 w 147"/>
              <a:gd name="T51" fmla="*/ 82 h 147"/>
              <a:gd name="T52" fmla="*/ 37 w 147"/>
              <a:gd name="T53" fmla="*/ 110 h 147"/>
              <a:gd name="T54" fmla="*/ 123 w 147"/>
              <a:gd name="T55" fmla="*/ 10 h 147"/>
              <a:gd name="T56" fmla="*/ 130 w 147"/>
              <a:gd name="T57" fmla="*/ 7 h 147"/>
              <a:gd name="T58" fmla="*/ 140 w 147"/>
              <a:gd name="T59" fmla="*/ 17 h 147"/>
              <a:gd name="T60" fmla="*/ 137 w 147"/>
              <a:gd name="T61" fmla="*/ 24 h 147"/>
              <a:gd name="T62" fmla="*/ 133 w 147"/>
              <a:gd name="T63" fmla="*/ 28 h 147"/>
              <a:gd name="T64" fmla="*/ 119 w 147"/>
              <a:gd name="T65" fmla="*/ 14 h 147"/>
              <a:gd name="T66" fmla="*/ 123 w 147"/>
              <a:gd name="T67" fmla="*/ 10 h 147"/>
              <a:gd name="T68" fmla="*/ 114 w 147"/>
              <a:gd name="T69" fmla="*/ 19 h 147"/>
              <a:gd name="T70" fmla="*/ 128 w 147"/>
              <a:gd name="T71" fmla="*/ 33 h 147"/>
              <a:gd name="T72" fmla="*/ 67 w 147"/>
              <a:gd name="T73" fmla="*/ 94 h 147"/>
              <a:gd name="T74" fmla="*/ 67 w 147"/>
              <a:gd name="T75" fmla="*/ 80 h 147"/>
              <a:gd name="T76" fmla="*/ 52 w 147"/>
              <a:gd name="T77" fmla="*/ 80 h 147"/>
              <a:gd name="T78" fmla="*/ 114 w 147"/>
              <a:gd name="T79" fmla="*/ 19 h 147"/>
              <a:gd name="T80" fmla="*/ 47 w 147"/>
              <a:gd name="T81" fmla="*/ 87 h 147"/>
              <a:gd name="T82" fmla="*/ 60 w 147"/>
              <a:gd name="T83" fmla="*/ 87 h 147"/>
              <a:gd name="T84" fmla="*/ 60 w 147"/>
              <a:gd name="T85" fmla="*/ 99 h 147"/>
              <a:gd name="T86" fmla="*/ 45 w 147"/>
              <a:gd name="T87" fmla="*/ 102 h 147"/>
              <a:gd name="T88" fmla="*/ 47 w 147"/>
              <a:gd name="T89" fmla="*/ 8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43" y="50"/>
                </a:moveTo>
                <a:cubicBezTo>
                  <a:pt x="142" y="50"/>
                  <a:pt x="140" y="52"/>
                  <a:pt x="140" y="53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34"/>
                  <a:pt x="134" y="140"/>
                  <a:pt x="127" y="140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2" y="140"/>
                  <a:pt x="6" y="134"/>
                  <a:pt x="6" y="127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3"/>
                  <a:pt x="12" y="7"/>
                  <a:pt x="20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7"/>
                  <a:pt x="97" y="5"/>
                  <a:pt x="97" y="3"/>
                </a:cubicBezTo>
                <a:cubicBezTo>
                  <a:pt x="97" y="1"/>
                  <a:pt x="95" y="0"/>
                  <a:pt x="93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38" y="147"/>
                  <a:pt x="147" y="138"/>
                  <a:pt x="147" y="127"/>
                </a:cubicBezTo>
                <a:cubicBezTo>
                  <a:pt x="147" y="53"/>
                  <a:pt x="147" y="53"/>
                  <a:pt x="147" y="53"/>
                </a:cubicBezTo>
                <a:cubicBezTo>
                  <a:pt x="147" y="52"/>
                  <a:pt x="145" y="50"/>
                  <a:pt x="143" y="50"/>
                </a:cubicBezTo>
                <a:close/>
                <a:moveTo>
                  <a:pt x="37" y="110"/>
                </a:moveTo>
                <a:cubicBezTo>
                  <a:pt x="65" y="105"/>
                  <a:pt x="65" y="105"/>
                  <a:pt x="65" y="105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5" y="25"/>
                  <a:pt x="147" y="21"/>
                  <a:pt x="147" y="17"/>
                </a:cubicBezTo>
                <a:cubicBezTo>
                  <a:pt x="147" y="7"/>
                  <a:pt x="139" y="0"/>
                  <a:pt x="130" y="0"/>
                </a:cubicBezTo>
                <a:cubicBezTo>
                  <a:pt x="125" y="0"/>
                  <a:pt x="121" y="2"/>
                  <a:pt x="118" y="5"/>
                </a:cubicBezTo>
                <a:cubicBezTo>
                  <a:pt x="41" y="82"/>
                  <a:pt x="41" y="82"/>
                  <a:pt x="41" y="82"/>
                </a:cubicBezTo>
                <a:lnTo>
                  <a:pt x="37" y="110"/>
                </a:lnTo>
                <a:close/>
                <a:moveTo>
                  <a:pt x="123" y="10"/>
                </a:moveTo>
                <a:cubicBezTo>
                  <a:pt x="125" y="8"/>
                  <a:pt x="127" y="7"/>
                  <a:pt x="130" y="7"/>
                </a:cubicBezTo>
                <a:cubicBezTo>
                  <a:pt x="136" y="7"/>
                  <a:pt x="140" y="11"/>
                  <a:pt x="140" y="17"/>
                </a:cubicBezTo>
                <a:cubicBezTo>
                  <a:pt x="140" y="19"/>
                  <a:pt x="139" y="22"/>
                  <a:pt x="137" y="24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19" y="14"/>
                  <a:pt x="119" y="14"/>
                  <a:pt x="119" y="14"/>
                </a:cubicBezTo>
                <a:lnTo>
                  <a:pt x="123" y="10"/>
                </a:lnTo>
                <a:close/>
                <a:moveTo>
                  <a:pt x="114" y="19"/>
                </a:moveTo>
                <a:cubicBezTo>
                  <a:pt x="128" y="33"/>
                  <a:pt x="128" y="33"/>
                  <a:pt x="128" y="33"/>
                </a:cubicBezTo>
                <a:cubicBezTo>
                  <a:pt x="67" y="94"/>
                  <a:pt x="67" y="94"/>
                  <a:pt x="67" y="94"/>
                </a:cubicBezTo>
                <a:cubicBezTo>
                  <a:pt x="67" y="80"/>
                  <a:pt x="67" y="80"/>
                  <a:pt x="67" y="80"/>
                </a:cubicBezTo>
                <a:cubicBezTo>
                  <a:pt x="52" y="80"/>
                  <a:pt x="52" y="80"/>
                  <a:pt x="52" y="80"/>
                </a:cubicBezTo>
                <a:lnTo>
                  <a:pt x="114" y="19"/>
                </a:lnTo>
                <a:close/>
                <a:moveTo>
                  <a:pt x="47" y="87"/>
                </a:moveTo>
                <a:cubicBezTo>
                  <a:pt x="60" y="87"/>
                  <a:pt x="60" y="87"/>
                  <a:pt x="60" y="87"/>
                </a:cubicBezTo>
                <a:cubicBezTo>
                  <a:pt x="60" y="99"/>
                  <a:pt x="60" y="99"/>
                  <a:pt x="60" y="99"/>
                </a:cubicBezTo>
                <a:cubicBezTo>
                  <a:pt x="45" y="102"/>
                  <a:pt x="45" y="102"/>
                  <a:pt x="45" y="102"/>
                </a:cubicBezTo>
                <a:lnTo>
                  <a:pt x="47" y="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11622823" y="2550861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213"/>
          <p:cNvSpPr>
            <a:spLocks noEditPoints="1"/>
          </p:cNvSpPr>
          <p:nvPr/>
        </p:nvSpPr>
        <p:spPr bwMode="auto">
          <a:xfrm>
            <a:off x="11826055" y="2780035"/>
            <a:ext cx="552450" cy="552450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11622823" y="4745205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/>
          <p:cNvSpPr>
            <a:spLocks noEditPoints="1"/>
          </p:cNvSpPr>
          <p:nvPr/>
        </p:nvSpPr>
        <p:spPr bwMode="auto">
          <a:xfrm>
            <a:off x="11843415" y="5016597"/>
            <a:ext cx="552450" cy="45085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11622823" y="6939549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206"/>
          <p:cNvSpPr>
            <a:spLocks noEditPoints="1"/>
          </p:cNvSpPr>
          <p:nvPr/>
        </p:nvSpPr>
        <p:spPr bwMode="auto">
          <a:xfrm>
            <a:off x="11844209" y="7160141"/>
            <a:ext cx="550863" cy="552450"/>
          </a:xfrm>
          <a:custGeom>
            <a:avLst/>
            <a:gdLst>
              <a:gd name="T0" fmla="*/ 114 w 147"/>
              <a:gd name="T1" fmla="*/ 50 h 147"/>
              <a:gd name="T2" fmla="*/ 107 w 147"/>
              <a:gd name="T3" fmla="*/ 50 h 147"/>
              <a:gd name="T4" fmla="*/ 124 w 147"/>
              <a:gd name="T5" fmla="*/ 53 h 147"/>
              <a:gd name="T6" fmla="*/ 124 w 147"/>
              <a:gd name="T7" fmla="*/ 47 h 147"/>
              <a:gd name="T8" fmla="*/ 124 w 147"/>
              <a:gd name="T9" fmla="*/ 53 h 147"/>
              <a:gd name="T10" fmla="*/ 97 w 147"/>
              <a:gd name="T11" fmla="*/ 67 h 147"/>
              <a:gd name="T12" fmla="*/ 97 w 147"/>
              <a:gd name="T13" fmla="*/ 73 h 147"/>
              <a:gd name="T14" fmla="*/ 127 w 147"/>
              <a:gd name="T15" fmla="*/ 70 h 147"/>
              <a:gd name="T16" fmla="*/ 44 w 147"/>
              <a:gd name="T17" fmla="*/ 6 h 147"/>
              <a:gd name="T18" fmla="*/ 134 w 147"/>
              <a:gd name="T19" fmla="*/ 3 h 147"/>
              <a:gd name="T20" fmla="*/ 44 w 147"/>
              <a:gd name="T21" fmla="*/ 0 h 147"/>
              <a:gd name="T22" fmla="*/ 44 w 147"/>
              <a:gd name="T23" fmla="*/ 6 h 147"/>
              <a:gd name="T24" fmla="*/ 137 w 147"/>
              <a:gd name="T25" fmla="*/ 20 h 147"/>
              <a:gd name="T26" fmla="*/ 137 w 147"/>
              <a:gd name="T27" fmla="*/ 13 h 147"/>
              <a:gd name="T28" fmla="*/ 30 w 147"/>
              <a:gd name="T29" fmla="*/ 16 h 147"/>
              <a:gd name="T30" fmla="*/ 124 w 147"/>
              <a:gd name="T31" fmla="*/ 80 h 147"/>
              <a:gd name="T32" fmla="*/ 94 w 147"/>
              <a:gd name="T33" fmla="*/ 83 h 147"/>
              <a:gd name="T34" fmla="*/ 124 w 147"/>
              <a:gd name="T35" fmla="*/ 87 h 147"/>
              <a:gd name="T36" fmla="*/ 124 w 147"/>
              <a:gd name="T37" fmla="*/ 80 h 147"/>
              <a:gd name="T38" fmla="*/ 97 w 147"/>
              <a:gd name="T39" fmla="*/ 93 h 147"/>
              <a:gd name="T40" fmla="*/ 97 w 147"/>
              <a:gd name="T41" fmla="*/ 100 h 147"/>
              <a:gd name="T42" fmla="*/ 127 w 147"/>
              <a:gd name="T43" fmla="*/ 97 h 147"/>
              <a:gd name="T44" fmla="*/ 70 w 147"/>
              <a:gd name="T45" fmla="*/ 53 h 147"/>
              <a:gd name="T46" fmla="*/ 100 w 147"/>
              <a:gd name="T47" fmla="*/ 50 h 147"/>
              <a:gd name="T48" fmla="*/ 70 w 147"/>
              <a:gd name="T49" fmla="*/ 47 h 147"/>
              <a:gd name="T50" fmla="*/ 70 w 147"/>
              <a:gd name="T51" fmla="*/ 53 h 147"/>
              <a:gd name="T52" fmla="*/ 124 w 147"/>
              <a:gd name="T53" fmla="*/ 127 h 147"/>
              <a:gd name="T54" fmla="*/ 124 w 147"/>
              <a:gd name="T55" fmla="*/ 120 h 147"/>
              <a:gd name="T56" fmla="*/ 40 w 147"/>
              <a:gd name="T57" fmla="*/ 123 h 147"/>
              <a:gd name="T58" fmla="*/ 44 w 147"/>
              <a:gd name="T59" fmla="*/ 113 h 147"/>
              <a:gd name="T60" fmla="*/ 127 w 147"/>
              <a:gd name="T61" fmla="*/ 110 h 147"/>
              <a:gd name="T62" fmla="*/ 44 w 147"/>
              <a:gd name="T63" fmla="*/ 107 h 147"/>
              <a:gd name="T64" fmla="*/ 44 w 147"/>
              <a:gd name="T65" fmla="*/ 113 h 147"/>
              <a:gd name="T66" fmla="*/ 27 w 147"/>
              <a:gd name="T67" fmla="*/ 26 h 147"/>
              <a:gd name="T68" fmla="*/ 20 w 147"/>
              <a:gd name="T69" fmla="*/ 47 h 147"/>
              <a:gd name="T70" fmla="*/ 0 w 147"/>
              <a:gd name="T71" fmla="*/ 53 h 147"/>
              <a:gd name="T72" fmla="*/ 20 w 147"/>
              <a:gd name="T73" fmla="*/ 147 h 147"/>
              <a:gd name="T74" fmla="*/ 147 w 147"/>
              <a:gd name="T75" fmla="*/ 140 h 147"/>
              <a:gd name="T76" fmla="*/ 141 w 147"/>
              <a:gd name="T77" fmla="*/ 26 h 147"/>
              <a:gd name="T78" fmla="*/ 20 w 147"/>
              <a:gd name="T79" fmla="*/ 140 h 147"/>
              <a:gd name="T80" fmla="*/ 7 w 147"/>
              <a:gd name="T81" fmla="*/ 53 h 147"/>
              <a:gd name="T82" fmla="*/ 20 w 147"/>
              <a:gd name="T83" fmla="*/ 123 h 147"/>
              <a:gd name="T84" fmla="*/ 27 w 147"/>
              <a:gd name="T85" fmla="*/ 123 h 147"/>
              <a:gd name="T86" fmla="*/ 141 w 147"/>
              <a:gd name="T87" fmla="*/ 33 h 147"/>
              <a:gd name="T88" fmla="*/ 44 w 147"/>
              <a:gd name="T89" fmla="*/ 100 h 147"/>
              <a:gd name="T90" fmla="*/ 80 w 147"/>
              <a:gd name="T91" fmla="*/ 97 h 147"/>
              <a:gd name="T92" fmla="*/ 77 w 147"/>
              <a:gd name="T93" fmla="*/ 67 h 147"/>
              <a:gd name="T94" fmla="*/ 40 w 147"/>
              <a:gd name="T95" fmla="*/ 70 h 147"/>
              <a:gd name="T96" fmla="*/ 44 w 147"/>
              <a:gd name="T97" fmla="*/ 100 h 147"/>
              <a:gd name="T98" fmla="*/ 74 w 147"/>
              <a:gd name="T99" fmla="*/ 73 h 147"/>
              <a:gd name="T100" fmla="*/ 47 w 147"/>
              <a:gd name="T101" fmla="*/ 93 h 147"/>
              <a:gd name="T102" fmla="*/ 57 w 147"/>
              <a:gd name="T103" fmla="*/ 53 h 147"/>
              <a:gd name="T104" fmla="*/ 57 w 147"/>
              <a:gd name="T105" fmla="*/ 47 h 147"/>
              <a:gd name="T106" fmla="*/ 57 w 147"/>
              <a:gd name="T107" fmla="*/ 53 h 147"/>
              <a:gd name="T108" fmla="*/ 47 w 147"/>
              <a:gd name="T109" fmla="*/ 50 h 147"/>
              <a:gd name="T110" fmla="*/ 40 w 147"/>
              <a:gd name="T111" fmla="*/ 5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7" h="147">
                <a:moveTo>
                  <a:pt x="110" y="53"/>
                </a:moveTo>
                <a:cubicBezTo>
                  <a:pt x="112" y="53"/>
                  <a:pt x="114" y="52"/>
                  <a:pt x="114" y="50"/>
                </a:cubicBezTo>
                <a:cubicBezTo>
                  <a:pt x="114" y="48"/>
                  <a:pt x="112" y="47"/>
                  <a:pt x="110" y="47"/>
                </a:cubicBezTo>
                <a:cubicBezTo>
                  <a:pt x="109" y="47"/>
                  <a:pt x="107" y="48"/>
                  <a:pt x="107" y="50"/>
                </a:cubicBezTo>
                <a:cubicBezTo>
                  <a:pt x="107" y="52"/>
                  <a:pt x="109" y="53"/>
                  <a:pt x="110" y="53"/>
                </a:cubicBezTo>
                <a:close/>
                <a:moveTo>
                  <a:pt x="124" y="53"/>
                </a:moveTo>
                <a:cubicBezTo>
                  <a:pt x="126" y="53"/>
                  <a:pt x="127" y="52"/>
                  <a:pt x="127" y="50"/>
                </a:cubicBezTo>
                <a:cubicBezTo>
                  <a:pt x="127" y="48"/>
                  <a:pt x="126" y="47"/>
                  <a:pt x="124" y="47"/>
                </a:cubicBezTo>
                <a:cubicBezTo>
                  <a:pt x="122" y="47"/>
                  <a:pt x="120" y="48"/>
                  <a:pt x="120" y="50"/>
                </a:cubicBezTo>
                <a:cubicBezTo>
                  <a:pt x="120" y="52"/>
                  <a:pt x="122" y="53"/>
                  <a:pt x="124" y="53"/>
                </a:cubicBezTo>
                <a:close/>
                <a:moveTo>
                  <a:pt x="124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5" y="67"/>
                  <a:pt x="94" y="68"/>
                  <a:pt x="94" y="70"/>
                </a:cubicBezTo>
                <a:cubicBezTo>
                  <a:pt x="94" y="72"/>
                  <a:pt x="95" y="73"/>
                  <a:pt x="97" y="73"/>
                </a:cubicBezTo>
                <a:cubicBezTo>
                  <a:pt x="124" y="73"/>
                  <a:pt x="124" y="73"/>
                  <a:pt x="124" y="73"/>
                </a:cubicBezTo>
                <a:cubicBezTo>
                  <a:pt x="126" y="73"/>
                  <a:pt x="127" y="72"/>
                  <a:pt x="127" y="70"/>
                </a:cubicBezTo>
                <a:cubicBezTo>
                  <a:pt x="127" y="68"/>
                  <a:pt x="126" y="67"/>
                  <a:pt x="124" y="67"/>
                </a:cubicBezTo>
                <a:close/>
                <a:moveTo>
                  <a:pt x="44" y="6"/>
                </a:moveTo>
                <a:cubicBezTo>
                  <a:pt x="130" y="6"/>
                  <a:pt x="130" y="6"/>
                  <a:pt x="130" y="6"/>
                </a:cubicBezTo>
                <a:cubicBezTo>
                  <a:pt x="132" y="6"/>
                  <a:pt x="134" y="5"/>
                  <a:pt x="134" y="3"/>
                </a:cubicBezTo>
                <a:cubicBezTo>
                  <a:pt x="134" y="1"/>
                  <a:pt x="132" y="0"/>
                  <a:pt x="13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0"/>
                  <a:pt x="40" y="1"/>
                  <a:pt x="40" y="3"/>
                </a:cubicBezTo>
                <a:cubicBezTo>
                  <a:pt x="40" y="5"/>
                  <a:pt x="42" y="6"/>
                  <a:pt x="44" y="6"/>
                </a:cubicBezTo>
                <a:close/>
                <a:moveTo>
                  <a:pt x="34" y="20"/>
                </a:moveTo>
                <a:cubicBezTo>
                  <a:pt x="137" y="20"/>
                  <a:pt x="137" y="20"/>
                  <a:pt x="137" y="20"/>
                </a:cubicBezTo>
                <a:cubicBezTo>
                  <a:pt x="139" y="20"/>
                  <a:pt x="141" y="18"/>
                  <a:pt x="141" y="16"/>
                </a:cubicBezTo>
                <a:cubicBezTo>
                  <a:pt x="141" y="15"/>
                  <a:pt x="139" y="13"/>
                  <a:pt x="137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2" y="13"/>
                  <a:pt x="30" y="15"/>
                  <a:pt x="30" y="16"/>
                </a:cubicBezTo>
                <a:cubicBezTo>
                  <a:pt x="30" y="18"/>
                  <a:pt x="32" y="20"/>
                  <a:pt x="34" y="20"/>
                </a:cubicBezTo>
                <a:close/>
                <a:moveTo>
                  <a:pt x="124" y="80"/>
                </a:moveTo>
                <a:cubicBezTo>
                  <a:pt x="97" y="80"/>
                  <a:pt x="97" y="80"/>
                  <a:pt x="97" y="80"/>
                </a:cubicBezTo>
                <a:cubicBezTo>
                  <a:pt x="95" y="80"/>
                  <a:pt x="94" y="81"/>
                  <a:pt x="94" y="83"/>
                </a:cubicBezTo>
                <a:cubicBezTo>
                  <a:pt x="94" y="85"/>
                  <a:pt x="95" y="87"/>
                  <a:pt x="97" y="87"/>
                </a:cubicBezTo>
                <a:cubicBezTo>
                  <a:pt x="124" y="87"/>
                  <a:pt x="124" y="87"/>
                  <a:pt x="124" y="87"/>
                </a:cubicBezTo>
                <a:cubicBezTo>
                  <a:pt x="126" y="87"/>
                  <a:pt x="127" y="85"/>
                  <a:pt x="127" y="83"/>
                </a:cubicBezTo>
                <a:cubicBezTo>
                  <a:pt x="127" y="81"/>
                  <a:pt x="126" y="80"/>
                  <a:pt x="124" y="80"/>
                </a:cubicBezTo>
                <a:close/>
                <a:moveTo>
                  <a:pt x="124" y="93"/>
                </a:moveTo>
                <a:cubicBezTo>
                  <a:pt x="97" y="93"/>
                  <a:pt x="97" y="93"/>
                  <a:pt x="97" y="93"/>
                </a:cubicBezTo>
                <a:cubicBezTo>
                  <a:pt x="95" y="93"/>
                  <a:pt x="94" y="95"/>
                  <a:pt x="94" y="97"/>
                </a:cubicBezTo>
                <a:cubicBezTo>
                  <a:pt x="94" y="98"/>
                  <a:pt x="95" y="100"/>
                  <a:pt x="97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6" y="100"/>
                  <a:pt x="127" y="98"/>
                  <a:pt x="127" y="97"/>
                </a:cubicBezTo>
                <a:cubicBezTo>
                  <a:pt x="127" y="95"/>
                  <a:pt x="126" y="93"/>
                  <a:pt x="124" y="93"/>
                </a:cubicBezTo>
                <a:close/>
                <a:moveTo>
                  <a:pt x="70" y="53"/>
                </a:moveTo>
                <a:cubicBezTo>
                  <a:pt x="97" y="53"/>
                  <a:pt x="97" y="53"/>
                  <a:pt x="97" y="53"/>
                </a:cubicBezTo>
                <a:cubicBezTo>
                  <a:pt x="99" y="53"/>
                  <a:pt x="100" y="52"/>
                  <a:pt x="100" y="50"/>
                </a:cubicBezTo>
                <a:cubicBezTo>
                  <a:pt x="100" y="48"/>
                  <a:pt x="99" y="47"/>
                  <a:pt x="97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9" y="47"/>
                  <a:pt x="67" y="48"/>
                  <a:pt x="67" y="50"/>
                </a:cubicBezTo>
                <a:cubicBezTo>
                  <a:pt x="67" y="52"/>
                  <a:pt x="69" y="53"/>
                  <a:pt x="70" y="53"/>
                </a:cubicBezTo>
                <a:close/>
                <a:moveTo>
                  <a:pt x="44" y="127"/>
                </a:moveTo>
                <a:cubicBezTo>
                  <a:pt x="124" y="127"/>
                  <a:pt x="124" y="127"/>
                  <a:pt x="124" y="127"/>
                </a:cubicBezTo>
                <a:cubicBezTo>
                  <a:pt x="126" y="127"/>
                  <a:pt x="127" y="125"/>
                  <a:pt x="127" y="123"/>
                </a:cubicBezTo>
                <a:cubicBezTo>
                  <a:pt x="127" y="121"/>
                  <a:pt x="126" y="120"/>
                  <a:pt x="124" y="120"/>
                </a:cubicBezTo>
                <a:cubicBezTo>
                  <a:pt x="44" y="120"/>
                  <a:pt x="44" y="120"/>
                  <a:pt x="44" y="120"/>
                </a:cubicBezTo>
                <a:cubicBezTo>
                  <a:pt x="42" y="120"/>
                  <a:pt x="40" y="121"/>
                  <a:pt x="40" y="123"/>
                </a:cubicBezTo>
                <a:cubicBezTo>
                  <a:pt x="40" y="125"/>
                  <a:pt x="42" y="127"/>
                  <a:pt x="44" y="127"/>
                </a:cubicBezTo>
                <a:close/>
                <a:moveTo>
                  <a:pt x="44" y="113"/>
                </a:moveTo>
                <a:cubicBezTo>
                  <a:pt x="124" y="113"/>
                  <a:pt x="124" y="113"/>
                  <a:pt x="124" y="113"/>
                </a:cubicBezTo>
                <a:cubicBezTo>
                  <a:pt x="126" y="113"/>
                  <a:pt x="127" y="112"/>
                  <a:pt x="127" y="110"/>
                </a:cubicBezTo>
                <a:cubicBezTo>
                  <a:pt x="127" y="108"/>
                  <a:pt x="126" y="107"/>
                  <a:pt x="124" y="107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2" y="107"/>
                  <a:pt x="40" y="108"/>
                  <a:pt x="40" y="110"/>
                </a:cubicBezTo>
                <a:cubicBezTo>
                  <a:pt x="40" y="112"/>
                  <a:pt x="42" y="113"/>
                  <a:pt x="44" y="113"/>
                </a:cubicBezTo>
                <a:close/>
                <a:moveTo>
                  <a:pt x="141" y="26"/>
                </a:moveTo>
                <a:cubicBezTo>
                  <a:pt x="27" y="26"/>
                  <a:pt x="27" y="26"/>
                  <a:pt x="27" y="26"/>
                </a:cubicBezTo>
                <a:cubicBezTo>
                  <a:pt x="23" y="26"/>
                  <a:pt x="20" y="29"/>
                  <a:pt x="20" y="33"/>
                </a:cubicBezTo>
                <a:cubicBezTo>
                  <a:pt x="20" y="47"/>
                  <a:pt x="20" y="47"/>
                  <a:pt x="20" y="47"/>
                </a:cubicBezTo>
                <a:cubicBezTo>
                  <a:pt x="7" y="47"/>
                  <a:pt x="7" y="47"/>
                  <a:pt x="7" y="47"/>
                </a:cubicBezTo>
                <a:cubicBezTo>
                  <a:pt x="3" y="47"/>
                  <a:pt x="0" y="50"/>
                  <a:pt x="0" y="53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41" y="147"/>
                  <a:pt x="141" y="147"/>
                  <a:pt x="141" y="147"/>
                </a:cubicBezTo>
                <a:cubicBezTo>
                  <a:pt x="144" y="147"/>
                  <a:pt x="147" y="144"/>
                  <a:pt x="147" y="140"/>
                </a:cubicBezTo>
                <a:cubicBezTo>
                  <a:pt x="147" y="33"/>
                  <a:pt x="147" y="33"/>
                  <a:pt x="147" y="33"/>
                </a:cubicBezTo>
                <a:cubicBezTo>
                  <a:pt x="147" y="29"/>
                  <a:pt x="144" y="26"/>
                  <a:pt x="141" y="26"/>
                </a:cubicBezTo>
                <a:close/>
                <a:moveTo>
                  <a:pt x="141" y="140"/>
                </a:moveTo>
                <a:cubicBezTo>
                  <a:pt x="20" y="140"/>
                  <a:pt x="20" y="140"/>
                  <a:pt x="20" y="140"/>
                </a:cubicBezTo>
                <a:cubicBezTo>
                  <a:pt x="13" y="140"/>
                  <a:pt x="7" y="134"/>
                  <a:pt x="7" y="127"/>
                </a:cubicBezTo>
                <a:cubicBezTo>
                  <a:pt x="7" y="53"/>
                  <a:pt x="7" y="53"/>
                  <a:pt x="7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123"/>
                  <a:pt x="20" y="123"/>
                  <a:pt x="20" y="123"/>
                </a:cubicBezTo>
                <a:cubicBezTo>
                  <a:pt x="20" y="125"/>
                  <a:pt x="22" y="127"/>
                  <a:pt x="24" y="127"/>
                </a:cubicBezTo>
                <a:cubicBezTo>
                  <a:pt x="25" y="127"/>
                  <a:pt x="27" y="125"/>
                  <a:pt x="27" y="123"/>
                </a:cubicBezTo>
                <a:cubicBezTo>
                  <a:pt x="27" y="33"/>
                  <a:pt x="27" y="33"/>
                  <a:pt x="27" y="33"/>
                </a:cubicBezTo>
                <a:cubicBezTo>
                  <a:pt x="141" y="33"/>
                  <a:pt x="141" y="33"/>
                  <a:pt x="141" y="33"/>
                </a:cubicBezTo>
                <a:lnTo>
                  <a:pt x="141" y="140"/>
                </a:lnTo>
                <a:close/>
                <a:moveTo>
                  <a:pt x="44" y="100"/>
                </a:moveTo>
                <a:cubicBezTo>
                  <a:pt x="77" y="100"/>
                  <a:pt x="77" y="100"/>
                  <a:pt x="77" y="100"/>
                </a:cubicBezTo>
                <a:cubicBezTo>
                  <a:pt x="79" y="100"/>
                  <a:pt x="80" y="98"/>
                  <a:pt x="80" y="97"/>
                </a:cubicBezTo>
                <a:cubicBezTo>
                  <a:pt x="80" y="70"/>
                  <a:pt x="80" y="70"/>
                  <a:pt x="80" y="70"/>
                </a:cubicBezTo>
                <a:cubicBezTo>
                  <a:pt x="80" y="68"/>
                  <a:pt x="79" y="67"/>
                  <a:pt x="77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2" y="67"/>
                  <a:pt x="40" y="68"/>
                  <a:pt x="40" y="70"/>
                </a:cubicBezTo>
                <a:cubicBezTo>
                  <a:pt x="40" y="97"/>
                  <a:pt x="40" y="97"/>
                  <a:pt x="40" y="97"/>
                </a:cubicBezTo>
                <a:cubicBezTo>
                  <a:pt x="40" y="98"/>
                  <a:pt x="42" y="100"/>
                  <a:pt x="44" y="100"/>
                </a:cubicBezTo>
                <a:close/>
                <a:moveTo>
                  <a:pt x="47" y="73"/>
                </a:moveTo>
                <a:cubicBezTo>
                  <a:pt x="74" y="73"/>
                  <a:pt x="74" y="73"/>
                  <a:pt x="74" y="73"/>
                </a:cubicBezTo>
                <a:cubicBezTo>
                  <a:pt x="74" y="93"/>
                  <a:pt x="74" y="93"/>
                  <a:pt x="74" y="93"/>
                </a:cubicBezTo>
                <a:cubicBezTo>
                  <a:pt x="47" y="93"/>
                  <a:pt x="47" y="93"/>
                  <a:pt x="47" y="93"/>
                </a:cubicBezTo>
                <a:lnTo>
                  <a:pt x="47" y="73"/>
                </a:lnTo>
                <a:close/>
                <a:moveTo>
                  <a:pt x="57" y="53"/>
                </a:moveTo>
                <a:cubicBezTo>
                  <a:pt x="59" y="53"/>
                  <a:pt x="60" y="52"/>
                  <a:pt x="60" y="50"/>
                </a:cubicBezTo>
                <a:cubicBezTo>
                  <a:pt x="60" y="48"/>
                  <a:pt x="59" y="47"/>
                  <a:pt x="57" y="47"/>
                </a:cubicBezTo>
                <a:cubicBezTo>
                  <a:pt x="55" y="47"/>
                  <a:pt x="54" y="48"/>
                  <a:pt x="54" y="50"/>
                </a:cubicBezTo>
                <a:cubicBezTo>
                  <a:pt x="54" y="52"/>
                  <a:pt x="55" y="53"/>
                  <a:pt x="57" y="53"/>
                </a:cubicBezTo>
                <a:close/>
                <a:moveTo>
                  <a:pt x="44" y="53"/>
                </a:moveTo>
                <a:cubicBezTo>
                  <a:pt x="45" y="53"/>
                  <a:pt x="47" y="52"/>
                  <a:pt x="47" y="50"/>
                </a:cubicBezTo>
                <a:cubicBezTo>
                  <a:pt x="47" y="48"/>
                  <a:pt x="45" y="47"/>
                  <a:pt x="44" y="47"/>
                </a:cubicBezTo>
                <a:cubicBezTo>
                  <a:pt x="42" y="47"/>
                  <a:pt x="40" y="48"/>
                  <a:pt x="40" y="50"/>
                </a:cubicBezTo>
                <a:cubicBezTo>
                  <a:pt x="40" y="52"/>
                  <a:pt x="42" y="53"/>
                  <a:pt x="44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36563" y="3272594"/>
            <a:ext cx="56839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/>
          <p:nvPr/>
        </p:nvSpPr>
        <p:spPr>
          <a:xfrm>
            <a:off x="967888" y="1469813"/>
            <a:ext cx="3629025" cy="23420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5" name="Прямоугольник 1"/>
          <p:cNvSpPr/>
          <p:nvPr/>
        </p:nvSpPr>
        <p:spPr>
          <a:xfrm>
            <a:off x="971850" y="3808049"/>
            <a:ext cx="3629025" cy="4360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43915" y="1719904"/>
            <a:ext cx="3684896" cy="15139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sz="1500" kern="0" dirty="0">
                <a:solidFill>
                  <a:schemeClr val="bg1"/>
                </a:solidFill>
                <a:cs typeface="Poppins SemiBold" panose="02000000000000000000" pitchFamily="2" charset="0"/>
              </a:rPr>
              <a:t>BASIC PLAN</a:t>
            </a:r>
          </a:p>
          <a:p>
            <a:pPr algn="ctr">
              <a:lnSpc>
                <a:spcPts val="5100"/>
              </a:lnSpc>
            </a:pPr>
            <a:r>
              <a:rPr lang="en-US" sz="30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$</a:t>
            </a:r>
            <a:r>
              <a:rPr lang="en-US" sz="36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 </a:t>
            </a:r>
            <a:r>
              <a:rPr lang="en-US" sz="3600" b="1" spc="15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390.00</a:t>
            </a:r>
            <a:endParaRPr lang="en-US" sz="3600" b="1" spc="150" baseline="3000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pPr algn="ctr"/>
            <a:endParaRPr lang="ru-RU" sz="3600" b="1" spc="15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7" name="Текст 11"/>
          <p:cNvSpPr txBox="1">
            <a:spLocks/>
          </p:cNvSpPr>
          <p:nvPr/>
        </p:nvSpPr>
        <p:spPr>
          <a:xfrm>
            <a:off x="1465941" y="4475095"/>
            <a:ext cx="2640842" cy="22898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Clear  Design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Fully customize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Shortecodes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Personal Assistant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Database</a:t>
            </a:r>
          </a:p>
          <a:p>
            <a:pPr algn="ctr">
              <a:lnSpc>
                <a:spcPts val="2700"/>
              </a:lnSpc>
            </a:pPr>
            <a:endParaRPr lang="en-US" sz="1400" kern="0" dirty="0">
              <a:solidFill>
                <a:schemeClr val="bg2">
                  <a:lumMod val="25000"/>
                </a:schemeClr>
              </a:solidFill>
              <a:ea typeface="Karla" pitchFamily="2" charset="0"/>
              <a:cs typeface="Poppins" panose="02000000000000000000" pitchFamily="2" charset="0"/>
            </a:endParaRPr>
          </a:p>
          <a:p>
            <a:pPr algn="ctr">
              <a:lnSpc>
                <a:spcPts val="2700"/>
              </a:lnSpc>
            </a:pPr>
            <a:endParaRPr lang="en-US" sz="1400" b="1" dirty="0">
              <a:solidFill>
                <a:schemeClr val="bg2">
                  <a:lumMod val="2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8" name="Скругленный прямоугольник 5"/>
          <p:cNvSpPr/>
          <p:nvPr/>
        </p:nvSpPr>
        <p:spPr>
          <a:xfrm>
            <a:off x="1826467" y="7212113"/>
            <a:ext cx="1929810" cy="54226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84080" y="2963009"/>
            <a:ext cx="3684896" cy="5330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Monthly Fee</a:t>
            </a:r>
          </a:p>
          <a:p>
            <a:pPr algn="ctr"/>
            <a:endParaRPr lang="ru-RU" sz="2000" b="1" spc="150" dirty="0">
              <a:solidFill>
                <a:schemeClr val="bg2">
                  <a:lumMod val="10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5239108" y="1469813"/>
            <a:ext cx="3616176" cy="23420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13" name="Прямоугольник 11"/>
          <p:cNvSpPr/>
          <p:nvPr/>
        </p:nvSpPr>
        <p:spPr>
          <a:xfrm>
            <a:off x="5230221" y="3808049"/>
            <a:ext cx="3629025" cy="4360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202286" y="1719904"/>
            <a:ext cx="3684896" cy="15139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sz="1500" kern="0" dirty="0">
                <a:solidFill>
                  <a:schemeClr val="bg1"/>
                </a:solidFill>
                <a:cs typeface="Poppins SemiBold" panose="02000000000000000000" pitchFamily="2" charset="0"/>
              </a:rPr>
              <a:t>MEDIUM PLAN</a:t>
            </a:r>
          </a:p>
          <a:p>
            <a:pPr algn="ctr">
              <a:lnSpc>
                <a:spcPts val="5100"/>
              </a:lnSpc>
            </a:pPr>
            <a:r>
              <a:rPr lang="en-US" sz="30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$</a:t>
            </a:r>
            <a:r>
              <a:rPr lang="en-US" sz="36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 </a:t>
            </a:r>
            <a:r>
              <a:rPr lang="en-US" sz="3600" b="1" spc="15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590.00</a:t>
            </a:r>
            <a:endParaRPr lang="en-US" sz="3600" b="1" spc="150" baseline="3000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pPr algn="ctr"/>
            <a:endParaRPr lang="ru-RU" sz="3600" b="1" spc="15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15" name="Текст 11"/>
          <p:cNvSpPr txBox="1">
            <a:spLocks/>
          </p:cNvSpPr>
          <p:nvPr/>
        </p:nvSpPr>
        <p:spPr>
          <a:xfrm>
            <a:off x="5724312" y="4475095"/>
            <a:ext cx="2640842" cy="22898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Clear  Design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Fully customize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Shortecodes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Personal Assistant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User platform</a:t>
            </a:r>
          </a:p>
          <a:p>
            <a:pPr algn="ctr">
              <a:lnSpc>
                <a:spcPts val="2700"/>
              </a:lnSpc>
            </a:pPr>
            <a:endParaRPr lang="en-US" sz="1400" kern="0" dirty="0">
              <a:solidFill>
                <a:schemeClr val="bg2">
                  <a:lumMod val="25000"/>
                </a:schemeClr>
              </a:solidFill>
              <a:ea typeface="Karla" pitchFamily="2" charset="0"/>
              <a:cs typeface="Poppins" panose="02000000000000000000" pitchFamily="2" charset="0"/>
            </a:endParaRPr>
          </a:p>
          <a:p>
            <a:pPr algn="ctr">
              <a:lnSpc>
                <a:spcPts val="2700"/>
              </a:lnSpc>
            </a:pPr>
            <a:endParaRPr lang="en-US" sz="1400" b="1" dirty="0">
              <a:solidFill>
                <a:schemeClr val="bg2">
                  <a:lumMod val="2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16" name="Скругленный прямоугольник 14"/>
          <p:cNvSpPr/>
          <p:nvPr/>
        </p:nvSpPr>
        <p:spPr>
          <a:xfrm>
            <a:off x="6084838" y="7212113"/>
            <a:ext cx="1929810" cy="54226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142451" y="2963009"/>
            <a:ext cx="3684896" cy="5330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Monthly Fee</a:t>
            </a:r>
          </a:p>
          <a:p>
            <a:pPr algn="ctr"/>
            <a:endParaRPr lang="ru-RU" sz="2000" b="1" spc="150" dirty="0">
              <a:solidFill>
                <a:schemeClr val="bg2">
                  <a:lumMod val="10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20" name="Прямоугольник 18"/>
          <p:cNvSpPr/>
          <p:nvPr/>
        </p:nvSpPr>
        <p:spPr>
          <a:xfrm>
            <a:off x="9516529" y="1469813"/>
            <a:ext cx="3597126" cy="23420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21" name="Прямоугольник 19"/>
          <p:cNvSpPr/>
          <p:nvPr/>
        </p:nvSpPr>
        <p:spPr>
          <a:xfrm>
            <a:off x="9488592" y="3808049"/>
            <a:ext cx="3629025" cy="4360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9460657" y="1719904"/>
            <a:ext cx="3684896" cy="15139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sz="1500" kern="0" dirty="0">
                <a:solidFill>
                  <a:schemeClr val="bg1"/>
                </a:solidFill>
                <a:cs typeface="Poppins SemiBold" panose="02000000000000000000" pitchFamily="2" charset="0"/>
              </a:rPr>
              <a:t>PREMIUM PLAN</a:t>
            </a:r>
          </a:p>
          <a:p>
            <a:pPr algn="ctr">
              <a:lnSpc>
                <a:spcPts val="5100"/>
              </a:lnSpc>
            </a:pPr>
            <a:r>
              <a:rPr lang="en-US" sz="30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$</a:t>
            </a:r>
            <a:r>
              <a:rPr lang="en-US" sz="36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 </a:t>
            </a:r>
            <a:r>
              <a:rPr lang="en-US" sz="3600" b="1" spc="15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790.00</a:t>
            </a:r>
            <a:endParaRPr lang="en-US" sz="3600" b="1" spc="150" baseline="3000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pPr algn="ctr"/>
            <a:endParaRPr lang="ru-RU" sz="3600" b="1" spc="15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23" name="Текст 11"/>
          <p:cNvSpPr txBox="1">
            <a:spLocks/>
          </p:cNvSpPr>
          <p:nvPr/>
        </p:nvSpPr>
        <p:spPr>
          <a:xfrm>
            <a:off x="9982683" y="4475095"/>
            <a:ext cx="2640842" cy="22898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Clear  Design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Fully customize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Shortecodes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Personal Assistant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User platform</a:t>
            </a:r>
          </a:p>
          <a:p>
            <a:pPr algn="ctr">
              <a:lnSpc>
                <a:spcPts val="2700"/>
              </a:lnSpc>
            </a:pPr>
            <a:endParaRPr lang="en-US" sz="1400" kern="0" dirty="0">
              <a:solidFill>
                <a:schemeClr val="bg2">
                  <a:lumMod val="25000"/>
                </a:schemeClr>
              </a:solidFill>
              <a:ea typeface="Karla" pitchFamily="2" charset="0"/>
              <a:cs typeface="Poppins" panose="02000000000000000000" pitchFamily="2" charset="0"/>
            </a:endParaRPr>
          </a:p>
          <a:p>
            <a:pPr algn="ctr">
              <a:lnSpc>
                <a:spcPts val="2700"/>
              </a:lnSpc>
            </a:pPr>
            <a:endParaRPr lang="en-US" sz="1400" b="1" dirty="0">
              <a:solidFill>
                <a:schemeClr val="bg2">
                  <a:lumMod val="2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24" name="Скругленный прямоугольник 22"/>
          <p:cNvSpPr/>
          <p:nvPr/>
        </p:nvSpPr>
        <p:spPr>
          <a:xfrm>
            <a:off x="10343209" y="7212113"/>
            <a:ext cx="1929810" cy="54226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400822" y="2963009"/>
            <a:ext cx="3684896" cy="5330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Monthly Fee</a:t>
            </a:r>
          </a:p>
          <a:p>
            <a:pPr algn="ctr"/>
            <a:endParaRPr lang="ru-RU" sz="2000" b="1" spc="150" dirty="0">
              <a:solidFill>
                <a:schemeClr val="bg2">
                  <a:lumMod val="10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28" name="Прямоугольник 26"/>
          <p:cNvSpPr/>
          <p:nvPr/>
        </p:nvSpPr>
        <p:spPr>
          <a:xfrm>
            <a:off x="13746322" y="1469813"/>
            <a:ext cx="3629025" cy="23420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29" name="Прямоугольник 27"/>
          <p:cNvSpPr/>
          <p:nvPr/>
        </p:nvSpPr>
        <p:spPr>
          <a:xfrm>
            <a:off x="13746961" y="3808049"/>
            <a:ext cx="3629025" cy="4360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3719026" y="1719904"/>
            <a:ext cx="3684896" cy="15139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sz="1500" kern="0" dirty="0">
                <a:solidFill>
                  <a:schemeClr val="bg1"/>
                </a:solidFill>
                <a:cs typeface="Poppins SemiBold" panose="02000000000000000000" pitchFamily="2" charset="0"/>
              </a:rPr>
              <a:t>PRO PLAN</a:t>
            </a:r>
          </a:p>
          <a:p>
            <a:pPr algn="ctr">
              <a:lnSpc>
                <a:spcPts val="5100"/>
              </a:lnSpc>
            </a:pPr>
            <a:r>
              <a:rPr lang="en-US" sz="30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$</a:t>
            </a:r>
            <a:r>
              <a:rPr lang="en-US" sz="3600" spc="150" baseline="3000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 </a:t>
            </a:r>
            <a:r>
              <a:rPr lang="en-US" sz="3600" b="1" spc="150" dirty="0">
                <a:solidFill>
                  <a:schemeClr val="bg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990.00</a:t>
            </a:r>
            <a:endParaRPr lang="en-US" sz="3600" b="1" spc="150" baseline="3000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pPr algn="ctr"/>
            <a:endParaRPr lang="ru-RU" sz="3600" b="1" spc="150" dirty="0">
              <a:solidFill>
                <a:schemeClr val="bg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1" name="Текст 11"/>
          <p:cNvSpPr txBox="1">
            <a:spLocks/>
          </p:cNvSpPr>
          <p:nvPr/>
        </p:nvSpPr>
        <p:spPr>
          <a:xfrm>
            <a:off x="14241052" y="4475095"/>
            <a:ext cx="2640842" cy="22898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Clear  Design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Fully customize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Shortecodes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Personal Assistant</a:t>
            </a:r>
          </a:p>
          <a:p>
            <a:pPr algn="ctr">
              <a:lnSpc>
                <a:spcPts val="2700"/>
              </a:lnSpc>
            </a:pPr>
            <a:r>
              <a:rPr lang="en-US" sz="1400" kern="0" dirty="0">
                <a:solidFill>
                  <a:schemeClr val="bg2">
                    <a:lumMod val="25000"/>
                  </a:schemeClr>
                </a:solidFill>
                <a:ea typeface="Karla" pitchFamily="2" charset="0"/>
                <a:cs typeface="Poppins" panose="02000000000000000000" pitchFamily="2" charset="0"/>
              </a:rPr>
              <a:t>User platform</a:t>
            </a:r>
          </a:p>
          <a:p>
            <a:pPr algn="ctr">
              <a:lnSpc>
                <a:spcPts val="2700"/>
              </a:lnSpc>
            </a:pPr>
            <a:endParaRPr lang="en-US" sz="1400" kern="0" dirty="0">
              <a:solidFill>
                <a:schemeClr val="bg2">
                  <a:lumMod val="25000"/>
                </a:schemeClr>
              </a:solidFill>
              <a:ea typeface="Karla" pitchFamily="2" charset="0"/>
              <a:cs typeface="Poppins" panose="02000000000000000000" pitchFamily="2" charset="0"/>
            </a:endParaRPr>
          </a:p>
          <a:p>
            <a:pPr algn="ctr">
              <a:lnSpc>
                <a:spcPts val="2700"/>
              </a:lnSpc>
            </a:pPr>
            <a:endParaRPr lang="en-US" sz="1400" b="1" dirty="0">
              <a:solidFill>
                <a:schemeClr val="bg2">
                  <a:lumMod val="25000"/>
                </a:schemeClr>
              </a:solidFill>
              <a:cs typeface="Poppins" panose="02000000000000000000" pitchFamily="2" charset="0"/>
            </a:endParaRPr>
          </a:p>
        </p:txBody>
      </p:sp>
      <p:sp>
        <p:nvSpPr>
          <p:cNvPr id="32" name="Скругленный прямоугольник 30"/>
          <p:cNvSpPr/>
          <p:nvPr/>
        </p:nvSpPr>
        <p:spPr>
          <a:xfrm>
            <a:off x="14601578" y="7212113"/>
            <a:ext cx="1929810" cy="54226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3659191" y="2963009"/>
            <a:ext cx="3684896" cy="5330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Monthly Fee</a:t>
            </a:r>
          </a:p>
          <a:p>
            <a:pPr algn="ctr"/>
            <a:endParaRPr lang="ru-RU" sz="2000" b="1" spc="150" dirty="0">
              <a:solidFill>
                <a:schemeClr val="bg2">
                  <a:lumMod val="10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1826467" y="7173257"/>
            <a:ext cx="1929810" cy="5330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35% Sales</a:t>
            </a:r>
          </a:p>
          <a:p>
            <a:pPr algn="ctr"/>
            <a:endParaRPr lang="ru-RU" sz="2000" b="1" spc="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6079828" y="7173257"/>
            <a:ext cx="1929810" cy="5330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35% Sales</a:t>
            </a:r>
          </a:p>
          <a:p>
            <a:pPr algn="ctr"/>
            <a:endParaRPr lang="ru-RU" sz="2000" b="1" spc="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10338199" y="7173257"/>
            <a:ext cx="1929810" cy="5330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35% Sales</a:t>
            </a:r>
          </a:p>
          <a:p>
            <a:pPr algn="ctr"/>
            <a:endParaRPr lang="ru-RU" sz="2000" b="1" spc="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14612472" y="7173257"/>
            <a:ext cx="1929810" cy="5330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35% Sales</a:t>
            </a:r>
          </a:p>
          <a:p>
            <a:pPr algn="ctr"/>
            <a:endParaRPr lang="ru-RU" sz="2000" b="1" spc="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770115" y="1363736"/>
            <a:ext cx="3368842" cy="3575811"/>
          </a:xfrm>
          <a:prstGeom prst="roundRect">
            <a:avLst>
              <a:gd name="adj" fmla="val 523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230"/>
          <p:cNvSpPr>
            <a:spLocks noEditPoints="1"/>
          </p:cNvSpPr>
          <p:nvPr/>
        </p:nvSpPr>
        <p:spPr bwMode="auto">
          <a:xfrm>
            <a:off x="15178311" y="2007063"/>
            <a:ext cx="552450" cy="550863"/>
          </a:xfrm>
          <a:custGeom>
            <a:avLst/>
            <a:gdLst>
              <a:gd name="T0" fmla="*/ 77 w 147"/>
              <a:gd name="T1" fmla="*/ 90 h 147"/>
              <a:gd name="T2" fmla="*/ 91 w 147"/>
              <a:gd name="T3" fmla="*/ 103 h 147"/>
              <a:gd name="T4" fmla="*/ 91 w 147"/>
              <a:gd name="T5" fmla="*/ 113 h 147"/>
              <a:gd name="T6" fmla="*/ 77 w 147"/>
              <a:gd name="T7" fmla="*/ 127 h 147"/>
              <a:gd name="T8" fmla="*/ 91 w 147"/>
              <a:gd name="T9" fmla="*/ 113 h 147"/>
              <a:gd name="T10" fmla="*/ 57 w 147"/>
              <a:gd name="T11" fmla="*/ 67 h 147"/>
              <a:gd name="T12" fmla="*/ 71 w 147"/>
              <a:gd name="T13" fmla="*/ 80 h 147"/>
              <a:gd name="T14" fmla="*/ 91 w 147"/>
              <a:gd name="T15" fmla="*/ 67 h 147"/>
              <a:gd name="T16" fmla="*/ 77 w 147"/>
              <a:gd name="T17" fmla="*/ 80 h 147"/>
              <a:gd name="T18" fmla="*/ 91 w 147"/>
              <a:gd name="T19" fmla="*/ 67 h 147"/>
              <a:gd name="T20" fmla="*/ 117 w 147"/>
              <a:gd name="T21" fmla="*/ 90 h 147"/>
              <a:gd name="T22" fmla="*/ 131 w 147"/>
              <a:gd name="T23" fmla="*/ 103 h 147"/>
              <a:gd name="T24" fmla="*/ 131 w 147"/>
              <a:gd name="T25" fmla="*/ 67 h 147"/>
              <a:gd name="T26" fmla="*/ 117 w 147"/>
              <a:gd name="T27" fmla="*/ 80 h 147"/>
              <a:gd name="T28" fmla="*/ 131 w 147"/>
              <a:gd name="T29" fmla="*/ 67 h 147"/>
              <a:gd name="T30" fmla="*/ 57 w 147"/>
              <a:gd name="T31" fmla="*/ 90 h 147"/>
              <a:gd name="T32" fmla="*/ 71 w 147"/>
              <a:gd name="T33" fmla="*/ 103 h 147"/>
              <a:gd name="T34" fmla="*/ 111 w 147"/>
              <a:gd name="T35" fmla="*/ 67 h 147"/>
              <a:gd name="T36" fmla="*/ 97 w 147"/>
              <a:gd name="T37" fmla="*/ 80 h 147"/>
              <a:gd name="T38" fmla="*/ 111 w 147"/>
              <a:gd name="T39" fmla="*/ 67 h 147"/>
              <a:gd name="T40" fmla="*/ 97 w 147"/>
              <a:gd name="T41" fmla="*/ 90 h 147"/>
              <a:gd name="T42" fmla="*/ 111 w 147"/>
              <a:gd name="T43" fmla="*/ 103 h 147"/>
              <a:gd name="T44" fmla="*/ 31 w 147"/>
              <a:gd name="T45" fmla="*/ 113 h 147"/>
              <a:gd name="T46" fmla="*/ 17 w 147"/>
              <a:gd name="T47" fmla="*/ 127 h 147"/>
              <a:gd name="T48" fmla="*/ 31 w 147"/>
              <a:gd name="T49" fmla="*/ 113 h 147"/>
              <a:gd name="T50" fmla="*/ 17 w 147"/>
              <a:gd name="T51" fmla="*/ 67 h 147"/>
              <a:gd name="T52" fmla="*/ 31 w 147"/>
              <a:gd name="T53" fmla="*/ 80 h 147"/>
              <a:gd name="T54" fmla="*/ 31 w 147"/>
              <a:gd name="T55" fmla="*/ 90 h 147"/>
              <a:gd name="T56" fmla="*/ 17 w 147"/>
              <a:gd name="T57" fmla="*/ 103 h 147"/>
              <a:gd name="T58" fmla="*/ 31 w 147"/>
              <a:gd name="T59" fmla="*/ 90 h 147"/>
              <a:gd name="T60" fmla="*/ 57 w 147"/>
              <a:gd name="T61" fmla="*/ 113 h 147"/>
              <a:gd name="T62" fmla="*/ 71 w 147"/>
              <a:gd name="T63" fmla="*/ 127 h 147"/>
              <a:gd name="T64" fmla="*/ 134 w 147"/>
              <a:gd name="T65" fmla="*/ 13 h 147"/>
              <a:gd name="T66" fmla="*/ 121 w 147"/>
              <a:gd name="T67" fmla="*/ 3 h 147"/>
              <a:gd name="T68" fmla="*/ 114 w 147"/>
              <a:gd name="T69" fmla="*/ 3 h 147"/>
              <a:gd name="T70" fmla="*/ 34 w 147"/>
              <a:gd name="T71" fmla="*/ 13 h 147"/>
              <a:gd name="T72" fmla="*/ 31 w 147"/>
              <a:gd name="T73" fmla="*/ 0 h 147"/>
              <a:gd name="T74" fmla="*/ 27 w 147"/>
              <a:gd name="T75" fmla="*/ 13 h 147"/>
              <a:gd name="T76" fmla="*/ 0 w 147"/>
              <a:gd name="T77" fmla="*/ 27 h 147"/>
              <a:gd name="T78" fmla="*/ 14 w 147"/>
              <a:gd name="T79" fmla="*/ 147 h 147"/>
              <a:gd name="T80" fmla="*/ 147 w 147"/>
              <a:gd name="T81" fmla="*/ 133 h 147"/>
              <a:gd name="T82" fmla="*/ 134 w 147"/>
              <a:gd name="T83" fmla="*/ 13 h 147"/>
              <a:gd name="T84" fmla="*/ 134 w 147"/>
              <a:gd name="T85" fmla="*/ 140 h 147"/>
              <a:gd name="T86" fmla="*/ 7 w 147"/>
              <a:gd name="T87" fmla="*/ 133 h 147"/>
              <a:gd name="T88" fmla="*/ 141 w 147"/>
              <a:gd name="T89" fmla="*/ 53 h 147"/>
              <a:gd name="T90" fmla="*/ 141 w 147"/>
              <a:gd name="T91" fmla="*/ 47 h 147"/>
              <a:gd name="T92" fmla="*/ 7 w 147"/>
              <a:gd name="T93" fmla="*/ 27 h 147"/>
              <a:gd name="T94" fmla="*/ 27 w 147"/>
              <a:gd name="T95" fmla="*/ 20 h 147"/>
              <a:gd name="T96" fmla="*/ 31 w 147"/>
              <a:gd name="T97" fmla="*/ 33 h 147"/>
              <a:gd name="T98" fmla="*/ 34 w 147"/>
              <a:gd name="T99" fmla="*/ 20 h 147"/>
              <a:gd name="T100" fmla="*/ 114 w 147"/>
              <a:gd name="T101" fmla="*/ 30 h 147"/>
              <a:gd name="T102" fmla="*/ 121 w 147"/>
              <a:gd name="T103" fmla="*/ 30 h 147"/>
              <a:gd name="T104" fmla="*/ 134 w 147"/>
              <a:gd name="T105" fmla="*/ 20 h 147"/>
              <a:gd name="T106" fmla="*/ 141 w 147"/>
              <a:gd name="T107" fmla="*/ 47 h 147"/>
              <a:gd name="T108" fmla="*/ 37 w 147"/>
              <a:gd name="T109" fmla="*/ 67 h 147"/>
              <a:gd name="T110" fmla="*/ 51 w 147"/>
              <a:gd name="T111" fmla="*/ 80 h 147"/>
              <a:gd name="T112" fmla="*/ 51 w 147"/>
              <a:gd name="T113" fmla="*/ 90 h 147"/>
              <a:gd name="T114" fmla="*/ 37 w 147"/>
              <a:gd name="T115" fmla="*/ 103 h 147"/>
              <a:gd name="T116" fmla="*/ 51 w 147"/>
              <a:gd name="T117" fmla="*/ 90 h 147"/>
              <a:gd name="T118" fmla="*/ 37 w 147"/>
              <a:gd name="T119" fmla="*/ 113 h 147"/>
              <a:gd name="T120" fmla="*/ 51 w 147"/>
              <a:gd name="T121" fmla="*/ 12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" h="147">
                <a:moveTo>
                  <a:pt x="91" y="90"/>
                </a:moveTo>
                <a:cubicBezTo>
                  <a:pt x="77" y="90"/>
                  <a:pt x="77" y="90"/>
                  <a:pt x="77" y="90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1" y="103"/>
                  <a:pt x="91" y="103"/>
                  <a:pt x="91" y="103"/>
                </a:cubicBezTo>
                <a:lnTo>
                  <a:pt x="91" y="90"/>
                </a:lnTo>
                <a:close/>
                <a:moveTo>
                  <a:pt x="91" y="113"/>
                </a:moveTo>
                <a:cubicBezTo>
                  <a:pt x="77" y="113"/>
                  <a:pt x="77" y="113"/>
                  <a:pt x="77" y="113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91" y="127"/>
                  <a:pt x="91" y="127"/>
                  <a:pt x="91" y="127"/>
                </a:cubicBezTo>
                <a:lnTo>
                  <a:pt x="91" y="113"/>
                </a:lnTo>
                <a:close/>
                <a:moveTo>
                  <a:pt x="71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7" y="80"/>
                  <a:pt x="57" y="80"/>
                  <a:pt x="57" y="80"/>
                </a:cubicBezTo>
                <a:cubicBezTo>
                  <a:pt x="71" y="80"/>
                  <a:pt x="71" y="80"/>
                  <a:pt x="71" y="80"/>
                </a:cubicBezTo>
                <a:lnTo>
                  <a:pt x="71" y="67"/>
                </a:lnTo>
                <a:close/>
                <a:moveTo>
                  <a:pt x="91" y="67"/>
                </a:moveTo>
                <a:cubicBezTo>
                  <a:pt x="77" y="67"/>
                  <a:pt x="77" y="67"/>
                  <a:pt x="77" y="67"/>
                </a:cubicBezTo>
                <a:cubicBezTo>
                  <a:pt x="77" y="80"/>
                  <a:pt x="77" y="80"/>
                  <a:pt x="77" y="80"/>
                </a:cubicBezTo>
                <a:cubicBezTo>
                  <a:pt x="91" y="80"/>
                  <a:pt x="91" y="80"/>
                  <a:pt x="91" y="80"/>
                </a:cubicBezTo>
                <a:lnTo>
                  <a:pt x="91" y="67"/>
                </a:lnTo>
                <a:close/>
                <a:moveTo>
                  <a:pt x="131" y="90"/>
                </a:moveTo>
                <a:cubicBezTo>
                  <a:pt x="117" y="90"/>
                  <a:pt x="117" y="90"/>
                  <a:pt x="117" y="90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1" y="103"/>
                  <a:pt x="131" y="103"/>
                  <a:pt x="131" y="103"/>
                </a:cubicBezTo>
                <a:lnTo>
                  <a:pt x="131" y="90"/>
                </a:lnTo>
                <a:close/>
                <a:moveTo>
                  <a:pt x="131" y="67"/>
                </a:moveTo>
                <a:cubicBezTo>
                  <a:pt x="117" y="67"/>
                  <a:pt x="117" y="67"/>
                  <a:pt x="117" y="67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31" y="80"/>
                  <a:pt x="131" y="80"/>
                  <a:pt x="131" y="80"/>
                </a:cubicBezTo>
                <a:lnTo>
                  <a:pt x="131" y="67"/>
                </a:lnTo>
                <a:close/>
                <a:moveTo>
                  <a:pt x="71" y="90"/>
                </a:moveTo>
                <a:cubicBezTo>
                  <a:pt x="57" y="90"/>
                  <a:pt x="57" y="90"/>
                  <a:pt x="57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71" y="103"/>
                  <a:pt x="71" y="103"/>
                  <a:pt x="71" y="103"/>
                </a:cubicBezTo>
                <a:lnTo>
                  <a:pt x="71" y="90"/>
                </a:lnTo>
                <a:close/>
                <a:moveTo>
                  <a:pt x="111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7" y="80"/>
                  <a:pt x="97" y="80"/>
                  <a:pt x="97" y="80"/>
                </a:cubicBezTo>
                <a:cubicBezTo>
                  <a:pt x="111" y="80"/>
                  <a:pt x="111" y="80"/>
                  <a:pt x="111" y="80"/>
                </a:cubicBezTo>
                <a:lnTo>
                  <a:pt x="111" y="67"/>
                </a:lnTo>
                <a:close/>
                <a:moveTo>
                  <a:pt x="111" y="90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1" y="103"/>
                  <a:pt x="111" y="103"/>
                  <a:pt x="111" y="103"/>
                </a:cubicBezTo>
                <a:lnTo>
                  <a:pt x="111" y="90"/>
                </a:lnTo>
                <a:close/>
                <a:moveTo>
                  <a:pt x="31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31" y="127"/>
                  <a:pt x="31" y="127"/>
                  <a:pt x="31" y="127"/>
                </a:cubicBezTo>
                <a:lnTo>
                  <a:pt x="31" y="113"/>
                </a:lnTo>
                <a:close/>
                <a:moveTo>
                  <a:pt x="3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80"/>
                  <a:pt x="17" y="80"/>
                  <a:pt x="17" y="80"/>
                </a:cubicBezTo>
                <a:cubicBezTo>
                  <a:pt x="31" y="80"/>
                  <a:pt x="31" y="80"/>
                  <a:pt x="31" y="80"/>
                </a:cubicBezTo>
                <a:lnTo>
                  <a:pt x="31" y="67"/>
                </a:lnTo>
                <a:close/>
                <a:moveTo>
                  <a:pt x="31" y="90"/>
                </a:moveTo>
                <a:cubicBezTo>
                  <a:pt x="17" y="90"/>
                  <a:pt x="17" y="90"/>
                  <a:pt x="17" y="90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31" y="103"/>
                  <a:pt x="31" y="103"/>
                  <a:pt x="31" y="103"/>
                </a:cubicBezTo>
                <a:lnTo>
                  <a:pt x="31" y="90"/>
                </a:lnTo>
                <a:close/>
                <a:moveTo>
                  <a:pt x="71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1" y="127"/>
                  <a:pt x="71" y="127"/>
                  <a:pt x="71" y="127"/>
                </a:cubicBezTo>
                <a:lnTo>
                  <a:pt x="71" y="113"/>
                </a:ln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21" y="3"/>
                  <a:pt x="121" y="3"/>
                  <a:pt x="121" y="3"/>
                </a:cubicBezTo>
                <a:cubicBezTo>
                  <a:pt x="121" y="1"/>
                  <a:pt x="119" y="0"/>
                  <a:pt x="117" y="0"/>
                </a:cubicBezTo>
                <a:cubicBezTo>
                  <a:pt x="116" y="0"/>
                  <a:pt x="114" y="1"/>
                  <a:pt x="114" y="3"/>
                </a:cubicBezTo>
                <a:cubicBezTo>
                  <a:pt x="114" y="13"/>
                  <a:pt x="114" y="13"/>
                  <a:pt x="11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2" y="0"/>
                  <a:pt x="31" y="0"/>
                </a:cubicBezTo>
                <a:cubicBezTo>
                  <a:pt x="29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4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133"/>
                </a:moveTo>
                <a:cubicBezTo>
                  <a:pt x="141" y="137"/>
                  <a:pt x="138" y="140"/>
                  <a:pt x="134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1" y="53"/>
                  <a:pt x="141" y="53"/>
                  <a:pt x="141" y="53"/>
                </a:cubicBezTo>
                <a:lnTo>
                  <a:pt x="141" y="133"/>
                </a:lnTo>
                <a:close/>
                <a:moveTo>
                  <a:pt x="141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9" y="33"/>
                  <a:pt x="31" y="33"/>
                </a:cubicBezTo>
                <a:cubicBezTo>
                  <a:pt x="32" y="33"/>
                  <a:pt x="34" y="32"/>
                  <a:pt x="34" y="30"/>
                </a:cubicBezTo>
                <a:cubicBezTo>
                  <a:pt x="34" y="20"/>
                  <a:pt x="34" y="20"/>
                  <a:pt x="3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32"/>
                  <a:pt x="116" y="33"/>
                  <a:pt x="117" y="33"/>
                </a:cubicBezTo>
                <a:cubicBezTo>
                  <a:pt x="119" y="33"/>
                  <a:pt x="121" y="32"/>
                  <a:pt x="121" y="30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47"/>
                </a:lnTo>
                <a:close/>
                <a:moveTo>
                  <a:pt x="51" y="67"/>
                </a:moveTo>
                <a:cubicBezTo>
                  <a:pt x="37" y="67"/>
                  <a:pt x="37" y="67"/>
                  <a:pt x="37" y="67"/>
                </a:cubicBezTo>
                <a:cubicBezTo>
                  <a:pt x="37" y="80"/>
                  <a:pt x="37" y="80"/>
                  <a:pt x="37" y="80"/>
                </a:cubicBezTo>
                <a:cubicBezTo>
                  <a:pt x="51" y="80"/>
                  <a:pt x="51" y="80"/>
                  <a:pt x="51" y="80"/>
                </a:cubicBezTo>
                <a:lnTo>
                  <a:pt x="51" y="67"/>
                </a:lnTo>
                <a:close/>
                <a:moveTo>
                  <a:pt x="51" y="90"/>
                </a:moveTo>
                <a:cubicBezTo>
                  <a:pt x="37" y="90"/>
                  <a:pt x="37" y="90"/>
                  <a:pt x="37" y="90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51" y="103"/>
                  <a:pt x="51" y="103"/>
                  <a:pt x="51" y="103"/>
                </a:cubicBezTo>
                <a:lnTo>
                  <a:pt x="51" y="90"/>
                </a:lnTo>
                <a:close/>
                <a:moveTo>
                  <a:pt x="51" y="113"/>
                </a:moveTo>
                <a:cubicBezTo>
                  <a:pt x="37" y="113"/>
                  <a:pt x="37" y="113"/>
                  <a:pt x="37" y="113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51" y="127"/>
                  <a:pt x="51" y="127"/>
                  <a:pt x="51" y="127"/>
                </a:cubicBezTo>
                <a:lnTo>
                  <a:pt x="51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932965" y="2876489"/>
            <a:ext cx="3043143" cy="1705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b="1" dirty="0">
                <a:solidFill>
                  <a:schemeClr val="bg2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Main fact about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Proactively brand corporate technology.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Dramatically incubate multimedia based simplify value-added e-tailers.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770115" y="5187189"/>
            <a:ext cx="3368842" cy="3575811"/>
          </a:xfrm>
          <a:prstGeom prst="roundRect">
            <a:avLst>
              <a:gd name="adj" fmla="val 5238"/>
            </a:avLst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68"/>
          <p:cNvSpPr>
            <a:spLocks noEditPoints="1"/>
          </p:cNvSpPr>
          <p:nvPr/>
        </p:nvSpPr>
        <p:spPr bwMode="auto">
          <a:xfrm>
            <a:off x="15189806" y="5921597"/>
            <a:ext cx="552450" cy="552450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932965" y="6699942"/>
            <a:ext cx="3043143" cy="1705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Main fact about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Proactively brand corporate technology.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Dramatically incubate multimedia based simplify value-added e-tailers.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608" y="1243421"/>
            <a:ext cx="6703445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900"/>
              </a:lnSpc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SLIDE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607" y="3604308"/>
            <a:ext cx="7552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Authoritatively pontificate technically sound niches and backward-compatible customer service. Synergistically foster cross-media products with superior manufactured products. Progressively whiteboard. Quickly matrix client-based innovation through enterprise-wide products. 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7608" y="2204474"/>
            <a:ext cx="7746129" cy="79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 Seamlessly negotiate team driven solutions.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C001562-565E-41F8-BA8C-45D09660D4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3" b="31903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BD53BC4-5F17-4E05-BA17-38181CD8D1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7" r="321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01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9910" y="2854711"/>
            <a:ext cx="669437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intellectual. Holisticly drive revolutionary results for parallel materials. Phosfluorescently conceptualize highly efficient architectures vis-à-vis.</a:t>
            </a:r>
            <a:endParaRPr lang="en-US" sz="4400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6200000">
            <a:off x="6500388" y="2879628"/>
            <a:ext cx="2514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815105" y="2554019"/>
            <a:ext cx="248769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Free hosting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Integrate state of the art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76792" y="2554019"/>
            <a:ext cx="2426607" cy="640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Fast delivery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Integrate state of the art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Freeform 133"/>
          <p:cNvSpPr>
            <a:spLocks noEditPoints="1"/>
          </p:cNvSpPr>
          <p:nvPr/>
        </p:nvSpPr>
        <p:spPr bwMode="auto">
          <a:xfrm>
            <a:off x="8180769" y="2554019"/>
            <a:ext cx="552450" cy="550863"/>
          </a:xfrm>
          <a:custGeom>
            <a:avLst/>
            <a:gdLst>
              <a:gd name="T0" fmla="*/ 70 w 147"/>
              <a:gd name="T1" fmla="*/ 123 h 147"/>
              <a:gd name="T2" fmla="*/ 76 w 147"/>
              <a:gd name="T3" fmla="*/ 123 h 147"/>
              <a:gd name="T4" fmla="*/ 46 w 147"/>
              <a:gd name="T5" fmla="*/ 27 h 147"/>
              <a:gd name="T6" fmla="*/ 50 w 147"/>
              <a:gd name="T7" fmla="*/ 33 h 147"/>
              <a:gd name="T8" fmla="*/ 46 w 147"/>
              <a:gd name="T9" fmla="*/ 27 h 147"/>
              <a:gd name="T10" fmla="*/ 27 w 147"/>
              <a:gd name="T11" fmla="*/ 47 h 147"/>
              <a:gd name="T12" fmla="*/ 33 w 147"/>
              <a:gd name="T13" fmla="*/ 50 h 147"/>
              <a:gd name="T14" fmla="*/ 23 w 147"/>
              <a:gd name="T15" fmla="*/ 70 h 147"/>
              <a:gd name="T16" fmla="*/ 23 w 147"/>
              <a:gd name="T17" fmla="*/ 77 h 147"/>
              <a:gd name="T18" fmla="*/ 23 w 147"/>
              <a:gd name="T19" fmla="*/ 70 h 147"/>
              <a:gd name="T20" fmla="*/ 27 w 147"/>
              <a:gd name="T21" fmla="*/ 100 h 147"/>
              <a:gd name="T22" fmla="*/ 33 w 147"/>
              <a:gd name="T23" fmla="*/ 97 h 147"/>
              <a:gd name="T24" fmla="*/ 96 w 147"/>
              <a:gd name="T25" fmla="*/ 33 h 147"/>
              <a:gd name="T26" fmla="*/ 100 w 147"/>
              <a:gd name="T27" fmla="*/ 27 h 147"/>
              <a:gd name="T28" fmla="*/ 96 w 147"/>
              <a:gd name="T29" fmla="*/ 33 h 147"/>
              <a:gd name="T30" fmla="*/ 45 w 147"/>
              <a:gd name="T31" fmla="*/ 115 h 147"/>
              <a:gd name="T32" fmla="*/ 51 w 147"/>
              <a:gd name="T33" fmla="*/ 118 h 147"/>
              <a:gd name="T34" fmla="*/ 123 w 147"/>
              <a:gd name="T35" fmla="*/ 70 h 147"/>
              <a:gd name="T36" fmla="*/ 123 w 147"/>
              <a:gd name="T37" fmla="*/ 77 h 147"/>
              <a:gd name="T38" fmla="*/ 123 w 147"/>
              <a:gd name="T39" fmla="*/ 70 h 147"/>
              <a:gd name="T40" fmla="*/ 114 w 147"/>
              <a:gd name="T41" fmla="*/ 50 h 147"/>
              <a:gd name="T42" fmla="*/ 119 w 147"/>
              <a:gd name="T43" fmla="*/ 47 h 147"/>
              <a:gd name="T44" fmla="*/ 73 w 147"/>
              <a:gd name="T45" fmla="*/ 0 h 147"/>
              <a:gd name="T46" fmla="*/ 73 w 147"/>
              <a:gd name="T47" fmla="*/ 147 h 147"/>
              <a:gd name="T48" fmla="*/ 73 w 147"/>
              <a:gd name="T49" fmla="*/ 0 h 147"/>
              <a:gd name="T50" fmla="*/ 6 w 147"/>
              <a:gd name="T51" fmla="*/ 73 h 147"/>
              <a:gd name="T52" fmla="*/ 140 w 147"/>
              <a:gd name="T53" fmla="*/ 73 h 147"/>
              <a:gd name="T54" fmla="*/ 118 w 147"/>
              <a:gd name="T55" fmla="*/ 95 h 147"/>
              <a:gd name="T56" fmla="*/ 115 w 147"/>
              <a:gd name="T57" fmla="*/ 101 h 147"/>
              <a:gd name="T58" fmla="*/ 118 w 147"/>
              <a:gd name="T59" fmla="*/ 95 h 147"/>
              <a:gd name="T60" fmla="*/ 86 w 147"/>
              <a:gd name="T61" fmla="*/ 70 h 147"/>
              <a:gd name="T62" fmla="*/ 76 w 147"/>
              <a:gd name="T63" fmla="*/ 23 h 147"/>
              <a:gd name="T64" fmla="*/ 70 w 147"/>
              <a:gd name="T65" fmla="*/ 23 h 147"/>
              <a:gd name="T66" fmla="*/ 60 w 147"/>
              <a:gd name="T67" fmla="*/ 73 h 147"/>
              <a:gd name="T68" fmla="*/ 86 w 147"/>
              <a:gd name="T69" fmla="*/ 77 h 147"/>
              <a:gd name="T70" fmla="*/ 106 w 147"/>
              <a:gd name="T71" fmla="*/ 73 h 147"/>
              <a:gd name="T72" fmla="*/ 73 w 147"/>
              <a:gd name="T73" fmla="*/ 80 h 147"/>
              <a:gd name="T74" fmla="*/ 73 w 147"/>
              <a:gd name="T75" fmla="*/ 67 h 147"/>
              <a:gd name="T76" fmla="*/ 73 w 147"/>
              <a:gd name="T77" fmla="*/ 80 h 147"/>
              <a:gd name="T78" fmla="*/ 95 w 147"/>
              <a:gd name="T79" fmla="*/ 118 h 147"/>
              <a:gd name="T80" fmla="*/ 101 w 147"/>
              <a:gd name="T81" fmla="*/ 115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7" h="147">
                <a:moveTo>
                  <a:pt x="73" y="120"/>
                </a:moveTo>
                <a:cubicBezTo>
                  <a:pt x="71" y="120"/>
                  <a:pt x="70" y="122"/>
                  <a:pt x="70" y="123"/>
                </a:cubicBezTo>
                <a:cubicBezTo>
                  <a:pt x="70" y="125"/>
                  <a:pt x="71" y="127"/>
                  <a:pt x="73" y="127"/>
                </a:cubicBezTo>
                <a:cubicBezTo>
                  <a:pt x="75" y="127"/>
                  <a:pt x="76" y="125"/>
                  <a:pt x="76" y="123"/>
                </a:cubicBezTo>
                <a:cubicBezTo>
                  <a:pt x="76" y="122"/>
                  <a:pt x="75" y="120"/>
                  <a:pt x="73" y="120"/>
                </a:cubicBezTo>
                <a:close/>
                <a:moveTo>
                  <a:pt x="46" y="27"/>
                </a:moveTo>
                <a:cubicBezTo>
                  <a:pt x="45" y="28"/>
                  <a:pt x="44" y="30"/>
                  <a:pt x="45" y="32"/>
                </a:cubicBezTo>
                <a:cubicBezTo>
                  <a:pt x="46" y="33"/>
                  <a:pt x="48" y="34"/>
                  <a:pt x="50" y="33"/>
                </a:cubicBezTo>
                <a:cubicBezTo>
                  <a:pt x="51" y="32"/>
                  <a:pt x="52" y="30"/>
                  <a:pt x="51" y="28"/>
                </a:cubicBezTo>
                <a:cubicBezTo>
                  <a:pt x="50" y="27"/>
                  <a:pt x="48" y="26"/>
                  <a:pt x="46" y="27"/>
                </a:cubicBezTo>
                <a:close/>
                <a:moveTo>
                  <a:pt x="31" y="45"/>
                </a:moveTo>
                <a:cubicBezTo>
                  <a:pt x="30" y="44"/>
                  <a:pt x="28" y="45"/>
                  <a:pt x="27" y="47"/>
                </a:cubicBezTo>
                <a:cubicBezTo>
                  <a:pt x="26" y="48"/>
                  <a:pt x="26" y="50"/>
                  <a:pt x="28" y="51"/>
                </a:cubicBezTo>
                <a:cubicBezTo>
                  <a:pt x="30" y="52"/>
                  <a:pt x="32" y="52"/>
                  <a:pt x="33" y="50"/>
                </a:cubicBezTo>
                <a:cubicBezTo>
                  <a:pt x="33" y="48"/>
                  <a:pt x="33" y="46"/>
                  <a:pt x="31" y="45"/>
                </a:cubicBezTo>
                <a:close/>
                <a:moveTo>
                  <a:pt x="23" y="70"/>
                </a:moveTo>
                <a:cubicBezTo>
                  <a:pt x="21" y="70"/>
                  <a:pt x="20" y="71"/>
                  <a:pt x="20" y="73"/>
                </a:cubicBezTo>
                <a:cubicBezTo>
                  <a:pt x="20" y="75"/>
                  <a:pt x="21" y="77"/>
                  <a:pt x="23" y="77"/>
                </a:cubicBezTo>
                <a:cubicBezTo>
                  <a:pt x="25" y="77"/>
                  <a:pt x="26" y="75"/>
                  <a:pt x="26" y="73"/>
                </a:cubicBezTo>
                <a:cubicBezTo>
                  <a:pt x="26" y="71"/>
                  <a:pt x="25" y="70"/>
                  <a:pt x="23" y="70"/>
                </a:cubicBezTo>
                <a:close/>
                <a:moveTo>
                  <a:pt x="28" y="95"/>
                </a:moveTo>
                <a:cubicBezTo>
                  <a:pt x="26" y="96"/>
                  <a:pt x="26" y="98"/>
                  <a:pt x="27" y="100"/>
                </a:cubicBezTo>
                <a:cubicBezTo>
                  <a:pt x="28" y="102"/>
                  <a:pt x="30" y="102"/>
                  <a:pt x="31" y="101"/>
                </a:cubicBezTo>
                <a:cubicBezTo>
                  <a:pt x="33" y="100"/>
                  <a:pt x="33" y="98"/>
                  <a:pt x="33" y="97"/>
                </a:cubicBezTo>
                <a:cubicBezTo>
                  <a:pt x="32" y="95"/>
                  <a:pt x="30" y="95"/>
                  <a:pt x="28" y="95"/>
                </a:cubicBezTo>
                <a:close/>
                <a:moveTo>
                  <a:pt x="96" y="33"/>
                </a:moveTo>
                <a:cubicBezTo>
                  <a:pt x="98" y="34"/>
                  <a:pt x="100" y="33"/>
                  <a:pt x="101" y="32"/>
                </a:cubicBezTo>
                <a:cubicBezTo>
                  <a:pt x="102" y="30"/>
                  <a:pt x="101" y="28"/>
                  <a:pt x="100" y="27"/>
                </a:cubicBezTo>
                <a:cubicBezTo>
                  <a:pt x="98" y="26"/>
                  <a:pt x="96" y="27"/>
                  <a:pt x="95" y="28"/>
                </a:cubicBezTo>
                <a:cubicBezTo>
                  <a:pt x="94" y="30"/>
                  <a:pt x="95" y="32"/>
                  <a:pt x="96" y="33"/>
                </a:cubicBezTo>
                <a:close/>
                <a:moveTo>
                  <a:pt x="50" y="114"/>
                </a:moveTo>
                <a:cubicBezTo>
                  <a:pt x="48" y="113"/>
                  <a:pt x="46" y="113"/>
                  <a:pt x="45" y="115"/>
                </a:cubicBezTo>
                <a:cubicBezTo>
                  <a:pt x="44" y="117"/>
                  <a:pt x="45" y="119"/>
                  <a:pt x="46" y="120"/>
                </a:cubicBezTo>
                <a:cubicBezTo>
                  <a:pt x="48" y="121"/>
                  <a:pt x="50" y="120"/>
                  <a:pt x="51" y="118"/>
                </a:cubicBezTo>
                <a:cubicBezTo>
                  <a:pt x="52" y="117"/>
                  <a:pt x="51" y="115"/>
                  <a:pt x="50" y="114"/>
                </a:cubicBezTo>
                <a:close/>
                <a:moveTo>
                  <a:pt x="123" y="70"/>
                </a:moveTo>
                <a:cubicBezTo>
                  <a:pt x="121" y="70"/>
                  <a:pt x="120" y="71"/>
                  <a:pt x="120" y="73"/>
                </a:cubicBezTo>
                <a:cubicBezTo>
                  <a:pt x="120" y="75"/>
                  <a:pt x="121" y="77"/>
                  <a:pt x="123" y="77"/>
                </a:cubicBezTo>
                <a:cubicBezTo>
                  <a:pt x="125" y="77"/>
                  <a:pt x="126" y="75"/>
                  <a:pt x="126" y="73"/>
                </a:cubicBezTo>
                <a:cubicBezTo>
                  <a:pt x="126" y="71"/>
                  <a:pt x="125" y="70"/>
                  <a:pt x="123" y="70"/>
                </a:cubicBezTo>
                <a:close/>
                <a:moveTo>
                  <a:pt x="115" y="45"/>
                </a:moveTo>
                <a:cubicBezTo>
                  <a:pt x="113" y="46"/>
                  <a:pt x="113" y="48"/>
                  <a:pt x="114" y="50"/>
                </a:cubicBezTo>
                <a:cubicBezTo>
                  <a:pt x="114" y="52"/>
                  <a:pt x="116" y="52"/>
                  <a:pt x="118" y="51"/>
                </a:cubicBezTo>
                <a:cubicBezTo>
                  <a:pt x="120" y="50"/>
                  <a:pt x="120" y="48"/>
                  <a:pt x="119" y="47"/>
                </a:cubicBezTo>
                <a:cubicBezTo>
                  <a:pt x="118" y="45"/>
                  <a:pt x="116" y="44"/>
                  <a:pt x="115" y="45"/>
                </a:cubicBezTo>
                <a:close/>
                <a:moveTo>
                  <a:pt x="73" y="0"/>
                </a:moveTo>
                <a:cubicBezTo>
                  <a:pt x="32" y="0"/>
                  <a:pt x="0" y="33"/>
                  <a:pt x="0" y="73"/>
                </a:cubicBezTo>
                <a:cubicBezTo>
                  <a:pt x="0" y="114"/>
                  <a:pt x="32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7"/>
                  <a:pt x="73" y="7"/>
                </a:cubicBezTo>
                <a:cubicBezTo>
                  <a:pt x="110" y="7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  <a:moveTo>
                  <a:pt x="118" y="95"/>
                </a:moveTo>
                <a:cubicBezTo>
                  <a:pt x="116" y="95"/>
                  <a:pt x="114" y="95"/>
                  <a:pt x="114" y="97"/>
                </a:cubicBezTo>
                <a:cubicBezTo>
                  <a:pt x="113" y="98"/>
                  <a:pt x="113" y="100"/>
                  <a:pt x="115" y="101"/>
                </a:cubicBezTo>
                <a:cubicBezTo>
                  <a:pt x="116" y="102"/>
                  <a:pt x="118" y="102"/>
                  <a:pt x="119" y="100"/>
                </a:cubicBezTo>
                <a:cubicBezTo>
                  <a:pt x="120" y="98"/>
                  <a:pt x="120" y="96"/>
                  <a:pt x="118" y="95"/>
                </a:cubicBezTo>
                <a:close/>
                <a:moveTo>
                  <a:pt x="10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5" y="65"/>
                  <a:pt x="81" y="62"/>
                  <a:pt x="76" y="60"/>
                </a:cubicBezTo>
                <a:cubicBezTo>
                  <a:pt x="76" y="23"/>
                  <a:pt x="76" y="23"/>
                  <a:pt x="76" y="23"/>
                </a:cubicBezTo>
                <a:cubicBezTo>
                  <a:pt x="76" y="21"/>
                  <a:pt x="75" y="20"/>
                  <a:pt x="73" y="20"/>
                </a:cubicBezTo>
                <a:cubicBezTo>
                  <a:pt x="71" y="20"/>
                  <a:pt x="70" y="21"/>
                  <a:pt x="70" y="23"/>
                </a:cubicBezTo>
                <a:cubicBezTo>
                  <a:pt x="70" y="60"/>
                  <a:pt x="70" y="60"/>
                  <a:pt x="70" y="60"/>
                </a:cubicBezTo>
                <a:cubicBezTo>
                  <a:pt x="64" y="62"/>
                  <a:pt x="60" y="67"/>
                  <a:pt x="60" y="73"/>
                </a:cubicBezTo>
                <a:cubicBezTo>
                  <a:pt x="60" y="81"/>
                  <a:pt x="66" y="87"/>
                  <a:pt x="73" y="87"/>
                </a:cubicBezTo>
                <a:cubicBezTo>
                  <a:pt x="79" y="87"/>
                  <a:pt x="84" y="82"/>
                  <a:pt x="86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5" y="77"/>
                  <a:pt x="106" y="75"/>
                  <a:pt x="106" y="73"/>
                </a:cubicBezTo>
                <a:cubicBezTo>
                  <a:pt x="106" y="71"/>
                  <a:pt x="105" y="70"/>
                  <a:pt x="103" y="70"/>
                </a:cubicBezTo>
                <a:close/>
                <a:moveTo>
                  <a:pt x="73" y="80"/>
                </a:moveTo>
                <a:cubicBezTo>
                  <a:pt x="69" y="80"/>
                  <a:pt x="66" y="77"/>
                  <a:pt x="66" y="73"/>
                </a:cubicBezTo>
                <a:cubicBezTo>
                  <a:pt x="66" y="70"/>
                  <a:pt x="69" y="67"/>
                  <a:pt x="73" y="67"/>
                </a:cubicBezTo>
                <a:cubicBezTo>
                  <a:pt x="77" y="67"/>
                  <a:pt x="80" y="70"/>
                  <a:pt x="80" y="73"/>
                </a:cubicBezTo>
                <a:cubicBezTo>
                  <a:pt x="80" y="77"/>
                  <a:pt x="77" y="80"/>
                  <a:pt x="73" y="80"/>
                </a:cubicBezTo>
                <a:close/>
                <a:moveTo>
                  <a:pt x="96" y="114"/>
                </a:moveTo>
                <a:cubicBezTo>
                  <a:pt x="95" y="115"/>
                  <a:pt x="94" y="117"/>
                  <a:pt x="95" y="118"/>
                </a:cubicBezTo>
                <a:cubicBezTo>
                  <a:pt x="96" y="120"/>
                  <a:pt x="98" y="121"/>
                  <a:pt x="100" y="120"/>
                </a:cubicBezTo>
                <a:cubicBezTo>
                  <a:pt x="101" y="119"/>
                  <a:pt x="102" y="117"/>
                  <a:pt x="101" y="115"/>
                </a:cubicBezTo>
                <a:cubicBezTo>
                  <a:pt x="100" y="113"/>
                  <a:pt x="98" y="113"/>
                  <a:pt x="96" y="1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reeform 229"/>
          <p:cNvSpPr>
            <a:spLocks noEditPoints="1"/>
          </p:cNvSpPr>
          <p:nvPr/>
        </p:nvSpPr>
        <p:spPr bwMode="auto">
          <a:xfrm>
            <a:off x="11384681" y="2568410"/>
            <a:ext cx="550863" cy="550863"/>
          </a:xfrm>
          <a:custGeom>
            <a:avLst/>
            <a:gdLst>
              <a:gd name="T0" fmla="*/ 103 w 147"/>
              <a:gd name="T1" fmla="*/ 123 h 147"/>
              <a:gd name="T2" fmla="*/ 98 w 147"/>
              <a:gd name="T3" fmla="*/ 70 h 147"/>
              <a:gd name="T4" fmla="*/ 93 w 147"/>
              <a:gd name="T5" fmla="*/ 78 h 147"/>
              <a:gd name="T6" fmla="*/ 83 w 147"/>
              <a:gd name="T7" fmla="*/ 80 h 147"/>
              <a:gd name="T8" fmla="*/ 97 w 147"/>
              <a:gd name="T9" fmla="*/ 85 h 147"/>
              <a:gd name="T10" fmla="*/ 65 w 147"/>
              <a:gd name="T11" fmla="*/ 116 h 147"/>
              <a:gd name="T12" fmla="*/ 57 w 147"/>
              <a:gd name="T13" fmla="*/ 119 h 147"/>
              <a:gd name="T14" fmla="*/ 46 w 147"/>
              <a:gd name="T15" fmla="*/ 107 h 147"/>
              <a:gd name="T16" fmla="*/ 41 w 147"/>
              <a:gd name="T17" fmla="*/ 114 h 147"/>
              <a:gd name="T18" fmla="*/ 50 w 147"/>
              <a:gd name="T19" fmla="*/ 123 h 147"/>
              <a:gd name="T20" fmla="*/ 64 w 147"/>
              <a:gd name="T21" fmla="*/ 123 h 147"/>
              <a:gd name="T22" fmla="*/ 74 w 147"/>
              <a:gd name="T23" fmla="*/ 115 h 147"/>
              <a:gd name="T24" fmla="*/ 73 w 147"/>
              <a:gd name="T25" fmla="*/ 100 h 147"/>
              <a:gd name="T26" fmla="*/ 66 w 147"/>
              <a:gd name="T27" fmla="*/ 95 h 147"/>
              <a:gd name="T28" fmla="*/ 73 w 147"/>
              <a:gd name="T29" fmla="*/ 84 h 147"/>
              <a:gd name="T30" fmla="*/ 68 w 147"/>
              <a:gd name="T31" fmla="*/ 73 h 147"/>
              <a:gd name="T32" fmla="*/ 57 w 147"/>
              <a:gd name="T33" fmla="*/ 70 h 147"/>
              <a:gd name="T34" fmla="*/ 45 w 147"/>
              <a:gd name="T35" fmla="*/ 75 h 147"/>
              <a:gd name="T36" fmla="*/ 41 w 147"/>
              <a:gd name="T37" fmla="*/ 87 h 147"/>
              <a:gd name="T38" fmla="*/ 48 w 147"/>
              <a:gd name="T39" fmla="*/ 83 h 147"/>
              <a:gd name="T40" fmla="*/ 53 w 147"/>
              <a:gd name="T41" fmla="*/ 76 h 147"/>
              <a:gd name="T42" fmla="*/ 64 w 147"/>
              <a:gd name="T43" fmla="*/ 78 h 147"/>
              <a:gd name="T44" fmla="*/ 65 w 147"/>
              <a:gd name="T45" fmla="*/ 88 h 147"/>
              <a:gd name="T46" fmla="*/ 60 w 147"/>
              <a:gd name="T47" fmla="*/ 92 h 147"/>
              <a:gd name="T48" fmla="*/ 54 w 147"/>
              <a:gd name="T49" fmla="*/ 93 h 147"/>
              <a:gd name="T50" fmla="*/ 54 w 147"/>
              <a:gd name="T51" fmla="*/ 98 h 147"/>
              <a:gd name="T52" fmla="*/ 62 w 147"/>
              <a:gd name="T53" fmla="*/ 99 h 147"/>
              <a:gd name="T54" fmla="*/ 68 w 147"/>
              <a:gd name="T55" fmla="*/ 104 h 147"/>
              <a:gd name="T56" fmla="*/ 68 w 147"/>
              <a:gd name="T57" fmla="*/ 113 h 147"/>
              <a:gd name="T58" fmla="*/ 134 w 147"/>
              <a:gd name="T59" fmla="*/ 13 h 147"/>
              <a:gd name="T60" fmla="*/ 120 w 147"/>
              <a:gd name="T61" fmla="*/ 3 h 147"/>
              <a:gd name="T62" fmla="*/ 113 w 147"/>
              <a:gd name="T63" fmla="*/ 3 h 147"/>
              <a:gd name="T64" fmla="*/ 33 w 147"/>
              <a:gd name="T65" fmla="*/ 13 h 147"/>
              <a:gd name="T66" fmla="*/ 30 w 147"/>
              <a:gd name="T67" fmla="*/ 0 h 147"/>
              <a:gd name="T68" fmla="*/ 27 w 147"/>
              <a:gd name="T69" fmla="*/ 13 h 147"/>
              <a:gd name="T70" fmla="*/ 0 w 147"/>
              <a:gd name="T71" fmla="*/ 27 h 147"/>
              <a:gd name="T72" fmla="*/ 13 w 147"/>
              <a:gd name="T73" fmla="*/ 147 h 147"/>
              <a:gd name="T74" fmla="*/ 147 w 147"/>
              <a:gd name="T75" fmla="*/ 133 h 147"/>
              <a:gd name="T76" fmla="*/ 134 w 147"/>
              <a:gd name="T77" fmla="*/ 13 h 147"/>
              <a:gd name="T78" fmla="*/ 134 w 147"/>
              <a:gd name="T79" fmla="*/ 140 h 147"/>
              <a:gd name="T80" fmla="*/ 7 w 147"/>
              <a:gd name="T81" fmla="*/ 133 h 147"/>
              <a:gd name="T82" fmla="*/ 140 w 147"/>
              <a:gd name="T83" fmla="*/ 53 h 147"/>
              <a:gd name="T84" fmla="*/ 140 w 147"/>
              <a:gd name="T85" fmla="*/ 47 h 147"/>
              <a:gd name="T86" fmla="*/ 7 w 147"/>
              <a:gd name="T87" fmla="*/ 27 h 147"/>
              <a:gd name="T88" fmla="*/ 27 w 147"/>
              <a:gd name="T89" fmla="*/ 20 h 147"/>
              <a:gd name="T90" fmla="*/ 30 w 147"/>
              <a:gd name="T91" fmla="*/ 33 h 147"/>
              <a:gd name="T92" fmla="*/ 33 w 147"/>
              <a:gd name="T93" fmla="*/ 20 h 147"/>
              <a:gd name="T94" fmla="*/ 113 w 147"/>
              <a:gd name="T95" fmla="*/ 30 h 147"/>
              <a:gd name="T96" fmla="*/ 120 w 147"/>
              <a:gd name="T97" fmla="*/ 30 h 147"/>
              <a:gd name="T98" fmla="*/ 134 w 147"/>
              <a:gd name="T99" fmla="*/ 20 h 147"/>
              <a:gd name="T100" fmla="*/ 140 w 147"/>
              <a:gd name="T101" fmla="*/ 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7" h="147">
                <a:moveTo>
                  <a:pt x="97" y="123"/>
                </a:moveTo>
                <a:cubicBezTo>
                  <a:pt x="103" y="123"/>
                  <a:pt x="103" y="123"/>
                  <a:pt x="103" y="123"/>
                </a:cubicBezTo>
                <a:cubicBezTo>
                  <a:pt x="103" y="70"/>
                  <a:pt x="103" y="70"/>
                  <a:pt x="103" y="70"/>
                </a:cubicBezTo>
                <a:cubicBezTo>
                  <a:pt x="98" y="70"/>
                  <a:pt x="98" y="70"/>
                  <a:pt x="98" y="70"/>
                </a:cubicBezTo>
                <a:cubicBezTo>
                  <a:pt x="98" y="72"/>
                  <a:pt x="97" y="73"/>
                  <a:pt x="96" y="75"/>
                </a:cubicBezTo>
                <a:cubicBezTo>
                  <a:pt x="96" y="76"/>
                  <a:pt x="94" y="77"/>
                  <a:pt x="93" y="78"/>
                </a:cubicBezTo>
                <a:cubicBezTo>
                  <a:pt x="92" y="79"/>
                  <a:pt x="90" y="79"/>
                  <a:pt x="89" y="79"/>
                </a:cubicBezTo>
                <a:cubicBezTo>
                  <a:pt x="87" y="80"/>
                  <a:pt x="85" y="80"/>
                  <a:pt x="83" y="80"/>
                </a:cubicBezTo>
                <a:cubicBezTo>
                  <a:pt x="83" y="85"/>
                  <a:pt x="83" y="85"/>
                  <a:pt x="83" y="85"/>
                </a:cubicBezTo>
                <a:cubicBezTo>
                  <a:pt x="97" y="85"/>
                  <a:pt x="97" y="85"/>
                  <a:pt x="97" y="85"/>
                </a:cubicBezTo>
                <a:lnTo>
                  <a:pt x="97" y="123"/>
                </a:lnTo>
                <a:close/>
                <a:moveTo>
                  <a:pt x="65" y="116"/>
                </a:moveTo>
                <a:cubicBezTo>
                  <a:pt x="64" y="117"/>
                  <a:pt x="63" y="117"/>
                  <a:pt x="61" y="118"/>
                </a:cubicBezTo>
                <a:cubicBezTo>
                  <a:pt x="60" y="118"/>
                  <a:pt x="59" y="119"/>
                  <a:pt x="57" y="119"/>
                </a:cubicBezTo>
                <a:cubicBezTo>
                  <a:pt x="54" y="119"/>
                  <a:pt x="51" y="117"/>
                  <a:pt x="49" y="115"/>
                </a:cubicBezTo>
                <a:cubicBezTo>
                  <a:pt x="47" y="113"/>
                  <a:pt x="46" y="110"/>
                  <a:pt x="46" y="107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40" y="110"/>
                  <a:pt x="40" y="112"/>
                  <a:pt x="41" y="114"/>
                </a:cubicBezTo>
                <a:cubicBezTo>
                  <a:pt x="42" y="116"/>
                  <a:pt x="43" y="118"/>
                  <a:pt x="44" y="120"/>
                </a:cubicBezTo>
                <a:cubicBezTo>
                  <a:pt x="46" y="121"/>
                  <a:pt x="48" y="122"/>
                  <a:pt x="50" y="123"/>
                </a:cubicBezTo>
                <a:cubicBezTo>
                  <a:pt x="52" y="124"/>
                  <a:pt x="55" y="124"/>
                  <a:pt x="57" y="124"/>
                </a:cubicBezTo>
                <a:cubicBezTo>
                  <a:pt x="60" y="124"/>
                  <a:pt x="62" y="124"/>
                  <a:pt x="64" y="123"/>
                </a:cubicBezTo>
                <a:cubicBezTo>
                  <a:pt x="66" y="122"/>
                  <a:pt x="68" y="121"/>
                  <a:pt x="70" y="120"/>
                </a:cubicBezTo>
                <a:cubicBezTo>
                  <a:pt x="71" y="119"/>
                  <a:pt x="73" y="117"/>
                  <a:pt x="74" y="115"/>
                </a:cubicBezTo>
                <a:cubicBezTo>
                  <a:pt x="75" y="113"/>
                  <a:pt x="75" y="111"/>
                  <a:pt x="75" y="108"/>
                </a:cubicBezTo>
                <a:cubicBezTo>
                  <a:pt x="75" y="105"/>
                  <a:pt x="74" y="102"/>
                  <a:pt x="73" y="100"/>
                </a:cubicBezTo>
                <a:cubicBezTo>
                  <a:pt x="71" y="97"/>
                  <a:pt x="69" y="96"/>
                  <a:pt x="66" y="95"/>
                </a:cubicBezTo>
                <a:cubicBezTo>
                  <a:pt x="66" y="95"/>
                  <a:pt x="66" y="95"/>
                  <a:pt x="66" y="95"/>
                </a:cubicBezTo>
                <a:cubicBezTo>
                  <a:pt x="68" y="94"/>
                  <a:pt x="69" y="92"/>
                  <a:pt x="71" y="91"/>
                </a:cubicBezTo>
                <a:cubicBezTo>
                  <a:pt x="72" y="89"/>
                  <a:pt x="73" y="87"/>
                  <a:pt x="73" y="84"/>
                </a:cubicBezTo>
                <a:cubicBezTo>
                  <a:pt x="73" y="82"/>
                  <a:pt x="72" y="79"/>
                  <a:pt x="72" y="78"/>
                </a:cubicBezTo>
                <a:cubicBezTo>
                  <a:pt x="71" y="76"/>
                  <a:pt x="70" y="74"/>
                  <a:pt x="68" y="73"/>
                </a:cubicBezTo>
                <a:cubicBezTo>
                  <a:pt x="67" y="72"/>
                  <a:pt x="65" y="71"/>
                  <a:pt x="63" y="71"/>
                </a:cubicBezTo>
                <a:cubicBezTo>
                  <a:pt x="61" y="70"/>
                  <a:pt x="59" y="70"/>
                  <a:pt x="57" y="70"/>
                </a:cubicBezTo>
                <a:cubicBezTo>
                  <a:pt x="54" y="70"/>
                  <a:pt x="52" y="70"/>
                  <a:pt x="50" y="71"/>
                </a:cubicBezTo>
                <a:cubicBezTo>
                  <a:pt x="48" y="72"/>
                  <a:pt x="47" y="73"/>
                  <a:pt x="45" y="75"/>
                </a:cubicBezTo>
                <a:cubicBezTo>
                  <a:pt x="44" y="76"/>
                  <a:pt x="43" y="78"/>
                  <a:pt x="42" y="80"/>
                </a:cubicBezTo>
                <a:cubicBezTo>
                  <a:pt x="41" y="82"/>
                  <a:pt x="41" y="84"/>
                  <a:pt x="41" y="87"/>
                </a:cubicBezTo>
                <a:cubicBezTo>
                  <a:pt x="47" y="87"/>
                  <a:pt x="47" y="87"/>
                  <a:pt x="47" y="87"/>
                </a:cubicBezTo>
                <a:cubicBezTo>
                  <a:pt x="47" y="85"/>
                  <a:pt x="47" y="84"/>
                  <a:pt x="48" y="83"/>
                </a:cubicBezTo>
                <a:cubicBezTo>
                  <a:pt x="48" y="81"/>
                  <a:pt x="49" y="80"/>
                  <a:pt x="50" y="79"/>
                </a:cubicBezTo>
                <a:cubicBezTo>
                  <a:pt x="50" y="78"/>
                  <a:pt x="51" y="77"/>
                  <a:pt x="53" y="76"/>
                </a:cubicBezTo>
                <a:cubicBezTo>
                  <a:pt x="54" y="76"/>
                  <a:pt x="55" y="75"/>
                  <a:pt x="57" y="75"/>
                </a:cubicBezTo>
                <a:cubicBezTo>
                  <a:pt x="60" y="75"/>
                  <a:pt x="62" y="76"/>
                  <a:pt x="64" y="78"/>
                </a:cubicBezTo>
                <a:cubicBezTo>
                  <a:pt x="65" y="79"/>
                  <a:pt x="66" y="81"/>
                  <a:pt x="66" y="84"/>
                </a:cubicBezTo>
                <a:cubicBezTo>
                  <a:pt x="66" y="85"/>
                  <a:pt x="66" y="87"/>
                  <a:pt x="65" y="88"/>
                </a:cubicBezTo>
                <a:cubicBezTo>
                  <a:pt x="65" y="89"/>
                  <a:pt x="64" y="90"/>
                  <a:pt x="63" y="91"/>
                </a:cubicBezTo>
                <a:cubicBezTo>
                  <a:pt x="62" y="91"/>
                  <a:pt x="61" y="92"/>
                  <a:pt x="60" y="92"/>
                </a:cubicBezTo>
                <a:cubicBezTo>
                  <a:pt x="59" y="93"/>
                  <a:pt x="58" y="93"/>
                  <a:pt x="56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4" y="98"/>
                  <a:pt x="54" y="98"/>
                  <a:pt x="54" y="98"/>
                </a:cubicBezTo>
                <a:cubicBezTo>
                  <a:pt x="55" y="98"/>
                  <a:pt x="56" y="98"/>
                  <a:pt x="57" y="98"/>
                </a:cubicBezTo>
                <a:cubicBezTo>
                  <a:pt x="59" y="98"/>
                  <a:pt x="60" y="98"/>
                  <a:pt x="62" y="99"/>
                </a:cubicBezTo>
                <a:cubicBezTo>
                  <a:pt x="63" y="99"/>
                  <a:pt x="64" y="100"/>
                  <a:pt x="65" y="101"/>
                </a:cubicBezTo>
                <a:cubicBezTo>
                  <a:pt x="66" y="101"/>
                  <a:pt x="67" y="103"/>
                  <a:pt x="68" y="104"/>
                </a:cubicBezTo>
                <a:cubicBezTo>
                  <a:pt x="68" y="105"/>
                  <a:pt x="68" y="107"/>
                  <a:pt x="68" y="108"/>
                </a:cubicBezTo>
                <a:cubicBezTo>
                  <a:pt x="68" y="110"/>
                  <a:pt x="68" y="111"/>
                  <a:pt x="68" y="113"/>
                </a:cubicBezTo>
                <a:cubicBezTo>
                  <a:pt x="67" y="114"/>
                  <a:pt x="66" y="115"/>
                  <a:pt x="65" y="116"/>
                </a:cubicBezTo>
                <a:close/>
                <a:moveTo>
                  <a:pt x="134" y="13"/>
                </a:moveTo>
                <a:cubicBezTo>
                  <a:pt x="120" y="13"/>
                  <a:pt x="120" y="13"/>
                  <a:pt x="120" y="13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1"/>
                  <a:pt x="119" y="0"/>
                  <a:pt x="117" y="0"/>
                </a:cubicBezTo>
                <a:cubicBezTo>
                  <a:pt x="115" y="0"/>
                  <a:pt x="113" y="1"/>
                  <a:pt x="113" y="3"/>
                </a:cubicBezTo>
                <a:cubicBezTo>
                  <a:pt x="113" y="13"/>
                  <a:pt x="113" y="13"/>
                  <a:pt x="113" y="13"/>
                </a:cubicBezTo>
                <a:cubicBezTo>
                  <a:pt x="33" y="13"/>
                  <a:pt x="33" y="13"/>
                  <a:pt x="33" y="13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1"/>
                  <a:pt x="32" y="0"/>
                  <a:pt x="30" y="0"/>
                </a:cubicBezTo>
                <a:cubicBezTo>
                  <a:pt x="28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3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0" y="133"/>
                </a:moveTo>
                <a:cubicBezTo>
                  <a:pt x="140" y="137"/>
                  <a:pt x="137" y="140"/>
                  <a:pt x="134" y="140"/>
                </a:cubicBezTo>
                <a:cubicBezTo>
                  <a:pt x="13" y="140"/>
                  <a:pt x="13" y="140"/>
                  <a:pt x="13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0" y="53"/>
                  <a:pt x="140" y="53"/>
                  <a:pt x="140" y="53"/>
                </a:cubicBezTo>
                <a:lnTo>
                  <a:pt x="140" y="133"/>
                </a:lnTo>
                <a:close/>
                <a:moveTo>
                  <a:pt x="140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3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8" y="33"/>
                  <a:pt x="30" y="33"/>
                </a:cubicBezTo>
                <a:cubicBezTo>
                  <a:pt x="32" y="33"/>
                  <a:pt x="33" y="32"/>
                  <a:pt x="33" y="30"/>
                </a:cubicBezTo>
                <a:cubicBezTo>
                  <a:pt x="33" y="20"/>
                  <a:pt x="33" y="20"/>
                  <a:pt x="33" y="20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2"/>
                  <a:pt x="115" y="33"/>
                  <a:pt x="117" y="33"/>
                </a:cubicBezTo>
                <a:cubicBezTo>
                  <a:pt x="119" y="33"/>
                  <a:pt x="120" y="32"/>
                  <a:pt x="120" y="30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7" y="20"/>
                  <a:pt x="140" y="23"/>
                  <a:pt x="140" y="27"/>
                </a:cubicBezTo>
                <a:lnTo>
                  <a:pt x="140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4022" y="2554019"/>
            <a:ext cx="2466778" cy="640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Fast delivery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Integrate state of the art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1" y="5145088"/>
            <a:ext cx="4585648" cy="34939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704766" y="5668710"/>
            <a:ext cx="14641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+500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915254" y="6615159"/>
            <a:ext cx="3043143" cy="1669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New Followers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Dramatically incubate. Synergistically incubate proactive. 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9910" y="1432154"/>
            <a:ext cx="678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‘’Credibly productize strategic innovation and efficient methodologies. Efficiently incentivize effective.’’</a:t>
            </a:r>
            <a:endParaRPr lang="en-US" sz="4800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Freeform 171"/>
          <p:cNvSpPr>
            <a:spLocks noEditPoints="1"/>
          </p:cNvSpPr>
          <p:nvPr/>
        </p:nvSpPr>
        <p:spPr bwMode="auto">
          <a:xfrm>
            <a:off x="14786149" y="2607676"/>
            <a:ext cx="552450" cy="549275"/>
          </a:xfrm>
          <a:custGeom>
            <a:avLst/>
            <a:gdLst>
              <a:gd name="T0" fmla="*/ 120 w 147"/>
              <a:gd name="T1" fmla="*/ 90 h 146"/>
              <a:gd name="T2" fmla="*/ 97 w 147"/>
              <a:gd name="T3" fmla="*/ 66 h 146"/>
              <a:gd name="T4" fmla="*/ 97 w 147"/>
              <a:gd name="T5" fmla="*/ 93 h 146"/>
              <a:gd name="T6" fmla="*/ 114 w 147"/>
              <a:gd name="T7" fmla="*/ 86 h 146"/>
              <a:gd name="T8" fmla="*/ 97 w 147"/>
              <a:gd name="T9" fmla="*/ 60 h 146"/>
              <a:gd name="T10" fmla="*/ 120 w 147"/>
              <a:gd name="T11" fmla="*/ 36 h 146"/>
              <a:gd name="T12" fmla="*/ 94 w 147"/>
              <a:gd name="T13" fmla="*/ 36 h 146"/>
              <a:gd name="T14" fmla="*/ 100 w 147"/>
              <a:gd name="T15" fmla="*/ 40 h 146"/>
              <a:gd name="T16" fmla="*/ 100 w 147"/>
              <a:gd name="T17" fmla="*/ 53 h 146"/>
              <a:gd name="T18" fmla="*/ 140 w 147"/>
              <a:gd name="T19" fmla="*/ 13 h 146"/>
              <a:gd name="T20" fmla="*/ 10 w 147"/>
              <a:gd name="T21" fmla="*/ 0 h 146"/>
              <a:gd name="T22" fmla="*/ 3 w 147"/>
              <a:gd name="T23" fmla="*/ 13 h 146"/>
              <a:gd name="T24" fmla="*/ 7 w 147"/>
              <a:gd name="T25" fmla="*/ 20 h 146"/>
              <a:gd name="T26" fmla="*/ 137 w 147"/>
              <a:gd name="T27" fmla="*/ 146 h 146"/>
              <a:gd name="T28" fmla="*/ 144 w 147"/>
              <a:gd name="T29" fmla="*/ 20 h 146"/>
              <a:gd name="T30" fmla="*/ 80 w 147"/>
              <a:gd name="T31" fmla="*/ 140 h 146"/>
              <a:gd name="T32" fmla="*/ 80 w 147"/>
              <a:gd name="T33" fmla="*/ 106 h 146"/>
              <a:gd name="T34" fmla="*/ 87 w 147"/>
              <a:gd name="T35" fmla="*/ 140 h 146"/>
              <a:gd name="T36" fmla="*/ 63 w 147"/>
              <a:gd name="T37" fmla="*/ 100 h 146"/>
              <a:gd name="T38" fmla="*/ 13 w 147"/>
              <a:gd name="T39" fmla="*/ 140 h 146"/>
              <a:gd name="T40" fmla="*/ 134 w 147"/>
              <a:gd name="T41" fmla="*/ 140 h 146"/>
              <a:gd name="T42" fmla="*/ 13 w 147"/>
              <a:gd name="T43" fmla="*/ 6 h 146"/>
              <a:gd name="T44" fmla="*/ 97 w 147"/>
              <a:gd name="T45" fmla="*/ 126 h 146"/>
              <a:gd name="T46" fmla="*/ 120 w 147"/>
              <a:gd name="T47" fmla="*/ 103 h 146"/>
              <a:gd name="T48" fmla="*/ 94 w 147"/>
              <a:gd name="T49" fmla="*/ 103 h 146"/>
              <a:gd name="T50" fmla="*/ 100 w 147"/>
              <a:gd name="T51" fmla="*/ 106 h 146"/>
              <a:gd name="T52" fmla="*/ 100 w 147"/>
              <a:gd name="T53" fmla="*/ 120 h 146"/>
              <a:gd name="T54" fmla="*/ 50 w 147"/>
              <a:gd name="T55" fmla="*/ 60 h 146"/>
              <a:gd name="T56" fmla="*/ 50 w 147"/>
              <a:gd name="T57" fmla="*/ 33 h 146"/>
              <a:gd name="T58" fmla="*/ 27 w 147"/>
              <a:gd name="T59" fmla="*/ 56 h 146"/>
              <a:gd name="T60" fmla="*/ 47 w 147"/>
              <a:gd name="T61" fmla="*/ 40 h 146"/>
              <a:gd name="T62" fmla="*/ 33 w 147"/>
              <a:gd name="T63" fmla="*/ 40 h 146"/>
              <a:gd name="T64" fmla="*/ 53 w 147"/>
              <a:gd name="T65" fmla="*/ 90 h 146"/>
              <a:gd name="T66" fmla="*/ 30 w 147"/>
              <a:gd name="T67" fmla="*/ 66 h 146"/>
              <a:gd name="T68" fmla="*/ 30 w 147"/>
              <a:gd name="T69" fmla="*/ 93 h 146"/>
              <a:gd name="T70" fmla="*/ 47 w 147"/>
              <a:gd name="T71" fmla="*/ 86 h 146"/>
              <a:gd name="T72" fmla="*/ 63 w 147"/>
              <a:gd name="T73" fmla="*/ 93 h 146"/>
              <a:gd name="T74" fmla="*/ 87 w 147"/>
              <a:gd name="T75" fmla="*/ 70 h 146"/>
              <a:gd name="T76" fmla="*/ 60 w 147"/>
              <a:gd name="T77" fmla="*/ 70 h 146"/>
              <a:gd name="T78" fmla="*/ 67 w 147"/>
              <a:gd name="T79" fmla="*/ 73 h 146"/>
              <a:gd name="T80" fmla="*/ 67 w 147"/>
              <a:gd name="T81" fmla="*/ 86 h 146"/>
              <a:gd name="T82" fmla="*/ 50 w 147"/>
              <a:gd name="T83" fmla="*/ 126 h 146"/>
              <a:gd name="T84" fmla="*/ 50 w 147"/>
              <a:gd name="T85" fmla="*/ 100 h 146"/>
              <a:gd name="T86" fmla="*/ 27 w 147"/>
              <a:gd name="T87" fmla="*/ 123 h 146"/>
              <a:gd name="T88" fmla="*/ 47 w 147"/>
              <a:gd name="T89" fmla="*/ 106 h 146"/>
              <a:gd name="T90" fmla="*/ 33 w 147"/>
              <a:gd name="T91" fmla="*/ 106 h 146"/>
              <a:gd name="T92" fmla="*/ 87 w 147"/>
              <a:gd name="T93" fmla="*/ 56 h 146"/>
              <a:gd name="T94" fmla="*/ 63 w 147"/>
              <a:gd name="T95" fmla="*/ 33 h 146"/>
              <a:gd name="T96" fmla="*/ 63 w 147"/>
              <a:gd name="T97" fmla="*/ 60 h 146"/>
              <a:gd name="T98" fmla="*/ 80 w 147"/>
              <a:gd name="T99" fmla="*/ 5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" h="146">
                <a:moveTo>
                  <a:pt x="97" y="93"/>
                </a:moveTo>
                <a:cubicBezTo>
                  <a:pt x="117" y="93"/>
                  <a:pt x="117" y="93"/>
                  <a:pt x="117" y="93"/>
                </a:cubicBezTo>
                <a:cubicBezTo>
                  <a:pt x="119" y="93"/>
                  <a:pt x="120" y="92"/>
                  <a:pt x="120" y="90"/>
                </a:cubicBezTo>
                <a:cubicBezTo>
                  <a:pt x="120" y="70"/>
                  <a:pt x="120" y="70"/>
                  <a:pt x="120" y="70"/>
                </a:cubicBezTo>
                <a:cubicBezTo>
                  <a:pt x="120" y="68"/>
                  <a:pt x="119" y="66"/>
                  <a:pt x="117" y="66"/>
                </a:cubicBezTo>
                <a:cubicBezTo>
                  <a:pt x="97" y="66"/>
                  <a:pt x="97" y="66"/>
                  <a:pt x="97" y="66"/>
                </a:cubicBezTo>
                <a:cubicBezTo>
                  <a:pt x="95" y="66"/>
                  <a:pt x="94" y="68"/>
                  <a:pt x="94" y="70"/>
                </a:cubicBezTo>
                <a:cubicBezTo>
                  <a:pt x="94" y="90"/>
                  <a:pt x="94" y="90"/>
                  <a:pt x="94" y="90"/>
                </a:cubicBezTo>
                <a:cubicBezTo>
                  <a:pt x="94" y="92"/>
                  <a:pt x="95" y="93"/>
                  <a:pt x="97" y="93"/>
                </a:cubicBezTo>
                <a:close/>
                <a:moveTo>
                  <a:pt x="100" y="73"/>
                </a:moveTo>
                <a:cubicBezTo>
                  <a:pt x="114" y="73"/>
                  <a:pt x="114" y="73"/>
                  <a:pt x="114" y="73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00" y="86"/>
                  <a:pt x="100" y="86"/>
                  <a:pt x="100" y="86"/>
                </a:cubicBezTo>
                <a:lnTo>
                  <a:pt x="100" y="73"/>
                </a:lnTo>
                <a:close/>
                <a:moveTo>
                  <a:pt x="97" y="60"/>
                </a:moveTo>
                <a:cubicBezTo>
                  <a:pt x="117" y="60"/>
                  <a:pt x="117" y="60"/>
                  <a:pt x="117" y="60"/>
                </a:cubicBezTo>
                <a:cubicBezTo>
                  <a:pt x="119" y="60"/>
                  <a:pt x="120" y="58"/>
                  <a:pt x="120" y="56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20" y="34"/>
                  <a:pt x="119" y="33"/>
                  <a:pt x="117" y="33"/>
                </a:cubicBezTo>
                <a:cubicBezTo>
                  <a:pt x="97" y="33"/>
                  <a:pt x="97" y="33"/>
                  <a:pt x="97" y="33"/>
                </a:cubicBezTo>
                <a:cubicBezTo>
                  <a:pt x="95" y="33"/>
                  <a:pt x="94" y="34"/>
                  <a:pt x="94" y="36"/>
                </a:cubicBezTo>
                <a:cubicBezTo>
                  <a:pt x="94" y="56"/>
                  <a:pt x="94" y="56"/>
                  <a:pt x="94" y="56"/>
                </a:cubicBezTo>
                <a:cubicBezTo>
                  <a:pt x="94" y="58"/>
                  <a:pt x="95" y="60"/>
                  <a:pt x="97" y="60"/>
                </a:cubicBezTo>
                <a:close/>
                <a:moveTo>
                  <a:pt x="100" y="40"/>
                </a:moveTo>
                <a:cubicBezTo>
                  <a:pt x="114" y="40"/>
                  <a:pt x="114" y="40"/>
                  <a:pt x="114" y="40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00" y="53"/>
                  <a:pt x="100" y="53"/>
                  <a:pt x="100" y="53"/>
                </a:cubicBezTo>
                <a:lnTo>
                  <a:pt x="100" y="40"/>
                </a:lnTo>
                <a:close/>
                <a:moveTo>
                  <a:pt x="144" y="13"/>
                </a:moveTo>
                <a:cubicBezTo>
                  <a:pt x="140" y="13"/>
                  <a:pt x="140" y="13"/>
                  <a:pt x="140" y="13"/>
                </a:cubicBezTo>
                <a:cubicBezTo>
                  <a:pt x="140" y="3"/>
                  <a:pt x="140" y="3"/>
                  <a:pt x="140" y="3"/>
                </a:cubicBezTo>
                <a:cubicBezTo>
                  <a:pt x="140" y="1"/>
                  <a:pt x="139" y="0"/>
                  <a:pt x="137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8" y="0"/>
                  <a:pt x="7" y="1"/>
                  <a:pt x="7" y="3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4"/>
                  <a:pt x="0" y="16"/>
                </a:cubicBezTo>
                <a:cubicBezTo>
                  <a:pt x="0" y="18"/>
                  <a:pt x="2" y="20"/>
                  <a:pt x="3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143"/>
                  <a:pt x="7" y="143"/>
                  <a:pt x="7" y="143"/>
                </a:cubicBezTo>
                <a:cubicBezTo>
                  <a:pt x="7" y="145"/>
                  <a:pt x="8" y="146"/>
                  <a:pt x="10" y="146"/>
                </a:cubicBezTo>
                <a:cubicBezTo>
                  <a:pt x="137" y="146"/>
                  <a:pt x="137" y="146"/>
                  <a:pt x="137" y="146"/>
                </a:cubicBezTo>
                <a:cubicBezTo>
                  <a:pt x="139" y="146"/>
                  <a:pt x="140" y="145"/>
                  <a:pt x="140" y="143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46" y="20"/>
                  <a:pt x="147" y="18"/>
                  <a:pt x="147" y="16"/>
                </a:cubicBezTo>
                <a:cubicBezTo>
                  <a:pt x="147" y="14"/>
                  <a:pt x="146" y="13"/>
                  <a:pt x="144" y="13"/>
                </a:cubicBezTo>
                <a:close/>
                <a:moveTo>
                  <a:pt x="80" y="140"/>
                </a:moveTo>
                <a:cubicBezTo>
                  <a:pt x="67" y="140"/>
                  <a:pt x="67" y="140"/>
                  <a:pt x="67" y="140"/>
                </a:cubicBezTo>
                <a:cubicBezTo>
                  <a:pt x="67" y="106"/>
                  <a:pt x="67" y="106"/>
                  <a:pt x="67" y="106"/>
                </a:cubicBezTo>
                <a:cubicBezTo>
                  <a:pt x="80" y="106"/>
                  <a:pt x="80" y="106"/>
                  <a:pt x="80" y="106"/>
                </a:cubicBezTo>
                <a:lnTo>
                  <a:pt x="80" y="140"/>
                </a:lnTo>
                <a:close/>
                <a:moveTo>
                  <a:pt x="134" y="140"/>
                </a:moveTo>
                <a:cubicBezTo>
                  <a:pt x="87" y="140"/>
                  <a:pt x="87" y="140"/>
                  <a:pt x="87" y="140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7" y="101"/>
                  <a:pt x="85" y="100"/>
                  <a:pt x="84" y="100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2" y="100"/>
                  <a:pt x="60" y="101"/>
                  <a:pt x="60" y="103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13" y="140"/>
                  <a:pt x="13" y="140"/>
                  <a:pt x="13" y="14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4" y="20"/>
                  <a:pt x="134" y="20"/>
                  <a:pt x="134" y="20"/>
                </a:cubicBezTo>
                <a:lnTo>
                  <a:pt x="134" y="140"/>
                </a:lnTo>
                <a:close/>
                <a:moveTo>
                  <a:pt x="134" y="13"/>
                </a:moveTo>
                <a:cubicBezTo>
                  <a:pt x="13" y="13"/>
                  <a:pt x="13" y="13"/>
                  <a:pt x="13" y="13"/>
                </a:cubicBezTo>
                <a:cubicBezTo>
                  <a:pt x="13" y="6"/>
                  <a:pt x="13" y="6"/>
                  <a:pt x="13" y="6"/>
                </a:cubicBezTo>
                <a:cubicBezTo>
                  <a:pt x="134" y="6"/>
                  <a:pt x="134" y="6"/>
                  <a:pt x="134" y="6"/>
                </a:cubicBezTo>
                <a:lnTo>
                  <a:pt x="134" y="13"/>
                </a:lnTo>
                <a:close/>
                <a:moveTo>
                  <a:pt x="97" y="126"/>
                </a:moveTo>
                <a:cubicBezTo>
                  <a:pt x="117" y="126"/>
                  <a:pt x="117" y="126"/>
                  <a:pt x="117" y="126"/>
                </a:cubicBezTo>
                <a:cubicBezTo>
                  <a:pt x="119" y="126"/>
                  <a:pt x="120" y="125"/>
                  <a:pt x="120" y="123"/>
                </a:cubicBezTo>
                <a:cubicBezTo>
                  <a:pt x="120" y="103"/>
                  <a:pt x="120" y="103"/>
                  <a:pt x="120" y="103"/>
                </a:cubicBezTo>
                <a:cubicBezTo>
                  <a:pt x="120" y="101"/>
                  <a:pt x="119" y="100"/>
                  <a:pt x="117" y="100"/>
                </a:cubicBezTo>
                <a:cubicBezTo>
                  <a:pt x="97" y="100"/>
                  <a:pt x="97" y="100"/>
                  <a:pt x="97" y="100"/>
                </a:cubicBezTo>
                <a:cubicBezTo>
                  <a:pt x="95" y="100"/>
                  <a:pt x="94" y="101"/>
                  <a:pt x="94" y="103"/>
                </a:cubicBezTo>
                <a:cubicBezTo>
                  <a:pt x="94" y="123"/>
                  <a:pt x="94" y="123"/>
                  <a:pt x="94" y="123"/>
                </a:cubicBezTo>
                <a:cubicBezTo>
                  <a:pt x="94" y="125"/>
                  <a:pt x="95" y="126"/>
                  <a:pt x="97" y="126"/>
                </a:cubicBezTo>
                <a:close/>
                <a:moveTo>
                  <a:pt x="100" y="106"/>
                </a:moveTo>
                <a:cubicBezTo>
                  <a:pt x="114" y="106"/>
                  <a:pt x="114" y="106"/>
                  <a:pt x="114" y="106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00" y="120"/>
                  <a:pt x="100" y="120"/>
                  <a:pt x="100" y="120"/>
                </a:cubicBezTo>
                <a:lnTo>
                  <a:pt x="100" y="106"/>
                </a:lnTo>
                <a:close/>
                <a:moveTo>
                  <a:pt x="30" y="60"/>
                </a:moveTo>
                <a:cubicBezTo>
                  <a:pt x="50" y="60"/>
                  <a:pt x="50" y="60"/>
                  <a:pt x="50" y="60"/>
                </a:cubicBezTo>
                <a:cubicBezTo>
                  <a:pt x="52" y="60"/>
                  <a:pt x="53" y="58"/>
                  <a:pt x="53" y="5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4"/>
                  <a:pt x="52" y="33"/>
                  <a:pt x="50" y="33"/>
                </a:cubicBezTo>
                <a:cubicBezTo>
                  <a:pt x="30" y="33"/>
                  <a:pt x="30" y="33"/>
                  <a:pt x="30" y="33"/>
                </a:cubicBezTo>
                <a:cubicBezTo>
                  <a:pt x="28" y="33"/>
                  <a:pt x="27" y="34"/>
                  <a:pt x="27" y="36"/>
                </a:cubicBezTo>
                <a:cubicBezTo>
                  <a:pt x="27" y="56"/>
                  <a:pt x="27" y="56"/>
                  <a:pt x="27" y="56"/>
                </a:cubicBezTo>
                <a:cubicBezTo>
                  <a:pt x="27" y="58"/>
                  <a:pt x="28" y="60"/>
                  <a:pt x="30" y="60"/>
                </a:cubicBezTo>
                <a:close/>
                <a:moveTo>
                  <a:pt x="33" y="40"/>
                </a:moveTo>
                <a:cubicBezTo>
                  <a:pt x="47" y="40"/>
                  <a:pt x="47" y="40"/>
                  <a:pt x="47" y="40"/>
                </a:cubicBezTo>
                <a:cubicBezTo>
                  <a:pt x="47" y="53"/>
                  <a:pt x="47" y="53"/>
                  <a:pt x="47" y="53"/>
                </a:cubicBezTo>
                <a:cubicBezTo>
                  <a:pt x="33" y="53"/>
                  <a:pt x="33" y="53"/>
                  <a:pt x="33" y="53"/>
                </a:cubicBezTo>
                <a:lnTo>
                  <a:pt x="33" y="40"/>
                </a:lnTo>
                <a:close/>
                <a:moveTo>
                  <a:pt x="30" y="93"/>
                </a:moveTo>
                <a:cubicBezTo>
                  <a:pt x="50" y="93"/>
                  <a:pt x="50" y="93"/>
                  <a:pt x="50" y="93"/>
                </a:cubicBezTo>
                <a:cubicBezTo>
                  <a:pt x="52" y="93"/>
                  <a:pt x="53" y="92"/>
                  <a:pt x="53" y="90"/>
                </a:cubicBezTo>
                <a:cubicBezTo>
                  <a:pt x="53" y="70"/>
                  <a:pt x="53" y="70"/>
                  <a:pt x="53" y="70"/>
                </a:cubicBezTo>
                <a:cubicBezTo>
                  <a:pt x="53" y="68"/>
                  <a:pt x="52" y="66"/>
                  <a:pt x="50" y="66"/>
                </a:cubicBezTo>
                <a:cubicBezTo>
                  <a:pt x="30" y="66"/>
                  <a:pt x="30" y="66"/>
                  <a:pt x="30" y="66"/>
                </a:cubicBezTo>
                <a:cubicBezTo>
                  <a:pt x="28" y="66"/>
                  <a:pt x="27" y="68"/>
                  <a:pt x="27" y="70"/>
                </a:cubicBezTo>
                <a:cubicBezTo>
                  <a:pt x="27" y="90"/>
                  <a:pt x="27" y="90"/>
                  <a:pt x="27" y="90"/>
                </a:cubicBezTo>
                <a:cubicBezTo>
                  <a:pt x="27" y="92"/>
                  <a:pt x="28" y="93"/>
                  <a:pt x="30" y="93"/>
                </a:cubicBezTo>
                <a:close/>
                <a:moveTo>
                  <a:pt x="33" y="73"/>
                </a:moveTo>
                <a:cubicBezTo>
                  <a:pt x="47" y="73"/>
                  <a:pt x="47" y="73"/>
                  <a:pt x="47" y="73"/>
                </a:cubicBezTo>
                <a:cubicBezTo>
                  <a:pt x="47" y="86"/>
                  <a:pt x="47" y="86"/>
                  <a:pt x="47" y="86"/>
                </a:cubicBezTo>
                <a:cubicBezTo>
                  <a:pt x="33" y="86"/>
                  <a:pt x="33" y="86"/>
                  <a:pt x="33" y="86"/>
                </a:cubicBezTo>
                <a:lnTo>
                  <a:pt x="33" y="73"/>
                </a:lnTo>
                <a:close/>
                <a:moveTo>
                  <a:pt x="63" y="93"/>
                </a:moveTo>
                <a:cubicBezTo>
                  <a:pt x="84" y="93"/>
                  <a:pt x="84" y="93"/>
                  <a:pt x="84" y="93"/>
                </a:cubicBezTo>
                <a:cubicBezTo>
                  <a:pt x="85" y="93"/>
                  <a:pt x="87" y="92"/>
                  <a:pt x="87" y="90"/>
                </a:cubicBezTo>
                <a:cubicBezTo>
                  <a:pt x="87" y="70"/>
                  <a:pt x="87" y="70"/>
                  <a:pt x="87" y="70"/>
                </a:cubicBezTo>
                <a:cubicBezTo>
                  <a:pt x="87" y="68"/>
                  <a:pt x="85" y="66"/>
                  <a:pt x="84" y="66"/>
                </a:cubicBezTo>
                <a:cubicBezTo>
                  <a:pt x="63" y="66"/>
                  <a:pt x="63" y="66"/>
                  <a:pt x="63" y="66"/>
                </a:cubicBezTo>
                <a:cubicBezTo>
                  <a:pt x="62" y="66"/>
                  <a:pt x="60" y="68"/>
                  <a:pt x="60" y="70"/>
                </a:cubicBezTo>
                <a:cubicBezTo>
                  <a:pt x="60" y="90"/>
                  <a:pt x="60" y="90"/>
                  <a:pt x="60" y="90"/>
                </a:cubicBezTo>
                <a:cubicBezTo>
                  <a:pt x="60" y="92"/>
                  <a:pt x="62" y="93"/>
                  <a:pt x="63" y="93"/>
                </a:cubicBezTo>
                <a:close/>
                <a:moveTo>
                  <a:pt x="67" y="73"/>
                </a:moveTo>
                <a:cubicBezTo>
                  <a:pt x="80" y="73"/>
                  <a:pt x="80" y="73"/>
                  <a:pt x="80" y="73"/>
                </a:cubicBezTo>
                <a:cubicBezTo>
                  <a:pt x="80" y="86"/>
                  <a:pt x="80" y="86"/>
                  <a:pt x="80" y="86"/>
                </a:cubicBezTo>
                <a:cubicBezTo>
                  <a:pt x="67" y="86"/>
                  <a:pt x="67" y="86"/>
                  <a:pt x="67" y="86"/>
                </a:cubicBezTo>
                <a:lnTo>
                  <a:pt x="67" y="73"/>
                </a:lnTo>
                <a:close/>
                <a:moveTo>
                  <a:pt x="30" y="126"/>
                </a:moveTo>
                <a:cubicBezTo>
                  <a:pt x="50" y="126"/>
                  <a:pt x="50" y="126"/>
                  <a:pt x="50" y="126"/>
                </a:cubicBezTo>
                <a:cubicBezTo>
                  <a:pt x="52" y="126"/>
                  <a:pt x="53" y="125"/>
                  <a:pt x="53" y="123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53" y="101"/>
                  <a:pt x="52" y="100"/>
                  <a:pt x="50" y="100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28" y="100"/>
                  <a:pt x="27" y="101"/>
                  <a:pt x="27" y="103"/>
                </a:cubicBezTo>
                <a:cubicBezTo>
                  <a:pt x="27" y="123"/>
                  <a:pt x="27" y="123"/>
                  <a:pt x="27" y="123"/>
                </a:cubicBezTo>
                <a:cubicBezTo>
                  <a:pt x="27" y="125"/>
                  <a:pt x="28" y="126"/>
                  <a:pt x="30" y="126"/>
                </a:cubicBezTo>
                <a:close/>
                <a:moveTo>
                  <a:pt x="33" y="106"/>
                </a:moveTo>
                <a:cubicBezTo>
                  <a:pt x="47" y="106"/>
                  <a:pt x="47" y="106"/>
                  <a:pt x="47" y="106"/>
                </a:cubicBezTo>
                <a:cubicBezTo>
                  <a:pt x="47" y="120"/>
                  <a:pt x="47" y="120"/>
                  <a:pt x="47" y="120"/>
                </a:cubicBezTo>
                <a:cubicBezTo>
                  <a:pt x="33" y="120"/>
                  <a:pt x="33" y="120"/>
                  <a:pt x="33" y="120"/>
                </a:cubicBezTo>
                <a:lnTo>
                  <a:pt x="33" y="106"/>
                </a:lnTo>
                <a:close/>
                <a:moveTo>
                  <a:pt x="63" y="60"/>
                </a:moveTo>
                <a:cubicBezTo>
                  <a:pt x="84" y="60"/>
                  <a:pt x="84" y="60"/>
                  <a:pt x="84" y="60"/>
                </a:cubicBezTo>
                <a:cubicBezTo>
                  <a:pt x="85" y="60"/>
                  <a:pt x="87" y="58"/>
                  <a:pt x="87" y="56"/>
                </a:cubicBezTo>
                <a:cubicBezTo>
                  <a:pt x="87" y="36"/>
                  <a:pt x="87" y="36"/>
                  <a:pt x="87" y="36"/>
                </a:cubicBezTo>
                <a:cubicBezTo>
                  <a:pt x="87" y="34"/>
                  <a:pt x="85" y="33"/>
                  <a:pt x="84" y="33"/>
                </a:cubicBezTo>
                <a:cubicBezTo>
                  <a:pt x="63" y="33"/>
                  <a:pt x="63" y="33"/>
                  <a:pt x="63" y="33"/>
                </a:cubicBezTo>
                <a:cubicBezTo>
                  <a:pt x="62" y="33"/>
                  <a:pt x="60" y="34"/>
                  <a:pt x="60" y="36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8"/>
                  <a:pt x="62" y="60"/>
                  <a:pt x="63" y="60"/>
                </a:cubicBezTo>
                <a:close/>
                <a:moveTo>
                  <a:pt x="67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53"/>
                  <a:pt x="80" y="53"/>
                  <a:pt x="80" y="53"/>
                </a:cubicBezTo>
                <a:cubicBezTo>
                  <a:pt x="67" y="53"/>
                  <a:pt x="67" y="53"/>
                  <a:pt x="67" y="53"/>
                </a:cubicBezTo>
                <a:lnTo>
                  <a:pt x="67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5580BA7-E4A2-4ED3-AA1E-7E31DF23BF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 b="11668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4537548F-09AF-4F09-8BFE-676A57857B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3" r="22393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6514F650-E376-4219-992D-A91A2598FC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r="6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91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91808" y="997255"/>
            <a:ext cx="9704384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FOUR PROJECT SLIDE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4295" y="1906094"/>
            <a:ext cx="8919410" cy="422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 rather than pandemic 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40040" y="7252657"/>
            <a:ext cx="3545307" cy="13314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40039" y="7521304"/>
            <a:ext cx="3545307" cy="79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38273" y="7252657"/>
            <a:ext cx="3545307" cy="133149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noFill/>
          </a:ln>
          <a:effectLst>
            <a:outerShdw blurRad="241300" dist="38100" dir="5400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38272" y="7521304"/>
            <a:ext cx="35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36505" y="7252657"/>
            <a:ext cx="3545307" cy="13314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336504" y="7521304"/>
            <a:ext cx="35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234738" y="7252657"/>
            <a:ext cx="3545307" cy="13314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234737" y="7521304"/>
            <a:ext cx="3545307" cy="79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PROJECT NAME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Business option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CE51EEF-4930-4AF1-96E3-48D37F6CED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r="2304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6FDC975-0CFE-4AD7-A55D-EB3EB8FB57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r="2368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1F1BFAC-3625-4FC1-8665-7FE821946F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r="2346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926A1C6-8BDC-4B9C-98A4-44C53782CD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r="2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05551" y="1471463"/>
            <a:ext cx="8339212" cy="97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n-US" sz="54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THREE PROJECT SLIDE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5551" y="2512774"/>
            <a:ext cx="56839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54870" y="4144833"/>
            <a:ext cx="707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23" name="Oval 22"/>
          <p:cNvSpPr/>
          <p:nvPr/>
        </p:nvSpPr>
        <p:spPr>
          <a:xfrm>
            <a:off x="1248405" y="4144833"/>
            <a:ext cx="617304" cy="6173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24605" y="4188307"/>
            <a:ext cx="4677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54870" y="5599949"/>
            <a:ext cx="707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26" name="Oval 25"/>
          <p:cNvSpPr/>
          <p:nvPr/>
        </p:nvSpPr>
        <p:spPr>
          <a:xfrm>
            <a:off x="1248405" y="5599949"/>
            <a:ext cx="617304" cy="6173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324605" y="5643423"/>
            <a:ext cx="4677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4870" y="7055065"/>
            <a:ext cx="707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29" name="Oval 28"/>
          <p:cNvSpPr/>
          <p:nvPr/>
        </p:nvSpPr>
        <p:spPr>
          <a:xfrm>
            <a:off x="1248405" y="7055065"/>
            <a:ext cx="617304" cy="6173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24605" y="7098539"/>
            <a:ext cx="4677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6DC229-77E2-45DD-A8E6-FD409998E8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" b="9397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072189C-DFCD-42C8-99AA-45653D29D4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b="5935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6CAE994-FD8C-497B-A802-7211FFBDC6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6769"/>
          <a:stretch>
            <a:fillRect/>
          </a:stretch>
        </p:blipFill>
        <p:spPr/>
      </p:pic>
      <p:sp>
        <p:nvSpPr>
          <p:cNvPr id="15" name="Rounded Rectangle 14"/>
          <p:cNvSpPr/>
          <p:nvPr/>
        </p:nvSpPr>
        <p:spPr>
          <a:xfrm rot="5400000">
            <a:off x="10855358" y="4735220"/>
            <a:ext cx="3128210" cy="8181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04800" dist="127000" dir="7200000" algn="t" rotWithShape="0">
              <a:schemeClr val="accent4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5400000">
            <a:off x="10590663" y="491346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b="1" kern="0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Put project name </a:t>
            </a:r>
          </a:p>
        </p:txBody>
      </p:sp>
    </p:spTree>
    <p:extLst>
      <p:ext uri="{BB962C8B-B14F-4D97-AF65-F5344CB8AC3E}">
        <p14:creationId xmlns:p14="http://schemas.microsoft.com/office/powerpoint/2010/main" val="38446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852" y="2555236"/>
            <a:ext cx="7427942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TEAM FOR </a:t>
            </a:r>
          </a:p>
          <a:p>
            <a:r>
              <a:rPr lang="en-US" sz="6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YOUR PURPOSE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852" y="4680981"/>
            <a:ext cx="56839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853" y="5883556"/>
            <a:ext cx="6690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Phosfluorescently actualize.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69304" y="1775551"/>
            <a:ext cx="6036380" cy="1032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DYSON STONE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MANAGER</a:t>
            </a:r>
          </a:p>
          <a:p>
            <a:pPr>
              <a:lnSpc>
                <a:spcPct val="150000"/>
              </a:lnSpc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Quickly pursue collaborative architectures for equity invested information. </a:t>
            </a:r>
            <a:r>
              <a:rPr lang="en-US" sz="1600" kern="0" dirty="0" err="1">
                <a:solidFill>
                  <a:schemeClr val="bg1">
                    <a:lumMod val="50000"/>
                  </a:schemeClr>
                </a:solidFill>
              </a:rPr>
              <a:t>Interac</a:t>
            </a: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4400" kern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30000" y="3018142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501196" y="3047228"/>
            <a:ext cx="261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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34036" y="3018142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987814" y="3038519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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438072" y="3018142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459526" y="3064646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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942108" y="3018142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2995886" y="3047228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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69304" y="4332288"/>
            <a:ext cx="6036380" cy="1032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DYSON STONE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MANAGER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Quickly pursue collaborative architectures for equity invested unleash cross-platform.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430000" y="5574879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1501196" y="5603965"/>
            <a:ext cx="261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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934036" y="5574879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987814" y="5595256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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438072" y="5574879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459526" y="5621383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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2942108" y="5574879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995886" y="5603965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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369304" y="6889025"/>
            <a:ext cx="6036380" cy="1032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DYSON STONE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MANAGER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Quickly pursue collaborative architectures for equity invested information. cross-platform.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430000" y="8131616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1501196" y="8160702"/>
            <a:ext cx="261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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934036" y="8131616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1987814" y="8151993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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2438072" y="8131616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2459526" y="8178120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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2942108" y="8131616"/>
            <a:ext cx="381000" cy="381000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2995886" y="8160702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onicons" panose="02000603000000000000" pitchFamily="2" charset="0"/>
                <a:sym typeface="Simple-Line-Icons" panose="02000503000000000000" pitchFamily="2" charset="2"/>
              </a:rPr>
              <a:t>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9A9D7D-73A8-4610-8245-8E84893838C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" b="3939"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5B0F1ACA-A6D9-4B05-8DE1-F2DA496A659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3877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EBB8BD40-626F-4E1F-95A2-01AC79EF492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b="3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9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737754" y="1189124"/>
            <a:ext cx="7575376" cy="7978940"/>
            <a:chOff x="9984391" y="1384063"/>
            <a:chExt cx="6935287" cy="7304750"/>
          </a:xfrm>
        </p:grpSpPr>
        <p:sp>
          <p:nvSpPr>
            <p:cNvPr id="5" name="AutoShape 23"/>
            <p:cNvSpPr>
              <a:spLocks noChangeAspect="1" noChangeArrowheads="1" noTextEdit="1"/>
            </p:cNvSpPr>
            <p:nvPr/>
          </p:nvSpPr>
          <p:spPr bwMode="auto">
            <a:xfrm>
              <a:off x="9984391" y="1384063"/>
              <a:ext cx="6599381" cy="729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10256535" y="5261598"/>
              <a:ext cx="6663143" cy="3427215"/>
            </a:xfrm>
            <a:custGeom>
              <a:avLst/>
              <a:gdLst>
                <a:gd name="T0" fmla="*/ 7 w 1596"/>
                <a:gd name="T1" fmla="*/ 404 h 822"/>
                <a:gd name="T2" fmla="*/ 812 w 1596"/>
                <a:gd name="T3" fmla="*/ 3 h 822"/>
                <a:gd name="T4" fmla="*/ 1589 w 1596"/>
                <a:gd name="T5" fmla="*/ 418 h 822"/>
                <a:gd name="T6" fmla="*/ 784 w 1596"/>
                <a:gd name="T7" fmla="*/ 818 h 822"/>
                <a:gd name="T8" fmla="*/ 7 w 1596"/>
                <a:gd name="T9" fmla="*/ 40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6" h="822">
                  <a:moveTo>
                    <a:pt x="7" y="404"/>
                  </a:moveTo>
                  <a:cubicBezTo>
                    <a:pt x="15" y="179"/>
                    <a:pt x="375" y="0"/>
                    <a:pt x="812" y="3"/>
                  </a:cubicBezTo>
                  <a:cubicBezTo>
                    <a:pt x="1248" y="7"/>
                    <a:pt x="1596" y="193"/>
                    <a:pt x="1589" y="418"/>
                  </a:cubicBezTo>
                  <a:cubicBezTo>
                    <a:pt x="1581" y="643"/>
                    <a:pt x="1221" y="822"/>
                    <a:pt x="784" y="818"/>
                  </a:cubicBezTo>
                  <a:cubicBezTo>
                    <a:pt x="348" y="815"/>
                    <a:pt x="0" y="629"/>
                    <a:pt x="7" y="404"/>
                  </a:cubicBezTo>
                  <a:close/>
                </a:path>
              </a:pathLst>
            </a:custGeom>
            <a:solidFill>
              <a:srgbClr val="82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10473724" y="4681762"/>
              <a:ext cx="6228764" cy="1727556"/>
            </a:xfrm>
            <a:custGeom>
              <a:avLst/>
              <a:gdLst>
                <a:gd name="T0" fmla="*/ 1492 w 1492"/>
                <a:gd name="T1" fmla="*/ 414 h 414"/>
                <a:gd name="T2" fmla="*/ 760 w 1492"/>
                <a:gd name="T3" fmla="*/ 142 h 414"/>
                <a:gd name="T4" fmla="*/ 0 w 1492"/>
                <a:gd name="T5" fmla="*/ 414 h 414"/>
                <a:gd name="T6" fmla="*/ 128 w 1492"/>
                <a:gd name="T7" fmla="*/ 228 h 414"/>
                <a:gd name="T8" fmla="*/ 757 w 1492"/>
                <a:gd name="T9" fmla="*/ 3 h 414"/>
                <a:gd name="T10" fmla="*/ 1364 w 1492"/>
                <a:gd name="T11" fmla="*/ 228 h 414"/>
                <a:gd name="T12" fmla="*/ 1492 w 1492"/>
                <a:gd name="T13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2" h="414">
                  <a:moveTo>
                    <a:pt x="1492" y="414"/>
                  </a:moveTo>
                  <a:cubicBezTo>
                    <a:pt x="1385" y="258"/>
                    <a:pt x="1099" y="146"/>
                    <a:pt x="760" y="142"/>
                  </a:cubicBezTo>
                  <a:cubicBezTo>
                    <a:pt x="411" y="139"/>
                    <a:pt x="111" y="253"/>
                    <a:pt x="0" y="414"/>
                  </a:cubicBezTo>
                  <a:cubicBezTo>
                    <a:pt x="43" y="352"/>
                    <a:pt x="86" y="290"/>
                    <a:pt x="128" y="228"/>
                  </a:cubicBezTo>
                  <a:cubicBezTo>
                    <a:pt x="220" y="94"/>
                    <a:pt x="468" y="0"/>
                    <a:pt x="757" y="3"/>
                  </a:cubicBezTo>
                  <a:cubicBezTo>
                    <a:pt x="1039" y="5"/>
                    <a:pt x="1275" y="99"/>
                    <a:pt x="1364" y="228"/>
                  </a:cubicBezTo>
                  <a:cubicBezTo>
                    <a:pt x="1406" y="290"/>
                    <a:pt x="1449" y="352"/>
                    <a:pt x="1492" y="414"/>
                  </a:cubicBezTo>
                  <a:close/>
                </a:path>
              </a:pathLst>
            </a:custGeom>
            <a:solidFill>
              <a:srgbClr val="82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10828401" y="4677777"/>
              <a:ext cx="5519410" cy="2843393"/>
            </a:xfrm>
            <a:custGeom>
              <a:avLst/>
              <a:gdLst>
                <a:gd name="T0" fmla="*/ 6 w 1322"/>
                <a:gd name="T1" fmla="*/ 335 h 682"/>
                <a:gd name="T2" fmla="*/ 672 w 1322"/>
                <a:gd name="T3" fmla="*/ 4 h 682"/>
                <a:gd name="T4" fmla="*/ 1316 w 1322"/>
                <a:gd name="T5" fmla="*/ 347 h 682"/>
                <a:gd name="T6" fmla="*/ 650 w 1322"/>
                <a:gd name="T7" fmla="*/ 679 h 682"/>
                <a:gd name="T8" fmla="*/ 6 w 1322"/>
                <a:gd name="T9" fmla="*/ 335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2" h="682">
                  <a:moveTo>
                    <a:pt x="6" y="335"/>
                  </a:moveTo>
                  <a:cubicBezTo>
                    <a:pt x="12" y="149"/>
                    <a:pt x="311" y="0"/>
                    <a:pt x="672" y="4"/>
                  </a:cubicBezTo>
                  <a:cubicBezTo>
                    <a:pt x="1034" y="7"/>
                    <a:pt x="1322" y="161"/>
                    <a:pt x="1316" y="347"/>
                  </a:cubicBezTo>
                  <a:cubicBezTo>
                    <a:pt x="1310" y="533"/>
                    <a:pt x="1011" y="682"/>
                    <a:pt x="650" y="679"/>
                  </a:cubicBezTo>
                  <a:cubicBezTo>
                    <a:pt x="288" y="675"/>
                    <a:pt x="0" y="522"/>
                    <a:pt x="6" y="33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10256535" y="5632215"/>
              <a:ext cx="6637240" cy="3056598"/>
            </a:xfrm>
            <a:custGeom>
              <a:avLst/>
              <a:gdLst>
                <a:gd name="T0" fmla="*/ 1544 w 1590"/>
                <a:gd name="T1" fmla="*/ 186 h 733"/>
                <a:gd name="T2" fmla="*/ 1416 w 1590"/>
                <a:gd name="T3" fmla="*/ 0 h 733"/>
                <a:gd name="T4" fmla="*/ 1453 w 1590"/>
                <a:gd name="T5" fmla="*/ 118 h 733"/>
                <a:gd name="T6" fmla="*/ 787 w 1590"/>
                <a:gd name="T7" fmla="*/ 450 h 733"/>
                <a:gd name="T8" fmla="*/ 143 w 1590"/>
                <a:gd name="T9" fmla="*/ 106 h 733"/>
                <a:gd name="T10" fmla="*/ 180 w 1590"/>
                <a:gd name="T11" fmla="*/ 0 h 733"/>
                <a:gd name="T12" fmla="*/ 52 w 1590"/>
                <a:gd name="T13" fmla="*/ 186 h 733"/>
                <a:gd name="T14" fmla="*/ 7 w 1590"/>
                <a:gd name="T15" fmla="*/ 315 h 733"/>
                <a:gd name="T16" fmla="*/ 784 w 1590"/>
                <a:gd name="T17" fmla="*/ 729 h 733"/>
                <a:gd name="T18" fmla="*/ 1589 w 1590"/>
                <a:gd name="T19" fmla="*/ 329 h 733"/>
                <a:gd name="T20" fmla="*/ 1544 w 1590"/>
                <a:gd name="T21" fmla="*/ 186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0" h="733">
                  <a:moveTo>
                    <a:pt x="1544" y="186"/>
                  </a:moveTo>
                  <a:cubicBezTo>
                    <a:pt x="1501" y="124"/>
                    <a:pt x="1458" y="62"/>
                    <a:pt x="1416" y="0"/>
                  </a:cubicBezTo>
                  <a:cubicBezTo>
                    <a:pt x="1441" y="37"/>
                    <a:pt x="1454" y="77"/>
                    <a:pt x="1453" y="118"/>
                  </a:cubicBezTo>
                  <a:cubicBezTo>
                    <a:pt x="1447" y="304"/>
                    <a:pt x="1148" y="453"/>
                    <a:pt x="787" y="450"/>
                  </a:cubicBezTo>
                  <a:cubicBezTo>
                    <a:pt x="425" y="446"/>
                    <a:pt x="137" y="293"/>
                    <a:pt x="143" y="106"/>
                  </a:cubicBezTo>
                  <a:cubicBezTo>
                    <a:pt x="144" y="69"/>
                    <a:pt x="157" y="33"/>
                    <a:pt x="180" y="0"/>
                  </a:cubicBezTo>
                  <a:cubicBezTo>
                    <a:pt x="138" y="62"/>
                    <a:pt x="95" y="124"/>
                    <a:pt x="52" y="186"/>
                  </a:cubicBezTo>
                  <a:cubicBezTo>
                    <a:pt x="25" y="226"/>
                    <a:pt x="9" y="270"/>
                    <a:pt x="7" y="315"/>
                  </a:cubicBezTo>
                  <a:cubicBezTo>
                    <a:pt x="0" y="540"/>
                    <a:pt x="348" y="726"/>
                    <a:pt x="784" y="729"/>
                  </a:cubicBezTo>
                  <a:cubicBezTo>
                    <a:pt x="1221" y="733"/>
                    <a:pt x="1581" y="554"/>
                    <a:pt x="1589" y="329"/>
                  </a:cubicBezTo>
                  <a:cubicBezTo>
                    <a:pt x="1590" y="279"/>
                    <a:pt x="1574" y="231"/>
                    <a:pt x="1544" y="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10884193" y="4528333"/>
              <a:ext cx="5407826" cy="2839408"/>
            </a:xfrm>
            <a:custGeom>
              <a:avLst/>
              <a:gdLst>
                <a:gd name="T0" fmla="*/ 7 w 1296"/>
                <a:gd name="T1" fmla="*/ 335 h 681"/>
                <a:gd name="T2" fmla="*/ 659 w 1296"/>
                <a:gd name="T3" fmla="*/ 3 h 681"/>
                <a:gd name="T4" fmla="*/ 1289 w 1296"/>
                <a:gd name="T5" fmla="*/ 347 h 681"/>
                <a:gd name="T6" fmla="*/ 637 w 1296"/>
                <a:gd name="T7" fmla="*/ 678 h 681"/>
                <a:gd name="T8" fmla="*/ 7 w 1296"/>
                <a:gd name="T9" fmla="*/ 335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681">
                  <a:moveTo>
                    <a:pt x="7" y="335"/>
                  </a:moveTo>
                  <a:cubicBezTo>
                    <a:pt x="13" y="148"/>
                    <a:pt x="305" y="0"/>
                    <a:pt x="659" y="3"/>
                  </a:cubicBezTo>
                  <a:cubicBezTo>
                    <a:pt x="1013" y="6"/>
                    <a:pt x="1296" y="160"/>
                    <a:pt x="1289" y="347"/>
                  </a:cubicBezTo>
                  <a:cubicBezTo>
                    <a:pt x="1283" y="533"/>
                    <a:pt x="991" y="681"/>
                    <a:pt x="637" y="678"/>
                  </a:cubicBezTo>
                  <a:cubicBezTo>
                    <a:pt x="283" y="675"/>
                    <a:pt x="0" y="521"/>
                    <a:pt x="7" y="335"/>
                  </a:cubicBezTo>
                  <a:close/>
                </a:path>
              </a:pathLst>
            </a:custGeom>
            <a:solidFill>
              <a:srgbClr val="7C7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11063524" y="3803039"/>
              <a:ext cx="5049164" cy="1675749"/>
            </a:xfrm>
            <a:custGeom>
              <a:avLst/>
              <a:gdLst>
                <a:gd name="T0" fmla="*/ 1210 w 1210"/>
                <a:gd name="T1" fmla="*/ 402 h 402"/>
                <a:gd name="T2" fmla="*/ 616 w 1210"/>
                <a:gd name="T3" fmla="*/ 177 h 402"/>
                <a:gd name="T4" fmla="*/ 0 w 1210"/>
                <a:gd name="T5" fmla="*/ 402 h 402"/>
                <a:gd name="T6" fmla="*/ 157 w 1210"/>
                <a:gd name="T7" fmla="*/ 169 h 402"/>
                <a:gd name="T8" fmla="*/ 613 w 1210"/>
                <a:gd name="T9" fmla="*/ 2 h 402"/>
                <a:gd name="T10" fmla="*/ 1053 w 1210"/>
                <a:gd name="T11" fmla="*/ 169 h 402"/>
                <a:gd name="T12" fmla="*/ 1210 w 1210"/>
                <a:gd name="T13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0" h="402">
                  <a:moveTo>
                    <a:pt x="1210" y="402"/>
                  </a:moveTo>
                  <a:cubicBezTo>
                    <a:pt x="1123" y="273"/>
                    <a:pt x="892" y="180"/>
                    <a:pt x="616" y="177"/>
                  </a:cubicBezTo>
                  <a:cubicBezTo>
                    <a:pt x="333" y="174"/>
                    <a:pt x="90" y="269"/>
                    <a:pt x="0" y="402"/>
                  </a:cubicBezTo>
                  <a:cubicBezTo>
                    <a:pt x="52" y="324"/>
                    <a:pt x="105" y="247"/>
                    <a:pt x="157" y="169"/>
                  </a:cubicBezTo>
                  <a:cubicBezTo>
                    <a:pt x="223" y="70"/>
                    <a:pt x="404" y="0"/>
                    <a:pt x="613" y="2"/>
                  </a:cubicBezTo>
                  <a:cubicBezTo>
                    <a:pt x="817" y="4"/>
                    <a:pt x="989" y="73"/>
                    <a:pt x="1053" y="169"/>
                  </a:cubicBezTo>
                  <a:cubicBezTo>
                    <a:pt x="1106" y="247"/>
                    <a:pt x="1158" y="324"/>
                    <a:pt x="1210" y="402"/>
                  </a:cubicBezTo>
                  <a:close/>
                </a:path>
              </a:pathLst>
            </a:custGeom>
            <a:solidFill>
              <a:srgbClr val="7C7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11585576" y="3809389"/>
              <a:ext cx="4007052" cy="2104151"/>
            </a:xfrm>
            <a:custGeom>
              <a:avLst/>
              <a:gdLst>
                <a:gd name="T0" fmla="*/ 5 w 960"/>
                <a:gd name="T1" fmla="*/ 248 h 505"/>
                <a:gd name="T2" fmla="*/ 488 w 960"/>
                <a:gd name="T3" fmla="*/ 2 h 505"/>
                <a:gd name="T4" fmla="*/ 955 w 960"/>
                <a:gd name="T5" fmla="*/ 257 h 505"/>
                <a:gd name="T6" fmla="*/ 472 w 960"/>
                <a:gd name="T7" fmla="*/ 503 h 505"/>
                <a:gd name="T8" fmla="*/ 5 w 960"/>
                <a:gd name="T9" fmla="*/ 248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0" h="505">
                  <a:moveTo>
                    <a:pt x="5" y="248"/>
                  </a:moveTo>
                  <a:cubicBezTo>
                    <a:pt x="9" y="110"/>
                    <a:pt x="226" y="0"/>
                    <a:pt x="488" y="2"/>
                  </a:cubicBezTo>
                  <a:cubicBezTo>
                    <a:pt x="751" y="5"/>
                    <a:pt x="960" y="119"/>
                    <a:pt x="955" y="257"/>
                  </a:cubicBezTo>
                  <a:cubicBezTo>
                    <a:pt x="951" y="395"/>
                    <a:pt x="734" y="505"/>
                    <a:pt x="472" y="503"/>
                  </a:cubicBezTo>
                  <a:cubicBezTo>
                    <a:pt x="209" y="500"/>
                    <a:pt x="0" y="386"/>
                    <a:pt x="5" y="24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10884193" y="4506416"/>
              <a:ext cx="5387900" cy="2861326"/>
            </a:xfrm>
            <a:custGeom>
              <a:avLst/>
              <a:gdLst>
                <a:gd name="T0" fmla="*/ 1253 w 1291"/>
                <a:gd name="T1" fmla="*/ 233 h 686"/>
                <a:gd name="T2" fmla="*/ 1096 w 1291"/>
                <a:gd name="T3" fmla="*/ 0 h 686"/>
                <a:gd name="T4" fmla="*/ 1123 w 1291"/>
                <a:gd name="T5" fmla="*/ 88 h 686"/>
                <a:gd name="T6" fmla="*/ 640 w 1291"/>
                <a:gd name="T7" fmla="*/ 334 h 686"/>
                <a:gd name="T8" fmla="*/ 173 w 1291"/>
                <a:gd name="T9" fmla="*/ 79 h 686"/>
                <a:gd name="T10" fmla="*/ 173 w 1291"/>
                <a:gd name="T11" fmla="*/ 79 h 686"/>
                <a:gd name="T12" fmla="*/ 200 w 1291"/>
                <a:gd name="T13" fmla="*/ 0 h 686"/>
                <a:gd name="T14" fmla="*/ 43 w 1291"/>
                <a:gd name="T15" fmla="*/ 233 h 686"/>
                <a:gd name="T16" fmla="*/ 7 w 1291"/>
                <a:gd name="T17" fmla="*/ 340 h 686"/>
                <a:gd name="T18" fmla="*/ 7 w 1291"/>
                <a:gd name="T19" fmla="*/ 340 h 686"/>
                <a:gd name="T20" fmla="*/ 637 w 1291"/>
                <a:gd name="T21" fmla="*/ 683 h 686"/>
                <a:gd name="T22" fmla="*/ 1289 w 1291"/>
                <a:gd name="T23" fmla="*/ 352 h 686"/>
                <a:gd name="T24" fmla="*/ 1253 w 1291"/>
                <a:gd name="T25" fmla="*/ 23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1" h="686">
                  <a:moveTo>
                    <a:pt x="1253" y="233"/>
                  </a:moveTo>
                  <a:cubicBezTo>
                    <a:pt x="1201" y="155"/>
                    <a:pt x="1149" y="78"/>
                    <a:pt x="1096" y="0"/>
                  </a:cubicBezTo>
                  <a:cubicBezTo>
                    <a:pt x="1115" y="27"/>
                    <a:pt x="1124" y="57"/>
                    <a:pt x="1123" y="88"/>
                  </a:cubicBezTo>
                  <a:cubicBezTo>
                    <a:pt x="1119" y="226"/>
                    <a:pt x="902" y="336"/>
                    <a:pt x="640" y="334"/>
                  </a:cubicBezTo>
                  <a:cubicBezTo>
                    <a:pt x="377" y="331"/>
                    <a:pt x="168" y="217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51"/>
                    <a:pt x="183" y="25"/>
                    <a:pt x="200" y="0"/>
                  </a:cubicBezTo>
                  <a:cubicBezTo>
                    <a:pt x="148" y="78"/>
                    <a:pt x="95" y="155"/>
                    <a:pt x="43" y="233"/>
                  </a:cubicBezTo>
                  <a:cubicBezTo>
                    <a:pt x="21" y="266"/>
                    <a:pt x="8" y="302"/>
                    <a:pt x="7" y="340"/>
                  </a:cubicBezTo>
                  <a:cubicBezTo>
                    <a:pt x="7" y="340"/>
                    <a:pt x="7" y="340"/>
                    <a:pt x="7" y="340"/>
                  </a:cubicBezTo>
                  <a:cubicBezTo>
                    <a:pt x="0" y="526"/>
                    <a:pt x="283" y="680"/>
                    <a:pt x="637" y="683"/>
                  </a:cubicBezTo>
                  <a:cubicBezTo>
                    <a:pt x="991" y="686"/>
                    <a:pt x="1283" y="538"/>
                    <a:pt x="1289" y="352"/>
                  </a:cubicBezTo>
                  <a:cubicBezTo>
                    <a:pt x="1291" y="310"/>
                    <a:pt x="1278" y="270"/>
                    <a:pt x="1253" y="2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3"/>
            <p:cNvSpPr>
              <a:spLocks/>
            </p:cNvSpPr>
            <p:nvPr/>
          </p:nvSpPr>
          <p:spPr bwMode="auto">
            <a:xfrm>
              <a:off x="11754945" y="2705135"/>
              <a:ext cx="3666323" cy="1609994"/>
            </a:xfrm>
            <a:custGeom>
              <a:avLst/>
              <a:gdLst>
                <a:gd name="T0" fmla="*/ 878 w 878"/>
                <a:gd name="T1" fmla="*/ 386 h 386"/>
                <a:gd name="T2" fmla="*/ 447 w 878"/>
                <a:gd name="T3" fmla="*/ 220 h 386"/>
                <a:gd name="T4" fmla="*/ 0 w 878"/>
                <a:gd name="T5" fmla="*/ 386 h 386"/>
                <a:gd name="T6" fmla="*/ 192 w 878"/>
                <a:gd name="T7" fmla="*/ 95 h 386"/>
                <a:gd name="T8" fmla="*/ 444 w 878"/>
                <a:gd name="T9" fmla="*/ 1 h 386"/>
                <a:gd name="T10" fmla="*/ 686 w 878"/>
                <a:gd name="T11" fmla="*/ 95 h 386"/>
                <a:gd name="T12" fmla="*/ 878 w 878"/>
                <a:gd name="T13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386">
                  <a:moveTo>
                    <a:pt x="878" y="386"/>
                  </a:moveTo>
                  <a:cubicBezTo>
                    <a:pt x="815" y="291"/>
                    <a:pt x="647" y="221"/>
                    <a:pt x="447" y="220"/>
                  </a:cubicBezTo>
                  <a:cubicBezTo>
                    <a:pt x="242" y="218"/>
                    <a:pt x="65" y="288"/>
                    <a:pt x="0" y="386"/>
                  </a:cubicBezTo>
                  <a:cubicBezTo>
                    <a:pt x="192" y="95"/>
                    <a:pt x="192" y="95"/>
                    <a:pt x="192" y="95"/>
                  </a:cubicBezTo>
                  <a:cubicBezTo>
                    <a:pt x="228" y="39"/>
                    <a:pt x="328" y="0"/>
                    <a:pt x="444" y="1"/>
                  </a:cubicBezTo>
                  <a:cubicBezTo>
                    <a:pt x="556" y="2"/>
                    <a:pt x="651" y="41"/>
                    <a:pt x="686" y="95"/>
                  </a:cubicBezTo>
                  <a:cubicBezTo>
                    <a:pt x="750" y="192"/>
                    <a:pt x="814" y="289"/>
                    <a:pt x="878" y="386"/>
                  </a:cubicBezTo>
                  <a:close/>
                </a:path>
              </a:pathLst>
            </a:custGeom>
            <a:solidFill>
              <a:srgbClr val="535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4"/>
            <p:cNvSpPr>
              <a:spLocks/>
            </p:cNvSpPr>
            <p:nvPr/>
          </p:nvSpPr>
          <p:spPr bwMode="auto">
            <a:xfrm>
              <a:off x="11625428" y="3609761"/>
              <a:ext cx="3925356" cy="2106144"/>
            </a:xfrm>
            <a:custGeom>
              <a:avLst/>
              <a:gdLst>
                <a:gd name="T0" fmla="*/ 5 w 940"/>
                <a:gd name="T1" fmla="*/ 248 h 505"/>
                <a:gd name="T2" fmla="*/ 478 w 940"/>
                <a:gd name="T3" fmla="*/ 3 h 505"/>
                <a:gd name="T4" fmla="*/ 935 w 940"/>
                <a:gd name="T5" fmla="*/ 257 h 505"/>
                <a:gd name="T6" fmla="*/ 462 w 940"/>
                <a:gd name="T7" fmla="*/ 503 h 505"/>
                <a:gd name="T8" fmla="*/ 5 w 940"/>
                <a:gd name="T9" fmla="*/ 248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0" h="505">
                  <a:moveTo>
                    <a:pt x="5" y="248"/>
                  </a:moveTo>
                  <a:cubicBezTo>
                    <a:pt x="9" y="110"/>
                    <a:pt x="221" y="0"/>
                    <a:pt x="478" y="3"/>
                  </a:cubicBezTo>
                  <a:cubicBezTo>
                    <a:pt x="735" y="5"/>
                    <a:pt x="940" y="119"/>
                    <a:pt x="935" y="257"/>
                  </a:cubicBezTo>
                  <a:cubicBezTo>
                    <a:pt x="931" y="395"/>
                    <a:pt x="719" y="505"/>
                    <a:pt x="462" y="503"/>
                  </a:cubicBezTo>
                  <a:cubicBezTo>
                    <a:pt x="205" y="500"/>
                    <a:pt x="0" y="387"/>
                    <a:pt x="5" y="248"/>
                  </a:cubicBezTo>
                  <a:close/>
                </a:path>
              </a:pathLst>
            </a:custGeom>
            <a:solidFill>
              <a:srgbClr val="535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11625428" y="3101656"/>
              <a:ext cx="3907424" cy="2614248"/>
            </a:xfrm>
            <a:custGeom>
              <a:avLst/>
              <a:gdLst>
                <a:gd name="T0" fmla="*/ 909 w 936"/>
                <a:gd name="T1" fmla="*/ 291 h 627"/>
                <a:gd name="T2" fmla="*/ 717 w 936"/>
                <a:gd name="T3" fmla="*/ 0 h 627"/>
                <a:gd name="T4" fmla="*/ 732 w 936"/>
                <a:gd name="T5" fmla="*/ 49 h 627"/>
                <a:gd name="T6" fmla="*/ 465 w 936"/>
                <a:gd name="T7" fmla="*/ 188 h 627"/>
                <a:gd name="T8" fmla="*/ 208 w 936"/>
                <a:gd name="T9" fmla="*/ 44 h 627"/>
                <a:gd name="T10" fmla="*/ 223 w 936"/>
                <a:gd name="T11" fmla="*/ 0 h 627"/>
                <a:gd name="T12" fmla="*/ 31 w 936"/>
                <a:gd name="T13" fmla="*/ 291 h 627"/>
                <a:gd name="T14" fmla="*/ 5 w 936"/>
                <a:gd name="T15" fmla="*/ 370 h 627"/>
                <a:gd name="T16" fmla="*/ 462 w 936"/>
                <a:gd name="T17" fmla="*/ 625 h 627"/>
                <a:gd name="T18" fmla="*/ 935 w 936"/>
                <a:gd name="T19" fmla="*/ 379 h 627"/>
                <a:gd name="T20" fmla="*/ 909 w 936"/>
                <a:gd name="T21" fmla="*/ 29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6" h="627">
                  <a:moveTo>
                    <a:pt x="909" y="291"/>
                  </a:moveTo>
                  <a:cubicBezTo>
                    <a:pt x="845" y="194"/>
                    <a:pt x="781" y="97"/>
                    <a:pt x="717" y="0"/>
                  </a:cubicBezTo>
                  <a:cubicBezTo>
                    <a:pt x="727" y="15"/>
                    <a:pt x="733" y="32"/>
                    <a:pt x="732" y="49"/>
                  </a:cubicBezTo>
                  <a:cubicBezTo>
                    <a:pt x="730" y="127"/>
                    <a:pt x="610" y="189"/>
                    <a:pt x="465" y="188"/>
                  </a:cubicBezTo>
                  <a:cubicBezTo>
                    <a:pt x="321" y="186"/>
                    <a:pt x="205" y="122"/>
                    <a:pt x="208" y="44"/>
                  </a:cubicBezTo>
                  <a:cubicBezTo>
                    <a:pt x="208" y="29"/>
                    <a:pt x="214" y="14"/>
                    <a:pt x="223" y="0"/>
                  </a:cubicBezTo>
                  <a:cubicBezTo>
                    <a:pt x="31" y="291"/>
                    <a:pt x="31" y="291"/>
                    <a:pt x="31" y="291"/>
                  </a:cubicBezTo>
                  <a:cubicBezTo>
                    <a:pt x="15" y="316"/>
                    <a:pt x="6" y="343"/>
                    <a:pt x="5" y="370"/>
                  </a:cubicBezTo>
                  <a:cubicBezTo>
                    <a:pt x="0" y="509"/>
                    <a:pt x="205" y="622"/>
                    <a:pt x="462" y="625"/>
                  </a:cubicBezTo>
                  <a:cubicBezTo>
                    <a:pt x="719" y="627"/>
                    <a:pt x="931" y="517"/>
                    <a:pt x="935" y="379"/>
                  </a:cubicBezTo>
                  <a:cubicBezTo>
                    <a:pt x="936" y="348"/>
                    <a:pt x="927" y="319"/>
                    <a:pt x="909" y="2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6"/>
            <p:cNvSpPr>
              <a:spLocks/>
            </p:cNvSpPr>
            <p:nvPr/>
          </p:nvSpPr>
          <p:spPr bwMode="auto">
            <a:xfrm>
              <a:off x="12482231" y="2705135"/>
              <a:ext cx="2211749" cy="1185578"/>
            </a:xfrm>
            <a:custGeom>
              <a:avLst/>
              <a:gdLst>
                <a:gd name="T0" fmla="*/ 3 w 530"/>
                <a:gd name="T1" fmla="*/ 139 h 284"/>
                <a:gd name="T2" fmla="*/ 270 w 530"/>
                <a:gd name="T3" fmla="*/ 1 h 284"/>
                <a:gd name="T4" fmla="*/ 527 w 530"/>
                <a:gd name="T5" fmla="*/ 144 h 284"/>
                <a:gd name="T6" fmla="*/ 260 w 530"/>
                <a:gd name="T7" fmla="*/ 283 h 284"/>
                <a:gd name="T8" fmla="*/ 3 w 530"/>
                <a:gd name="T9" fmla="*/ 13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284">
                  <a:moveTo>
                    <a:pt x="3" y="139"/>
                  </a:moveTo>
                  <a:cubicBezTo>
                    <a:pt x="5" y="62"/>
                    <a:pt x="125" y="0"/>
                    <a:pt x="270" y="1"/>
                  </a:cubicBezTo>
                  <a:cubicBezTo>
                    <a:pt x="414" y="2"/>
                    <a:pt x="530" y="67"/>
                    <a:pt x="527" y="144"/>
                  </a:cubicBezTo>
                  <a:cubicBezTo>
                    <a:pt x="525" y="222"/>
                    <a:pt x="405" y="284"/>
                    <a:pt x="260" y="283"/>
                  </a:cubicBezTo>
                  <a:cubicBezTo>
                    <a:pt x="116" y="281"/>
                    <a:pt x="0" y="217"/>
                    <a:pt x="3" y="1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7"/>
            <p:cNvSpPr>
              <a:spLocks/>
            </p:cNvSpPr>
            <p:nvPr/>
          </p:nvSpPr>
          <p:spPr bwMode="auto">
            <a:xfrm>
              <a:off x="12528061" y="1384063"/>
              <a:ext cx="2120091" cy="2317356"/>
            </a:xfrm>
            <a:custGeom>
              <a:avLst/>
              <a:gdLst>
                <a:gd name="T0" fmla="*/ 508 w 508"/>
                <a:gd name="T1" fmla="*/ 409 h 556"/>
                <a:gd name="T2" fmla="*/ 507 w 508"/>
                <a:gd name="T3" fmla="*/ 407 h 556"/>
                <a:gd name="T4" fmla="*/ 507 w 508"/>
                <a:gd name="T5" fmla="*/ 403 h 556"/>
                <a:gd name="T6" fmla="*/ 506 w 508"/>
                <a:gd name="T7" fmla="*/ 400 h 556"/>
                <a:gd name="T8" fmla="*/ 506 w 508"/>
                <a:gd name="T9" fmla="*/ 396 h 556"/>
                <a:gd name="T10" fmla="*/ 505 w 508"/>
                <a:gd name="T11" fmla="*/ 393 h 556"/>
                <a:gd name="T12" fmla="*/ 504 w 508"/>
                <a:gd name="T13" fmla="*/ 389 h 556"/>
                <a:gd name="T14" fmla="*/ 503 w 508"/>
                <a:gd name="T15" fmla="*/ 386 h 556"/>
                <a:gd name="T16" fmla="*/ 501 w 508"/>
                <a:gd name="T17" fmla="*/ 383 h 556"/>
                <a:gd name="T18" fmla="*/ 500 w 508"/>
                <a:gd name="T19" fmla="*/ 380 h 556"/>
                <a:gd name="T20" fmla="*/ 498 w 508"/>
                <a:gd name="T21" fmla="*/ 376 h 556"/>
                <a:gd name="T22" fmla="*/ 497 w 508"/>
                <a:gd name="T23" fmla="*/ 374 h 556"/>
                <a:gd name="T24" fmla="*/ 495 w 508"/>
                <a:gd name="T25" fmla="*/ 369 h 556"/>
                <a:gd name="T26" fmla="*/ 494 w 508"/>
                <a:gd name="T27" fmla="*/ 367 h 556"/>
                <a:gd name="T28" fmla="*/ 493 w 508"/>
                <a:gd name="T29" fmla="*/ 367 h 556"/>
                <a:gd name="T30" fmla="*/ 332 w 508"/>
                <a:gd name="T31" fmla="*/ 114 h 556"/>
                <a:gd name="T32" fmla="*/ 331 w 508"/>
                <a:gd name="T33" fmla="*/ 111 h 556"/>
                <a:gd name="T34" fmla="*/ 313 w 508"/>
                <a:gd name="T35" fmla="*/ 84 h 556"/>
                <a:gd name="T36" fmla="*/ 293 w 508"/>
                <a:gd name="T37" fmla="*/ 53 h 556"/>
                <a:gd name="T38" fmla="*/ 283 w 508"/>
                <a:gd name="T39" fmla="*/ 36 h 556"/>
                <a:gd name="T40" fmla="*/ 261 w 508"/>
                <a:gd name="T41" fmla="*/ 3 h 556"/>
                <a:gd name="T42" fmla="*/ 261 w 508"/>
                <a:gd name="T43" fmla="*/ 3 h 556"/>
                <a:gd name="T44" fmla="*/ 260 w 508"/>
                <a:gd name="T45" fmla="*/ 2 h 556"/>
                <a:gd name="T46" fmla="*/ 260 w 508"/>
                <a:gd name="T47" fmla="*/ 1 h 556"/>
                <a:gd name="T48" fmla="*/ 259 w 508"/>
                <a:gd name="T49" fmla="*/ 1 h 556"/>
                <a:gd name="T50" fmla="*/ 259 w 508"/>
                <a:gd name="T51" fmla="*/ 1 h 556"/>
                <a:gd name="T52" fmla="*/ 257 w 508"/>
                <a:gd name="T53" fmla="*/ 0 h 556"/>
                <a:gd name="T54" fmla="*/ 256 w 508"/>
                <a:gd name="T55" fmla="*/ 0 h 556"/>
                <a:gd name="T56" fmla="*/ 254 w 508"/>
                <a:gd name="T57" fmla="*/ 0 h 556"/>
                <a:gd name="T58" fmla="*/ 252 w 508"/>
                <a:gd name="T59" fmla="*/ 0 h 556"/>
                <a:gd name="T60" fmla="*/ 252 w 508"/>
                <a:gd name="T61" fmla="*/ 0 h 556"/>
                <a:gd name="T62" fmla="*/ 250 w 508"/>
                <a:gd name="T63" fmla="*/ 0 h 556"/>
                <a:gd name="T64" fmla="*/ 249 w 508"/>
                <a:gd name="T65" fmla="*/ 1 h 556"/>
                <a:gd name="T66" fmla="*/ 248 w 508"/>
                <a:gd name="T67" fmla="*/ 1 h 556"/>
                <a:gd name="T68" fmla="*/ 248 w 508"/>
                <a:gd name="T69" fmla="*/ 1 h 556"/>
                <a:gd name="T70" fmla="*/ 247 w 508"/>
                <a:gd name="T71" fmla="*/ 2 h 556"/>
                <a:gd name="T72" fmla="*/ 247 w 508"/>
                <a:gd name="T73" fmla="*/ 3 h 556"/>
                <a:gd name="T74" fmla="*/ 15 w 508"/>
                <a:gd name="T75" fmla="*/ 367 h 556"/>
                <a:gd name="T76" fmla="*/ 14 w 508"/>
                <a:gd name="T77" fmla="*/ 368 h 556"/>
                <a:gd name="T78" fmla="*/ 13 w 508"/>
                <a:gd name="T79" fmla="*/ 371 h 556"/>
                <a:gd name="T80" fmla="*/ 10 w 508"/>
                <a:gd name="T81" fmla="*/ 375 h 556"/>
                <a:gd name="T82" fmla="*/ 9 w 508"/>
                <a:gd name="T83" fmla="*/ 377 h 556"/>
                <a:gd name="T84" fmla="*/ 6 w 508"/>
                <a:gd name="T85" fmla="*/ 383 h 556"/>
                <a:gd name="T86" fmla="*/ 6 w 508"/>
                <a:gd name="T87" fmla="*/ 383 h 556"/>
                <a:gd name="T88" fmla="*/ 4 w 508"/>
                <a:gd name="T89" fmla="*/ 389 h 556"/>
                <a:gd name="T90" fmla="*/ 4 w 508"/>
                <a:gd name="T91" fmla="*/ 391 h 556"/>
                <a:gd name="T92" fmla="*/ 2 w 508"/>
                <a:gd name="T93" fmla="*/ 396 h 556"/>
                <a:gd name="T94" fmla="*/ 2 w 508"/>
                <a:gd name="T95" fmla="*/ 398 h 556"/>
                <a:gd name="T96" fmla="*/ 1 w 508"/>
                <a:gd name="T97" fmla="*/ 403 h 556"/>
                <a:gd name="T98" fmla="*/ 1 w 508"/>
                <a:gd name="T99" fmla="*/ 405 h 556"/>
                <a:gd name="T100" fmla="*/ 0 w 508"/>
                <a:gd name="T101" fmla="*/ 411 h 556"/>
                <a:gd name="T102" fmla="*/ 0 w 508"/>
                <a:gd name="T103" fmla="*/ 411 h 556"/>
                <a:gd name="T104" fmla="*/ 0 w 508"/>
                <a:gd name="T105" fmla="*/ 411 h 556"/>
                <a:gd name="T106" fmla="*/ 0 w 508"/>
                <a:gd name="T107" fmla="*/ 411 h 556"/>
                <a:gd name="T108" fmla="*/ 14 w 508"/>
                <a:gd name="T109" fmla="*/ 460 h 556"/>
                <a:gd name="T110" fmla="*/ 72 w 508"/>
                <a:gd name="T111" fmla="*/ 512 h 556"/>
                <a:gd name="T112" fmla="*/ 89 w 508"/>
                <a:gd name="T113" fmla="*/ 521 h 556"/>
                <a:gd name="T114" fmla="*/ 250 w 508"/>
                <a:gd name="T115" fmla="*/ 555 h 556"/>
                <a:gd name="T116" fmla="*/ 508 w 508"/>
                <a:gd name="T117" fmla="*/ 416 h 556"/>
                <a:gd name="T118" fmla="*/ 508 w 508"/>
                <a:gd name="T119" fmla="*/ 40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8" h="556">
                  <a:moveTo>
                    <a:pt x="508" y="409"/>
                  </a:moveTo>
                  <a:cubicBezTo>
                    <a:pt x="508" y="409"/>
                    <a:pt x="507" y="408"/>
                    <a:pt x="507" y="407"/>
                  </a:cubicBezTo>
                  <a:cubicBezTo>
                    <a:pt x="507" y="406"/>
                    <a:pt x="507" y="404"/>
                    <a:pt x="507" y="403"/>
                  </a:cubicBezTo>
                  <a:cubicBezTo>
                    <a:pt x="507" y="402"/>
                    <a:pt x="507" y="401"/>
                    <a:pt x="506" y="400"/>
                  </a:cubicBezTo>
                  <a:cubicBezTo>
                    <a:pt x="506" y="399"/>
                    <a:pt x="506" y="397"/>
                    <a:pt x="506" y="396"/>
                  </a:cubicBezTo>
                  <a:cubicBezTo>
                    <a:pt x="505" y="395"/>
                    <a:pt x="505" y="394"/>
                    <a:pt x="505" y="393"/>
                  </a:cubicBezTo>
                  <a:cubicBezTo>
                    <a:pt x="505" y="392"/>
                    <a:pt x="504" y="390"/>
                    <a:pt x="504" y="389"/>
                  </a:cubicBezTo>
                  <a:cubicBezTo>
                    <a:pt x="504" y="388"/>
                    <a:pt x="503" y="387"/>
                    <a:pt x="503" y="386"/>
                  </a:cubicBezTo>
                  <a:cubicBezTo>
                    <a:pt x="502" y="385"/>
                    <a:pt x="502" y="384"/>
                    <a:pt x="501" y="383"/>
                  </a:cubicBezTo>
                  <a:cubicBezTo>
                    <a:pt x="501" y="382"/>
                    <a:pt x="501" y="381"/>
                    <a:pt x="500" y="380"/>
                  </a:cubicBezTo>
                  <a:cubicBezTo>
                    <a:pt x="500" y="379"/>
                    <a:pt x="499" y="377"/>
                    <a:pt x="498" y="376"/>
                  </a:cubicBezTo>
                  <a:cubicBezTo>
                    <a:pt x="498" y="375"/>
                    <a:pt x="498" y="374"/>
                    <a:pt x="497" y="374"/>
                  </a:cubicBezTo>
                  <a:cubicBezTo>
                    <a:pt x="496" y="372"/>
                    <a:pt x="496" y="371"/>
                    <a:pt x="495" y="369"/>
                  </a:cubicBezTo>
                  <a:cubicBezTo>
                    <a:pt x="494" y="369"/>
                    <a:pt x="494" y="368"/>
                    <a:pt x="494" y="367"/>
                  </a:cubicBezTo>
                  <a:cubicBezTo>
                    <a:pt x="493" y="367"/>
                    <a:pt x="493" y="367"/>
                    <a:pt x="493" y="367"/>
                  </a:cubicBezTo>
                  <a:cubicBezTo>
                    <a:pt x="446" y="292"/>
                    <a:pt x="387" y="200"/>
                    <a:pt x="332" y="114"/>
                  </a:cubicBezTo>
                  <a:cubicBezTo>
                    <a:pt x="331" y="111"/>
                    <a:pt x="331" y="111"/>
                    <a:pt x="331" y="111"/>
                  </a:cubicBezTo>
                  <a:cubicBezTo>
                    <a:pt x="325" y="102"/>
                    <a:pt x="319" y="93"/>
                    <a:pt x="313" y="84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290" y="47"/>
                    <a:pt x="286" y="42"/>
                    <a:pt x="283" y="36"/>
                  </a:cubicBezTo>
                  <a:cubicBezTo>
                    <a:pt x="261" y="3"/>
                    <a:pt x="261" y="3"/>
                    <a:pt x="261" y="3"/>
                  </a:cubicBezTo>
                  <a:cubicBezTo>
                    <a:pt x="261" y="3"/>
                    <a:pt x="261" y="3"/>
                    <a:pt x="261" y="3"/>
                  </a:cubicBezTo>
                  <a:cubicBezTo>
                    <a:pt x="261" y="2"/>
                    <a:pt x="261" y="2"/>
                    <a:pt x="260" y="2"/>
                  </a:cubicBezTo>
                  <a:cubicBezTo>
                    <a:pt x="260" y="1"/>
                    <a:pt x="260" y="1"/>
                    <a:pt x="260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259" y="1"/>
                    <a:pt x="259" y="1"/>
                    <a:pt x="259" y="1"/>
                  </a:cubicBezTo>
                  <a:cubicBezTo>
                    <a:pt x="258" y="0"/>
                    <a:pt x="257" y="0"/>
                    <a:pt x="257" y="0"/>
                  </a:cubicBezTo>
                  <a:cubicBezTo>
                    <a:pt x="257" y="0"/>
                    <a:pt x="256" y="0"/>
                    <a:pt x="256" y="0"/>
                  </a:cubicBezTo>
                  <a:cubicBezTo>
                    <a:pt x="256" y="0"/>
                    <a:pt x="255" y="0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1" y="0"/>
                    <a:pt x="250" y="0"/>
                    <a:pt x="250" y="0"/>
                  </a:cubicBezTo>
                  <a:cubicBezTo>
                    <a:pt x="250" y="0"/>
                    <a:pt x="249" y="1"/>
                    <a:pt x="249" y="1"/>
                  </a:cubicBezTo>
                  <a:cubicBezTo>
                    <a:pt x="249" y="1"/>
                    <a:pt x="248" y="1"/>
                    <a:pt x="248" y="1"/>
                  </a:cubicBezTo>
                  <a:cubicBezTo>
                    <a:pt x="248" y="1"/>
                    <a:pt x="248" y="1"/>
                    <a:pt x="248" y="1"/>
                  </a:cubicBezTo>
                  <a:cubicBezTo>
                    <a:pt x="247" y="2"/>
                    <a:pt x="247" y="2"/>
                    <a:pt x="247" y="2"/>
                  </a:cubicBezTo>
                  <a:cubicBezTo>
                    <a:pt x="247" y="3"/>
                    <a:pt x="247" y="3"/>
                    <a:pt x="247" y="3"/>
                  </a:cubicBezTo>
                  <a:cubicBezTo>
                    <a:pt x="169" y="124"/>
                    <a:pt x="92" y="245"/>
                    <a:pt x="15" y="367"/>
                  </a:cubicBezTo>
                  <a:cubicBezTo>
                    <a:pt x="14" y="367"/>
                    <a:pt x="14" y="368"/>
                    <a:pt x="14" y="368"/>
                  </a:cubicBezTo>
                  <a:cubicBezTo>
                    <a:pt x="13" y="369"/>
                    <a:pt x="13" y="370"/>
                    <a:pt x="13" y="371"/>
                  </a:cubicBezTo>
                  <a:cubicBezTo>
                    <a:pt x="12" y="372"/>
                    <a:pt x="11" y="373"/>
                    <a:pt x="10" y="375"/>
                  </a:cubicBezTo>
                  <a:cubicBezTo>
                    <a:pt x="10" y="375"/>
                    <a:pt x="10" y="376"/>
                    <a:pt x="9" y="377"/>
                  </a:cubicBezTo>
                  <a:cubicBezTo>
                    <a:pt x="8" y="379"/>
                    <a:pt x="7" y="381"/>
                    <a:pt x="6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5"/>
                    <a:pt x="5" y="387"/>
                    <a:pt x="4" y="389"/>
                  </a:cubicBezTo>
                  <a:cubicBezTo>
                    <a:pt x="4" y="390"/>
                    <a:pt x="4" y="391"/>
                    <a:pt x="4" y="391"/>
                  </a:cubicBezTo>
                  <a:cubicBezTo>
                    <a:pt x="3" y="393"/>
                    <a:pt x="3" y="394"/>
                    <a:pt x="2" y="396"/>
                  </a:cubicBezTo>
                  <a:cubicBezTo>
                    <a:pt x="2" y="397"/>
                    <a:pt x="2" y="397"/>
                    <a:pt x="2" y="398"/>
                  </a:cubicBezTo>
                  <a:cubicBezTo>
                    <a:pt x="2" y="400"/>
                    <a:pt x="1" y="401"/>
                    <a:pt x="1" y="403"/>
                  </a:cubicBezTo>
                  <a:cubicBezTo>
                    <a:pt x="1" y="403"/>
                    <a:pt x="1" y="404"/>
                    <a:pt x="1" y="405"/>
                  </a:cubicBezTo>
                  <a:cubicBezTo>
                    <a:pt x="1" y="407"/>
                    <a:pt x="0" y="409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28"/>
                    <a:pt x="5" y="445"/>
                    <a:pt x="14" y="460"/>
                  </a:cubicBezTo>
                  <a:cubicBezTo>
                    <a:pt x="26" y="480"/>
                    <a:pt x="46" y="497"/>
                    <a:pt x="72" y="512"/>
                  </a:cubicBezTo>
                  <a:cubicBezTo>
                    <a:pt x="77" y="515"/>
                    <a:pt x="83" y="518"/>
                    <a:pt x="89" y="521"/>
                  </a:cubicBezTo>
                  <a:cubicBezTo>
                    <a:pt x="132" y="542"/>
                    <a:pt x="188" y="554"/>
                    <a:pt x="250" y="555"/>
                  </a:cubicBezTo>
                  <a:cubicBezTo>
                    <a:pt x="390" y="556"/>
                    <a:pt x="505" y="494"/>
                    <a:pt x="508" y="416"/>
                  </a:cubicBezTo>
                  <a:cubicBezTo>
                    <a:pt x="508" y="414"/>
                    <a:pt x="508" y="412"/>
                    <a:pt x="508" y="4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27608" y="1404736"/>
            <a:ext cx="9254728" cy="104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9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PROJECT FEATURES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7608" y="2507984"/>
            <a:ext cx="890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architectures..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47923" y="3857491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50804" y="3662699"/>
            <a:ext cx="64931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41424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Service name or another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embrace value-added experiences .</a:t>
            </a:r>
          </a:p>
        </p:txBody>
      </p:sp>
      <p:sp>
        <p:nvSpPr>
          <p:cNvPr id="24" name="Freeform 177"/>
          <p:cNvSpPr>
            <a:spLocks noEditPoints="1"/>
          </p:cNvSpPr>
          <p:nvPr/>
        </p:nvSpPr>
        <p:spPr bwMode="auto">
          <a:xfrm>
            <a:off x="1468515" y="4082051"/>
            <a:ext cx="552450" cy="54451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247923" y="5743358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650804" y="5548566"/>
            <a:ext cx="64931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41424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Service name or another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embrace value-added experiences .</a:t>
            </a:r>
          </a:p>
        </p:txBody>
      </p:sp>
      <p:sp>
        <p:nvSpPr>
          <p:cNvPr id="27" name="Freeform 213"/>
          <p:cNvSpPr>
            <a:spLocks noEditPoints="1"/>
          </p:cNvSpPr>
          <p:nvPr/>
        </p:nvSpPr>
        <p:spPr bwMode="auto">
          <a:xfrm>
            <a:off x="1451155" y="5972532"/>
            <a:ext cx="552450" cy="552450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27607" y="7604497"/>
            <a:ext cx="8480473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</p:spTree>
    <p:extLst>
      <p:ext uri="{BB962C8B-B14F-4D97-AF65-F5344CB8AC3E}">
        <p14:creationId xmlns:p14="http://schemas.microsoft.com/office/powerpoint/2010/main" val="7111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760911" y="1465871"/>
            <a:ext cx="7327900" cy="6888163"/>
          </a:xfrm>
          <a:prstGeom prst="rect">
            <a:avLst/>
          </a:prstGeom>
          <a:noFill/>
          <a:ln>
            <a:noFill/>
          </a:ln>
          <a:effectLst>
            <a:outerShdw blurRad="152400" dist="101600" dir="5400000" algn="t" rotWithShape="0">
              <a:prstClr val="black">
                <a:alpha val="1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760911" y="3712184"/>
            <a:ext cx="2176463" cy="2406650"/>
            <a:chOff x="9760911" y="3712184"/>
            <a:chExt cx="2176463" cy="240665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9760911" y="3712184"/>
              <a:ext cx="2176463" cy="2406650"/>
            </a:xfrm>
            <a:custGeom>
              <a:avLst/>
              <a:gdLst>
                <a:gd name="T0" fmla="*/ 433 w 433"/>
                <a:gd name="T1" fmla="*/ 154 h 479"/>
                <a:gd name="T2" fmla="*/ 433 w 433"/>
                <a:gd name="T3" fmla="*/ 325 h 479"/>
                <a:gd name="T4" fmla="*/ 399 w 433"/>
                <a:gd name="T5" fmla="*/ 384 h 479"/>
                <a:gd name="T6" fmla="*/ 322 w 433"/>
                <a:gd name="T7" fmla="*/ 428 h 479"/>
                <a:gd name="T8" fmla="*/ 250 w 433"/>
                <a:gd name="T9" fmla="*/ 470 h 479"/>
                <a:gd name="T10" fmla="*/ 216 w 433"/>
                <a:gd name="T11" fmla="*/ 479 h 479"/>
                <a:gd name="T12" fmla="*/ 182 w 433"/>
                <a:gd name="T13" fmla="*/ 470 h 479"/>
                <a:gd name="T14" fmla="*/ 34 w 433"/>
                <a:gd name="T15" fmla="*/ 384 h 479"/>
                <a:gd name="T16" fmla="*/ 0 w 433"/>
                <a:gd name="T17" fmla="*/ 325 h 479"/>
                <a:gd name="T18" fmla="*/ 0 w 433"/>
                <a:gd name="T19" fmla="*/ 154 h 479"/>
                <a:gd name="T20" fmla="*/ 34 w 433"/>
                <a:gd name="T21" fmla="*/ 95 h 479"/>
                <a:gd name="T22" fmla="*/ 182 w 433"/>
                <a:gd name="T23" fmla="*/ 9 h 479"/>
                <a:gd name="T24" fmla="*/ 216 w 433"/>
                <a:gd name="T25" fmla="*/ 0 h 479"/>
                <a:gd name="T26" fmla="*/ 250 w 433"/>
                <a:gd name="T27" fmla="*/ 9 h 479"/>
                <a:gd name="T28" fmla="*/ 322 w 433"/>
                <a:gd name="T29" fmla="*/ 51 h 479"/>
                <a:gd name="T30" fmla="*/ 399 w 433"/>
                <a:gd name="T31" fmla="*/ 95 h 479"/>
                <a:gd name="T32" fmla="*/ 433 w 433"/>
                <a:gd name="T33" fmla="*/ 15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3" h="479">
                  <a:moveTo>
                    <a:pt x="433" y="154"/>
                  </a:moveTo>
                  <a:cubicBezTo>
                    <a:pt x="433" y="325"/>
                    <a:pt x="433" y="325"/>
                    <a:pt x="433" y="325"/>
                  </a:cubicBezTo>
                  <a:cubicBezTo>
                    <a:pt x="433" y="350"/>
                    <a:pt x="420" y="372"/>
                    <a:pt x="399" y="384"/>
                  </a:cubicBezTo>
                  <a:cubicBezTo>
                    <a:pt x="322" y="428"/>
                    <a:pt x="322" y="428"/>
                    <a:pt x="322" y="428"/>
                  </a:cubicBezTo>
                  <a:cubicBezTo>
                    <a:pt x="250" y="470"/>
                    <a:pt x="250" y="470"/>
                    <a:pt x="250" y="470"/>
                  </a:cubicBezTo>
                  <a:cubicBezTo>
                    <a:pt x="240" y="476"/>
                    <a:pt x="228" y="479"/>
                    <a:pt x="216" y="479"/>
                  </a:cubicBezTo>
                  <a:cubicBezTo>
                    <a:pt x="204" y="479"/>
                    <a:pt x="193" y="476"/>
                    <a:pt x="182" y="470"/>
                  </a:cubicBezTo>
                  <a:cubicBezTo>
                    <a:pt x="34" y="384"/>
                    <a:pt x="34" y="384"/>
                    <a:pt x="34" y="384"/>
                  </a:cubicBezTo>
                  <a:cubicBezTo>
                    <a:pt x="13" y="372"/>
                    <a:pt x="0" y="350"/>
                    <a:pt x="0" y="325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30"/>
                    <a:pt x="13" y="107"/>
                    <a:pt x="34" y="95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93" y="3"/>
                    <a:pt x="204" y="0"/>
                    <a:pt x="216" y="0"/>
                  </a:cubicBezTo>
                  <a:cubicBezTo>
                    <a:pt x="228" y="0"/>
                    <a:pt x="240" y="3"/>
                    <a:pt x="250" y="9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99" y="95"/>
                    <a:pt x="399" y="95"/>
                    <a:pt x="399" y="95"/>
                  </a:cubicBezTo>
                  <a:cubicBezTo>
                    <a:pt x="420" y="107"/>
                    <a:pt x="433" y="130"/>
                    <a:pt x="433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92100" dist="127000" sx="102000" sy="102000" algn="ctr" rotWithShape="0">
                <a:schemeClr val="accent4">
                  <a:alpha val="5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11373811" y="3967771"/>
              <a:ext cx="563563" cy="1893888"/>
            </a:xfrm>
            <a:custGeom>
              <a:avLst/>
              <a:gdLst>
                <a:gd name="T0" fmla="*/ 112 w 112"/>
                <a:gd name="T1" fmla="*/ 103 h 377"/>
                <a:gd name="T2" fmla="*/ 112 w 112"/>
                <a:gd name="T3" fmla="*/ 274 h 377"/>
                <a:gd name="T4" fmla="*/ 78 w 112"/>
                <a:gd name="T5" fmla="*/ 333 h 377"/>
                <a:gd name="T6" fmla="*/ 1 w 112"/>
                <a:gd name="T7" fmla="*/ 377 h 377"/>
                <a:gd name="T8" fmla="*/ 0 w 112"/>
                <a:gd name="T9" fmla="*/ 363 h 377"/>
                <a:gd name="T10" fmla="*/ 0 w 112"/>
                <a:gd name="T11" fmla="*/ 15 h 377"/>
                <a:gd name="T12" fmla="*/ 1 w 112"/>
                <a:gd name="T13" fmla="*/ 0 h 377"/>
                <a:gd name="T14" fmla="*/ 78 w 112"/>
                <a:gd name="T15" fmla="*/ 44 h 377"/>
                <a:gd name="T16" fmla="*/ 112 w 112"/>
                <a:gd name="T17" fmla="*/ 103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377">
                  <a:moveTo>
                    <a:pt x="112" y="103"/>
                  </a:moveTo>
                  <a:cubicBezTo>
                    <a:pt x="112" y="274"/>
                    <a:pt x="112" y="274"/>
                    <a:pt x="112" y="274"/>
                  </a:cubicBezTo>
                  <a:cubicBezTo>
                    <a:pt x="112" y="299"/>
                    <a:pt x="99" y="321"/>
                    <a:pt x="78" y="333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0" y="372"/>
                    <a:pt x="0" y="368"/>
                    <a:pt x="0" y="36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0" y="5"/>
                    <a:pt x="1" y="0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99" y="56"/>
                    <a:pt x="112" y="79"/>
                    <a:pt x="112" y="10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046786" y="1470634"/>
            <a:ext cx="2176463" cy="2406650"/>
            <a:chOff x="11046786" y="1470634"/>
            <a:chExt cx="2176463" cy="2406650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1046786" y="1470634"/>
              <a:ext cx="2176463" cy="2406650"/>
            </a:xfrm>
            <a:custGeom>
              <a:avLst/>
              <a:gdLst>
                <a:gd name="T0" fmla="*/ 433 w 433"/>
                <a:gd name="T1" fmla="*/ 154 h 479"/>
                <a:gd name="T2" fmla="*/ 433 w 433"/>
                <a:gd name="T3" fmla="*/ 325 h 479"/>
                <a:gd name="T4" fmla="*/ 399 w 433"/>
                <a:gd name="T5" fmla="*/ 384 h 479"/>
                <a:gd name="T6" fmla="*/ 250 w 433"/>
                <a:gd name="T7" fmla="*/ 470 h 479"/>
                <a:gd name="T8" fmla="*/ 217 w 433"/>
                <a:gd name="T9" fmla="*/ 479 h 479"/>
                <a:gd name="T10" fmla="*/ 183 w 433"/>
                <a:gd name="T11" fmla="*/ 470 h 479"/>
                <a:gd name="T12" fmla="*/ 107 w 433"/>
                <a:gd name="T13" fmla="*/ 426 h 479"/>
                <a:gd name="T14" fmla="*/ 34 w 433"/>
                <a:gd name="T15" fmla="*/ 384 h 479"/>
                <a:gd name="T16" fmla="*/ 0 w 433"/>
                <a:gd name="T17" fmla="*/ 325 h 479"/>
                <a:gd name="T18" fmla="*/ 0 w 433"/>
                <a:gd name="T19" fmla="*/ 154 h 479"/>
                <a:gd name="T20" fmla="*/ 34 w 433"/>
                <a:gd name="T21" fmla="*/ 95 h 479"/>
                <a:gd name="T22" fmla="*/ 183 w 433"/>
                <a:gd name="T23" fmla="*/ 9 h 479"/>
                <a:gd name="T24" fmla="*/ 217 w 433"/>
                <a:gd name="T25" fmla="*/ 0 h 479"/>
                <a:gd name="T26" fmla="*/ 250 w 433"/>
                <a:gd name="T27" fmla="*/ 9 h 479"/>
                <a:gd name="T28" fmla="*/ 399 w 433"/>
                <a:gd name="T29" fmla="*/ 95 h 479"/>
                <a:gd name="T30" fmla="*/ 433 w 433"/>
                <a:gd name="T31" fmla="*/ 15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3" h="479">
                  <a:moveTo>
                    <a:pt x="433" y="154"/>
                  </a:moveTo>
                  <a:cubicBezTo>
                    <a:pt x="433" y="325"/>
                    <a:pt x="433" y="325"/>
                    <a:pt x="433" y="325"/>
                  </a:cubicBezTo>
                  <a:cubicBezTo>
                    <a:pt x="433" y="350"/>
                    <a:pt x="420" y="372"/>
                    <a:pt x="399" y="384"/>
                  </a:cubicBezTo>
                  <a:cubicBezTo>
                    <a:pt x="250" y="470"/>
                    <a:pt x="250" y="470"/>
                    <a:pt x="250" y="470"/>
                  </a:cubicBezTo>
                  <a:cubicBezTo>
                    <a:pt x="240" y="476"/>
                    <a:pt x="228" y="479"/>
                    <a:pt x="217" y="479"/>
                  </a:cubicBezTo>
                  <a:cubicBezTo>
                    <a:pt x="205" y="479"/>
                    <a:pt x="193" y="476"/>
                    <a:pt x="183" y="470"/>
                  </a:cubicBezTo>
                  <a:cubicBezTo>
                    <a:pt x="107" y="426"/>
                    <a:pt x="107" y="426"/>
                    <a:pt x="107" y="426"/>
                  </a:cubicBezTo>
                  <a:cubicBezTo>
                    <a:pt x="34" y="384"/>
                    <a:pt x="34" y="384"/>
                    <a:pt x="34" y="384"/>
                  </a:cubicBezTo>
                  <a:cubicBezTo>
                    <a:pt x="13" y="372"/>
                    <a:pt x="0" y="350"/>
                    <a:pt x="0" y="325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30"/>
                    <a:pt x="13" y="107"/>
                    <a:pt x="34" y="95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93" y="3"/>
                    <a:pt x="205" y="0"/>
                    <a:pt x="217" y="0"/>
                  </a:cubicBezTo>
                  <a:cubicBezTo>
                    <a:pt x="228" y="0"/>
                    <a:pt x="240" y="3"/>
                    <a:pt x="250" y="9"/>
                  </a:cubicBezTo>
                  <a:cubicBezTo>
                    <a:pt x="399" y="95"/>
                    <a:pt x="399" y="95"/>
                    <a:pt x="399" y="95"/>
                  </a:cubicBezTo>
                  <a:cubicBezTo>
                    <a:pt x="420" y="107"/>
                    <a:pt x="433" y="130"/>
                    <a:pt x="433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92100" dist="127000" sx="102000" sy="102000" algn="ctr" rotWithShape="0">
                <a:schemeClr val="accent4">
                  <a:alpha val="5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1584949" y="2666021"/>
              <a:ext cx="1638300" cy="1211263"/>
            </a:xfrm>
            <a:custGeom>
              <a:avLst/>
              <a:gdLst>
                <a:gd name="T0" fmla="*/ 326 w 326"/>
                <a:gd name="T1" fmla="*/ 0 h 241"/>
                <a:gd name="T2" fmla="*/ 326 w 326"/>
                <a:gd name="T3" fmla="*/ 87 h 241"/>
                <a:gd name="T4" fmla="*/ 292 w 326"/>
                <a:gd name="T5" fmla="*/ 146 h 241"/>
                <a:gd name="T6" fmla="*/ 143 w 326"/>
                <a:gd name="T7" fmla="*/ 232 h 241"/>
                <a:gd name="T8" fmla="*/ 110 w 326"/>
                <a:gd name="T9" fmla="*/ 241 h 241"/>
                <a:gd name="T10" fmla="*/ 76 w 326"/>
                <a:gd name="T11" fmla="*/ 232 h 241"/>
                <a:gd name="T12" fmla="*/ 0 w 326"/>
                <a:gd name="T13" fmla="*/ 188 h 241"/>
                <a:gd name="T14" fmla="*/ 12 w 326"/>
                <a:gd name="T15" fmla="*/ 180 h 241"/>
                <a:gd name="T16" fmla="*/ 313 w 326"/>
                <a:gd name="T17" fmla="*/ 6 h 241"/>
                <a:gd name="T18" fmla="*/ 326 w 326"/>
                <a:gd name="T1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241">
                  <a:moveTo>
                    <a:pt x="326" y="0"/>
                  </a:moveTo>
                  <a:cubicBezTo>
                    <a:pt x="326" y="87"/>
                    <a:pt x="326" y="87"/>
                    <a:pt x="326" y="87"/>
                  </a:cubicBezTo>
                  <a:cubicBezTo>
                    <a:pt x="326" y="112"/>
                    <a:pt x="313" y="134"/>
                    <a:pt x="292" y="146"/>
                  </a:cubicBezTo>
                  <a:cubicBezTo>
                    <a:pt x="143" y="232"/>
                    <a:pt x="143" y="232"/>
                    <a:pt x="143" y="232"/>
                  </a:cubicBezTo>
                  <a:cubicBezTo>
                    <a:pt x="133" y="238"/>
                    <a:pt x="121" y="241"/>
                    <a:pt x="110" y="241"/>
                  </a:cubicBezTo>
                  <a:cubicBezTo>
                    <a:pt x="98" y="241"/>
                    <a:pt x="86" y="238"/>
                    <a:pt x="76" y="232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4" y="185"/>
                    <a:pt x="8" y="183"/>
                    <a:pt x="12" y="180"/>
                  </a:cubicBezTo>
                  <a:cubicBezTo>
                    <a:pt x="313" y="6"/>
                    <a:pt x="313" y="6"/>
                    <a:pt x="313" y="6"/>
                  </a:cubicBezTo>
                  <a:cubicBezTo>
                    <a:pt x="317" y="4"/>
                    <a:pt x="322" y="2"/>
                    <a:pt x="326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046786" y="5942621"/>
            <a:ext cx="2176463" cy="2406650"/>
            <a:chOff x="11046786" y="5942621"/>
            <a:chExt cx="2176463" cy="2406650"/>
          </a:xfrm>
        </p:grpSpPr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11046786" y="5942621"/>
              <a:ext cx="2176463" cy="2406650"/>
            </a:xfrm>
            <a:custGeom>
              <a:avLst/>
              <a:gdLst>
                <a:gd name="T0" fmla="*/ 433 w 433"/>
                <a:gd name="T1" fmla="*/ 154 h 479"/>
                <a:gd name="T2" fmla="*/ 433 w 433"/>
                <a:gd name="T3" fmla="*/ 326 h 479"/>
                <a:gd name="T4" fmla="*/ 399 w 433"/>
                <a:gd name="T5" fmla="*/ 384 h 479"/>
                <a:gd name="T6" fmla="*/ 250 w 433"/>
                <a:gd name="T7" fmla="*/ 470 h 479"/>
                <a:gd name="T8" fmla="*/ 217 w 433"/>
                <a:gd name="T9" fmla="*/ 479 h 479"/>
                <a:gd name="T10" fmla="*/ 183 w 433"/>
                <a:gd name="T11" fmla="*/ 470 h 479"/>
                <a:gd name="T12" fmla="*/ 34 w 433"/>
                <a:gd name="T13" fmla="*/ 384 h 479"/>
                <a:gd name="T14" fmla="*/ 0 w 433"/>
                <a:gd name="T15" fmla="*/ 326 h 479"/>
                <a:gd name="T16" fmla="*/ 0 w 433"/>
                <a:gd name="T17" fmla="*/ 154 h 479"/>
                <a:gd name="T18" fmla="*/ 34 w 433"/>
                <a:gd name="T19" fmla="*/ 95 h 479"/>
                <a:gd name="T20" fmla="*/ 106 w 433"/>
                <a:gd name="T21" fmla="*/ 54 h 479"/>
                <a:gd name="T22" fmla="*/ 183 w 433"/>
                <a:gd name="T23" fmla="*/ 9 h 479"/>
                <a:gd name="T24" fmla="*/ 217 w 433"/>
                <a:gd name="T25" fmla="*/ 0 h 479"/>
                <a:gd name="T26" fmla="*/ 250 w 433"/>
                <a:gd name="T27" fmla="*/ 9 h 479"/>
                <a:gd name="T28" fmla="*/ 399 w 433"/>
                <a:gd name="T29" fmla="*/ 95 h 479"/>
                <a:gd name="T30" fmla="*/ 433 w 433"/>
                <a:gd name="T31" fmla="*/ 15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3" h="479">
                  <a:moveTo>
                    <a:pt x="433" y="154"/>
                  </a:moveTo>
                  <a:cubicBezTo>
                    <a:pt x="433" y="326"/>
                    <a:pt x="433" y="326"/>
                    <a:pt x="433" y="326"/>
                  </a:cubicBezTo>
                  <a:cubicBezTo>
                    <a:pt x="433" y="350"/>
                    <a:pt x="420" y="372"/>
                    <a:pt x="399" y="384"/>
                  </a:cubicBezTo>
                  <a:cubicBezTo>
                    <a:pt x="250" y="470"/>
                    <a:pt x="250" y="470"/>
                    <a:pt x="250" y="470"/>
                  </a:cubicBezTo>
                  <a:cubicBezTo>
                    <a:pt x="240" y="476"/>
                    <a:pt x="228" y="479"/>
                    <a:pt x="217" y="479"/>
                  </a:cubicBezTo>
                  <a:cubicBezTo>
                    <a:pt x="205" y="479"/>
                    <a:pt x="193" y="476"/>
                    <a:pt x="183" y="470"/>
                  </a:cubicBezTo>
                  <a:cubicBezTo>
                    <a:pt x="34" y="384"/>
                    <a:pt x="34" y="384"/>
                    <a:pt x="34" y="384"/>
                  </a:cubicBezTo>
                  <a:cubicBezTo>
                    <a:pt x="13" y="372"/>
                    <a:pt x="0" y="350"/>
                    <a:pt x="0" y="32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30"/>
                    <a:pt x="13" y="107"/>
                    <a:pt x="34" y="95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93" y="3"/>
                    <a:pt x="205" y="0"/>
                    <a:pt x="217" y="0"/>
                  </a:cubicBezTo>
                  <a:cubicBezTo>
                    <a:pt x="228" y="0"/>
                    <a:pt x="240" y="3"/>
                    <a:pt x="250" y="9"/>
                  </a:cubicBezTo>
                  <a:cubicBezTo>
                    <a:pt x="399" y="95"/>
                    <a:pt x="399" y="95"/>
                    <a:pt x="399" y="95"/>
                  </a:cubicBezTo>
                  <a:cubicBezTo>
                    <a:pt x="420" y="107"/>
                    <a:pt x="433" y="130"/>
                    <a:pt x="433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92100" dist="127000" sx="102000" sy="102000" algn="ctr" rotWithShape="0">
                <a:schemeClr val="accent4">
                  <a:alpha val="5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1580186" y="5942621"/>
              <a:ext cx="1643063" cy="1220788"/>
            </a:xfrm>
            <a:custGeom>
              <a:avLst/>
              <a:gdLst>
                <a:gd name="T0" fmla="*/ 327 w 327"/>
                <a:gd name="T1" fmla="*/ 154 h 243"/>
                <a:gd name="T2" fmla="*/ 327 w 327"/>
                <a:gd name="T3" fmla="*/ 243 h 243"/>
                <a:gd name="T4" fmla="*/ 314 w 327"/>
                <a:gd name="T5" fmla="*/ 237 h 243"/>
                <a:gd name="T6" fmla="*/ 13 w 327"/>
                <a:gd name="T7" fmla="*/ 63 h 243"/>
                <a:gd name="T8" fmla="*/ 0 w 327"/>
                <a:gd name="T9" fmla="*/ 54 h 243"/>
                <a:gd name="T10" fmla="*/ 77 w 327"/>
                <a:gd name="T11" fmla="*/ 9 h 243"/>
                <a:gd name="T12" fmla="*/ 111 w 327"/>
                <a:gd name="T13" fmla="*/ 0 h 243"/>
                <a:gd name="T14" fmla="*/ 144 w 327"/>
                <a:gd name="T15" fmla="*/ 9 h 243"/>
                <a:gd name="T16" fmla="*/ 293 w 327"/>
                <a:gd name="T17" fmla="*/ 95 h 243"/>
                <a:gd name="T18" fmla="*/ 327 w 327"/>
                <a:gd name="T19" fmla="*/ 154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243">
                  <a:moveTo>
                    <a:pt x="327" y="154"/>
                  </a:moveTo>
                  <a:cubicBezTo>
                    <a:pt x="327" y="243"/>
                    <a:pt x="327" y="243"/>
                    <a:pt x="327" y="243"/>
                  </a:cubicBezTo>
                  <a:cubicBezTo>
                    <a:pt x="323" y="241"/>
                    <a:pt x="318" y="239"/>
                    <a:pt x="314" y="237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0"/>
                    <a:pt x="4" y="57"/>
                    <a:pt x="0" y="54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87" y="3"/>
                    <a:pt x="99" y="0"/>
                    <a:pt x="111" y="0"/>
                  </a:cubicBezTo>
                  <a:cubicBezTo>
                    <a:pt x="122" y="0"/>
                    <a:pt x="134" y="3"/>
                    <a:pt x="144" y="9"/>
                  </a:cubicBezTo>
                  <a:cubicBezTo>
                    <a:pt x="293" y="95"/>
                    <a:pt x="293" y="95"/>
                    <a:pt x="293" y="95"/>
                  </a:cubicBezTo>
                  <a:cubicBezTo>
                    <a:pt x="314" y="107"/>
                    <a:pt x="327" y="130"/>
                    <a:pt x="327" y="15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640761" y="1470634"/>
            <a:ext cx="2176463" cy="2406650"/>
            <a:chOff x="13640761" y="1470634"/>
            <a:chExt cx="2176463" cy="2406650"/>
          </a:xfrm>
        </p:grpSpPr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13640761" y="1470634"/>
              <a:ext cx="2176463" cy="2406650"/>
            </a:xfrm>
            <a:custGeom>
              <a:avLst/>
              <a:gdLst>
                <a:gd name="T0" fmla="*/ 433 w 433"/>
                <a:gd name="T1" fmla="*/ 154 h 479"/>
                <a:gd name="T2" fmla="*/ 433 w 433"/>
                <a:gd name="T3" fmla="*/ 325 h 479"/>
                <a:gd name="T4" fmla="*/ 399 w 433"/>
                <a:gd name="T5" fmla="*/ 384 h 479"/>
                <a:gd name="T6" fmla="*/ 326 w 433"/>
                <a:gd name="T7" fmla="*/ 427 h 479"/>
                <a:gd name="T8" fmla="*/ 251 w 433"/>
                <a:gd name="T9" fmla="*/ 470 h 479"/>
                <a:gd name="T10" fmla="*/ 217 w 433"/>
                <a:gd name="T11" fmla="*/ 479 h 479"/>
                <a:gd name="T12" fmla="*/ 183 w 433"/>
                <a:gd name="T13" fmla="*/ 470 h 479"/>
                <a:gd name="T14" fmla="*/ 34 w 433"/>
                <a:gd name="T15" fmla="*/ 384 h 479"/>
                <a:gd name="T16" fmla="*/ 0 w 433"/>
                <a:gd name="T17" fmla="*/ 325 h 479"/>
                <a:gd name="T18" fmla="*/ 0 w 433"/>
                <a:gd name="T19" fmla="*/ 154 h 479"/>
                <a:gd name="T20" fmla="*/ 34 w 433"/>
                <a:gd name="T21" fmla="*/ 95 h 479"/>
                <a:gd name="T22" fmla="*/ 183 w 433"/>
                <a:gd name="T23" fmla="*/ 9 h 479"/>
                <a:gd name="T24" fmla="*/ 217 w 433"/>
                <a:gd name="T25" fmla="*/ 0 h 479"/>
                <a:gd name="T26" fmla="*/ 251 w 433"/>
                <a:gd name="T27" fmla="*/ 9 h 479"/>
                <a:gd name="T28" fmla="*/ 399 w 433"/>
                <a:gd name="T29" fmla="*/ 95 h 479"/>
                <a:gd name="T30" fmla="*/ 433 w 433"/>
                <a:gd name="T31" fmla="*/ 15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3" h="479">
                  <a:moveTo>
                    <a:pt x="433" y="154"/>
                  </a:moveTo>
                  <a:cubicBezTo>
                    <a:pt x="433" y="325"/>
                    <a:pt x="433" y="325"/>
                    <a:pt x="433" y="325"/>
                  </a:cubicBezTo>
                  <a:cubicBezTo>
                    <a:pt x="433" y="350"/>
                    <a:pt x="420" y="372"/>
                    <a:pt x="399" y="384"/>
                  </a:cubicBezTo>
                  <a:cubicBezTo>
                    <a:pt x="326" y="427"/>
                    <a:pt x="326" y="427"/>
                    <a:pt x="326" y="427"/>
                  </a:cubicBezTo>
                  <a:cubicBezTo>
                    <a:pt x="251" y="470"/>
                    <a:pt x="251" y="470"/>
                    <a:pt x="251" y="470"/>
                  </a:cubicBezTo>
                  <a:cubicBezTo>
                    <a:pt x="240" y="476"/>
                    <a:pt x="229" y="479"/>
                    <a:pt x="217" y="479"/>
                  </a:cubicBezTo>
                  <a:cubicBezTo>
                    <a:pt x="205" y="479"/>
                    <a:pt x="193" y="476"/>
                    <a:pt x="183" y="470"/>
                  </a:cubicBezTo>
                  <a:cubicBezTo>
                    <a:pt x="34" y="384"/>
                    <a:pt x="34" y="384"/>
                    <a:pt x="34" y="384"/>
                  </a:cubicBezTo>
                  <a:cubicBezTo>
                    <a:pt x="13" y="372"/>
                    <a:pt x="0" y="350"/>
                    <a:pt x="0" y="325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30"/>
                    <a:pt x="13" y="107"/>
                    <a:pt x="34" y="95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93" y="3"/>
                    <a:pt x="205" y="0"/>
                    <a:pt x="217" y="0"/>
                  </a:cubicBezTo>
                  <a:cubicBezTo>
                    <a:pt x="229" y="0"/>
                    <a:pt x="240" y="3"/>
                    <a:pt x="251" y="9"/>
                  </a:cubicBezTo>
                  <a:cubicBezTo>
                    <a:pt x="399" y="95"/>
                    <a:pt x="399" y="95"/>
                    <a:pt x="399" y="95"/>
                  </a:cubicBezTo>
                  <a:cubicBezTo>
                    <a:pt x="420" y="107"/>
                    <a:pt x="433" y="130"/>
                    <a:pt x="433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92100" dist="127000" sx="102000" sy="102000" algn="ctr" rotWithShape="0">
                <a:schemeClr val="accent4">
                  <a:alpha val="5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3640761" y="2670784"/>
              <a:ext cx="1638300" cy="1206500"/>
            </a:xfrm>
            <a:custGeom>
              <a:avLst/>
              <a:gdLst>
                <a:gd name="T0" fmla="*/ 326 w 326"/>
                <a:gd name="T1" fmla="*/ 188 h 240"/>
                <a:gd name="T2" fmla="*/ 251 w 326"/>
                <a:gd name="T3" fmla="*/ 231 h 240"/>
                <a:gd name="T4" fmla="*/ 217 w 326"/>
                <a:gd name="T5" fmla="*/ 240 h 240"/>
                <a:gd name="T6" fmla="*/ 183 w 326"/>
                <a:gd name="T7" fmla="*/ 231 h 240"/>
                <a:gd name="T8" fmla="*/ 34 w 326"/>
                <a:gd name="T9" fmla="*/ 145 h 240"/>
                <a:gd name="T10" fmla="*/ 0 w 326"/>
                <a:gd name="T11" fmla="*/ 86 h 240"/>
                <a:gd name="T12" fmla="*/ 0 w 326"/>
                <a:gd name="T13" fmla="*/ 0 h 240"/>
                <a:gd name="T14" fmla="*/ 12 w 326"/>
                <a:gd name="T15" fmla="*/ 5 h 240"/>
                <a:gd name="T16" fmla="*/ 313 w 326"/>
                <a:gd name="T17" fmla="*/ 179 h 240"/>
                <a:gd name="T18" fmla="*/ 326 w 326"/>
                <a:gd name="T19" fmla="*/ 188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240">
                  <a:moveTo>
                    <a:pt x="326" y="188"/>
                  </a:moveTo>
                  <a:cubicBezTo>
                    <a:pt x="251" y="231"/>
                    <a:pt x="251" y="231"/>
                    <a:pt x="251" y="231"/>
                  </a:cubicBezTo>
                  <a:cubicBezTo>
                    <a:pt x="240" y="237"/>
                    <a:pt x="229" y="240"/>
                    <a:pt x="217" y="240"/>
                  </a:cubicBezTo>
                  <a:cubicBezTo>
                    <a:pt x="205" y="240"/>
                    <a:pt x="193" y="237"/>
                    <a:pt x="183" y="231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13" y="133"/>
                    <a:pt x="0" y="111"/>
                    <a:pt x="0" y="8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8" y="3"/>
                    <a:pt x="12" y="5"/>
                  </a:cubicBezTo>
                  <a:cubicBezTo>
                    <a:pt x="313" y="179"/>
                    <a:pt x="313" y="179"/>
                    <a:pt x="313" y="179"/>
                  </a:cubicBezTo>
                  <a:cubicBezTo>
                    <a:pt x="318" y="182"/>
                    <a:pt x="322" y="185"/>
                    <a:pt x="326" y="18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631236" y="5942621"/>
            <a:ext cx="2176463" cy="2406650"/>
            <a:chOff x="13631236" y="5942621"/>
            <a:chExt cx="2176463" cy="2406650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13631236" y="5942621"/>
              <a:ext cx="2176463" cy="2406650"/>
            </a:xfrm>
            <a:custGeom>
              <a:avLst/>
              <a:gdLst>
                <a:gd name="T0" fmla="*/ 433 w 433"/>
                <a:gd name="T1" fmla="*/ 154 h 479"/>
                <a:gd name="T2" fmla="*/ 433 w 433"/>
                <a:gd name="T3" fmla="*/ 326 h 479"/>
                <a:gd name="T4" fmla="*/ 399 w 433"/>
                <a:gd name="T5" fmla="*/ 384 h 479"/>
                <a:gd name="T6" fmla="*/ 250 w 433"/>
                <a:gd name="T7" fmla="*/ 470 h 479"/>
                <a:gd name="T8" fmla="*/ 217 w 433"/>
                <a:gd name="T9" fmla="*/ 479 h 479"/>
                <a:gd name="T10" fmla="*/ 183 w 433"/>
                <a:gd name="T11" fmla="*/ 470 h 479"/>
                <a:gd name="T12" fmla="*/ 34 w 433"/>
                <a:gd name="T13" fmla="*/ 384 h 479"/>
                <a:gd name="T14" fmla="*/ 0 w 433"/>
                <a:gd name="T15" fmla="*/ 326 h 479"/>
                <a:gd name="T16" fmla="*/ 0 w 433"/>
                <a:gd name="T17" fmla="*/ 154 h 479"/>
                <a:gd name="T18" fmla="*/ 34 w 433"/>
                <a:gd name="T19" fmla="*/ 95 h 479"/>
                <a:gd name="T20" fmla="*/ 183 w 433"/>
                <a:gd name="T21" fmla="*/ 9 h 479"/>
                <a:gd name="T22" fmla="*/ 217 w 433"/>
                <a:gd name="T23" fmla="*/ 0 h 479"/>
                <a:gd name="T24" fmla="*/ 250 w 433"/>
                <a:gd name="T25" fmla="*/ 9 h 479"/>
                <a:gd name="T26" fmla="*/ 328 w 433"/>
                <a:gd name="T27" fmla="*/ 54 h 479"/>
                <a:gd name="T28" fmla="*/ 399 w 433"/>
                <a:gd name="T29" fmla="*/ 95 h 479"/>
                <a:gd name="T30" fmla="*/ 433 w 433"/>
                <a:gd name="T31" fmla="*/ 15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3" h="479">
                  <a:moveTo>
                    <a:pt x="433" y="154"/>
                  </a:moveTo>
                  <a:cubicBezTo>
                    <a:pt x="433" y="326"/>
                    <a:pt x="433" y="326"/>
                    <a:pt x="433" y="326"/>
                  </a:cubicBezTo>
                  <a:cubicBezTo>
                    <a:pt x="433" y="350"/>
                    <a:pt x="420" y="372"/>
                    <a:pt x="399" y="384"/>
                  </a:cubicBezTo>
                  <a:cubicBezTo>
                    <a:pt x="250" y="470"/>
                    <a:pt x="250" y="470"/>
                    <a:pt x="250" y="470"/>
                  </a:cubicBezTo>
                  <a:cubicBezTo>
                    <a:pt x="240" y="476"/>
                    <a:pt x="228" y="479"/>
                    <a:pt x="217" y="479"/>
                  </a:cubicBezTo>
                  <a:cubicBezTo>
                    <a:pt x="205" y="479"/>
                    <a:pt x="193" y="476"/>
                    <a:pt x="183" y="470"/>
                  </a:cubicBezTo>
                  <a:cubicBezTo>
                    <a:pt x="34" y="384"/>
                    <a:pt x="34" y="384"/>
                    <a:pt x="34" y="384"/>
                  </a:cubicBezTo>
                  <a:cubicBezTo>
                    <a:pt x="13" y="372"/>
                    <a:pt x="0" y="350"/>
                    <a:pt x="0" y="32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30"/>
                    <a:pt x="13" y="107"/>
                    <a:pt x="34" y="95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93" y="3"/>
                    <a:pt x="205" y="0"/>
                    <a:pt x="217" y="0"/>
                  </a:cubicBezTo>
                  <a:cubicBezTo>
                    <a:pt x="228" y="0"/>
                    <a:pt x="240" y="3"/>
                    <a:pt x="250" y="9"/>
                  </a:cubicBezTo>
                  <a:cubicBezTo>
                    <a:pt x="328" y="54"/>
                    <a:pt x="328" y="54"/>
                    <a:pt x="328" y="54"/>
                  </a:cubicBezTo>
                  <a:cubicBezTo>
                    <a:pt x="399" y="95"/>
                    <a:pt x="399" y="95"/>
                    <a:pt x="399" y="95"/>
                  </a:cubicBezTo>
                  <a:cubicBezTo>
                    <a:pt x="420" y="107"/>
                    <a:pt x="433" y="130"/>
                    <a:pt x="433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92100" dist="127000" sx="102000" sy="102000" algn="ctr" rotWithShape="0">
                <a:schemeClr val="accent4">
                  <a:alpha val="5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3631236" y="5942621"/>
              <a:ext cx="1647825" cy="1225550"/>
            </a:xfrm>
            <a:custGeom>
              <a:avLst/>
              <a:gdLst>
                <a:gd name="T0" fmla="*/ 328 w 328"/>
                <a:gd name="T1" fmla="*/ 54 h 244"/>
                <a:gd name="T2" fmla="*/ 315 w 328"/>
                <a:gd name="T3" fmla="*/ 63 h 244"/>
                <a:gd name="T4" fmla="*/ 14 w 328"/>
                <a:gd name="T5" fmla="*/ 237 h 244"/>
                <a:gd name="T6" fmla="*/ 0 w 328"/>
                <a:gd name="T7" fmla="*/ 244 h 244"/>
                <a:gd name="T8" fmla="*/ 0 w 328"/>
                <a:gd name="T9" fmla="*/ 154 h 244"/>
                <a:gd name="T10" fmla="*/ 34 w 328"/>
                <a:gd name="T11" fmla="*/ 95 h 244"/>
                <a:gd name="T12" fmla="*/ 183 w 328"/>
                <a:gd name="T13" fmla="*/ 9 h 244"/>
                <a:gd name="T14" fmla="*/ 217 w 328"/>
                <a:gd name="T15" fmla="*/ 0 h 244"/>
                <a:gd name="T16" fmla="*/ 250 w 328"/>
                <a:gd name="T17" fmla="*/ 9 h 244"/>
                <a:gd name="T18" fmla="*/ 328 w 328"/>
                <a:gd name="T19" fmla="*/ 5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244">
                  <a:moveTo>
                    <a:pt x="328" y="54"/>
                  </a:moveTo>
                  <a:cubicBezTo>
                    <a:pt x="324" y="57"/>
                    <a:pt x="320" y="60"/>
                    <a:pt x="315" y="63"/>
                  </a:cubicBezTo>
                  <a:cubicBezTo>
                    <a:pt x="14" y="237"/>
                    <a:pt x="14" y="237"/>
                    <a:pt x="14" y="237"/>
                  </a:cubicBezTo>
                  <a:cubicBezTo>
                    <a:pt x="9" y="239"/>
                    <a:pt x="5" y="242"/>
                    <a:pt x="0" y="24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30"/>
                    <a:pt x="13" y="107"/>
                    <a:pt x="34" y="95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93" y="3"/>
                    <a:pt x="205" y="0"/>
                    <a:pt x="217" y="0"/>
                  </a:cubicBezTo>
                  <a:cubicBezTo>
                    <a:pt x="228" y="0"/>
                    <a:pt x="240" y="3"/>
                    <a:pt x="250" y="9"/>
                  </a:cubicBezTo>
                  <a:lnTo>
                    <a:pt x="328" y="5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917111" y="3712184"/>
            <a:ext cx="2176463" cy="2406650"/>
            <a:chOff x="14917111" y="3712184"/>
            <a:chExt cx="2176463" cy="2406650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14917111" y="3712184"/>
              <a:ext cx="2176463" cy="2406650"/>
            </a:xfrm>
            <a:custGeom>
              <a:avLst/>
              <a:gdLst>
                <a:gd name="T0" fmla="*/ 433 w 433"/>
                <a:gd name="T1" fmla="*/ 154 h 479"/>
                <a:gd name="T2" fmla="*/ 433 w 433"/>
                <a:gd name="T3" fmla="*/ 325 h 479"/>
                <a:gd name="T4" fmla="*/ 399 w 433"/>
                <a:gd name="T5" fmla="*/ 384 h 479"/>
                <a:gd name="T6" fmla="*/ 250 w 433"/>
                <a:gd name="T7" fmla="*/ 470 h 479"/>
                <a:gd name="T8" fmla="*/ 216 w 433"/>
                <a:gd name="T9" fmla="*/ 479 h 479"/>
                <a:gd name="T10" fmla="*/ 182 w 433"/>
                <a:gd name="T11" fmla="*/ 470 h 479"/>
                <a:gd name="T12" fmla="*/ 112 w 433"/>
                <a:gd name="T13" fmla="*/ 429 h 479"/>
                <a:gd name="T14" fmla="*/ 33 w 433"/>
                <a:gd name="T15" fmla="*/ 384 h 479"/>
                <a:gd name="T16" fmla="*/ 0 w 433"/>
                <a:gd name="T17" fmla="*/ 325 h 479"/>
                <a:gd name="T18" fmla="*/ 0 w 433"/>
                <a:gd name="T19" fmla="*/ 154 h 479"/>
                <a:gd name="T20" fmla="*/ 33 w 433"/>
                <a:gd name="T21" fmla="*/ 95 h 479"/>
                <a:gd name="T22" fmla="*/ 112 w 433"/>
                <a:gd name="T23" fmla="*/ 50 h 479"/>
                <a:gd name="T24" fmla="*/ 182 w 433"/>
                <a:gd name="T25" fmla="*/ 9 h 479"/>
                <a:gd name="T26" fmla="*/ 216 w 433"/>
                <a:gd name="T27" fmla="*/ 0 h 479"/>
                <a:gd name="T28" fmla="*/ 250 w 433"/>
                <a:gd name="T29" fmla="*/ 9 h 479"/>
                <a:gd name="T30" fmla="*/ 399 w 433"/>
                <a:gd name="T31" fmla="*/ 95 h 479"/>
                <a:gd name="T32" fmla="*/ 433 w 433"/>
                <a:gd name="T33" fmla="*/ 15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3" h="479">
                  <a:moveTo>
                    <a:pt x="433" y="154"/>
                  </a:moveTo>
                  <a:cubicBezTo>
                    <a:pt x="433" y="325"/>
                    <a:pt x="433" y="325"/>
                    <a:pt x="433" y="325"/>
                  </a:cubicBezTo>
                  <a:cubicBezTo>
                    <a:pt x="433" y="350"/>
                    <a:pt x="420" y="372"/>
                    <a:pt x="399" y="384"/>
                  </a:cubicBezTo>
                  <a:cubicBezTo>
                    <a:pt x="250" y="470"/>
                    <a:pt x="250" y="470"/>
                    <a:pt x="250" y="470"/>
                  </a:cubicBezTo>
                  <a:cubicBezTo>
                    <a:pt x="240" y="476"/>
                    <a:pt x="228" y="479"/>
                    <a:pt x="216" y="479"/>
                  </a:cubicBezTo>
                  <a:cubicBezTo>
                    <a:pt x="204" y="479"/>
                    <a:pt x="192" y="476"/>
                    <a:pt x="182" y="470"/>
                  </a:cubicBezTo>
                  <a:cubicBezTo>
                    <a:pt x="112" y="429"/>
                    <a:pt x="112" y="429"/>
                    <a:pt x="112" y="429"/>
                  </a:cubicBezTo>
                  <a:cubicBezTo>
                    <a:pt x="33" y="384"/>
                    <a:pt x="33" y="384"/>
                    <a:pt x="33" y="384"/>
                  </a:cubicBezTo>
                  <a:cubicBezTo>
                    <a:pt x="13" y="372"/>
                    <a:pt x="0" y="350"/>
                    <a:pt x="0" y="325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30"/>
                    <a:pt x="13" y="107"/>
                    <a:pt x="33" y="95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92" y="3"/>
                    <a:pt x="204" y="0"/>
                    <a:pt x="216" y="0"/>
                  </a:cubicBezTo>
                  <a:cubicBezTo>
                    <a:pt x="228" y="0"/>
                    <a:pt x="240" y="3"/>
                    <a:pt x="250" y="9"/>
                  </a:cubicBezTo>
                  <a:cubicBezTo>
                    <a:pt x="399" y="95"/>
                    <a:pt x="399" y="95"/>
                    <a:pt x="399" y="95"/>
                  </a:cubicBezTo>
                  <a:cubicBezTo>
                    <a:pt x="420" y="107"/>
                    <a:pt x="433" y="130"/>
                    <a:pt x="433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92100" dist="127000" sx="102000" sy="102000" algn="ctr" rotWithShape="0">
                <a:schemeClr val="accent4">
                  <a:alpha val="5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4917111" y="3963009"/>
              <a:ext cx="568325" cy="1903413"/>
            </a:xfrm>
            <a:custGeom>
              <a:avLst/>
              <a:gdLst>
                <a:gd name="T0" fmla="*/ 113 w 113"/>
                <a:gd name="T1" fmla="*/ 16 h 379"/>
                <a:gd name="T2" fmla="*/ 113 w 113"/>
                <a:gd name="T3" fmla="*/ 364 h 379"/>
                <a:gd name="T4" fmla="*/ 112 w 113"/>
                <a:gd name="T5" fmla="*/ 379 h 379"/>
                <a:gd name="T6" fmla="*/ 33 w 113"/>
                <a:gd name="T7" fmla="*/ 334 h 379"/>
                <a:gd name="T8" fmla="*/ 0 w 113"/>
                <a:gd name="T9" fmla="*/ 275 h 379"/>
                <a:gd name="T10" fmla="*/ 0 w 113"/>
                <a:gd name="T11" fmla="*/ 104 h 379"/>
                <a:gd name="T12" fmla="*/ 33 w 113"/>
                <a:gd name="T13" fmla="*/ 45 h 379"/>
                <a:gd name="T14" fmla="*/ 112 w 113"/>
                <a:gd name="T15" fmla="*/ 0 h 379"/>
                <a:gd name="T16" fmla="*/ 113 w 113"/>
                <a:gd name="T17" fmla="*/ 1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379">
                  <a:moveTo>
                    <a:pt x="113" y="16"/>
                  </a:moveTo>
                  <a:cubicBezTo>
                    <a:pt x="113" y="364"/>
                    <a:pt x="113" y="364"/>
                    <a:pt x="113" y="364"/>
                  </a:cubicBezTo>
                  <a:cubicBezTo>
                    <a:pt x="113" y="369"/>
                    <a:pt x="113" y="374"/>
                    <a:pt x="112" y="379"/>
                  </a:cubicBezTo>
                  <a:cubicBezTo>
                    <a:pt x="33" y="334"/>
                    <a:pt x="33" y="334"/>
                    <a:pt x="33" y="334"/>
                  </a:cubicBezTo>
                  <a:cubicBezTo>
                    <a:pt x="13" y="322"/>
                    <a:pt x="0" y="300"/>
                    <a:pt x="0" y="27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80"/>
                    <a:pt x="13" y="57"/>
                    <a:pt x="33" y="45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3" y="5"/>
                    <a:pt x="113" y="10"/>
                    <a:pt x="113" y="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612270" y="2560270"/>
            <a:ext cx="14557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870561" y="2560270"/>
            <a:ext cx="14557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891490" y="4392425"/>
            <a:ext cx="14557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12270" y="6311711"/>
            <a:ext cx="14557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870561" y="6311711"/>
            <a:ext cx="14557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19435" y="4392425"/>
            <a:ext cx="14557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06</a:t>
            </a:r>
          </a:p>
        </p:txBody>
      </p:sp>
      <p:sp>
        <p:nvSpPr>
          <p:cNvPr id="35" name="Freeform 230"/>
          <p:cNvSpPr>
            <a:spLocks noEditPoints="1"/>
          </p:cNvSpPr>
          <p:nvPr/>
        </p:nvSpPr>
        <p:spPr bwMode="auto">
          <a:xfrm>
            <a:off x="11457065" y="2091961"/>
            <a:ext cx="552450" cy="550863"/>
          </a:xfrm>
          <a:custGeom>
            <a:avLst/>
            <a:gdLst>
              <a:gd name="T0" fmla="*/ 77 w 147"/>
              <a:gd name="T1" fmla="*/ 90 h 147"/>
              <a:gd name="T2" fmla="*/ 91 w 147"/>
              <a:gd name="T3" fmla="*/ 103 h 147"/>
              <a:gd name="T4" fmla="*/ 91 w 147"/>
              <a:gd name="T5" fmla="*/ 113 h 147"/>
              <a:gd name="T6" fmla="*/ 77 w 147"/>
              <a:gd name="T7" fmla="*/ 127 h 147"/>
              <a:gd name="T8" fmla="*/ 91 w 147"/>
              <a:gd name="T9" fmla="*/ 113 h 147"/>
              <a:gd name="T10" fmla="*/ 57 w 147"/>
              <a:gd name="T11" fmla="*/ 67 h 147"/>
              <a:gd name="T12" fmla="*/ 71 w 147"/>
              <a:gd name="T13" fmla="*/ 80 h 147"/>
              <a:gd name="T14" fmla="*/ 91 w 147"/>
              <a:gd name="T15" fmla="*/ 67 h 147"/>
              <a:gd name="T16" fmla="*/ 77 w 147"/>
              <a:gd name="T17" fmla="*/ 80 h 147"/>
              <a:gd name="T18" fmla="*/ 91 w 147"/>
              <a:gd name="T19" fmla="*/ 67 h 147"/>
              <a:gd name="T20" fmla="*/ 117 w 147"/>
              <a:gd name="T21" fmla="*/ 90 h 147"/>
              <a:gd name="T22" fmla="*/ 131 w 147"/>
              <a:gd name="T23" fmla="*/ 103 h 147"/>
              <a:gd name="T24" fmla="*/ 131 w 147"/>
              <a:gd name="T25" fmla="*/ 67 h 147"/>
              <a:gd name="T26" fmla="*/ 117 w 147"/>
              <a:gd name="T27" fmla="*/ 80 h 147"/>
              <a:gd name="T28" fmla="*/ 131 w 147"/>
              <a:gd name="T29" fmla="*/ 67 h 147"/>
              <a:gd name="T30" fmla="*/ 57 w 147"/>
              <a:gd name="T31" fmla="*/ 90 h 147"/>
              <a:gd name="T32" fmla="*/ 71 w 147"/>
              <a:gd name="T33" fmla="*/ 103 h 147"/>
              <a:gd name="T34" fmla="*/ 111 w 147"/>
              <a:gd name="T35" fmla="*/ 67 h 147"/>
              <a:gd name="T36" fmla="*/ 97 w 147"/>
              <a:gd name="T37" fmla="*/ 80 h 147"/>
              <a:gd name="T38" fmla="*/ 111 w 147"/>
              <a:gd name="T39" fmla="*/ 67 h 147"/>
              <a:gd name="T40" fmla="*/ 97 w 147"/>
              <a:gd name="T41" fmla="*/ 90 h 147"/>
              <a:gd name="T42" fmla="*/ 111 w 147"/>
              <a:gd name="T43" fmla="*/ 103 h 147"/>
              <a:gd name="T44" fmla="*/ 31 w 147"/>
              <a:gd name="T45" fmla="*/ 113 h 147"/>
              <a:gd name="T46" fmla="*/ 17 w 147"/>
              <a:gd name="T47" fmla="*/ 127 h 147"/>
              <a:gd name="T48" fmla="*/ 31 w 147"/>
              <a:gd name="T49" fmla="*/ 113 h 147"/>
              <a:gd name="T50" fmla="*/ 17 w 147"/>
              <a:gd name="T51" fmla="*/ 67 h 147"/>
              <a:gd name="T52" fmla="*/ 31 w 147"/>
              <a:gd name="T53" fmla="*/ 80 h 147"/>
              <a:gd name="T54" fmla="*/ 31 w 147"/>
              <a:gd name="T55" fmla="*/ 90 h 147"/>
              <a:gd name="T56" fmla="*/ 17 w 147"/>
              <a:gd name="T57" fmla="*/ 103 h 147"/>
              <a:gd name="T58" fmla="*/ 31 w 147"/>
              <a:gd name="T59" fmla="*/ 90 h 147"/>
              <a:gd name="T60" fmla="*/ 57 w 147"/>
              <a:gd name="T61" fmla="*/ 113 h 147"/>
              <a:gd name="T62" fmla="*/ 71 w 147"/>
              <a:gd name="T63" fmla="*/ 127 h 147"/>
              <a:gd name="T64" fmla="*/ 134 w 147"/>
              <a:gd name="T65" fmla="*/ 13 h 147"/>
              <a:gd name="T66" fmla="*/ 121 w 147"/>
              <a:gd name="T67" fmla="*/ 3 h 147"/>
              <a:gd name="T68" fmla="*/ 114 w 147"/>
              <a:gd name="T69" fmla="*/ 3 h 147"/>
              <a:gd name="T70" fmla="*/ 34 w 147"/>
              <a:gd name="T71" fmla="*/ 13 h 147"/>
              <a:gd name="T72" fmla="*/ 31 w 147"/>
              <a:gd name="T73" fmla="*/ 0 h 147"/>
              <a:gd name="T74" fmla="*/ 27 w 147"/>
              <a:gd name="T75" fmla="*/ 13 h 147"/>
              <a:gd name="T76" fmla="*/ 0 w 147"/>
              <a:gd name="T77" fmla="*/ 27 h 147"/>
              <a:gd name="T78" fmla="*/ 14 w 147"/>
              <a:gd name="T79" fmla="*/ 147 h 147"/>
              <a:gd name="T80" fmla="*/ 147 w 147"/>
              <a:gd name="T81" fmla="*/ 133 h 147"/>
              <a:gd name="T82" fmla="*/ 134 w 147"/>
              <a:gd name="T83" fmla="*/ 13 h 147"/>
              <a:gd name="T84" fmla="*/ 134 w 147"/>
              <a:gd name="T85" fmla="*/ 140 h 147"/>
              <a:gd name="T86" fmla="*/ 7 w 147"/>
              <a:gd name="T87" fmla="*/ 133 h 147"/>
              <a:gd name="T88" fmla="*/ 141 w 147"/>
              <a:gd name="T89" fmla="*/ 53 h 147"/>
              <a:gd name="T90" fmla="*/ 141 w 147"/>
              <a:gd name="T91" fmla="*/ 47 h 147"/>
              <a:gd name="T92" fmla="*/ 7 w 147"/>
              <a:gd name="T93" fmla="*/ 27 h 147"/>
              <a:gd name="T94" fmla="*/ 27 w 147"/>
              <a:gd name="T95" fmla="*/ 20 h 147"/>
              <a:gd name="T96" fmla="*/ 31 w 147"/>
              <a:gd name="T97" fmla="*/ 33 h 147"/>
              <a:gd name="T98" fmla="*/ 34 w 147"/>
              <a:gd name="T99" fmla="*/ 20 h 147"/>
              <a:gd name="T100" fmla="*/ 114 w 147"/>
              <a:gd name="T101" fmla="*/ 30 h 147"/>
              <a:gd name="T102" fmla="*/ 121 w 147"/>
              <a:gd name="T103" fmla="*/ 30 h 147"/>
              <a:gd name="T104" fmla="*/ 134 w 147"/>
              <a:gd name="T105" fmla="*/ 20 h 147"/>
              <a:gd name="T106" fmla="*/ 141 w 147"/>
              <a:gd name="T107" fmla="*/ 47 h 147"/>
              <a:gd name="T108" fmla="*/ 37 w 147"/>
              <a:gd name="T109" fmla="*/ 67 h 147"/>
              <a:gd name="T110" fmla="*/ 51 w 147"/>
              <a:gd name="T111" fmla="*/ 80 h 147"/>
              <a:gd name="T112" fmla="*/ 51 w 147"/>
              <a:gd name="T113" fmla="*/ 90 h 147"/>
              <a:gd name="T114" fmla="*/ 37 w 147"/>
              <a:gd name="T115" fmla="*/ 103 h 147"/>
              <a:gd name="T116" fmla="*/ 51 w 147"/>
              <a:gd name="T117" fmla="*/ 90 h 147"/>
              <a:gd name="T118" fmla="*/ 37 w 147"/>
              <a:gd name="T119" fmla="*/ 113 h 147"/>
              <a:gd name="T120" fmla="*/ 51 w 147"/>
              <a:gd name="T121" fmla="*/ 12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" h="147">
                <a:moveTo>
                  <a:pt x="91" y="90"/>
                </a:moveTo>
                <a:cubicBezTo>
                  <a:pt x="77" y="90"/>
                  <a:pt x="77" y="90"/>
                  <a:pt x="77" y="90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91" y="103"/>
                  <a:pt x="91" y="103"/>
                  <a:pt x="91" y="103"/>
                </a:cubicBezTo>
                <a:lnTo>
                  <a:pt x="91" y="90"/>
                </a:lnTo>
                <a:close/>
                <a:moveTo>
                  <a:pt x="91" y="113"/>
                </a:moveTo>
                <a:cubicBezTo>
                  <a:pt x="77" y="113"/>
                  <a:pt x="77" y="113"/>
                  <a:pt x="77" y="113"/>
                </a:cubicBezTo>
                <a:cubicBezTo>
                  <a:pt x="77" y="127"/>
                  <a:pt x="77" y="127"/>
                  <a:pt x="77" y="127"/>
                </a:cubicBezTo>
                <a:cubicBezTo>
                  <a:pt x="91" y="127"/>
                  <a:pt x="91" y="127"/>
                  <a:pt x="91" y="127"/>
                </a:cubicBezTo>
                <a:lnTo>
                  <a:pt x="91" y="113"/>
                </a:lnTo>
                <a:close/>
                <a:moveTo>
                  <a:pt x="71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7" y="80"/>
                  <a:pt x="57" y="80"/>
                  <a:pt x="57" y="80"/>
                </a:cubicBezTo>
                <a:cubicBezTo>
                  <a:pt x="71" y="80"/>
                  <a:pt x="71" y="80"/>
                  <a:pt x="71" y="80"/>
                </a:cubicBezTo>
                <a:lnTo>
                  <a:pt x="71" y="67"/>
                </a:lnTo>
                <a:close/>
                <a:moveTo>
                  <a:pt x="91" y="67"/>
                </a:moveTo>
                <a:cubicBezTo>
                  <a:pt x="77" y="67"/>
                  <a:pt x="77" y="67"/>
                  <a:pt x="77" y="67"/>
                </a:cubicBezTo>
                <a:cubicBezTo>
                  <a:pt x="77" y="80"/>
                  <a:pt x="77" y="80"/>
                  <a:pt x="77" y="80"/>
                </a:cubicBezTo>
                <a:cubicBezTo>
                  <a:pt x="91" y="80"/>
                  <a:pt x="91" y="80"/>
                  <a:pt x="91" y="80"/>
                </a:cubicBezTo>
                <a:lnTo>
                  <a:pt x="91" y="67"/>
                </a:lnTo>
                <a:close/>
                <a:moveTo>
                  <a:pt x="131" y="90"/>
                </a:moveTo>
                <a:cubicBezTo>
                  <a:pt x="117" y="90"/>
                  <a:pt x="117" y="90"/>
                  <a:pt x="117" y="90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31" y="103"/>
                  <a:pt x="131" y="103"/>
                  <a:pt x="131" y="103"/>
                </a:cubicBezTo>
                <a:lnTo>
                  <a:pt x="131" y="90"/>
                </a:lnTo>
                <a:close/>
                <a:moveTo>
                  <a:pt x="131" y="67"/>
                </a:moveTo>
                <a:cubicBezTo>
                  <a:pt x="117" y="67"/>
                  <a:pt x="117" y="67"/>
                  <a:pt x="117" y="67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31" y="80"/>
                  <a:pt x="131" y="80"/>
                  <a:pt x="131" y="80"/>
                </a:cubicBezTo>
                <a:lnTo>
                  <a:pt x="131" y="67"/>
                </a:lnTo>
                <a:close/>
                <a:moveTo>
                  <a:pt x="71" y="90"/>
                </a:moveTo>
                <a:cubicBezTo>
                  <a:pt x="57" y="90"/>
                  <a:pt x="57" y="90"/>
                  <a:pt x="57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71" y="103"/>
                  <a:pt x="71" y="103"/>
                  <a:pt x="71" y="103"/>
                </a:cubicBezTo>
                <a:lnTo>
                  <a:pt x="71" y="90"/>
                </a:lnTo>
                <a:close/>
                <a:moveTo>
                  <a:pt x="111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7" y="80"/>
                  <a:pt x="97" y="80"/>
                  <a:pt x="97" y="80"/>
                </a:cubicBezTo>
                <a:cubicBezTo>
                  <a:pt x="111" y="80"/>
                  <a:pt x="111" y="80"/>
                  <a:pt x="111" y="80"/>
                </a:cubicBezTo>
                <a:lnTo>
                  <a:pt x="111" y="67"/>
                </a:lnTo>
                <a:close/>
                <a:moveTo>
                  <a:pt x="111" y="90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1" y="103"/>
                  <a:pt x="111" y="103"/>
                  <a:pt x="111" y="103"/>
                </a:cubicBezTo>
                <a:lnTo>
                  <a:pt x="111" y="90"/>
                </a:lnTo>
                <a:close/>
                <a:moveTo>
                  <a:pt x="31" y="113"/>
                </a:moveTo>
                <a:cubicBezTo>
                  <a:pt x="17" y="113"/>
                  <a:pt x="17" y="113"/>
                  <a:pt x="17" y="113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31" y="127"/>
                  <a:pt x="31" y="127"/>
                  <a:pt x="31" y="127"/>
                </a:cubicBezTo>
                <a:lnTo>
                  <a:pt x="31" y="113"/>
                </a:lnTo>
                <a:close/>
                <a:moveTo>
                  <a:pt x="31" y="67"/>
                </a:moveTo>
                <a:cubicBezTo>
                  <a:pt x="17" y="67"/>
                  <a:pt x="17" y="67"/>
                  <a:pt x="17" y="67"/>
                </a:cubicBezTo>
                <a:cubicBezTo>
                  <a:pt x="17" y="80"/>
                  <a:pt x="17" y="80"/>
                  <a:pt x="17" y="80"/>
                </a:cubicBezTo>
                <a:cubicBezTo>
                  <a:pt x="31" y="80"/>
                  <a:pt x="31" y="80"/>
                  <a:pt x="31" y="80"/>
                </a:cubicBezTo>
                <a:lnTo>
                  <a:pt x="31" y="67"/>
                </a:lnTo>
                <a:close/>
                <a:moveTo>
                  <a:pt x="31" y="90"/>
                </a:moveTo>
                <a:cubicBezTo>
                  <a:pt x="17" y="90"/>
                  <a:pt x="17" y="90"/>
                  <a:pt x="17" y="90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31" y="103"/>
                  <a:pt x="31" y="103"/>
                  <a:pt x="31" y="103"/>
                </a:cubicBezTo>
                <a:lnTo>
                  <a:pt x="31" y="90"/>
                </a:lnTo>
                <a:close/>
                <a:moveTo>
                  <a:pt x="71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1" y="127"/>
                  <a:pt x="71" y="127"/>
                  <a:pt x="71" y="127"/>
                </a:cubicBezTo>
                <a:lnTo>
                  <a:pt x="71" y="113"/>
                </a:ln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21" y="3"/>
                  <a:pt x="121" y="3"/>
                  <a:pt x="121" y="3"/>
                </a:cubicBezTo>
                <a:cubicBezTo>
                  <a:pt x="121" y="1"/>
                  <a:pt x="119" y="0"/>
                  <a:pt x="117" y="0"/>
                </a:cubicBezTo>
                <a:cubicBezTo>
                  <a:pt x="116" y="0"/>
                  <a:pt x="114" y="1"/>
                  <a:pt x="114" y="3"/>
                </a:cubicBezTo>
                <a:cubicBezTo>
                  <a:pt x="114" y="13"/>
                  <a:pt x="114" y="13"/>
                  <a:pt x="11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2" y="0"/>
                  <a:pt x="31" y="0"/>
                </a:cubicBezTo>
                <a:cubicBezTo>
                  <a:pt x="29" y="0"/>
                  <a:pt x="27" y="1"/>
                  <a:pt x="27" y="3"/>
                </a:cubicBezTo>
                <a:cubicBezTo>
                  <a:pt x="27" y="13"/>
                  <a:pt x="2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1"/>
                  <a:pt x="6" y="147"/>
                  <a:pt x="14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3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133"/>
                </a:moveTo>
                <a:cubicBezTo>
                  <a:pt x="141" y="137"/>
                  <a:pt x="138" y="140"/>
                  <a:pt x="134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0" y="140"/>
                  <a:pt x="7" y="137"/>
                  <a:pt x="7" y="133"/>
                </a:cubicBezTo>
                <a:cubicBezTo>
                  <a:pt x="7" y="53"/>
                  <a:pt x="7" y="53"/>
                  <a:pt x="7" y="53"/>
                </a:cubicBezTo>
                <a:cubicBezTo>
                  <a:pt x="141" y="53"/>
                  <a:pt x="141" y="53"/>
                  <a:pt x="141" y="53"/>
                </a:cubicBezTo>
                <a:lnTo>
                  <a:pt x="141" y="133"/>
                </a:lnTo>
                <a:close/>
                <a:moveTo>
                  <a:pt x="141" y="47"/>
                </a:moveTo>
                <a:cubicBezTo>
                  <a:pt x="7" y="47"/>
                  <a:pt x="7" y="47"/>
                  <a:pt x="7" y="4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9" y="33"/>
                  <a:pt x="31" y="33"/>
                </a:cubicBezTo>
                <a:cubicBezTo>
                  <a:pt x="32" y="33"/>
                  <a:pt x="34" y="32"/>
                  <a:pt x="34" y="30"/>
                </a:cubicBezTo>
                <a:cubicBezTo>
                  <a:pt x="34" y="20"/>
                  <a:pt x="34" y="20"/>
                  <a:pt x="34" y="20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32"/>
                  <a:pt x="116" y="33"/>
                  <a:pt x="117" y="33"/>
                </a:cubicBezTo>
                <a:cubicBezTo>
                  <a:pt x="119" y="33"/>
                  <a:pt x="121" y="32"/>
                  <a:pt x="121" y="30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47"/>
                </a:lnTo>
                <a:close/>
                <a:moveTo>
                  <a:pt x="51" y="67"/>
                </a:moveTo>
                <a:cubicBezTo>
                  <a:pt x="37" y="67"/>
                  <a:pt x="37" y="67"/>
                  <a:pt x="37" y="67"/>
                </a:cubicBezTo>
                <a:cubicBezTo>
                  <a:pt x="37" y="80"/>
                  <a:pt x="37" y="80"/>
                  <a:pt x="37" y="80"/>
                </a:cubicBezTo>
                <a:cubicBezTo>
                  <a:pt x="51" y="80"/>
                  <a:pt x="51" y="80"/>
                  <a:pt x="51" y="80"/>
                </a:cubicBezTo>
                <a:lnTo>
                  <a:pt x="51" y="67"/>
                </a:lnTo>
                <a:close/>
                <a:moveTo>
                  <a:pt x="51" y="90"/>
                </a:moveTo>
                <a:cubicBezTo>
                  <a:pt x="37" y="90"/>
                  <a:pt x="37" y="90"/>
                  <a:pt x="37" y="90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51" y="103"/>
                  <a:pt x="51" y="103"/>
                  <a:pt x="51" y="103"/>
                </a:cubicBezTo>
                <a:lnTo>
                  <a:pt x="51" y="90"/>
                </a:lnTo>
                <a:close/>
                <a:moveTo>
                  <a:pt x="51" y="113"/>
                </a:moveTo>
                <a:cubicBezTo>
                  <a:pt x="37" y="113"/>
                  <a:pt x="37" y="113"/>
                  <a:pt x="37" y="113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51" y="127"/>
                  <a:pt x="51" y="127"/>
                  <a:pt x="51" y="127"/>
                </a:cubicBezTo>
                <a:lnTo>
                  <a:pt x="51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8"/>
          <p:cNvSpPr>
            <a:spLocks noEditPoints="1"/>
          </p:cNvSpPr>
          <p:nvPr/>
        </p:nvSpPr>
        <p:spPr bwMode="auto">
          <a:xfrm>
            <a:off x="14990931" y="2090374"/>
            <a:ext cx="552450" cy="552450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199"/>
          <p:cNvSpPr>
            <a:spLocks noEditPoints="1"/>
          </p:cNvSpPr>
          <p:nvPr/>
        </p:nvSpPr>
        <p:spPr bwMode="auto">
          <a:xfrm>
            <a:off x="16062151" y="5043699"/>
            <a:ext cx="550863" cy="550863"/>
          </a:xfrm>
          <a:custGeom>
            <a:avLst/>
            <a:gdLst>
              <a:gd name="T0" fmla="*/ 129 w 147"/>
              <a:gd name="T1" fmla="*/ 42 h 147"/>
              <a:gd name="T2" fmla="*/ 118 w 147"/>
              <a:gd name="T3" fmla="*/ 15 h 147"/>
              <a:gd name="T4" fmla="*/ 105 w 147"/>
              <a:gd name="T5" fmla="*/ 19 h 147"/>
              <a:gd name="T6" fmla="*/ 83 w 147"/>
              <a:gd name="T7" fmla="*/ 0 h 147"/>
              <a:gd name="T8" fmla="*/ 57 w 147"/>
              <a:gd name="T9" fmla="*/ 12 h 147"/>
              <a:gd name="T10" fmla="*/ 31 w 147"/>
              <a:gd name="T11" fmla="*/ 14 h 147"/>
              <a:gd name="T12" fmla="*/ 15 w 147"/>
              <a:gd name="T13" fmla="*/ 36 h 147"/>
              <a:gd name="T14" fmla="*/ 5 w 147"/>
              <a:gd name="T15" fmla="*/ 59 h 147"/>
              <a:gd name="T16" fmla="*/ 5 w 147"/>
              <a:gd name="T17" fmla="*/ 88 h 147"/>
              <a:gd name="T18" fmla="*/ 15 w 147"/>
              <a:gd name="T19" fmla="*/ 112 h 147"/>
              <a:gd name="T20" fmla="*/ 31 w 147"/>
              <a:gd name="T21" fmla="*/ 134 h 147"/>
              <a:gd name="T22" fmla="*/ 57 w 147"/>
              <a:gd name="T23" fmla="*/ 135 h 147"/>
              <a:gd name="T24" fmla="*/ 83 w 147"/>
              <a:gd name="T25" fmla="*/ 147 h 147"/>
              <a:gd name="T26" fmla="*/ 105 w 147"/>
              <a:gd name="T27" fmla="*/ 129 h 147"/>
              <a:gd name="T28" fmla="*/ 118 w 147"/>
              <a:gd name="T29" fmla="*/ 133 h 147"/>
              <a:gd name="T30" fmla="*/ 129 w 147"/>
              <a:gd name="T31" fmla="*/ 106 h 147"/>
              <a:gd name="T32" fmla="*/ 147 w 147"/>
              <a:gd name="T33" fmla="*/ 83 h 147"/>
              <a:gd name="T34" fmla="*/ 140 w 147"/>
              <a:gd name="T35" fmla="*/ 82 h 147"/>
              <a:gd name="T36" fmla="*/ 128 w 147"/>
              <a:gd name="T37" fmla="*/ 88 h 147"/>
              <a:gd name="T38" fmla="*/ 126 w 147"/>
              <a:gd name="T39" fmla="*/ 115 h 147"/>
              <a:gd name="T40" fmla="*/ 109 w 147"/>
              <a:gd name="T41" fmla="*/ 123 h 147"/>
              <a:gd name="T42" fmla="*/ 88 w 147"/>
              <a:gd name="T43" fmla="*/ 129 h 147"/>
              <a:gd name="T44" fmla="*/ 82 w 147"/>
              <a:gd name="T45" fmla="*/ 140 h 147"/>
              <a:gd name="T46" fmla="*/ 59 w 147"/>
              <a:gd name="T47" fmla="*/ 129 h 147"/>
              <a:gd name="T48" fmla="*/ 38 w 147"/>
              <a:gd name="T49" fmla="*/ 123 h 147"/>
              <a:gd name="T50" fmla="*/ 20 w 147"/>
              <a:gd name="T51" fmla="*/ 115 h 147"/>
              <a:gd name="T52" fmla="*/ 18 w 147"/>
              <a:gd name="T53" fmla="*/ 88 h 147"/>
              <a:gd name="T54" fmla="*/ 7 w 147"/>
              <a:gd name="T55" fmla="*/ 82 h 147"/>
              <a:gd name="T56" fmla="*/ 18 w 147"/>
              <a:gd name="T57" fmla="*/ 59 h 147"/>
              <a:gd name="T58" fmla="*/ 20 w 147"/>
              <a:gd name="T59" fmla="*/ 32 h 147"/>
              <a:gd name="T60" fmla="*/ 38 w 147"/>
              <a:gd name="T61" fmla="*/ 24 h 147"/>
              <a:gd name="T62" fmla="*/ 59 w 147"/>
              <a:gd name="T63" fmla="*/ 19 h 147"/>
              <a:gd name="T64" fmla="*/ 82 w 147"/>
              <a:gd name="T65" fmla="*/ 7 h 147"/>
              <a:gd name="T66" fmla="*/ 88 w 147"/>
              <a:gd name="T67" fmla="*/ 19 h 147"/>
              <a:gd name="T68" fmla="*/ 109 w 147"/>
              <a:gd name="T69" fmla="*/ 24 h 147"/>
              <a:gd name="T70" fmla="*/ 126 w 147"/>
              <a:gd name="T71" fmla="*/ 32 h 147"/>
              <a:gd name="T72" fmla="*/ 128 w 147"/>
              <a:gd name="T73" fmla="*/ 59 h 147"/>
              <a:gd name="T74" fmla="*/ 140 w 147"/>
              <a:gd name="T75" fmla="*/ 82 h 147"/>
              <a:gd name="T76" fmla="*/ 73 w 147"/>
              <a:gd name="T77" fmla="*/ 114 h 147"/>
              <a:gd name="T78" fmla="*/ 73 w 147"/>
              <a:gd name="T79" fmla="*/ 40 h 147"/>
              <a:gd name="T80" fmla="*/ 73 w 147"/>
              <a:gd name="T81" fmla="*/ 60 h 147"/>
              <a:gd name="T82" fmla="*/ 73 w 147"/>
              <a:gd name="T83" fmla="*/ 40 h 147"/>
              <a:gd name="T84" fmla="*/ 43 w 147"/>
              <a:gd name="T85" fmla="*/ 60 h 147"/>
              <a:gd name="T86" fmla="*/ 70 w 147"/>
              <a:gd name="T87" fmla="*/ 87 h 147"/>
              <a:gd name="T88" fmla="*/ 73 w 147"/>
              <a:gd name="T89" fmla="*/ 67 h 147"/>
              <a:gd name="T90" fmla="*/ 67 w 147"/>
              <a:gd name="T91" fmla="*/ 74 h 147"/>
              <a:gd name="T92" fmla="*/ 77 w 147"/>
              <a:gd name="T93" fmla="*/ 87 h 147"/>
              <a:gd name="T94" fmla="*/ 104 w 147"/>
              <a:gd name="T95" fmla="*/ 6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7" h="147">
                <a:moveTo>
                  <a:pt x="142" y="59"/>
                </a:moveTo>
                <a:cubicBezTo>
                  <a:pt x="135" y="57"/>
                  <a:pt x="135" y="57"/>
                  <a:pt x="135" y="57"/>
                </a:cubicBezTo>
                <a:cubicBezTo>
                  <a:pt x="133" y="52"/>
                  <a:pt x="131" y="47"/>
                  <a:pt x="129" y="42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3" y="33"/>
                  <a:pt x="134" y="31"/>
                  <a:pt x="132" y="29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4"/>
                  <a:pt x="117" y="14"/>
                  <a:pt x="115" y="14"/>
                </a:cubicBezTo>
                <a:cubicBezTo>
                  <a:pt x="114" y="14"/>
                  <a:pt x="113" y="14"/>
                  <a:pt x="112" y="15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0" y="16"/>
                  <a:pt x="95" y="14"/>
                  <a:pt x="90" y="12"/>
                </a:cubicBezTo>
                <a:cubicBezTo>
                  <a:pt x="88" y="5"/>
                  <a:pt x="88" y="5"/>
                  <a:pt x="88" y="5"/>
                </a:cubicBezTo>
                <a:cubicBezTo>
                  <a:pt x="87" y="3"/>
                  <a:pt x="86" y="0"/>
                  <a:pt x="83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1" y="0"/>
                  <a:pt x="59" y="3"/>
                  <a:pt x="59" y="5"/>
                </a:cubicBezTo>
                <a:cubicBezTo>
                  <a:pt x="57" y="12"/>
                  <a:pt x="57" y="12"/>
                  <a:pt x="57" y="12"/>
                </a:cubicBezTo>
                <a:cubicBezTo>
                  <a:pt x="51" y="14"/>
                  <a:pt x="46" y="16"/>
                  <a:pt x="42" y="19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1" y="14"/>
                </a:cubicBezTo>
                <a:cubicBezTo>
                  <a:pt x="30" y="14"/>
                  <a:pt x="29" y="14"/>
                  <a:pt x="28" y="15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31"/>
                  <a:pt x="13" y="33"/>
                  <a:pt x="15" y="36"/>
                </a:cubicBezTo>
                <a:cubicBezTo>
                  <a:pt x="18" y="42"/>
                  <a:pt x="18" y="42"/>
                  <a:pt x="18" y="42"/>
                </a:cubicBezTo>
                <a:cubicBezTo>
                  <a:pt x="16" y="47"/>
                  <a:pt x="13" y="52"/>
                  <a:pt x="12" y="57"/>
                </a:cubicBezTo>
                <a:cubicBezTo>
                  <a:pt x="5" y="59"/>
                  <a:pt x="5" y="59"/>
                  <a:pt x="5" y="59"/>
                </a:cubicBezTo>
                <a:cubicBezTo>
                  <a:pt x="2" y="60"/>
                  <a:pt x="0" y="61"/>
                  <a:pt x="0" y="64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6"/>
                  <a:pt x="2" y="88"/>
                  <a:pt x="5" y="88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6"/>
                  <a:pt x="16" y="101"/>
                  <a:pt x="18" y="106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3" y="114"/>
                  <a:pt x="13" y="117"/>
                  <a:pt x="15" y="119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9" y="133"/>
                  <a:pt x="30" y="134"/>
                  <a:pt x="31" y="134"/>
                </a:cubicBezTo>
                <a:cubicBezTo>
                  <a:pt x="33" y="134"/>
                  <a:pt x="34" y="133"/>
                  <a:pt x="35" y="133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6" y="132"/>
                  <a:pt x="51" y="134"/>
                  <a:pt x="57" y="135"/>
                </a:cubicBezTo>
                <a:cubicBezTo>
                  <a:pt x="59" y="142"/>
                  <a:pt x="59" y="142"/>
                  <a:pt x="59" y="142"/>
                </a:cubicBezTo>
                <a:cubicBezTo>
                  <a:pt x="59" y="145"/>
                  <a:pt x="61" y="147"/>
                  <a:pt x="64" y="147"/>
                </a:cubicBezTo>
                <a:cubicBezTo>
                  <a:pt x="83" y="147"/>
                  <a:pt x="83" y="147"/>
                  <a:pt x="83" y="147"/>
                </a:cubicBezTo>
                <a:cubicBezTo>
                  <a:pt x="86" y="147"/>
                  <a:pt x="87" y="145"/>
                  <a:pt x="88" y="142"/>
                </a:cubicBezTo>
                <a:cubicBezTo>
                  <a:pt x="90" y="135"/>
                  <a:pt x="90" y="135"/>
                  <a:pt x="90" y="135"/>
                </a:cubicBezTo>
                <a:cubicBezTo>
                  <a:pt x="95" y="134"/>
                  <a:pt x="100" y="132"/>
                  <a:pt x="105" y="129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3" y="133"/>
                  <a:pt x="114" y="134"/>
                  <a:pt x="116" y="134"/>
                </a:cubicBezTo>
                <a:cubicBezTo>
                  <a:pt x="117" y="134"/>
                  <a:pt x="118" y="133"/>
                  <a:pt x="118" y="133"/>
                </a:cubicBezTo>
                <a:cubicBezTo>
                  <a:pt x="132" y="119"/>
                  <a:pt x="132" y="119"/>
                  <a:pt x="132" y="119"/>
                </a:cubicBezTo>
                <a:cubicBezTo>
                  <a:pt x="134" y="117"/>
                  <a:pt x="134" y="114"/>
                  <a:pt x="132" y="112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31" y="101"/>
                  <a:pt x="133" y="96"/>
                  <a:pt x="135" y="90"/>
                </a:cubicBezTo>
                <a:cubicBezTo>
                  <a:pt x="142" y="88"/>
                  <a:pt x="142" y="88"/>
                  <a:pt x="142" y="88"/>
                </a:cubicBezTo>
                <a:cubicBezTo>
                  <a:pt x="144" y="88"/>
                  <a:pt x="147" y="86"/>
                  <a:pt x="147" y="83"/>
                </a:cubicBezTo>
                <a:cubicBezTo>
                  <a:pt x="147" y="64"/>
                  <a:pt x="147" y="64"/>
                  <a:pt x="147" y="64"/>
                </a:cubicBezTo>
                <a:cubicBezTo>
                  <a:pt x="147" y="61"/>
                  <a:pt x="144" y="60"/>
                  <a:pt x="142" y="59"/>
                </a:cubicBezTo>
                <a:close/>
                <a:moveTo>
                  <a:pt x="140" y="82"/>
                </a:moveTo>
                <a:cubicBezTo>
                  <a:pt x="140" y="82"/>
                  <a:pt x="140" y="82"/>
                  <a:pt x="140" y="82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31" y="84"/>
                  <a:pt x="129" y="86"/>
                  <a:pt x="128" y="88"/>
                </a:cubicBezTo>
                <a:cubicBezTo>
                  <a:pt x="127" y="93"/>
                  <a:pt x="125" y="98"/>
                  <a:pt x="123" y="102"/>
                </a:cubicBezTo>
                <a:cubicBezTo>
                  <a:pt x="122" y="104"/>
                  <a:pt x="122" y="107"/>
                  <a:pt x="123" y="109"/>
                </a:cubicBezTo>
                <a:cubicBezTo>
                  <a:pt x="126" y="115"/>
                  <a:pt x="126" y="115"/>
                  <a:pt x="126" y="115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15" y="127"/>
                  <a:pt x="115" y="127"/>
                  <a:pt x="115" y="127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2"/>
                  <a:pt x="106" y="122"/>
                  <a:pt x="105" y="122"/>
                </a:cubicBezTo>
                <a:cubicBezTo>
                  <a:pt x="104" y="122"/>
                  <a:pt x="103" y="122"/>
                  <a:pt x="102" y="123"/>
                </a:cubicBezTo>
                <a:cubicBezTo>
                  <a:pt x="98" y="125"/>
                  <a:pt x="93" y="127"/>
                  <a:pt x="88" y="129"/>
                </a:cubicBezTo>
                <a:cubicBezTo>
                  <a:pt x="86" y="129"/>
                  <a:pt x="84" y="131"/>
                  <a:pt x="83" y="134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65" y="140"/>
                  <a:pt x="65" y="140"/>
                  <a:pt x="65" y="140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63" y="131"/>
                  <a:pt x="61" y="129"/>
                  <a:pt x="59" y="129"/>
                </a:cubicBezTo>
                <a:cubicBezTo>
                  <a:pt x="54" y="127"/>
                  <a:pt x="49" y="125"/>
                  <a:pt x="45" y="123"/>
                </a:cubicBezTo>
                <a:cubicBezTo>
                  <a:pt x="44" y="122"/>
                  <a:pt x="43" y="122"/>
                  <a:pt x="42" y="122"/>
                </a:cubicBezTo>
                <a:cubicBezTo>
                  <a:pt x="40" y="122"/>
                  <a:pt x="39" y="122"/>
                  <a:pt x="38" y="123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5" y="107"/>
                  <a:pt x="25" y="104"/>
                  <a:pt x="24" y="102"/>
                </a:cubicBezTo>
                <a:cubicBezTo>
                  <a:pt x="22" y="98"/>
                  <a:pt x="20" y="93"/>
                  <a:pt x="18" y="88"/>
                </a:cubicBezTo>
                <a:cubicBezTo>
                  <a:pt x="18" y="86"/>
                  <a:pt x="16" y="84"/>
                  <a:pt x="14" y="84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65"/>
                  <a:pt x="7" y="65"/>
                  <a:pt x="7" y="65"/>
                </a:cubicBezTo>
                <a:cubicBezTo>
                  <a:pt x="14" y="64"/>
                  <a:pt x="14" y="64"/>
                  <a:pt x="14" y="64"/>
                </a:cubicBezTo>
                <a:cubicBezTo>
                  <a:pt x="16" y="63"/>
                  <a:pt x="18" y="61"/>
                  <a:pt x="18" y="59"/>
                </a:cubicBezTo>
                <a:cubicBezTo>
                  <a:pt x="20" y="54"/>
                  <a:pt x="22" y="50"/>
                  <a:pt x="24" y="45"/>
                </a:cubicBezTo>
                <a:cubicBezTo>
                  <a:pt x="25" y="43"/>
                  <a:pt x="25" y="40"/>
                  <a:pt x="24" y="3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32" y="21"/>
                  <a:pt x="32" y="21"/>
                  <a:pt x="32" y="21"/>
                </a:cubicBezTo>
                <a:cubicBezTo>
                  <a:pt x="38" y="24"/>
                  <a:pt x="38" y="24"/>
                  <a:pt x="38" y="24"/>
                </a:cubicBezTo>
                <a:cubicBezTo>
                  <a:pt x="39" y="25"/>
                  <a:pt x="40" y="25"/>
                  <a:pt x="42" y="25"/>
                </a:cubicBezTo>
                <a:cubicBezTo>
                  <a:pt x="43" y="25"/>
                  <a:pt x="44" y="25"/>
                  <a:pt x="45" y="24"/>
                </a:cubicBezTo>
                <a:cubicBezTo>
                  <a:pt x="49" y="22"/>
                  <a:pt x="54" y="20"/>
                  <a:pt x="59" y="19"/>
                </a:cubicBezTo>
                <a:cubicBezTo>
                  <a:pt x="61" y="18"/>
                  <a:pt x="63" y="16"/>
                  <a:pt x="63" y="14"/>
                </a:cubicBezTo>
                <a:cubicBezTo>
                  <a:pt x="65" y="7"/>
                  <a:pt x="65" y="7"/>
                  <a:pt x="65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3" y="14"/>
                  <a:pt x="83" y="14"/>
                  <a:pt x="83" y="14"/>
                </a:cubicBezTo>
                <a:cubicBezTo>
                  <a:pt x="84" y="16"/>
                  <a:pt x="86" y="18"/>
                  <a:pt x="88" y="19"/>
                </a:cubicBezTo>
                <a:cubicBezTo>
                  <a:pt x="93" y="20"/>
                  <a:pt x="98" y="22"/>
                  <a:pt x="102" y="24"/>
                </a:cubicBezTo>
                <a:cubicBezTo>
                  <a:pt x="103" y="25"/>
                  <a:pt x="104" y="25"/>
                  <a:pt x="105" y="25"/>
                </a:cubicBezTo>
                <a:cubicBezTo>
                  <a:pt x="106" y="25"/>
                  <a:pt x="108" y="25"/>
                  <a:pt x="109" y="24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3" y="38"/>
                  <a:pt x="123" y="38"/>
                  <a:pt x="123" y="38"/>
                </a:cubicBezTo>
                <a:cubicBezTo>
                  <a:pt x="122" y="40"/>
                  <a:pt x="122" y="43"/>
                  <a:pt x="123" y="45"/>
                </a:cubicBezTo>
                <a:cubicBezTo>
                  <a:pt x="125" y="50"/>
                  <a:pt x="127" y="54"/>
                  <a:pt x="128" y="59"/>
                </a:cubicBezTo>
                <a:cubicBezTo>
                  <a:pt x="129" y="61"/>
                  <a:pt x="131" y="63"/>
                  <a:pt x="133" y="64"/>
                </a:cubicBezTo>
                <a:cubicBezTo>
                  <a:pt x="140" y="65"/>
                  <a:pt x="140" y="65"/>
                  <a:pt x="140" y="65"/>
                </a:cubicBezTo>
                <a:lnTo>
                  <a:pt x="140" y="82"/>
                </a:lnTo>
                <a:close/>
                <a:moveTo>
                  <a:pt x="73" y="34"/>
                </a:moveTo>
                <a:cubicBezTo>
                  <a:pt x="51" y="34"/>
                  <a:pt x="33" y="52"/>
                  <a:pt x="33" y="74"/>
                </a:cubicBezTo>
                <a:cubicBezTo>
                  <a:pt x="33" y="96"/>
                  <a:pt x="51" y="114"/>
                  <a:pt x="73" y="114"/>
                </a:cubicBezTo>
                <a:cubicBezTo>
                  <a:pt x="96" y="114"/>
                  <a:pt x="113" y="96"/>
                  <a:pt x="113" y="74"/>
                </a:cubicBezTo>
                <a:cubicBezTo>
                  <a:pt x="113" y="52"/>
                  <a:pt x="96" y="34"/>
                  <a:pt x="73" y="34"/>
                </a:cubicBezTo>
                <a:close/>
                <a:moveTo>
                  <a:pt x="73" y="40"/>
                </a:moveTo>
                <a:cubicBezTo>
                  <a:pt x="85" y="40"/>
                  <a:pt x="95" y="46"/>
                  <a:pt x="101" y="55"/>
                </a:cubicBezTo>
                <a:cubicBezTo>
                  <a:pt x="83" y="64"/>
                  <a:pt x="83" y="64"/>
                  <a:pt x="83" y="64"/>
                </a:cubicBezTo>
                <a:cubicBezTo>
                  <a:pt x="81" y="62"/>
                  <a:pt x="77" y="60"/>
                  <a:pt x="73" y="60"/>
                </a:cubicBezTo>
                <a:cubicBezTo>
                  <a:pt x="70" y="60"/>
                  <a:pt x="66" y="62"/>
                  <a:pt x="64" y="64"/>
                </a:cubicBezTo>
                <a:cubicBezTo>
                  <a:pt x="46" y="55"/>
                  <a:pt x="46" y="55"/>
                  <a:pt x="46" y="55"/>
                </a:cubicBezTo>
                <a:cubicBezTo>
                  <a:pt x="52" y="46"/>
                  <a:pt x="62" y="40"/>
                  <a:pt x="73" y="40"/>
                </a:cubicBezTo>
                <a:close/>
                <a:moveTo>
                  <a:pt x="70" y="107"/>
                </a:moveTo>
                <a:cubicBezTo>
                  <a:pt x="53" y="105"/>
                  <a:pt x="40" y="91"/>
                  <a:pt x="40" y="74"/>
                </a:cubicBezTo>
                <a:cubicBezTo>
                  <a:pt x="40" y="69"/>
                  <a:pt x="41" y="65"/>
                  <a:pt x="43" y="60"/>
                </a:cubicBezTo>
                <a:cubicBezTo>
                  <a:pt x="61" y="70"/>
                  <a:pt x="61" y="70"/>
                  <a:pt x="61" y="70"/>
                </a:cubicBezTo>
                <a:cubicBezTo>
                  <a:pt x="60" y="71"/>
                  <a:pt x="60" y="73"/>
                  <a:pt x="60" y="74"/>
                </a:cubicBezTo>
                <a:cubicBezTo>
                  <a:pt x="60" y="80"/>
                  <a:pt x="64" y="85"/>
                  <a:pt x="70" y="87"/>
                </a:cubicBezTo>
                <a:lnTo>
                  <a:pt x="70" y="107"/>
                </a:lnTo>
                <a:close/>
                <a:moveTo>
                  <a:pt x="67" y="74"/>
                </a:moveTo>
                <a:cubicBezTo>
                  <a:pt x="67" y="70"/>
                  <a:pt x="70" y="67"/>
                  <a:pt x="73" y="67"/>
                </a:cubicBezTo>
                <a:cubicBezTo>
                  <a:pt x="77" y="67"/>
                  <a:pt x="80" y="70"/>
                  <a:pt x="80" y="74"/>
                </a:cubicBezTo>
                <a:cubicBezTo>
                  <a:pt x="80" y="77"/>
                  <a:pt x="77" y="80"/>
                  <a:pt x="73" y="80"/>
                </a:cubicBezTo>
                <a:cubicBezTo>
                  <a:pt x="70" y="80"/>
                  <a:pt x="67" y="77"/>
                  <a:pt x="67" y="74"/>
                </a:cubicBezTo>
                <a:close/>
                <a:moveTo>
                  <a:pt x="107" y="74"/>
                </a:moveTo>
                <a:cubicBezTo>
                  <a:pt x="107" y="91"/>
                  <a:pt x="94" y="105"/>
                  <a:pt x="77" y="107"/>
                </a:cubicBezTo>
                <a:cubicBezTo>
                  <a:pt x="77" y="87"/>
                  <a:pt x="77" y="87"/>
                  <a:pt x="77" y="87"/>
                </a:cubicBezTo>
                <a:cubicBezTo>
                  <a:pt x="82" y="85"/>
                  <a:pt x="87" y="80"/>
                  <a:pt x="87" y="74"/>
                </a:cubicBezTo>
                <a:cubicBezTo>
                  <a:pt x="87" y="73"/>
                  <a:pt x="87" y="71"/>
                  <a:pt x="86" y="7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6" y="65"/>
                  <a:pt x="107" y="69"/>
                  <a:pt x="107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94"/>
          <p:cNvSpPr>
            <a:spLocks noEditPoints="1"/>
          </p:cNvSpPr>
          <p:nvPr/>
        </p:nvSpPr>
        <p:spPr bwMode="auto">
          <a:xfrm>
            <a:off x="11461827" y="7311842"/>
            <a:ext cx="547688" cy="450850"/>
          </a:xfrm>
          <a:custGeom>
            <a:avLst/>
            <a:gdLst>
              <a:gd name="T0" fmla="*/ 14 w 146"/>
              <a:gd name="T1" fmla="*/ 87 h 120"/>
              <a:gd name="T2" fmla="*/ 20 w 146"/>
              <a:gd name="T3" fmla="*/ 87 h 120"/>
              <a:gd name="T4" fmla="*/ 37 w 146"/>
              <a:gd name="T5" fmla="*/ 70 h 120"/>
              <a:gd name="T6" fmla="*/ 143 w 146"/>
              <a:gd name="T7" fmla="*/ 72 h 120"/>
              <a:gd name="T8" fmla="*/ 118 w 146"/>
              <a:gd name="T9" fmla="*/ 14 h 120"/>
              <a:gd name="T10" fmla="*/ 80 w 146"/>
              <a:gd name="T11" fmla="*/ 20 h 120"/>
              <a:gd name="T12" fmla="*/ 47 w 146"/>
              <a:gd name="T13" fmla="*/ 0 h 120"/>
              <a:gd name="T14" fmla="*/ 28 w 146"/>
              <a:gd name="T15" fmla="*/ 14 h 120"/>
              <a:gd name="T16" fmla="*/ 0 w 146"/>
              <a:gd name="T17" fmla="*/ 87 h 120"/>
              <a:gd name="T18" fmla="*/ 66 w 146"/>
              <a:gd name="T19" fmla="*/ 93 h 120"/>
              <a:gd name="T20" fmla="*/ 113 w 146"/>
              <a:gd name="T21" fmla="*/ 120 h 120"/>
              <a:gd name="T22" fmla="*/ 143 w 146"/>
              <a:gd name="T23" fmla="*/ 72 h 120"/>
              <a:gd name="T24" fmla="*/ 7 w 146"/>
              <a:gd name="T25" fmla="*/ 87 h 120"/>
              <a:gd name="T26" fmla="*/ 60 w 146"/>
              <a:gd name="T27" fmla="*/ 87 h 120"/>
              <a:gd name="T28" fmla="*/ 60 w 146"/>
              <a:gd name="T29" fmla="*/ 67 h 120"/>
              <a:gd name="T30" fmla="*/ 17 w 146"/>
              <a:gd name="T31" fmla="*/ 58 h 120"/>
              <a:gd name="T32" fmla="*/ 35 w 146"/>
              <a:gd name="T33" fmla="*/ 15 h 120"/>
              <a:gd name="T34" fmla="*/ 60 w 146"/>
              <a:gd name="T35" fmla="*/ 19 h 120"/>
              <a:gd name="T36" fmla="*/ 60 w 146"/>
              <a:gd name="T37" fmla="*/ 67 h 120"/>
              <a:gd name="T38" fmla="*/ 66 w 146"/>
              <a:gd name="T39" fmla="*/ 87 h 120"/>
              <a:gd name="T40" fmla="*/ 80 w 146"/>
              <a:gd name="T41" fmla="*/ 80 h 120"/>
              <a:gd name="T42" fmla="*/ 80 w 146"/>
              <a:gd name="T43" fmla="*/ 73 h 120"/>
              <a:gd name="T44" fmla="*/ 66 w 146"/>
              <a:gd name="T45" fmla="*/ 27 h 120"/>
              <a:gd name="T46" fmla="*/ 80 w 146"/>
              <a:gd name="T47" fmla="*/ 73 h 120"/>
              <a:gd name="T48" fmla="*/ 86 w 146"/>
              <a:gd name="T49" fmla="*/ 19 h 120"/>
              <a:gd name="T50" fmla="*/ 112 w 146"/>
              <a:gd name="T51" fmla="*/ 15 h 120"/>
              <a:gd name="T52" fmla="*/ 129 w 146"/>
              <a:gd name="T53" fmla="*/ 58 h 120"/>
              <a:gd name="T54" fmla="*/ 86 w 146"/>
              <a:gd name="T55" fmla="*/ 67 h 120"/>
              <a:gd name="T56" fmla="*/ 113 w 146"/>
              <a:gd name="T57" fmla="*/ 113 h 120"/>
              <a:gd name="T58" fmla="*/ 113 w 146"/>
              <a:gd name="T59" fmla="*/ 60 h 120"/>
              <a:gd name="T60" fmla="*/ 113 w 146"/>
              <a:gd name="T61" fmla="*/ 113 h 120"/>
              <a:gd name="T62" fmla="*/ 93 w 146"/>
              <a:gd name="T63" fmla="*/ 87 h 120"/>
              <a:gd name="T64" fmla="*/ 100 w 146"/>
              <a:gd name="T65" fmla="*/ 87 h 120"/>
              <a:gd name="T66" fmla="*/ 116 w 146"/>
              <a:gd name="T67" fmla="*/ 7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20">
                <a:moveTo>
                  <a:pt x="33" y="67"/>
                </a:moveTo>
                <a:cubicBezTo>
                  <a:pt x="22" y="67"/>
                  <a:pt x="14" y="76"/>
                  <a:pt x="14" y="87"/>
                </a:cubicBezTo>
                <a:cubicBezTo>
                  <a:pt x="14" y="88"/>
                  <a:pt x="15" y="90"/>
                  <a:pt x="17" y="90"/>
                </a:cubicBezTo>
                <a:cubicBezTo>
                  <a:pt x="19" y="90"/>
                  <a:pt x="20" y="88"/>
                  <a:pt x="20" y="87"/>
                </a:cubicBezTo>
                <a:cubicBezTo>
                  <a:pt x="20" y="79"/>
                  <a:pt x="26" y="73"/>
                  <a:pt x="33" y="73"/>
                </a:cubicBezTo>
                <a:cubicBezTo>
                  <a:pt x="35" y="73"/>
                  <a:pt x="37" y="72"/>
                  <a:pt x="37" y="70"/>
                </a:cubicBezTo>
                <a:cubicBezTo>
                  <a:pt x="37" y="68"/>
                  <a:pt x="35" y="67"/>
                  <a:pt x="33" y="67"/>
                </a:cubicBezTo>
                <a:close/>
                <a:moveTo>
                  <a:pt x="143" y="72"/>
                </a:moveTo>
                <a:cubicBezTo>
                  <a:pt x="118" y="14"/>
                  <a:pt x="118" y="14"/>
                  <a:pt x="118" y="14"/>
                </a:cubicBezTo>
                <a:cubicBezTo>
                  <a:pt x="118" y="14"/>
                  <a:pt x="118" y="14"/>
                  <a:pt x="118" y="14"/>
                </a:cubicBezTo>
                <a:cubicBezTo>
                  <a:pt x="115" y="6"/>
                  <a:pt x="108" y="0"/>
                  <a:pt x="100" y="0"/>
                </a:cubicBezTo>
                <a:cubicBezTo>
                  <a:pt x="89" y="0"/>
                  <a:pt x="80" y="9"/>
                  <a:pt x="80" y="20"/>
                </a:cubicBezTo>
                <a:cubicBezTo>
                  <a:pt x="66" y="20"/>
                  <a:pt x="66" y="20"/>
                  <a:pt x="66" y="20"/>
                </a:cubicBezTo>
                <a:cubicBezTo>
                  <a:pt x="66" y="9"/>
                  <a:pt x="58" y="0"/>
                  <a:pt x="47" y="0"/>
                </a:cubicBezTo>
                <a:cubicBezTo>
                  <a:pt x="38" y="0"/>
                  <a:pt x="31" y="6"/>
                  <a:pt x="28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4" y="72"/>
                  <a:pt x="4" y="72"/>
                  <a:pt x="4" y="72"/>
                </a:cubicBezTo>
                <a:cubicBezTo>
                  <a:pt x="2" y="76"/>
                  <a:pt x="0" y="81"/>
                  <a:pt x="0" y="87"/>
                </a:cubicBezTo>
                <a:cubicBezTo>
                  <a:pt x="0" y="105"/>
                  <a:pt x="15" y="120"/>
                  <a:pt x="33" y="120"/>
                </a:cubicBezTo>
                <a:cubicBezTo>
                  <a:pt x="49" y="120"/>
                  <a:pt x="63" y="108"/>
                  <a:pt x="66" y="93"/>
                </a:cubicBezTo>
                <a:cubicBezTo>
                  <a:pt x="80" y="93"/>
                  <a:pt x="80" y="93"/>
                  <a:pt x="80" y="93"/>
                </a:cubicBezTo>
                <a:cubicBezTo>
                  <a:pt x="83" y="108"/>
                  <a:pt x="97" y="120"/>
                  <a:pt x="113" y="120"/>
                </a:cubicBezTo>
                <a:cubicBezTo>
                  <a:pt x="131" y="120"/>
                  <a:pt x="146" y="105"/>
                  <a:pt x="146" y="87"/>
                </a:cubicBezTo>
                <a:cubicBezTo>
                  <a:pt x="146" y="81"/>
                  <a:pt x="145" y="76"/>
                  <a:pt x="143" y="72"/>
                </a:cubicBezTo>
                <a:close/>
                <a:moveTo>
                  <a:pt x="33" y="113"/>
                </a:moveTo>
                <a:cubicBezTo>
                  <a:pt x="19" y="113"/>
                  <a:pt x="7" y="101"/>
                  <a:pt x="7" y="87"/>
                </a:cubicBezTo>
                <a:cubicBezTo>
                  <a:pt x="7" y="72"/>
                  <a:pt x="19" y="60"/>
                  <a:pt x="33" y="60"/>
                </a:cubicBezTo>
                <a:cubicBezTo>
                  <a:pt x="48" y="60"/>
                  <a:pt x="60" y="72"/>
                  <a:pt x="60" y="87"/>
                </a:cubicBezTo>
                <a:cubicBezTo>
                  <a:pt x="60" y="101"/>
                  <a:pt x="48" y="113"/>
                  <a:pt x="33" y="113"/>
                </a:cubicBezTo>
                <a:close/>
                <a:moveTo>
                  <a:pt x="60" y="67"/>
                </a:moveTo>
                <a:cubicBezTo>
                  <a:pt x="54" y="59"/>
                  <a:pt x="44" y="53"/>
                  <a:pt x="33" y="53"/>
                </a:cubicBezTo>
                <a:cubicBezTo>
                  <a:pt x="27" y="53"/>
                  <a:pt x="22" y="55"/>
                  <a:pt x="17" y="58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7" y="10"/>
                  <a:pt x="41" y="7"/>
                  <a:pt x="47" y="7"/>
                </a:cubicBezTo>
                <a:cubicBezTo>
                  <a:pt x="54" y="7"/>
                  <a:pt x="59" y="12"/>
                  <a:pt x="60" y="19"/>
                </a:cubicBezTo>
                <a:cubicBezTo>
                  <a:pt x="60" y="19"/>
                  <a:pt x="60" y="19"/>
                  <a:pt x="60" y="19"/>
                </a:cubicBezTo>
                <a:lnTo>
                  <a:pt x="60" y="67"/>
                </a:lnTo>
                <a:close/>
                <a:moveTo>
                  <a:pt x="80" y="87"/>
                </a:moveTo>
                <a:cubicBezTo>
                  <a:pt x="66" y="87"/>
                  <a:pt x="66" y="87"/>
                  <a:pt x="66" y="87"/>
                </a:cubicBezTo>
                <a:cubicBezTo>
                  <a:pt x="66" y="80"/>
                  <a:pt x="66" y="80"/>
                  <a:pt x="66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87"/>
                </a:lnTo>
                <a:close/>
                <a:moveTo>
                  <a:pt x="80" y="73"/>
                </a:moveTo>
                <a:cubicBezTo>
                  <a:pt x="66" y="73"/>
                  <a:pt x="66" y="73"/>
                  <a:pt x="66" y="73"/>
                </a:cubicBezTo>
                <a:cubicBezTo>
                  <a:pt x="66" y="27"/>
                  <a:pt x="66" y="27"/>
                  <a:pt x="66" y="27"/>
                </a:cubicBezTo>
                <a:cubicBezTo>
                  <a:pt x="80" y="27"/>
                  <a:pt x="80" y="27"/>
                  <a:pt x="80" y="27"/>
                </a:cubicBezTo>
                <a:lnTo>
                  <a:pt x="80" y="73"/>
                </a:lnTo>
                <a:close/>
                <a:moveTo>
                  <a:pt x="86" y="19"/>
                </a:moveTo>
                <a:cubicBezTo>
                  <a:pt x="86" y="19"/>
                  <a:pt x="86" y="19"/>
                  <a:pt x="86" y="19"/>
                </a:cubicBezTo>
                <a:cubicBezTo>
                  <a:pt x="87" y="12"/>
                  <a:pt x="93" y="7"/>
                  <a:pt x="100" y="7"/>
                </a:cubicBezTo>
                <a:cubicBezTo>
                  <a:pt x="105" y="7"/>
                  <a:pt x="110" y="10"/>
                  <a:pt x="112" y="15"/>
                </a:cubicBezTo>
                <a:cubicBezTo>
                  <a:pt x="112" y="15"/>
                  <a:pt x="112" y="15"/>
                  <a:pt x="112" y="15"/>
                </a:cubicBezTo>
                <a:cubicBezTo>
                  <a:pt x="129" y="58"/>
                  <a:pt x="129" y="58"/>
                  <a:pt x="129" y="58"/>
                </a:cubicBezTo>
                <a:cubicBezTo>
                  <a:pt x="125" y="55"/>
                  <a:pt x="119" y="53"/>
                  <a:pt x="113" y="53"/>
                </a:cubicBezTo>
                <a:cubicBezTo>
                  <a:pt x="102" y="53"/>
                  <a:pt x="92" y="59"/>
                  <a:pt x="86" y="67"/>
                </a:cubicBezTo>
                <a:lnTo>
                  <a:pt x="86" y="19"/>
                </a:lnTo>
                <a:close/>
                <a:moveTo>
                  <a:pt x="113" y="113"/>
                </a:moveTo>
                <a:cubicBezTo>
                  <a:pt x="98" y="113"/>
                  <a:pt x="86" y="101"/>
                  <a:pt x="86" y="87"/>
                </a:cubicBezTo>
                <a:cubicBezTo>
                  <a:pt x="86" y="72"/>
                  <a:pt x="98" y="60"/>
                  <a:pt x="113" y="60"/>
                </a:cubicBezTo>
                <a:cubicBezTo>
                  <a:pt x="127" y="60"/>
                  <a:pt x="139" y="72"/>
                  <a:pt x="139" y="87"/>
                </a:cubicBezTo>
                <a:cubicBezTo>
                  <a:pt x="139" y="101"/>
                  <a:pt x="127" y="113"/>
                  <a:pt x="113" y="113"/>
                </a:cubicBezTo>
                <a:close/>
                <a:moveTo>
                  <a:pt x="113" y="67"/>
                </a:moveTo>
                <a:cubicBezTo>
                  <a:pt x="102" y="67"/>
                  <a:pt x="93" y="76"/>
                  <a:pt x="93" y="87"/>
                </a:cubicBezTo>
                <a:cubicBezTo>
                  <a:pt x="93" y="88"/>
                  <a:pt x="94" y="90"/>
                  <a:pt x="96" y="90"/>
                </a:cubicBezTo>
                <a:cubicBezTo>
                  <a:pt x="98" y="90"/>
                  <a:pt x="100" y="88"/>
                  <a:pt x="100" y="87"/>
                </a:cubicBezTo>
                <a:cubicBezTo>
                  <a:pt x="100" y="79"/>
                  <a:pt x="106" y="73"/>
                  <a:pt x="113" y="73"/>
                </a:cubicBezTo>
                <a:cubicBezTo>
                  <a:pt x="115" y="73"/>
                  <a:pt x="116" y="72"/>
                  <a:pt x="116" y="70"/>
                </a:cubicBezTo>
                <a:cubicBezTo>
                  <a:pt x="116" y="68"/>
                  <a:pt x="115" y="67"/>
                  <a:pt x="113" y="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96"/>
          <p:cNvSpPr>
            <a:spLocks noEditPoints="1"/>
          </p:cNvSpPr>
          <p:nvPr/>
        </p:nvSpPr>
        <p:spPr bwMode="auto">
          <a:xfrm>
            <a:off x="10087936" y="4573061"/>
            <a:ext cx="563563" cy="549275"/>
          </a:xfrm>
          <a:custGeom>
            <a:avLst/>
            <a:gdLst>
              <a:gd name="T0" fmla="*/ 0 w 150"/>
              <a:gd name="T1" fmla="*/ 146 h 146"/>
              <a:gd name="T2" fmla="*/ 61 w 150"/>
              <a:gd name="T3" fmla="*/ 120 h 146"/>
              <a:gd name="T4" fmla="*/ 12 w 150"/>
              <a:gd name="T5" fmla="*/ 134 h 146"/>
              <a:gd name="T6" fmla="*/ 30 w 150"/>
              <a:gd name="T7" fmla="*/ 112 h 146"/>
              <a:gd name="T8" fmla="*/ 12 w 150"/>
              <a:gd name="T9" fmla="*/ 134 h 146"/>
              <a:gd name="T10" fmla="*/ 140 w 150"/>
              <a:gd name="T11" fmla="*/ 0 h 146"/>
              <a:gd name="T12" fmla="*/ 46 w 150"/>
              <a:gd name="T13" fmla="*/ 53 h 146"/>
              <a:gd name="T14" fmla="*/ 34 w 150"/>
              <a:gd name="T15" fmla="*/ 81 h 146"/>
              <a:gd name="T16" fmla="*/ 60 w 150"/>
              <a:gd name="T17" fmla="*/ 113 h 146"/>
              <a:gd name="T18" fmla="*/ 74 w 150"/>
              <a:gd name="T19" fmla="*/ 138 h 146"/>
              <a:gd name="T20" fmla="*/ 116 w 150"/>
              <a:gd name="T21" fmla="*/ 77 h 146"/>
              <a:gd name="T22" fmla="*/ 87 w 150"/>
              <a:gd name="T23" fmla="*/ 98 h 146"/>
              <a:gd name="T24" fmla="*/ 71 w 150"/>
              <a:gd name="T25" fmla="*/ 109 h 146"/>
              <a:gd name="T26" fmla="*/ 64 w 150"/>
              <a:gd name="T27" fmla="*/ 106 h 146"/>
              <a:gd name="T28" fmla="*/ 46 w 150"/>
              <a:gd name="T29" fmla="*/ 100 h 146"/>
              <a:gd name="T30" fmla="*/ 37 w 150"/>
              <a:gd name="T31" fmla="*/ 75 h 146"/>
              <a:gd name="T32" fmla="*/ 48 w 150"/>
              <a:gd name="T33" fmla="*/ 60 h 146"/>
              <a:gd name="T34" fmla="*/ 87 w 150"/>
              <a:gd name="T35" fmla="*/ 98 h 146"/>
              <a:gd name="T36" fmla="*/ 112 w 150"/>
              <a:gd name="T37" fmla="*/ 72 h 146"/>
              <a:gd name="T38" fmla="*/ 91 w 150"/>
              <a:gd name="T39" fmla="*/ 93 h 146"/>
              <a:gd name="T40" fmla="*/ 68 w 150"/>
              <a:gd name="T41" fmla="*/ 40 h 146"/>
              <a:gd name="T42" fmla="*/ 139 w 150"/>
              <a:gd name="T43" fmla="*/ 7 h 146"/>
              <a:gd name="T44" fmla="*/ 90 w 150"/>
              <a:gd name="T45" fmla="*/ 80 h 146"/>
              <a:gd name="T46" fmla="*/ 90 w 150"/>
              <a:gd name="T47" fmla="*/ 73 h 146"/>
              <a:gd name="T48" fmla="*/ 90 w 150"/>
              <a:gd name="T49" fmla="*/ 80 h 146"/>
              <a:gd name="T50" fmla="*/ 67 w 150"/>
              <a:gd name="T51" fmla="*/ 57 h 146"/>
              <a:gd name="T52" fmla="*/ 73 w 150"/>
              <a:gd name="T53" fmla="*/ 57 h 146"/>
              <a:gd name="T54" fmla="*/ 80 w 150"/>
              <a:gd name="T55" fmla="*/ 70 h 146"/>
              <a:gd name="T56" fmla="*/ 80 w 150"/>
              <a:gd name="T57" fmla="*/ 63 h 146"/>
              <a:gd name="T58" fmla="*/ 80 w 150"/>
              <a:gd name="T59" fmla="*/ 70 h 146"/>
              <a:gd name="T60" fmla="*/ 120 w 150"/>
              <a:gd name="T61" fmla="*/ 37 h 146"/>
              <a:gd name="T62" fmla="*/ 100 w 150"/>
              <a:gd name="T63" fmla="*/ 37 h 146"/>
              <a:gd name="T64" fmla="*/ 110 w 150"/>
              <a:gd name="T65" fmla="*/ 33 h 146"/>
              <a:gd name="T66" fmla="*/ 110 w 150"/>
              <a:gd name="T67" fmla="*/ 40 h 146"/>
              <a:gd name="T68" fmla="*/ 110 w 150"/>
              <a:gd name="T69" fmla="*/ 3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46">
                <a:moveTo>
                  <a:pt x="26" y="82"/>
                </a:moveTo>
                <a:cubicBezTo>
                  <a:pt x="0" y="146"/>
                  <a:pt x="0" y="146"/>
                  <a:pt x="0" y="146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20"/>
                  <a:pt x="62" y="120"/>
                  <a:pt x="61" y="120"/>
                </a:cubicBezTo>
                <a:cubicBezTo>
                  <a:pt x="42" y="120"/>
                  <a:pt x="24" y="101"/>
                  <a:pt x="26" y="82"/>
                </a:cubicBezTo>
                <a:close/>
                <a:moveTo>
                  <a:pt x="12" y="134"/>
                </a:moveTo>
                <a:cubicBezTo>
                  <a:pt x="24" y="104"/>
                  <a:pt x="24" y="104"/>
                  <a:pt x="24" y="104"/>
                </a:cubicBezTo>
                <a:cubicBezTo>
                  <a:pt x="26" y="107"/>
                  <a:pt x="28" y="110"/>
                  <a:pt x="30" y="112"/>
                </a:cubicBezTo>
                <a:cubicBezTo>
                  <a:pt x="34" y="116"/>
                  <a:pt x="38" y="120"/>
                  <a:pt x="42" y="122"/>
                </a:cubicBezTo>
                <a:lnTo>
                  <a:pt x="12" y="134"/>
                </a:lnTo>
                <a:close/>
                <a:moveTo>
                  <a:pt x="145" y="1"/>
                </a:moveTo>
                <a:cubicBezTo>
                  <a:pt x="144" y="1"/>
                  <a:pt x="142" y="0"/>
                  <a:pt x="140" y="0"/>
                </a:cubicBezTo>
                <a:cubicBezTo>
                  <a:pt x="126" y="0"/>
                  <a:pt x="89" y="10"/>
                  <a:pt x="70" y="30"/>
                </a:cubicBezTo>
                <a:cubicBezTo>
                  <a:pt x="65" y="35"/>
                  <a:pt x="50" y="49"/>
                  <a:pt x="46" y="53"/>
                </a:cubicBezTo>
                <a:cubicBezTo>
                  <a:pt x="35" y="57"/>
                  <a:pt x="18" y="63"/>
                  <a:pt x="9" y="72"/>
                </a:cubicBezTo>
                <a:cubicBezTo>
                  <a:pt x="9" y="72"/>
                  <a:pt x="20" y="72"/>
                  <a:pt x="34" y="81"/>
                </a:cubicBezTo>
                <a:cubicBezTo>
                  <a:pt x="32" y="89"/>
                  <a:pt x="34" y="98"/>
                  <a:pt x="41" y="105"/>
                </a:cubicBezTo>
                <a:cubicBezTo>
                  <a:pt x="47" y="110"/>
                  <a:pt x="53" y="113"/>
                  <a:pt x="60" y="113"/>
                </a:cubicBezTo>
                <a:cubicBezTo>
                  <a:pt x="62" y="113"/>
                  <a:pt x="64" y="113"/>
                  <a:pt x="65" y="112"/>
                </a:cubicBezTo>
                <a:cubicBezTo>
                  <a:pt x="74" y="126"/>
                  <a:pt x="74" y="138"/>
                  <a:pt x="74" y="138"/>
                </a:cubicBezTo>
                <a:cubicBezTo>
                  <a:pt x="84" y="128"/>
                  <a:pt x="90" y="112"/>
                  <a:pt x="93" y="100"/>
                </a:cubicBezTo>
                <a:cubicBezTo>
                  <a:pt x="98" y="97"/>
                  <a:pt x="112" y="81"/>
                  <a:pt x="116" y="77"/>
                </a:cubicBezTo>
                <a:cubicBezTo>
                  <a:pt x="140" y="54"/>
                  <a:pt x="150" y="6"/>
                  <a:pt x="145" y="1"/>
                </a:cubicBezTo>
                <a:close/>
                <a:moveTo>
                  <a:pt x="87" y="98"/>
                </a:moveTo>
                <a:cubicBezTo>
                  <a:pt x="84" y="107"/>
                  <a:pt x="81" y="115"/>
                  <a:pt x="77" y="122"/>
                </a:cubicBezTo>
                <a:cubicBezTo>
                  <a:pt x="76" y="118"/>
                  <a:pt x="74" y="114"/>
                  <a:pt x="71" y="109"/>
                </a:cubicBezTo>
                <a:cubicBezTo>
                  <a:pt x="70" y="107"/>
                  <a:pt x="68" y="106"/>
                  <a:pt x="65" y="106"/>
                </a:cubicBezTo>
                <a:cubicBezTo>
                  <a:pt x="65" y="106"/>
                  <a:pt x="64" y="106"/>
                  <a:pt x="64" y="106"/>
                </a:cubicBezTo>
                <a:cubicBezTo>
                  <a:pt x="62" y="106"/>
                  <a:pt x="61" y="106"/>
                  <a:pt x="60" y="106"/>
                </a:cubicBezTo>
                <a:cubicBezTo>
                  <a:pt x="55" y="106"/>
                  <a:pt x="50" y="104"/>
                  <a:pt x="46" y="100"/>
                </a:cubicBezTo>
                <a:cubicBezTo>
                  <a:pt x="41" y="95"/>
                  <a:pt x="39" y="89"/>
                  <a:pt x="40" y="83"/>
                </a:cubicBezTo>
                <a:cubicBezTo>
                  <a:pt x="41" y="80"/>
                  <a:pt x="40" y="77"/>
                  <a:pt x="37" y="75"/>
                </a:cubicBezTo>
                <a:cubicBezTo>
                  <a:pt x="33" y="72"/>
                  <a:pt x="28" y="70"/>
                  <a:pt x="24" y="69"/>
                </a:cubicBezTo>
                <a:cubicBezTo>
                  <a:pt x="31" y="65"/>
                  <a:pt x="39" y="62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8"/>
                  <a:pt x="87" y="98"/>
                </a:cubicBezTo>
                <a:close/>
                <a:moveTo>
                  <a:pt x="112" y="72"/>
                </a:moveTo>
                <a:cubicBezTo>
                  <a:pt x="110" y="73"/>
                  <a:pt x="108" y="76"/>
                  <a:pt x="106" y="78"/>
                </a:cubicBezTo>
                <a:cubicBezTo>
                  <a:pt x="102" y="83"/>
                  <a:pt x="95" y="89"/>
                  <a:pt x="91" y="93"/>
                </a:cubicBezTo>
                <a:cubicBezTo>
                  <a:pt x="53" y="55"/>
                  <a:pt x="53" y="55"/>
                  <a:pt x="53" y="55"/>
                </a:cubicBezTo>
                <a:cubicBezTo>
                  <a:pt x="57" y="51"/>
                  <a:pt x="64" y="45"/>
                  <a:pt x="68" y="40"/>
                </a:cubicBezTo>
                <a:cubicBezTo>
                  <a:pt x="71" y="38"/>
                  <a:pt x="73" y="36"/>
                  <a:pt x="74" y="35"/>
                </a:cubicBezTo>
                <a:cubicBezTo>
                  <a:pt x="92" y="17"/>
                  <a:pt x="127" y="7"/>
                  <a:pt x="139" y="7"/>
                </a:cubicBezTo>
                <a:cubicBezTo>
                  <a:pt x="139" y="18"/>
                  <a:pt x="130" y="53"/>
                  <a:pt x="112" y="72"/>
                </a:cubicBezTo>
                <a:close/>
                <a:moveTo>
                  <a:pt x="90" y="80"/>
                </a:moveTo>
                <a:cubicBezTo>
                  <a:pt x="92" y="80"/>
                  <a:pt x="93" y="78"/>
                  <a:pt x="93" y="76"/>
                </a:cubicBezTo>
                <a:cubicBezTo>
                  <a:pt x="93" y="75"/>
                  <a:pt x="92" y="73"/>
                  <a:pt x="90" y="73"/>
                </a:cubicBezTo>
                <a:cubicBezTo>
                  <a:pt x="88" y="73"/>
                  <a:pt x="86" y="75"/>
                  <a:pt x="86" y="76"/>
                </a:cubicBezTo>
                <a:cubicBezTo>
                  <a:pt x="86" y="78"/>
                  <a:pt x="88" y="80"/>
                  <a:pt x="90" y="80"/>
                </a:cubicBezTo>
                <a:close/>
                <a:moveTo>
                  <a:pt x="70" y="53"/>
                </a:moveTo>
                <a:cubicBezTo>
                  <a:pt x="68" y="53"/>
                  <a:pt x="67" y="55"/>
                  <a:pt x="67" y="57"/>
                </a:cubicBezTo>
                <a:cubicBezTo>
                  <a:pt x="67" y="58"/>
                  <a:pt x="68" y="60"/>
                  <a:pt x="70" y="60"/>
                </a:cubicBezTo>
                <a:cubicBezTo>
                  <a:pt x="72" y="60"/>
                  <a:pt x="73" y="58"/>
                  <a:pt x="73" y="57"/>
                </a:cubicBezTo>
                <a:cubicBezTo>
                  <a:pt x="73" y="55"/>
                  <a:pt x="72" y="53"/>
                  <a:pt x="70" y="53"/>
                </a:cubicBezTo>
                <a:close/>
                <a:moveTo>
                  <a:pt x="80" y="70"/>
                </a:moveTo>
                <a:cubicBezTo>
                  <a:pt x="82" y="70"/>
                  <a:pt x="83" y="68"/>
                  <a:pt x="83" y="66"/>
                </a:cubicBezTo>
                <a:cubicBezTo>
                  <a:pt x="83" y="65"/>
                  <a:pt x="82" y="63"/>
                  <a:pt x="80" y="63"/>
                </a:cubicBezTo>
                <a:cubicBezTo>
                  <a:pt x="78" y="63"/>
                  <a:pt x="76" y="65"/>
                  <a:pt x="76" y="66"/>
                </a:cubicBezTo>
                <a:cubicBezTo>
                  <a:pt x="76" y="68"/>
                  <a:pt x="78" y="70"/>
                  <a:pt x="80" y="70"/>
                </a:cubicBezTo>
                <a:close/>
                <a:moveTo>
                  <a:pt x="110" y="47"/>
                </a:moveTo>
                <a:cubicBezTo>
                  <a:pt x="115" y="47"/>
                  <a:pt x="120" y="42"/>
                  <a:pt x="120" y="37"/>
                </a:cubicBezTo>
                <a:cubicBezTo>
                  <a:pt x="120" y="31"/>
                  <a:pt x="115" y="27"/>
                  <a:pt x="110" y="27"/>
                </a:cubicBezTo>
                <a:cubicBezTo>
                  <a:pt x="104" y="27"/>
                  <a:pt x="100" y="31"/>
                  <a:pt x="100" y="37"/>
                </a:cubicBezTo>
                <a:cubicBezTo>
                  <a:pt x="100" y="42"/>
                  <a:pt x="104" y="47"/>
                  <a:pt x="110" y="47"/>
                </a:cubicBezTo>
                <a:close/>
                <a:moveTo>
                  <a:pt x="110" y="33"/>
                </a:moveTo>
                <a:cubicBezTo>
                  <a:pt x="111" y="33"/>
                  <a:pt x="113" y="35"/>
                  <a:pt x="113" y="37"/>
                </a:cubicBezTo>
                <a:cubicBezTo>
                  <a:pt x="113" y="38"/>
                  <a:pt x="111" y="40"/>
                  <a:pt x="110" y="40"/>
                </a:cubicBezTo>
                <a:cubicBezTo>
                  <a:pt x="108" y="40"/>
                  <a:pt x="106" y="38"/>
                  <a:pt x="106" y="37"/>
                </a:cubicBezTo>
                <a:cubicBezTo>
                  <a:pt x="106" y="35"/>
                  <a:pt x="108" y="33"/>
                  <a:pt x="110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67"/>
          <p:cNvSpPr>
            <a:spLocks noEditPoints="1"/>
          </p:cNvSpPr>
          <p:nvPr/>
        </p:nvSpPr>
        <p:spPr bwMode="auto">
          <a:xfrm>
            <a:off x="14708704" y="7311842"/>
            <a:ext cx="552450" cy="552450"/>
          </a:xfrm>
          <a:custGeom>
            <a:avLst/>
            <a:gdLst>
              <a:gd name="T0" fmla="*/ 133 w 147"/>
              <a:gd name="T1" fmla="*/ 43 h 147"/>
              <a:gd name="T2" fmla="*/ 133 w 147"/>
              <a:gd name="T3" fmla="*/ 10 h 147"/>
              <a:gd name="T4" fmla="*/ 123 w 147"/>
              <a:gd name="T5" fmla="*/ 0 h 147"/>
              <a:gd name="T6" fmla="*/ 113 w 147"/>
              <a:gd name="T7" fmla="*/ 10 h 147"/>
              <a:gd name="T8" fmla="*/ 113 w 147"/>
              <a:gd name="T9" fmla="*/ 12 h 147"/>
              <a:gd name="T10" fmla="*/ 16 w 147"/>
              <a:gd name="T11" fmla="*/ 41 h 147"/>
              <a:gd name="T12" fmla="*/ 13 w 147"/>
              <a:gd name="T13" fmla="*/ 40 h 147"/>
              <a:gd name="T14" fmla="*/ 6 w 147"/>
              <a:gd name="T15" fmla="*/ 40 h 147"/>
              <a:gd name="T16" fmla="*/ 0 w 147"/>
              <a:gd name="T17" fmla="*/ 47 h 147"/>
              <a:gd name="T18" fmla="*/ 0 w 147"/>
              <a:gd name="T19" fmla="*/ 80 h 147"/>
              <a:gd name="T20" fmla="*/ 6 w 147"/>
              <a:gd name="T21" fmla="*/ 87 h 147"/>
              <a:gd name="T22" fmla="*/ 13 w 147"/>
              <a:gd name="T23" fmla="*/ 87 h 147"/>
              <a:gd name="T24" fmla="*/ 16 w 147"/>
              <a:gd name="T25" fmla="*/ 86 h 147"/>
              <a:gd name="T26" fmla="*/ 20 w 147"/>
              <a:gd name="T27" fmla="*/ 87 h 147"/>
              <a:gd name="T28" fmla="*/ 33 w 147"/>
              <a:gd name="T29" fmla="*/ 144 h 147"/>
              <a:gd name="T30" fmla="*/ 33 w 147"/>
              <a:gd name="T31" fmla="*/ 144 h 147"/>
              <a:gd name="T32" fmla="*/ 36 w 147"/>
              <a:gd name="T33" fmla="*/ 147 h 147"/>
              <a:gd name="T34" fmla="*/ 63 w 147"/>
              <a:gd name="T35" fmla="*/ 147 h 147"/>
              <a:gd name="T36" fmla="*/ 66 w 147"/>
              <a:gd name="T37" fmla="*/ 143 h 147"/>
              <a:gd name="T38" fmla="*/ 66 w 147"/>
              <a:gd name="T39" fmla="*/ 143 h 147"/>
              <a:gd name="T40" fmla="*/ 66 w 147"/>
              <a:gd name="T41" fmla="*/ 143 h 147"/>
              <a:gd name="T42" fmla="*/ 56 w 147"/>
              <a:gd name="T43" fmla="*/ 97 h 147"/>
              <a:gd name="T44" fmla="*/ 113 w 147"/>
              <a:gd name="T45" fmla="*/ 114 h 147"/>
              <a:gd name="T46" fmla="*/ 113 w 147"/>
              <a:gd name="T47" fmla="*/ 117 h 147"/>
              <a:gd name="T48" fmla="*/ 123 w 147"/>
              <a:gd name="T49" fmla="*/ 127 h 147"/>
              <a:gd name="T50" fmla="*/ 133 w 147"/>
              <a:gd name="T51" fmla="*/ 117 h 147"/>
              <a:gd name="T52" fmla="*/ 133 w 147"/>
              <a:gd name="T53" fmla="*/ 83 h 147"/>
              <a:gd name="T54" fmla="*/ 147 w 147"/>
              <a:gd name="T55" fmla="*/ 70 h 147"/>
              <a:gd name="T56" fmla="*/ 147 w 147"/>
              <a:gd name="T57" fmla="*/ 57 h 147"/>
              <a:gd name="T58" fmla="*/ 133 w 147"/>
              <a:gd name="T59" fmla="*/ 43 h 147"/>
              <a:gd name="T60" fmla="*/ 13 w 147"/>
              <a:gd name="T61" fmla="*/ 80 h 147"/>
              <a:gd name="T62" fmla="*/ 6 w 147"/>
              <a:gd name="T63" fmla="*/ 80 h 147"/>
              <a:gd name="T64" fmla="*/ 6 w 147"/>
              <a:gd name="T65" fmla="*/ 47 h 147"/>
              <a:gd name="T66" fmla="*/ 13 w 147"/>
              <a:gd name="T67" fmla="*/ 47 h 147"/>
              <a:gd name="T68" fmla="*/ 13 w 147"/>
              <a:gd name="T69" fmla="*/ 80 h 147"/>
              <a:gd name="T70" fmla="*/ 59 w 147"/>
              <a:gd name="T71" fmla="*/ 140 h 147"/>
              <a:gd name="T72" fmla="*/ 39 w 147"/>
              <a:gd name="T73" fmla="*/ 140 h 147"/>
              <a:gd name="T74" fmla="*/ 37 w 147"/>
              <a:gd name="T75" fmla="*/ 133 h 147"/>
              <a:gd name="T76" fmla="*/ 57 w 147"/>
              <a:gd name="T77" fmla="*/ 133 h 147"/>
              <a:gd name="T78" fmla="*/ 59 w 147"/>
              <a:gd name="T79" fmla="*/ 140 h 147"/>
              <a:gd name="T80" fmla="*/ 56 w 147"/>
              <a:gd name="T81" fmla="*/ 127 h 147"/>
              <a:gd name="T82" fmla="*/ 36 w 147"/>
              <a:gd name="T83" fmla="*/ 127 h 147"/>
              <a:gd name="T84" fmla="*/ 28 w 147"/>
              <a:gd name="T85" fmla="*/ 89 h 147"/>
              <a:gd name="T86" fmla="*/ 48 w 147"/>
              <a:gd name="T87" fmla="*/ 95 h 147"/>
              <a:gd name="T88" fmla="*/ 56 w 147"/>
              <a:gd name="T89" fmla="*/ 127 h 147"/>
              <a:gd name="T90" fmla="*/ 113 w 147"/>
              <a:gd name="T91" fmla="*/ 107 h 147"/>
              <a:gd name="T92" fmla="*/ 20 w 147"/>
              <a:gd name="T93" fmla="*/ 80 h 147"/>
              <a:gd name="T94" fmla="*/ 20 w 147"/>
              <a:gd name="T95" fmla="*/ 47 h 147"/>
              <a:gd name="T96" fmla="*/ 113 w 147"/>
              <a:gd name="T97" fmla="*/ 19 h 147"/>
              <a:gd name="T98" fmla="*/ 113 w 147"/>
              <a:gd name="T99" fmla="*/ 107 h 147"/>
              <a:gd name="T100" fmla="*/ 126 w 147"/>
              <a:gd name="T101" fmla="*/ 117 h 147"/>
              <a:gd name="T102" fmla="*/ 123 w 147"/>
              <a:gd name="T103" fmla="*/ 120 h 147"/>
              <a:gd name="T104" fmla="*/ 120 w 147"/>
              <a:gd name="T105" fmla="*/ 117 h 147"/>
              <a:gd name="T106" fmla="*/ 120 w 147"/>
              <a:gd name="T107" fmla="*/ 10 h 147"/>
              <a:gd name="T108" fmla="*/ 123 w 147"/>
              <a:gd name="T109" fmla="*/ 6 h 147"/>
              <a:gd name="T110" fmla="*/ 126 w 147"/>
              <a:gd name="T111" fmla="*/ 10 h 147"/>
              <a:gd name="T112" fmla="*/ 126 w 147"/>
              <a:gd name="T113" fmla="*/ 117 h 147"/>
              <a:gd name="T114" fmla="*/ 140 w 147"/>
              <a:gd name="T115" fmla="*/ 70 h 147"/>
              <a:gd name="T116" fmla="*/ 133 w 147"/>
              <a:gd name="T117" fmla="*/ 77 h 147"/>
              <a:gd name="T118" fmla="*/ 133 w 147"/>
              <a:gd name="T119" fmla="*/ 50 h 147"/>
              <a:gd name="T120" fmla="*/ 140 w 147"/>
              <a:gd name="T121" fmla="*/ 57 h 147"/>
              <a:gd name="T122" fmla="*/ 140 w 147"/>
              <a:gd name="T123" fmla="*/ 7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7" h="147">
                <a:moveTo>
                  <a:pt x="133" y="43"/>
                </a:moveTo>
                <a:cubicBezTo>
                  <a:pt x="133" y="10"/>
                  <a:pt x="133" y="10"/>
                  <a:pt x="133" y="10"/>
                </a:cubicBezTo>
                <a:cubicBezTo>
                  <a:pt x="133" y="4"/>
                  <a:pt x="129" y="0"/>
                  <a:pt x="123" y="0"/>
                </a:cubicBezTo>
                <a:cubicBezTo>
                  <a:pt x="118" y="0"/>
                  <a:pt x="113" y="4"/>
                  <a:pt x="113" y="10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6" y="41"/>
                  <a:pt x="16" y="41"/>
                  <a:pt x="16" y="41"/>
                </a:cubicBezTo>
                <a:cubicBezTo>
                  <a:pt x="15" y="40"/>
                  <a:pt x="14" y="40"/>
                  <a:pt x="13" y="40"/>
                </a:cubicBezTo>
                <a:cubicBezTo>
                  <a:pt x="6" y="40"/>
                  <a:pt x="6" y="40"/>
                  <a:pt x="6" y="40"/>
                </a:cubicBezTo>
                <a:cubicBezTo>
                  <a:pt x="3" y="40"/>
                  <a:pt x="0" y="43"/>
                  <a:pt x="0" y="47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3" y="87"/>
                  <a:pt x="6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4" y="87"/>
                  <a:pt x="15" y="86"/>
                  <a:pt x="16" y="86"/>
                </a:cubicBezTo>
                <a:cubicBezTo>
                  <a:pt x="20" y="87"/>
                  <a:pt x="20" y="87"/>
                  <a:pt x="20" y="87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3" y="146"/>
                  <a:pt x="35" y="147"/>
                  <a:pt x="36" y="147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7"/>
                  <a:pt x="66" y="145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56" y="97"/>
                  <a:pt x="56" y="97"/>
                  <a:pt x="56" y="97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22"/>
                  <a:pt x="118" y="127"/>
                  <a:pt x="123" y="127"/>
                </a:cubicBezTo>
                <a:cubicBezTo>
                  <a:pt x="129" y="127"/>
                  <a:pt x="133" y="122"/>
                  <a:pt x="133" y="117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41" y="83"/>
                  <a:pt x="147" y="77"/>
                  <a:pt x="147" y="70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7" y="49"/>
                  <a:pt x="141" y="43"/>
                  <a:pt x="133" y="43"/>
                </a:cubicBezTo>
                <a:close/>
                <a:moveTo>
                  <a:pt x="13" y="80"/>
                </a:moveTo>
                <a:cubicBezTo>
                  <a:pt x="6" y="80"/>
                  <a:pt x="6" y="80"/>
                  <a:pt x="6" y="80"/>
                </a:cubicBezTo>
                <a:cubicBezTo>
                  <a:pt x="6" y="47"/>
                  <a:pt x="6" y="47"/>
                  <a:pt x="6" y="47"/>
                </a:cubicBezTo>
                <a:cubicBezTo>
                  <a:pt x="13" y="47"/>
                  <a:pt x="13" y="47"/>
                  <a:pt x="13" y="47"/>
                </a:cubicBezTo>
                <a:lnTo>
                  <a:pt x="13" y="80"/>
                </a:lnTo>
                <a:close/>
                <a:moveTo>
                  <a:pt x="59" y="140"/>
                </a:moveTo>
                <a:cubicBezTo>
                  <a:pt x="39" y="140"/>
                  <a:pt x="39" y="140"/>
                  <a:pt x="39" y="140"/>
                </a:cubicBezTo>
                <a:cubicBezTo>
                  <a:pt x="37" y="133"/>
                  <a:pt x="37" y="133"/>
                  <a:pt x="37" y="133"/>
                </a:cubicBezTo>
                <a:cubicBezTo>
                  <a:pt x="57" y="133"/>
                  <a:pt x="57" y="133"/>
                  <a:pt x="57" y="133"/>
                </a:cubicBezTo>
                <a:lnTo>
                  <a:pt x="59" y="140"/>
                </a:lnTo>
                <a:close/>
                <a:moveTo>
                  <a:pt x="56" y="127"/>
                </a:moveTo>
                <a:cubicBezTo>
                  <a:pt x="36" y="127"/>
                  <a:pt x="36" y="127"/>
                  <a:pt x="36" y="127"/>
                </a:cubicBezTo>
                <a:cubicBezTo>
                  <a:pt x="28" y="89"/>
                  <a:pt x="28" y="89"/>
                  <a:pt x="28" y="89"/>
                </a:cubicBezTo>
                <a:cubicBezTo>
                  <a:pt x="48" y="95"/>
                  <a:pt x="48" y="95"/>
                  <a:pt x="48" y="95"/>
                </a:cubicBezTo>
                <a:lnTo>
                  <a:pt x="56" y="127"/>
                </a:lnTo>
                <a:close/>
                <a:moveTo>
                  <a:pt x="113" y="107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47"/>
                  <a:pt x="20" y="47"/>
                  <a:pt x="20" y="47"/>
                </a:cubicBezTo>
                <a:cubicBezTo>
                  <a:pt x="113" y="19"/>
                  <a:pt x="113" y="19"/>
                  <a:pt x="113" y="19"/>
                </a:cubicBezTo>
                <a:lnTo>
                  <a:pt x="113" y="107"/>
                </a:lnTo>
                <a:close/>
                <a:moveTo>
                  <a:pt x="126" y="117"/>
                </a:moveTo>
                <a:cubicBezTo>
                  <a:pt x="126" y="119"/>
                  <a:pt x="125" y="120"/>
                  <a:pt x="123" y="120"/>
                </a:cubicBezTo>
                <a:cubicBezTo>
                  <a:pt x="121" y="120"/>
                  <a:pt x="120" y="119"/>
                  <a:pt x="120" y="117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0" y="8"/>
                  <a:pt x="121" y="6"/>
                  <a:pt x="123" y="6"/>
                </a:cubicBezTo>
                <a:cubicBezTo>
                  <a:pt x="125" y="6"/>
                  <a:pt x="126" y="8"/>
                  <a:pt x="126" y="10"/>
                </a:cubicBezTo>
                <a:lnTo>
                  <a:pt x="126" y="117"/>
                </a:lnTo>
                <a:close/>
                <a:moveTo>
                  <a:pt x="140" y="70"/>
                </a:moveTo>
                <a:cubicBezTo>
                  <a:pt x="140" y="74"/>
                  <a:pt x="137" y="77"/>
                  <a:pt x="133" y="77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7" y="50"/>
                  <a:pt x="140" y="53"/>
                  <a:pt x="140" y="57"/>
                </a:cubicBezTo>
                <a:lnTo>
                  <a:pt x="140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127607" y="1140068"/>
            <a:ext cx="8860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REASONABLE BUSINESS SOLUTIONS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67407" y="4608042"/>
            <a:ext cx="5334829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53" name="Oval 52"/>
          <p:cNvSpPr/>
          <p:nvPr/>
        </p:nvSpPr>
        <p:spPr>
          <a:xfrm>
            <a:off x="1260942" y="4608042"/>
            <a:ext cx="617304" cy="6173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50000"/>
                <a:lumOff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337142" y="4651516"/>
            <a:ext cx="4677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67407" y="6063158"/>
            <a:ext cx="5334829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56" name="Oval 55"/>
          <p:cNvSpPr/>
          <p:nvPr/>
        </p:nvSpPr>
        <p:spPr>
          <a:xfrm>
            <a:off x="1260942" y="6063158"/>
            <a:ext cx="617304" cy="61730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92100" dist="88900" dir="5400000" sx="102000" sy="102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337142" y="6106632"/>
            <a:ext cx="4677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27607" y="3024198"/>
            <a:ext cx="5314757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architectures..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27607" y="7518274"/>
            <a:ext cx="8628541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</p:spTree>
    <p:extLst>
      <p:ext uri="{BB962C8B-B14F-4D97-AF65-F5344CB8AC3E}">
        <p14:creationId xmlns:p14="http://schemas.microsoft.com/office/powerpoint/2010/main" val="21575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0768" y="1119970"/>
            <a:ext cx="11606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  <a:latin typeface="+mj-lt"/>
              </a:rPr>
              <a:t>ROUND CHART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0768" y="2296206"/>
            <a:ext cx="11606465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dogging, so come up with something buzzworthy, yet new economy but viral engagement. Dramatically productivity multidisciplinary. 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704955299"/>
              </p:ext>
            </p:extLst>
          </p:nvPr>
        </p:nvGraphicFramePr>
        <p:xfrm>
          <a:off x="336104" y="4202870"/>
          <a:ext cx="5499787" cy="366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773048" y="5887918"/>
            <a:ext cx="2674961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82%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1270" y="6199736"/>
            <a:ext cx="1923925" cy="347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Registrated Users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94335" y="7955244"/>
            <a:ext cx="941283" cy="340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Weekend</a:t>
            </a:r>
          </a:p>
        </p:txBody>
      </p:sp>
      <p:sp>
        <p:nvSpPr>
          <p:cNvPr id="9" name="Oval 8"/>
          <p:cNvSpPr/>
          <p:nvPr/>
        </p:nvSpPr>
        <p:spPr>
          <a:xfrm>
            <a:off x="1901830" y="8035035"/>
            <a:ext cx="192505" cy="1925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6237" y="7955244"/>
            <a:ext cx="926857" cy="340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Weekday</a:t>
            </a:r>
          </a:p>
        </p:txBody>
      </p:sp>
      <p:sp>
        <p:nvSpPr>
          <p:cNvPr id="11" name="Oval 10"/>
          <p:cNvSpPr/>
          <p:nvPr/>
        </p:nvSpPr>
        <p:spPr>
          <a:xfrm>
            <a:off x="3173732" y="8035035"/>
            <a:ext cx="192505" cy="19250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976218184"/>
              </p:ext>
            </p:extLst>
          </p:nvPr>
        </p:nvGraphicFramePr>
        <p:xfrm>
          <a:off x="4644839" y="4202870"/>
          <a:ext cx="5499787" cy="366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6081783" y="5887918"/>
            <a:ext cx="2674961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65%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1949" y="6199736"/>
            <a:ext cx="1560043" cy="347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KPI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03070" y="7955244"/>
            <a:ext cx="941283" cy="340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Weekend</a:t>
            </a:r>
          </a:p>
        </p:txBody>
      </p:sp>
      <p:sp>
        <p:nvSpPr>
          <p:cNvPr id="16" name="Oval 15"/>
          <p:cNvSpPr/>
          <p:nvPr/>
        </p:nvSpPr>
        <p:spPr>
          <a:xfrm>
            <a:off x="5949501" y="8035035"/>
            <a:ext cx="192505" cy="1925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74972" y="7955244"/>
            <a:ext cx="926857" cy="340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Weekday</a:t>
            </a:r>
          </a:p>
        </p:txBody>
      </p:sp>
      <p:sp>
        <p:nvSpPr>
          <p:cNvPr id="18" name="Oval 17"/>
          <p:cNvSpPr/>
          <p:nvPr/>
        </p:nvSpPr>
        <p:spPr>
          <a:xfrm>
            <a:off x="7482467" y="8035035"/>
            <a:ext cx="192505" cy="19250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0979" y="4320554"/>
            <a:ext cx="15514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82%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588866" y="4602566"/>
            <a:ext cx="5850909" cy="1520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Registrated Users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Completely enable granular ideas vis-a-vis clicks-and-mortar leadership. Efficiently grow one-to-one partnerships via holistic deliverables. Energistically benchmark cost.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80979" y="6296166"/>
            <a:ext cx="15514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65%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588866" y="6578178"/>
            <a:ext cx="5850909" cy="1520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KPI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Completely enable granular ideas vis-a-vis clicks-and-mortar leadership. Efficiently grow one-to-one partnerships via holistic deliverables. Energistically benchmark cost.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5029" y="0"/>
            <a:ext cx="3732798" cy="10288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2269" y="1654492"/>
            <a:ext cx="2978317" cy="227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2269" y="4629447"/>
            <a:ext cx="2978317" cy="227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4.5k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2269" y="7604402"/>
            <a:ext cx="2978317" cy="227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2754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Credibly administrate technically sound supply chains with effective. Quickly negotiate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Freeform 147"/>
          <p:cNvSpPr>
            <a:spLocks noEditPoints="1"/>
          </p:cNvSpPr>
          <p:nvPr/>
        </p:nvSpPr>
        <p:spPr bwMode="auto">
          <a:xfrm>
            <a:off x="10495203" y="1185517"/>
            <a:ext cx="552450" cy="550863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reeform 147"/>
          <p:cNvSpPr>
            <a:spLocks noEditPoints="1"/>
          </p:cNvSpPr>
          <p:nvPr/>
        </p:nvSpPr>
        <p:spPr bwMode="auto">
          <a:xfrm>
            <a:off x="10495203" y="4190514"/>
            <a:ext cx="552450" cy="550863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47"/>
          <p:cNvSpPr>
            <a:spLocks noEditPoints="1"/>
          </p:cNvSpPr>
          <p:nvPr/>
        </p:nvSpPr>
        <p:spPr bwMode="auto">
          <a:xfrm>
            <a:off x="10495203" y="7136078"/>
            <a:ext cx="552450" cy="550863"/>
          </a:xfrm>
          <a:custGeom>
            <a:avLst/>
            <a:gdLst>
              <a:gd name="T0" fmla="*/ 73 w 147"/>
              <a:gd name="T1" fmla="*/ 92 h 147"/>
              <a:gd name="T2" fmla="*/ 42 w 147"/>
              <a:gd name="T3" fmla="*/ 61 h 147"/>
              <a:gd name="T4" fmla="*/ 40 w 147"/>
              <a:gd name="T5" fmla="*/ 61 h 147"/>
              <a:gd name="T6" fmla="*/ 37 w 147"/>
              <a:gd name="T7" fmla="*/ 64 h 147"/>
              <a:gd name="T8" fmla="*/ 38 w 147"/>
              <a:gd name="T9" fmla="*/ 66 h 147"/>
              <a:gd name="T10" fmla="*/ 71 w 147"/>
              <a:gd name="T11" fmla="*/ 100 h 147"/>
              <a:gd name="T12" fmla="*/ 73 w 147"/>
              <a:gd name="T13" fmla="*/ 101 h 147"/>
              <a:gd name="T14" fmla="*/ 76 w 147"/>
              <a:gd name="T15" fmla="*/ 100 h 147"/>
              <a:gd name="T16" fmla="*/ 76 w 147"/>
              <a:gd name="T17" fmla="*/ 100 h 147"/>
              <a:gd name="T18" fmla="*/ 131 w 147"/>
              <a:gd name="T19" fmla="*/ 41 h 147"/>
              <a:gd name="T20" fmla="*/ 131 w 147"/>
              <a:gd name="T21" fmla="*/ 41 h 147"/>
              <a:gd name="T22" fmla="*/ 136 w 147"/>
              <a:gd name="T23" fmla="*/ 36 h 147"/>
              <a:gd name="T24" fmla="*/ 136 w 147"/>
              <a:gd name="T25" fmla="*/ 36 h 147"/>
              <a:gd name="T26" fmla="*/ 146 w 147"/>
              <a:gd name="T27" fmla="*/ 26 h 147"/>
              <a:gd name="T28" fmla="*/ 146 w 147"/>
              <a:gd name="T29" fmla="*/ 26 h 147"/>
              <a:gd name="T30" fmla="*/ 147 w 147"/>
              <a:gd name="T31" fmla="*/ 24 h 147"/>
              <a:gd name="T32" fmla="*/ 143 w 147"/>
              <a:gd name="T33" fmla="*/ 20 h 147"/>
              <a:gd name="T34" fmla="*/ 141 w 147"/>
              <a:gd name="T35" fmla="*/ 21 h 147"/>
              <a:gd name="T36" fmla="*/ 141 w 147"/>
              <a:gd name="T37" fmla="*/ 21 h 147"/>
              <a:gd name="T38" fmla="*/ 132 w 147"/>
              <a:gd name="T39" fmla="*/ 30 h 147"/>
              <a:gd name="T40" fmla="*/ 132 w 147"/>
              <a:gd name="T41" fmla="*/ 30 h 147"/>
              <a:gd name="T42" fmla="*/ 128 w 147"/>
              <a:gd name="T43" fmla="*/ 35 h 147"/>
              <a:gd name="T44" fmla="*/ 128 w 147"/>
              <a:gd name="T45" fmla="*/ 35 h 147"/>
              <a:gd name="T46" fmla="*/ 73 w 147"/>
              <a:gd name="T47" fmla="*/ 92 h 147"/>
              <a:gd name="T48" fmla="*/ 141 w 147"/>
              <a:gd name="T49" fmla="*/ 46 h 147"/>
              <a:gd name="T50" fmla="*/ 136 w 147"/>
              <a:gd name="T51" fmla="*/ 46 h 147"/>
              <a:gd name="T52" fmla="*/ 135 w 147"/>
              <a:gd name="T53" fmla="*/ 49 h 147"/>
              <a:gd name="T54" fmla="*/ 135 w 147"/>
              <a:gd name="T55" fmla="*/ 49 h 147"/>
              <a:gd name="T56" fmla="*/ 140 w 147"/>
              <a:gd name="T57" fmla="*/ 74 h 147"/>
              <a:gd name="T58" fmla="*/ 73 w 147"/>
              <a:gd name="T59" fmla="*/ 141 h 147"/>
              <a:gd name="T60" fmla="*/ 6 w 147"/>
              <a:gd name="T61" fmla="*/ 74 h 147"/>
              <a:gd name="T62" fmla="*/ 73 w 147"/>
              <a:gd name="T63" fmla="*/ 7 h 147"/>
              <a:gd name="T64" fmla="*/ 121 w 147"/>
              <a:gd name="T65" fmla="*/ 28 h 147"/>
              <a:gd name="T66" fmla="*/ 121 w 147"/>
              <a:gd name="T67" fmla="*/ 27 h 147"/>
              <a:gd name="T68" fmla="*/ 126 w 147"/>
              <a:gd name="T69" fmla="*/ 27 h 147"/>
              <a:gd name="T70" fmla="*/ 126 w 147"/>
              <a:gd name="T71" fmla="*/ 23 h 147"/>
              <a:gd name="T72" fmla="*/ 126 w 147"/>
              <a:gd name="T73" fmla="*/ 22 h 147"/>
              <a:gd name="T74" fmla="*/ 73 w 147"/>
              <a:gd name="T75" fmla="*/ 0 h 147"/>
              <a:gd name="T76" fmla="*/ 0 w 147"/>
              <a:gd name="T77" fmla="*/ 74 h 147"/>
              <a:gd name="T78" fmla="*/ 73 w 147"/>
              <a:gd name="T79" fmla="*/ 147 h 147"/>
              <a:gd name="T80" fmla="*/ 147 w 147"/>
              <a:gd name="T81" fmla="*/ 74 h 147"/>
              <a:gd name="T82" fmla="*/ 142 w 147"/>
              <a:gd name="T83" fmla="*/ 47 h 147"/>
              <a:gd name="T84" fmla="*/ 141 w 147"/>
              <a:gd name="T85" fmla="*/ 4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47">
                <a:moveTo>
                  <a:pt x="73" y="92"/>
                </a:move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1" y="61"/>
                  <a:pt x="40" y="61"/>
                </a:cubicBezTo>
                <a:cubicBezTo>
                  <a:pt x="38" y="61"/>
                  <a:pt x="37" y="62"/>
                  <a:pt x="37" y="64"/>
                </a:cubicBezTo>
                <a:cubicBezTo>
                  <a:pt x="37" y="65"/>
                  <a:pt x="37" y="66"/>
                  <a:pt x="38" y="66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2" y="101"/>
                  <a:pt x="73" y="101"/>
                </a:cubicBezTo>
                <a:cubicBezTo>
                  <a:pt x="74" y="101"/>
                  <a:pt x="75" y="100"/>
                  <a:pt x="76" y="100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5"/>
                  <a:pt x="147" y="25"/>
                  <a:pt x="147" y="24"/>
                </a:cubicBezTo>
                <a:cubicBezTo>
                  <a:pt x="147" y="22"/>
                  <a:pt x="145" y="20"/>
                  <a:pt x="143" y="20"/>
                </a:cubicBezTo>
                <a:cubicBezTo>
                  <a:pt x="142" y="20"/>
                  <a:pt x="142" y="21"/>
                  <a:pt x="141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8" y="35"/>
                  <a:pt x="128" y="35"/>
                  <a:pt x="128" y="35"/>
                </a:cubicBezTo>
                <a:lnTo>
                  <a:pt x="73" y="92"/>
                </a:lnTo>
                <a:close/>
                <a:moveTo>
                  <a:pt x="141" y="46"/>
                </a:moveTo>
                <a:cubicBezTo>
                  <a:pt x="140" y="44"/>
                  <a:pt x="137" y="44"/>
                  <a:pt x="136" y="46"/>
                </a:cubicBezTo>
                <a:cubicBezTo>
                  <a:pt x="135" y="47"/>
                  <a:pt x="135" y="48"/>
                  <a:pt x="135" y="49"/>
                </a:cubicBezTo>
                <a:cubicBezTo>
                  <a:pt x="135" y="49"/>
                  <a:pt x="135" y="49"/>
                  <a:pt x="135" y="49"/>
                </a:cubicBezTo>
                <a:cubicBezTo>
                  <a:pt x="138" y="57"/>
                  <a:pt x="140" y="65"/>
                  <a:pt x="140" y="74"/>
                </a:cubicBezTo>
                <a:cubicBezTo>
                  <a:pt x="140" y="111"/>
                  <a:pt x="110" y="141"/>
                  <a:pt x="73" y="141"/>
                </a:cubicBezTo>
                <a:cubicBezTo>
                  <a:pt x="36" y="141"/>
                  <a:pt x="6" y="111"/>
                  <a:pt x="6" y="74"/>
                </a:cubicBezTo>
                <a:cubicBezTo>
                  <a:pt x="6" y="37"/>
                  <a:pt x="36" y="7"/>
                  <a:pt x="73" y="7"/>
                </a:cubicBezTo>
                <a:cubicBezTo>
                  <a:pt x="92" y="7"/>
                  <a:pt x="109" y="15"/>
                  <a:pt x="121" y="28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3" y="29"/>
                  <a:pt x="125" y="29"/>
                  <a:pt x="126" y="27"/>
                </a:cubicBezTo>
                <a:cubicBezTo>
                  <a:pt x="127" y="26"/>
                  <a:pt x="127" y="24"/>
                  <a:pt x="126" y="23"/>
                </a:cubicBezTo>
                <a:cubicBezTo>
                  <a:pt x="126" y="23"/>
                  <a:pt x="126" y="22"/>
                  <a:pt x="126" y="22"/>
                </a:cubicBezTo>
                <a:cubicBezTo>
                  <a:pt x="112" y="9"/>
                  <a:pt x="94" y="0"/>
                  <a:pt x="73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64"/>
                  <a:pt x="145" y="55"/>
                  <a:pt x="142" y="47"/>
                </a:cubicBezTo>
                <a:cubicBezTo>
                  <a:pt x="142" y="47"/>
                  <a:pt x="141" y="46"/>
                  <a:pt x="141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852" y="1858476"/>
            <a:ext cx="6937191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ABOUT COMPANY FACT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2852" y="3984221"/>
            <a:ext cx="56839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2852" y="5186796"/>
            <a:ext cx="6937191" cy="315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Credibly productize strategic innovation and efficient methodologies. Efficiently incentivize effective metrics via state of the art benefits. Progressively synthesize focused solutions.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B71D042-08CA-4CD6-9AB0-2407069D95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 r="31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9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8"/>
          <p:cNvGraphicFramePr/>
          <p:nvPr>
            <p:extLst>
              <p:ext uri="{D42A27DB-BD31-4B8C-83A1-F6EECF244321}">
                <p14:modId xmlns:p14="http://schemas.microsoft.com/office/powerpoint/2010/main" val="2694706742"/>
              </p:ext>
            </p:extLst>
          </p:nvPr>
        </p:nvGraphicFramePr>
        <p:xfrm>
          <a:off x="1573998" y="3275801"/>
          <a:ext cx="9683088" cy="5725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29"/>
          <p:cNvSpPr/>
          <p:nvPr/>
        </p:nvSpPr>
        <p:spPr>
          <a:xfrm>
            <a:off x="1874748" y="3532448"/>
            <a:ext cx="290937" cy="290937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5" name="Текст 11"/>
          <p:cNvSpPr txBox="1">
            <a:spLocks/>
          </p:cNvSpPr>
          <p:nvPr/>
        </p:nvSpPr>
        <p:spPr>
          <a:xfrm>
            <a:off x="2194394" y="3532544"/>
            <a:ext cx="2846411" cy="413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Online Sales </a:t>
            </a:r>
          </a:p>
        </p:txBody>
      </p:sp>
      <p:sp>
        <p:nvSpPr>
          <p:cNvPr id="6" name="Скругленный прямоугольник 31"/>
          <p:cNvSpPr/>
          <p:nvPr/>
        </p:nvSpPr>
        <p:spPr>
          <a:xfrm>
            <a:off x="1874748" y="4104553"/>
            <a:ext cx="290937" cy="2909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7" name="Текст 11"/>
          <p:cNvSpPr txBox="1">
            <a:spLocks/>
          </p:cNvSpPr>
          <p:nvPr/>
        </p:nvSpPr>
        <p:spPr>
          <a:xfrm>
            <a:off x="2194394" y="4104648"/>
            <a:ext cx="3725144" cy="451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cs typeface="Poppins SemiBold" panose="02000000000000000000" pitchFamily="2" charset="0"/>
              </a:rPr>
              <a:t>Social Network Dynamic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0768" y="823789"/>
            <a:ext cx="11606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+mj-lt"/>
              </a:rPr>
              <a:t>COLUMN CHART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0768" y="1935857"/>
            <a:ext cx="1160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goose, or prairie dogging, so come up with something buzzworthy.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Текст 11"/>
          <p:cNvSpPr txBox="1">
            <a:spLocks/>
          </p:cNvSpPr>
          <p:nvPr/>
        </p:nvSpPr>
        <p:spPr>
          <a:xfrm>
            <a:off x="12957032" y="3325121"/>
            <a:ext cx="4530867" cy="15457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225" dirty="0">
                <a:solidFill>
                  <a:srgbClr val="414241"/>
                </a:solidFill>
                <a:cs typeface="Poppins SemiBold" panose="02000000000000000000" pitchFamily="2" charset="0"/>
              </a:rPr>
              <a:t>55% </a:t>
            </a:r>
            <a:r>
              <a:rPr lang="en-US" sz="1600" b="1" kern="0" dirty="0">
                <a:solidFill>
                  <a:srgbClr val="414241"/>
                </a:solidFill>
                <a:cs typeface="Poppins SemiBold" panose="02000000000000000000" pitchFamily="2" charset="0"/>
              </a:rPr>
              <a:t>Users were satisfied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</a:t>
            </a:r>
            <a:endParaRPr lang="en-US" sz="1600" b="1" dirty="0">
              <a:solidFill>
                <a:srgbClr val="414241"/>
              </a:solidFill>
              <a:cs typeface="Poppins" panose="02000000000000000000" pitchFamily="2" charset="0"/>
            </a:endParaRPr>
          </a:p>
        </p:txBody>
      </p:sp>
      <p:sp>
        <p:nvSpPr>
          <p:cNvPr id="11" name="Текст 11"/>
          <p:cNvSpPr txBox="1">
            <a:spLocks/>
          </p:cNvSpPr>
          <p:nvPr/>
        </p:nvSpPr>
        <p:spPr>
          <a:xfrm>
            <a:off x="12933272" y="5274801"/>
            <a:ext cx="4530867" cy="15661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225" dirty="0">
                <a:solidFill>
                  <a:srgbClr val="414241"/>
                </a:solidFill>
                <a:cs typeface="Poppins SemiBold" panose="02000000000000000000" pitchFamily="2" charset="0"/>
              </a:rPr>
              <a:t>35% </a:t>
            </a:r>
            <a:r>
              <a:rPr lang="en-US" sz="1600" b="1" kern="0" dirty="0">
                <a:solidFill>
                  <a:srgbClr val="414241"/>
                </a:solidFill>
                <a:cs typeface="Poppins SemiBold" panose="02000000000000000000" pitchFamily="2" charset="0"/>
              </a:rPr>
              <a:t>Users would buy again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</a:t>
            </a:r>
            <a:endParaRPr lang="en-US" sz="1600" b="1" dirty="0">
              <a:solidFill>
                <a:srgbClr val="414241"/>
              </a:solidFill>
              <a:cs typeface="Poppins" panose="02000000000000000000" pitchFamily="2" charset="0"/>
            </a:endParaRPr>
          </a:p>
        </p:txBody>
      </p:sp>
      <p:sp>
        <p:nvSpPr>
          <p:cNvPr id="12" name="Текст 11"/>
          <p:cNvSpPr txBox="1">
            <a:spLocks/>
          </p:cNvSpPr>
          <p:nvPr/>
        </p:nvSpPr>
        <p:spPr>
          <a:xfrm>
            <a:off x="12933272" y="7244903"/>
            <a:ext cx="4530867" cy="155105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225" dirty="0">
                <a:solidFill>
                  <a:srgbClr val="414241"/>
                </a:solidFill>
                <a:cs typeface="Poppins SemiBold" panose="02000000000000000000" pitchFamily="2" charset="0"/>
              </a:rPr>
              <a:t>10% </a:t>
            </a:r>
            <a:r>
              <a:rPr lang="en-US" sz="1600" b="1" kern="0" dirty="0">
                <a:solidFill>
                  <a:srgbClr val="414241"/>
                </a:solidFill>
                <a:cs typeface="Poppins SemiBold" panose="02000000000000000000" pitchFamily="2" charset="0"/>
              </a:rPr>
              <a:t>Users were surprised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</a:t>
            </a:r>
            <a:endParaRPr lang="en-US" sz="1600" b="1" dirty="0">
              <a:solidFill>
                <a:srgbClr val="414241"/>
              </a:solidFill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99013" y="1265322"/>
            <a:ext cx="3502908" cy="3363828"/>
          </a:xfrm>
          <a:prstGeom prst="roundRect">
            <a:avLst>
              <a:gd name="adj" fmla="val 5238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77535" y="1709902"/>
            <a:ext cx="1534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45%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896" y="2656351"/>
            <a:ext cx="3043143" cy="1382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Online transaction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Proactively brand corporate technology.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Dramatically incubate multimedia based.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99013" y="5265822"/>
            <a:ext cx="3502908" cy="3363828"/>
          </a:xfrm>
          <a:prstGeom prst="roundRect">
            <a:avLst>
              <a:gd name="adj" fmla="val 5238"/>
            </a:avLst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77536" y="5710402"/>
            <a:ext cx="1534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89%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8896" y="6656851"/>
            <a:ext cx="3043143" cy="1382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Off-line transaction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Dramatically incubate multimedia based.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069659858"/>
              </p:ext>
            </p:extLst>
          </p:nvPr>
        </p:nvGraphicFramePr>
        <p:xfrm>
          <a:off x="5450561" y="3734652"/>
          <a:ext cx="11865889" cy="522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26037" y="1265322"/>
            <a:ext cx="4154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13" name="Oval 12"/>
          <p:cNvSpPr/>
          <p:nvPr/>
        </p:nvSpPr>
        <p:spPr>
          <a:xfrm>
            <a:off x="6419571" y="1265322"/>
            <a:ext cx="617304" cy="61730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92100" dist="88900" dir="5400000" sx="102000" sy="102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95771" y="1308796"/>
            <a:ext cx="4677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75956" y="1233064"/>
            <a:ext cx="4222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16" name="Oval 15"/>
          <p:cNvSpPr/>
          <p:nvPr/>
        </p:nvSpPr>
        <p:spPr>
          <a:xfrm>
            <a:off x="11769490" y="1233064"/>
            <a:ext cx="617304" cy="61730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92100" dist="88900" dir="5400000" sx="102000" sy="102000" algn="t" rotWithShape="0">
              <a:schemeClr val="tx1">
                <a:lumMod val="65000"/>
                <a:lumOff val="3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845690" y="1276538"/>
            <a:ext cx="4677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12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24300" y="913076"/>
            <a:ext cx="10553700" cy="11689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700"/>
              </a:lnSpc>
            </a:pPr>
            <a:r>
              <a:rPr lang="en-US" sz="5400" spc="150" dirty="0">
                <a:solidFill>
                  <a:schemeClr val="accent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ROUND CHART </a:t>
            </a:r>
            <a:r>
              <a:rPr lang="en-US" sz="5400" b="1" spc="150" dirty="0">
                <a:solidFill>
                  <a:schemeClr val="accent1"/>
                </a:solidFill>
                <a:ea typeface="Lato" panose="020F0502020204030203" pitchFamily="34" charset="0"/>
                <a:cs typeface="Poppins SemiBold" panose="02000000000000000000" pitchFamily="2" charset="0"/>
              </a:rPr>
              <a:t>SLIDE</a:t>
            </a:r>
          </a:p>
          <a:p>
            <a:pPr algn="ctr"/>
            <a:endParaRPr lang="ru-RU" sz="5400" b="1" spc="150" dirty="0">
              <a:solidFill>
                <a:schemeClr val="accent1"/>
              </a:solidFill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17" name="Текст 11"/>
          <p:cNvSpPr txBox="1">
            <a:spLocks/>
          </p:cNvSpPr>
          <p:nvPr/>
        </p:nvSpPr>
        <p:spPr>
          <a:xfrm>
            <a:off x="12832341" y="2485457"/>
            <a:ext cx="4752055" cy="2184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225" dirty="0">
                <a:solidFill>
                  <a:schemeClr val="accent1"/>
                </a:solidFill>
                <a:cs typeface="Poppins SemiBold" panose="02000000000000000000" pitchFamily="2" charset="0"/>
              </a:rPr>
              <a:t>55% </a:t>
            </a:r>
            <a:r>
              <a:rPr lang="en-US" sz="1600" b="1" kern="0" dirty="0">
                <a:solidFill>
                  <a:schemeClr val="accent1"/>
                </a:solidFill>
                <a:cs typeface="Poppins SemiBold" panose="02000000000000000000" pitchFamily="2" charset="0"/>
              </a:rPr>
              <a:t>Users were satisfied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600" b="1" dirty="0">
              <a:solidFill>
                <a:srgbClr val="414241"/>
              </a:solidFill>
              <a:cs typeface="Poppins" panose="02000000000000000000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537828" y="2606764"/>
            <a:ext cx="3784475" cy="37844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7" name="Овал 6"/>
          <p:cNvSpPr/>
          <p:nvPr/>
        </p:nvSpPr>
        <p:spPr>
          <a:xfrm>
            <a:off x="8748915" y="3665381"/>
            <a:ext cx="3396792" cy="3396792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8" name="Овал 7"/>
          <p:cNvSpPr/>
          <p:nvPr/>
        </p:nvSpPr>
        <p:spPr>
          <a:xfrm>
            <a:off x="6999011" y="5510934"/>
            <a:ext cx="2800652" cy="2800652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18880" y="4152858"/>
            <a:ext cx="2620902" cy="5069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spc="150" dirty="0">
                <a:solidFill>
                  <a:schemeClr val="accent1"/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55%</a:t>
            </a:r>
            <a:r>
              <a:rPr lang="en-US" sz="5400" b="1" spc="150" dirty="0">
                <a:solidFill>
                  <a:schemeClr val="accent1"/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5400" b="1" spc="150" dirty="0">
                <a:solidFill>
                  <a:schemeClr val="accent1"/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 </a:t>
            </a:r>
            <a:endParaRPr lang="en-US" sz="5400" b="1" spc="150" dirty="0">
              <a:solidFill>
                <a:schemeClr val="accent1"/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endParaRPr lang="ru-RU" sz="5400" b="1" spc="150" dirty="0">
              <a:solidFill>
                <a:schemeClr val="accent1"/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9254374" y="5023189"/>
            <a:ext cx="2620902" cy="5069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spc="150" dirty="0">
                <a:solidFill>
                  <a:schemeClr val="accent1"/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35%</a:t>
            </a:r>
            <a:r>
              <a:rPr lang="en-US" sz="5400" b="1" spc="150" dirty="0">
                <a:solidFill>
                  <a:schemeClr val="accent1"/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5400" b="1" spc="150" dirty="0">
                <a:solidFill>
                  <a:schemeClr val="accent1"/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 </a:t>
            </a:r>
            <a:endParaRPr lang="en-US" sz="5400" b="1" spc="150" dirty="0">
              <a:solidFill>
                <a:schemeClr val="accent1"/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endParaRPr lang="ru-RU" sz="5400" b="1" spc="150" dirty="0">
              <a:solidFill>
                <a:schemeClr val="accent1"/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7160713" y="6531120"/>
            <a:ext cx="2620902" cy="5069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spc="150" dirty="0">
                <a:solidFill>
                  <a:schemeClr val="accent1"/>
                </a:solidFill>
                <a:ea typeface="Lato" panose="020F0502020204030203" pitchFamily="34" charset="0"/>
                <a:cs typeface="Simplified Arabic" panose="02020603050405020304" pitchFamily="18" charset="-78"/>
              </a:rPr>
              <a:t>10%</a:t>
            </a:r>
            <a:r>
              <a:rPr lang="en-US" sz="5400" b="1" spc="150" dirty="0">
                <a:solidFill>
                  <a:schemeClr val="accent1"/>
                </a:solidFill>
                <a:latin typeface="Linecap" pitchFamily="2" charset="0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r>
              <a:rPr lang="en-US" sz="5400" b="1" spc="150" dirty="0">
                <a:solidFill>
                  <a:schemeClr val="accent1"/>
                </a:solidFill>
                <a:latin typeface="Simplified Arabic" panose="02020603050405020304" pitchFamily="18" charset="-78"/>
                <a:ea typeface="Lato" panose="020F0502020204030203" pitchFamily="34" charset="0"/>
                <a:cs typeface="Simplified Arabic" panose="02020603050405020304" pitchFamily="18" charset="-78"/>
              </a:rPr>
              <a:t> </a:t>
            </a:r>
            <a:endParaRPr lang="en-US" sz="5400" b="1" spc="150" dirty="0">
              <a:solidFill>
                <a:schemeClr val="accent1"/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33" name="Текст 11"/>
          <p:cNvSpPr txBox="1">
            <a:spLocks/>
          </p:cNvSpPr>
          <p:nvPr/>
        </p:nvSpPr>
        <p:spPr>
          <a:xfrm>
            <a:off x="12808581" y="4838057"/>
            <a:ext cx="4752055" cy="2184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225" dirty="0">
                <a:solidFill>
                  <a:schemeClr val="accent1"/>
                </a:solidFill>
                <a:cs typeface="Poppins SemiBold" panose="02000000000000000000" pitchFamily="2" charset="0"/>
              </a:rPr>
              <a:t>35% </a:t>
            </a:r>
            <a:r>
              <a:rPr lang="en-US" sz="1600" b="1" kern="0" dirty="0">
                <a:solidFill>
                  <a:schemeClr val="accent1"/>
                </a:solidFill>
                <a:cs typeface="Poppins SemiBold" panose="02000000000000000000" pitchFamily="2" charset="0"/>
              </a:rPr>
              <a:t>Users would buy again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600" b="1" dirty="0">
              <a:solidFill>
                <a:srgbClr val="414241"/>
              </a:solidFill>
              <a:cs typeface="Poppins" panose="02000000000000000000" pitchFamily="2" charset="0"/>
            </a:endParaRPr>
          </a:p>
        </p:txBody>
      </p:sp>
      <p:sp>
        <p:nvSpPr>
          <p:cNvPr id="34" name="Текст 11"/>
          <p:cNvSpPr txBox="1">
            <a:spLocks/>
          </p:cNvSpPr>
          <p:nvPr/>
        </p:nvSpPr>
        <p:spPr>
          <a:xfrm>
            <a:off x="12808581" y="7303462"/>
            <a:ext cx="4752055" cy="2184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spc="225" dirty="0">
                <a:solidFill>
                  <a:schemeClr val="accent1"/>
                </a:solidFill>
                <a:cs typeface="Poppins SemiBold" panose="02000000000000000000" pitchFamily="2" charset="0"/>
              </a:rPr>
              <a:t>10% </a:t>
            </a:r>
            <a:r>
              <a:rPr lang="en-US" sz="1600" b="1" kern="0" dirty="0">
                <a:solidFill>
                  <a:schemeClr val="accent1"/>
                </a:solidFill>
                <a:cs typeface="Poppins SemiBold" panose="02000000000000000000" pitchFamily="2" charset="0"/>
              </a:rPr>
              <a:t>Users were surprised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</a:t>
            </a:r>
            <a:endParaRPr lang="en-US" sz="1600" b="1" dirty="0">
              <a:solidFill>
                <a:srgbClr val="414241"/>
              </a:solidFill>
              <a:cs typeface="Poppins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244" y="2277637"/>
            <a:ext cx="3368842" cy="6456929"/>
          </a:xfrm>
          <a:prstGeom prst="roundRect">
            <a:avLst>
              <a:gd name="adj" fmla="val 5238"/>
            </a:avLst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90590" y="3289241"/>
            <a:ext cx="297831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806754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Compellingly innovate cutting-edge e-services and synergistic networks. </a:t>
            </a:r>
            <a:r>
              <a:rPr lang="en-US" sz="1400" dirty="0" err="1">
                <a:solidFill>
                  <a:schemeClr val="bg1"/>
                </a:solidFill>
              </a:rPr>
              <a:t>Rapidiously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Freeform 207"/>
          <p:cNvSpPr>
            <a:spLocks noEditPoints="1"/>
          </p:cNvSpPr>
          <p:nvPr/>
        </p:nvSpPr>
        <p:spPr bwMode="auto">
          <a:xfrm>
            <a:off x="2663872" y="2796075"/>
            <a:ext cx="552450" cy="552450"/>
          </a:xfrm>
          <a:custGeom>
            <a:avLst/>
            <a:gdLst>
              <a:gd name="T0" fmla="*/ 110 w 147"/>
              <a:gd name="T1" fmla="*/ 70 h 147"/>
              <a:gd name="T2" fmla="*/ 77 w 147"/>
              <a:gd name="T3" fmla="*/ 70 h 147"/>
              <a:gd name="T4" fmla="*/ 77 w 147"/>
              <a:gd name="T5" fmla="*/ 36 h 147"/>
              <a:gd name="T6" fmla="*/ 73 w 147"/>
              <a:gd name="T7" fmla="*/ 33 h 147"/>
              <a:gd name="T8" fmla="*/ 70 w 147"/>
              <a:gd name="T9" fmla="*/ 36 h 147"/>
              <a:gd name="T10" fmla="*/ 70 w 147"/>
              <a:gd name="T11" fmla="*/ 70 h 147"/>
              <a:gd name="T12" fmla="*/ 37 w 147"/>
              <a:gd name="T13" fmla="*/ 70 h 147"/>
              <a:gd name="T14" fmla="*/ 33 w 147"/>
              <a:gd name="T15" fmla="*/ 73 h 147"/>
              <a:gd name="T16" fmla="*/ 37 w 147"/>
              <a:gd name="T17" fmla="*/ 77 h 147"/>
              <a:gd name="T18" fmla="*/ 70 w 147"/>
              <a:gd name="T19" fmla="*/ 77 h 147"/>
              <a:gd name="T20" fmla="*/ 70 w 147"/>
              <a:gd name="T21" fmla="*/ 110 h 147"/>
              <a:gd name="T22" fmla="*/ 73 w 147"/>
              <a:gd name="T23" fmla="*/ 113 h 147"/>
              <a:gd name="T24" fmla="*/ 77 w 147"/>
              <a:gd name="T25" fmla="*/ 110 h 147"/>
              <a:gd name="T26" fmla="*/ 77 w 147"/>
              <a:gd name="T27" fmla="*/ 77 h 147"/>
              <a:gd name="T28" fmla="*/ 110 w 147"/>
              <a:gd name="T29" fmla="*/ 77 h 147"/>
              <a:gd name="T30" fmla="*/ 113 w 147"/>
              <a:gd name="T31" fmla="*/ 73 h 147"/>
              <a:gd name="T32" fmla="*/ 110 w 147"/>
              <a:gd name="T33" fmla="*/ 70 h 147"/>
              <a:gd name="T34" fmla="*/ 73 w 147"/>
              <a:gd name="T35" fmla="*/ 0 h 147"/>
              <a:gd name="T36" fmla="*/ 0 w 147"/>
              <a:gd name="T37" fmla="*/ 73 h 147"/>
              <a:gd name="T38" fmla="*/ 73 w 147"/>
              <a:gd name="T39" fmla="*/ 147 h 147"/>
              <a:gd name="T40" fmla="*/ 147 w 147"/>
              <a:gd name="T41" fmla="*/ 73 h 147"/>
              <a:gd name="T42" fmla="*/ 73 w 147"/>
              <a:gd name="T43" fmla="*/ 0 h 147"/>
              <a:gd name="T44" fmla="*/ 73 w 147"/>
              <a:gd name="T45" fmla="*/ 140 h 147"/>
              <a:gd name="T46" fmla="*/ 6 w 147"/>
              <a:gd name="T47" fmla="*/ 73 h 147"/>
              <a:gd name="T48" fmla="*/ 73 w 147"/>
              <a:gd name="T49" fmla="*/ 6 h 147"/>
              <a:gd name="T50" fmla="*/ 140 w 147"/>
              <a:gd name="T51" fmla="*/ 73 h 147"/>
              <a:gd name="T52" fmla="*/ 73 w 147"/>
              <a:gd name="T5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" h="147">
                <a:moveTo>
                  <a:pt x="110" y="70"/>
                </a:moveTo>
                <a:cubicBezTo>
                  <a:pt x="77" y="70"/>
                  <a:pt x="77" y="70"/>
                  <a:pt x="77" y="70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5"/>
                  <a:pt x="75" y="33"/>
                  <a:pt x="73" y="33"/>
                </a:cubicBezTo>
                <a:cubicBezTo>
                  <a:pt x="71" y="33"/>
                  <a:pt x="70" y="35"/>
                  <a:pt x="70" y="36"/>
                </a:cubicBezTo>
                <a:cubicBezTo>
                  <a:pt x="70" y="70"/>
                  <a:pt x="70" y="70"/>
                  <a:pt x="70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3" y="71"/>
                  <a:pt x="33" y="73"/>
                </a:cubicBezTo>
                <a:cubicBezTo>
                  <a:pt x="33" y="75"/>
                  <a:pt x="35" y="77"/>
                  <a:pt x="37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2"/>
                  <a:pt x="71" y="113"/>
                  <a:pt x="73" y="113"/>
                </a:cubicBezTo>
                <a:cubicBezTo>
                  <a:pt x="75" y="113"/>
                  <a:pt x="77" y="112"/>
                  <a:pt x="77" y="110"/>
                </a:cubicBezTo>
                <a:cubicBezTo>
                  <a:pt x="77" y="77"/>
                  <a:pt x="77" y="77"/>
                  <a:pt x="77" y="77"/>
                </a:cubicBezTo>
                <a:cubicBezTo>
                  <a:pt x="110" y="77"/>
                  <a:pt x="110" y="77"/>
                  <a:pt x="110" y="77"/>
                </a:cubicBezTo>
                <a:cubicBezTo>
                  <a:pt x="112" y="77"/>
                  <a:pt x="113" y="75"/>
                  <a:pt x="113" y="73"/>
                </a:cubicBezTo>
                <a:cubicBezTo>
                  <a:pt x="113" y="71"/>
                  <a:pt x="112" y="70"/>
                  <a:pt x="110" y="70"/>
                </a:cubicBezTo>
                <a:close/>
                <a:moveTo>
                  <a:pt x="73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6"/>
                  <a:pt x="73" y="6"/>
                </a:cubicBezTo>
                <a:cubicBezTo>
                  <a:pt x="110" y="6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90590" y="6258486"/>
            <a:ext cx="297831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+5400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Compellingly innovate cutting-edge e-services and synergistic networks. </a:t>
            </a:r>
            <a:r>
              <a:rPr lang="en-US" sz="1400" dirty="0" err="1">
                <a:solidFill>
                  <a:schemeClr val="bg1"/>
                </a:solidFill>
              </a:rPr>
              <a:t>Rapidiously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Freeform 207"/>
          <p:cNvSpPr>
            <a:spLocks noEditPoints="1"/>
          </p:cNvSpPr>
          <p:nvPr/>
        </p:nvSpPr>
        <p:spPr bwMode="auto">
          <a:xfrm>
            <a:off x="2663872" y="5765320"/>
            <a:ext cx="552450" cy="552450"/>
          </a:xfrm>
          <a:custGeom>
            <a:avLst/>
            <a:gdLst>
              <a:gd name="T0" fmla="*/ 110 w 147"/>
              <a:gd name="T1" fmla="*/ 70 h 147"/>
              <a:gd name="T2" fmla="*/ 77 w 147"/>
              <a:gd name="T3" fmla="*/ 70 h 147"/>
              <a:gd name="T4" fmla="*/ 77 w 147"/>
              <a:gd name="T5" fmla="*/ 36 h 147"/>
              <a:gd name="T6" fmla="*/ 73 w 147"/>
              <a:gd name="T7" fmla="*/ 33 h 147"/>
              <a:gd name="T8" fmla="*/ 70 w 147"/>
              <a:gd name="T9" fmla="*/ 36 h 147"/>
              <a:gd name="T10" fmla="*/ 70 w 147"/>
              <a:gd name="T11" fmla="*/ 70 h 147"/>
              <a:gd name="T12" fmla="*/ 37 w 147"/>
              <a:gd name="T13" fmla="*/ 70 h 147"/>
              <a:gd name="T14" fmla="*/ 33 w 147"/>
              <a:gd name="T15" fmla="*/ 73 h 147"/>
              <a:gd name="T16" fmla="*/ 37 w 147"/>
              <a:gd name="T17" fmla="*/ 77 h 147"/>
              <a:gd name="T18" fmla="*/ 70 w 147"/>
              <a:gd name="T19" fmla="*/ 77 h 147"/>
              <a:gd name="T20" fmla="*/ 70 w 147"/>
              <a:gd name="T21" fmla="*/ 110 h 147"/>
              <a:gd name="T22" fmla="*/ 73 w 147"/>
              <a:gd name="T23" fmla="*/ 113 h 147"/>
              <a:gd name="T24" fmla="*/ 77 w 147"/>
              <a:gd name="T25" fmla="*/ 110 h 147"/>
              <a:gd name="T26" fmla="*/ 77 w 147"/>
              <a:gd name="T27" fmla="*/ 77 h 147"/>
              <a:gd name="T28" fmla="*/ 110 w 147"/>
              <a:gd name="T29" fmla="*/ 77 h 147"/>
              <a:gd name="T30" fmla="*/ 113 w 147"/>
              <a:gd name="T31" fmla="*/ 73 h 147"/>
              <a:gd name="T32" fmla="*/ 110 w 147"/>
              <a:gd name="T33" fmla="*/ 70 h 147"/>
              <a:gd name="T34" fmla="*/ 73 w 147"/>
              <a:gd name="T35" fmla="*/ 0 h 147"/>
              <a:gd name="T36" fmla="*/ 0 w 147"/>
              <a:gd name="T37" fmla="*/ 73 h 147"/>
              <a:gd name="T38" fmla="*/ 73 w 147"/>
              <a:gd name="T39" fmla="*/ 147 h 147"/>
              <a:gd name="T40" fmla="*/ 147 w 147"/>
              <a:gd name="T41" fmla="*/ 73 h 147"/>
              <a:gd name="T42" fmla="*/ 73 w 147"/>
              <a:gd name="T43" fmla="*/ 0 h 147"/>
              <a:gd name="T44" fmla="*/ 73 w 147"/>
              <a:gd name="T45" fmla="*/ 140 h 147"/>
              <a:gd name="T46" fmla="*/ 6 w 147"/>
              <a:gd name="T47" fmla="*/ 73 h 147"/>
              <a:gd name="T48" fmla="*/ 73 w 147"/>
              <a:gd name="T49" fmla="*/ 6 h 147"/>
              <a:gd name="T50" fmla="*/ 140 w 147"/>
              <a:gd name="T51" fmla="*/ 73 h 147"/>
              <a:gd name="T52" fmla="*/ 73 w 147"/>
              <a:gd name="T53" fmla="*/ 14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" h="147">
                <a:moveTo>
                  <a:pt x="110" y="70"/>
                </a:moveTo>
                <a:cubicBezTo>
                  <a:pt x="77" y="70"/>
                  <a:pt x="77" y="70"/>
                  <a:pt x="77" y="70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5"/>
                  <a:pt x="75" y="33"/>
                  <a:pt x="73" y="33"/>
                </a:cubicBezTo>
                <a:cubicBezTo>
                  <a:pt x="71" y="33"/>
                  <a:pt x="70" y="35"/>
                  <a:pt x="70" y="36"/>
                </a:cubicBezTo>
                <a:cubicBezTo>
                  <a:pt x="70" y="70"/>
                  <a:pt x="70" y="70"/>
                  <a:pt x="70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5" y="70"/>
                  <a:pt x="33" y="71"/>
                  <a:pt x="33" y="73"/>
                </a:cubicBezTo>
                <a:cubicBezTo>
                  <a:pt x="33" y="75"/>
                  <a:pt x="35" y="77"/>
                  <a:pt x="37" y="77"/>
                </a:cubicBezTo>
                <a:cubicBezTo>
                  <a:pt x="70" y="77"/>
                  <a:pt x="70" y="77"/>
                  <a:pt x="70" y="77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12"/>
                  <a:pt x="71" y="113"/>
                  <a:pt x="73" y="113"/>
                </a:cubicBezTo>
                <a:cubicBezTo>
                  <a:pt x="75" y="113"/>
                  <a:pt x="77" y="112"/>
                  <a:pt x="77" y="110"/>
                </a:cubicBezTo>
                <a:cubicBezTo>
                  <a:pt x="77" y="77"/>
                  <a:pt x="77" y="77"/>
                  <a:pt x="77" y="77"/>
                </a:cubicBezTo>
                <a:cubicBezTo>
                  <a:pt x="110" y="77"/>
                  <a:pt x="110" y="77"/>
                  <a:pt x="110" y="77"/>
                </a:cubicBezTo>
                <a:cubicBezTo>
                  <a:pt x="112" y="77"/>
                  <a:pt x="113" y="75"/>
                  <a:pt x="113" y="73"/>
                </a:cubicBezTo>
                <a:cubicBezTo>
                  <a:pt x="113" y="71"/>
                  <a:pt x="112" y="70"/>
                  <a:pt x="110" y="70"/>
                </a:cubicBezTo>
                <a:close/>
                <a:moveTo>
                  <a:pt x="73" y="0"/>
                </a:moveTo>
                <a:cubicBezTo>
                  <a:pt x="33" y="0"/>
                  <a:pt x="0" y="33"/>
                  <a:pt x="0" y="73"/>
                </a:cubicBezTo>
                <a:cubicBezTo>
                  <a:pt x="0" y="114"/>
                  <a:pt x="33" y="147"/>
                  <a:pt x="73" y="147"/>
                </a:cubicBezTo>
                <a:cubicBezTo>
                  <a:pt x="114" y="147"/>
                  <a:pt x="147" y="114"/>
                  <a:pt x="147" y="73"/>
                </a:cubicBezTo>
                <a:cubicBezTo>
                  <a:pt x="147" y="33"/>
                  <a:pt x="114" y="0"/>
                  <a:pt x="73" y="0"/>
                </a:cubicBezTo>
                <a:close/>
                <a:moveTo>
                  <a:pt x="73" y="140"/>
                </a:moveTo>
                <a:cubicBezTo>
                  <a:pt x="36" y="140"/>
                  <a:pt x="6" y="110"/>
                  <a:pt x="6" y="73"/>
                </a:cubicBezTo>
                <a:cubicBezTo>
                  <a:pt x="6" y="36"/>
                  <a:pt x="36" y="6"/>
                  <a:pt x="73" y="6"/>
                </a:cubicBezTo>
                <a:cubicBezTo>
                  <a:pt x="110" y="6"/>
                  <a:pt x="140" y="36"/>
                  <a:pt x="140" y="73"/>
                </a:cubicBezTo>
                <a:cubicBezTo>
                  <a:pt x="140" y="110"/>
                  <a:pt x="110" y="140"/>
                  <a:pt x="73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2"/>
          <p:cNvGrpSpPr/>
          <p:nvPr/>
        </p:nvGrpSpPr>
        <p:grpSpPr>
          <a:xfrm>
            <a:off x="1374177" y="663334"/>
            <a:ext cx="15539646" cy="8309216"/>
            <a:chOff x="4783663" y="1350852"/>
            <a:chExt cx="6673718" cy="3568510"/>
          </a:xfrm>
          <a:solidFill>
            <a:schemeClr val="bg1">
              <a:lumMod val="85000"/>
            </a:schemeClr>
          </a:solidFill>
        </p:grpSpPr>
        <p:sp>
          <p:nvSpPr>
            <p:cNvPr id="5" name="Freeform 321"/>
            <p:cNvSpPr>
              <a:spLocks/>
            </p:cNvSpPr>
            <p:nvPr/>
          </p:nvSpPr>
          <p:spPr bwMode="auto">
            <a:xfrm rot="730076">
              <a:off x="7836856" y="2748015"/>
              <a:ext cx="274593" cy="215320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Freeform 322"/>
            <p:cNvSpPr>
              <a:spLocks/>
            </p:cNvSpPr>
            <p:nvPr/>
          </p:nvSpPr>
          <p:spPr bwMode="auto">
            <a:xfrm rot="926903">
              <a:off x="7844114" y="2762531"/>
              <a:ext cx="68950" cy="151208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341"/>
            <p:cNvSpPr>
              <a:spLocks/>
            </p:cNvSpPr>
            <p:nvPr/>
          </p:nvSpPr>
          <p:spPr bwMode="auto">
            <a:xfrm>
              <a:off x="8248142" y="2666967"/>
              <a:ext cx="145160" cy="64113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342"/>
            <p:cNvSpPr>
              <a:spLocks/>
            </p:cNvSpPr>
            <p:nvPr/>
          </p:nvSpPr>
          <p:spPr bwMode="auto">
            <a:xfrm rot="471028">
              <a:off x="7998951" y="2587129"/>
              <a:ext cx="232256" cy="2237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Freeform 343"/>
            <p:cNvSpPr>
              <a:spLocks/>
            </p:cNvSpPr>
            <p:nvPr/>
          </p:nvSpPr>
          <p:spPr bwMode="auto">
            <a:xfrm>
              <a:off x="8196126" y="2721402"/>
              <a:ext cx="237094" cy="240723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344"/>
            <p:cNvSpPr>
              <a:spLocks/>
            </p:cNvSpPr>
            <p:nvPr/>
          </p:nvSpPr>
          <p:spPr bwMode="auto">
            <a:xfrm>
              <a:off x="8190078" y="2486727"/>
              <a:ext cx="152418" cy="222578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345"/>
            <p:cNvSpPr>
              <a:spLocks/>
            </p:cNvSpPr>
            <p:nvPr/>
          </p:nvSpPr>
          <p:spPr bwMode="auto">
            <a:xfrm>
              <a:off x="8170723" y="2532695"/>
              <a:ext cx="58064" cy="77419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" name="Freeform 346"/>
            <p:cNvSpPr>
              <a:spLocks/>
            </p:cNvSpPr>
            <p:nvPr/>
          </p:nvSpPr>
          <p:spPr bwMode="auto">
            <a:xfrm rot="20966185">
              <a:off x="8461043" y="2862933"/>
              <a:ext cx="120966" cy="124596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" name="Freeform 351"/>
            <p:cNvSpPr>
              <a:spLocks/>
            </p:cNvSpPr>
            <p:nvPr/>
          </p:nvSpPr>
          <p:spPr bwMode="auto">
            <a:xfrm>
              <a:off x="8453785" y="2669386"/>
              <a:ext cx="156046" cy="128224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" name="Freeform 353"/>
            <p:cNvSpPr>
              <a:spLocks/>
            </p:cNvSpPr>
            <p:nvPr/>
          </p:nvSpPr>
          <p:spPr bwMode="auto">
            <a:xfrm>
              <a:off x="8296528" y="2610113"/>
              <a:ext cx="120966" cy="62903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" name="Freeform 354"/>
            <p:cNvSpPr>
              <a:spLocks/>
            </p:cNvSpPr>
            <p:nvPr/>
          </p:nvSpPr>
          <p:spPr bwMode="auto">
            <a:xfrm>
              <a:off x="8382414" y="2675435"/>
              <a:ext cx="105241" cy="7258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" name="Freeform 355"/>
            <p:cNvSpPr>
              <a:spLocks/>
            </p:cNvSpPr>
            <p:nvPr/>
          </p:nvSpPr>
          <p:spPr bwMode="auto">
            <a:xfrm>
              <a:off x="8386044" y="2645193"/>
              <a:ext cx="101612" cy="53225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" name="Freeform 356"/>
            <p:cNvSpPr>
              <a:spLocks/>
            </p:cNvSpPr>
            <p:nvPr/>
          </p:nvSpPr>
          <p:spPr bwMode="auto">
            <a:xfrm>
              <a:off x="8499752" y="2783095"/>
              <a:ext cx="139111" cy="107661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" name="Freeform 361"/>
            <p:cNvSpPr>
              <a:spLocks/>
            </p:cNvSpPr>
            <p:nvPr/>
          </p:nvSpPr>
          <p:spPr bwMode="auto">
            <a:xfrm>
              <a:off x="8190078" y="2695999"/>
              <a:ext cx="87096" cy="49597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" name="Freeform 363"/>
            <p:cNvSpPr>
              <a:spLocks/>
            </p:cNvSpPr>
            <p:nvPr/>
          </p:nvSpPr>
          <p:spPr bwMode="auto">
            <a:xfrm>
              <a:off x="8146530" y="2584710"/>
              <a:ext cx="54435" cy="56855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0" name="Freeform 252"/>
            <p:cNvSpPr>
              <a:spLocks/>
            </p:cNvSpPr>
            <p:nvPr/>
          </p:nvSpPr>
          <p:spPr bwMode="auto">
            <a:xfrm rot="21133526">
              <a:off x="8323141" y="2718983"/>
              <a:ext cx="67741" cy="36290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1" name="Freeform 253"/>
            <p:cNvSpPr>
              <a:spLocks/>
            </p:cNvSpPr>
            <p:nvPr/>
          </p:nvSpPr>
          <p:spPr bwMode="auto">
            <a:xfrm>
              <a:off x="8326770" y="2726241"/>
              <a:ext cx="108870" cy="113708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2" name="Freeform 254"/>
            <p:cNvSpPr>
              <a:spLocks/>
            </p:cNvSpPr>
            <p:nvPr/>
          </p:nvSpPr>
          <p:spPr bwMode="auto">
            <a:xfrm>
              <a:off x="8371528" y="2766159"/>
              <a:ext cx="74999" cy="74999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3" name="Freeform 255"/>
            <p:cNvSpPr>
              <a:spLocks/>
            </p:cNvSpPr>
            <p:nvPr/>
          </p:nvSpPr>
          <p:spPr bwMode="auto">
            <a:xfrm rot="286500">
              <a:off x="8425962" y="2812127"/>
              <a:ext cx="33871" cy="4475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4" name="Freeform 256"/>
            <p:cNvSpPr>
              <a:spLocks/>
            </p:cNvSpPr>
            <p:nvPr/>
          </p:nvSpPr>
          <p:spPr bwMode="auto">
            <a:xfrm>
              <a:off x="8427172" y="2734708"/>
              <a:ext cx="54435" cy="43548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5" name="Freeform 257"/>
            <p:cNvSpPr>
              <a:spLocks/>
            </p:cNvSpPr>
            <p:nvPr/>
          </p:nvSpPr>
          <p:spPr bwMode="auto">
            <a:xfrm>
              <a:off x="8436849" y="2774627"/>
              <a:ext cx="76208" cy="73789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6" name="Freeform 258"/>
            <p:cNvSpPr>
              <a:spLocks/>
            </p:cNvSpPr>
            <p:nvPr/>
          </p:nvSpPr>
          <p:spPr bwMode="auto">
            <a:xfrm>
              <a:off x="8457413" y="2820595"/>
              <a:ext cx="30242" cy="37499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7" name="Freeform 259"/>
            <p:cNvSpPr>
              <a:spLocks/>
            </p:cNvSpPr>
            <p:nvPr/>
          </p:nvSpPr>
          <p:spPr bwMode="auto">
            <a:xfrm>
              <a:off x="8470720" y="2841159"/>
              <a:ext cx="49596" cy="45967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8" name="Freeform 260"/>
            <p:cNvSpPr>
              <a:spLocks/>
            </p:cNvSpPr>
            <p:nvPr/>
          </p:nvSpPr>
          <p:spPr bwMode="auto">
            <a:xfrm>
              <a:off x="8440478" y="2833901"/>
              <a:ext cx="41129" cy="83467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9" name="Freeform 257"/>
            <p:cNvSpPr>
              <a:spLocks/>
            </p:cNvSpPr>
            <p:nvPr/>
          </p:nvSpPr>
          <p:spPr bwMode="auto">
            <a:xfrm>
              <a:off x="7856211" y="2463743"/>
              <a:ext cx="83466" cy="124596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0" name="Freeform 258"/>
            <p:cNvSpPr>
              <a:spLocks/>
            </p:cNvSpPr>
            <p:nvPr/>
          </p:nvSpPr>
          <p:spPr bwMode="auto">
            <a:xfrm>
              <a:off x="9058617" y="1446416"/>
              <a:ext cx="332657" cy="42459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1" name="Freeform 259"/>
            <p:cNvSpPr>
              <a:spLocks/>
            </p:cNvSpPr>
            <p:nvPr/>
          </p:nvSpPr>
          <p:spPr bwMode="auto">
            <a:xfrm>
              <a:off x="8861441" y="3944372"/>
              <a:ext cx="127015" cy="263707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2" name="Freeform 266"/>
            <p:cNvSpPr>
              <a:spLocks/>
            </p:cNvSpPr>
            <p:nvPr/>
          </p:nvSpPr>
          <p:spPr bwMode="auto">
            <a:xfrm>
              <a:off x="11206981" y="4551624"/>
              <a:ext cx="136692" cy="156047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3" name="Freeform 267"/>
            <p:cNvSpPr>
              <a:spLocks/>
            </p:cNvSpPr>
            <p:nvPr/>
          </p:nvSpPr>
          <p:spPr bwMode="auto">
            <a:xfrm>
              <a:off x="11325528" y="4411303"/>
              <a:ext cx="95563" cy="153628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4" name="Freeform 268"/>
            <p:cNvSpPr>
              <a:spLocks/>
            </p:cNvSpPr>
            <p:nvPr/>
          </p:nvSpPr>
          <p:spPr bwMode="auto">
            <a:xfrm>
              <a:off x="10195701" y="3933486"/>
              <a:ext cx="753621" cy="572171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5" name="Freeform 269"/>
            <p:cNvSpPr>
              <a:spLocks/>
            </p:cNvSpPr>
            <p:nvPr/>
          </p:nvSpPr>
          <p:spPr bwMode="auto">
            <a:xfrm>
              <a:off x="10787227" y="4539527"/>
              <a:ext cx="66532" cy="90725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6" name="Freeform 271"/>
            <p:cNvSpPr>
              <a:spLocks/>
            </p:cNvSpPr>
            <p:nvPr/>
          </p:nvSpPr>
          <p:spPr bwMode="auto">
            <a:xfrm>
              <a:off x="10147315" y="3588731"/>
              <a:ext cx="172982" cy="202014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" name="Freeform 274"/>
            <p:cNvSpPr>
              <a:spLocks/>
            </p:cNvSpPr>
            <p:nvPr/>
          </p:nvSpPr>
          <p:spPr bwMode="auto">
            <a:xfrm>
              <a:off x="10297313" y="3689134"/>
              <a:ext cx="107660" cy="131853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8" name="Freeform 275"/>
            <p:cNvSpPr>
              <a:spLocks/>
            </p:cNvSpPr>
            <p:nvPr/>
          </p:nvSpPr>
          <p:spPr bwMode="auto">
            <a:xfrm>
              <a:off x="10052961" y="3839132"/>
              <a:ext cx="202014" cy="45967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9" name="Freeform 276"/>
            <p:cNvSpPr>
              <a:spLocks/>
            </p:cNvSpPr>
            <p:nvPr/>
          </p:nvSpPr>
          <p:spPr bwMode="auto">
            <a:xfrm>
              <a:off x="6847350" y="2591968"/>
              <a:ext cx="120966" cy="136692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0" name="Freeform 277"/>
            <p:cNvSpPr>
              <a:spLocks/>
            </p:cNvSpPr>
            <p:nvPr/>
          </p:nvSpPr>
          <p:spPr bwMode="auto">
            <a:xfrm>
              <a:off x="6350178" y="3282686"/>
              <a:ext cx="210482" cy="59273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1" name="Freeform 278"/>
            <p:cNvSpPr>
              <a:spLocks/>
            </p:cNvSpPr>
            <p:nvPr/>
          </p:nvSpPr>
          <p:spPr bwMode="auto">
            <a:xfrm>
              <a:off x="6560660" y="3348008"/>
              <a:ext cx="130644" cy="36290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2" name="Freeform 279"/>
            <p:cNvSpPr>
              <a:spLocks/>
            </p:cNvSpPr>
            <p:nvPr/>
          </p:nvSpPr>
          <p:spPr bwMode="auto">
            <a:xfrm>
              <a:off x="8284432" y="2946400"/>
              <a:ext cx="59273" cy="35080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3" name="Freeform 280"/>
            <p:cNvSpPr>
              <a:spLocks/>
            </p:cNvSpPr>
            <p:nvPr/>
          </p:nvSpPr>
          <p:spPr bwMode="auto">
            <a:xfrm>
              <a:off x="8217900" y="2878659"/>
              <a:ext cx="24193" cy="47177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4" name="Freeform 281"/>
            <p:cNvSpPr>
              <a:spLocks/>
            </p:cNvSpPr>
            <p:nvPr/>
          </p:nvSpPr>
          <p:spPr bwMode="auto">
            <a:xfrm>
              <a:off x="8211852" y="2830272"/>
              <a:ext cx="30241" cy="36290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5" name="Freeform 282"/>
            <p:cNvSpPr>
              <a:spLocks/>
            </p:cNvSpPr>
            <p:nvPr/>
          </p:nvSpPr>
          <p:spPr bwMode="auto">
            <a:xfrm>
              <a:off x="8820313" y="2964544"/>
              <a:ext cx="30242" cy="6049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6" name="Rectangle 283"/>
            <p:cNvSpPr>
              <a:spLocks noChangeArrowheads="1"/>
            </p:cNvSpPr>
            <p:nvPr/>
          </p:nvSpPr>
          <p:spPr bwMode="auto">
            <a:xfrm>
              <a:off x="8713862" y="3141155"/>
              <a:ext cx="0" cy="2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dirty="0"/>
            </a:p>
          </p:txBody>
        </p:sp>
        <p:sp>
          <p:nvSpPr>
            <p:cNvPr id="47" name="Freeform 284"/>
            <p:cNvSpPr>
              <a:spLocks/>
            </p:cNvSpPr>
            <p:nvPr/>
          </p:nvSpPr>
          <p:spPr bwMode="auto">
            <a:xfrm>
              <a:off x="8516687" y="2850836"/>
              <a:ext cx="374996" cy="136692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" name="Freeform 285"/>
            <p:cNvSpPr>
              <a:spLocks/>
            </p:cNvSpPr>
            <p:nvPr/>
          </p:nvSpPr>
          <p:spPr bwMode="auto">
            <a:xfrm>
              <a:off x="8705395" y="2964544"/>
              <a:ext cx="137902" cy="111289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9" name="Freeform 286"/>
            <p:cNvSpPr>
              <a:spLocks/>
            </p:cNvSpPr>
            <p:nvPr/>
          </p:nvSpPr>
          <p:spPr bwMode="auto">
            <a:xfrm>
              <a:off x="8687250" y="3052850"/>
              <a:ext cx="96773" cy="88305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0" name="Freeform 287"/>
            <p:cNvSpPr>
              <a:spLocks/>
            </p:cNvSpPr>
            <p:nvPr/>
          </p:nvSpPr>
          <p:spPr bwMode="auto">
            <a:xfrm>
              <a:off x="8687250" y="3052850"/>
              <a:ext cx="96773" cy="88305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" name="Freeform 288"/>
            <p:cNvSpPr>
              <a:spLocks/>
            </p:cNvSpPr>
            <p:nvPr/>
          </p:nvSpPr>
          <p:spPr bwMode="auto">
            <a:xfrm>
              <a:off x="9022327" y="3219784"/>
              <a:ext cx="90724" cy="59273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2" name="Freeform 289"/>
            <p:cNvSpPr>
              <a:spLocks/>
            </p:cNvSpPr>
            <p:nvPr/>
          </p:nvSpPr>
          <p:spPr bwMode="auto">
            <a:xfrm>
              <a:off x="9035633" y="3242767"/>
              <a:ext cx="142740" cy="165724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3" name="Freeform 290"/>
            <p:cNvSpPr>
              <a:spLocks/>
            </p:cNvSpPr>
            <p:nvPr/>
          </p:nvSpPr>
          <p:spPr bwMode="auto">
            <a:xfrm>
              <a:off x="8856603" y="3349218"/>
              <a:ext cx="202014" cy="125805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4" name="Freeform 291"/>
            <p:cNvSpPr>
              <a:spLocks/>
            </p:cNvSpPr>
            <p:nvPr/>
          </p:nvSpPr>
          <p:spPr bwMode="auto">
            <a:xfrm>
              <a:off x="8713862" y="3075833"/>
              <a:ext cx="374996" cy="321771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5" name="Freeform 292"/>
            <p:cNvSpPr>
              <a:spLocks/>
            </p:cNvSpPr>
            <p:nvPr/>
          </p:nvSpPr>
          <p:spPr bwMode="auto">
            <a:xfrm>
              <a:off x="9035633" y="3279057"/>
              <a:ext cx="59274" cy="70161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6" name="Freeform 293"/>
            <p:cNvSpPr>
              <a:spLocks/>
            </p:cNvSpPr>
            <p:nvPr/>
          </p:nvSpPr>
          <p:spPr bwMode="auto">
            <a:xfrm>
              <a:off x="8777975" y="2957286"/>
              <a:ext cx="189917" cy="191127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" name="Freeform 294"/>
            <p:cNvSpPr>
              <a:spLocks/>
            </p:cNvSpPr>
            <p:nvPr/>
          </p:nvSpPr>
          <p:spPr bwMode="auto">
            <a:xfrm>
              <a:off x="8886845" y="2905271"/>
              <a:ext cx="358061" cy="325399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8" name="Freeform 299"/>
            <p:cNvSpPr>
              <a:spLocks/>
            </p:cNvSpPr>
            <p:nvPr/>
          </p:nvSpPr>
          <p:spPr bwMode="auto">
            <a:xfrm>
              <a:off x="8435639" y="2428663"/>
              <a:ext cx="120966" cy="82257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9" name="Freeform 300"/>
            <p:cNvSpPr>
              <a:spLocks/>
            </p:cNvSpPr>
            <p:nvPr/>
          </p:nvSpPr>
          <p:spPr bwMode="auto">
            <a:xfrm>
              <a:off x="8488865" y="2314955"/>
              <a:ext cx="90725" cy="77419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0" name="Freeform 301"/>
            <p:cNvSpPr>
              <a:spLocks/>
            </p:cNvSpPr>
            <p:nvPr/>
          </p:nvSpPr>
          <p:spPr bwMode="auto">
            <a:xfrm>
              <a:off x="8485236" y="2434711"/>
              <a:ext cx="177820" cy="160886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1" name="Freeform 302"/>
            <p:cNvSpPr>
              <a:spLocks/>
            </p:cNvSpPr>
            <p:nvPr/>
          </p:nvSpPr>
          <p:spPr bwMode="auto">
            <a:xfrm>
              <a:off x="8441688" y="2369389"/>
              <a:ext cx="145160" cy="82257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2" name="Freeform 303"/>
            <p:cNvSpPr>
              <a:spLocks/>
            </p:cNvSpPr>
            <p:nvPr/>
          </p:nvSpPr>
          <p:spPr bwMode="auto">
            <a:xfrm>
              <a:off x="7754599" y="3475023"/>
              <a:ext cx="143950" cy="107661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3" name="Freeform 304"/>
            <p:cNvSpPr>
              <a:spLocks/>
            </p:cNvSpPr>
            <p:nvPr/>
          </p:nvSpPr>
          <p:spPr bwMode="auto">
            <a:xfrm>
              <a:off x="7719518" y="3397604"/>
              <a:ext cx="112499" cy="84677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4" name="Freeform 305"/>
            <p:cNvSpPr>
              <a:spLocks/>
            </p:cNvSpPr>
            <p:nvPr/>
          </p:nvSpPr>
          <p:spPr bwMode="auto">
            <a:xfrm>
              <a:off x="7725567" y="3190752"/>
              <a:ext cx="227417" cy="243142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" name="Freeform 306"/>
            <p:cNvSpPr>
              <a:spLocks/>
            </p:cNvSpPr>
            <p:nvPr/>
          </p:nvSpPr>
          <p:spPr bwMode="auto">
            <a:xfrm>
              <a:off x="8508219" y="3089140"/>
              <a:ext cx="215320" cy="208062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6" name="Freeform 307"/>
            <p:cNvSpPr>
              <a:spLocks/>
            </p:cNvSpPr>
            <p:nvPr/>
          </p:nvSpPr>
          <p:spPr bwMode="auto">
            <a:xfrm>
              <a:off x="8214271" y="3052850"/>
              <a:ext cx="312093" cy="29636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7" name="Freeform 308"/>
            <p:cNvSpPr>
              <a:spLocks/>
            </p:cNvSpPr>
            <p:nvPr/>
          </p:nvSpPr>
          <p:spPr bwMode="auto">
            <a:xfrm>
              <a:off x="8184029" y="2964544"/>
              <a:ext cx="78629" cy="147579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8" name="Freeform 309"/>
            <p:cNvSpPr>
              <a:spLocks/>
            </p:cNvSpPr>
            <p:nvPr/>
          </p:nvSpPr>
          <p:spPr bwMode="auto">
            <a:xfrm>
              <a:off x="7798147" y="2999625"/>
              <a:ext cx="226207" cy="17298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9" name="Freeform 310"/>
            <p:cNvSpPr>
              <a:spLocks/>
            </p:cNvSpPr>
            <p:nvPr/>
          </p:nvSpPr>
          <p:spPr bwMode="auto">
            <a:xfrm>
              <a:off x="7730405" y="3172607"/>
              <a:ext cx="156046" cy="135482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0" name="Freeform 311"/>
            <p:cNvSpPr>
              <a:spLocks/>
            </p:cNvSpPr>
            <p:nvPr/>
          </p:nvSpPr>
          <p:spPr bwMode="auto">
            <a:xfrm>
              <a:off x="7737663" y="3475023"/>
              <a:ext cx="47177" cy="36290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1" name="Freeform 312"/>
            <p:cNvSpPr>
              <a:spLocks/>
            </p:cNvSpPr>
            <p:nvPr/>
          </p:nvSpPr>
          <p:spPr bwMode="auto">
            <a:xfrm>
              <a:off x="8461043" y="3268170"/>
              <a:ext cx="309674" cy="37983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2" name="Freeform 313"/>
            <p:cNvSpPr>
              <a:spLocks/>
            </p:cNvSpPr>
            <p:nvPr/>
          </p:nvSpPr>
          <p:spPr bwMode="auto">
            <a:xfrm>
              <a:off x="7886452" y="3517361"/>
              <a:ext cx="113708" cy="112498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3" name="Freeform 314"/>
            <p:cNvSpPr>
              <a:spLocks/>
            </p:cNvSpPr>
            <p:nvPr/>
          </p:nvSpPr>
          <p:spPr bwMode="auto">
            <a:xfrm>
              <a:off x="7828388" y="3559699"/>
              <a:ext cx="81048" cy="70161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4" name="Freeform 315"/>
            <p:cNvSpPr>
              <a:spLocks/>
            </p:cNvSpPr>
            <p:nvPr/>
          </p:nvSpPr>
          <p:spPr bwMode="auto">
            <a:xfrm>
              <a:off x="7790889" y="3535506"/>
              <a:ext cx="60483" cy="53225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5" name="Rectangle 316"/>
            <p:cNvSpPr>
              <a:spLocks noChangeArrowheads="1"/>
            </p:cNvSpPr>
            <p:nvPr/>
          </p:nvSpPr>
          <p:spPr bwMode="auto">
            <a:xfrm>
              <a:off x="7879194" y="3172607"/>
              <a:ext cx="7258" cy="1814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dirty="0"/>
            </a:p>
          </p:txBody>
        </p:sp>
        <p:sp>
          <p:nvSpPr>
            <p:cNvPr id="76" name="Freeform 317"/>
            <p:cNvSpPr>
              <a:spLocks/>
            </p:cNvSpPr>
            <p:nvPr/>
          </p:nvSpPr>
          <p:spPr bwMode="auto">
            <a:xfrm>
              <a:off x="7879194" y="2964544"/>
              <a:ext cx="390722" cy="384673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7" name="Freeform 318"/>
            <p:cNvSpPr>
              <a:spLocks/>
            </p:cNvSpPr>
            <p:nvPr/>
          </p:nvSpPr>
          <p:spPr bwMode="auto">
            <a:xfrm>
              <a:off x="7879194" y="2964544"/>
              <a:ext cx="390722" cy="384673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8" name="Freeform 327"/>
            <p:cNvSpPr>
              <a:spLocks/>
            </p:cNvSpPr>
            <p:nvPr/>
          </p:nvSpPr>
          <p:spPr bwMode="auto">
            <a:xfrm>
              <a:off x="8992085" y="2957286"/>
              <a:ext cx="19355" cy="13307"/>
            </a:xfrm>
            <a:custGeom>
              <a:avLst/>
              <a:gdLst>
                <a:gd name="T0" fmla="*/ 0 w 18"/>
                <a:gd name="T1" fmla="*/ 0 h 12"/>
                <a:gd name="T2" fmla="*/ 2147483646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9" name="Freeform 328"/>
            <p:cNvSpPr>
              <a:spLocks/>
            </p:cNvSpPr>
            <p:nvPr/>
          </p:nvSpPr>
          <p:spPr bwMode="auto">
            <a:xfrm>
              <a:off x="8964263" y="2928254"/>
              <a:ext cx="10887" cy="18145"/>
            </a:xfrm>
            <a:custGeom>
              <a:avLst/>
              <a:gdLst>
                <a:gd name="T0" fmla="*/ 0 w 12"/>
                <a:gd name="T1" fmla="*/ 0 h 18"/>
                <a:gd name="T2" fmla="*/ 2147483646 w 12"/>
                <a:gd name="T3" fmla="*/ 2147483646 h 18"/>
                <a:gd name="T4" fmla="*/ 2147483646 w 12"/>
                <a:gd name="T5" fmla="*/ 2147483646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0" name="Freeform 334"/>
            <p:cNvSpPr>
              <a:spLocks/>
            </p:cNvSpPr>
            <p:nvPr/>
          </p:nvSpPr>
          <p:spPr bwMode="auto">
            <a:xfrm>
              <a:off x="8435639" y="1851653"/>
              <a:ext cx="203224" cy="446367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1" name="Freeform 335"/>
            <p:cNvSpPr>
              <a:spLocks/>
            </p:cNvSpPr>
            <p:nvPr/>
          </p:nvSpPr>
          <p:spPr bwMode="auto">
            <a:xfrm>
              <a:off x="8644912" y="2559307"/>
              <a:ext cx="12097" cy="6048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" name="Freeform 336"/>
            <p:cNvSpPr>
              <a:spLocks/>
            </p:cNvSpPr>
            <p:nvPr/>
          </p:nvSpPr>
          <p:spPr bwMode="auto">
            <a:xfrm>
              <a:off x="8567493" y="1350852"/>
              <a:ext cx="2889888" cy="1547161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" name="Freeform 337"/>
            <p:cNvSpPr>
              <a:spLocks/>
            </p:cNvSpPr>
            <p:nvPr/>
          </p:nvSpPr>
          <p:spPr bwMode="auto">
            <a:xfrm>
              <a:off x="9011440" y="2964544"/>
              <a:ext cx="54435" cy="6049"/>
            </a:xfrm>
            <a:custGeom>
              <a:avLst/>
              <a:gdLst>
                <a:gd name="T0" fmla="*/ 2147483646 w 54"/>
                <a:gd name="T1" fmla="*/ 2147483646 h 6"/>
                <a:gd name="T2" fmla="*/ 2147483646 w 54"/>
                <a:gd name="T3" fmla="*/ 2147483646 h 6"/>
                <a:gd name="T4" fmla="*/ 2147483646 w 54"/>
                <a:gd name="T5" fmla="*/ 0 h 6"/>
                <a:gd name="T6" fmla="*/ 0 w 54"/>
                <a:gd name="T7" fmla="*/ 2147483646 h 6"/>
                <a:gd name="T8" fmla="*/ 2147483646 w 54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6">
                  <a:moveTo>
                    <a:pt x="6" y="6"/>
                  </a:moveTo>
                  <a:lnTo>
                    <a:pt x="30" y="6"/>
                  </a:lnTo>
                  <a:lnTo>
                    <a:pt x="54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" name="Freeform 338"/>
            <p:cNvSpPr>
              <a:spLocks/>
            </p:cNvSpPr>
            <p:nvPr/>
          </p:nvSpPr>
          <p:spPr bwMode="auto">
            <a:xfrm>
              <a:off x="8927973" y="2463743"/>
              <a:ext cx="770556" cy="540720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5" name="Freeform 339"/>
            <p:cNvSpPr>
              <a:spLocks/>
            </p:cNvSpPr>
            <p:nvPr/>
          </p:nvSpPr>
          <p:spPr bwMode="auto">
            <a:xfrm>
              <a:off x="8975150" y="2946400"/>
              <a:ext cx="16935" cy="10887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2147483646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6" name="Rectangle 340"/>
            <p:cNvSpPr>
              <a:spLocks noChangeArrowheads="1"/>
            </p:cNvSpPr>
            <p:nvPr/>
          </p:nvSpPr>
          <p:spPr bwMode="auto">
            <a:xfrm>
              <a:off x="8352173" y="2665758"/>
              <a:ext cx="7258" cy="12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dirty="0"/>
            </a:p>
          </p:txBody>
        </p:sp>
        <p:sp>
          <p:nvSpPr>
            <p:cNvPr id="87" name="Freeform 347"/>
            <p:cNvSpPr>
              <a:spLocks/>
            </p:cNvSpPr>
            <p:nvPr/>
          </p:nvSpPr>
          <p:spPr bwMode="auto">
            <a:xfrm>
              <a:off x="8133223" y="1785122"/>
              <a:ext cx="494753" cy="584268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8" name="Freeform 348"/>
            <p:cNvSpPr>
              <a:spLocks/>
            </p:cNvSpPr>
            <p:nvPr/>
          </p:nvSpPr>
          <p:spPr bwMode="auto">
            <a:xfrm>
              <a:off x="8251770" y="1898830"/>
              <a:ext cx="244352" cy="55886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9" name="Freeform 349"/>
            <p:cNvSpPr>
              <a:spLocks/>
            </p:cNvSpPr>
            <p:nvPr/>
          </p:nvSpPr>
          <p:spPr bwMode="auto">
            <a:xfrm>
              <a:off x="8461043" y="2559307"/>
              <a:ext cx="339915" cy="218949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0" name="Freeform 350"/>
            <p:cNvSpPr>
              <a:spLocks/>
            </p:cNvSpPr>
            <p:nvPr/>
          </p:nvSpPr>
          <p:spPr bwMode="auto">
            <a:xfrm>
              <a:off x="8657008" y="2559307"/>
              <a:ext cx="42338" cy="22983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1" name="Freeform 359"/>
            <p:cNvSpPr>
              <a:spLocks/>
            </p:cNvSpPr>
            <p:nvPr/>
          </p:nvSpPr>
          <p:spPr bwMode="auto">
            <a:xfrm>
              <a:off x="8418704" y="2463743"/>
              <a:ext cx="59274" cy="36290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2" name="Freeform 360"/>
            <p:cNvSpPr>
              <a:spLocks/>
            </p:cNvSpPr>
            <p:nvPr/>
          </p:nvSpPr>
          <p:spPr bwMode="auto">
            <a:xfrm>
              <a:off x="8311044" y="2481889"/>
              <a:ext cx="185078" cy="165724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3" name="Freeform 364"/>
            <p:cNvSpPr>
              <a:spLocks/>
            </p:cNvSpPr>
            <p:nvPr/>
          </p:nvSpPr>
          <p:spPr bwMode="auto">
            <a:xfrm>
              <a:off x="8047337" y="3260912"/>
              <a:ext cx="299997" cy="221368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" name="Freeform 365"/>
            <p:cNvSpPr>
              <a:spLocks/>
            </p:cNvSpPr>
            <p:nvPr/>
          </p:nvSpPr>
          <p:spPr bwMode="auto">
            <a:xfrm>
              <a:off x="8047337" y="3260912"/>
              <a:ext cx="299997" cy="221368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" name="Freeform 366"/>
            <p:cNvSpPr>
              <a:spLocks/>
            </p:cNvSpPr>
            <p:nvPr/>
          </p:nvSpPr>
          <p:spPr bwMode="auto">
            <a:xfrm>
              <a:off x="7815082" y="3230670"/>
              <a:ext cx="310883" cy="292739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" name="Freeform 367"/>
            <p:cNvSpPr>
              <a:spLocks/>
            </p:cNvSpPr>
            <p:nvPr/>
          </p:nvSpPr>
          <p:spPr bwMode="auto">
            <a:xfrm>
              <a:off x="8826361" y="3500426"/>
              <a:ext cx="179030" cy="241933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" name="Freeform 368"/>
            <p:cNvSpPr>
              <a:spLocks/>
            </p:cNvSpPr>
            <p:nvPr/>
          </p:nvSpPr>
          <p:spPr bwMode="auto">
            <a:xfrm>
              <a:off x="8311044" y="3482281"/>
              <a:ext cx="24193" cy="94354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" name="Freeform 369"/>
            <p:cNvSpPr>
              <a:spLocks/>
            </p:cNvSpPr>
            <p:nvPr/>
          </p:nvSpPr>
          <p:spPr bwMode="auto">
            <a:xfrm>
              <a:off x="8311044" y="3482281"/>
              <a:ext cx="24193" cy="94354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" name="Freeform 370"/>
            <p:cNvSpPr>
              <a:spLocks/>
            </p:cNvSpPr>
            <p:nvPr/>
          </p:nvSpPr>
          <p:spPr bwMode="auto">
            <a:xfrm>
              <a:off x="8298948" y="3268170"/>
              <a:ext cx="197175" cy="308464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" name="Freeform 371"/>
            <p:cNvSpPr>
              <a:spLocks/>
            </p:cNvSpPr>
            <p:nvPr/>
          </p:nvSpPr>
          <p:spPr bwMode="auto">
            <a:xfrm>
              <a:off x="8298948" y="3268170"/>
              <a:ext cx="197175" cy="308464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" name="Freeform 372"/>
            <p:cNvSpPr>
              <a:spLocks/>
            </p:cNvSpPr>
            <p:nvPr/>
          </p:nvSpPr>
          <p:spPr bwMode="auto">
            <a:xfrm>
              <a:off x="8359431" y="4141548"/>
              <a:ext cx="303625" cy="269755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" name="Freeform 373"/>
            <p:cNvSpPr>
              <a:spLocks/>
            </p:cNvSpPr>
            <p:nvPr/>
          </p:nvSpPr>
          <p:spPr bwMode="auto">
            <a:xfrm>
              <a:off x="8424753" y="4053242"/>
              <a:ext cx="180240" cy="17903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3" name="Freeform 374"/>
            <p:cNvSpPr>
              <a:spLocks/>
            </p:cNvSpPr>
            <p:nvPr/>
          </p:nvSpPr>
          <p:spPr bwMode="auto">
            <a:xfrm>
              <a:off x="8609831" y="3915341"/>
              <a:ext cx="204434" cy="321771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4" name="Freeform 375"/>
            <p:cNvSpPr>
              <a:spLocks/>
            </p:cNvSpPr>
            <p:nvPr/>
          </p:nvSpPr>
          <p:spPr bwMode="auto">
            <a:xfrm>
              <a:off x="8609831" y="3731472"/>
              <a:ext cx="198385" cy="202014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5" name="Freeform 376"/>
            <p:cNvSpPr>
              <a:spLocks/>
            </p:cNvSpPr>
            <p:nvPr/>
          </p:nvSpPr>
          <p:spPr bwMode="auto">
            <a:xfrm>
              <a:off x="8274754" y="3825825"/>
              <a:ext cx="227417" cy="227417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6" name="Freeform 377"/>
            <p:cNvSpPr>
              <a:spLocks/>
            </p:cNvSpPr>
            <p:nvPr/>
          </p:nvSpPr>
          <p:spPr bwMode="auto">
            <a:xfrm>
              <a:off x="8274754" y="3611715"/>
              <a:ext cx="353222" cy="350803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7" name="Freeform 378"/>
            <p:cNvSpPr>
              <a:spLocks/>
            </p:cNvSpPr>
            <p:nvPr/>
          </p:nvSpPr>
          <p:spPr bwMode="auto">
            <a:xfrm>
              <a:off x="8669105" y="3373411"/>
              <a:ext cx="281851" cy="269756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8" name="Freeform 379"/>
            <p:cNvSpPr>
              <a:spLocks/>
            </p:cNvSpPr>
            <p:nvPr/>
          </p:nvSpPr>
          <p:spPr bwMode="auto">
            <a:xfrm>
              <a:off x="8687250" y="3623812"/>
              <a:ext cx="156047" cy="17903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9" name="Freeform 380"/>
            <p:cNvSpPr>
              <a:spLocks/>
            </p:cNvSpPr>
            <p:nvPr/>
          </p:nvSpPr>
          <p:spPr bwMode="auto">
            <a:xfrm>
              <a:off x="8519107" y="4010904"/>
              <a:ext cx="143950" cy="136692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0" name="Freeform 381"/>
            <p:cNvSpPr>
              <a:spLocks/>
            </p:cNvSpPr>
            <p:nvPr/>
          </p:nvSpPr>
          <p:spPr bwMode="auto">
            <a:xfrm>
              <a:off x="8465881" y="3643166"/>
              <a:ext cx="257658" cy="414915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1" name="Freeform 382"/>
            <p:cNvSpPr>
              <a:spLocks/>
            </p:cNvSpPr>
            <p:nvPr/>
          </p:nvSpPr>
          <p:spPr bwMode="auto">
            <a:xfrm>
              <a:off x="7952984" y="3427846"/>
              <a:ext cx="142740" cy="107660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2" name="Freeform 383"/>
            <p:cNvSpPr>
              <a:spLocks/>
            </p:cNvSpPr>
            <p:nvPr/>
          </p:nvSpPr>
          <p:spPr bwMode="auto">
            <a:xfrm>
              <a:off x="7952984" y="3427846"/>
              <a:ext cx="142740" cy="107660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3" name="Freeform 384"/>
            <p:cNvSpPr>
              <a:spLocks/>
            </p:cNvSpPr>
            <p:nvPr/>
          </p:nvSpPr>
          <p:spPr bwMode="auto">
            <a:xfrm>
              <a:off x="8047337" y="3506474"/>
              <a:ext cx="18145" cy="4839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4" name="Freeform 385"/>
            <p:cNvSpPr>
              <a:spLocks/>
            </p:cNvSpPr>
            <p:nvPr/>
          </p:nvSpPr>
          <p:spPr bwMode="auto">
            <a:xfrm>
              <a:off x="8047337" y="3506474"/>
              <a:ext cx="18145" cy="4839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5" name="Freeform 386"/>
            <p:cNvSpPr>
              <a:spLocks/>
            </p:cNvSpPr>
            <p:nvPr/>
          </p:nvSpPr>
          <p:spPr bwMode="auto">
            <a:xfrm>
              <a:off x="7988064" y="3511313"/>
              <a:ext cx="77419" cy="10040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6" name="Freeform 387"/>
            <p:cNvSpPr>
              <a:spLocks/>
            </p:cNvSpPr>
            <p:nvPr/>
          </p:nvSpPr>
          <p:spPr bwMode="auto">
            <a:xfrm>
              <a:off x="8102982" y="3433894"/>
              <a:ext cx="226207" cy="203224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7" name="Freeform 388"/>
            <p:cNvSpPr>
              <a:spLocks/>
            </p:cNvSpPr>
            <p:nvPr/>
          </p:nvSpPr>
          <p:spPr bwMode="auto">
            <a:xfrm>
              <a:off x="8323141" y="3511313"/>
              <a:ext cx="244352" cy="142740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8" name="Freeform 389"/>
            <p:cNvSpPr>
              <a:spLocks/>
            </p:cNvSpPr>
            <p:nvPr/>
          </p:nvSpPr>
          <p:spPr bwMode="auto">
            <a:xfrm>
              <a:off x="8251770" y="3643166"/>
              <a:ext cx="148789" cy="177820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9" name="Freeform 390"/>
            <p:cNvSpPr>
              <a:spLocks/>
            </p:cNvSpPr>
            <p:nvPr/>
          </p:nvSpPr>
          <p:spPr bwMode="auto">
            <a:xfrm>
              <a:off x="8221529" y="3679456"/>
              <a:ext cx="89515" cy="99192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0" name="Freeform 391"/>
            <p:cNvSpPr>
              <a:spLocks/>
            </p:cNvSpPr>
            <p:nvPr/>
          </p:nvSpPr>
          <p:spPr bwMode="auto">
            <a:xfrm>
              <a:off x="8197336" y="3482281"/>
              <a:ext cx="142740" cy="197176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1" name="Freeform 392"/>
            <p:cNvSpPr>
              <a:spLocks/>
            </p:cNvSpPr>
            <p:nvPr/>
          </p:nvSpPr>
          <p:spPr bwMode="auto">
            <a:xfrm>
              <a:off x="8197336" y="3482281"/>
              <a:ext cx="142740" cy="197176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" name="Freeform 393"/>
            <p:cNvSpPr>
              <a:spLocks/>
            </p:cNvSpPr>
            <p:nvPr/>
          </p:nvSpPr>
          <p:spPr bwMode="auto">
            <a:xfrm>
              <a:off x="8065482" y="3475023"/>
              <a:ext cx="48387" cy="119757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" name="Freeform 394"/>
            <p:cNvSpPr>
              <a:spLocks/>
            </p:cNvSpPr>
            <p:nvPr/>
          </p:nvSpPr>
          <p:spPr bwMode="auto">
            <a:xfrm>
              <a:off x="8047337" y="3506474"/>
              <a:ext cx="42338" cy="94354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4" name="Freeform 395"/>
            <p:cNvSpPr>
              <a:spLocks/>
            </p:cNvSpPr>
            <p:nvPr/>
          </p:nvSpPr>
          <p:spPr bwMode="auto">
            <a:xfrm>
              <a:off x="8269916" y="4036307"/>
              <a:ext cx="244352" cy="247982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5" name="Freeform 396"/>
            <p:cNvSpPr>
              <a:spLocks/>
            </p:cNvSpPr>
            <p:nvPr/>
          </p:nvSpPr>
          <p:spPr bwMode="auto">
            <a:xfrm>
              <a:off x="8065482" y="3356476"/>
              <a:ext cx="60483" cy="71371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6" name="Freeform 397"/>
            <p:cNvSpPr>
              <a:spLocks/>
            </p:cNvSpPr>
            <p:nvPr/>
          </p:nvSpPr>
          <p:spPr bwMode="auto">
            <a:xfrm>
              <a:off x="4783663" y="1776654"/>
              <a:ext cx="515317" cy="702815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7" name="Freeform 398"/>
            <p:cNvSpPr>
              <a:spLocks/>
            </p:cNvSpPr>
            <p:nvPr/>
          </p:nvSpPr>
          <p:spPr bwMode="auto">
            <a:xfrm>
              <a:off x="5298980" y="1747622"/>
              <a:ext cx="1614902" cy="110684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8" name="Freeform 399"/>
            <p:cNvSpPr>
              <a:spLocks/>
            </p:cNvSpPr>
            <p:nvPr/>
          </p:nvSpPr>
          <p:spPr bwMode="auto">
            <a:xfrm>
              <a:off x="5603815" y="2669386"/>
              <a:ext cx="1093537" cy="564914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9" name="Freeform 400"/>
            <p:cNvSpPr>
              <a:spLocks/>
            </p:cNvSpPr>
            <p:nvPr/>
          </p:nvSpPr>
          <p:spPr bwMode="auto">
            <a:xfrm>
              <a:off x="6301791" y="3436313"/>
              <a:ext cx="84677" cy="85887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0" name="Freeform 401"/>
            <p:cNvSpPr>
              <a:spLocks/>
            </p:cNvSpPr>
            <p:nvPr/>
          </p:nvSpPr>
          <p:spPr bwMode="auto">
            <a:xfrm>
              <a:off x="6332033" y="3514942"/>
              <a:ext cx="72580" cy="53225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1" name="Freeform 402"/>
            <p:cNvSpPr>
              <a:spLocks/>
            </p:cNvSpPr>
            <p:nvPr/>
          </p:nvSpPr>
          <p:spPr bwMode="auto">
            <a:xfrm>
              <a:off x="6398565" y="3545183"/>
              <a:ext cx="107661" cy="45967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2" name="Freeform 403"/>
            <p:cNvSpPr>
              <a:spLocks/>
            </p:cNvSpPr>
            <p:nvPr/>
          </p:nvSpPr>
          <p:spPr bwMode="auto">
            <a:xfrm>
              <a:off x="6469935" y="3491958"/>
              <a:ext cx="221368" cy="243143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3" name="Freeform 422"/>
            <p:cNvSpPr>
              <a:spLocks/>
            </p:cNvSpPr>
            <p:nvPr/>
          </p:nvSpPr>
          <p:spPr bwMode="auto">
            <a:xfrm>
              <a:off x="6271550" y="3419378"/>
              <a:ext cx="114918" cy="53225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4" name="Freeform 423"/>
            <p:cNvSpPr>
              <a:spLocks/>
            </p:cNvSpPr>
            <p:nvPr/>
          </p:nvSpPr>
          <p:spPr bwMode="auto">
            <a:xfrm>
              <a:off x="6211067" y="3387927"/>
              <a:ext cx="90724" cy="74999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5" name="Freeform 424"/>
            <p:cNvSpPr>
              <a:spLocks/>
            </p:cNvSpPr>
            <p:nvPr/>
          </p:nvSpPr>
          <p:spPr bwMode="auto">
            <a:xfrm>
              <a:off x="5746556" y="3073414"/>
              <a:ext cx="574590" cy="376206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6" name="Freeform 425"/>
            <p:cNvSpPr>
              <a:spLocks/>
            </p:cNvSpPr>
            <p:nvPr/>
          </p:nvSpPr>
          <p:spPr bwMode="auto">
            <a:xfrm rot="20747712">
              <a:off x="6686465" y="1566172"/>
              <a:ext cx="619348" cy="683461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7" name="Freeform 426"/>
            <p:cNvSpPr>
              <a:spLocks/>
            </p:cNvSpPr>
            <p:nvPr/>
          </p:nvSpPr>
          <p:spPr bwMode="auto">
            <a:xfrm>
              <a:off x="5949779" y="1750041"/>
              <a:ext cx="31451" cy="2782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8" name="Freeform 427"/>
            <p:cNvSpPr>
              <a:spLocks/>
            </p:cNvSpPr>
            <p:nvPr/>
          </p:nvSpPr>
          <p:spPr bwMode="auto">
            <a:xfrm>
              <a:off x="6218325" y="1975039"/>
              <a:ext cx="0" cy="3629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9" name="Freeform 428"/>
            <p:cNvSpPr>
              <a:spLocks/>
            </p:cNvSpPr>
            <p:nvPr/>
          </p:nvSpPr>
          <p:spPr bwMode="auto">
            <a:xfrm>
              <a:off x="6490499" y="2000442"/>
              <a:ext cx="2419" cy="4839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0" name="Freeform 429"/>
            <p:cNvSpPr>
              <a:spLocks/>
            </p:cNvSpPr>
            <p:nvPr/>
          </p:nvSpPr>
          <p:spPr bwMode="auto">
            <a:xfrm>
              <a:off x="6223164" y="1682300"/>
              <a:ext cx="10887" cy="10887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1" name="Freeform 430"/>
            <p:cNvSpPr>
              <a:spLocks/>
            </p:cNvSpPr>
            <p:nvPr/>
          </p:nvSpPr>
          <p:spPr bwMode="auto">
            <a:xfrm>
              <a:off x="6365904" y="2039151"/>
              <a:ext cx="110079" cy="91934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2" name="Freeform 431"/>
            <p:cNvSpPr>
              <a:spLocks/>
            </p:cNvSpPr>
            <p:nvPr/>
          </p:nvSpPr>
          <p:spPr bwMode="auto">
            <a:xfrm>
              <a:off x="6277598" y="1763348"/>
              <a:ext cx="456044" cy="304835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3" name="Freeform 432"/>
            <p:cNvSpPr>
              <a:spLocks/>
            </p:cNvSpPr>
            <p:nvPr/>
          </p:nvSpPr>
          <p:spPr bwMode="auto">
            <a:xfrm>
              <a:off x="5883248" y="1712542"/>
              <a:ext cx="120966" cy="111289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4" name="Freeform 433"/>
            <p:cNvSpPr>
              <a:spLocks/>
            </p:cNvSpPr>
            <p:nvPr/>
          </p:nvSpPr>
          <p:spPr bwMode="auto">
            <a:xfrm>
              <a:off x="6011472" y="1671413"/>
              <a:ext cx="110080" cy="71370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5" name="Freeform 434"/>
            <p:cNvSpPr>
              <a:spLocks/>
            </p:cNvSpPr>
            <p:nvPr/>
          </p:nvSpPr>
          <p:spPr bwMode="auto">
            <a:xfrm>
              <a:off x="5965505" y="1633913"/>
              <a:ext cx="83467" cy="47177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6" name="Freeform 435"/>
            <p:cNvSpPr>
              <a:spLocks/>
            </p:cNvSpPr>
            <p:nvPr/>
          </p:nvSpPr>
          <p:spPr bwMode="auto">
            <a:xfrm>
              <a:off x="6130019" y="1681091"/>
              <a:ext cx="70161" cy="61693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7" name="Freeform 436"/>
            <p:cNvSpPr>
              <a:spLocks/>
            </p:cNvSpPr>
            <p:nvPr/>
          </p:nvSpPr>
          <p:spPr bwMode="auto">
            <a:xfrm>
              <a:off x="6201390" y="1718590"/>
              <a:ext cx="27822" cy="35081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8" name="Freeform 437"/>
            <p:cNvSpPr>
              <a:spLocks/>
            </p:cNvSpPr>
            <p:nvPr/>
          </p:nvSpPr>
          <p:spPr bwMode="auto">
            <a:xfrm>
              <a:off x="6194132" y="1670203"/>
              <a:ext cx="164514" cy="78629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9" name="Freeform 438"/>
            <p:cNvSpPr>
              <a:spLocks/>
            </p:cNvSpPr>
            <p:nvPr/>
          </p:nvSpPr>
          <p:spPr bwMode="auto">
            <a:xfrm>
              <a:off x="6064697" y="1620608"/>
              <a:ext cx="33871" cy="29032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0" name="Freeform 439"/>
            <p:cNvSpPr>
              <a:spLocks/>
            </p:cNvSpPr>
            <p:nvPr/>
          </p:nvSpPr>
          <p:spPr bwMode="auto">
            <a:xfrm flipV="1">
              <a:off x="6194132" y="1436739"/>
              <a:ext cx="164514" cy="246772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1" name="Freeform 440"/>
            <p:cNvSpPr>
              <a:spLocks/>
            </p:cNvSpPr>
            <p:nvPr/>
          </p:nvSpPr>
          <p:spPr bwMode="auto">
            <a:xfrm>
              <a:off x="6197760" y="1641171"/>
              <a:ext cx="27823" cy="13307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2" name="Freeform 441"/>
            <p:cNvSpPr>
              <a:spLocks/>
            </p:cNvSpPr>
            <p:nvPr/>
          </p:nvSpPr>
          <p:spPr bwMode="auto">
            <a:xfrm>
              <a:off x="6183244" y="1606092"/>
              <a:ext cx="25403" cy="36290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3" name="Freeform 442"/>
            <p:cNvSpPr>
              <a:spLocks/>
            </p:cNvSpPr>
            <p:nvPr/>
          </p:nvSpPr>
          <p:spPr bwMode="auto">
            <a:xfrm>
              <a:off x="6132438" y="1589156"/>
              <a:ext cx="45967" cy="52015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" name="Freeform 443"/>
            <p:cNvSpPr>
              <a:spLocks/>
            </p:cNvSpPr>
            <p:nvPr/>
          </p:nvSpPr>
          <p:spPr bwMode="auto">
            <a:xfrm>
              <a:off x="5947360" y="1777864"/>
              <a:ext cx="205643" cy="17903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5" name="Freeform 445"/>
            <p:cNvSpPr>
              <a:spLocks/>
            </p:cNvSpPr>
            <p:nvPr/>
          </p:nvSpPr>
          <p:spPr bwMode="auto">
            <a:xfrm>
              <a:off x="6731223" y="3404862"/>
              <a:ext cx="27822" cy="14516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6" name="Freeform 450"/>
            <p:cNvSpPr>
              <a:spLocks/>
            </p:cNvSpPr>
            <p:nvPr/>
          </p:nvSpPr>
          <p:spPr bwMode="auto">
            <a:xfrm>
              <a:off x="7525972" y="2053667"/>
              <a:ext cx="100403" cy="38709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dirty="0"/>
            </a:p>
          </p:txBody>
        </p:sp>
        <p:sp>
          <p:nvSpPr>
            <p:cNvPr id="157" name="Freeform 451"/>
            <p:cNvSpPr>
              <a:spLocks/>
            </p:cNvSpPr>
            <p:nvPr/>
          </p:nvSpPr>
          <p:spPr bwMode="auto">
            <a:xfrm>
              <a:off x="10570697" y="3679456"/>
              <a:ext cx="164514" cy="141530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8" name="Freeform 452"/>
            <p:cNvSpPr>
              <a:spLocks/>
            </p:cNvSpPr>
            <p:nvPr/>
          </p:nvSpPr>
          <p:spPr bwMode="auto">
            <a:xfrm>
              <a:off x="10735212" y="3713327"/>
              <a:ext cx="133063" cy="129434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grpSp>
          <p:nvGrpSpPr>
            <p:cNvPr id="159" name="Group 453"/>
            <p:cNvGrpSpPr>
              <a:grpSpLocks/>
            </p:cNvGrpSpPr>
            <p:nvPr/>
          </p:nvGrpSpPr>
          <p:grpSpPr bwMode="auto">
            <a:xfrm>
              <a:off x="7886452" y="2350035"/>
              <a:ext cx="191127" cy="280642"/>
              <a:chOff x="2201" y="1250"/>
              <a:chExt cx="133" cy="193"/>
            </a:xfrm>
            <a:grpFill/>
          </p:grpSpPr>
          <p:sp>
            <p:nvSpPr>
              <p:cNvPr id="200" name="Freeform 454"/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01" name="Freeform 455"/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160" name="Freeform 458"/>
            <p:cNvSpPr>
              <a:spLocks/>
            </p:cNvSpPr>
            <p:nvPr/>
          </p:nvSpPr>
          <p:spPr bwMode="auto">
            <a:xfrm>
              <a:off x="8635234" y="2997206"/>
              <a:ext cx="55645" cy="33871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1" name="Freeform 507"/>
            <p:cNvSpPr>
              <a:spLocks/>
            </p:cNvSpPr>
            <p:nvPr/>
          </p:nvSpPr>
          <p:spPr bwMode="auto">
            <a:xfrm>
              <a:off x="9448129" y="2529065"/>
              <a:ext cx="1149181" cy="798379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2" name="Freeform 260"/>
            <p:cNvSpPr>
              <a:spLocks/>
            </p:cNvSpPr>
            <p:nvPr/>
          </p:nvSpPr>
          <p:spPr bwMode="auto">
            <a:xfrm>
              <a:off x="9481999" y="3724214"/>
              <a:ext cx="43548" cy="52016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3" name="Freeform 261"/>
            <p:cNvSpPr>
              <a:spLocks/>
            </p:cNvSpPr>
            <p:nvPr/>
          </p:nvSpPr>
          <p:spPr bwMode="auto">
            <a:xfrm>
              <a:off x="10106186" y="3327444"/>
              <a:ext cx="41129" cy="41129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4" name="Freeform 262"/>
            <p:cNvSpPr>
              <a:spLocks/>
            </p:cNvSpPr>
            <p:nvPr/>
          </p:nvSpPr>
          <p:spPr bwMode="auto">
            <a:xfrm>
              <a:off x="10327554" y="3225832"/>
              <a:ext cx="24193" cy="71371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5" name="Freeform 263"/>
            <p:cNvSpPr>
              <a:spLocks/>
            </p:cNvSpPr>
            <p:nvPr/>
          </p:nvSpPr>
          <p:spPr bwMode="auto">
            <a:xfrm>
              <a:off x="10506585" y="3040754"/>
              <a:ext cx="35081" cy="53225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6" name="Freeform 264"/>
            <p:cNvSpPr>
              <a:spLocks/>
            </p:cNvSpPr>
            <p:nvPr/>
          </p:nvSpPr>
          <p:spPr bwMode="auto">
            <a:xfrm>
              <a:off x="10548923" y="2767369"/>
              <a:ext cx="262497" cy="285481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7" name="Freeform 265"/>
            <p:cNvSpPr>
              <a:spLocks/>
            </p:cNvSpPr>
            <p:nvPr/>
          </p:nvSpPr>
          <p:spPr bwMode="auto">
            <a:xfrm>
              <a:off x="10734002" y="2504872"/>
              <a:ext cx="47177" cy="233466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8" name="Freeform 272"/>
            <p:cNvSpPr>
              <a:spLocks/>
            </p:cNvSpPr>
            <p:nvPr/>
          </p:nvSpPr>
          <p:spPr bwMode="auto">
            <a:xfrm>
              <a:off x="10314249" y="3362524"/>
              <a:ext cx="107660" cy="148788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9" name="Freeform 273"/>
            <p:cNvSpPr>
              <a:spLocks/>
            </p:cNvSpPr>
            <p:nvPr/>
          </p:nvSpPr>
          <p:spPr bwMode="auto">
            <a:xfrm>
              <a:off x="10357796" y="3535506"/>
              <a:ext cx="88305" cy="70161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0" name="Freeform 333"/>
            <p:cNvSpPr>
              <a:spLocks/>
            </p:cNvSpPr>
            <p:nvPr/>
          </p:nvSpPr>
          <p:spPr bwMode="auto">
            <a:xfrm>
              <a:off x="9715464" y="2565355"/>
              <a:ext cx="592736" cy="297577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1" name="Line 449"/>
            <p:cNvSpPr>
              <a:spLocks noChangeShapeType="1"/>
            </p:cNvSpPr>
            <p:nvPr/>
          </p:nvSpPr>
          <p:spPr bwMode="auto">
            <a:xfrm>
              <a:off x="10285217" y="3375830"/>
              <a:ext cx="0" cy="0"/>
            </a:xfrm>
            <a:prstGeom prst="line">
              <a:avLst/>
            </a:pr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2" name="Freeform 506"/>
            <p:cNvSpPr>
              <a:spLocks/>
            </p:cNvSpPr>
            <p:nvPr/>
          </p:nvSpPr>
          <p:spPr bwMode="auto">
            <a:xfrm>
              <a:off x="10398925" y="2831481"/>
              <a:ext cx="94354" cy="118547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3" name="Freeform 517"/>
            <p:cNvSpPr>
              <a:spLocks/>
            </p:cNvSpPr>
            <p:nvPr/>
          </p:nvSpPr>
          <p:spPr bwMode="auto">
            <a:xfrm>
              <a:off x="10435215" y="2937932"/>
              <a:ext cx="65322" cy="79838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4" name="Freeform 411"/>
            <p:cNvSpPr>
              <a:spLocks/>
            </p:cNvSpPr>
            <p:nvPr/>
          </p:nvSpPr>
          <p:spPr bwMode="auto">
            <a:xfrm>
              <a:off x="6840092" y="4258885"/>
              <a:ext cx="96773" cy="12701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5" name="Freeform 420"/>
            <p:cNvSpPr>
              <a:spLocks/>
            </p:cNvSpPr>
            <p:nvPr/>
          </p:nvSpPr>
          <p:spPr bwMode="auto">
            <a:xfrm>
              <a:off x="6422758" y="3732682"/>
              <a:ext cx="244352" cy="298787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6" name="Freeform 413"/>
            <p:cNvSpPr>
              <a:spLocks/>
            </p:cNvSpPr>
            <p:nvPr/>
          </p:nvSpPr>
          <p:spPr bwMode="auto">
            <a:xfrm>
              <a:off x="6578805" y="3638328"/>
              <a:ext cx="673783" cy="69434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7" name="Freeform 409"/>
            <p:cNvSpPr>
              <a:spLocks/>
            </p:cNvSpPr>
            <p:nvPr/>
          </p:nvSpPr>
          <p:spPr bwMode="auto">
            <a:xfrm>
              <a:off x="6569128" y="4096790"/>
              <a:ext cx="360480" cy="722170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8" name="Freeform 444"/>
            <p:cNvSpPr>
              <a:spLocks/>
            </p:cNvSpPr>
            <p:nvPr/>
          </p:nvSpPr>
          <p:spPr bwMode="auto">
            <a:xfrm>
              <a:off x="6520741" y="4020582"/>
              <a:ext cx="185078" cy="898780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9" name="Freeform 410"/>
            <p:cNvSpPr>
              <a:spLocks/>
            </p:cNvSpPr>
            <p:nvPr/>
          </p:nvSpPr>
          <p:spPr bwMode="auto">
            <a:xfrm>
              <a:off x="6765093" y="4060500"/>
              <a:ext cx="152418" cy="142740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0" name="Freeform 412"/>
            <p:cNvSpPr>
              <a:spLocks/>
            </p:cNvSpPr>
            <p:nvPr/>
          </p:nvSpPr>
          <p:spPr bwMode="auto">
            <a:xfrm>
              <a:off x="6647755" y="3902035"/>
              <a:ext cx="203224" cy="218949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1" name="Freeform 405"/>
            <p:cNvSpPr>
              <a:spLocks/>
            </p:cNvSpPr>
            <p:nvPr/>
          </p:nvSpPr>
          <p:spPr bwMode="auto">
            <a:xfrm>
              <a:off x="6544934" y="3697601"/>
              <a:ext cx="148788" cy="10645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2" name="Freeform 407"/>
            <p:cNvSpPr>
              <a:spLocks/>
            </p:cNvSpPr>
            <p:nvPr/>
          </p:nvSpPr>
          <p:spPr bwMode="auto">
            <a:xfrm>
              <a:off x="6790496" y="3570587"/>
              <a:ext cx="89515" cy="136692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3" name="Freeform 408"/>
            <p:cNvSpPr>
              <a:spLocks/>
            </p:cNvSpPr>
            <p:nvPr/>
          </p:nvSpPr>
          <p:spPr bwMode="auto">
            <a:xfrm>
              <a:off x="6929608" y="3618973"/>
              <a:ext cx="58064" cy="71370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4" name="Freeform 417"/>
            <p:cNvSpPr>
              <a:spLocks/>
            </p:cNvSpPr>
            <p:nvPr/>
          </p:nvSpPr>
          <p:spPr bwMode="auto">
            <a:xfrm>
              <a:off x="6858237" y="3616554"/>
              <a:ext cx="73790" cy="83466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5" name="Freeform 418"/>
            <p:cNvSpPr>
              <a:spLocks/>
            </p:cNvSpPr>
            <p:nvPr/>
          </p:nvSpPr>
          <p:spPr bwMode="auto">
            <a:xfrm>
              <a:off x="6581224" y="3506474"/>
              <a:ext cx="254030" cy="214111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6" name="Freeform 421"/>
            <p:cNvSpPr>
              <a:spLocks/>
            </p:cNvSpPr>
            <p:nvPr/>
          </p:nvSpPr>
          <p:spPr bwMode="auto">
            <a:xfrm>
              <a:off x="6437274" y="3696392"/>
              <a:ext cx="102822" cy="11370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7" name="Freeform 263"/>
            <p:cNvSpPr>
              <a:spLocks/>
            </p:cNvSpPr>
            <p:nvPr/>
          </p:nvSpPr>
          <p:spPr bwMode="auto">
            <a:xfrm>
              <a:off x="8240884" y="2431083"/>
              <a:ext cx="37499" cy="73789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8" name="Freeform 295"/>
            <p:cNvSpPr>
              <a:spLocks/>
            </p:cNvSpPr>
            <p:nvPr/>
          </p:nvSpPr>
          <p:spPr bwMode="auto">
            <a:xfrm>
              <a:off x="9202567" y="2953658"/>
              <a:ext cx="333867" cy="318141"/>
            </a:xfrm>
            <a:custGeom>
              <a:avLst/>
              <a:gdLst>
                <a:gd name="T0" fmla="*/ 2147483646 w 10944"/>
                <a:gd name="T1" fmla="*/ 2147483646 h 10652"/>
                <a:gd name="T2" fmla="*/ 2147483646 w 10944"/>
                <a:gd name="T3" fmla="*/ 2147483646 h 10652"/>
                <a:gd name="T4" fmla="*/ 2147483646 w 10944"/>
                <a:gd name="T5" fmla="*/ 2147483646 h 10652"/>
                <a:gd name="T6" fmla="*/ 2147483646 w 10944"/>
                <a:gd name="T7" fmla="*/ 2147483646 h 10652"/>
                <a:gd name="T8" fmla="*/ 2147483646 w 10944"/>
                <a:gd name="T9" fmla="*/ 2147483646 h 10652"/>
                <a:gd name="T10" fmla="*/ 2147483646 w 10944"/>
                <a:gd name="T11" fmla="*/ 2147483646 h 10652"/>
                <a:gd name="T12" fmla="*/ 2147483646 w 10944"/>
                <a:gd name="T13" fmla="*/ 2147483646 h 10652"/>
                <a:gd name="T14" fmla="*/ 2147483646 w 10944"/>
                <a:gd name="T15" fmla="*/ 2147483646 h 10652"/>
                <a:gd name="T16" fmla="*/ 2147483646 w 10944"/>
                <a:gd name="T17" fmla="*/ 2147483646 h 10652"/>
                <a:gd name="T18" fmla="*/ 2147483646 w 10944"/>
                <a:gd name="T19" fmla="*/ 2147483646 h 10652"/>
                <a:gd name="T20" fmla="*/ 2147483646 w 10944"/>
                <a:gd name="T21" fmla="*/ 2147483646 h 10652"/>
                <a:gd name="T22" fmla="*/ 2147483646 w 10944"/>
                <a:gd name="T23" fmla="*/ 1997793352 h 10652"/>
                <a:gd name="T24" fmla="*/ 2147483646 w 10944"/>
                <a:gd name="T25" fmla="*/ 1101535252 h 10652"/>
                <a:gd name="T26" fmla="*/ 2147483646 w 10944"/>
                <a:gd name="T27" fmla="*/ 422176360 h 10652"/>
                <a:gd name="T28" fmla="*/ 2147483646 w 10944"/>
                <a:gd name="T29" fmla="*/ 2348995 h 10652"/>
                <a:gd name="T30" fmla="*/ 2147483646 w 10944"/>
                <a:gd name="T31" fmla="*/ 558986835 h 10652"/>
                <a:gd name="T32" fmla="*/ 2147483646 w 10944"/>
                <a:gd name="T33" fmla="*/ 620348125 h 10652"/>
                <a:gd name="T34" fmla="*/ 2147483646 w 10944"/>
                <a:gd name="T35" fmla="*/ 1351552467 h 10652"/>
                <a:gd name="T36" fmla="*/ 2147483646 w 10944"/>
                <a:gd name="T37" fmla="*/ 2147483646 h 10652"/>
                <a:gd name="T38" fmla="*/ 2147483646 w 10944"/>
                <a:gd name="T39" fmla="*/ 2147483646 h 10652"/>
                <a:gd name="T40" fmla="*/ 2147483646 w 10944"/>
                <a:gd name="T41" fmla="*/ 2147483646 h 10652"/>
                <a:gd name="T42" fmla="*/ 2147483646 w 10944"/>
                <a:gd name="T43" fmla="*/ 2147483646 h 10652"/>
                <a:gd name="T44" fmla="*/ 2147483646 w 10944"/>
                <a:gd name="T45" fmla="*/ 2147483646 h 10652"/>
                <a:gd name="T46" fmla="*/ 2147483646 w 10944"/>
                <a:gd name="T47" fmla="*/ 2147483646 h 10652"/>
                <a:gd name="T48" fmla="*/ 2147483646 w 10944"/>
                <a:gd name="T49" fmla="*/ 2147483646 h 10652"/>
                <a:gd name="T50" fmla="*/ 2147483646 w 10944"/>
                <a:gd name="T51" fmla="*/ 2147483646 h 10652"/>
                <a:gd name="T52" fmla="*/ 2147483646 w 10944"/>
                <a:gd name="T53" fmla="*/ 2147483646 h 10652"/>
                <a:gd name="T54" fmla="*/ 434246325 w 10944"/>
                <a:gd name="T55" fmla="*/ 2147483646 h 10652"/>
                <a:gd name="T56" fmla="*/ 1801221118 w 10944"/>
                <a:gd name="T57" fmla="*/ 2147483646 h 10652"/>
                <a:gd name="T58" fmla="*/ 2147483646 w 10944"/>
                <a:gd name="T59" fmla="*/ 2147483646 h 10652"/>
                <a:gd name="T60" fmla="*/ 2147483646 w 10944"/>
                <a:gd name="T61" fmla="*/ 2147483646 h 10652"/>
                <a:gd name="T62" fmla="*/ 2147483646 w 10944"/>
                <a:gd name="T63" fmla="*/ 2147483646 h 10652"/>
                <a:gd name="T64" fmla="*/ 2147483646 w 10944"/>
                <a:gd name="T65" fmla="*/ 2147483646 h 10652"/>
                <a:gd name="T66" fmla="*/ 827358637 w 10944"/>
                <a:gd name="T67" fmla="*/ 2147483646 h 10652"/>
                <a:gd name="T68" fmla="*/ 1202504557 w 10944"/>
                <a:gd name="T69" fmla="*/ 2147483646 h 10652"/>
                <a:gd name="T70" fmla="*/ 2147483646 w 10944"/>
                <a:gd name="T71" fmla="*/ 2147483646 h 10652"/>
                <a:gd name="T72" fmla="*/ 2147483646 w 10944"/>
                <a:gd name="T73" fmla="*/ 2147483646 h 10652"/>
                <a:gd name="T74" fmla="*/ 2147483646 w 10944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9" name="Freeform 296"/>
            <p:cNvSpPr>
              <a:spLocks/>
            </p:cNvSpPr>
            <p:nvPr/>
          </p:nvSpPr>
          <p:spPr bwMode="auto">
            <a:xfrm>
              <a:off x="9388855" y="2957286"/>
              <a:ext cx="556446" cy="678622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39034298 w 10736"/>
                <a:gd name="T15" fmla="*/ 27434920 h 10000"/>
                <a:gd name="T16" fmla="*/ 38224602 w 10736"/>
                <a:gd name="T17" fmla="*/ 24976184 h 10000"/>
                <a:gd name="T18" fmla="*/ 33561028 w 10736"/>
                <a:gd name="T19" fmla="*/ 24999963 h 10000"/>
                <a:gd name="T20" fmla="*/ 31497609 w 10736"/>
                <a:gd name="T21" fmla="*/ 27506345 h 10000"/>
                <a:gd name="T22" fmla="*/ 28397787 w 10736"/>
                <a:gd name="T23" fmla="*/ 26673556 h 10000"/>
                <a:gd name="T24" fmla="*/ 19616626 w 10736"/>
                <a:gd name="T25" fmla="*/ 21668808 h 10000"/>
                <a:gd name="T26" fmla="*/ 18584917 w 10736"/>
                <a:gd name="T27" fmla="*/ 14998393 h 10000"/>
                <a:gd name="T28" fmla="*/ 18584917 w 10736"/>
                <a:gd name="T29" fmla="*/ 9168782 h 10000"/>
                <a:gd name="T30" fmla="*/ 19584249 w 10736"/>
                <a:gd name="T31" fmla="*/ 4766783 h 10000"/>
                <a:gd name="T32" fmla="*/ 16521430 w 10736"/>
                <a:gd name="T33" fmla="*/ 0 h 10000"/>
                <a:gd name="T34" fmla="*/ 14971553 w 10736"/>
                <a:gd name="T35" fmla="*/ 832789 h 10000"/>
                <a:gd name="T36" fmla="*/ 9808313 w 10736"/>
                <a:gd name="T37" fmla="*/ 3331244 h 10000"/>
                <a:gd name="T38" fmla="*/ 11358190 w 10736"/>
                <a:gd name="T39" fmla="*/ 9168782 h 10000"/>
                <a:gd name="T40" fmla="*/ 9294771 w 10736"/>
                <a:gd name="T41" fmla="*/ 16671985 h 10000"/>
                <a:gd name="T42" fmla="*/ 4131531 w 10736"/>
                <a:gd name="T43" fmla="*/ 24167174 h 10000"/>
                <a:gd name="T44" fmla="*/ 3613364 w 10736"/>
                <a:gd name="T45" fmla="*/ 30004711 h 10000"/>
                <a:gd name="T46" fmla="*/ 3099821 w 10736"/>
                <a:gd name="T47" fmla="*/ 35001533 h 10000"/>
                <a:gd name="T48" fmla="*/ 0 w 10736"/>
                <a:gd name="T49" fmla="*/ 36667200 h 10000"/>
                <a:gd name="T50" fmla="*/ 3613364 w 10736"/>
                <a:gd name="T51" fmla="*/ 44170315 h 10000"/>
                <a:gd name="T52" fmla="*/ 7740201 w 10736"/>
                <a:gd name="T53" fmla="*/ 56670341 h 10000"/>
                <a:gd name="T54" fmla="*/ 11871732 w 10736"/>
                <a:gd name="T55" fmla="*/ 70978706 h 10000"/>
                <a:gd name="T56" fmla="*/ 14971553 w 10736"/>
                <a:gd name="T57" fmla="*/ 79314699 h 10000"/>
                <a:gd name="T58" fmla="*/ 18584917 w 10736"/>
                <a:gd name="T59" fmla="*/ 72644373 h 10000"/>
                <a:gd name="T60" fmla="*/ 19616626 w 10736"/>
                <a:gd name="T61" fmla="*/ 63483517 h 10000"/>
                <a:gd name="T62" fmla="*/ 23748157 w 10736"/>
                <a:gd name="T63" fmla="*/ 53339096 h 10000"/>
                <a:gd name="T64" fmla="*/ 30715733 w 10736"/>
                <a:gd name="T65" fmla="*/ 46597345 h 10000"/>
                <a:gd name="T66" fmla="*/ 37299342 w 10736"/>
                <a:gd name="T67" fmla="*/ 42084380 h 10000"/>
                <a:gd name="T68" fmla="*/ 36799675 w 10736"/>
                <a:gd name="T69" fmla="*/ 34842920 h 10000"/>
                <a:gd name="T70" fmla="*/ 38913972 w 10736"/>
                <a:gd name="T71" fmla="*/ 33534290 h 1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0" name="Freeform 297"/>
            <p:cNvSpPr>
              <a:spLocks/>
            </p:cNvSpPr>
            <p:nvPr/>
          </p:nvSpPr>
          <p:spPr bwMode="auto">
            <a:xfrm>
              <a:off x="9189261" y="2933093"/>
              <a:ext cx="269755" cy="209272"/>
            </a:xfrm>
            <a:custGeom>
              <a:avLst/>
              <a:gdLst>
                <a:gd name="T0" fmla="*/ 2147483646 w 10348"/>
                <a:gd name="T1" fmla="*/ 127370832 h 11017"/>
                <a:gd name="T2" fmla="*/ 2147483646 w 10348"/>
                <a:gd name="T3" fmla="*/ 455278234 h 11017"/>
                <a:gd name="T4" fmla="*/ 2147483646 w 10348"/>
                <a:gd name="T5" fmla="*/ 455278234 h 11017"/>
                <a:gd name="T6" fmla="*/ 2147483646 w 10348"/>
                <a:gd name="T7" fmla="*/ 113815526 h 11017"/>
                <a:gd name="T8" fmla="*/ 2147483646 w 10348"/>
                <a:gd name="T9" fmla="*/ 0 h 11017"/>
                <a:gd name="T10" fmla="*/ 2147483646 w 10348"/>
                <a:gd name="T11" fmla="*/ 341462085 h 11017"/>
                <a:gd name="T12" fmla="*/ 2147483646 w 10348"/>
                <a:gd name="T13" fmla="*/ 569480901 h 11017"/>
                <a:gd name="T14" fmla="*/ 2147483646 w 10348"/>
                <a:gd name="T15" fmla="*/ 449081292 h 11017"/>
                <a:gd name="T16" fmla="*/ 2147483646 w 10348"/>
                <a:gd name="T17" fmla="*/ 455278234 h 11017"/>
                <a:gd name="T18" fmla="*/ 2147483646 w 10348"/>
                <a:gd name="T19" fmla="*/ 455278234 h 11017"/>
                <a:gd name="T20" fmla="*/ 2147483646 w 10348"/>
                <a:gd name="T21" fmla="*/ 341462085 h 11017"/>
                <a:gd name="T22" fmla="*/ 2147483646 w 10348"/>
                <a:gd name="T23" fmla="*/ 910942986 h 11017"/>
                <a:gd name="T24" fmla="*/ 2147483646 w 10348"/>
                <a:gd name="T25" fmla="*/ 1138590192 h 11017"/>
                <a:gd name="T26" fmla="*/ 2147483646 w 10348"/>
                <a:gd name="T27" fmla="*/ 1366221220 h 11017"/>
                <a:gd name="T28" fmla="*/ 1666989379 w 10348"/>
                <a:gd name="T29" fmla="*/ 1252405693 h 11017"/>
                <a:gd name="T30" fmla="*/ 785608426 w 10348"/>
                <a:gd name="T31" fmla="*/ 1101813130 h 11017"/>
                <a:gd name="T32" fmla="*/ 487236657 w 10348"/>
                <a:gd name="T33" fmla="*/ 1821886594 h 11017"/>
                <a:gd name="T34" fmla="*/ 476265638 w 10348"/>
                <a:gd name="T35" fmla="*/ 2147483646 h 11017"/>
                <a:gd name="T36" fmla="*/ 0 w 10348"/>
                <a:gd name="T37" fmla="*/ 2147483646 h 11017"/>
                <a:gd name="T38" fmla="*/ 1094910263 w 10348"/>
                <a:gd name="T39" fmla="*/ 2147483646 h 11017"/>
                <a:gd name="T40" fmla="*/ 1071648001 w 10348"/>
                <a:gd name="T41" fmla="*/ 2147483646 h 11017"/>
                <a:gd name="T42" fmla="*/ 645991505 w 10348"/>
                <a:gd name="T43" fmla="*/ 2147483646 h 11017"/>
                <a:gd name="T44" fmla="*/ 1868186495 w 10348"/>
                <a:gd name="T45" fmla="*/ 2147483646 h 11017"/>
                <a:gd name="T46" fmla="*/ 2147483646 w 10348"/>
                <a:gd name="T47" fmla="*/ 2147483646 h 11017"/>
                <a:gd name="T48" fmla="*/ 2147483646 w 10348"/>
                <a:gd name="T49" fmla="*/ 2147483646 h 11017"/>
                <a:gd name="T50" fmla="*/ 2147483646 w 10348"/>
                <a:gd name="T51" fmla="*/ 2147483646 h 11017"/>
                <a:gd name="T52" fmla="*/ 2147483646 w 10348"/>
                <a:gd name="T53" fmla="*/ 2147483646 h 11017"/>
                <a:gd name="T54" fmla="*/ 2147483646 w 10348"/>
                <a:gd name="T55" fmla="*/ 2147483646 h 11017"/>
                <a:gd name="T56" fmla="*/ 2147483646 w 10348"/>
                <a:gd name="T57" fmla="*/ 2147483646 h 11017"/>
                <a:gd name="T58" fmla="*/ 2147483646 w 10348"/>
                <a:gd name="T59" fmla="*/ 2147483646 h 11017"/>
                <a:gd name="T60" fmla="*/ 2147483646 w 10348"/>
                <a:gd name="T61" fmla="*/ 2147483646 h 11017"/>
                <a:gd name="T62" fmla="*/ 2147483646 w 10348"/>
                <a:gd name="T63" fmla="*/ 2147483646 h 11017"/>
                <a:gd name="T64" fmla="*/ 2147483646 w 10348"/>
                <a:gd name="T65" fmla="*/ 1910544014 h 11017"/>
                <a:gd name="T66" fmla="*/ 2147483646 w 10348"/>
                <a:gd name="T67" fmla="*/ 1644586688 h 11017"/>
                <a:gd name="T68" fmla="*/ 2147483646 w 10348"/>
                <a:gd name="T69" fmla="*/ 1240012457 h 11017"/>
                <a:gd name="T70" fmla="*/ 2147483646 w 10348"/>
                <a:gd name="T71" fmla="*/ 797127484 h 11017"/>
                <a:gd name="T72" fmla="*/ 2147483646 w 10348"/>
                <a:gd name="T73" fmla="*/ 683311958 h 11017"/>
                <a:gd name="T74" fmla="*/ 2147483646 w 10348"/>
                <a:gd name="T75" fmla="*/ 341462085 h 11017"/>
                <a:gd name="T76" fmla="*/ 2147483646 w 10348"/>
                <a:gd name="T77" fmla="*/ 127370832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48" h="11017">
                  <a:moveTo>
                    <a:pt x="9574" y="329"/>
                  </a:moveTo>
                  <a:cubicBezTo>
                    <a:pt x="9252" y="611"/>
                    <a:pt x="8879" y="1035"/>
                    <a:pt x="8609" y="1176"/>
                  </a:cubicBezTo>
                  <a:cubicBezTo>
                    <a:pt x="8340" y="1317"/>
                    <a:pt x="8174" y="1176"/>
                    <a:pt x="7957" y="1176"/>
                  </a:cubicBezTo>
                  <a:cubicBezTo>
                    <a:pt x="7884" y="882"/>
                    <a:pt x="7812" y="588"/>
                    <a:pt x="7739" y="294"/>
                  </a:cubicBezTo>
                  <a:lnTo>
                    <a:pt x="7522" y="0"/>
                  </a:lnTo>
                  <a:lnTo>
                    <a:pt x="6870" y="882"/>
                  </a:lnTo>
                  <a:cubicBezTo>
                    <a:pt x="6725" y="1078"/>
                    <a:pt x="6646" y="1425"/>
                    <a:pt x="6435" y="1471"/>
                  </a:cubicBezTo>
                  <a:cubicBezTo>
                    <a:pt x="6224" y="1517"/>
                    <a:pt x="5881" y="1264"/>
                    <a:pt x="5604" y="1160"/>
                  </a:cubicBezTo>
                  <a:cubicBezTo>
                    <a:pt x="5446" y="1165"/>
                    <a:pt x="5319" y="1173"/>
                    <a:pt x="5131" y="1176"/>
                  </a:cubicBezTo>
                  <a:cubicBezTo>
                    <a:pt x="4943" y="1179"/>
                    <a:pt x="4696" y="1176"/>
                    <a:pt x="4478" y="1176"/>
                  </a:cubicBezTo>
                  <a:lnTo>
                    <a:pt x="3609" y="882"/>
                  </a:lnTo>
                  <a:cubicBezTo>
                    <a:pt x="3536" y="1372"/>
                    <a:pt x="3464" y="1863"/>
                    <a:pt x="3391" y="2353"/>
                  </a:cubicBezTo>
                  <a:lnTo>
                    <a:pt x="2305" y="2941"/>
                  </a:lnTo>
                  <a:lnTo>
                    <a:pt x="1870" y="3529"/>
                  </a:lnTo>
                  <a:lnTo>
                    <a:pt x="1218" y="3235"/>
                  </a:lnTo>
                  <a:lnTo>
                    <a:pt x="574" y="2846"/>
                  </a:lnTo>
                  <a:cubicBezTo>
                    <a:pt x="501" y="3434"/>
                    <a:pt x="429" y="4118"/>
                    <a:pt x="356" y="4706"/>
                  </a:cubicBezTo>
                  <a:cubicBezTo>
                    <a:pt x="284" y="5098"/>
                    <a:pt x="420" y="5490"/>
                    <a:pt x="348" y="5882"/>
                  </a:cubicBezTo>
                  <a:cubicBezTo>
                    <a:pt x="278" y="6404"/>
                    <a:pt x="70" y="7212"/>
                    <a:pt x="0" y="7734"/>
                  </a:cubicBezTo>
                  <a:cubicBezTo>
                    <a:pt x="290" y="7930"/>
                    <a:pt x="510" y="8221"/>
                    <a:pt x="800" y="8417"/>
                  </a:cubicBezTo>
                  <a:cubicBezTo>
                    <a:pt x="365" y="10182"/>
                    <a:pt x="838" y="9339"/>
                    <a:pt x="783" y="9706"/>
                  </a:cubicBezTo>
                  <a:cubicBezTo>
                    <a:pt x="728" y="10073"/>
                    <a:pt x="375" y="10425"/>
                    <a:pt x="472" y="10621"/>
                  </a:cubicBezTo>
                  <a:cubicBezTo>
                    <a:pt x="569" y="10817"/>
                    <a:pt x="1142" y="10837"/>
                    <a:pt x="1365" y="10882"/>
                  </a:cubicBezTo>
                  <a:cubicBezTo>
                    <a:pt x="1588" y="10927"/>
                    <a:pt x="1663" y="10844"/>
                    <a:pt x="1808" y="10893"/>
                  </a:cubicBezTo>
                  <a:cubicBezTo>
                    <a:pt x="1953" y="10942"/>
                    <a:pt x="2528" y="11085"/>
                    <a:pt x="3024" y="10980"/>
                  </a:cubicBezTo>
                  <a:cubicBezTo>
                    <a:pt x="3520" y="10875"/>
                    <a:pt x="4444" y="10604"/>
                    <a:pt x="4782" y="10261"/>
                  </a:cubicBezTo>
                  <a:cubicBezTo>
                    <a:pt x="5120" y="9918"/>
                    <a:pt x="4865" y="9199"/>
                    <a:pt x="5051" y="8921"/>
                  </a:cubicBezTo>
                  <a:cubicBezTo>
                    <a:pt x="5237" y="8643"/>
                    <a:pt x="5530" y="8785"/>
                    <a:pt x="5896" y="8595"/>
                  </a:cubicBezTo>
                  <a:cubicBezTo>
                    <a:pt x="6262" y="8405"/>
                    <a:pt x="7014" y="8083"/>
                    <a:pt x="7247" y="7778"/>
                  </a:cubicBezTo>
                  <a:cubicBezTo>
                    <a:pt x="7481" y="7473"/>
                    <a:pt x="7240" y="6977"/>
                    <a:pt x="7297" y="6764"/>
                  </a:cubicBezTo>
                  <a:cubicBezTo>
                    <a:pt x="7354" y="6552"/>
                    <a:pt x="7475" y="6617"/>
                    <a:pt x="7587" y="6503"/>
                  </a:cubicBezTo>
                  <a:cubicBezTo>
                    <a:pt x="7699" y="6389"/>
                    <a:pt x="7797" y="6339"/>
                    <a:pt x="7969" y="6078"/>
                  </a:cubicBezTo>
                  <a:cubicBezTo>
                    <a:pt x="8141" y="5817"/>
                    <a:pt x="8490" y="5240"/>
                    <a:pt x="8619" y="4935"/>
                  </a:cubicBezTo>
                  <a:cubicBezTo>
                    <a:pt x="8748" y="4630"/>
                    <a:pt x="8651" y="4537"/>
                    <a:pt x="8743" y="4248"/>
                  </a:cubicBezTo>
                  <a:cubicBezTo>
                    <a:pt x="8835" y="3959"/>
                    <a:pt x="9159" y="3568"/>
                    <a:pt x="9173" y="3203"/>
                  </a:cubicBezTo>
                  <a:cubicBezTo>
                    <a:pt x="9187" y="2838"/>
                    <a:pt x="8630" y="2299"/>
                    <a:pt x="8826" y="2059"/>
                  </a:cubicBezTo>
                  <a:cubicBezTo>
                    <a:pt x="9022" y="1819"/>
                    <a:pt x="9841" y="1863"/>
                    <a:pt x="10348" y="1765"/>
                  </a:cubicBezTo>
                  <a:lnTo>
                    <a:pt x="9913" y="882"/>
                  </a:lnTo>
                  <a:lnTo>
                    <a:pt x="9574" y="3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1" name="Freeform 298"/>
            <p:cNvSpPr>
              <a:spLocks/>
            </p:cNvSpPr>
            <p:nvPr/>
          </p:nvSpPr>
          <p:spPr bwMode="auto">
            <a:xfrm>
              <a:off x="9795302" y="3245186"/>
              <a:ext cx="85887" cy="105241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2" name="Freeform 331"/>
            <p:cNvSpPr>
              <a:spLocks/>
            </p:cNvSpPr>
            <p:nvPr/>
          </p:nvSpPr>
          <p:spPr bwMode="auto">
            <a:xfrm>
              <a:off x="9610224" y="3106075"/>
              <a:ext cx="163304" cy="91934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3" name="Freeform 447"/>
            <p:cNvSpPr>
              <a:spLocks/>
            </p:cNvSpPr>
            <p:nvPr/>
          </p:nvSpPr>
          <p:spPr bwMode="auto">
            <a:xfrm>
              <a:off x="9875140" y="3210107"/>
              <a:ext cx="205643" cy="372577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4" name="Freeform 241"/>
            <p:cNvSpPr>
              <a:spLocks/>
            </p:cNvSpPr>
            <p:nvPr/>
          </p:nvSpPr>
          <p:spPr bwMode="auto">
            <a:xfrm>
              <a:off x="9789254" y="3159301"/>
              <a:ext cx="67741" cy="37499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5" name="Freeform 448"/>
            <p:cNvSpPr>
              <a:spLocks/>
            </p:cNvSpPr>
            <p:nvPr/>
          </p:nvSpPr>
          <p:spPr bwMode="auto">
            <a:xfrm>
              <a:off x="10048122" y="3649214"/>
              <a:ext cx="97982" cy="112499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6" name="Freeform 330"/>
            <p:cNvSpPr>
              <a:spLocks/>
            </p:cNvSpPr>
            <p:nvPr/>
          </p:nvSpPr>
          <p:spPr bwMode="auto">
            <a:xfrm>
              <a:off x="10074735" y="3300831"/>
              <a:ext cx="152418" cy="298787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7" name="Freeform 446"/>
            <p:cNvSpPr>
              <a:spLocks/>
            </p:cNvSpPr>
            <p:nvPr/>
          </p:nvSpPr>
          <p:spPr bwMode="auto">
            <a:xfrm>
              <a:off x="9976752" y="3350428"/>
              <a:ext cx="169353" cy="304835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8" name="Freeform 329"/>
            <p:cNvSpPr>
              <a:spLocks/>
            </p:cNvSpPr>
            <p:nvPr/>
          </p:nvSpPr>
          <p:spPr bwMode="auto">
            <a:xfrm>
              <a:off x="10027558" y="3320186"/>
              <a:ext cx="160886" cy="175402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9" name="Freeform 329"/>
            <p:cNvSpPr>
              <a:spLocks/>
            </p:cNvSpPr>
            <p:nvPr/>
          </p:nvSpPr>
          <p:spPr bwMode="auto">
            <a:xfrm>
              <a:off x="10075944" y="3483491"/>
              <a:ext cx="112499" cy="8951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02" name="TextBox 201"/>
          <p:cNvSpPr txBox="1"/>
          <p:nvPr/>
        </p:nvSpPr>
        <p:spPr>
          <a:xfrm>
            <a:off x="3569369" y="1120341"/>
            <a:ext cx="111492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  <a:latin typeface="+mj-lt"/>
              </a:rPr>
              <a:t>WORLD MAP ANALYSIS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4117895" y="2191203"/>
            <a:ext cx="10052211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2851156" y="5708660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TextBox 204"/>
          <p:cNvSpPr txBox="1"/>
          <p:nvPr/>
        </p:nvSpPr>
        <p:spPr>
          <a:xfrm>
            <a:off x="1119701" y="6870803"/>
            <a:ext cx="4456544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41424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option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optimize world-class.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8647183" y="5708660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TextBox 206"/>
          <p:cNvSpPr txBox="1"/>
          <p:nvPr/>
        </p:nvSpPr>
        <p:spPr>
          <a:xfrm>
            <a:off x="6915728" y="6870803"/>
            <a:ext cx="4456544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41424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option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optimize world-class.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4443210" y="5708660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TextBox 208"/>
          <p:cNvSpPr txBox="1"/>
          <p:nvPr/>
        </p:nvSpPr>
        <p:spPr>
          <a:xfrm>
            <a:off x="12711755" y="6870803"/>
            <a:ext cx="4456544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41424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option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optimize world-class.</a:t>
            </a:r>
          </a:p>
        </p:txBody>
      </p:sp>
      <p:sp>
        <p:nvSpPr>
          <p:cNvPr id="210" name="Freeform 146"/>
          <p:cNvSpPr>
            <a:spLocks/>
          </p:cNvSpPr>
          <p:nvPr/>
        </p:nvSpPr>
        <p:spPr bwMode="auto">
          <a:xfrm>
            <a:off x="3091591" y="6017358"/>
            <a:ext cx="550863" cy="376238"/>
          </a:xfrm>
          <a:custGeom>
            <a:avLst/>
            <a:gdLst>
              <a:gd name="T0" fmla="*/ 147 w 147"/>
              <a:gd name="T1" fmla="*/ 3 h 100"/>
              <a:gd name="T2" fmla="*/ 144 w 147"/>
              <a:gd name="T3" fmla="*/ 0 h 100"/>
              <a:gd name="T4" fmla="*/ 141 w 147"/>
              <a:gd name="T5" fmla="*/ 1 h 100"/>
              <a:gd name="T6" fmla="*/ 141 w 147"/>
              <a:gd name="T7" fmla="*/ 1 h 100"/>
              <a:gd name="T8" fmla="*/ 54 w 147"/>
              <a:gd name="T9" fmla="*/ 92 h 100"/>
              <a:gd name="T10" fmla="*/ 6 w 147"/>
              <a:gd name="T11" fmla="*/ 44 h 100"/>
              <a:gd name="T12" fmla="*/ 4 w 147"/>
              <a:gd name="T13" fmla="*/ 43 h 100"/>
              <a:gd name="T14" fmla="*/ 0 w 147"/>
              <a:gd name="T15" fmla="*/ 47 h 100"/>
              <a:gd name="T16" fmla="*/ 1 w 147"/>
              <a:gd name="T17" fmla="*/ 49 h 100"/>
              <a:gd name="T18" fmla="*/ 51 w 147"/>
              <a:gd name="T19" fmla="*/ 99 h 100"/>
              <a:gd name="T20" fmla="*/ 54 w 147"/>
              <a:gd name="T21" fmla="*/ 100 h 100"/>
              <a:gd name="T22" fmla="*/ 56 w 147"/>
              <a:gd name="T23" fmla="*/ 99 h 100"/>
              <a:gd name="T24" fmla="*/ 56 w 147"/>
              <a:gd name="T25" fmla="*/ 99 h 100"/>
              <a:gd name="T26" fmla="*/ 146 w 147"/>
              <a:gd name="T27" fmla="*/ 5 h 100"/>
              <a:gd name="T28" fmla="*/ 146 w 147"/>
              <a:gd name="T29" fmla="*/ 5 h 100"/>
              <a:gd name="T30" fmla="*/ 147 w 147"/>
              <a:gd name="T31" fmla="*/ 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00">
                <a:moveTo>
                  <a:pt x="147" y="3"/>
                </a:moveTo>
                <a:cubicBezTo>
                  <a:pt x="147" y="1"/>
                  <a:pt x="146" y="0"/>
                  <a:pt x="144" y="0"/>
                </a:cubicBezTo>
                <a:cubicBezTo>
                  <a:pt x="143" y="0"/>
                  <a:pt x="142" y="0"/>
                  <a:pt x="141" y="1"/>
                </a:cubicBezTo>
                <a:cubicBezTo>
                  <a:pt x="141" y="1"/>
                  <a:pt x="141" y="1"/>
                  <a:pt x="141" y="1"/>
                </a:cubicBezTo>
                <a:cubicBezTo>
                  <a:pt x="54" y="92"/>
                  <a:pt x="54" y="92"/>
                  <a:pt x="54" y="92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4" y="43"/>
                  <a:pt x="4" y="43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1" y="48"/>
                  <a:pt x="1" y="49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5" y="100"/>
                  <a:pt x="55" y="100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5"/>
                  <a:pt x="147" y="4"/>
                  <a:pt x="14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1" name="Freeform 146"/>
          <p:cNvSpPr>
            <a:spLocks/>
          </p:cNvSpPr>
          <p:nvPr/>
        </p:nvSpPr>
        <p:spPr bwMode="auto">
          <a:xfrm>
            <a:off x="8868568" y="6017358"/>
            <a:ext cx="550863" cy="376238"/>
          </a:xfrm>
          <a:custGeom>
            <a:avLst/>
            <a:gdLst>
              <a:gd name="T0" fmla="*/ 147 w 147"/>
              <a:gd name="T1" fmla="*/ 3 h 100"/>
              <a:gd name="T2" fmla="*/ 144 w 147"/>
              <a:gd name="T3" fmla="*/ 0 h 100"/>
              <a:gd name="T4" fmla="*/ 141 w 147"/>
              <a:gd name="T5" fmla="*/ 1 h 100"/>
              <a:gd name="T6" fmla="*/ 141 w 147"/>
              <a:gd name="T7" fmla="*/ 1 h 100"/>
              <a:gd name="T8" fmla="*/ 54 w 147"/>
              <a:gd name="T9" fmla="*/ 92 h 100"/>
              <a:gd name="T10" fmla="*/ 6 w 147"/>
              <a:gd name="T11" fmla="*/ 44 h 100"/>
              <a:gd name="T12" fmla="*/ 4 w 147"/>
              <a:gd name="T13" fmla="*/ 43 h 100"/>
              <a:gd name="T14" fmla="*/ 0 w 147"/>
              <a:gd name="T15" fmla="*/ 47 h 100"/>
              <a:gd name="T16" fmla="*/ 1 w 147"/>
              <a:gd name="T17" fmla="*/ 49 h 100"/>
              <a:gd name="T18" fmla="*/ 51 w 147"/>
              <a:gd name="T19" fmla="*/ 99 h 100"/>
              <a:gd name="T20" fmla="*/ 54 w 147"/>
              <a:gd name="T21" fmla="*/ 100 h 100"/>
              <a:gd name="T22" fmla="*/ 56 w 147"/>
              <a:gd name="T23" fmla="*/ 99 h 100"/>
              <a:gd name="T24" fmla="*/ 56 w 147"/>
              <a:gd name="T25" fmla="*/ 99 h 100"/>
              <a:gd name="T26" fmla="*/ 146 w 147"/>
              <a:gd name="T27" fmla="*/ 5 h 100"/>
              <a:gd name="T28" fmla="*/ 146 w 147"/>
              <a:gd name="T29" fmla="*/ 5 h 100"/>
              <a:gd name="T30" fmla="*/ 147 w 147"/>
              <a:gd name="T31" fmla="*/ 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00">
                <a:moveTo>
                  <a:pt x="147" y="3"/>
                </a:moveTo>
                <a:cubicBezTo>
                  <a:pt x="147" y="1"/>
                  <a:pt x="146" y="0"/>
                  <a:pt x="144" y="0"/>
                </a:cubicBezTo>
                <a:cubicBezTo>
                  <a:pt x="143" y="0"/>
                  <a:pt x="142" y="0"/>
                  <a:pt x="141" y="1"/>
                </a:cubicBezTo>
                <a:cubicBezTo>
                  <a:pt x="141" y="1"/>
                  <a:pt x="141" y="1"/>
                  <a:pt x="141" y="1"/>
                </a:cubicBezTo>
                <a:cubicBezTo>
                  <a:pt x="54" y="92"/>
                  <a:pt x="54" y="92"/>
                  <a:pt x="54" y="92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4" y="43"/>
                  <a:pt x="4" y="43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1" y="48"/>
                  <a:pt x="1" y="49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5" y="100"/>
                  <a:pt x="55" y="100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5"/>
                  <a:pt x="147" y="4"/>
                  <a:pt x="14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2" name="Freeform 146"/>
          <p:cNvSpPr>
            <a:spLocks/>
          </p:cNvSpPr>
          <p:nvPr/>
        </p:nvSpPr>
        <p:spPr bwMode="auto">
          <a:xfrm>
            <a:off x="14664595" y="6017358"/>
            <a:ext cx="550863" cy="376238"/>
          </a:xfrm>
          <a:custGeom>
            <a:avLst/>
            <a:gdLst>
              <a:gd name="T0" fmla="*/ 147 w 147"/>
              <a:gd name="T1" fmla="*/ 3 h 100"/>
              <a:gd name="T2" fmla="*/ 144 w 147"/>
              <a:gd name="T3" fmla="*/ 0 h 100"/>
              <a:gd name="T4" fmla="*/ 141 w 147"/>
              <a:gd name="T5" fmla="*/ 1 h 100"/>
              <a:gd name="T6" fmla="*/ 141 w 147"/>
              <a:gd name="T7" fmla="*/ 1 h 100"/>
              <a:gd name="T8" fmla="*/ 54 w 147"/>
              <a:gd name="T9" fmla="*/ 92 h 100"/>
              <a:gd name="T10" fmla="*/ 6 w 147"/>
              <a:gd name="T11" fmla="*/ 44 h 100"/>
              <a:gd name="T12" fmla="*/ 4 w 147"/>
              <a:gd name="T13" fmla="*/ 43 h 100"/>
              <a:gd name="T14" fmla="*/ 0 w 147"/>
              <a:gd name="T15" fmla="*/ 47 h 100"/>
              <a:gd name="T16" fmla="*/ 1 w 147"/>
              <a:gd name="T17" fmla="*/ 49 h 100"/>
              <a:gd name="T18" fmla="*/ 51 w 147"/>
              <a:gd name="T19" fmla="*/ 99 h 100"/>
              <a:gd name="T20" fmla="*/ 54 w 147"/>
              <a:gd name="T21" fmla="*/ 100 h 100"/>
              <a:gd name="T22" fmla="*/ 56 w 147"/>
              <a:gd name="T23" fmla="*/ 99 h 100"/>
              <a:gd name="T24" fmla="*/ 56 w 147"/>
              <a:gd name="T25" fmla="*/ 99 h 100"/>
              <a:gd name="T26" fmla="*/ 146 w 147"/>
              <a:gd name="T27" fmla="*/ 5 h 100"/>
              <a:gd name="T28" fmla="*/ 146 w 147"/>
              <a:gd name="T29" fmla="*/ 5 h 100"/>
              <a:gd name="T30" fmla="*/ 147 w 147"/>
              <a:gd name="T31" fmla="*/ 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00">
                <a:moveTo>
                  <a:pt x="147" y="3"/>
                </a:moveTo>
                <a:cubicBezTo>
                  <a:pt x="147" y="1"/>
                  <a:pt x="146" y="0"/>
                  <a:pt x="144" y="0"/>
                </a:cubicBezTo>
                <a:cubicBezTo>
                  <a:pt x="143" y="0"/>
                  <a:pt x="142" y="0"/>
                  <a:pt x="141" y="1"/>
                </a:cubicBezTo>
                <a:cubicBezTo>
                  <a:pt x="141" y="1"/>
                  <a:pt x="141" y="1"/>
                  <a:pt x="141" y="1"/>
                </a:cubicBezTo>
                <a:cubicBezTo>
                  <a:pt x="54" y="92"/>
                  <a:pt x="54" y="92"/>
                  <a:pt x="54" y="92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4" y="43"/>
                  <a:pt x="4" y="43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1" y="48"/>
                  <a:pt x="1" y="49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100"/>
                  <a:pt x="53" y="100"/>
                  <a:pt x="54" y="100"/>
                </a:cubicBezTo>
                <a:cubicBezTo>
                  <a:pt x="55" y="100"/>
                  <a:pt x="55" y="100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146" y="5"/>
                  <a:pt x="146" y="5"/>
                  <a:pt x="146" y="5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5"/>
                  <a:pt x="147" y="4"/>
                  <a:pt x="147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0"/>
          <p:cNvGrpSpPr/>
          <p:nvPr/>
        </p:nvGrpSpPr>
        <p:grpSpPr>
          <a:xfrm>
            <a:off x="9115628" y="936666"/>
            <a:ext cx="8311755" cy="5535955"/>
            <a:chOff x="2505995" y="924176"/>
            <a:chExt cx="8432800" cy="5616575"/>
          </a:xfrm>
          <a:solidFill>
            <a:schemeClr val="bg1">
              <a:lumMod val="95000"/>
            </a:schemeClr>
          </a:solidFill>
          <a:effectLst/>
        </p:grpSpPr>
        <p:grpSp>
          <p:nvGrpSpPr>
            <p:cNvPr id="5" name="Группа 31"/>
            <p:cNvGrpSpPr/>
            <p:nvPr/>
          </p:nvGrpSpPr>
          <p:grpSpPr>
            <a:xfrm>
              <a:off x="2985420" y="924176"/>
              <a:ext cx="7953375" cy="5037137"/>
              <a:chOff x="2985420" y="924176"/>
              <a:chExt cx="7953375" cy="5037137"/>
            </a:xfrm>
            <a:grpFill/>
          </p:grpSpPr>
          <p:sp>
            <p:nvSpPr>
              <p:cNvPr id="30" name="Freeform 1"/>
              <p:cNvSpPr>
                <a:spLocks noChangeArrowheads="1"/>
              </p:cNvSpPr>
              <p:nvPr/>
            </p:nvSpPr>
            <p:spPr bwMode="auto">
              <a:xfrm rot="21163818">
                <a:off x="7049420" y="2510088"/>
                <a:ext cx="941387" cy="612775"/>
              </a:xfrm>
              <a:custGeom>
                <a:avLst/>
                <a:gdLst>
                  <a:gd name="T0" fmla="*/ 2147483647 w 9500"/>
                  <a:gd name="T1" fmla="*/ 2147483647 h 6521"/>
                  <a:gd name="T2" fmla="*/ 2147483647 w 9500"/>
                  <a:gd name="T3" fmla="*/ 2147483647 h 6521"/>
                  <a:gd name="T4" fmla="*/ 2147483647 w 9500"/>
                  <a:gd name="T5" fmla="*/ 2147483647 h 6521"/>
                  <a:gd name="T6" fmla="*/ 2147483647 w 9500"/>
                  <a:gd name="T7" fmla="*/ 2147483647 h 6521"/>
                  <a:gd name="T8" fmla="*/ 2147483647 w 9500"/>
                  <a:gd name="T9" fmla="*/ 2147483647 h 6521"/>
                  <a:gd name="T10" fmla="*/ 2147483647 w 9500"/>
                  <a:gd name="T11" fmla="*/ 2147483647 h 6521"/>
                  <a:gd name="T12" fmla="*/ 2147483647 w 9500"/>
                  <a:gd name="T13" fmla="*/ 2147483647 h 6521"/>
                  <a:gd name="T14" fmla="*/ 2147483647 w 9500"/>
                  <a:gd name="T15" fmla="*/ 2147483647 h 6521"/>
                  <a:gd name="T16" fmla="*/ 2147483647 w 9500"/>
                  <a:gd name="T17" fmla="*/ 2147483647 h 6521"/>
                  <a:gd name="T18" fmla="*/ 2147483647 w 9500"/>
                  <a:gd name="T19" fmla="*/ 2147483647 h 6521"/>
                  <a:gd name="T20" fmla="*/ 2147483647 w 9500"/>
                  <a:gd name="T21" fmla="*/ 2147483647 h 6521"/>
                  <a:gd name="T22" fmla="*/ 2147483647 w 9500"/>
                  <a:gd name="T23" fmla="*/ 2147483647 h 6521"/>
                  <a:gd name="T24" fmla="*/ 2147483647 w 9500"/>
                  <a:gd name="T25" fmla="*/ 2147483647 h 6521"/>
                  <a:gd name="T26" fmla="*/ 2147483647 w 9500"/>
                  <a:gd name="T27" fmla="*/ 2147483647 h 6521"/>
                  <a:gd name="T28" fmla="*/ 2147483647 w 9500"/>
                  <a:gd name="T29" fmla="*/ 2147483647 h 6521"/>
                  <a:gd name="T30" fmla="*/ 2147483647 w 9500"/>
                  <a:gd name="T31" fmla="*/ 2147483647 h 6521"/>
                  <a:gd name="T32" fmla="*/ 2147483647 w 9500"/>
                  <a:gd name="T33" fmla="*/ 2147483647 h 6521"/>
                  <a:gd name="T34" fmla="*/ 2147483647 w 9500"/>
                  <a:gd name="T35" fmla="*/ 2147483647 h 6521"/>
                  <a:gd name="T36" fmla="*/ 2147483647 w 9500"/>
                  <a:gd name="T37" fmla="*/ 2147483647 h 6521"/>
                  <a:gd name="T38" fmla="*/ 2147483647 w 9500"/>
                  <a:gd name="T39" fmla="*/ 2147483647 h 6521"/>
                  <a:gd name="T40" fmla="*/ 2147483647 w 9500"/>
                  <a:gd name="T41" fmla="*/ 2147483647 h 6521"/>
                  <a:gd name="T42" fmla="*/ 2147483647 w 9500"/>
                  <a:gd name="T43" fmla="*/ 2147483647 h 6521"/>
                  <a:gd name="T44" fmla="*/ 2147483647 w 9500"/>
                  <a:gd name="T45" fmla="*/ 2147483647 h 6521"/>
                  <a:gd name="T46" fmla="*/ 2147483647 w 9500"/>
                  <a:gd name="T47" fmla="*/ 2147483647 h 6521"/>
                  <a:gd name="T48" fmla="*/ 2147483647 w 9500"/>
                  <a:gd name="T49" fmla="*/ 2147483647 h 6521"/>
                  <a:gd name="T50" fmla="*/ 2147483647 w 9500"/>
                  <a:gd name="T51" fmla="*/ 2147483647 h 6521"/>
                  <a:gd name="T52" fmla="*/ 2147483647 w 9500"/>
                  <a:gd name="T53" fmla="*/ 2147483647 h 6521"/>
                  <a:gd name="T54" fmla="*/ 2147483647 w 9500"/>
                  <a:gd name="T55" fmla="*/ 2147483647 h 6521"/>
                  <a:gd name="T56" fmla="*/ 2147483647 w 9500"/>
                  <a:gd name="T57" fmla="*/ 2147483647 h 6521"/>
                  <a:gd name="T58" fmla="*/ 2147483647 w 9500"/>
                  <a:gd name="T59" fmla="*/ 2147483647 h 6521"/>
                  <a:gd name="T60" fmla="*/ 0 w 9500"/>
                  <a:gd name="T61" fmla="*/ 2147483647 h 6521"/>
                  <a:gd name="T62" fmla="*/ 2147483647 w 9500"/>
                  <a:gd name="T63" fmla="*/ 2147483647 h 6521"/>
                  <a:gd name="T64" fmla="*/ 2147483647 w 9500"/>
                  <a:gd name="T65" fmla="*/ 2147483647 h 6521"/>
                  <a:gd name="T66" fmla="*/ 2147483647 w 9500"/>
                  <a:gd name="T67" fmla="*/ 2147483647 h 65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connsiteX0" fmla="*/ 257 w 9999"/>
                  <a:gd name="connsiteY0" fmla="*/ 0 h 9998"/>
                  <a:gd name="connsiteX1" fmla="*/ 8447 w 9999"/>
                  <a:gd name="connsiteY1" fmla="*/ 90 h 9998"/>
                  <a:gd name="connsiteX2" fmla="*/ 8352 w 9999"/>
                  <a:gd name="connsiteY2" fmla="*/ 561 h 9998"/>
                  <a:gd name="connsiteX3" fmla="*/ 8681 w 9999"/>
                  <a:gd name="connsiteY3" fmla="*/ 969 h 9998"/>
                  <a:gd name="connsiteX4" fmla="*/ 8425 w 9999"/>
                  <a:gd name="connsiteY4" fmla="*/ 1225 h 9998"/>
                  <a:gd name="connsiteX5" fmla="*/ 8425 w 9999"/>
                  <a:gd name="connsiteY5" fmla="*/ 1938 h 9998"/>
                  <a:gd name="connsiteX6" fmla="*/ 8536 w 9999"/>
                  <a:gd name="connsiteY6" fmla="*/ 2194 h 9998"/>
                  <a:gd name="connsiteX7" fmla="*/ 8571 w 9999"/>
                  <a:gd name="connsiteY7" fmla="*/ 2501 h 9998"/>
                  <a:gd name="connsiteX8" fmla="*/ 8975 w 9999"/>
                  <a:gd name="connsiteY8" fmla="*/ 3010 h 9998"/>
                  <a:gd name="connsiteX9" fmla="*/ 9232 w 9999"/>
                  <a:gd name="connsiteY9" fmla="*/ 3519 h 9998"/>
                  <a:gd name="connsiteX10" fmla="*/ 9560 w 9999"/>
                  <a:gd name="connsiteY10" fmla="*/ 3929 h 9998"/>
                  <a:gd name="connsiteX11" fmla="*/ 9742 w 9999"/>
                  <a:gd name="connsiteY11" fmla="*/ 4285 h 9998"/>
                  <a:gd name="connsiteX12" fmla="*/ 9889 w 9999"/>
                  <a:gd name="connsiteY12" fmla="*/ 4541 h 9998"/>
                  <a:gd name="connsiteX13" fmla="*/ 9999 w 9999"/>
                  <a:gd name="connsiteY13" fmla="*/ 5306 h 9998"/>
                  <a:gd name="connsiteX14" fmla="*/ 9780 w 9999"/>
                  <a:gd name="connsiteY14" fmla="*/ 5764 h 9998"/>
                  <a:gd name="connsiteX15" fmla="*/ 9669 w 9999"/>
                  <a:gd name="connsiteY15" fmla="*/ 6021 h 9998"/>
                  <a:gd name="connsiteX16" fmla="*/ 9669 w 9999"/>
                  <a:gd name="connsiteY16" fmla="*/ 6479 h 9998"/>
                  <a:gd name="connsiteX17" fmla="*/ 9232 w 9999"/>
                  <a:gd name="connsiteY17" fmla="*/ 6427 h 9998"/>
                  <a:gd name="connsiteX18" fmla="*/ 8901 w 9999"/>
                  <a:gd name="connsiteY18" fmla="*/ 6683 h 9998"/>
                  <a:gd name="connsiteX19" fmla="*/ 8755 w 9999"/>
                  <a:gd name="connsiteY19" fmla="*/ 6887 h 9998"/>
                  <a:gd name="connsiteX20" fmla="*/ 8571 w 9999"/>
                  <a:gd name="connsiteY20" fmla="*/ 7295 h 9998"/>
                  <a:gd name="connsiteX21" fmla="*/ 8608 w 9999"/>
                  <a:gd name="connsiteY21" fmla="*/ 7654 h 9998"/>
                  <a:gd name="connsiteX22" fmla="*/ 8792 w 9999"/>
                  <a:gd name="connsiteY22" fmla="*/ 8264 h 9998"/>
                  <a:gd name="connsiteX23" fmla="*/ 8536 w 9999"/>
                  <a:gd name="connsiteY23" fmla="*/ 8623 h 9998"/>
                  <a:gd name="connsiteX24" fmla="*/ 8536 w 9999"/>
                  <a:gd name="connsiteY24" fmla="*/ 9031 h 9998"/>
                  <a:gd name="connsiteX25" fmla="*/ 8536 w 9999"/>
                  <a:gd name="connsiteY25" fmla="*/ 9285 h 9998"/>
                  <a:gd name="connsiteX26" fmla="*/ 8169 w 9999"/>
                  <a:gd name="connsiteY26" fmla="*/ 9437 h 9998"/>
                  <a:gd name="connsiteX27" fmla="*/ 8096 w 9999"/>
                  <a:gd name="connsiteY27" fmla="*/ 9692 h 9998"/>
                  <a:gd name="connsiteX28" fmla="*/ 8133 w 9999"/>
                  <a:gd name="connsiteY28" fmla="*/ 9948 h 9998"/>
                  <a:gd name="connsiteX29" fmla="*/ 8022 w 9999"/>
                  <a:gd name="connsiteY29" fmla="*/ 9998 h 9998"/>
                  <a:gd name="connsiteX30" fmla="*/ 7765 w 9999"/>
                  <a:gd name="connsiteY30" fmla="*/ 9641 h 9998"/>
                  <a:gd name="connsiteX31" fmla="*/ 7545 w 9999"/>
                  <a:gd name="connsiteY31" fmla="*/ 9540 h 9998"/>
                  <a:gd name="connsiteX32" fmla="*/ 7399 w 9999"/>
                  <a:gd name="connsiteY32" fmla="*/ 9437 h 9998"/>
                  <a:gd name="connsiteX33" fmla="*/ 1502 w 9999"/>
                  <a:gd name="connsiteY33" fmla="*/ 9641 h 9998"/>
                  <a:gd name="connsiteX34" fmla="*/ 1428 w 9999"/>
                  <a:gd name="connsiteY34" fmla="*/ 9183 h 9998"/>
                  <a:gd name="connsiteX35" fmla="*/ 1428 w 9999"/>
                  <a:gd name="connsiteY35" fmla="*/ 9083 h 9998"/>
                  <a:gd name="connsiteX36" fmla="*/ 1428 w 9999"/>
                  <a:gd name="connsiteY36" fmla="*/ 8724 h 9998"/>
                  <a:gd name="connsiteX37" fmla="*/ 1466 w 9999"/>
                  <a:gd name="connsiteY37" fmla="*/ 8419 h 9998"/>
                  <a:gd name="connsiteX38" fmla="*/ 1392 w 9999"/>
                  <a:gd name="connsiteY38" fmla="*/ 7959 h 9998"/>
                  <a:gd name="connsiteX39" fmla="*/ 1246 w 9999"/>
                  <a:gd name="connsiteY39" fmla="*/ 7396 h 9998"/>
                  <a:gd name="connsiteX40" fmla="*/ 1173 w 9999"/>
                  <a:gd name="connsiteY40" fmla="*/ 6990 h 9998"/>
                  <a:gd name="connsiteX41" fmla="*/ 1356 w 9999"/>
                  <a:gd name="connsiteY41" fmla="*/ 6683 h 9998"/>
                  <a:gd name="connsiteX42" fmla="*/ 1062 w 9999"/>
                  <a:gd name="connsiteY42" fmla="*/ 6225 h 9998"/>
                  <a:gd name="connsiteX43" fmla="*/ 1062 w 9999"/>
                  <a:gd name="connsiteY43" fmla="*/ 6123 h 9998"/>
                  <a:gd name="connsiteX44" fmla="*/ 1100 w 9999"/>
                  <a:gd name="connsiteY44" fmla="*/ 5613 h 9998"/>
                  <a:gd name="connsiteX45" fmla="*/ 953 w 9999"/>
                  <a:gd name="connsiteY45" fmla="*/ 5203 h 9998"/>
                  <a:gd name="connsiteX46" fmla="*/ 696 w 9999"/>
                  <a:gd name="connsiteY46" fmla="*/ 4387 h 9998"/>
                  <a:gd name="connsiteX47" fmla="*/ 623 w 9999"/>
                  <a:gd name="connsiteY47" fmla="*/ 3775 h 9998"/>
                  <a:gd name="connsiteX48" fmla="*/ 623 w 9999"/>
                  <a:gd name="connsiteY48" fmla="*/ 3366 h 9998"/>
                  <a:gd name="connsiteX49" fmla="*/ 0 w 9999"/>
                  <a:gd name="connsiteY49" fmla="*/ 2552 h 9998"/>
                  <a:gd name="connsiteX50" fmla="*/ 477 w 9999"/>
                  <a:gd name="connsiteY50" fmla="*/ 1990 h 9998"/>
                  <a:gd name="connsiteX51" fmla="*/ 477 w 9999"/>
                  <a:gd name="connsiteY51" fmla="*/ 1736 h 9998"/>
                  <a:gd name="connsiteX52" fmla="*/ 477 w 9999"/>
                  <a:gd name="connsiteY52" fmla="*/ 969 h 9998"/>
                  <a:gd name="connsiteX53" fmla="*/ 147 w 9999"/>
                  <a:gd name="connsiteY53" fmla="*/ 459 h 9998"/>
                  <a:gd name="connsiteX54" fmla="*/ 257 w 9999"/>
                  <a:gd name="connsiteY54" fmla="*/ 0 h 9998"/>
                  <a:gd name="connsiteX0" fmla="*/ 257 w 10000"/>
                  <a:gd name="connsiteY0" fmla="*/ 0 h 10000"/>
                  <a:gd name="connsiteX1" fmla="*/ 8448 w 10000"/>
                  <a:gd name="connsiteY1" fmla="*/ 90 h 10000"/>
                  <a:gd name="connsiteX2" fmla="*/ 8353 w 10000"/>
                  <a:gd name="connsiteY2" fmla="*/ 561 h 10000"/>
                  <a:gd name="connsiteX3" fmla="*/ 8682 w 10000"/>
                  <a:gd name="connsiteY3" fmla="*/ 969 h 10000"/>
                  <a:gd name="connsiteX4" fmla="*/ 8631 w 10000"/>
                  <a:gd name="connsiteY4" fmla="*/ 1264 h 10000"/>
                  <a:gd name="connsiteX5" fmla="*/ 8426 w 10000"/>
                  <a:gd name="connsiteY5" fmla="*/ 1938 h 10000"/>
                  <a:gd name="connsiteX6" fmla="*/ 8537 w 10000"/>
                  <a:gd name="connsiteY6" fmla="*/ 2194 h 10000"/>
                  <a:gd name="connsiteX7" fmla="*/ 8572 w 10000"/>
                  <a:gd name="connsiteY7" fmla="*/ 2502 h 10000"/>
                  <a:gd name="connsiteX8" fmla="*/ 8976 w 10000"/>
                  <a:gd name="connsiteY8" fmla="*/ 3011 h 10000"/>
                  <a:gd name="connsiteX9" fmla="*/ 9233 w 10000"/>
                  <a:gd name="connsiteY9" fmla="*/ 3520 h 10000"/>
                  <a:gd name="connsiteX10" fmla="*/ 9561 w 10000"/>
                  <a:gd name="connsiteY10" fmla="*/ 3930 h 10000"/>
                  <a:gd name="connsiteX11" fmla="*/ 9743 w 10000"/>
                  <a:gd name="connsiteY11" fmla="*/ 4286 h 10000"/>
                  <a:gd name="connsiteX12" fmla="*/ 9890 w 10000"/>
                  <a:gd name="connsiteY12" fmla="*/ 4542 h 10000"/>
                  <a:gd name="connsiteX13" fmla="*/ 10000 w 10000"/>
                  <a:gd name="connsiteY13" fmla="*/ 5307 h 10000"/>
                  <a:gd name="connsiteX14" fmla="*/ 9781 w 10000"/>
                  <a:gd name="connsiteY14" fmla="*/ 5765 h 10000"/>
                  <a:gd name="connsiteX15" fmla="*/ 9670 w 10000"/>
                  <a:gd name="connsiteY15" fmla="*/ 6022 h 10000"/>
                  <a:gd name="connsiteX16" fmla="*/ 9670 w 10000"/>
                  <a:gd name="connsiteY16" fmla="*/ 6480 h 10000"/>
                  <a:gd name="connsiteX17" fmla="*/ 9233 w 10000"/>
                  <a:gd name="connsiteY17" fmla="*/ 6428 h 10000"/>
                  <a:gd name="connsiteX18" fmla="*/ 8902 w 10000"/>
                  <a:gd name="connsiteY18" fmla="*/ 6684 h 10000"/>
                  <a:gd name="connsiteX19" fmla="*/ 8756 w 10000"/>
                  <a:gd name="connsiteY19" fmla="*/ 6888 h 10000"/>
                  <a:gd name="connsiteX20" fmla="*/ 8572 w 10000"/>
                  <a:gd name="connsiteY20" fmla="*/ 7296 h 10000"/>
                  <a:gd name="connsiteX21" fmla="*/ 8609 w 10000"/>
                  <a:gd name="connsiteY21" fmla="*/ 7656 h 10000"/>
                  <a:gd name="connsiteX22" fmla="*/ 8793 w 10000"/>
                  <a:gd name="connsiteY22" fmla="*/ 8266 h 10000"/>
                  <a:gd name="connsiteX23" fmla="*/ 8537 w 10000"/>
                  <a:gd name="connsiteY23" fmla="*/ 8625 h 10000"/>
                  <a:gd name="connsiteX24" fmla="*/ 8537 w 10000"/>
                  <a:gd name="connsiteY24" fmla="*/ 9033 h 10000"/>
                  <a:gd name="connsiteX25" fmla="*/ 8537 w 10000"/>
                  <a:gd name="connsiteY25" fmla="*/ 9287 h 10000"/>
                  <a:gd name="connsiteX26" fmla="*/ 8170 w 10000"/>
                  <a:gd name="connsiteY26" fmla="*/ 9439 h 10000"/>
                  <a:gd name="connsiteX27" fmla="*/ 8097 w 10000"/>
                  <a:gd name="connsiteY27" fmla="*/ 9694 h 10000"/>
                  <a:gd name="connsiteX28" fmla="*/ 8134 w 10000"/>
                  <a:gd name="connsiteY28" fmla="*/ 9950 h 10000"/>
                  <a:gd name="connsiteX29" fmla="*/ 8023 w 10000"/>
                  <a:gd name="connsiteY29" fmla="*/ 10000 h 10000"/>
                  <a:gd name="connsiteX30" fmla="*/ 7766 w 10000"/>
                  <a:gd name="connsiteY30" fmla="*/ 9643 h 10000"/>
                  <a:gd name="connsiteX31" fmla="*/ 7546 w 10000"/>
                  <a:gd name="connsiteY31" fmla="*/ 9542 h 10000"/>
                  <a:gd name="connsiteX32" fmla="*/ 7400 w 10000"/>
                  <a:gd name="connsiteY32" fmla="*/ 9439 h 10000"/>
                  <a:gd name="connsiteX33" fmla="*/ 1502 w 10000"/>
                  <a:gd name="connsiteY33" fmla="*/ 9643 h 10000"/>
                  <a:gd name="connsiteX34" fmla="*/ 1428 w 10000"/>
                  <a:gd name="connsiteY34" fmla="*/ 9185 h 10000"/>
                  <a:gd name="connsiteX35" fmla="*/ 1428 w 10000"/>
                  <a:gd name="connsiteY35" fmla="*/ 9085 h 10000"/>
                  <a:gd name="connsiteX36" fmla="*/ 1428 w 10000"/>
                  <a:gd name="connsiteY36" fmla="*/ 8726 h 10000"/>
                  <a:gd name="connsiteX37" fmla="*/ 1466 w 10000"/>
                  <a:gd name="connsiteY37" fmla="*/ 8421 h 10000"/>
                  <a:gd name="connsiteX38" fmla="*/ 1392 w 10000"/>
                  <a:gd name="connsiteY38" fmla="*/ 7961 h 10000"/>
                  <a:gd name="connsiteX39" fmla="*/ 1246 w 10000"/>
                  <a:gd name="connsiteY39" fmla="*/ 7397 h 10000"/>
                  <a:gd name="connsiteX40" fmla="*/ 1173 w 10000"/>
                  <a:gd name="connsiteY40" fmla="*/ 6991 h 10000"/>
                  <a:gd name="connsiteX41" fmla="*/ 1356 w 10000"/>
                  <a:gd name="connsiteY41" fmla="*/ 6684 h 10000"/>
                  <a:gd name="connsiteX42" fmla="*/ 1062 w 10000"/>
                  <a:gd name="connsiteY42" fmla="*/ 6226 h 10000"/>
                  <a:gd name="connsiteX43" fmla="*/ 1062 w 10000"/>
                  <a:gd name="connsiteY43" fmla="*/ 6124 h 10000"/>
                  <a:gd name="connsiteX44" fmla="*/ 1100 w 10000"/>
                  <a:gd name="connsiteY44" fmla="*/ 5614 h 10000"/>
                  <a:gd name="connsiteX45" fmla="*/ 953 w 10000"/>
                  <a:gd name="connsiteY45" fmla="*/ 5204 h 10000"/>
                  <a:gd name="connsiteX46" fmla="*/ 696 w 10000"/>
                  <a:gd name="connsiteY46" fmla="*/ 4388 h 10000"/>
                  <a:gd name="connsiteX47" fmla="*/ 623 w 10000"/>
                  <a:gd name="connsiteY47" fmla="*/ 3776 h 10000"/>
                  <a:gd name="connsiteX48" fmla="*/ 623 w 10000"/>
                  <a:gd name="connsiteY48" fmla="*/ 3367 h 10000"/>
                  <a:gd name="connsiteX49" fmla="*/ 0 w 10000"/>
                  <a:gd name="connsiteY49" fmla="*/ 2553 h 10000"/>
                  <a:gd name="connsiteX50" fmla="*/ 477 w 10000"/>
                  <a:gd name="connsiteY50" fmla="*/ 1990 h 10000"/>
                  <a:gd name="connsiteX51" fmla="*/ 477 w 10000"/>
                  <a:gd name="connsiteY51" fmla="*/ 1736 h 10000"/>
                  <a:gd name="connsiteX52" fmla="*/ 477 w 10000"/>
                  <a:gd name="connsiteY52" fmla="*/ 969 h 10000"/>
                  <a:gd name="connsiteX53" fmla="*/ 147 w 10000"/>
                  <a:gd name="connsiteY53" fmla="*/ 459 h 10000"/>
                  <a:gd name="connsiteX54" fmla="*/ 257 w 10000"/>
                  <a:gd name="connsiteY54" fmla="*/ 0 h 10000"/>
                  <a:gd name="connsiteX0" fmla="*/ 257 w 10000"/>
                  <a:gd name="connsiteY0" fmla="*/ 0 h 10000"/>
                  <a:gd name="connsiteX1" fmla="*/ 8448 w 10000"/>
                  <a:gd name="connsiteY1" fmla="*/ 90 h 10000"/>
                  <a:gd name="connsiteX2" fmla="*/ 8353 w 10000"/>
                  <a:gd name="connsiteY2" fmla="*/ 561 h 10000"/>
                  <a:gd name="connsiteX3" fmla="*/ 8682 w 10000"/>
                  <a:gd name="connsiteY3" fmla="*/ 969 h 10000"/>
                  <a:gd name="connsiteX4" fmla="*/ 8631 w 10000"/>
                  <a:gd name="connsiteY4" fmla="*/ 1264 h 10000"/>
                  <a:gd name="connsiteX5" fmla="*/ 8426 w 10000"/>
                  <a:gd name="connsiteY5" fmla="*/ 1938 h 10000"/>
                  <a:gd name="connsiteX6" fmla="*/ 8537 w 10000"/>
                  <a:gd name="connsiteY6" fmla="*/ 2194 h 10000"/>
                  <a:gd name="connsiteX7" fmla="*/ 8572 w 10000"/>
                  <a:gd name="connsiteY7" fmla="*/ 2502 h 10000"/>
                  <a:gd name="connsiteX8" fmla="*/ 8976 w 10000"/>
                  <a:gd name="connsiteY8" fmla="*/ 3011 h 10000"/>
                  <a:gd name="connsiteX9" fmla="*/ 9458 w 10000"/>
                  <a:gd name="connsiteY9" fmla="*/ 3329 h 10000"/>
                  <a:gd name="connsiteX10" fmla="*/ 9561 w 10000"/>
                  <a:gd name="connsiteY10" fmla="*/ 3930 h 10000"/>
                  <a:gd name="connsiteX11" fmla="*/ 9743 w 10000"/>
                  <a:gd name="connsiteY11" fmla="*/ 4286 h 10000"/>
                  <a:gd name="connsiteX12" fmla="*/ 9890 w 10000"/>
                  <a:gd name="connsiteY12" fmla="*/ 4542 h 10000"/>
                  <a:gd name="connsiteX13" fmla="*/ 10000 w 10000"/>
                  <a:gd name="connsiteY13" fmla="*/ 5307 h 10000"/>
                  <a:gd name="connsiteX14" fmla="*/ 9781 w 10000"/>
                  <a:gd name="connsiteY14" fmla="*/ 5765 h 10000"/>
                  <a:gd name="connsiteX15" fmla="*/ 9670 w 10000"/>
                  <a:gd name="connsiteY15" fmla="*/ 6022 h 10000"/>
                  <a:gd name="connsiteX16" fmla="*/ 9670 w 10000"/>
                  <a:gd name="connsiteY16" fmla="*/ 6480 h 10000"/>
                  <a:gd name="connsiteX17" fmla="*/ 9233 w 10000"/>
                  <a:gd name="connsiteY17" fmla="*/ 6428 h 10000"/>
                  <a:gd name="connsiteX18" fmla="*/ 8902 w 10000"/>
                  <a:gd name="connsiteY18" fmla="*/ 6684 h 10000"/>
                  <a:gd name="connsiteX19" fmla="*/ 8756 w 10000"/>
                  <a:gd name="connsiteY19" fmla="*/ 6888 h 10000"/>
                  <a:gd name="connsiteX20" fmla="*/ 8572 w 10000"/>
                  <a:gd name="connsiteY20" fmla="*/ 7296 h 10000"/>
                  <a:gd name="connsiteX21" fmla="*/ 8609 w 10000"/>
                  <a:gd name="connsiteY21" fmla="*/ 7656 h 10000"/>
                  <a:gd name="connsiteX22" fmla="*/ 8793 w 10000"/>
                  <a:gd name="connsiteY22" fmla="*/ 8266 h 10000"/>
                  <a:gd name="connsiteX23" fmla="*/ 8537 w 10000"/>
                  <a:gd name="connsiteY23" fmla="*/ 8625 h 10000"/>
                  <a:gd name="connsiteX24" fmla="*/ 8537 w 10000"/>
                  <a:gd name="connsiteY24" fmla="*/ 9033 h 10000"/>
                  <a:gd name="connsiteX25" fmla="*/ 8537 w 10000"/>
                  <a:gd name="connsiteY25" fmla="*/ 9287 h 10000"/>
                  <a:gd name="connsiteX26" fmla="*/ 8170 w 10000"/>
                  <a:gd name="connsiteY26" fmla="*/ 9439 h 10000"/>
                  <a:gd name="connsiteX27" fmla="*/ 8097 w 10000"/>
                  <a:gd name="connsiteY27" fmla="*/ 9694 h 10000"/>
                  <a:gd name="connsiteX28" fmla="*/ 8134 w 10000"/>
                  <a:gd name="connsiteY28" fmla="*/ 9950 h 10000"/>
                  <a:gd name="connsiteX29" fmla="*/ 8023 w 10000"/>
                  <a:gd name="connsiteY29" fmla="*/ 10000 h 10000"/>
                  <a:gd name="connsiteX30" fmla="*/ 7766 w 10000"/>
                  <a:gd name="connsiteY30" fmla="*/ 9643 h 10000"/>
                  <a:gd name="connsiteX31" fmla="*/ 7546 w 10000"/>
                  <a:gd name="connsiteY31" fmla="*/ 9542 h 10000"/>
                  <a:gd name="connsiteX32" fmla="*/ 7400 w 10000"/>
                  <a:gd name="connsiteY32" fmla="*/ 9439 h 10000"/>
                  <a:gd name="connsiteX33" fmla="*/ 1502 w 10000"/>
                  <a:gd name="connsiteY33" fmla="*/ 9643 h 10000"/>
                  <a:gd name="connsiteX34" fmla="*/ 1428 w 10000"/>
                  <a:gd name="connsiteY34" fmla="*/ 9185 h 10000"/>
                  <a:gd name="connsiteX35" fmla="*/ 1428 w 10000"/>
                  <a:gd name="connsiteY35" fmla="*/ 9085 h 10000"/>
                  <a:gd name="connsiteX36" fmla="*/ 1428 w 10000"/>
                  <a:gd name="connsiteY36" fmla="*/ 8726 h 10000"/>
                  <a:gd name="connsiteX37" fmla="*/ 1466 w 10000"/>
                  <a:gd name="connsiteY37" fmla="*/ 8421 h 10000"/>
                  <a:gd name="connsiteX38" fmla="*/ 1392 w 10000"/>
                  <a:gd name="connsiteY38" fmla="*/ 7961 h 10000"/>
                  <a:gd name="connsiteX39" fmla="*/ 1246 w 10000"/>
                  <a:gd name="connsiteY39" fmla="*/ 7397 h 10000"/>
                  <a:gd name="connsiteX40" fmla="*/ 1173 w 10000"/>
                  <a:gd name="connsiteY40" fmla="*/ 6991 h 10000"/>
                  <a:gd name="connsiteX41" fmla="*/ 1356 w 10000"/>
                  <a:gd name="connsiteY41" fmla="*/ 6684 h 10000"/>
                  <a:gd name="connsiteX42" fmla="*/ 1062 w 10000"/>
                  <a:gd name="connsiteY42" fmla="*/ 6226 h 10000"/>
                  <a:gd name="connsiteX43" fmla="*/ 1062 w 10000"/>
                  <a:gd name="connsiteY43" fmla="*/ 6124 h 10000"/>
                  <a:gd name="connsiteX44" fmla="*/ 1100 w 10000"/>
                  <a:gd name="connsiteY44" fmla="*/ 5614 h 10000"/>
                  <a:gd name="connsiteX45" fmla="*/ 953 w 10000"/>
                  <a:gd name="connsiteY45" fmla="*/ 5204 h 10000"/>
                  <a:gd name="connsiteX46" fmla="*/ 696 w 10000"/>
                  <a:gd name="connsiteY46" fmla="*/ 4388 h 10000"/>
                  <a:gd name="connsiteX47" fmla="*/ 623 w 10000"/>
                  <a:gd name="connsiteY47" fmla="*/ 3776 h 10000"/>
                  <a:gd name="connsiteX48" fmla="*/ 623 w 10000"/>
                  <a:gd name="connsiteY48" fmla="*/ 3367 h 10000"/>
                  <a:gd name="connsiteX49" fmla="*/ 0 w 10000"/>
                  <a:gd name="connsiteY49" fmla="*/ 2553 h 10000"/>
                  <a:gd name="connsiteX50" fmla="*/ 477 w 10000"/>
                  <a:gd name="connsiteY50" fmla="*/ 1990 h 10000"/>
                  <a:gd name="connsiteX51" fmla="*/ 477 w 10000"/>
                  <a:gd name="connsiteY51" fmla="*/ 1736 h 10000"/>
                  <a:gd name="connsiteX52" fmla="*/ 477 w 10000"/>
                  <a:gd name="connsiteY52" fmla="*/ 969 h 10000"/>
                  <a:gd name="connsiteX53" fmla="*/ 147 w 10000"/>
                  <a:gd name="connsiteY53" fmla="*/ 459 h 10000"/>
                  <a:gd name="connsiteX54" fmla="*/ 257 w 10000"/>
                  <a:gd name="connsiteY54" fmla="*/ 0 h 10000"/>
                  <a:gd name="connsiteX0" fmla="*/ 257 w 10000"/>
                  <a:gd name="connsiteY0" fmla="*/ 0 h 10000"/>
                  <a:gd name="connsiteX1" fmla="*/ 8448 w 10000"/>
                  <a:gd name="connsiteY1" fmla="*/ 90 h 10000"/>
                  <a:gd name="connsiteX2" fmla="*/ 8353 w 10000"/>
                  <a:gd name="connsiteY2" fmla="*/ 561 h 10000"/>
                  <a:gd name="connsiteX3" fmla="*/ 8682 w 10000"/>
                  <a:gd name="connsiteY3" fmla="*/ 969 h 10000"/>
                  <a:gd name="connsiteX4" fmla="*/ 8631 w 10000"/>
                  <a:gd name="connsiteY4" fmla="*/ 1264 h 10000"/>
                  <a:gd name="connsiteX5" fmla="*/ 8426 w 10000"/>
                  <a:gd name="connsiteY5" fmla="*/ 1938 h 10000"/>
                  <a:gd name="connsiteX6" fmla="*/ 8537 w 10000"/>
                  <a:gd name="connsiteY6" fmla="*/ 2194 h 10000"/>
                  <a:gd name="connsiteX7" fmla="*/ 8572 w 10000"/>
                  <a:gd name="connsiteY7" fmla="*/ 2502 h 10000"/>
                  <a:gd name="connsiteX8" fmla="*/ 8976 w 10000"/>
                  <a:gd name="connsiteY8" fmla="*/ 3011 h 10000"/>
                  <a:gd name="connsiteX9" fmla="*/ 9458 w 10000"/>
                  <a:gd name="connsiteY9" fmla="*/ 3329 h 10000"/>
                  <a:gd name="connsiteX10" fmla="*/ 9561 w 10000"/>
                  <a:gd name="connsiteY10" fmla="*/ 3930 h 10000"/>
                  <a:gd name="connsiteX11" fmla="*/ 9743 w 10000"/>
                  <a:gd name="connsiteY11" fmla="*/ 4286 h 10000"/>
                  <a:gd name="connsiteX12" fmla="*/ 9890 w 10000"/>
                  <a:gd name="connsiteY12" fmla="*/ 4542 h 10000"/>
                  <a:gd name="connsiteX13" fmla="*/ 10000 w 10000"/>
                  <a:gd name="connsiteY13" fmla="*/ 5307 h 10000"/>
                  <a:gd name="connsiteX14" fmla="*/ 9781 w 10000"/>
                  <a:gd name="connsiteY14" fmla="*/ 5765 h 10000"/>
                  <a:gd name="connsiteX15" fmla="*/ 9670 w 10000"/>
                  <a:gd name="connsiteY15" fmla="*/ 6022 h 10000"/>
                  <a:gd name="connsiteX16" fmla="*/ 9670 w 10000"/>
                  <a:gd name="connsiteY16" fmla="*/ 6480 h 10000"/>
                  <a:gd name="connsiteX17" fmla="*/ 9233 w 10000"/>
                  <a:gd name="connsiteY17" fmla="*/ 6428 h 10000"/>
                  <a:gd name="connsiteX18" fmla="*/ 8902 w 10000"/>
                  <a:gd name="connsiteY18" fmla="*/ 6684 h 10000"/>
                  <a:gd name="connsiteX19" fmla="*/ 8756 w 10000"/>
                  <a:gd name="connsiteY19" fmla="*/ 6888 h 10000"/>
                  <a:gd name="connsiteX20" fmla="*/ 8572 w 10000"/>
                  <a:gd name="connsiteY20" fmla="*/ 7296 h 10000"/>
                  <a:gd name="connsiteX21" fmla="*/ 8609 w 10000"/>
                  <a:gd name="connsiteY21" fmla="*/ 7656 h 10000"/>
                  <a:gd name="connsiteX22" fmla="*/ 8793 w 10000"/>
                  <a:gd name="connsiteY22" fmla="*/ 8266 h 10000"/>
                  <a:gd name="connsiteX23" fmla="*/ 8537 w 10000"/>
                  <a:gd name="connsiteY23" fmla="*/ 8625 h 10000"/>
                  <a:gd name="connsiteX24" fmla="*/ 8537 w 10000"/>
                  <a:gd name="connsiteY24" fmla="*/ 9033 h 10000"/>
                  <a:gd name="connsiteX25" fmla="*/ 8170 w 10000"/>
                  <a:gd name="connsiteY25" fmla="*/ 9439 h 10000"/>
                  <a:gd name="connsiteX26" fmla="*/ 8097 w 10000"/>
                  <a:gd name="connsiteY26" fmla="*/ 9694 h 10000"/>
                  <a:gd name="connsiteX27" fmla="*/ 8134 w 10000"/>
                  <a:gd name="connsiteY27" fmla="*/ 9950 h 10000"/>
                  <a:gd name="connsiteX28" fmla="*/ 8023 w 10000"/>
                  <a:gd name="connsiteY28" fmla="*/ 10000 h 10000"/>
                  <a:gd name="connsiteX29" fmla="*/ 7766 w 10000"/>
                  <a:gd name="connsiteY29" fmla="*/ 9643 h 10000"/>
                  <a:gd name="connsiteX30" fmla="*/ 7546 w 10000"/>
                  <a:gd name="connsiteY30" fmla="*/ 9542 h 10000"/>
                  <a:gd name="connsiteX31" fmla="*/ 7400 w 10000"/>
                  <a:gd name="connsiteY31" fmla="*/ 9439 h 10000"/>
                  <a:gd name="connsiteX32" fmla="*/ 1502 w 10000"/>
                  <a:gd name="connsiteY32" fmla="*/ 9643 h 10000"/>
                  <a:gd name="connsiteX33" fmla="*/ 1428 w 10000"/>
                  <a:gd name="connsiteY33" fmla="*/ 9185 h 10000"/>
                  <a:gd name="connsiteX34" fmla="*/ 1428 w 10000"/>
                  <a:gd name="connsiteY34" fmla="*/ 9085 h 10000"/>
                  <a:gd name="connsiteX35" fmla="*/ 1428 w 10000"/>
                  <a:gd name="connsiteY35" fmla="*/ 8726 h 10000"/>
                  <a:gd name="connsiteX36" fmla="*/ 1466 w 10000"/>
                  <a:gd name="connsiteY36" fmla="*/ 8421 h 10000"/>
                  <a:gd name="connsiteX37" fmla="*/ 1392 w 10000"/>
                  <a:gd name="connsiteY37" fmla="*/ 7961 h 10000"/>
                  <a:gd name="connsiteX38" fmla="*/ 1246 w 10000"/>
                  <a:gd name="connsiteY38" fmla="*/ 7397 h 10000"/>
                  <a:gd name="connsiteX39" fmla="*/ 1173 w 10000"/>
                  <a:gd name="connsiteY39" fmla="*/ 6991 h 10000"/>
                  <a:gd name="connsiteX40" fmla="*/ 1356 w 10000"/>
                  <a:gd name="connsiteY40" fmla="*/ 6684 h 10000"/>
                  <a:gd name="connsiteX41" fmla="*/ 1062 w 10000"/>
                  <a:gd name="connsiteY41" fmla="*/ 6226 h 10000"/>
                  <a:gd name="connsiteX42" fmla="*/ 1062 w 10000"/>
                  <a:gd name="connsiteY42" fmla="*/ 6124 h 10000"/>
                  <a:gd name="connsiteX43" fmla="*/ 1100 w 10000"/>
                  <a:gd name="connsiteY43" fmla="*/ 5614 h 10000"/>
                  <a:gd name="connsiteX44" fmla="*/ 953 w 10000"/>
                  <a:gd name="connsiteY44" fmla="*/ 5204 h 10000"/>
                  <a:gd name="connsiteX45" fmla="*/ 696 w 10000"/>
                  <a:gd name="connsiteY45" fmla="*/ 4388 h 10000"/>
                  <a:gd name="connsiteX46" fmla="*/ 623 w 10000"/>
                  <a:gd name="connsiteY46" fmla="*/ 3776 h 10000"/>
                  <a:gd name="connsiteX47" fmla="*/ 623 w 10000"/>
                  <a:gd name="connsiteY47" fmla="*/ 3367 h 10000"/>
                  <a:gd name="connsiteX48" fmla="*/ 0 w 10000"/>
                  <a:gd name="connsiteY48" fmla="*/ 2553 h 10000"/>
                  <a:gd name="connsiteX49" fmla="*/ 477 w 10000"/>
                  <a:gd name="connsiteY49" fmla="*/ 1990 h 10000"/>
                  <a:gd name="connsiteX50" fmla="*/ 477 w 10000"/>
                  <a:gd name="connsiteY50" fmla="*/ 1736 h 10000"/>
                  <a:gd name="connsiteX51" fmla="*/ 477 w 10000"/>
                  <a:gd name="connsiteY51" fmla="*/ 969 h 10000"/>
                  <a:gd name="connsiteX52" fmla="*/ 147 w 10000"/>
                  <a:gd name="connsiteY52" fmla="*/ 459 h 10000"/>
                  <a:gd name="connsiteX53" fmla="*/ 257 w 10000"/>
                  <a:gd name="connsiteY53" fmla="*/ 0 h 10000"/>
                  <a:gd name="connsiteX0" fmla="*/ 257 w 10000"/>
                  <a:gd name="connsiteY0" fmla="*/ 0 h 10000"/>
                  <a:gd name="connsiteX1" fmla="*/ 8448 w 10000"/>
                  <a:gd name="connsiteY1" fmla="*/ 90 h 10000"/>
                  <a:gd name="connsiteX2" fmla="*/ 8353 w 10000"/>
                  <a:gd name="connsiteY2" fmla="*/ 561 h 10000"/>
                  <a:gd name="connsiteX3" fmla="*/ 8682 w 10000"/>
                  <a:gd name="connsiteY3" fmla="*/ 969 h 10000"/>
                  <a:gd name="connsiteX4" fmla="*/ 8631 w 10000"/>
                  <a:gd name="connsiteY4" fmla="*/ 1264 h 10000"/>
                  <a:gd name="connsiteX5" fmla="*/ 8426 w 10000"/>
                  <a:gd name="connsiteY5" fmla="*/ 1938 h 10000"/>
                  <a:gd name="connsiteX6" fmla="*/ 8537 w 10000"/>
                  <a:gd name="connsiteY6" fmla="*/ 2194 h 10000"/>
                  <a:gd name="connsiteX7" fmla="*/ 8572 w 10000"/>
                  <a:gd name="connsiteY7" fmla="*/ 2502 h 10000"/>
                  <a:gd name="connsiteX8" fmla="*/ 8976 w 10000"/>
                  <a:gd name="connsiteY8" fmla="*/ 3011 h 10000"/>
                  <a:gd name="connsiteX9" fmla="*/ 9458 w 10000"/>
                  <a:gd name="connsiteY9" fmla="*/ 3329 h 10000"/>
                  <a:gd name="connsiteX10" fmla="*/ 9561 w 10000"/>
                  <a:gd name="connsiteY10" fmla="*/ 3930 h 10000"/>
                  <a:gd name="connsiteX11" fmla="*/ 9743 w 10000"/>
                  <a:gd name="connsiteY11" fmla="*/ 4286 h 10000"/>
                  <a:gd name="connsiteX12" fmla="*/ 9890 w 10000"/>
                  <a:gd name="connsiteY12" fmla="*/ 4542 h 10000"/>
                  <a:gd name="connsiteX13" fmla="*/ 10000 w 10000"/>
                  <a:gd name="connsiteY13" fmla="*/ 5307 h 10000"/>
                  <a:gd name="connsiteX14" fmla="*/ 9781 w 10000"/>
                  <a:gd name="connsiteY14" fmla="*/ 5765 h 10000"/>
                  <a:gd name="connsiteX15" fmla="*/ 9670 w 10000"/>
                  <a:gd name="connsiteY15" fmla="*/ 6022 h 10000"/>
                  <a:gd name="connsiteX16" fmla="*/ 9670 w 10000"/>
                  <a:gd name="connsiteY16" fmla="*/ 6480 h 10000"/>
                  <a:gd name="connsiteX17" fmla="*/ 9233 w 10000"/>
                  <a:gd name="connsiteY17" fmla="*/ 6428 h 10000"/>
                  <a:gd name="connsiteX18" fmla="*/ 8902 w 10000"/>
                  <a:gd name="connsiteY18" fmla="*/ 6684 h 10000"/>
                  <a:gd name="connsiteX19" fmla="*/ 8756 w 10000"/>
                  <a:gd name="connsiteY19" fmla="*/ 6888 h 10000"/>
                  <a:gd name="connsiteX20" fmla="*/ 8572 w 10000"/>
                  <a:gd name="connsiteY20" fmla="*/ 7296 h 10000"/>
                  <a:gd name="connsiteX21" fmla="*/ 8609 w 10000"/>
                  <a:gd name="connsiteY21" fmla="*/ 7656 h 10000"/>
                  <a:gd name="connsiteX22" fmla="*/ 8793 w 10000"/>
                  <a:gd name="connsiteY22" fmla="*/ 8266 h 10000"/>
                  <a:gd name="connsiteX23" fmla="*/ 8537 w 10000"/>
                  <a:gd name="connsiteY23" fmla="*/ 8625 h 10000"/>
                  <a:gd name="connsiteX24" fmla="*/ 8170 w 10000"/>
                  <a:gd name="connsiteY24" fmla="*/ 9439 h 10000"/>
                  <a:gd name="connsiteX25" fmla="*/ 8097 w 10000"/>
                  <a:gd name="connsiteY25" fmla="*/ 9694 h 10000"/>
                  <a:gd name="connsiteX26" fmla="*/ 8134 w 10000"/>
                  <a:gd name="connsiteY26" fmla="*/ 9950 h 10000"/>
                  <a:gd name="connsiteX27" fmla="*/ 8023 w 10000"/>
                  <a:gd name="connsiteY27" fmla="*/ 10000 h 10000"/>
                  <a:gd name="connsiteX28" fmla="*/ 7766 w 10000"/>
                  <a:gd name="connsiteY28" fmla="*/ 9643 h 10000"/>
                  <a:gd name="connsiteX29" fmla="*/ 7546 w 10000"/>
                  <a:gd name="connsiteY29" fmla="*/ 9542 h 10000"/>
                  <a:gd name="connsiteX30" fmla="*/ 7400 w 10000"/>
                  <a:gd name="connsiteY30" fmla="*/ 9439 h 10000"/>
                  <a:gd name="connsiteX31" fmla="*/ 1502 w 10000"/>
                  <a:gd name="connsiteY31" fmla="*/ 9643 h 10000"/>
                  <a:gd name="connsiteX32" fmla="*/ 1428 w 10000"/>
                  <a:gd name="connsiteY32" fmla="*/ 9185 h 10000"/>
                  <a:gd name="connsiteX33" fmla="*/ 1428 w 10000"/>
                  <a:gd name="connsiteY33" fmla="*/ 9085 h 10000"/>
                  <a:gd name="connsiteX34" fmla="*/ 1428 w 10000"/>
                  <a:gd name="connsiteY34" fmla="*/ 8726 h 10000"/>
                  <a:gd name="connsiteX35" fmla="*/ 1466 w 10000"/>
                  <a:gd name="connsiteY35" fmla="*/ 8421 h 10000"/>
                  <a:gd name="connsiteX36" fmla="*/ 1392 w 10000"/>
                  <a:gd name="connsiteY36" fmla="*/ 7961 h 10000"/>
                  <a:gd name="connsiteX37" fmla="*/ 1246 w 10000"/>
                  <a:gd name="connsiteY37" fmla="*/ 7397 h 10000"/>
                  <a:gd name="connsiteX38" fmla="*/ 1173 w 10000"/>
                  <a:gd name="connsiteY38" fmla="*/ 6991 h 10000"/>
                  <a:gd name="connsiteX39" fmla="*/ 1356 w 10000"/>
                  <a:gd name="connsiteY39" fmla="*/ 6684 h 10000"/>
                  <a:gd name="connsiteX40" fmla="*/ 1062 w 10000"/>
                  <a:gd name="connsiteY40" fmla="*/ 6226 h 10000"/>
                  <a:gd name="connsiteX41" fmla="*/ 1062 w 10000"/>
                  <a:gd name="connsiteY41" fmla="*/ 6124 h 10000"/>
                  <a:gd name="connsiteX42" fmla="*/ 1100 w 10000"/>
                  <a:gd name="connsiteY42" fmla="*/ 5614 h 10000"/>
                  <a:gd name="connsiteX43" fmla="*/ 953 w 10000"/>
                  <a:gd name="connsiteY43" fmla="*/ 5204 h 10000"/>
                  <a:gd name="connsiteX44" fmla="*/ 696 w 10000"/>
                  <a:gd name="connsiteY44" fmla="*/ 4388 h 10000"/>
                  <a:gd name="connsiteX45" fmla="*/ 623 w 10000"/>
                  <a:gd name="connsiteY45" fmla="*/ 3776 h 10000"/>
                  <a:gd name="connsiteX46" fmla="*/ 623 w 10000"/>
                  <a:gd name="connsiteY46" fmla="*/ 3367 h 10000"/>
                  <a:gd name="connsiteX47" fmla="*/ 0 w 10000"/>
                  <a:gd name="connsiteY47" fmla="*/ 2553 h 10000"/>
                  <a:gd name="connsiteX48" fmla="*/ 477 w 10000"/>
                  <a:gd name="connsiteY48" fmla="*/ 1990 h 10000"/>
                  <a:gd name="connsiteX49" fmla="*/ 477 w 10000"/>
                  <a:gd name="connsiteY49" fmla="*/ 1736 h 10000"/>
                  <a:gd name="connsiteX50" fmla="*/ 477 w 10000"/>
                  <a:gd name="connsiteY50" fmla="*/ 969 h 10000"/>
                  <a:gd name="connsiteX51" fmla="*/ 147 w 10000"/>
                  <a:gd name="connsiteY51" fmla="*/ 459 h 10000"/>
                  <a:gd name="connsiteX52" fmla="*/ 257 w 10000"/>
                  <a:gd name="connsiteY52" fmla="*/ 0 h 10000"/>
                  <a:gd name="connsiteX0" fmla="*/ 257 w 10000"/>
                  <a:gd name="connsiteY0" fmla="*/ 0 h 9950"/>
                  <a:gd name="connsiteX1" fmla="*/ 8448 w 10000"/>
                  <a:gd name="connsiteY1" fmla="*/ 90 h 9950"/>
                  <a:gd name="connsiteX2" fmla="*/ 8353 w 10000"/>
                  <a:gd name="connsiteY2" fmla="*/ 561 h 9950"/>
                  <a:gd name="connsiteX3" fmla="*/ 8682 w 10000"/>
                  <a:gd name="connsiteY3" fmla="*/ 969 h 9950"/>
                  <a:gd name="connsiteX4" fmla="*/ 8631 w 10000"/>
                  <a:gd name="connsiteY4" fmla="*/ 1264 h 9950"/>
                  <a:gd name="connsiteX5" fmla="*/ 8426 w 10000"/>
                  <a:gd name="connsiteY5" fmla="*/ 1938 h 9950"/>
                  <a:gd name="connsiteX6" fmla="*/ 8537 w 10000"/>
                  <a:gd name="connsiteY6" fmla="*/ 2194 h 9950"/>
                  <a:gd name="connsiteX7" fmla="*/ 8572 w 10000"/>
                  <a:gd name="connsiteY7" fmla="*/ 2502 h 9950"/>
                  <a:gd name="connsiteX8" fmla="*/ 8976 w 10000"/>
                  <a:gd name="connsiteY8" fmla="*/ 3011 h 9950"/>
                  <a:gd name="connsiteX9" fmla="*/ 9458 w 10000"/>
                  <a:gd name="connsiteY9" fmla="*/ 3329 h 9950"/>
                  <a:gd name="connsiteX10" fmla="*/ 9561 w 10000"/>
                  <a:gd name="connsiteY10" fmla="*/ 3930 h 9950"/>
                  <a:gd name="connsiteX11" fmla="*/ 9743 w 10000"/>
                  <a:gd name="connsiteY11" fmla="*/ 4286 h 9950"/>
                  <a:gd name="connsiteX12" fmla="*/ 9890 w 10000"/>
                  <a:gd name="connsiteY12" fmla="*/ 4542 h 9950"/>
                  <a:gd name="connsiteX13" fmla="*/ 10000 w 10000"/>
                  <a:gd name="connsiteY13" fmla="*/ 5307 h 9950"/>
                  <a:gd name="connsiteX14" fmla="*/ 9781 w 10000"/>
                  <a:gd name="connsiteY14" fmla="*/ 5765 h 9950"/>
                  <a:gd name="connsiteX15" fmla="*/ 9670 w 10000"/>
                  <a:gd name="connsiteY15" fmla="*/ 6022 h 9950"/>
                  <a:gd name="connsiteX16" fmla="*/ 9670 w 10000"/>
                  <a:gd name="connsiteY16" fmla="*/ 6480 h 9950"/>
                  <a:gd name="connsiteX17" fmla="*/ 9233 w 10000"/>
                  <a:gd name="connsiteY17" fmla="*/ 6428 h 9950"/>
                  <a:gd name="connsiteX18" fmla="*/ 8902 w 10000"/>
                  <a:gd name="connsiteY18" fmla="*/ 6684 h 9950"/>
                  <a:gd name="connsiteX19" fmla="*/ 8756 w 10000"/>
                  <a:gd name="connsiteY19" fmla="*/ 6888 h 9950"/>
                  <a:gd name="connsiteX20" fmla="*/ 8572 w 10000"/>
                  <a:gd name="connsiteY20" fmla="*/ 7296 h 9950"/>
                  <a:gd name="connsiteX21" fmla="*/ 8609 w 10000"/>
                  <a:gd name="connsiteY21" fmla="*/ 7656 h 9950"/>
                  <a:gd name="connsiteX22" fmla="*/ 8793 w 10000"/>
                  <a:gd name="connsiteY22" fmla="*/ 8266 h 9950"/>
                  <a:gd name="connsiteX23" fmla="*/ 8537 w 10000"/>
                  <a:gd name="connsiteY23" fmla="*/ 8625 h 9950"/>
                  <a:gd name="connsiteX24" fmla="*/ 8170 w 10000"/>
                  <a:gd name="connsiteY24" fmla="*/ 9439 h 9950"/>
                  <a:gd name="connsiteX25" fmla="*/ 8097 w 10000"/>
                  <a:gd name="connsiteY25" fmla="*/ 9694 h 9950"/>
                  <a:gd name="connsiteX26" fmla="*/ 8134 w 10000"/>
                  <a:gd name="connsiteY26" fmla="*/ 9950 h 9950"/>
                  <a:gd name="connsiteX27" fmla="*/ 7766 w 10000"/>
                  <a:gd name="connsiteY27" fmla="*/ 9643 h 9950"/>
                  <a:gd name="connsiteX28" fmla="*/ 7546 w 10000"/>
                  <a:gd name="connsiteY28" fmla="*/ 9542 h 9950"/>
                  <a:gd name="connsiteX29" fmla="*/ 7400 w 10000"/>
                  <a:gd name="connsiteY29" fmla="*/ 9439 h 9950"/>
                  <a:gd name="connsiteX30" fmla="*/ 1502 w 10000"/>
                  <a:gd name="connsiteY30" fmla="*/ 9643 h 9950"/>
                  <a:gd name="connsiteX31" fmla="*/ 1428 w 10000"/>
                  <a:gd name="connsiteY31" fmla="*/ 9185 h 9950"/>
                  <a:gd name="connsiteX32" fmla="*/ 1428 w 10000"/>
                  <a:gd name="connsiteY32" fmla="*/ 9085 h 9950"/>
                  <a:gd name="connsiteX33" fmla="*/ 1428 w 10000"/>
                  <a:gd name="connsiteY33" fmla="*/ 8726 h 9950"/>
                  <a:gd name="connsiteX34" fmla="*/ 1466 w 10000"/>
                  <a:gd name="connsiteY34" fmla="*/ 8421 h 9950"/>
                  <a:gd name="connsiteX35" fmla="*/ 1392 w 10000"/>
                  <a:gd name="connsiteY35" fmla="*/ 7961 h 9950"/>
                  <a:gd name="connsiteX36" fmla="*/ 1246 w 10000"/>
                  <a:gd name="connsiteY36" fmla="*/ 7397 h 9950"/>
                  <a:gd name="connsiteX37" fmla="*/ 1173 w 10000"/>
                  <a:gd name="connsiteY37" fmla="*/ 6991 h 9950"/>
                  <a:gd name="connsiteX38" fmla="*/ 1356 w 10000"/>
                  <a:gd name="connsiteY38" fmla="*/ 6684 h 9950"/>
                  <a:gd name="connsiteX39" fmla="*/ 1062 w 10000"/>
                  <a:gd name="connsiteY39" fmla="*/ 6226 h 9950"/>
                  <a:gd name="connsiteX40" fmla="*/ 1062 w 10000"/>
                  <a:gd name="connsiteY40" fmla="*/ 6124 h 9950"/>
                  <a:gd name="connsiteX41" fmla="*/ 1100 w 10000"/>
                  <a:gd name="connsiteY41" fmla="*/ 5614 h 9950"/>
                  <a:gd name="connsiteX42" fmla="*/ 953 w 10000"/>
                  <a:gd name="connsiteY42" fmla="*/ 5204 h 9950"/>
                  <a:gd name="connsiteX43" fmla="*/ 696 w 10000"/>
                  <a:gd name="connsiteY43" fmla="*/ 4388 h 9950"/>
                  <a:gd name="connsiteX44" fmla="*/ 623 w 10000"/>
                  <a:gd name="connsiteY44" fmla="*/ 3776 h 9950"/>
                  <a:gd name="connsiteX45" fmla="*/ 623 w 10000"/>
                  <a:gd name="connsiteY45" fmla="*/ 3367 h 9950"/>
                  <a:gd name="connsiteX46" fmla="*/ 0 w 10000"/>
                  <a:gd name="connsiteY46" fmla="*/ 2553 h 9950"/>
                  <a:gd name="connsiteX47" fmla="*/ 477 w 10000"/>
                  <a:gd name="connsiteY47" fmla="*/ 1990 h 9950"/>
                  <a:gd name="connsiteX48" fmla="*/ 477 w 10000"/>
                  <a:gd name="connsiteY48" fmla="*/ 1736 h 9950"/>
                  <a:gd name="connsiteX49" fmla="*/ 477 w 10000"/>
                  <a:gd name="connsiteY49" fmla="*/ 969 h 9950"/>
                  <a:gd name="connsiteX50" fmla="*/ 147 w 10000"/>
                  <a:gd name="connsiteY50" fmla="*/ 459 h 9950"/>
                  <a:gd name="connsiteX51" fmla="*/ 257 w 10000"/>
                  <a:gd name="connsiteY51" fmla="*/ 0 h 9950"/>
                  <a:gd name="connsiteX0" fmla="*/ 257 w 10000"/>
                  <a:gd name="connsiteY0" fmla="*/ 0 h 9753"/>
                  <a:gd name="connsiteX1" fmla="*/ 8448 w 10000"/>
                  <a:gd name="connsiteY1" fmla="*/ 90 h 9753"/>
                  <a:gd name="connsiteX2" fmla="*/ 8353 w 10000"/>
                  <a:gd name="connsiteY2" fmla="*/ 564 h 9753"/>
                  <a:gd name="connsiteX3" fmla="*/ 8682 w 10000"/>
                  <a:gd name="connsiteY3" fmla="*/ 974 h 9753"/>
                  <a:gd name="connsiteX4" fmla="*/ 8631 w 10000"/>
                  <a:gd name="connsiteY4" fmla="*/ 1270 h 9753"/>
                  <a:gd name="connsiteX5" fmla="*/ 8426 w 10000"/>
                  <a:gd name="connsiteY5" fmla="*/ 1948 h 9753"/>
                  <a:gd name="connsiteX6" fmla="*/ 8537 w 10000"/>
                  <a:gd name="connsiteY6" fmla="*/ 2205 h 9753"/>
                  <a:gd name="connsiteX7" fmla="*/ 8572 w 10000"/>
                  <a:gd name="connsiteY7" fmla="*/ 2515 h 9753"/>
                  <a:gd name="connsiteX8" fmla="*/ 8976 w 10000"/>
                  <a:gd name="connsiteY8" fmla="*/ 3026 h 9753"/>
                  <a:gd name="connsiteX9" fmla="*/ 9458 w 10000"/>
                  <a:gd name="connsiteY9" fmla="*/ 3346 h 9753"/>
                  <a:gd name="connsiteX10" fmla="*/ 9561 w 10000"/>
                  <a:gd name="connsiteY10" fmla="*/ 3950 h 9753"/>
                  <a:gd name="connsiteX11" fmla="*/ 9743 w 10000"/>
                  <a:gd name="connsiteY11" fmla="*/ 4308 h 9753"/>
                  <a:gd name="connsiteX12" fmla="*/ 9890 w 10000"/>
                  <a:gd name="connsiteY12" fmla="*/ 4565 h 9753"/>
                  <a:gd name="connsiteX13" fmla="*/ 10000 w 10000"/>
                  <a:gd name="connsiteY13" fmla="*/ 5334 h 9753"/>
                  <a:gd name="connsiteX14" fmla="*/ 9781 w 10000"/>
                  <a:gd name="connsiteY14" fmla="*/ 5794 h 9753"/>
                  <a:gd name="connsiteX15" fmla="*/ 9670 w 10000"/>
                  <a:gd name="connsiteY15" fmla="*/ 6052 h 9753"/>
                  <a:gd name="connsiteX16" fmla="*/ 9670 w 10000"/>
                  <a:gd name="connsiteY16" fmla="*/ 6513 h 9753"/>
                  <a:gd name="connsiteX17" fmla="*/ 9233 w 10000"/>
                  <a:gd name="connsiteY17" fmla="*/ 6460 h 9753"/>
                  <a:gd name="connsiteX18" fmla="*/ 8902 w 10000"/>
                  <a:gd name="connsiteY18" fmla="*/ 6718 h 9753"/>
                  <a:gd name="connsiteX19" fmla="*/ 8756 w 10000"/>
                  <a:gd name="connsiteY19" fmla="*/ 6923 h 9753"/>
                  <a:gd name="connsiteX20" fmla="*/ 8572 w 10000"/>
                  <a:gd name="connsiteY20" fmla="*/ 7333 h 9753"/>
                  <a:gd name="connsiteX21" fmla="*/ 8609 w 10000"/>
                  <a:gd name="connsiteY21" fmla="*/ 7694 h 9753"/>
                  <a:gd name="connsiteX22" fmla="*/ 8793 w 10000"/>
                  <a:gd name="connsiteY22" fmla="*/ 8308 h 9753"/>
                  <a:gd name="connsiteX23" fmla="*/ 8537 w 10000"/>
                  <a:gd name="connsiteY23" fmla="*/ 8668 h 9753"/>
                  <a:gd name="connsiteX24" fmla="*/ 8170 w 10000"/>
                  <a:gd name="connsiteY24" fmla="*/ 9486 h 9753"/>
                  <a:gd name="connsiteX25" fmla="*/ 8097 w 10000"/>
                  <a:gd name="connsiteY25" fmla="*/ 9743 h 9753"/>
                  <a:gd name="connsiteX26" fmla="*/ 7766 w 10000"/>
                  <a:gd name="connsiteY26" fmla="*/ 9691 h 9753"/>
                  <a:gd name="connsiteX27" fmla="*/ 7546 w 10000"/>
                  <a:gd name="connsiteY27" fmla="*/ 9590 h 9753"/>
                  <a:gd name="connsiteX28" fmla="*/ 7400 w 10000"/>
                  <a:gd name="connsiteY28" fmla="*/ 9486 h 9753"/>
                  <a:gd name="connsiteX29" fmla="*/ 1502 w 10000"/>
                  <a:gd name="connsiteY29" fmla="*/ 9691 h 9753"/>
                  <a:gd name="connsiteX30" fmla="*/ 1428 w 10000"/>
                  <a:gd name="connsiteY30" fmla="*/ 9231 h 9753"/>
                  <a:gd name="connsiteX31" fmla="*/ 1428 w 10000"/>
                  <a:gd name="connsiteY31" fmla="*/ 9131 h 9753"/>
                  <a:gd name="connsiteX32" fmla="*/ 1428 w 10000"/>
                  <a:gd name="connsiteY32" fmla="*/ 8770 h 9753"/>
                  <a:gd name="connsiteX33" fmla="*/ 1466 w 10000"/>
                  <a:gd name="connsiteY33" fmla="*/ 8463 h 9753"/>
                  <a:gd name="connsiteX34" fmla="*/ 1392 w 10000"/>
                  <a:gd name="connsiteY34" fmla="*/ 8001 h 9753"/>
                  <a:gd name="connsiteX35" fmla="*/ 1246 w 10000"/>
                  <a:gd name="connsiteY35" fmla="*/ 7434 h 9753"/>
                  <a:gd name="connsiteX36" fmla="*/ 1173 w 10000"/>
                  <a:gd name="connsiteY36" fmla="*/ 7026 h 9753"/>
                  <a:gd name="connsiteX37" fmla="*/ 1356 w 10000"/>
                  <a:gd name="connsiteY37" fmla="*/ 6718 h 9753"/>
                  <a:gd name="connsiteX38" fmla="*/ 1062 w 10000"/>
                  <a:gd name="connsiteY38" fmla="*/ 6257 h 9753"/>
                  <a:gd name="connsiteX39" fmla="*/ 1062 w 10000"/>
                  <a:gd name="connsiteY39" fmla="*/ 6155 h 9753"/>
                  <a:gd name="connsiteX40" fmla="*/ 1100 w 10000"/>
                  <a:gd name="connsiteY40" fmla="*/ 5642 h 9753"/>
                  <a:gd name="connsiteX41" fmla="*/ 953 w 10000"/>
                  <a:gd name="connsiteY41" fmla="*/ 5230 h 9753"/>
                  <a:gd name="connsiteX42" fmla="*/ 696 w 10000"/>
                  <a:gd name="connsiteY42" fmla="*/ 4410 h 9753"/>
                  <a:gd name="connsiteX43" fmla="*/ 623 w 10000"/>
                  <a:gd name="connsiteY43" fmla="*/ 3795 h 9753"/>
                  <a:gd name="connsiteX44" fmla="*/ 623 w 10000"/>
                  <a:gd name="connsiteY44" fmla="*/ 3384 h 9753"/>
                  <a:gd name="connsiteX45" fmla="*/ 0 w 10000"/>
                  <a:gd name="connsiteY45" fmla="*/ 2566 h 9753"/>
                  <a:gd name="connsiteX46" fmla="*/ 477 w 10000"/>
                  <a:gd name="connsiteY46" fmla="*/ 2000 h 9753"/>
                  <a:gd name="connsiteX47" fmla="*/ 477 w 10000"/>
                  <a:gd name="connsiteY47" fmla="*/ 1745 h 9753"/>
                  <a:gd name="connsiteX48" fmla="*/ 477 w 10000"/>
                  <a:gd name="connsiteY48" fmla="*/ 974 h 9753"/>
                  <a:gd name="connsiteX49" fmla="*/ 147 w 10000"/>
                  <a:gd name="connsiteY49" fmla="*/ 461 h 9753"/>
                  <a:gd name="connsiteX50" fmla="*/ 257 w 10000"/>
                  <a:gd name="connsiteY50" fmla="*/ 0 h 9753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428 w 10000"/>
                  <a:gd name="connsiteY30" fmla="*/ 9362 h 10000"/>
                  <a:gd name="connsiteX31" fmla="*/ 1428 w 10000"/>
                  <a:gd name="connsiteY31" fmla="*/ 8992 h 10000"/>
                  <a:gd name="connsiteX32" fmla="*/ 1466 w 10000"/>
                  <a:gd name="connsiteY32" fmla="*/ 8677 h 10000"/>
                  <a:gd name="connsiteX33" fmla="*/ 1392 w 10000"/>
                  <a:gd name="connsiteY33" fmla="*/ 8204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356 w 10000"/>
                  <a:gd name="connsiteY36" fmla="*/ 68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147 w 10000"/>
                  <a:gd name="connsiteY48" fmla="*/ 473 h 10000"/>
                  <a:gd name="connsiteX49" fmla="*/ 257 w 10000"/>
                  <a:gd name="connsiteY49" fmla="*/ 0 h 10000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223 w 10000"/>
                  <a:gd name="connsiteY30" fmla="*/ 9322 h 10000"/>
                  <a:gd name="connsiteX31" fmla="*/ 1428 w 10000"/>
                  <a:gd name="connsiteY31" fmla="*/ 8992 h 10000"/>
                  <a:gd name="connsiteX32" fmla="*/ 1466 w 10000"/>
                  <a:gd name="connsiteY32" fmla="*/ 8677 h 10000"/>
                  <a:gd name="connsiteX33" fmla="*/ 1392 w 10000"/>
                  <a:gd name="connsiteY33" fmla="*/ 8204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356 w 10000"/>
                  <a:gd name="connsiteY36" fmla="*/ 68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147 w 10000"/>
                  <a:gd name="connsiteY48" fmla="*/ 473 h 10000"/>
                  <a:gd name="connsiteX49" fmla="*/ 257 w 10000"/>
                  <a:gd name="connsiteY49" fmla="*/ 0 h 10000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223 w 10000"/>
                  <a:gd name="connsiteY30" fmla="*/ 9322 h 10000"/>
                  <a:gd name="connsiteX31" fmla="*/ 1120 w 10000"/>
                  <a:gd name="connsiteY31" fmla="*/ 8931 h 10000"/>
                  <a:gd name="connsiteX32" fmla="*/ 1466 w 10000"/>
                  <a:gd name="connsiteY32" fmla="*/ 8677 h 10000"/>
                  <a:gd name="connsiteX33" fmla="*/ 1392 w 10000"/>
                  <a:gd name="connsiteY33" fmla="*/ 8204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356 w 10000"/>
                  <a:gd name="connsiteY36" fmla="*/ 68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147 w 10000"/>
                  <a:gd name="connsiteY48" fmla="*/ 473 h 10000"/>
                  <a:gd name="connsiteX49" fmla="*/ 257 w 10000"/>
                  <a:gd name="connsiteY49" fmla="*/ 0 h 10000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223 w 10000"/>
                  <a:gd name="connsiteY30" fmla="*/ 9322 h 10000"/>
                  <a:gd name="connsiteX31" fmla="*/ 1120 w 10000"/>
                  <a:gd name="connsiteY31" fmla="*/ 8931 h 10000"/>
                  <a:gd name="connsiteX32" fmla="*/ 1145 w 10000"/>
                  <a:gd name="connsiteY32" fmla="*/ 8453 h 10000"/>
                  <a:gd name="connsiteX33" fmla="*/ 1392 w 10000"/>
                  <a:gd name="connsiteY33" fmla="*/ 8204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356 w 10000"/>
                  <a:gd name="connsiteY36" fmla="*/ 68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147 w 10000"/>
                  <a:gd name="connsiteY48" fmla="*/ 473 h 10000"/>
                  <a:gd name="connsiteX49" fmla="*/ 257 w 10000"/>
                  <a:gd name="connsiteY49" fmla="*/ 0 h 10000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223 w 10000"/>
                  <a:gd name="connsiteY30" fmla="*/ 9322 h 10000"/>
                  <a:gd name="connsiteX31" fmla="*/ 1120 w 10000"/>
                  <a:gd name="connsiteY31" fmla="*/ 8931 h 10000"/>
                  <a:gd name="connsiteX32" fmla="*/ 1145 w 10000"/>
                  <a:gd name="connsiteY32" fmla="*/ 8453 h 10000"/>
                  <a:gd name="connsiteX33" fmla="*/ 1167 w 10000"/>
                  <a:gd name="connsiteY33" fmla="*/ 8079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356 w 10000"/>
                  <a:gd name="connsiteY36" fmla="*/ 68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147 w 10000"/>
                  <a:gd name="connsiteY48" fmla="*/ 473 h 10000"/>
                  <a:gd name="connsiteX49" fmla="*/ 257 w 10000"/>
                  <a:gd name="connsiteY49" fmla="*/ 0 h 10000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223 w 10000"/>
                  <a:gd name="connsiteY30" fmla="*/ 9322 h 10000"/>
                  <a:gd name="connsiteX31" fmla="*/ 1120 w 10000"/>
                  <a:gd name="connsiteY31" fmla="*/ 8931 h 10000"/>
                  <a:gd name="connsiteX32" fmla="*/ 1145 w 10000"/>
                  <a:gd name="connsiteY32" fmla="*/ 8453 h 10000"/>
                  <a:gd name="connsiteX33" fmla="*/ 1167 w 10000"/>
                  <a:gd name="connsiteY33" fmla="*/ 8079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051 w 10000"/>
                  <a:gd name="connsiteY36" fmla="*/ 67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147 w 10000"/>
                  <a:gd name="connsiteY48" fmla="*/ 473 h 10000"/>
                  <a:gd name="connsiteX49" fmla="*/ 257 w 10000"/>
                  <a:gd name="connsiteY49" fmla="*/ 0 h 10000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223 w 10000"/>
                  <a:gd name="connsiteY30" fmla="*/ 9322 h 10000"/>
                  <a:gd name="connsiteX31" fmla="*/ 1120 w 10000"/>
                  <a:gd name="connsiteY31" fmla="*/ 8931 h 10000"/>
                  <a:gd name="connsiteX32" fmla="*/ 1145 w 10000"/>
                  <a:gd name="connsiteY32" fmla="*/ 8453 h 10000"/>
                  <a:gd name="connsiteX33" fmla="*/ 1167 w 10000"/>
                  <a:gd name="connsiteY33" fmla="*/ 8079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051 w 10000"/>
                  <a:gd name="connsiteY36" fmla="*/ 67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532 w 10000"/>
                  <a:gd name="connsiteY48" fmla="*/ 549 h 10000"/>
                  <a:gd name="connsiteX49" fmla="*/ 257 w 10000"/>
                  <a:gd name="connsiteY49" fmla="*/ 0 h 10000"/>
                  <a:gd name="connsiteX0" fmla="*/ 257 w 10000"/>
                  <a:gd name="connsiteY0" fmla="*/ 0 h 10000"/>
                  <a:gd name="connsiteX1" fmla="*/ 8448 w 10000"/>
                  <a:gd name="connsiteY1" fmla="*/ 92 h 10000"/>
                  <a:gd name="connsiteX2" fmla="*/ 8353 w 10000"/>
                  <a:gd name="connsiteY2" fmla="*/ 578 h 10000"/>
                  <a:gd name="connsiteX3" fmla="*/ 8682 w 10000"/>
                  <a:gd name="connsiteY3" fmla="*/ 999 h 10000"/>
                  <a:gd name="connsiteX4" fmla="*/ 8631 w 10000"/>
                  <a:gd name="connsiteY4" fmla="*/ 1302 h 10000"/>
                  <a:gd name="connsiteX5" fmla="*/ 8426 w 10000"/>
                  <a:gd name="connsiteY5" fmla="*/ 1997 h 10000"/>
                  <a:gd name="connsiteX6" fmla="*/ 8537 w 10000"/>
                  <a:gd name="connsiteY6" fmla="*/ 2261 h 10000"/>
                  <a:gd name="connsiteX7" fmla="*/ 8572 w 10000"/>
                  <a:gd name="connsiteY7" fmla="*/ 2579 h 10000"/>
                  <a:gd name="connsiteX8" fmla="*/ 8976 w 10000"/>
                  <a:gd name="connsiteY8" fmla="*/ 3103 h 10000"/>
                  <a:gd name="connsiteX9" fmla="*/ 9458 w 10000"/>
                  <a:gd name="connsiteY9" fmla="*/ 3431 h 10000"/>
                  <a:gd name="connsiteX10" fmla="*/ 9561 w 10000"/>
                  <a:gd name="connsiteY10" fmla="*/ 4050 h 10000"/>
                  <a:gd name="connsiteX11" fmla="*/ 9743 w 10000"/>
                  <a:gd name="connsiteY11" fmla="*/ 4417 h 10000"/>
                  <a:gd name="connsiteX12" fmla="*/ 9890 w 10000"/>
                  <a:gd name="connsiteY12" fmla="*/ 4681 h 10000"/>
                  <a:gd name="connsiteX13" fmla="*/ 10000 w 10000"/>
                  <a:gd name="connsiteY13" fmla="*/ 5469 h 10000"/>
                  <a:gd name="connsiteX14" fmla="*/ 9781 w 10000"/>
                  <a:gd name="connsiteY14" fmla="*/ 5941 h 10000"/>
                  <a:gd name="connsiteX15" fmla="*/ 9670 w 10000"/>
                  <a:gd name="connsiteY15" fmla="*/ 6205 h 10000"/>
                  <a:gd name="connsiteX16" fmla="*/ 9670 w 10000"/>
                  <a:gd name="connsiteY16" fmla="*/ 6678 h 10000"/>
                  <a:gd name="connsiteX17" fmla="*/ 9233 w 10000"/>
                  <a:gd name="connsiteY17" fmla="*/ 6624 h 10000"/>
                  <a:gd name="connsiteX18" fmla="*/ 8902 w 10000"/>
                  <a:gd name="connsiteY18" fmla="*/ 6888 h 10000"/>
                  <a:gd name="connsiteX19" fmla="*/ 8756 w 10000"/>
                  <a:gd name="connsiteY19" fmla="*/ 7098 h 10000"/>
                  <a:gd name="connsiteX20" fmla="*/ 8572 w 10000"/>
                  <a:gd name="connsiteY20" fmla="*/ 7519 h 10000"/>
                  <a:gd name="connsiteX21" fmla="*/ 8609 w 10000"/>
                  <a:gd name="connsiteY21" fmla="*/ 7889 h 10000"/>
                  <a:gd name="connsiteX22" fmla="*/ 8793 w 10000"/>
                  <a:gd name="connsiteY22" fmla="*/ 8518 h 10000"/>
                  <a:gd name="connsiteX23" fmla="*/ 8537 w 10000"/>
                  <a:gd name="connsiteY23" fmla="*/ 8888 h 10000"/>
                  <a:gd name="connsiteX24" fmla="*/ 8170 w 10000"/>
                  <a:gd name="connsiteY24" fmla="*/ 9726 h 10000"/>
                  <a:gd name="connsiteX25" fmla="*/ 8097 w 10000"/>
                  <a:gd name="connsiteY25" fmla="*/ 9990 h 10000"/>
                  <a:gd name="connsiteX26" fmla="*/ 7766 w 10000"/>
                  <a:gd name="connsiteY26" fmla="*/ 9936 h 10000"/>
                  <a:gd name="connsiteX27" fmla="*/ 7400 w 10000"/>
                  <a:gd name="connsiteY27" fmla="*/ 9726 h 10000"/>
                  <a:gd name="connsiteX28" fmla="*/ 1502 w 10000"/>
                  <a:gd name="connsiteY28" fmla="*/ 9936 h 10000"/>
                  <a:gd name="connsiteX29" fmla="*/ 1428 w 10000"/>
                  <a:gd name="connsiteY29" fmla="*/ 9465 h 10000"/>
                  <a:gd name="connsiteX30" fmla="*/ 1223 w 10000"/>
                  <a:gd name="connsiteY30" fmla="*/ 9322 h 10000"/>
                  <a:gd name="connsiteX31" fmla="*/ 1120 w 10000"/>
                  <a:gd name="connsiteY31" fmla="*/ 8931 h 10000"/>
                  <a:gd name="connsiteX32" fmla="*/ 1145 w 10000"/>
                  <a:gd name="connsiteY32" fmla="*/ 8453 h 10000"/>
                  <a:gd name="connsiteX33" fmla="*/ 1167 w 10000"/>
                  <a:gd name="connsiteY33" fmla="*/ 8079 h 10000"/>
                  <a:gd name="connsiteX34" fmla="*/ 1246 w 10000"/>
                  <a:gd name="connsiteY34" fmla="*/ 7622 h 10000"/>
                  <a:gd name="connsiteX35" fmla="*/ 1173 w 10000"/>
                  <a:gd name="connsiteY35" fmla="*/ 7204 h 10000"/>
                  <a:gd name="connsiteX36" fmla="*/ 1051 w 10000"/>
                  <a:gd name="connsiteY36" fmla="*/ 6788 h 10000"/>
                  <a:gd name="connsiteX37" fmla="*/ 1062 w 10000"/>
                  <a:gd name="connsiteY37" fmla="*/ 6415 h 10000"/>
                  <a:gd name="connsiteX38" fmla="*/ 1062 w 10000"/>
                  <a:gd name="connsiteY38" fmla="*/ 6311 h 10000"/>
                  <a:gd name="connsiteX39" fmla="*/ 1100 w 10000"/>
                  <a:gd name="connsiteY39" fmla="*/ 5785 h 10000"/>
                  <a:gd name="connsiteX40" fmla="*/ 953 w 10000"/>
                  <a:gd name="connsiteY40" fmla="*/ 5362 h 10000"/>
                  <a:gd name="connsiteX41" fmla="*/ 696 w 10000"/>
                  <a:gd name="connsiteY41" fmla="*/ 4522 h 10000"/>
                  <a:gd name="connsiteX42" fmla="*/ 623 w 10000"/>
                  <a:gd name="connsiteY42" fmla="*/ 3891 h 10000"/>
                  <a:gd name="connsiteX43" fmla="*/ 623 w 10000"/>
                  <a:gd name="connsiteY43" fmla="*/ 3470 h 10000"/>
                  <a:gd name="connsiteX44" fmla="*/ 0 w 10000"/>
                  <a:gd name="connsiteY44" fmla="*/ 2631 h 10000"/>
                  <a:gd name="connsiteX45" fmla="*/ 477 w 10000"/>
                  <a:gd name="connsiteY45" fmla="*/ 2051 h 10000"/>
                  <a:gd name="connsiteX46" fmla="*/ 477 w 10000"/>
                  <a:gd name="connsiteY46" fmla="*/ 1789 h 10000"/>
                  <a:gd name="connsiteX47" fmla="*/ 477 w 10000"/>
                  <a:gd name="connsiteY47" fmla="*/ 999 h 10000"/>
                  <a:gd name="connsiteX48" fmla="*/ 532 w 10000"/>
                  <a:gd name="connsiteY48" fmla="*/ 549 h 10000"/>
                  <a:gd name="connsiteX49" fmla="*/ 4732 w 10000"/>
                  <a:gd name="connsiteY49" fmla="*/ 478 h 10000"/>
                  <a:gd name="connsiteX0" fmla="*/ 8448 w 10000"/>
                  <a:gd name="connsiteY0" fmla="*/ 0 h 9908"/>
                  <a:gd name="connsiteX1" fmla="*/ 8353 w 10000"/>
                  <a:gd name="connsiteY1" fmla="*/ 486 h 9908"/>
                  <a:gd name="connsiteX2" fmla="*/ 8682 w 10000"/>
                  <a:gd name="connsiteY2" fmla="*/ 907 h 9908"/>
                  <a:gd name="connsiteX3" fmla="*/ 8631 w 10000"/>
                  <a:gd name="connsiteY3" fmla="*/ 1210 h 9908"/>
                  <a:gd name="connsiteX4" fmla="*/ 8426 w 10000"/>
                  <a:gd name="connsiteY4" fmla="*/ 1905 h 9908"/>
                  <a:gd name="connsiteX5" fmla="*/ 8537 w 10000"/>
                  <a:gd name="connsiteY5" fmla="*/ 2169 h 9908"/>
                  <a:gd name="connsiteX6" fmla="*/ 8572 w 10000"/>
                  <a:gd name="connsiteY6" fmla="*/ 2487 h 9908"/>
                  <a:gd name="connsiteX7" fmla="*/ 8976 w 10000"/>
                  <a:gd name="connsiteY7" fmla="*/ 3011 h 9908"/>
                  <a:gd name="connsiteX8" fmla="*/ 9458 w 10000"/>
                  <a:gd name="connsiteY8" fmla="*/ 3339 h 9908"/>
                  <a:gd name="connsiteX9" fmla="*/ 9561 w 10000"/>
                  <a:gd name="connsiteY9" fmla="*/ 3958 h 9908"/>
                  <a:gd name="connsiteX10" fmla="*/ 9743 w 10000"/>
                  <a:gd name="connsiteY10" fmla="*/ 4325 h 9908"/>
                  <a:gd name="connsiteX11" fmla="*/ 9890 w 10000"/>
                  <a:gd name="connsiteY11" fmla="*/ 4589 h 9908"/>
                  <a:gd name="connsiteX12" fmla="*/ 10000 w 10000"/>
                  <a:gd name="connsiteY12" fmla="*/ 5377 h 9908"/>
                  <a:gd name="connsiteX13" fmla="*/ 9781 w 10000"/>
                  <a:gd name="connsiteY13" fmla="*/ 5849 h 9908"/>
                  <a:gd name="connsiteX14" fmla="*/ 9670 w 10000"/>
                  <a:gd name="connsiteY14" fmla="*/ 6113 h 9908"/>
                  <a:gd name="connsiteX15" fmla="*/ 9670 w 10000"/>
                  <a:gd name="connsiteY15" fmla="*/ 6586 h 9908"/>
                  <a:gd name="connsiteX16" fmla="*/ 9233 w 10000"/>
                  <a:gd name="connsiteY16" fmla="*/ 6532 h 9908"/>
                  <a:gd name="connsiteX17" fmla="*/ 8902 w 10000"/>
                  <a:gd name="connsiteY17" fmla="*/ 6796 h 9908"/>
                  <a:gd name="connsiteX18" fmla="*/ 8756 w 10000"/>
                  <a:gd name="connsiteY18" fmla="*/ 7006 h 9908"/>
                  <a:gd name="connsiteX19" fmla="*/ 8572 w 10000"/>
                  <a:gd name="connsiteY19" fmla="*/ 7427 h 9908"/>
                  <a:gd name="connsiteX20" fmla="*/ 8609 w 10000"/>
                  <a:gd name="connsiteY20" fmla="*/ 7797 h 9908"/>
                  <a:gd name="connsiteX21" fmla="*/ 8793 w 10000"/>
                  <a:gd name="connsiteY21" fmla="*/ 8426 h 9908"/>
                  <a:gd name="connsiteX22" fmla="*/ 8537 w 10000"/>
                  <a:gd name="connsiteY22" fmla="*/ 8796 h 9908"/>
                  <a:gd name="connsiteX23" fmla="*/ 8170 w 10000"/>
                  <a:gd name="connsiteY23" fmla="*/ 9634 h 9908"/>
                  <a:gd name="connsiteX24" fmla="*/ 8097 w 10000"/>
                  <a:gd name="connsiteY24" fmla="*/ 9898 h 9908"/>
                  <a:gd name="connsiteX25" fmla="*/ 7766 w 10000"/>
                  <a:gd name="connsiteY25" fmla="*/ 9844 h 9908"/>
                  <a:gd name="connsiteX26" fmla="*/ 7400 w 10000"/>
                  <a:gd name="connsiteY26" fmla="*/ 9634 h 9908"/>
                  <a:gd name="connsiteX27" fmla="*/ 1502 w 10000"/>
                  <a:gd name="connsiteY27" fmla="*/ 9844 h 9908"/>
                  <a:gd name="connsiteX28" fmla="*/ 1428 w 10000"/>
                  <a:gd name="connsiteY28" fmla="*/ 9373 h 9908"/>
                  <a:gd name="connsiteX29" fmla="*/ 1223 w 10000"/>
                  <a:gd name="connsiteY29" fmla="*/ 9230 h 9908"/>
                  <a:gd name="connsiteX30" fmla="*/ 1120 w 10000"/>
                  <a:gd name="connsiteY30" fmla="*/ 8839 h 9908"/>
                  <a:gd name="connsiteX31" fmla="*/ 1145 w 10000"/>
                  <a:gd name="connsiteY31" fmla="*/ 8361 h 9908"/>
                  <a:gd name="connsiteX32" fmla="*/ 1167 w 10000"/>
                  <a:gd name="connsiteY32" fmla="*/ 7987 h 9908"/>
                  <a:gd name="connsiteX33" fmla="*/ 1246 w 10000"/>
                  <a:gd name="connsiteY33" fmla="*/ 7530 h 9908"/>
                  <a:gd name="connsiteX34" fmla="*/ 1173 w 10000"/>
                  <a:gd name="connsiteY34" fmla="*/ 7112 h 9908"/>
                  <a:gd name="connsiteX35" fmla="*/ 1051 w 10000"/>
                  <a:gd name="connsiteY35" fmla="*/ 6696 h 9908"/>
                  <a:gd name="connsiteX36" fmla="*/ 1062 w 10000"/>
                  <a:gd name="connsiteY36" fmla="*/ 6323 h 9908"/>
                  <a:gd name="connsiteX37" fmla="*/ 1062 w 10000"/>
                  <a:gd name="connsiteY37" fmla="*/ 6219 h 9908"/>
                  <a:gd name="connsiteX38" fmla="*/ 1100 w 10000"/>
                  <a:gd name="connsiteY38" fmla="*/ 5693 h 9908"/>
                  <a:gd name="connsiteX39" fmla="*/ 953 w 10000"/>
                  <a:gd name="connsiteY39" fmla="*/ 5270 h 9908"/>
                  <a:gd name="connsiteX40" fmla="*/ 696 w 10000"/>
                  <a:gd name="connsiteY40" fmla="*/ 4430 h 9908"/>
                  <a:gd name="connsiteX41" fmla="*/ 623 w 10000"/>
                  <a:gd name="connsiteY41" fmla="*/ 3799 h 9908"/>
                  <a:gd name="connsiteX42" fmla="*/ 623 w 10000"/>
                  <a:gd name="connsiteY42" fmla="*/ 3378 h 9908"/>
                  <a:gd name="connsiteX43" fmla="*/ 0 w 10000"/>
                  <a:gd name="connsiteY43" fmla="*/ 2539 h 9908"/>
                  <a:gd name="connsiteX44" fmla="*/ 477 w 10000"/>
                  <a:gd name="connsiteY44" fmla="*/ 1959 h 9908"/>
                  <a:gd name="connsiteX45" fmla="*/ 477 w 10000"/>
                  <a:gd name="connsiteY45" fmla="*/ 1697 h 9908"/>
                  <a:gd name="connsiteX46" fmla="*/ 477 w 10000"/>
                  <a:gd name="connsiteY46" fmla="*/ 907 h 9908"/>
                  <a:gd name="connsiteX47" fmla="*/ 532 w 10000"/>
                  <a:gd name="connsiteY47" fmla="*/ 457 h 9908"/>
                  <a:gd name="connsiteX48" fmla="*/ 4732 w 10000"/>
                  <a:gd name="connsiteY48" fmla="*/ 386 h 9908"/>
                  <a:gd name="connsiteX0" fmla="*/ 8448 w 10000"/>
                  <a:gd name="connsiteY0" fmla="*/ 79 h 10079"/>
                  <a:gd name="connsiteX1" fmla="*/ 8353 w 10000"/>
                  <a:gd name="connsiteY1" fmla="*/ 570 h 10079"/>
                  <a:gd name="connsiteX2" fmla="*/ 8682 w 10000"/>
                  <a:gd name="connsiteY2" fmla="*/ 994 h 10079"/>
                  <a:gd name="connsiteX3" fmla="*/ 8631 w 10000"/>
                  <a:gd name="connsiteY3" fmla="*/ 1300 h 10079"/>
                  <a:gd name="connsiteX4" fmla="*/ 8426 w 10000"/>
                  <a:gd name="connsiteY4" fmla="*/ 2002 h 10079"/>
                  <a:gd name="connsiteX5" fmla="*/ 8537 w 10000"/>
                  <a:gd name="connsiteY5" fmla="*/ 2268 h 10079"/>
                  <a:gd name="connsiteX6" fmla="*/ 8572 w 10000"/>
                  <a:gd name="connsiteY6" fmla="*/ 2589 h 10079"/>
                  <a:gd name="connsiteX7" fmla="*/ 8976 w 10000"/>
                  <a:gd name="connsiteY7" fmla="*/ 3118 h 10079"/>
                  <a:gd name="connsiteX8" fmla="*/ 9458 w 10000"/>
                  <a:gd name="connsiteY8" fmla="*/ 3449 h 10079"/>
                  <a:gd name="connsiteX9" fmla="*/ 9561 w 10000"/>
                  <a:gd name="connsiteY9" fmla="*/ 4074 h 10079"/>
                  <a:gd name="connsiteX10" fmla="*/ 9743 w 10000"/>
                  <a:gd name="connsiteY10" fmla="*/ 4444 h 10079"/>
                  <a:gd name="connsiteX11" fmla="*/ 9890 w 10000"/>
                  <a:gd name="connsiteY11" fmla="*/ 4711 h 10079"/>
                  <a:gd name="connsiteX12" fmla="*/ 10000 w 10000"/>
                  <a:gd name="connsiteY12" fmla="*/ 5506 h 10079"/>
                  <a:gd name="connsiteX13" fmla="*/ 9781 w 10000"/>
                  <a:gd name="connsiteY13" fmla="*/ 5982 h 10079"/>
                  <a:gd name="connsiteX14" fmla="*/ 9670 w 10000"/>
                  <a:gd name="connsiteY14" fmla="*/ 6249 h 10079"/>
                  <a:gd name="connsiteX15" fmla="*/ 9670 w 10000"/>
                  <a:gd name="connsiteY15" fmla="*/ 6726 h 10079"/>
                  <a:gd name="connsiteX16" fmla="*/ 9233 w 10000"/>
                  <a:gd name="connsiteY16" fmla="*/ 6672 h 10079"/>
                  <a:gd name="connsiteX17" fmla="*/ 8902 w 10000"/>
                  <a:gd name="connsiteY17" fmla="*/ 6938 h 10079"/>
                  <a:gd name="connsiteX18" fmla="*/ 8756 w 10000"/>
                  <a:gd name="connsiteY18" fmla="*/ 7150 h 10079"/>
                  <a:gd name="connsiteX19" fmla="*/ 8572 w 10000"/>
                  <a:gd name="connsiteY19" fmla="*/ 7575 h 10079"/>
                  <a:gd name="connsiteX20" fmla="*/ 8609 w 10000"/>
                  <a:gd name="connsiteY20" fmla="*/ 7948 h 10079"/>
                  <a:gd name="connsiteX21" fmla="*/ 8793 w 10000"/>
                  <a:gd name="connsiteY21" fmla="*/ 8583 h 10079"/>
                  <a:gd name="connsiteX22" fmla="*/ 8537 w 10000"/>
                  <a:gd name="connsiteY22" fmla="*/ 8957 h 10079"/>
                  <a:gd name="connsiteX23" fmla="*/ 8170 w 10000"/>
                  <a:gd name="connsiteY23" fmla="*/ 9802 h 10079"/>
                  <a:gd name="connsiteX24" fmla="*/ 8097 w 10000"/>
                  <a:gd name="connsiteY24" fmla="*/ 10069 h 10079"/>
                  <a:gd name="connsiteX25" fmla="*/ 7766 w 10000"/>
                  <a:gd name="connsiteY25" fmla="*/ 10014 h 10079"/>
                  <a:gd name="connsiteX26" fmla="*/ 7400 w 10000"/>
                  <a:gd name="connsiteY26" fmla="*/ 9802 h 10079"/>
                  <a:gd name="connsiteX27" fmla="*/ 1502 w 10000"/>
                  <a:gd name="connsiteY27" fmla="*/ 10014 h 10079"/>
                  <a:gd name="connsiteX28" fmla="*/ 1428 w 10000"/>
                  <a:gd name="connsiteY28" fmla="*/ 9539 h 10079"/>
                  <a:gd name="connsiteX29" fmla="*/ 1223 w 10000"/>
                  <a:gd name="connsiteY29" fmla="*/ 9395 h 10079"/>
                  <a:gd name="connsiteX30" fmla="*/ 1120 w 10000"/>
                  <a:gd name="connsiteY30" fmla="*/ 9000 h 10079"/>
                  <a:gd name="connsiteX31" fmla="*/ 1145 w 10000"/>
                  <a:gd name="connsiteY31" fmla="*/ 8518 h 10079"/>
                  <a:gd name="connsiteX32" fmla="*/ 1167 w 10000"/>
                  <a:gd name="connsiteY32" fmla="*/ 8140 h 10079"/>
                  <a:gd name="connsiteX33" fmla="*/ 1246 w 10000"/>
                  <a:gd name="connsiteY33" fmla="*/ 7679 h 10079"/>
                  <a:gd name="connsiteX34" fmla="*/ 1173 w 10000"/>
                  <a:gd name="connsiteY34" fmla="*/ 7257 h 10079"/>
                  <a:gd name="connsiteX35" fmla="*/ 1051 w 10000"/>
                  <a:gd name="connsiteY35" fmla="*/ 6837 h 10079"/>
                  <a:gd name="connsiteX36" fmla="*/ 1062 w 10000"/>
                  <a:gd name="connsiteY36" fmla="*/ 6461 h 10079"/>
                  <a:gd name="connsiteX37" fmla="*/ 1062 w 10000"/>
                  <a:gd name="connsiteY37" fmla="*/ 6356 h 10079"/>
                  <a:gd name="connsiteX38" fmla="*/ 1100 w 10000"/>
                  <a:gd name="connsiteY38" fmla="*/ 5825 h 10079"/>
                  <a:gd name="connsiteX39" fmla="*/ 953 w 10000"/>
                  <a:gd name="connsiteY39" fmla="*/ 5398 h 10079"/>
                  <a:gd name="connsiteX40" fmla="*/ 696 w 10000"/>
                  <a:gd name="connsiteY40" fmla="*/ 4550 h 10079"/>
                  <a:gd name="connsiteX41" fmla="*/ 623 w 10000"/>
                  <a:gd name="connsiteY41" fmla="*/ 3913 h 10079"/>
                  <a:gd name="connsiteX42" fmla="*/ 623 w 10000"/>
                  <a:gd name="connsiteY42" fmla="*/ 3488 h 10079"/>
                  <a:gd name="connsiteX43" fmla="*/ 0 w 10000"/>
                  <a:gd name="connsiteY43" fmla="*/ 2642 h 10079"/>
                  <a:gd name="connsiteX44" fmla="*/ 477 w 10000"/>
                  <a:gd name="connsiteY44" fmla="*/ 2056 h 10079"/>
                  <a:gd name="connsiteX45" fmla="*/ 477 w 10000"/>
                  <a:gd name="connsiteY45" fmla="*/ 1792 h 10079"/>
                  <a:gd name="connsiteX46" fmla="*/ 477 w 10000"/>
                  <a:gd name="connsiteY46" fmla="*/ 994 h 10079"/>
                  <a:gd name="connsiteX47" fmla="*/ 575 w 10000"/>
                  <a:gd name="connsiteY47" fmla="*/ 21 h 10079"/>
                  <a:gd name="connsiteX48" fmla="*/ 4732 w 10000"/>
                  <a:gd name="connsiteY48" fmla="*/ 469 h 10079"/>
                  <a:gd name="connsiteX0" fmla="*/ 8448 w 10000"/>
                  <a:gd name="connsiteY0" fmla="*/ 87 h 10087"/>
                  <a:gd name="connsiteX1" fmla="*/ 8353 w 10000"/>
                  <a:gd name="connsiteY1" fmla="*/ 578 h 10087"/>
                  <a:gd name="connsiteX2" fmla="*/ 8682 w 10000"/>
                  <a:gd name="connsiteY2" fmla="*/ 1002 h 10087"/>
                  <a:gd name="connsiteX3" fmla="*/ 8631 w 10000"/>
                  <a:gd name="connsiteY3" fmla="*/ 1308 h 10087"/>
                  <a:gd name="connsiteX4" fmla="*/ 8426 w 10000"/>
                  <a:gd name="connsiteY4" fmla="*/ 2010 h 10087"/>
                  <a:gd name="connsiteX5" fmla="*/ 8537 w 10000"/>
                  <a:gd name="connsiteY5" fmla="*/ 2276 h 10087"/>
                  <a:gd name="connsiteX6" fmla="*/ 8572 w 10000"/>
                  <a:gd name="connsiteY6" fmla="*/ 2597 h 10087"/>
                  <a:gd name="connsiteX7" fmla="*/ 8976 w 10000"/>
                  <a:gd name="connsiteY7" fmla="*/ 3126 h 10087"/>
                  <a:gd name="connsiteX8" fmla="*/ 9458 w 10000"/>
                  <a:gd name="connsiteY8" fmla="*/ 3457 h 10087"/>
                  <a:gd name="connsiteX9" fmla="*/ 9561 w 10000"/>
                  <a:gd name="connsiteY9" fmla="*/ 4082 h 10087"/>
                  <a:gd name="connsiteX10" fmla="*/ 9743 w 10000"/>
                  <a:gd name="connsiteY10" fmla="*/ 4452 h 10087"/>
                  <a:gd name="connsiteX11" fmla="*/ 9890 w 10000"/>
                  <a:gd name="connsiteY11" fmla="*/ 4719 h 10087"/>
                  <a:gd name="connsiteX12" fmla="*/ 10000 w 10000"/>
                  <a:gd name="connsiteY12" fmla="*/ 5514 h 10087"/>
                  <a:gd name="connsiteX13" fmla="*/ 9781 w 10000"/>
                  <a:gd name="connsiteY13" fmla="*/ 5990 h 10087"/>
                  <a:gd name="connsiteX14" fmla="*/ 9670 w 10000"/>
                  <a:gd name="connsiteY14" fmla="*/ 6257 h 10087"/>
                  <a:gd name="connsiteX15" fmla="*/ 9670 w 10000"/>
                  <a:gd name="connsiteY15" fmla="*/ 6734 h 10087"/>
                  <a:gd name="connsiteX16" fmla="*/ 9233 w 10000"/>
                  <a:gd name="connsiteY16" fmla="*/ 6680 h 10087"/>
                  <a:gd name="connsiteX17" fmla="*/ 8902 w 10000"/>
                  <a:gd name="connsiteY17" fmla="*/ 6946 h 10087"/>
                  <a:gd name="connsiteX18" fmla="*/ 8756 w 10000"/>
                  <a:gd name="connsiteY18" fmla="*/ 7158 h 10087"/>
                  <a:gd name="connsiteX19" fmla="*/ 8572 w 10000"/>
                  <a:gd name="connsiteY19" fmla="*/ 7583 h 10087"/>
                  <a:gd name="connsiteX20" fmla="*/ 8609 w 10000"/>
                  <a:gd name="connsiteY20" fmla="*/ 7956 h 10087"/>
                  <a:gd name="connsiteX21" fmla="*/ 8793 w 10000"/>
                  <a:gd name="connsiteY21" fmla="*/ 8591 h 10087"/>
                  <a:gd name="connsiteX22" fmla="*/ 8537 w 10000"/>
                  <a:gd name="connsiteY22" fmla="*/ 8965 h 10087"/>
                  <a:gd name="connsiteX23" fmla="*/ 8170 w 10000"/>
                  <a:gd name="connsiteY23" fmla="*/ 9810 h 10087"/>
                  <a:gd name="connsiteX24" fmla="*/ 8097 w 10000"/>
                  <a:gd name="connsiteY24" fmla="*/ 10077 h 10087"/>
                  <a:gd name="connsiteX25" fmla="*/ 7766 w 10000"/>
                  <a:gd name="connsiteY25" fmla="*/ 10022 h 10087"/>
                  <a:gd name="connsiteX26" fmla="*/ 7400 w 10000"/>
                  <a:gd name="connsiteY26" fmla="*/ 9810 h 10087"/>
                  <a:gd name="connsiteX27" fmla="*/ 1502 w 10000"/>
                  <a:gd name="connsiteY27" fmla="*/ 10022 h 10087"/>
                  <a:gd name="connsiteX28" fmla="*/ 1428 w 10000"/>
                  <a:gd name="connsiteY28" fmla="*/ 9547 h 10087"/>
                  <a:gd name="connsiteX29" fmla="*/ 1223 w 10000"/>
                  <a:gd name="connsiteY29" fmla="*/ 9403 h 10087"/>
                  <a:gd name="connsiteX30" fmla="*/ 1120 w 10000"/>
                  <a:gd name="connsiteY30" fmla="*/ 9008 h 10087"/>
                  <a:gd name="connsiteX31" fmla="*/ 1145 w 10000"/>
                  <a:gd name="connsiteY31" fmla="*/ 8526 h 10087"/>
                  <a:gd name="connsiteX32" fmla="*/ 1167 w 10000"/>
                  <a:gd name="connsiteY32" fmla="*/ 8148 h 10087"/>
                  <a:gd name="connsiteX33" fmla="*/ 1246 w 10000"/>
                  <a:gd name="connsiteY33" fmla="*/ 7687 h 10087"/>
                  <a:gd name="connsiteX34" fmla="*/ 1173 w 10000"/>
                  <a:gd name="connsiteY34" fmla="*/ 7265 h 10087"/>
                  <a:gd name="connsiteX35" fmla="*/ 1051 w 10000"/>
                  <a:gd name="connsiteY35" fmla="*/ 6845 h 10087"/>
                  <a:gd name="connsiteX36" fmla="*/ 1062 w 10000"/>
                  <a:gd name="connsiteY36" fmla="*/ 6469 h 10087"/>
                  <a:gd name="connsiteX37" fmla="*/ 1062 w 10000"/>
                  <a:gd name="connsiteY37" fmla="*/ 6364 h 10087"/>
                  <a:gd name="connsiteX38" fmla="*/ 1100 w 10000"/>
                  <a:gd name="connsiteY38" fmla="*/ 5833 h 10087"/>
                  <a:gd name="connsiteX39" fmla="*/ 953 w 10000"/>
                  <a:gd name="connsiteY39" fmla="*/ 5406 h 10087"/>
                  <a:gd name="connsiteX40" fmla="*/ 696 w 10000"/>
                  <a:gd name="connsiteY40" fmla="*/ 4558 h 10087"/>
                  <a:gd name="connsiteX41" fmla="*/ 623 w 10000"/>
                  <a:gd name="connsiteY41" fmla="*/ 3921 h 10087"/>
                  <a:gd name="connsiteX42" fmla="*/ 623 w 10000"/>
                  <a:gd name="connsiteY42" fmla="*/ 3496 h 10087"/>
                  <a:gd name="connsiteX43" fmla="*/ 0 w 10000"/>
                  <a:gd name="connsiteY43" fmla="*/ 2650 h 10087"/>
                  <a:gd name="connsiteX44" fmla="*/ 477 w 10000"/>
                  <a:gd name="connsiteY44" fmla="*/ 2064 h 10087"/>
                  <a:gd name="connsiteX45" fmla="*/ 477 w 10000"/>
                  <a:gd name="connsiteY45" fmla="*/ 1800 h 10087"/>
                  <a:gd name="connsiteX46" fmla="*/ 477 w 10000"/>
                  <a:gd name="connsiteY46" fmla="*/ 1002 h 10087"/>
                  <a:gd name="connsiteX47" fmla="*/ 575 w 10000"/>
                  <a:gd name="connsiteY47" fmla="*/ 29 h 10087"/>
                  <a:gd name="connsiteX48" fmla="*/ 4777 w 10000"/>
                  <a:gd name="connsiteY48" fmla="*/ 249 h 10087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756 w 10000"/>
                  <a:gd name="connsiteY18" fmla="*/ 7071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793 w 10000"/>
                  <a:gd name="connsiteY21" fmla="*/ 8504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1100 w 10000"/>
                  <a:gd name="connsiteY38" fmla="*/ 5746 h 10000"/>
                  <a:gd name="connsiteX39" fmla="*/ 953 w 10000"/>
                  <a:gd name="connsiteY39" fmla="*/ 5319 h 10000"/>
                  <a:gd name="connsiteX40" fmla="*/ 696 w 10000"/>
                  <a:gd name="connsiteY40" fmla="*/ 4471 h 10000"/>
                  <a:gd name="connsiteX41" fmla="*/ 623 w 10000"/>
                  <a:gd name="connsiteY41" fmla="*/ 3834 h 10000"/>
                  <a:gd name="connsiteX42" fmla="*/ 623 w 10000"/>
                  <a:gd name="connsiteY42" fmla="*/ 3409 h 10000"/>
                  <a:gd name="connsiteX43" fmla="*/ 0 w 10000"/>
                  <a:gd name="connsiteY43" fmla="*/ 2563 h 10000"/>
                  <a:gd name="connsiteX44" fmla="*/ 477 w 10000"/>
                  <a:gd name="connsiteY44" fmla="*/ 1977 h 10000"/>
                  <a:gd name="connsiteX45" fmla="*/ 477 w 10000"/>
                  <a:gd name="connsiteY45" fmla="*/ 1713 h 10000"/>
                  <a:gd name="connsiteX46" fmla="*/ 477 w 10000"/>
                  <a:gd name="connsiteY46" fmla="*/ 915 h 10000"/>
                  <a:gd name="connsiteX47" fmla="*/ 715 w 10000"/>
                  <a:gd name="connsiteY47" fmla="*/ 127 h 10000"/>
                  <a:gd name="connsiteX48" fmla="*/ 4777 w 10000"/>
                  <a:gd name="connsiteY48" fmla="*/ 162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756 w 10000"/>
                  <a:gd name="connsiteY18" fmla="*/ 7071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793 w 10000"/>
                  <a:gd name="connsiteY21" fmla="*/ 8504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1100 w 10000"/>
                  <a:gd name="connsiteY38" fmla="*/ 5746 h 10000"/>
                  <a:gd name="connsiteX39" fmla="*/ 953 w 10000"/>
                  <a:gd name="connsiteY39" fmla="*/ 5319 h 10000"/>
                  <a:gd name="connsiteX40" fmla="*/ 696 w 10000"/>
                  <a:gd name="connsiteY40" fmla="*/ 4471 h 10000"/>
                  <a:gd name="connsiteX41" fmla="*/ 623 w 10000"/>
                  <a:gd name="connsiteY41" fmla="*/ 3834 h 10000"/>
                  <a:gd name="connsiteX42" fmla="*/ 521 w 10000"/>
                  <a:gd name="connsiteY42" fmla="*/ 3389 h 10000"/>
                  <a:gd name="connsiteX43" fmla="*/ 0 w 10000"/>
                  <a:gd name="connsiteY43" fmla="*/ 2563 h 10000"/>
                  <a:gd name="connsiteX44" fmla="*/ 477 w 10000"/>
                  <a:gd name="connsiteY44" fmla="*/ 1977 h 10000"/>
                  <a:gd name="connsiteX45" fmla="*/ 477 w 10000"/>
                  <a:gd name="connsiteY45" fmla="*/ 1713 h 10000"/>
                  <a:gd name="connsiteX46" fmla="*/ 477 w 10000"/>
                  <a:gd name="connsiteY46" fmla="*/ 915 h 10000"/>
                  <a:gd name="connsiteX47" fmla="*/ 715 w 10000"/>
                  <a:gd name="connsiteY47" fmla="*/ 127 h 10000"/>
                  <a:gd name="connsiteX48" fmla="*/ 4777 w 10000"/>
                  <a:gd name="connsiteY48" fmla="*/ 162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756 w 10000"/>
                  <a:gd name="connsiteY18" fmla="*/ 7071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793 w 10000"/>
                  <a:gd name="connsiteY21" fmla="*/ 8504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1100 w 10000"/>
                  <a:gd name="connsiteY38" fmla="*/ 5746 h 10000"/>
                  <a:gd name="connsiteX39" fmla="*/ 953 w 10000"/>
                  <a:gd name="connsiteY39" fmla="*/ 5319 h 10000"/>
                  <a:gd name="connsiteX40" fmla="*/ 696 w 10000"/>
                  <a:gd name="connsiteY40" fmla="*/ 4471 h 10000"/>
                  <a:gd name="connsiteX41" fmla="*/ 543 w 10000"/>
                  <a:gd name="connsiteY41" fmla="*/ 3858 h 10000"/>
                  <a:gd name="connsiteX42" fmla="*/ 521 w 10000"/>
                  <a:gd name="connsiteY42" fmla="*/ 3389 h 10000"/>
                  <a:gd name="connsiteX43" fmla="*/ 0 w 10000"/>
                  <a:gd name="connsiteY43" fmla="*/ 2563 h 10000"/>
                  <a:gd name="connsiteX44" fmla="*/ 477 w 10000"/>
                  <a:gd name="connsiteY44" fmla="*/ 1977 h 10000"/>
                  <a:gd name="connsiteX45" fmla="*/ 477 w 10000"/>
                  <a:gd name="connsiteY45" fmla="*/ 1713 h 10000"/>
                  <a:gd name="connsiteX46" fmla="*/ 477 w 10000"/>
                  <a:gd name="connsiteY46" fmla="*/ 915 h 10000"/>
                  <a:gd name="connsiteX47" fmla="*/ 715 w 10000"/>
                  <a:gd name="connsiteY47" fmla="*/ 127 h 10000"/>
                  <a:gd name="connsiteX48" fmla="*/ 4777 w 10000"/>
                  <a:gd name="connsiteY48" fmla="*/ 162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756 w 10000"/>
                  <a:gd name="connsiteY18" fmla="*/ 7071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793 w 10000"/>
                  <a:gd name="connsiteY21" fmla="*/ 8504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953 w 10000"/>
                  <a:gd name="connsiteY38" fmla="*/ 5319 h 10000"/>
                  <a:gd name="connsiteX39" fmla="*/ 696 w 10000"/>
                  <a:gd name="connsiteY39" fmla="*/ 4471 h 10000"/>
                  <a:gd name="connsiteX40" fmla="*/ 543 w 10000"/>
                  <a:gd name="connsiteY40" fmla="*/ 3858 h 10000"/>
                  <a:gd name="connsiteX41" fmla="*/ 521 w 10000"/>
                  <a:gd name="connsiteY41" fmla="*/ 3389 h 10000"/>
                  <a:gd name="connsiteX42" fmla="*/ 0 w 10000"/>
                  <a:gd name="connsiteY42" fmla="*/ 2563 h 10000"/>
                  <a:gd name="connsiteX43" fmla="*/ 477 w 10000"/>
                  <a:gd name="connsiteY43" fmla="*/ 1977 h 10000"/>
                  <a:gd name="connsiteX44" fmla="*/ 477 w 10000"/>
                  <a:gd name="connsiteY44" fmla="*/ 1713 h 10000"/>
                  <a:gd name="connsiteX45" fmla="*/ 477 w 10000"/>
                  <a:gd name="connsiteY45" fmla="*/ 915 h 10000"/>
                  <a:gd name="connsiteX46" fmla="*/ 715 w 10000"/>
                  <a:gd name="connsiteY46" fmla="*/ 127 h 10000"/>
                  <a:gd name="connsiteX47" fmla="*/ 4777 w 10000"/>
                  <a:gd name="connsiteY47" fmla="*/ 162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756 w 10000"/>
                  <a:gd name="connsiteY18" fmla="*/ 7071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793 w 10000"/>
                  <a:gd name="connsiteY21" fmla="*/ 8504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838 w 10000"/>
                  <a:gd name="connsiteY38" fmla="*/ 5455 h 10000"/>
                  <a:gd name="connsiteX39" fmla="*/ 696 w 10000"/>
                  <a:gd name="connsiteY39" fmla="*/ 4471 h 10000"/>
                  <a:gd name="connsiteX40" fmla="*/ 543 w 10000"/>
                  <a:gd name="connsiteY40" fmla="*/ 3858 h 10000"/>
                  <a:gd name="connsiteX41" fmla="*/ 521 w 10000"/>
                  <a:gd name="connsiteY41" fmla="*/ 3389 h 10000"/>
                  <a:gd name="connsiteX42" fmla="*/ 0 w 10000"/>
                  <a:gd name="connsiteY42" fmla="*/ 2563 h 10000"/>
                  <a:gd name="connsiteX43" fmla="*/ 477 w 10000"/>
                  <a:gd name="connsiteY43" fmla="*/ 1977 h 10000"/>
                  <a:gd name="connsiteX44" fmla="*/ 477 w 10000"/>
                  <a:gd name="connsiteY44" fmla="*/ 1713 h 10000"/>
                  <a:gd name="connsiteX45" fmla="*/ 477 w 10000"/>
                  <a:gd name="connsiteY45" fmla="*/ 915 h 10000"/>
                  <a:gd name="connsiteX46" fmla="*/ 715 w 10000"/>
                  <a:gd name="connsiteY46" fmla="*/ 127 h 10000"/>
                  <a:gd name="connsiteX47" fmla="*/ 4777 w 10000"/>
                  <a:gd name="connsiteY47" fmla="*/ 162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793 w 10000"/>
                  <a:gd name="connsiteY21" fmla="*/ 8504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838 w 10000"/>
                  <a:gd name="connsiteY38" fmla="*/ 5455 h 10000"/>
                  <a:gd name="connsiteX39" fmla="*/ 696 w 10000"/>
                  <a:gd name="connsiteY39" fmla="*/ 4471 h 10000"/>
                  <a:gd name="connsiteX40" fmla="*/ 543 w 10000"/>
                  <a:gd name="connsiteY40" fmla="*/ 3858 h 10000"/>
                  <a:gd name="connsiteX41" fmla="*/ 521 w 10000"/>
                  <a:gd name="connsiteY41" fmla="*/ 3389 h 10000"/>
                  <a:gd name="connsiteX42" fmla="*/ 0 w 10000"/>
                  <a:gd name="connsiteY42" fmla="*/ 2563 h 10000"/>
                  <a:gd name="connsiteX43" fmla="*/ 477 w 10000"/>
                  <a:gd name="connsiteY43" fmla="*/ 1977 h 10000"/>
                  <a:gd name="connsiteX44" fmla="*/ 477 w 10000"/>
                  <a:gd name="connsiteY44" fmla="*/ 1713 h 10000"/>
                  <a:gd name="connsiteX45" fmla="*/ 477 w 10000"/>
                  <a:gd name="connsiteY45" fmla="*/ 915 h 10000"/>
                  <a:gd name="connsiteX46" fmla="*/ 715 w 10000"/>
                  <a:gd name="connsiteY46" fmla="*/ 127 h 10000"/>
                  <a:gd name="connsiteX47" fmla="*/ 4777 w 10000"/>
                  <a:gd name="connsiteY47" fmla="*/ 162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621 w 10000"/>
                  <a:gd name="connsiteY21" fmla="*/ 8392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838 w 10000"/>
                  <a:gd name="connsiteY38" fmla="*/ 5455 h 10000"/>
                  <a:gd name="connsiteX39" fmla="*/ 696 w 10000"/>
                  <a:gd name="connsiteY39" fmla="*/ 4471 h 10000"/>
                  <a:gd name="connsiteX40" fmla="*/ 543 w 10000"/>
                  <a:gd name="connsiteY40" fmla="*/ 3858 h 10000"/>
                  <a:gd name="connsiteX41" fmla="*/ 521 w 10000"/>
                  <a:gd name="connsiteY41" fmla="*/ 3389 h 10000"/>
                  <a:gd name="connsiteX42" fmla="*/ 0 w 10000"/>
                  <a:gd name="connsiteY42" fmla="*/ 2563 h 10000"/>
                  <a:gd name="connsiteX43" fmla="*/ 477 w 10000"/>
                  <a:gd name="connsiteY43" fmla="*/ 1977 h 10000"/>
                  <a:gd name="connsiteX44" fmla="*/ 477 w 10000"/>
                  <a:gd name="connsiteY44" fmla="*/ 1713 h 10000"/>
                  <a:gd name="connsiteX45" fmla="*/ 477 w 10000"/>
                  <a:gd name="connsiteY45" fmla="*/ 915 h 10000"/>
                  <a:gd name="connsiteX46" fmla="*/ 715 w 10000"/>
                  <a:gd name="connsiteY46" fmla="*/ 127 h 10000"/>
                  <a:gd name="connsiteX47" fmla="*/ 4777 w 10000"/>
                  <a:gd name="connsiteY47" fmla="*/ 162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621 w 10000"/>
                  <a:gd name="connsiteY21" fmla="*/ 8392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838 w 10000"/>
                  <a:gd name="connsiteY38" fmla="*/ 5455 h 10000"/>
                  <a:gd name="connsiteX39" fmla="*/ 696 w 10000"/>
                  <a:gd name="connsiteY39" fmla="*/ 4471 h 10000"/>
                  <a:gd name="connsiteX40" fmla="*/ 543 w 10000"/>
                  <a:gd name="connsiteY40" fmla="*/ 3858 h 10000"/>
                  <a:gd name="connsiteX41" fmla="*/ 521 w 10000"/>
                  <a:gd name="connsiteY41" fmla="*/ 3389 h 10000"/>
                  <a:gd name="connsiteX42" fmla="*/ 0 w 10000"/>
                  <a:gd name="connsiteY42" fmla="*/ 2563 h 10000"/>
                  <a:gd name="connsiteX43" fmla="*/ 477 w 10000"/>
                  <a:gd name="connsiteY43" fmla="*/ 1977 h 10000"/>
                  <a:gd name="connsiteX44" fmla="*/ 477 w 10000"/>
                  <a:gd name="connsiteY44" fmla="*/ 1713 h 10000"/>
                  <a:gd name="connsiteX45" fmla="*/ 477 w 10000"/>
                  <a:gd name="connsiteY45" fmla="*/ 915 h 10000"/>
                  <a:gd name="connsiteX46" fmla="*/ 715 w 10000"/>
                  <a:gd name="connsiteY46" fmla="*/ 127 h 10000"/>
                  <a:gd name="connsiteX47" fmla="*/ 4777 w 10000"/>
                  <a:gd name="connsiteY47" fmla="*/ 162 h 10000"/>
                  <a:gd name="connsiteX48" fmla="*/ 8448 w 10000"/>
                  <a:gd name="connsiteY48" fmla="*/ 0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572 w 10000"/>
                  <a:gd name="connsiteY19" fmla="*/ 7496 h 10000"/>
                  <a:gd name="connsiteX20" fmla="*/ 8754 w 10000"/>
                  <a:gd name="connsiteY20" fmla="*/ 7424 h 10000"/>
                  <a:gd name="connsiteX21" fmla="*/ 8609 w 10000"/>
                  <a:gd name="connsiteY21" fmla="*/ 7869 h 10000"/>
                  <a:gd name="connsiteX22" fmla="*/ 8621 w 10000"/>
                  <a:gd name="connsiteY22" fmla="*/ 8392 h 10000"/>
                  <a:gd name="connsiteX23" fmla="*/ 8537 w 10000"/>
                  <a:gd name="connsiteY23" fmla="*/ 8878 h 10000"/>
                  <a:gd name="connsiteX24" fmla="*/ 8170 w 10000"/>
                  <a:gd name="connsiteY24" fmla="*/ 9723 h 10000"/>
                  <a:gd name="connsiteX25" fmla="*/ 8097 w 10000"/>
                  <a:gd name="connsiteY25" fmla="*/ 9990 h 10000"/>
                  <a:gd name="connsiteX26" fmla="*/ 7766 w 10000"/>
                  <a:gd name="connsiteY26" fmla="*/ 9935 h 10000"/>
                  <a:gd name="connsiteX27" fmla="*/ 7400 w 10000"/>
                  <a:gd name="connsiteY27" fmla="*/ 9723 h 10000"/>
                  <a:gd name="connsiteX28" fmla="*/ 1502 w 10000"/>
                  <a:gd name="connsiteY28" fmla="*/ 9935 h 10000"/>
                  <a:gd name="connsiteX29" fmla="*/ 1428 w 10000"/>
                  <a:gd name="connsiteY29" fmla="*/ 9460 h 10000"/>
                  <a:gd name="connsiteX30" fmla="*/ 1223 w 10000"/>
                  <a:gd name="connsiteY30" fmla="*/ 9316 h 10000"/>
                  <a:gd name="connsiteX31" fmla="*/ 1120 w 10000"/>
                  <a:gd name="connsiteY31" fmla="*/ 8921 h 10000"/>
                  <a:gd name="connsiteX32" fmla="*/ 1145 w 10000"/>
                  <a:gd name="connsiteY32" fmla="*/ 8439 h 10000"/>
                  <a:gd name="connsiteX33" fmla="*/ 1167 w 10000"/>
                  <a:gd name="connsiteY33" fmla="*/ 8061 h 10000"/>
                  <a:gd name="connsiteX34" fmla="*/ 1246 w 10000"/>
                  <a:gd name="connsiteY34" fmla="*/ 7600 h 10000"/>
                  <a:gd name="connsiteX35" fmla="*/ 1173 w 10000"/>
                  <a:gd name="connsiteY35" fmla="*/ 7178 h 10000"/>
                  <a:gd name="connsiteX36" fmla="*/ 1051 w 10000"/>
                  <a:gd name="connsiteY36" fmla="*/ 6758 h 10000"/>
                  <a:gd name="connsiteX37" fmla="*/ 1062 w 10000"/>
                  <a:gd name="connsiteY37" fmla="*/ 6382 h 10000"/>
                  <a:gd name="connsiteX38" fmla="*/ 1062 w 10000"/>
                  <a:gd name="connsiteY38" fmla="*/ 6277 h 10000"/>
                  <a:gd name="connsiteX39" fmla="*/ 838 w 10000"/>
                  <a:gd name="connsiteY39" fmla="*/ 5455 h 10000"/>
                  <a:gd name="connsiteX40" fmla="*/ 696 w 10000"/>
                  <a:gd name="connsiteY40" fmla="*/ 4471 h 10000"/>
                  <a:gd name="connsiteX41" fmla="*/ 543 w 10000"/>
                  <a:gd name="connsiteY41" fmla="*/ 3858 h 10000"/>
                  <a:gd name="connsiteX42" fmla="*/ 521 w 10000"/>
                  <a:gd name="connsiteY42" fmla="*/ 3389 h 10000"/>
                  <a:gd name="connsiteX43" fmla="*/ 0 w 10000"/>
                  <a:gd name="connsiteY43" fmla="*/ 2563 h 10000"/>
                  <a:gd name="connsiteX44" fmla="*/ 477 w 10000"/>
                  <a:gd name="connsiteY44" fmla="*/ 1977 h 10000"/>
                  <a:gd name="connsiteX45" fmla="*/ 477 w 10000"/>
                  <a:gd name="connsiteY45" fmla="*/ 1713 h 10000"/>
                  <a:gd name="connsiteX46" fmla="*/ 477 w 10000"/>
                  <a:gd name="connsiteY46" fmla="*/ 915 h 10000"/>
                  <a:gd name="connsiteX47" fmla="*/ 715 w 10000"/>
                  <a:gd name="connsiteY47" fmla="*/ 127 h 10000"/>
                  <a:gd name="connsiteX48" fmla="*/ 4777 w 10000"/>
                  <a:gd name="connsiteY48" fmla="*/ 162 h 10000"/>
                  <a:gd name="connsiteX49" fmla="*/ 8448 w 10000"/>
                  <a:gd name="connsiteY49" fmla="*/ 0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572 w 10000"/>
                  <a:gd name="connsiteY19" fmla="*/ 7496 h 10000"/>
                  <a:gd name="connsiteX20" fmla="*/ 8609 w 10000"/>
                  <a:gd name="connsiteY20" fmla="*/ 7869 h 10000"/>
                  <a:gd name="connsiteX21" fmla="*/ 8621 w 10000"/>
                  <a:gd name="connsiteY21" fmla="*/ 8392 h 10000"/>
                  <a:gd name="connsiteX22" fmla="*/ 8537 w 10000"/>
                  <a:gd name="connsiteY22" fmla="*/ 8878 h 10000"/>
                  <a:gd name="connsiteX23" fmla="*/ 8170 w 10000"/>
                  <a:gd name="connsiteY23" fmla="*/ 9723 h 10000"/>
                  <a:gd name="connsiteX24" fmla="*/ 8097 w 10000"/>
                  <a:gd name="connsiteY24" fmla="*/ 9990 h 10000"/>
                  <a:gd name="connsiteX25" fmla="*/ 7766 w 10000"/>
                  <a:gd name="connsiteY25" fmla="*/ 9935 h 10000"/>
                  <a:gd name="connsiteX26" fmla="*/ 7400 w 10000"/>
                  <a:gd name="connsiteY26" fmla="*/ 9723 h 10000"/>
                  <a:gd name="connsiteX27" fmla="*/ 1502 w 10000"/>
                  <a:gd name="connsiteY27" fmla="*/ 9935 h 10000"/>
                  <a:gd name="connsiteX28" fmla="*/ 1428 w 10000"/>
                  <a:gd name="connsiteY28" fmla="*/ 9460 h 10000"/>
                  <a:gd name="connsiteX29" fmla="*/ 1223 w 10000"/>
                  <a:gd name="connsiteY29" fmla="*/ 9316 h 10000"/>
                  <a:gd name="connsiteX30" fmla="*/ 1120 w 10000"/>
                  <a:gd name="connsiteY30" fmla="*/ 8921 h 10000"/>
                  <a:gd name="connsiteX31" fmla="*/ 1145 w 10000"/>
                  <a:gd name="connsiteY31" fmla="*/ 8439 h 10000"/>
                  <a:gd name="connsiteX32" fmla="*/ 1167 w 10000"/>
                  <a:gd name="connsiteY32" fmla="*/ 8061 h 10000"/>
                  <a:gd name="connsiteX33" fmla="*/ 1246 w 10000"/>
                  <a:gd name="connsiteY33" fmla="*/ 7600 h 10000"/>
                  <a:gd name="connsiteX34" fmla="*/ 1173 w 10000"/>
                  <a:gd name="connsiteY34" fmla="*/ 7178 h 10000"/>
                  <a:gd name="connsiteX35" fmla="*/ 1051 w 10000"/>
                  <a:gd name="connsiteY35" fmla="*/ 6758 h 10000"/>
                  <a:gd name="connsiteX36" fmla="*/ 1062 w 10000"/>
                  <a:gd name="connsiteY36" fmla="*/ 6382 h 10000"/>
                  <a:gd name="connsiteX37" fmla="*/ 1062 w 10000"/>
                  <a:gd name="connsiteY37" fmla="*/ 6277 h 10000"/>
                  <a:gd name="connsiteX38" fmla="*/ 838 w 10000"/>
                  <a:gd name="connsiteY38" fmla="*/ 5455 h 10000"/>
                  <a:gd name="connsiteX39" fmla="*/ 696 w 10000"/>
                  <a:gd name="connsiteY39" fmla="*/ 4471 h 10000"/>
                  <a:gd name="connsiteX40" fmla="*/ 543 w 10000"/>
                  <a:gd name="connsiteY40" fmla="*/ 3858 h 10000"/>
                  <a:gd name="connsiteX41" fmla="*/ 521 w 10000"/>
                  <a:gd name="connsiteY41" fmla="*/ 3389 h 10000"/>
                  <a:gd name="connsiteX42" fmla="*/ 0 w 10000"/>
                  <a:gd name="connsiteY42" fmla="*/ 2563 h 10000"/>
                  <a:gd name="connsiteX43" fmla="*/ 477 w 10000"/>
                  <a:gd name="connsiteY43" fmla="*/ 1977 h 10000"/>
                  <a:gd name="connsiteX44" fmla="*/ 477 w 10000"/>
                  <a:gd name="connsiteY44" fmla="*/ 1713 h 10000"/>
                  <a:gd name="connsiteX45" fmla="*/ 477 w 10000"/>
                  <a:gd name="connsiteY45" fmla="*/ 915 h 10000"/>
                  <a:gd name="connsiteX46" fmla="*/ 715 w 10000"/>
                  <a:gd name="connsiteY46" fmla="*/ 127 h 10000"/>
                  <a:gd name="connsiteX47" fmla="*/ 4777 w 10000"/>
                  <a:gd name="connsiteY47" fmla="*/ 162 h 10000"/>
                  <a:gd name="connsiteX48" fmla="*/ 8448 w 10000"/>
                  <a:gd name="connsiteY48" fmla="*/ 0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609 w 10000"/>
                  <a:gd name="connsiteY19" fmla="*/ 7869 h 10000"/>
                  <a:gd name="connsiteX20" fmla="*/ 8621 w 10000"/>
                  <a:gd name="connsiteY20" fmla="*/ 8392 h 10000"/>
                  <a:gd name="connsiteX21" fmla="*/ 8537 w 10000"/>
                  <a:gd name="connsiteY21" fmla="*/ 8878 h 10000"/>
                  <a:gd name="connsiteX22" fmla="*/ 8170 w 10000"/>
                  <a:gd name="connsiteY22" fmla="*/ 9723 h 10000"/>
                  <a:gd name="connsiteX23" fmla="*/ 8097 w 10000"/>
                  <a:gd name="connsiteY23" fmla="*/ 9990 h 10000"/>
                  <a:gd name="connsiteX24" fmla="*/ 7766 w 10000"/>
                  <a:gd name="connsiteY24" fmla="*/ 9935 h 10000"/>
                  <a:gd name="connsiteX25" fmla="*/ 7400 w 10000"/>
                  <a:gd name="connsiteY25" fmla="*/ 9723 h 10000"/>
                  <a:gd name="connsiteX26" fmla="*/ 1502 w 10000"/>
                  <a:gd name="connsiteY26" fmla="*/ 9935 h 10000"/>
                  <a:gd name="connsiteX27" fmla="*/ 1428 w 10000"/>
                  <a:gd name="connsiteY27" fmla="*/ 9460 h 10000"/>
                  <a:gd name="connsiteX28" fmla="*/ 1223 w 10000"/>
                  <a:gd name="connsiteY28" fmla="*/ 9316 h 10000"/>
                  <a:gd name="connsiteX29" fmla="*/ 1120 w 10000"/>
                  <a:gd name="connsiteY29" fmla="*/ 8921 h 10000"/>
                  <a:gd name="connsiteX30" fmla="*/ 1145 w 10000"/>
                  <a:gd name="connsiteY30" fmla="*/ 8439 h 10000"/>
                  <a:gd name="connsiteX31" fmla="*/ 1167 w 10000"/>
                  <a:gd name="connsiteY31" fmla="*/ 8061 h 10000"/>
                  <a:gd name="connsiteX32" fmla="*/ 1246 w 10000"/>
                  <a:gd name="connsiteY32" fmla="*/ 7600 h 10000"/>
                  <a:gd name="connsiteX33" fmla="*/ 1173 w 10000"/>
                  <a:gd name="connsiteY33" fmla="*/ 7178 h 10000"/>
                  <a:gd name="connsiteX34" fmla="*/ 1051 w 10000"/>
                  <a:gd name="connsiteY34" fmla="*/ 6758 h 10000"/>
                  <a:gd name="connsiteX35" fmla="*/ 1062 w 10000"/>
                  <a:gd name="connsiteY35" fmla="*/ 6382 h 10000"/>
                  <a:gd name="connsiteX36" fmla="*/ 1062 w 10000"/>
                  <a:gd name="connsiteY36" fmla="*/ 6277 h 10000"/>
                  <a:gd name="connsiteX37" fmla="*/ 838 w 10000"/>
                  <a:gd name="connsiteY37" fmla="*/ 5455 h 10000"/>
                  <a:gd name="connsiteX38" fmla="*/ 696 w 10000"/>
                  <a:gd name="connsiteY38" fmla="*/ 4471 h 10000"/>
                  <a:gd name="connsiteX39" fmla="*/ 543 w 10000"/>
                  <a:gd name="connsiteY39" fmla="*/ 3858 h 10000"/>
                  <a:gd name="connsiteX40" fmla="*/ 521 w 10000"/>
                  <a:gd name="connsiteY40" fmla="*/ 3389 h 10000"/>
                  <a:gd name="connsiteX41" fmla="*/ 0 w 10000"/>
                  <a:gd name="connsiteY41" fmla="*/ 2563 h 10000"/>
                  <a:gd name="connsiteX42" fmla="*/ 477 w 10000"/>
                  <a:gd name="connsiteY42" fmla="*/ 1977 h 10000"/>
                  <a:gd name="connsiteX43" fmla="*/ 477 w 10000"/>
                  <a:gd name="connsiteY43" fmla="*/ 1713 h 10000"/>
                  <a:gd name="connsiteX44" fmla="*/ 477 w 10000"/>
                  <a:gd name="connsiteY44" fmla="*/ 915 h 10000"/>
                  <a:gd name="connsiteX45" fmla="*/ 715 w 10000"/>
                  <a:gd name="connsiteY45" fmla="*/ 127 h 10000"/>
                  <a:gd name="connsiteX46" fmla="*/ 4777 w 10000"/>
                  <a:gd name="connsiteY46" fmla="*/ 162 h 10000"/>
                  <a:gd name="connsiteX47" fmla="*/ 8448 w 10000"/>
                  <a:gd name="connsiteY47" fmla="*/ 0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813 w 10000"/>
                  <a:gd name="connsiteY19" fmla="*/ 7909 h 10000"/>
                  <a:gd name="connsiteX20" fmla="*/ 8621 w 10000"/>
                  <a:gd name="connsiteY20" fmla="*/ 8392 h 10000"/>
                  <a:gd name="connsiteX21" fmla="*/ 8537 w 10000"/>
                  <a:gd name="connsiteY21" fmla="*/ 8878 h 10000"/>
                  <a:gd name="connsiteX22" fmla="*/ 8170 w 10000"/>
                  <a:gd name="connsiteY22" fmla="*/ 9723 h 10000"/>
                  <a:gd name="connsiteX23" fmla="*/ 8097 w 10000"/>
                  <a:gd name="connsiteY23" fmla="*/ 9990 h 10000"/>
                  <a:gd name="connsiteX24" fmla="*/ 7766 w 10000"/>
                  <a:gd name="connsiteY24" fmla="*/ 9935 h 10000"/>
                  <a:gd name="connsiteX25" fmla="*/ 7400 w 10000"/>
                  <a:gd name="connsiteY25" fmla="*/ 9723 h 10000"/>
                  <a:gd name="connsiteX26" fmla="*/ 1502 w 10000"/>
                  <a:gd name="connsiteY26" fmla="*/ 9935 h 10000"/>
                  <a:gd name="connsiteX27" fmla="*/ 1428 w 10000"/>
                  <a:gd name="connsiteY27" fmla="*/ 9460 h 10000"/>
                  <a:gd name="connsiteX28" fmla="*/ 1223 w 10000"/>
                  <a:gd name="connsiteY28" fmla="*/ 9316 h 10000"/>
                  <a:gd name="connsiteX29" fmla="*/ 1120 w 10000"/>
                  <a:gd name="connsiteY29" fmla="*/ 8921 h 10000"/>
                  <a:gd name="connsiteX30" fmla="*/ 1145 w 10000"/>
                  <a:gd name="connsiteY30" fmla="*/ 8439 h 10000"/>
                  <a:gd name="connsiteX31" fmla="*/ 1167 w 10000"/>
                  <a:gd name="connsiteY31" fmla="*/ 8061 h 10000"/>
                  <a:gd name="connsiteX32" fmla="*/ 1246 w 10000"/>
                  <a:gd name="connsiteY32" fmla="*/ 7600 h 10000"/>
                  <a:gd name="connsiteX33" fmla="*/ 1173 w 10000"/>
                  <a:gd name="connsiteY33" fmla="*/ 7178 h 10000"/>
                  <a:gd name="connsiteX34" fmla="*/ 1051 w 10000"/>
                  <a:gd name="connsiteY34" fmla="*/ 6758 h 10000"/>
                  <a:gd name="connsiteX35" fmla="*/ 1062 w 10000"/>
                  <a:gd name="connsiteY35" fmla="*/ 6382 h 10000"/>
                  <a:gd name="connsiteX36" fmla="*/ 1062 w 10000"/>
                  <a:gd name="connsiteY36" fmla="*/ 6277 h 10000"/>
                  <a:gd name="connsiteX37" fmla="*/ 838 w 10000"/>
                  <a:gd name="connsiteY37" fmla="*/ 5455 h 10000"/>
                  <a:gd name="connsiteX38" fmla="*/ 696 w 10000"/>
                  <a:gd name="connsiteY38" fmla="*/ 4471 h 10000"/>
                  <a:gd name="connsiteX39" fmla="*/ 543 w 10000"/>
                  <a:gd name="connsiteY39" fmla="*/ 3858 h 10000"/>
                  <a:gd name="connsiteX40" fmla="*/ 521 w 10000"/>
                  <a:gd name="connsiteY40" fmla="*/ 3389 h 10000"/>
                  <a:gd name="connsiteX41" fmla="*/ 0 w 10000"/>
                  <a:gd name="connsiteY41" fmla="*/ 2563 h 10000"/>
                  <a:gd name="connsiteX42" fmla="*/ 477 w 10000"/>
                  <a:gd name="connsiteY42" fmla="*/ 1977 h 10000"/>
                  <a:gd name="connsiteX43" fmla="*/ 477 w 10000"/>
                  <a:gd name="connsiteY43" fmla="*/ 1713 h 10000"/>
                  <a:gd name="connsiteX44" fmla="*/ 477 w 10000"/>
                  <a:gd name="connsiteY44" fmla="*/ 915 h 10000"/>
                  <a:gd name="connsiteX45" fmla="*/ 715 w 10000"/>
                  <a:gd name="connsiteY45" fmla="*/ 127 h 10000"/>
                  <a:gd name="connsiteX46" fmla="*/ 4777 w 10000"/>
                  <a:gd name="connsiteY46" fmla="*/ 162 h 10000"/>
                  <a:gd name="connsiteX47" fmla="*/ 8448 w 10000"/>
                  <a:gd name="connsiteY47" fmla="*/ 0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813 w 10000"/>
                  <a:gd name="connsiteY19" fmla="*/ 7909 h 10000"/>
                  <a:gd name="connsiteX20" fmla="*/ 8537 w 10000"/>
                  <a:gd name="connsiteY20" fmla="*/ 8878 h 10000"/>
                  <a:gd name="connsiteX21" fmla="*/ 8170 w 10000"/>
                  <a:gd name="connsiteY21" fmla="*/ 9723 h 10000"/>
                  <a:gd name="connsiteX22" fmla="*/ 8097 w 10000"/>
                  <a:gd name="connsiteY22" fmla="*/ 9990 h 10000"/>
                  <a:gd name="connsiteX23" fmla="*/ 7766 w 10000"/>
                  <a:gd name="connsiteY23" fmla="*/ 9935 h 10000"/>
                  <a:gd name="connsiteX24" fmla="*/ 7400 w 10000"/>
                  <a:gd name="connsiteY24" fmla="*/ 9723 h 10000"/>
                  <a:gd name="connsiteX25" fmla="*/ 1502 w 10000"/>
                  <a:gd name="connsiteY25" fmla="*/ 9935 h 10000"/>
                  <a:gd name="connsiteX26" fmla="*/ 1428 w 10000"/>
                  <a:gd name="connsiteY26" fmla="*/ 9460 h 10000"/>
                  <a:gd name="connsiteX27" fmla="*/ 1223 w 10000"/>
                  <a:gd name="connsiteY27" fmla="*/ 9316 h 10000"/>
                  <a:gd name="connsiteX28" fmla="*/ 1120 w 10000"/>
                  <a:gd name="connsiteY28" fmla="*/ 8921 h 10000"/>
                  <a:gd name="connsiteX29" fmla="*/ 1145 w 10000"/>
                  <a:gd name="connsiteY29" fmla="*/ 8439 h 10000"/>
                  <a:gd name="connsiteX30" fmla="*/ 1167 w 10000"/>
                  <a:gd name="connsiteY30" fmla="*/ 8061 h 10000"/>
                  <a:gd name="connsiteX31" fmla="*/ 1246 w 10000"/>
                  <a:gd name="connsiteY31" fmla="*/ 7600 h 10000"/>
                  <a:gd name="connsiteX32" fmla="*/ 1173 w 10000"/>
                  <a:gd name="connsiteY32" fmla="*/ 7178 h 10000"/>
                  <a:gd name="connsiteX33" fmla="*/ 1051 w 10000"/>
                  <a:gd name="connsiteY33" fmla="*/ 6758 h 10000"/>
                  <a:gd name="connsiteX34" fmla="*/ 1062 w 10000"/>
                  <a:gd name="connsiteY34" fmla="*/ 6382 h 10000"/>
                  <a:gd name="connsiteX35" fmla="*/ 1062 w 10000"/>
                  <a:gd name="connsiteY35" fmla="*/ 6277 h 10000"/>
                  <a:gd name="connsiteX36" fmla="*/ 838 w 10000"/>
                  <a:gd name="connsiteY36" fmla="*/ 5455 h 10000"/>
                  <a:gd name="connsiteX37" fmla="*/ 696 w 10000"/>
                  <a:gd name="connsiteY37" fmla="*/ 4471 h 10000"/>
                  <a:gd name="connsiteX38" fmla="*/ 543 w 10000"/>
                  <a:gd name="connsiteY38" fmla="*/ 3858 h 10000"/>
                  <a:gd name="connsiteX39" fmla="*/ 521 w 10000"/>
                  <a:gd name="connsiteY39" fmla="*/ 3389 h 10000"/>
                  <a:gd name="connsiteX40" fmla="*/ 0 w 10000"/>
                  <a:gd name="connsiteY40" fmla="*/ 2563 h 10000"/>
                  <a:gd name="connsiteX41" fmla="*/ 477 w 10000"/>
                  <a:gd name="connsiteY41" fmla="*/ 1977 h 10000"/>
                  <a:gd name="connsiteX42" fmla="*/ 477 w 10000"/>
                  <a:gd name="connsiteY42" fmla="*/ 1713 h 10000"/>
                  <a:gd name="connsiteX43" fmla="*/ 477 w 10000"/>
                  <a:gd name="connsiteY43" fmla="*/ 915 h 10000"/>
                  <a:gd name="connsiteX44" fmla="*/ 715 w 10000"/>
                  <a:gd name="connsiteY44" fmla="*/ 127 h 10000"/>
                  <a:gd name="connsiteX45" fmla="*/ 4777 w 10000"/>
                  <a:gd name="connsiteY45" fmla="*/ 162 h 10000"/>
                  <a:gd name="connsiteX46" fmla="*/ 8448 w 10000"/>
                  <a:gd name="connsiteY46" fmla="*/ 0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813 w 10000"/>
                  <a:gd name="connsiteY19" fmla="*/ 7909 h 10000"/>
                  <a:gd name="connsiteX20" fmla="*/ 8218 w 10000"/>
                  <a:gd name="connsiteY20" fmla="*/ 8974 h 10000"/>
                  <a:gd name="connsiteX21" fmla="*/ 8170 w 10000"/>
                  <a:gd name="connsiteY21" fmla="*/ 9723 h 10000"/>
                  <a:gd name="connsiteX22" fmla="*/ 8097 w 10000"/>
                  <a:gd name="connsiteY22" fmla="*/ 9990 h 10000"/>
                  <a:gd name="connsiteX23" fmla="*/ 7766 w 10000"/>
                  <a:gd name="connsiteY23" fmla="*/ 9935 h 10000"/>
                  <a:gd name="connsiteX24" fmla="*/ 7400 w 10000"/>
                  <a:gd name="connsiteY24" fmla="*/ 9723 h 10000"/>
                  <a:gd name="connsiteX25" fmla="*/ 1502 w 10000"/>
                  <a:gd name="connsiteY25" fmla="*/ 9935 h 10000"/>
                  <a:gd name="connsiteX26" fmla="*/ 1428 w 10000"/>
                  <a:gd name="connsiteY26" fmla="*/ 9460 h 10000"/>
                  <a:gd name="connsiteX27" fmla="*/ 1223 w 10000"/>
                  <a:gd name="connsiteY27" fmla="*/ 9316 h 10000"/>
                  <a:gd name="connsiteX28" fmla="*/ 1120 w 10000"/>
                  <a:gd name="connsiteY28" fmla="*/ 8921 h 10000"/>
                  <a:gd name="connsiteX29" fmla="*/ 1145 w 10000"/>
                  <a:gd name="connsiteY29" fmla="*/ 8439 h 10000"/>
                  <a:gd name="connsiteX30" fmla="*/ 1167 w 10000"/>
                  <a:gd name="connsiteY30" fmla="*/ 8061 h 10000"/>
                  <a:gd name="connsiteX31" fmla="*/ 1246 w 10000"/>
                  <a:gd name="connsiteY31" fmla="*/ 7600 h 10000"/>
                  <a:gd name="connsiteX32" fmla="*/ 1173 w 10000"/>
                  <a:gd name="connsiteY32" fmla="*/ 7178 h 10000"/>
                  <a:gd name="connsiteX33" fmla="*/ 1051 w 10000"/>
                  <a:gd name="connsiteY33" fmla="*/ 6758 h 10000"/>
                  <a:gd name="connsiteX34" fmla="*/ 1062 w 10000"/>
                  <a:gd name="connsiteY34" fmla="*/ 6382 h 10000"/>
                  <a:gd name="connsiteX35" fmla="*/ 1062 w 10000"/>
                  <a:gd name="connsiteY35" fmla="*/ 6277 h 10000"/>
                  <a:gd name="connsiteX36" fmla="*/ 838 w 10000"/>
                  <a:gd name="connsiteY36" fmla="*/ 5455 h 10000"/>
                  <a:gd name="connsiteX37" fmla="*/ 696 w 10000"/>
                  <a:gd name="connsiteY37" fmla="*/ 4471 h 10000"/>
                  <a:gd name="connsiteX38" fmla="*/ 543 w 10000"/>
                  <a:gd name="connsiteY38" fmla="*/ 3858 h 10000"/>
                  <a:gd name="connsiteX39" fmla="*/ 521 w 10000"/>
                  <a:gd name="connsiteY39" fmla="*/ 3389 h 10000"/>
                  <a:gd name="connsiteX40" fmla="*/ 0 w 10000"/>
                  <a:gd name="connsiteY40" fmla="*/ 2563 h 10000"/>
                  <a:gd name="connsiteX41" fmla="*/ 477 w 10000"/>
                  <a:gd name="connsiteY41" fmla="*/ 1977 h 10000"/>
                  <a:gd name="connsiteX42" fmla="*/ 477 w 10000"/>
                  <a:gd name="connsiteY42" fmla="*/ 1713 h 10000"/>
                  <a:gd name="connsiteX43" fmla="*/ 477 w 10000"/>
                  <a:gd name="connsiteY43" fmla="*/ 915 h 10000"/>
                  <a:gd name="connsiteX44" fmla="*/ 715 w 10000"/>
                  <a:gd name="connsiteY44" fmla="*/ 127 h 10000"/>
                  <a:gd name="connsiteX45" fmla="*/ 4777 w 10000"/>
                  <a:gd name="connsiteY45" fmla="*/ 162 h 10000"/>
                  <a:gd name="connsiteX46" fmla="*/ 8448 w 10000"/>
                  <a:gd name="connsiteY46" fmla="*/ 0 h 10000"/>
                  <a:gd name="connsiteX0" fmla="*/ 8448 w 10000"/>
                  <a:gd name="connsiteY0" fmla="*/ 0 h 10000"/>
                  <a:gd name="connsiteX1" fmla="*/ 8353 w 10000"/>
                  <a:gd name="connsiteY1" fmla="*/ 491 h 10000"/>
                  <a:gd name="connsiteX2" fmla="*/ 8682 w 10000"/>
                  <a:gd name="connsiteY2" fmla="*/ 915 h 10000"/>
                  <a:gd name="connsiteX3" fmla="*/ 8631 w 10000"/>
                  <a:gd name="connsiteY3" fmla="*/ 1221 h 10000"/>
                  <a:gd name="connsiteX4" fmla="*/ 8426 w 10000"/>
                  <a:gd name="connsiteY4" fmla="*/ 1923 h 10000"/>
                  <a:gd name="connsiteX5" fmla="*/ 8537 w 10000"/>
                  <a:gd name="connsiteY5" fmla="*/ 2189 h 10000"/>
                  <a:gd name="connsiteX6" fmla="*/ 8572 w 10000"/>
                  <a:gd name="connsiteY6" fmla="*/ 2510 h 10000"/>
                  <a:gd name="connsiteX7" fmla="*/ 8976 w 10000"/>
                  <a:gd name="connsiteY7" fmla="*/ 3039 h 10000"/>
                  <a:gd name="connsiteX8" fmla="*/ 9458 w 10000"/>
                  <a:gd name="connsiteY8" fmla="*/ 3370 h 10000"/>
                  <a:gd name="connsiteX9" fmla="*/ 9561 w 10000"/>
                  <a:gd name="connsiteY9" fmla="*/ 3995 h 10000"/>
                  <a:gd name="connsiteX10" fmla="*/ 9743 w 10000"/>
                  <a:gd name="connsiteY10" fmla="*/ 4365 h 10000"/>
                  <a:gd name="connsiteX11" fmla="*/ 9890 w 10000"/>
                  <a:gd name="connsiteY11" fmla="*/ 4632 h 10000"/>
                  <a:gd name="connsiteX12" fmla="*/ 10000 w 10000"/>
                  <a:gd name="connsiteY12" fmla="*/ 5427 h 10000"/>
                  <a:gd name="connsiteX13" fmla="*/ 9781 w 10000"/>
                  <a:gd name="connsiteY13" fmla="*/ 5903 h 10000"/>
                  <a:gd name="connsiteX14" fmla="*/ 9670 w 10000"/>
                  <a:gd name="connsiteY14" fmla="*/ 6170 h 10000"/>
                  <a:gd name="connsiteX15" fmla="*/ 9670 w 10000"/>
                  <a:gd name="connsiteY15" fmla="*/ 6647 h 10000"/>
                  <a:gd name="connsiteX16" fmla="*/ 9233 w 10000"/>
                  <a:gd name="connsiteY16" fmla="*/ 6593 h 10000"/>
                  <a:gd name="connsiteX17" fmla="*/ 8902 w 10000"/>
                  <a:gd name="connsiteY17" fmla="*/ 6859 h 10000"/>
                  <a:gd name="connsiteX18" fmla="*/ 8667 w 10000"/>
                  <a:gd name="connsiteY18" fmla="*/ 6896 h 10000"/>
                  <a:gd name="connsiteX19" fmla="*/ 8813 w 10000"/>
                  <a:gd name="connsiteY19" fmla="*/ 7909 h 10000"/>
                  <a:gd name="connsiteX20" fmla="*/ 8218 w 10000"/>
                  <a:gd name="connsiteY20" fmla="*/ 8974 h 10000"/>
                  <a:gd name="connsiteX21" fmla="*/ 8097 w 10000"/>
                  <a:gd name="connsiteY21" fmla="*/ 9990 h 10000"/>
                  <a:gd name="connsiteX22" fmla="*/ 7766 w 10000"/>
                  <a:gd name="connsiteY22" fmla="*/ 9935 h 10000"/>
                  <a:gd name="connsiteX23" fmla="*/ 7400 w 10000"/>
                  <a:gd name="connsiteY23" fmla="*/ 9723 h 10000"/>
                  <a:gd name="connsiteX24" fmla="*/ 1502 w 10000"/>
                  <a:gd name="connsiteY24" fmla="*/ 9935 h 10000"/>
                  <a:gd name="connsiteX25" fmla="*/ 1428 w 10000"/>
                  <a:gd name="connsiteY25" fmla="*/ 9460 h 10000"/>
                  <a:gd name="connsiteX26" fmla="*/ 1223 w 10000"/>
                  <a:gd name="connsiteY26" fmla="*/ 9316 h 10000"/>
                  <a:gd name="connsiteX27" fmla="*/ 1120 w 10000"/>
                  <a:gd name="connsiteY27" fmla="*/ 8921 h 10000"/>
                  <a:gd name="connsiteX28" fmla="*/ 1145 w 10000"/>
                  <a:gd name="connsiteY28" fmla="*/ 8439 h 10000"/>
                  <a:gd name="connsiteX29" fmla="*/ 1167 w 10000"/>
                  <a:gd name="connsiteY29" fmla="*/ 8061 h 10000"/>
                  <a:gd name="connsiteX30" fmla="*/ 1246 w 10000"/>
                  <a:gd name="connsiteY30" fmla="*/ 7600 h 10000"/>
                  <a:gd name="connsiteX31" fmla="*/ 1173 w 10000"/>
                  <a:gd name="connsiteY31" fmla="*/ 7178 h 10000"/>
                  <a:gd name="connsiteX32" fmla="*/ 1051 w 10000"/>
                  <a:gd name="connsiteY32" fmla="*/ 6758 h 10000"/>
                  <a:gd name="connsiteX33" fmla="*/ 1062 w 10000"/>
                  <a:gd name="connsiteY33" fmla="*/ 6382 h 10000"/>
                  <a:gd name="connsiteX34" fmla="*/ 1062 w 10000"/>
                  <a:gd name="connsiteY34" fmla="*/ 6277 h 10000"/>
                  <a:gd name="connsiteX35" fmla="*/ 838 w 10000"/>
                  <a:gd name="connsiteY35" fmla="*/ 5455 h 10000"/>
                  <a:gd name="connsiteX36" fmla="*/ 696 w 10000"/>
                  <a:gd name="connsiteY36" fmla="*/ 4471 h 10000"/>
                  <a:gd name="connsiteX37" fmla="*/ 543 w 10000"/>
                  <a:gd name="connsiteY37" fmla="*/ 3858 h 10000"/>
                  <a:gd name="connsiteX38" fmla="*/ 521 w 10000"/>
                  <a:gd name="connsiteY38" fmla="*/ 3389 h 10000"/>
                  <a:gd name="connsiteX39" fmla="*/ 0 w 10000"/>
                  <a:gd name="connsiteY39" fmla="*/ 2563 h 10000"/>
                  <a:gd name="connsiteX40" fmla="*/ 477 w 10000"/>
                  <a:gd name="connsiteY40" fmla="*/ 1977 h 10000"/>
                  <a:gd name="connsiteX41" fmla="*/ 477 w 10000"/>
                  <a:gd name="connsiteY41" fmla="*/ 1713 h 10000"/>
                  <a:gd name="connsiteX42" fmla="*/ 477 w 10000"/>
                  <a:gd name="connsiteY42" fmla="*/ 915 h 10000"/>
                  <a:gd name="connsiteX43" fmla="*/ 715 w 10000"/>
                  <a:gd name="connsiteY43" fmla="*/ 127 h 10000"/>
                  <a:gd name="connsiteX44" fmla="*/ 4777 w 10000"/>
                  <a:gd name="connsiteY44" fmla="*/ 162 h 10000"/>
                  <a:gd name="connsiteX45" fmla="*/ 8448 w 10000"/>
                  <a:gd name="connsiteY45" fmla="*/ 0 h 10000"/>
                  <a:gd name="connsiteX0" fmla="*/ 8448 w 10000"/>
                  <a:gd name="connsiteY0" fmla="*/ 0 h 10015"/>
                  <a:gd name="connsiteX1" fmla="*/ 8353 w 10000"/>
                  <a:gd name="connsiteY1" fmla="*/ 491 h 10015"/>
                  <a:gd name="connsiteX2" fmla="*/ 8682 w 10000"/>
                  <a:gd name="connsiteY2" fmla="*/ 915 h 10015"/>
                  <a:gd name="connsiteX3" fmla="*/ 8631 w 10000"/>
                  <a:gd name="connsiteY3" fmla="*/ 1221 h 10015"/>
                  <a:gd name="connsiteX4" fmla="*/ 8426 w 10000"/>
                  <a:gd name="connsiteY4" fmla="*/ 1923 h 10015"/>
                  <a:gd name="connsiteX5" fmla="*/ 8537 w 10000"/>
                  <a:gd name="connsiteY5" fmla="*/ 2189 h 10015"/>
                  <a:gd name="connsiteX6" fmla="*/ 8572 w 10000"/>
                  <a:gd name="connsiteY6" fmla="*/ 2510 h 10015"/>
                  <a:gd name="connsiteX7" fmla="*/ 8976 w 10000"/>
                  <a:gd name="connsiteY7" fmla="*/ 3039 h 10015"/>
                  <a:gd name="connsiteX8" fmla="*/ 9458 w 10000"/>
                  <a:gd name="connsiteY8" fmla="*/ 3370 h 10015"/>
                  <a:gd name="connsiteX9" fmla="*/ 9561 w 10000"/>
                  <a:gd name="connsiteY9" fmla="*/ 3995 h 10015"/>
                  <a:gd name="connsiteX10" fmla="*/ 9743 w 10000"/>
                  <a:gd name="connsiteY10" fmla="*/ 4365 h 10015"/>
                  <a:gd name="connsiteX11" fmla="*/ 9890 w 10000"/>
                  <a:gd name="connsiteY11" fmla="*/ 4632 h 10015"/>
                  <a:gd name="connsiteX12" fmla="*/ 10000 w 10000"/>
                  <a:gd name="connsiteY12" fmla="*/ 5427 h 10015"/>
                  <a:gd name="connsiteX13" fmla="*/ 9781 w 10000"/>
                  <a:gd name="connsiteY13" fmla="*/ 5903 h 10015"/>
                  <a:gd name="connsiteX14" fmla="*/ 9670 w 10000"/>
                  <a:gd name="connsiteY14" fmla="*/ 6170 h 10015"/>
                  <a:gd name="connsiteX15" fmla="*/ 9670 w 10000"/>
                  <a:gd name="connsiteY15" fmla="*/ 6647 h 10015"/>
                  <a:gd name="connsiteX16" fmla="*/ 9233 w 10000"/>
                  <a:gd name="connsiteY16" fmla="*/ 6593 h 10015"/>
                  <a:gd name="connsiteX17" fmla="*/ 8902 w 10000"/>
                  <a:gd name="connsiteY17" fmla="*/ 6859 h 10015"/>
                  <a:gd name="connsiteX18" fmla="*/ 8667 w 10000"/>
                  <a:gd name="connsiteY18" fmla="*/ 6896 h 10015"/>
                  <a:gd name="connsiteX19" fmla="*/ 8813 w 10000"/>
                  <a:gd name="connsiteY19" fmla="*/ 7909 h 10015"/>
                  <a:gd name="connsiteX20" fmla="*/ 8218 w 10000"/>
                  <a:gd name="connsiteY20" fmla="*/ 8974 h 10015"/>
                  <a:gd name="connsiteX21" fmla="*/ 8097 w 10000"/>
                  <a:gd name="connsiteY21" fmla="*/ 9990 h 10015"/>
                  <a:gd name="connsiteX22" fmla="*/ 7400 w 10000"/>
                  <a:gd name="connsiteY22" fmla="*/ 9723 h 10015"/>
                  <a:gd name="connsiteX23" fmla="*/ 1502 w 10000"/>
                  <a:gd name="connsiteY23" fmla="*/ 9935 h 10015"/>
                  <a:gd name="connsiteX24" fmla="*/ 1428 w 10000"/>
                  <a:gd name="connsiteY24" fmla="*/ 9460 h 10015"/>
                  <a:gd name="connsiteX25" fmla="*/ 1223 w 10000"/>
                  <a:gd name="connsiteY25" fmla="*/ 9316 h 10015"/>
                  <a:gd name="connsiteX26" fmla="*/ 1120 w 10000"/>
                  <a:gd name="connsiteY26" fmla="*/ 8921 h 10015"/>
                  <a:gd name="connsiteX27" fmla="*/ 1145 w 10000"/>
                  <a:gd name="connsiteY27" fmla="*/ 8439 h 10015"/>
                  <a:gd name="connsiteX28" fmla="*/ 1167 w 10000"/>
                  <a:gd name="connsiteY28" fmla="*/ 8061 h 10015"/>
                  <a:gd name="connsiteX29" fmla="*/ 1246 w 10000"/>
                  <a:gd name="connsiteY29" fmla="*/ 7600 h 10015"/>
                  <a:gd name="connsiteX30" fmla="*/ 1173 w 10000"/>
                  <a:gd name="connsiteY30" fmla="*/ 7178 h 10015"/>
                  <a:gd name="connsiteX31" fmla="*/ 1051 w 10000"/>
                  <a:gd name="connsiteY31" fmla="*/ 6758 h 10015"/>
                  <a:gd name="connsiteX32" fmla="*/ 1062 w 10000"/>
                  <a:gd name="connsiteY32" fmla="*/ 6382 h 10015"/>
                  <a:gd name="connsiteX33" fmla="*/ 1062 w 10000"/>
                  <a:gd name="connsiteY33" fmla="*/ 6277 h 10015"/>
                  <a:gd name="connsiteX34" fmla="*/ 838 w 10000"/>
                  <a:gd name="connsiteY34" fmla="*/ 5455 h 10015"/>
                  <a:gd name="connsiteX35" fmla="*/ 696 w 10000"/>
                  <a:gd name="connsiteY35" fmla="*/ 4471 h 10015"/>
                  <a:gd name="connsiteX36" fmla="*/ 543 w 10000"/>
                  <a:gd name="connsiteY36" fmla="*/ 3858 h 10015"/>
                  <a:gd name="connsiteX37" fmla="*/ 521 w 10000"/>
                  <a:gd name="connsiteY37" fmla="*/ 3389 h 10015"/>
                  <a:gd name="connsiteX38" fmla="*/ 0 w 10000"/>
                  <a:gd name="connsiteY38" fmla="*/ 2563 h 10015"/>
                  <a:gd name="connsiteX39" fmla="*/ 477 w 10000"/>
                  <a:gd name="connsiteY39" fmla="*/ 1977 h 10015"/>
                  <a:gd name="connsiteX40" fmla="*/ 477 w 10000"/>
                  <a:gd name="connsiteY40" fmla="*/ 1713 h 10015"/>
                  <a:gd name="connsiteX41" fmla="*/ 477 w 10000"/>
                  <a:gd name="connsiteY41" fmla="*/ 915 h 10015"/>
                  <a:gd name="connsiteX42" fmla="*/ 715 w 10000"/>
                  <a:gd name="connsiteY42" fmla="*/ 127 h 10015"/>
                  <a:gd name="connsiteX43" fmla="*/ 4777 w 10000"/>
                  <a:gd name="connsiteY43" fmla="*/ 162 h 10015"/>
                  <a:gd name="connsiteX44" fmla="*/ 8448 w 10000"/>
                  <a:gd name="connsiteY44" fmla="*/ 0 h 10015"/>
                  <a:gd name="connsiteX0" fmla="*/ 8448 w 10000"/>
                  <a:gd name="connsiteY0" fmla="*/ 0 h 10015"/>
                  <a:gd name="connsiteX1" fmla="*/ 8570 w 10000"/>
                  <a:gd name="connsiteY1" fmla="*/ 375 h 10015"/>
                  <a:gd name="connsiteX2" fmla="*/ 8682 w 10000"/>
                  <a:gd name="connsiteY2" fmla="*/ 915 h 10015"/>
                  <a:gd name="connsiteX3" fmla="*/ 8631 w 10000"/>
                  <a:gd name="connsiteY3" fmla="*/ 1221 h 10015"/>
                  <a:gd name="connsiteX4" fmla="*/ 8426 w 10000"/>
                  <a:gd name="connsiteY4" fmla="*/ 1923 h 10015"/>
                  <a:gd name="connsiteX5" fmla="*/ 8537 w 10000"/>
                  <a:gd name="connsiteY5" fmla="*/ 2189 h 10015"/>
                  <a:gd name="connsiteX6" fmla="*/ 8572 w 10000"/>
                  <a:gd name="connsiteY6" fmla="*/ 2510 h 10015"/>
                  <a:gd name="connsiteX7" fmla="*/ 8976 w 10000"/>
                  <a:gd name="connsiteY7" fmla="*/ 3039 h 10015"/>
                  <a:gd name="connsiteX8" fmla="*/ 9458 w 10000"/>
                  <a:gd name="connsiteY8" fmla="*/ 3370 h 10015"/>
                  <a:gd name="connsiteX9" fmla="*/ 9561 w 10000"/>
                  <a:gd name="connsiteY9" fmla="*/ 3995 h 10015"/>
                  <a:gd name="connsiteX10" fmla="*/ 9743 w 10000"/>
                  <a:gd name="connsiteY10" fmla="*/ 4365 h 10015"/>
                  <a:gd name="connsiteX11" fmla="*/ 9890 w 10000"/>
                  <a:gd name="connsiteY11" fmla="*/ 4632 h 10015"/>
                  <a:gd name="connsiteX12" fmla="*/ 10000 w 10000"/>
                  <a:gd name="connsiteY12" fmla="*/ 5427 h 10015"/>
                  <a:gd name="connsiteX13" fmla="*/ 9781 w 10000"/>
                  <a:gd name="connsiteY13" fmla="*/ 5903 h 10015"/>
                  <a:gd name="connsiteX14" fmla="*/ 9670 w 10000"/>
                  <a:gd name="connsiteY14" fmla="*/ 6170 h 10015"/>
                  <a:gd name="connsiteX15" fmla="*/ 9670 w 10000"/>
                  <a:gd name="connsiteY15" fmla="*/ 6647 h 10015"/>
                  <a:gd name="connsiteX16" fmla="*/ 9233 w 10000"/>
                  <a:gd name="connsiteY16" fmla="*/ 6593 h 10015"/>
                  <a:gd name="connsiteX17" fmla="*/ 8902 w 10000"/>
                  <a:gd name="connsiteY17" fmla="*/ 6859 h 10015"/>
                  <a:gd name="connsiteX18" fmla="*/ 8667 w 10000"/>
                  <a:gd name="connsiteY18" fmla="*/ 6896 h 10015"/>
                  <a:gd name="connsiteX19" fmla="*/ 8813 w 10000"/>
                  <a:gd name="connsiteY19" fmla="*/ 7909 h 10015"/>
                  <a:gd name="connsiteX20" fmla="*/ 8218 w 10000"/>
                  <a:gd name="connsiteY20" fmla="*/ 8974 h 10015"/>
                  <a:gd name="connsiteX21" fmla="*/ 8097 w 10000"/>
                  <a:gd name="connsiteY21" fmla="*/ 9990 h 10015"/>
                  <a:gd name="connsiteX22" fmla="*/ 7400 w 10000"/>
                  <a:gd name="connsiteY22" fmla="*/ 9723 h 10015"/>
                  <a:gd name="connsiteX23" fmla="*/ 1502 w 10000"/>
                  <a:gd name="connsiteY23" fmla="*/ 9935 h 10015"/>
                  <a:gd name="connsiteX24" fmla="*/ 1428 w 10000"/>
                  <a:gd name="connsiteY24" fmla="*/ 9460 h 10015"/>
                  <a:gd name="connsiteX25" fmla="*/ 1223 w 10000"/>
                  <a:gd name="connsiteY25" fmla="*/ 9316 h 10015"/>
                  <a:gd name="connsiteX26" fmla="*/ 1120 w 10000"/>
                  <a:gd name="connsiteY26" fmla="*/ 8921 h 10015"/>
                  <a:gd name="connsiteX27" fmla="*/ 1145 w 10000"/>
                  <a:gd name="connsiteY27" fmla="*/ 8439 h 10015"/>
                  <a:gd name="connsiteX28" fmla="*/ 1167 w 10000"/>
                  <a:gd name="connsiteY28" fmla="*/ 8061 h 10015"/>
                  <a:gd name="connsiteX29" fmla="*/ 1246 w 10000"/>
                  <a:gd name="connsiteY29" fmla="*/ 7600 h 10015"/>
                  <a:gd name="connsiteX30" fmla="*/ 1173 w 10000"/>
                  <a:gd name="connsiteY30" fmla="*/ 7178 h 10015"/>
                  <a:gd name="connsiteX31" fmla="*/ 1051 w 10000"/>
                  <a:gd name="connsiteY31" fmla="*/ 6758 h 10015"/>
                  <a:gd name="connsiteX32" fmla="*/ 1062 w 10000"/>
                  <a:gd name="connsiteY32" fmla="*/ 6382 h 10015"/>
                  <a:gd name="connsiteX33" fmla="*/ 1062 w 10000"/>
                  <a:gd name="connsiteY33" fmla="*/ 6277 h 10015"/>
                  <a:gd name="connsiteX34" fmla="*/ 838 w 10000"/>
                  <a:gd name="connsiteY34" fmla="*/ 5455 h 10015"/>
                  <a:gd name="connsiteX35" fmla="*/ 696 w 10000"/>
                  <a:gd name="connsiteY35" fmla="*/ 4471 h 10015"/>
                  <a:gd name="connsiteX36" fmla="*/ 543 w 10000"/>
                  <a:gd name="connsiteY36" fmla="*/ 3858 h 10015"/>
                  <a:gd name="connsiteX37" fmla="*/ 521 w 10000"/>
                  <a:gd name="connsiteY37" fmla="*/ 3389 h 10015"/>
                  <a:gd name="connsiteX38" fmla="*/ 0 w 10000"/>
                  <a:gd name="connsiteY38" fmla="*/ 2563 h 10015"/>
                  <a:gd name="connsiteX39" fmla="*/ 477 w 10000"/>
                  <a:gd name="connsiteY39" fmla="*/ 1977 h 10015"/>
                  <a:gd name="connsiteX40" fmla="*/ 477 w 10000"/>
                  <a:gd name="connsiteY40" fmla="*/ 1713 h 10015"/>
                  <a:gd name="connsiteX41" fmla="*/ 477 w 10000"/>
                  <a:gd name="connsiteY41" fmla="*/ 915 h 10015"/>
                  <a:gd name="connsiteX42" fmla="*/ 715 w 10000"/>
                  <a:gd name="connsiteY42" fmla="*/ 127 h 10015"/>
                  <a:gd name="connsiteX43" fmla="*/ 4777 w 10000"/>
                  <a:gd name="connsiteY43" fmla="*/ 162 h 10015"/>
                  <a:gd name="connsiteX44" fmla="*/ 8448 w 10000"/>
                  <a:gd name="connsiteY44" fmla="*/ 0 h 10015"/>
                  <a:gd name="connsiteX0" fmla="*/ 8448 w 10000"/>
                  <a:gd name="connsiteY0" fmla="*/ 0 h 10015"/>
                  <a:gd name="connsiteX1" fmla="*/ 8570 w 10000"/>
                  <a:gd name="connsiteY1" fmla="*/ 375 h 10015"/>
                  <a:gd name="connsiteX2" fmla="*/ 8682 w 10000"/>
                  <a:gd name="connsiteY2" fmla="*/ 915 h 10015"/>
                  <a:gd name="connsiteX3" fmla="*/ 8631 w 10000"/>
                  <a:gd name="connsiteY3" fmla="*/ 1221 h 10015"/>
                  <a:gd name="connsiteX4" fmla="*/ 8426 w 10000"/>
                  <a:gd name="connsiteY4" fmla="*/ 1923 h 10015"/>
                  <a:gd name="connsiteX5" fmla="*/ 8537 w 10000"/>
                  <a:gd name="connsiteY5" fmla="*/ 2189 h 10015"/>
                  <a:gd name="connsiteX6" fmla="*/ 8572 w 10000"/>
                  <a:gd name="connsiteY6" fmla="*/ 2510 h 10015"/>
                  <a:gd name="connsiteX7" fmla="*/ 8976 w 10000"/>
                  <a:gd name="connsiteY7" fmla="*/ 3039 h 10015"/>
                  <a:gd name="connsiteX8" fmla="*/ 9458 w 10000"/>
                  <a:gd name="connsiteY8" fmla="*/ 3370 h 10015"/>
                  <a:gd name="connsiteX9" fmla="*/ 9561 w 10000"/>
                  <a:gd name="connsiteY9" fmla="*/ 3995 h 10015"/>
                  <a:gd name="connsiteX10" fmla="*/ 9743 w 10000"/>
                  <a:gd name="connsiteY10" fmla="*/ 4365 h 10015"/>
                  <a:gd name="connsiteX11" fmla="*/ 9890 w 10000"/>
                  <a:gd name="connsiteY11" fmla="*/ 4632 h 10015"/>
                  <a:gd name="connsiteX12" fmla="*/ 10000 w 10000"/>
                  <a:gd name="connsiteY12" fmla="*/ 5427 h 10015"/>
                  <a:gd name="connsiteX13" fmla="*/ 9781 w 10000"/>
                  <a:gd name="connsiteY13" fmla="*/ 5903 h 10015"/>
                  <a:gd name="connsiteX14" fmla="*/ 9670 w 10000"/>
                  <a:gd name="connsiteY14" fmla="*/ 6170 h 10015"/>
                  <a:gd name="connsiteX15" fmla="*/ 9670 w 10000"/>
                  <a:gd name="connsiteY15" fmla="*/ 6647 h 10015"/>
                  <a:gd name="connsiteX16" fmla="*/ 9354 w 10000"/>
                  <a:gd name="connsiteY16" fmla="*/ 7012 h 10015"/>
                  <a:gd name="connsiteX17" fmla="*/ 8902 w 10000"/>
                  <a:gd name="connsiteY17" fmla="*/ 6859 h 10015"/>
                  <a:gd name="connsiteX18" fmla="*/ 8667 w 10000"/>
                  <a:gd name="connsiteY18" fmla="*/ 6896 h 10015"/>
                  <a:gd name="connsiteX19" fmla="*/ 8813 w 10000"/>
                  <a:gd name="connsiteY19" fmla="*/ 7909 h 10015"/>
                  <a:gd name="connsiteX20" fmla="*/ 8218 w 10000"/>
                  <a:gd name="connsiteY20" fmla="*/ 8974 h 10015"/>
                  <a:gd name="connsiteX21" fmla="*/ 8097 w 10000"/>
                  <a:gd name="connsiteY21" fmla="*/ 9990 h 10015"/>
                  <a:gd name="connsiteX22" fmla="*/ 7400 w 10000"/>
                  <a:gd name="connsiteY22" fmla="*/ 9723 h 10015"/>
                  <a:gd name="connsiteX23" fmla="*/ 1502 w 10000"/>
                  <a:gd name="connsiteY23" fmla="*/ 9935 h 10015"/>
                  <a:gd name="connsiteX24" fmla="*/ 1428 w 10000"/>
                  <a:gd name="connsiteY24" fmla="*/ 9460 h 10015"/>
                  <a:gd name="connsiteX25" fmla="*/ 1223 w 10000"/>
                  <a:gd name="connsiteY25" fmla="*/ 9316 h 10015"/>
                  <a:gd name="connsiteX26" fmla="*/ 1120 w 10000"/>
                  <a:gd name="connsiteY26" fmla="*/ 8921 h 10015"/>
                  <a:gd name="connsiteX27" fmla="*/ 1145 w 10000"/>
                  <a:gd name="connsiteY27" fmla="*/ 8439 h 10015"/>
                  <a:gd name="connsiteX28" fmla="*/ 1167 w 10000"/>
                  <a:gd name="connsiteY28" fmla="*/ 8061 h 10015"/>
                  <a:gd name="connsiteX29" fmla="*/ 1246 w 10000"/>
                  <a:gd name="connsiteY29" fmla="*/ 7600 h 10015"/>
                  <a:gd name="connsiteX30" fmla="*/ 1173 w 10000"/>
                  <a:gd name="connsiteY30" fmla="*/ 7178 h 10015"/>
                  <a:gd name="connsiteX31" fmla="*/ 1051 w 10000"/>
                  <a:gd name="connsiteY31" fmla="*/ 6758 h 10015"/>
                  <a:gd name="connsiteX32" fmla="*/ 1062 w 10000"/>
                  <a:gd name="connsiteY32" fmla="*/ 6382 h 10015"/>
                  <a:gd name="connsiteX33" fmla="*/ 1062 w 10000"/>
                  <a:gd name="connsiteY33" fmla="*/ 6277 h 10015"/>
                  <a:gd name="connsiteX34" fmla="*/ 838 w 10000"/>
                  <a:gd name="connsiteY34" fmla="*/ 5455 h 10015"/>
                  <a:gd name="connsiteX35" fmla="*/ 696 w 10000"/>
                  <a:gd name="connsiteY35" fmla="*/ 4471 h 10015"/>
                  <a:gd name="connsiteX36" fmla="*/ 543 w 10000"/>
                  <a:gd name="connsiteY36" fmla="*/ 3858 h 10015"/>
                  <a:gd name="connsiteX37" fmla="*/ 521 w 10000"/>
                  <a:gd name="connsiteY37" fmla="*/ 3389 h 10015"/>
                  <a:gd name="connsiteX38" fmla="*/ 0 w 10000"/>
                  <a:gd name="connsiteY38" fmla="*/ 2563 h 10015"/>
                  <a:gd name="connsiteX39" fmla="*/ 477 w 10000"/>
                  <a:gd name="connsiteY39" fmla="*/ 1977 h 10015"/>
                  <a:gd name="connsiteX40" fmla="*/ 477 w 10000"/>
                  <a:gd name="connsiteY40" fmla="*/ 1713 h 10015"/>
                  <a:gd name="connsiteX41" fmla="*/ 477 w 10000"/>
                  <a:gd name="connsiteY41" fmla="*/ 915 h 10015"/>
                  <a:gd name="connsiteX42" fmla="*/ 715 w 10000"/>
                  <a:gd name="connsiteY42" fmla="*/ 127 h 10015"/>
                  <a:gd name="connsiteX43" fmla="*/ 4777 w 10000"/>
                  <a:gd name="connsiteY43" fmla="*/ 162 h 10015"/>
                  <a:gd name="connsiteX44" fmla="*/ 8448 w 10000"/>
                  <a:gd name="connsiteY44" fmla="*/ 0 h 10015"/>
                  <a:gd name="connsiteX0" fmla="*/ 8448 w 10000"/>
                  <a:gd name="connsiteY0" fmla="*/ 0 h 10007"/>
                  <a:gd name="connsiteX1" fmla="*/ 8570 w 10000"/>
                  <a:gd name="connsiteY1" fmla="*/ 375 h 10007"/>
                  <a:gd name="connsiteX2" fmla="*/ 8682 w 10000"/>
                  <a:gd name="connsiteY2" fmla="*/ 915 h 10007"/>
                  <a:gd name="connsiteX3" fmla="*/ 8631 w 10000"/>
                  <a:gd name="connsiteY3" fmla="*/ 1221 h 10007"/>
                  <a:gd name="connsiteX4" fmla="*/ 8426 w 10000"/>
                  <a:gd name="connsiteY4" fmla="*/ 1923 h 10007"/>
                  <a:gd name="connsiteX5" fmla="*/ 8537 w 10000"/>
                  <a:gd name="connsiteY5" fmla="*/ 2189 h 10007"/>
                  <a:gd name="connsiteX6" fmla="*/ 8572 w 10000"/>
                  <a:gd name="connsiteY6" fmla="*/ 2510 h 10007"/>
                  <a:gd name="connsiteX7" fmla="*/ 8976 w 10000"/>
                  <a:gd name="connsiteY7" fmla="*/ 3039 h 10007"/>
                  <a:gd name="connsiteX8" fmla="*/ 9458 w 10000"/>
                  <a:gd name="connsiteY8" fmla="*/ 3370 h 10007"/>
                  <a:gd name="connsiteX9" fmla="*/ 9561 w 10000"/>
                  <a:gd name="connsiteY9" fmla="*/ 3995 h 10007"/>
                  <a:gd name="connsiteX10" fmla="*/ 9743 w 10000"/>
                  <a:gd name="connsiteY10" fmla="*/ 4365 h 10007"/>
                  <a:gd name="connsiteX11" fmla="*/ 9890 w 10000"/>
                  <a:gd name="connsiteY11" fmla="*/ 4632 h 10007"/>
                  <a:gd name="connsiteX12" fmla="*/ 10000 w 10000"/>
                  <a:gd name="connsiteY12" fmla="*/ 5427 h 10007"/>
                  <a:gd name="connsiteX13" fmla="*/ 9781 w 10000"/>
                  <a:gd name="connsiteY13" fmla="*/ 5903 h 10007"/>
                  <a:gd name="connsiteX14" fmla="*/ 9670 w 10000"/>
                  <a:gd name="connsiteY14" fmla="*/ 6170 h 10007"/>
                  <a:gd name="connsiteX15" fmla="*/ 9670 w 10000"/>
                  <a:gd name="connsiteY15" fmla="*/ 6647 h 10007"/>
                  <a:gd name="connsiteX16" fmla="*/ 9354 w 10000"/>
                  <a:gd name="connsiteY16" fmla="*/ 7012 h 10007"/>
                  <a:gd name="connsiteX17" fmla="*/ 8902 w 10000"/>
                  <a:gd name="connsiteY17" fmla="*/ 6859 h 10007"/>
                  <a:gd name="connsiteX18" fmla="*/ 8667 w 10000"/>
                  <a:gd name="connsiteY18" fmla="*/ 6896 h 10007"/>
                  <a:gd name="connsiteX19" fmla="*/ 8813 w 10000"/>
                  <a:gd name="connsiteY19" fmla="*/ 7909 h 10007"/>
                  <a:gd name="connsiteX20" fmla="*/ 8218 w 10000"/>
                  <a:gd name="connsiteY20" fmla="*/ 8974 h 10007"/>
                  <a:gd name="connsiteX21" fmla="*/ 8097 w 10000"/>
                  <a:gd name="connsiteY21" fmla="*/ 9990 h 10007"/>
                  <a:gd name="connsiteX22" fmla="*/ 7496 w 10000"/>
                  <a:gd name="connsiteY22" fmla="*/ 9505 h 10007"/>
                  <a:gd name="connsiteX23" fmla="*/ 1502 w 10000"/>
                  <a:gd name="connsiteY23" fmla="*/ 9935 h 10007"/>
                  <a:gd name="connsiteX24" fmla="*/ 1428 w 10000"/>
                  <a:gd name="connsiteY24" fmla="*/ 9460 h 10007"/>
                  <a:gd name="connsiteX25" fmla="*/ 1223 w 10000"/>
                  <a:gd name="connsiteY25" fmla="*/ 9316 h 10007"/>
                  <a:gd name="connsiteX26" fmla="*/ 1120 w 10000"/>
                  <a:gd name="connsiteY26" fmla="*/ 8921 h 10007"/>
                  <a:gd name="connsiteX27" fmla="*/ 1145 w 10000"/>
                  <a:gd name="connsiteY27" fmla="*/ 8439 h 10007"/>
                  <a:gd name="connsiteX28" fmla="*/ 1167 w 10000"/>
                  <a:gd name="connsiteY28" fmla="*/ 8061 h 10007"/>
                  <a:gd name="connsiteX29" fmla="*/ 1246 w 10000"/>
                  <a:gd name="connsiteY29" fmla="*/ 7600 h 10007"/>
                  <a:gd name="connsiteX30" fmla="*/ 1173 w 10000"/>
                  <a:gd name="connsiteY30" fmla="*/ 7178 h 10007"/>
                  <a:gd name="connsiteX31" fmla="*/ 1051 w 10000"/>
                  <a:gd name="connsiteY31" fmla="*/ 6758 h 10007"/>
                  <a:gd name="connsiteX32" fmla="*/ 1062 w 10000"/>
                  <a:gd name="connsiteY32" fmla="*/ 6382 h 10007"/>
                  <a:gd name="connsiteX33" fmla="*/ 1062 w 10000"/>
                  <a:gd name="connsiteY33" fmla="*/ 6277 h 10007"/>
                  <a:gd name="connsiteX34" fmla="*/ 838 w 10000"/>
                  <a:gd name="connsiteY34" fmla="*/ 5455 h 10007"/>
                  <a:gd name="connsiteX35" fmla="*/ 696 w 10000"/>
                  <a:gd name="connsiteY35" fmla="*/ 4471 h 10007"/>
                  <a:gd name="connsiteX36" fmla="*/ 543 w 10000"/>
                  <a:gd name="connsiteY36" fmla="*/ 3858 h 10007"/>
                  <a:gd name="connsiteX37" fmla="*/ 521 w 10000"/>
                  <a:gd name="connsiteY37" fmla="*/ 3389 h 10007"/>
                  <a:gd name="connsiteX38" fmla="*/ 0 w 10000"/>
                  <a:gd name="connsiteY38" fmla="*/ 2563 h 10007"/>
                  <a:gd name="connsiteX39" fmla="*/ 477 w 10000"/>
                  <a:gd name="connsiteY39" fmla="*/ 1977 h 10007"/>
                  <a:gd name="connsiteX40" fmla="*/ 477 w 10000"/>
                  <a:gd name="connsiteY40" fmla="*/ 1713 h 10007"/>
                  <a:gd name="connsiteX41" fmla="*/ 477 w 10000"/>
                  <a:gd name="connsiteY41" fmla="*/ 915 h 10007"/>
                  <a:gd name="connsiteX42" fmla="*/ 715 w 10000"/>
                  <a:gd name="connsiteY42" fmla="*/ 127 h 10007"/>
                  <a:gd name="connsiteX43" fmla="*/ 4777 w 10000"/>
                  <a:gd name="connsiteY43" fmla="*/ 162 h 10007"/>
                  <a:gd name="connsiteX44" fmla="*/ 8448 w 10000"/>
                  <a:gd name="connsiteY44" fmla="*/ 0 h 10007"/>
                  <a:gd name="connsiteX0" fmla="*/ 8448 w 10000"/>
                  <a:gd name="connsiteY0" fmla="*/ 0 h 10007"/>
                  <a:gd name="connsiteX1" fmla="*/ 8570 w 10000"/>
                  <a:gd name="connsiteY1" fmla="*/ 375 h 10007"/>
                  <a:gd name="connsiteX2" fmla="*/ 8682 w 10000"/>
                  <a:gd name="connsiteY2" fmla="*/ 915 h 10007"/>
                  <a:gd name="connsiteX3" fmla="*/ 8631 w 10000"/>
                  <a:gd name="connsiteY3" fmla="*/ 1221 h 10007"/>
                  <a:gd name="connsiteX4" fmla="*/ 8426 w 10000"/>
                  <a:gd name="connsiteY4" fmla="*/ 1923 h 10007"/>
                  <a:gd name="connsiteX5" fmla="*/ 8537 w 10000"/>
                  <a:gd name="connsiteY5" fmla="*/ 2189 h 10007"/>
                  <a:gd name="connsiteX6" fmla="*/ 8572 w 10000"/>
                  <a:gd name="connsiteY6" fmla="*/ 2510 h 10007"/>
                  <a:gd name="connsiteX7" fmla="*/ 8976 w 10000"/>
                  <a:gd name="connsiteY7" fmla="*/ 3039 h 10007"/>
                  <a:gd name="connsiteX8" fmla="*/ 9458 w 10000"/>
                  <a:gd name="connsiteY8" fmla="*/ 3370 h 10007"/>
                  <a:gd name="connsiteX9" fmla="*/ 9561 w 10000"/>
                  <a:gd name="connsiteY9" fmla="*/ 3995 h 10007"/>
                  <a:gd name="connsiteX10" fmla="*/ 9743 w 10000"/>
                  <a:gd name="connsiteY10" fmla="*/ 4365 h 10007"/>
                  <a:gd name="connsiteX11" fmla="*/ 9890 w 10000"/>
                  <a:gd name="connsiteY11" fmla="*/ 4632 h 10007"/>
                  <a:gd name="connsiteX12" fmla="*/ 10000 w 10000"/>
                  <a:gd name="connsiteY12" fmla="*/ 5427 h 10007"/>
                  <a:gd name="connsiteX13" fmla="*/ 9781 w 10000"/>
                  <a:gd name="connsiteY13" fmla="*/ 5903 h 10007"/>
                  <a:gd name="connsiteX14" fmla="*/ 9670 w 10000"/>
                  <a:gd name="connsiteY14" fmla="*/ 6170 h 10007"/>
                  <a:gd name="connsiteX15" fmla="*/ 9670 w 10000"/>
                  <a:gd name="connsiteY15" fmla="*/ 6647 h 10007"/>
                  <a:gd name="connsiteX16" fmla="*/ 9354 w 10000"/>
                  <a:gd name="connsiteY16" fmla="*/ 7012 h 10007"/>
                  <a:gd name="connsiteX17" fmla="*/ 8902 w 10000"/>
                  <a:gd name="connsiteY17" fmla="*/ 6859 h 10007"/>
                  <a:gd name="connsiteX18" fmla="*/ 8667 w 10000"/>
                  <a:gd name="connsiteY18" fmla="*/ 6896 h 10007"/>
                  <a:gd name="connsiteX19" fmla="*/ 8813 w 10000"/>
                  <a:gd name="connsiteY19" fmla="*/ 7909 h 10007"/>
                  <a:gd name="connsiteX20" fmla="*/ 8218 w 10000"/>
                  <a:gd name="connsiteY20" fmla="*/ 8974 h 10007"/>
                  <a:gd name="connsiteX21" fmla="*/ 8097 w 10000"/>
                  <a:gd name="connsiteY21" fmla="*/ 9990 h 10007"/>
                  <a:gd name="connsiteX22" fmla="*/ 7496 w 10000"/>
                  <a:gd name="connsiteY22" fmla="*/ 9505 h 10007"/>
                  <a:gd name="connsiteX23" fmla="*/ 3102 w 10000"/>
                  <a:gd name="connsiteY23" fmla="*/ 9416 h 10007"/>
                  <a:gd name="connsiteX24" fmla="*/ 1428 w 10000"/>
                  <a:gd name="connsiteY24" fmla="*/ 9460 h 10007"/>
                  <a:gd name="connsiteX25" fmla="*/ 1223 w 10000"/>
                  <a:gd name="connsiteY25" fmla="*/ 9316 h 10007"/>
                  <a:gd name="connsiteX26" fmla="*/ 1120 w 10000"/>
                  <a:gd name="connsiteY26" fmla="*/ 8921 h 10007"/>
                  <a:gd name="connsiteX27" fmla="*/ 1145 w 10000"/>
                  <a:gd name="connsiteY27" fmla="*/ 8439 h 10007"/>
                  <a:gd name="connsiteX28" fmla="*/ 1167 w 10000"/>
                  <a:gd name="connsiteY28" fmla="*/ 8061 h 10007"/>
                  <a:gd name="connsiteX29" fmla="*/ 1246 w 10000"/>
                  <a:gd name="connsiteY29" fmla="*/ 7600 h 10007"/>
                  <a:gd name="connsiteX30" fmla="*/ 1173 w 10000"/>
                  <a:gd name="connsiteY30" fmla="*/ 7178 h 10007"/>
                  <a:gd name="connsiteX31" fmla="*/ 1051 w 10000"/>
                  <a:gd name="connsiteY31" fmla="*/ 6758 h 10007"/>
                  <a:gd name="connsiteX32" fmla="*/ 1062 w 10000"/>
                  <a:gd name="connsiteY32" fmla="*/ 6382 h 10007"/>
                  <a:gd name="connsiteX33" fmla="*/ 1062 w 10000"/>
                  <a:gd name="connsiteY33" fmla="*/ 6277 h 10007"/>
                  <a:gd name="connsiteX34" fmla="*/ 838 w 10000"/>
                  <a:gd name="connsiteY34" fmla="*/ 5455 h 10007"/>
                  <a:gd name="connsiteX35" fmla="*/ 696 w 10000"/>
                  <a:gd name="connsiteY35" fmla="*/ 4471 h 10007"/>
                  <a:gd name="connsiteX36" fmla="*/ 543 w 10000"/>
                  <a:gd name="connsiteY36" fmla="*/ 3858 h 10007"/>
                  <a:gd name="connsiteX37" fmla="*/ 521 w 10000"/>
                  <a:gd name="connsiteY37" fmla="*/ 3389 h 10007"/>
                  <a:gd name="connsiteX38" fmla="*/ 0 w 10000"/>
                  <a:gd name="connsiteY38" fmla="*/ 2563 h 10007"/>
                  <a:gd name="connsiteX39" fmla="*/ 477 w 10000"/>
                  <a:gd name="connsiteY39" fmla="*/ 1977 h 10007"/>
                  <a:gd name="connsiteX40" fmla="*/ 477 w 10000"/>
                  <a:gd name="connsiteY40" fmla="*/ 1713 h 10007"/>
                  <a:gd name="connsiteX41" fmla="*/ 477 w 10000"/>
                  <a:gd name="connsiteY41" fmla="*/ 915 h 10007"/>
                  <a:gd name="connsiteX42" fmla="*/ 715 w 10000"/>
                  <a:gd name="connsiteY42" fmla="*/ 127 h 10007"/>
                  <a:gd name="connsiteX43" fmla="*/ 4777 w 10000"/>
                  <a:gd name="connsiteY43" fmla="*/ 162 h 10007"/>
                  <a:gd name="connsiteX44" fmla="*/ 8448 w 10000"/>
                  <a:gd name="connsiteY44" fmla="*/ 0 h 10007"/>
                  <a:gd name="connsiteX0" fmla="*/ 8448 w 10000"/>
                  <a:gd name="connsiteY0" fmla="*/ 0 h 10007"/>
                  <a:gd name="connsiteX1" fmla="*/ 8570 w 10000"/>
                  <a:gd name="connsiteY1" fmla="*/ 375 h 10007"/>
                  <a:gd name="connsiteX2" fmla="*/ 8682 w 10000"/>
                  <a:gd name="connsiteY2" fmla="*/ 915 h 10007"/>
                  <a:gd name="connsiteX3" fmla="*/ 8631 w 10000"/>
                  <a:gd name="connsiteY3" fmla="*/ 1221 h 10007"/>
                  <a:gd name="connsiteX4" fmla="*/ 8426 w 10000"/>
                  <a:gd name="connsiteY4" fmla="*/ 1923 h 10007"/>
                  <a:gd name="connsiteX5" fmla="*/ 8537 w 10000"/>
                  <a:gd name="connsiteY5" fmla="*/ 2189 h 10007"/>
                  <a:gd name="connsiteX6" fmla="*/ 8572 w 10000"/>
                  <a:gd name="connsiteY6" fmla="*/ 2510 h 10007"/>
                  <a:gd name="connsiteX7" fmla="*/ 8976 w 10000"/>
                  <a:gd name="connsiteY7" fmla="*/ 3039 h 10007"/>
                  <a:gd name="connsiteX8" fmla="*/ 9458 w 10000"/>
                  <a:gd name="connsiteY8" fmla="*/ 3370 h 10007"/>
                  <a:gd name="connsiteX9" fmla="*/ 9561 w 10000"/>
                  <a:gd name="connsiteY9" fmla="*/ 3995 h 10007"/>
                  <a:gd name="connsiteX10" fmla="*/ 9743 w 10000"/>
                  <a:gd name="connsiteY10" fmla="*/ 4365 h 10007"/>
                  <a:gd name="connsiteX11" fmla="*/ 9890 w 10000"/>
                  <a:gd name="connsiteY11" fmla="*/ 4632 h 10007"/>
                  <a:gd name="connsiteX12" fmla="*/ 10000 w 10000"/>
                  <a:gd name="connsiteY12" fmla="*/ 5427 h 10007"/>
                  <a:gd name="connsiteX13" fmla="*/ 9781 w 10000"/>
                  <a:gd name="connsiteY13" fmla="*/ 5903 h 10007"/>
                  <a:gd name="connsiteX14" fmla="*/ 9670 w 10000"/>
                  <a:gd name="connsiteY14" fmla="*/ 6170 h 10007"/>
                  <a:gd name="connsiteX15" fmla="*/ 9670 w 10000"/>
                  <a:gd name="connsiteY15" fmla="*/ 6647 h 10007"/>
                  <a:gd name="connsiteX16" fmla="*/ 9354 w 10000"/>
                  <a:gd name="connsiteY16" fmla="*/ 7012 h 10007"/>
                  <a:gd name="connsiteX17" fmla="*/ 8902 w 10000"/>
                  <a:gd name="connsiteY17" fmla="*/ 6859 h 10007"/>
                  <a:gd name="connsiteX18" fmla="*/ 8667 w 10000"/>
                  <a:gd name="connsiteY18" fmla="*/ 6896 h 10007"/>
                  <a:gd name="connsiteX19" fmla="*/ 8813 w 10000"/>
                  <a:gd name="connsiteY19" fmla="*/ 7909 h 10007"/>
                  <a:gd name="connsiteX20" fmla="*/ 8218 w 10000"/>
                  <a:gd name="connsiteY20" fmla="*/ 8974 h 10007"/>
                  <a:gd name="connsiteX21" fmla="*/ 8097 w 10000"/>
                  <a:gd name="connsiteY21" fmla="*/ 9990 h 10007"/>
                  <a:gd name="connsiteX22" fmla="*/ 7496 w 10000"/>
                  <a:gd name="connsiteY22" fmla="*/ 9505 h 10007"/>
                  <a:gd name="connsiteX23" fmla="*/ 3102 w 10000"/>
                  <a:gd name="connsiteY23" fmla="*/ 9416 h 10007"/>
                  <a:gd name="connsiteX24" fmla="*/ 1223 w 10000"/>
                  <a:gd name="connsiteY24" fmla="*/ 9316 h 10007"/>
                  <a:gd name="connsiteX25" fmla="*/ 1120 w 10000"/>
                  <a:gd name="connsiteY25" fmla="*/ 8921 h 10007"/>
                  <a:gd name="connsiteX26" fmla="*/ 1145 w 10000"/>
                  <a:gd name="connsiteY26" fmla="*/ 8439 h 10007"/>
                  <a:gd name="connsiteX27" fmla="*/ 1167 w 10000"/>
                  <a:gd name="connsiteY27" fmla="*/ 8061 h 10007"/>
                  <a:gd name="connsiteX28" fmla="*/ 1246 w 10000"/>
                  <a:gd name="connsiteY28" fmla="*/ 7600 h 10007"/>
                  <a:gd name="connsiteX29" fmla="*/ 1173 w 10000"/>
                  <a:gd name="connsiteY29" fmla="*/ 7178 h 10007"/>
                  <a:gd name="connsiteX30" fmla="*/ 1051 w 10000"/>
                  <a:gd name="connsiteY30" fmla="*/ 6758 h 10007"/>
                  <a:gd name="connsiteX31" fmla="*/ 1062 w 10000"/>
                  <a:gd name="connsiteY31" fmla="*/ 6382 h 10007"/>
                  <a:gd name="connsiteX32" fmla="*/ 1062 w 10000"/>
                  <a:gd name="connsiteY32" fmla="*/ 6277 h 10007"/>
                  <a:gd name="connsiteX33" fmla="*/ 838 w 10000"/>
                  <a:gd name="connsiteY33" fmla="*/ 5455 h 10007"/>
                  <a:gd name="connsiteX34" fmla="*/ 696 w 10000"/>
                  <a:gd name="connsiteY34" fmla="*/ 4471 h 10007"/>
                  <a:gd name="connsiteX35" fmla="*/ 543 w 10000"/>
                  <a:gd name="connsiteY35" fmla="*/ 3858 h 10007"/>
                  <a:gd name="connsiteX36" fmla="*/ 521 w 10000"/>
                  <a:gd name="connsiteY36" fmla="*/ 3389 h 10007"/>
                  <a:gd name="connsiteX37" fmla="*/ 0 w 10000"/>
                  <a:gd name="connsiteY37" fmla="*/ 2563 h 10007"/>
                  <a:gd name="connsiteX38" fmla="*/ 477 w 10000"/>
                  <a:gd name="connsiteY38" fmla="*/ 1977 h 10007"/>
                  <a:gd name="connsiteX39" fmla="*/ 477 w 10000"/>
                  <a:gd name="connsiteY39" fmla="*/ 1713 h 10007"/>
                  <a:gd name="connsiteX40" fmla="*/ 477 w 10000"/>
                  <a:gd name="connsiteY40" fmla="*/ 915 h 10007"/>
                  <a:gd name="connsiteX41" fmla="*/ 715 w 10000"/>
                  <a:gd name="connsiteY41" fmla="*/ 127 h 10007"/>
                  <a:gd name="connsiteX42" fmla="*/ 4777 w 10000"/>
                  <a:gd name="connsiteY42" fmla="*/ 162 h 10007"/>
                  <a:gd name="connsiteX43" fmla="*/ 8448 w 10000"/>
                  <a:gd name="connsiteY43" fmla="*/ 0 h 10007"/>
                  <a:gd name="connsiteX0" fmla="*/ 8448 w 10000"/>
                  <a:gd name="connsiteY0" fmla="*/ 0 h 9505"/>
                  <a:gd name="connsiteX1" fmla="*/ 8570 w 10000"/>
                  <a:gd name="connsiteY1" fmla="*/ 375 h 9505"/>
                  <a:gd name="connsiteX2" fmla="*/ 8682 w 10000"/>
                  <a:gd name="connsiteY2" fmla="*/ 915 h 9505"/>
                  <a:gd name="connsiteX3" fmla="*/ 8631 w 10000"/>
                  <a:gd name="connsiteY3" fmla="*/ 1221 h 9505"/>
                  <a:gd name="connsiteX4" fmla="*/ 8426 w 10000"/>
                  <a:gd name="connsiteY4" fmla="*/ 1923 h 9505"/>
                  <a:gd name="connsiteX5" fmla="*/ 8537 w 10000"/>
                  <a:gd name="connsiteY5" fmla="*/ 2189 h 9505"/>
                  <a:gd name="connsiteX6" fmla="*/ 8572 w 10000"/>
                  <a:gd name="connsiteY6" fmla="*/ 2510 h 9505"/>
                  <a:gd name="connsiteX7" fmla="*/ 8976 w 10000"/>
                  <a:gd name="connsiteY7" fmla="*/ 3039 h 9505"/>
                  <a:gd name="connsiteX8" fmla="*/ 9458 w 10000"/>
                  <a:gd name="connsiteY8" fmla="*/ 3370 h 9505"/>
                  <a:gd name="connsiteX9" fmla="*/ 9561 w 10000"/>
                  <a:gd name="connsiteY9" fmla="*/ 3995 h 9505"/>
                  <a:gd name="connsiteX10" fmla="*/ 9743 w 10000"/>
                  <a:gd name="connsiteY10" fmla="*/ 4365 h 9505"/>
                  <a:gd name="connsiteX11" fmla="*/ 9890 w 10000"/>
                  <a:gd name="connsiteY11" fmla="*/ 4632 h 9505"/>
                  <a:gd name="connsiteX12" fmla="*/ 10000 w 10000"/>
                  <a:gd name="connsiteY12" fmla="*/ 5427 h 9505"/>
                  <a:gd name="connsiteX13" fmla="*/ 9781 w 10000"/>
                  <a:gd name="connsiteY13" fmla="*/ 5903 h 9505"/>
                  <a:gd name="connsiteX14" fmla="*/ 9670 w 10000"/>
                  <a:gd name="connsiteY14" fmla="*/ 6170 h 9505"/>
                  <a:gd name="connsiteX15" fmla="*/ 9670 w 10000"/>
                  <a:gd name="connsiteY15" fmla="*/ 6647 h 9505"/>
                  <a:gd name="connsiteX16" fmla="*/ 9354 w 10000"/>
                  <a:gd name="connsiteY16" fmla="*/ 7012 h 9505"/>
                  <a:gd name="connsiteX17" fmla="*/ 8902 w 10000"/>
                  <a:gd name="connsiteY17" fmla="*/ 6859 h 9505"/>
                  <a:gd name="connsiteX18" fmla="*/ 8667 w 10000"/>
                  <a:gd name="connsiteY18" fmla="*/ 6896 h 9505"/>
                  <a:gd name="connsiteX19" fmla="*/ 8813 w 10000"/>
                  <a:gd name="connsiteY19" fmla="*/ 7909 h 9505"/>
                  <a:gd name="connsiteX20" fmla="*/ 8218 w 10000"/>
                  <a:gd name="connsiteY20" fmla="*/ 8974 h 9505"/>
                  <a:gd name="connsiteX21" fmla="*/ 7496 w 10000"/>
                  <a:gd name="connsiteY21" fmla="*/ 9505 h 9505"/>
                  <a:gd name="connsiteX22" fmla="*/ 3102 w 10000"/>
                  <a:gd name="connsiteY22" fmla="*/ 9416 h 9505"/>
                  <a:gd name="connsiteX23" fmla="*/ 1223 w 10000"/>
                  <a:gd name="connsiteY23" fmla="*/ 9316 h 9505"/>
                  <a:gd name="connsiteX24" fmla="*/ 1120 w 10000"/>
                  <a:gd name="connsiteY24" fmla="*/ 8921 h 9505"/>
                  <a:gd name="connsiteX25" fmla="*/ 1145 w 10000"/>
                  <a:gd name="connsiteY25" fmla="*/ 8439 h 9505"/>
                  <a:gd name="connsiteX26" fmla="*/ 1167 w 10000"/>
                  <a:gd name="connsiteY26" fmla="*/ 8061 h 9505"/>
                  <a:gd name="connsiteX27" fmla="*/ 1246 w 10000"/>
                  <a:gd name="connsiteY27" fmla="*/ 7600 h 9505"/>
                  <a:gd name="connsiteX28" fmla="*/ 1173 w 10000"/>
                  <a:gd name="connsiteY28" fmla="*/ 7178 h 9505"/>
                  <a:gd name="connsiteX29" fmla="*/ 1051 w 10000"/>
                  <a:gd name="connsiteY29" fmla="*/ 6758 h 9505"/>
                  <a:gd name="connsiteX30" fmla="*/ 1062 w 10000"/>
                  <a:gd name="connsiteY30" fmla="*/ 6382 h 9505"/>
                  <a:gd name="connsiteX31" fmla="*/ 1062 w 10000"/>
                  <a:gd name="connsiteY31" fmla="*/ 6277 h 9505"/>
                  <a:gd name="connsiteX32" fmla="*/ 838 w 10000"/>
                  <a:gd name="connsiteY32" fmla="*/ 5455 h 9505"/>
                  <a:gd name="connsiteX33" fmla="*/ 696 w 10000"/>
                  <a:gd name="connsiteY33" fmla="*/ 4471 h 9505"/>
                  <a:gd name="connsiteX34" fmla="*/ 543 w 10000"/>
                  <a:gd name="connsiteY34" fmla="*/ 3858 h 9505"/>
                  <a:gd name="connsiteX35" fmla="*/ 521 w 10000"/>
                  <a:gd name="connsiteY35" fmla="*/ 3389 h 9505"/>
                  <a:gd name="connsiteX36" fmla="*/ 0 w 10000"/>
                  <a:gd name="connsiteY36" fmla="*/ 2563 h 9505"/>
                  <a:gd name="connsiteX37" fmla="*/ 477 w 10000"/>
                  <a:gd name="connsiteY37" fmla="*/ 1977 h 9505"/>
                  <a:gd name="connsiteX38" fmla="*/ 477 w 10000"/>
                  <a:gd name="connsiteY38" fmla="*/ 1713 h 9505"/>
                  <a:gd name="connsiteX39" fmla="*/ 477 w 10000"/>
                  <a:gd name="connsiteY39" fmla="*/ 915 h 9505"/>
                  <a:gd name="connsiteX40" fmla="*/ 715 w 10000"/>
                  <a:gd name="connsiteY40" fmla="*/ 127 h 9505"/>
                  <a:gd name="connsiteX41" fmla="*/ 4777 w 10000"/>
                  <a:gd name="connsiteY41" fmla="*/ 162 h 9505"/>
                  <a:gd name="connsiteX42" fmla="*/ 8448 w 10000"/>
                  <a:gd name="connsiteY42" fmla="*/ 0 h 9505"/>
                  <a:gd name="connsiteX0" fmla="*/ 8448 w 10000"/>
                  <a:gd name="connsiteY0" fmla="*/ 0 h 10000"/>
                  <a:gd name="connsiteX1" fmla="*/ 8570 w 10000"/>
                  <a:gd name="connsiteY1" fmla="*/ 395 h 10000"/>
                  <a:gd name="connsiteX2" fmla="*/ 8682 w 10000"/>
                  <a:gd name="connsiteY2" fmla="*/ 963 h 10000"/>
                  <a:gd name="connsiteX3" fmla="*/ 8631 w 10000"/>
                  <a:gd name="connsiteY3" fmla="*/ 1285 h 10000"/>
                  <a:gd name="connsiteX4" fmla="*/ 8426 w 10000"/>
                  <a:gd name="connsiteY4" fmla="*/ 2023 h 10000"/>
                  <a:gd name="connsiteX5" fmla="*/ 8537 w 10000"/>
                  <a:gd name="connsiteY5" fmla="*/ 2303 h 10000"/>
                  <a:gd name="connsiteX6" fmla="*/ 8572 w 10000"/>
                  <a:gd name="connsiteY6" fmla="*/ 2641 h 10000"/>
                  <a:gd name="connsiteX7" fmla="*/ 8976 w 10000"/>
                  <a:gd name="connsiteY7" fmla="*/ 3197 h 10000"/>
                  <a:gd name="connsiteX8" fmla="*/ 9458 w 10000"/>
                  <a:gd name="connsiteY8" fmla="*/ 3546 h 10000"/>
                  <a:gd name="connsiteX9" fmla="*/ 9561 w 10000"/>
                  <a:gd name="connsiteY9" fmla="*/ 4203 h 10000"/>
                  <a:gd name="connsiteX10" fmla="*/ 9743 w 10000"/>
                  <a:gd name="connsiteY10" fmla="*/ 4592 h 10000"/>
                  <a:gd name="connsiteX11" fmla="*/ 9890 w 10000"/>
                  <a:gd name="connsiteY11" fmla="*/ 4873 h 10000"/>
                  <a:gd name="connsiteX12" fmla="*/ 10000 w 10000"/>
                  <a:gd name="connsiteY12" fmla="*/ 5710 h 10000"/>
                  <a:gd name="connsiteX13" fmla="*/ 9781 w 10000"/>
                  <a:gd name="connsiteY13" fmla="*/ 6210 h 10000"/>
                  <a:gd name="connsiteX14" fmla="*/ 9670 w 10000"/>
                  <a:gd name="connsiteY14" fmla="*/ 6491 h 10000"/>
                  <a:gd name="connsiteX15" fmla="*/ 9670 w 10000"/>
                  <a:gd name="connsiteY15" fmla="*/ 6993 h 10000"/>
                  <a:gd name="connsiteX16" fmla="*/ 9354 w 10000"/>
                  <a:gd name="connsiteY16" fmla="*/ 7377 h 10000"/>
                  <a:gd name="connsiteX17" fmla="*/ 8902 w 10000"/>
                  <a:gd name="connsiteY17" fmla="*/ 7216 h 10000"/>
                  <a:gd name="connsiteX18" fmla="*/ 8667 w 10000"/>
                  <a:gd name="connsiteY18" fmla="*/ 7255 h 10000"/>
                  <a:gd name="connsiteX19" fmla="*/ 8813 w 10000"/>
                  <a:gd name="connsiteY19" fmla="*/ 8321 h 10000"/>
                  <a:gd name="connsiteX20" fmla="*/ 8218 w 10000"/>
                  <a:gd name="connsiteY20" fmla="*/ 9441 h 10000"/>
                  <a:gd name="connsiteX21" fmla="*/ 7965 w 10000"/>
                  <a:gd name="connsiteY21" fmla="*/ 9894 h 10000"/>
                  <a:gd name="connsiteX22" fmla="*/ 7496 w 10000"/>
                  <a:gd name="connsiteY22" fmla="*/ 10000 h 10000"/>
                  <a:gd name="connsiteX23" fmla="*/ 3102 w 10000"/>
                  <a:gd name="connsiteY23" fmla="*/ 9906 h 10000"/>
                  <a:gd name="connsiteX24" fmla="*/ 1223 w 10000"/>
                  <a:gd name="connsiteY24" fmla="*/ 9801 h 10000"/>
                  <a:gd name="connsiteX25" fmla="*/ 1120 w 10000"/>
                  <a:gd name="connsiteY25" fmla="*/ 9386 h 10000"/>
                  <a:gd name="connsiteX26" fmla="*/ 1145 w 10000"/>
                  <a:gd name="connsiteY26" fmla="*/ 8878 h 10000"/>
                  <a:gd name="connsiteX27" fmla="*/ 1167 w 10000"/>
                  <a:gd name="connsiteY27" fmla="*/ 8481 h 10000"/>
                  <a:gd name="connsiteX28" fmla="*/ 1246 w 10000"/>
                  <a:gd name="connsiteY28" fmla="*/ 7996 h 10000"/>
                  <a:gd name="connsiteX29" fmla="*/ 1173 w 10000"/>
                  <a:gd name="connsiteY29" fmla="*/ 7552 h 10000"/>
                  <a:gd name="connsiteX30" fmla="*/ 1051 w 10000"/>
                  <a:gd name="connsiteY30" fmla="*/ 7110 h 10000"/>
                  <a:gd name="connsiteX31" fmla="*/ 1062 w 10000"/>
                  <a:gd name="connsiteY31" fmla="*/ 6714 h 10000"/>
                  <a:gd name="connsiteX32" fmla="*/ 1062 w 10000"/>
                  <a:gd name="connsiteY32" fmla="*/ 6604 h 10000"/>
                  <a:gd name="connsiteX33" fmla="*/ 838 w 10000"/>
                  <a:gd name="connsiteY33" fmla="*/ 5739 h 10000"/>
                  <a:gd name="connsiteX34" fmla="*/ 696 w 10000"/>
                  <a:gd name="connsiteY34" fmla="*/ 4704 h 10000"/>
                  <a:gd name="connsiteX35" fmla="*/ 543 w 10000"/>
                  <a:gd name="connsiteY35" fmla="*/ 4059 h 10000"/>
                  <a:gd name="connsiteX36" fmla="*/ 521 w 10000"/>
                  <a:gd name="connsiteY36" fmla="*/ 3565 h 10000"/>
                  <a:gd name="connsiteX37" fmla="*/ 0 w 10000"/>
                  <a:gd name="connsiteY37" fmla="*/ 2696 h 10000"/>
                  <a:gd name="connsiteX38" fmla="*/ 477 w 10000"/>
                  <a:gd name="connsiteY38" fmla="*/ 2080 h 10000"/>
                  <a:gd name="connsiteX39" fmla="*/ 477 w 10000"/>
                  <a:gd name="connsiteY39" fmla="*/ 1802 h 10000"/>
                  <a:gd name="connsiteX40" fmla="*/ 477 w 10000"/>
                  <a:gd name="connsiteY40" fmla="*/ 963 h 10000"/>
                  <a:gd name="connsiteX41" fmla="*/ 715 w 10000"/>
                  <a:gd name="connsiteY41" fmla="*/ 134 h 10000"/>
                  <a:gd name="connsiteX42" fmla="*/ 4777 w 10000"/>
                  <a:gd name="connsiteY42" fmla="*/ 170 h 10000"/>
                  <a:gd name="connsiteX43" fmla="*/ 8448 w 10000"/>
                  <a:gd name="connsiteY43" fmla="*/ 0 h 10000"/>
                  <a:gd name="connsiteX0" fmla="*/ 8448 w 10000"/>
                  <a:gd name="connsiteY0" fmla="*/ 0 h 10603"/>
                  <a:gd name="connsiteX1" fmla="*/ 8570 w 10000"/>
                  <a:gd name="connsiteY1" fmla="*/ 395 h 10603"/>
                  <a:gd name="connsiteX2" fmla="*/ 8682 w 10000"/>
                  <a:gd name="connsiteY2" fmla="*/ 963 h 10603"/>
                  <a:gd name="connsiteX3" fmla="*/ 8631 w 10000"/>
                  <a:gd name="connsiteY3" fmla="*/ 1285 h 10603"/>
                  <a:gd name="connsiteX4" fmla="*/ 8426 w 10000"/>
                  <a:gd name="connsiteY4" fmla="*/ 2023 h 10603"/>
                  <a:gd name="connsiteX5" fmla="*/ 8537 w 10000"/>
                  <a:gd name="connsiteY5" fmla="*/ 2303 h 10603"/>
                  <a:gd name="connsiteX6" fmla="*/ 8572 w 10000"/>
                  <a:gd name="connsiteY6" fmla="*/ 2641 h 10603"/>
                  <a:gd name="connsiteX7" fmla="*/ 8976 w 10000"/>
                  <a:gd name="connsiteY7" fmla="*/ 3197 h 10603"/>
                  <a:gd name="connsiteX8" fmla="*/ 9458 w 10000"/>
                  <a:gd name="connsiteY8" fmla="*/ 3546 h 10603"/>
                  <a:gd name="connsiteX9" fmla="*/ 9561 w 10000"/>
                  <a:gd name="connsiteY9" fmla="*/ 4203 h 10603"/>
                  <a:gd name="connsiteX10" fmla="*/ 9743 w 10000"/>
                  <a:gd name="connsiteY10" fmla="*/ 4592 h 10603"/>
                  <a:gd name="connsiteX11" fmla="*/ 9890 w 10000"/>
                  <a:gd name="connsiteY11" fmla="*/ 4873 h 10603"/>
                  <a:gd name="connsiteX12" fmla="*/ 10000 w 10000"/>
                  <a:gd name="connsiteY12" fmla="*/ 5710 h 10603"/>
                  <a:gd name="connsiteX13" fmla="*/ 9781 w 10000"/>
                  <a:gd name="connsiteY13" fmla="*/ 6210 h 10603"/>
                  <a:gd name="connsiteX14" fmla="*/ 9670 w 10000"/>
                  <a:gd name="connsiteY14" fmla="*/ 6491 h 10603"/>
                  <a:gd name="connsiteX15" fmla="*/ 9670 w 10000"/>
                  <a:gd name="connsiteY15" fmla="*/ 6993 h 10603"/>
                  <a:gd name="connsiteX16" fmla="*/ 9354 w 10000"/>
                  <a:gd name="connsiteY16" fmla="*/ 7377 h 10603"/>
                  <a:gd name="connsiteX17" fmla="*/ 8902 w 10000"/>
                  <a:gd name="connsiteY17" fmla="*/ 7216 h 10603"/>
                  <a:gd name="connsiteX18" fmla="*/ 8667 w 10000"/>
                  <a:gd name="connsiteY18" fmla="*/ 7255 h 10603"/>
                  <a:gd name="connsiteX19" fmla="*/ 8813 w 10000"/>
                  <a:gd name="connsiteY19" fmla="*/ 8321 h 10603"/>
                  <a:gd name="connsiteX20" fmla="*/ 8218 w 10000"/>
                  <a:gd name="connsiteY20" fmla="*/ 9441 h 10603"/>
                  <a:gd name="connsiteX21" fmla="*/ 8143 w 10000"/>
                  <a:gd name="connsiteY21" fmla="*/ 10595 h 10603"/>
                  <a:gd name="connsiteX22" fmla="*/ 7496 w 10000"/>
                  <a:gd name="connsiteY22" fmla="*/ 10000 h 10603"/>
                  <a:gd name="connsiteX23" fmla="*/ 3102 w 10000"/>
                  <a:gd name="connsiteY23" fmla="*/ 9906 h 10603"/>
                  <a:gd name="connsiteX24" fmla="*/ 1223 w 10000"/>
                  <a:gd name="connsiteY24" fmla="*/ 9801 h 10603"/>
                  <a:gd name="connsiteX25" fmla="*/ 1120 w 10000"/>
                  <a:gd name="connsiteY25" fmla="*/ 9386 h 10603"/>
                  <a:gd name="connsiteX26" fmla="*/ 1145 w 10000"/>
                  <a:gd name="connsiteY26" fmla="*/ 8878 h 10603"/>
                  <a:gd name="connsiteX27" fmla="*/ 1167 w 10000"/>
                  <a:gd name="connsiteY27" fmla="*/ 8481 h 10603"/>
                  <a:gd name="connsiteX28" fmla="*/ 1246 w 10000"/>
                  <a:gd name="connsiteY28" fmla="*/ 7996 h 10603"/>
                  <a:gd name="connsiteX29" fmla="*/ 1173 w 10000"/>
                  <a:gd name="connsiteY29" fmla="*/ 7552 h 10603"/>
                  <a:gd name="connsiteX30" fmla="*/ 1051 w 10000"/>
                  <a:gd name="connsiteY30" fmla="*/ 7110 h 10603"/>
                  <a:gd name="connsiteX31" fmla="*/ 1062 w 10000"/>
                  <a:gd name="connsiteY31" fmla="*/ 6714 h 10603"/>
                  <a:gd name="connsiteX32" fmla="*/ 1062 w 10000"/>
                  <a:gd name="connsiteY32" fmla="*/ 6604 h 10603"/>
                  <a:gd name="connsiteX33" fmla="*/ 838 w 10000"/>
                  <a:gd name="connsiteY33" fmla="*/ 5739 h 10603"/>
                  <a:gd name="connsiteX34" fmla="*/ 696 w 10000"/>
                  <a:gd name="connsiteY34" fmla="*/ 4704 h 10603"/>
                  <a:gd name="connsiteX35" fmla="*/ 543 w 10000"/>
                  <a:gd name="connsiteY35" fmla="*/ 4059 h 10603"/>
                  <a:gd name="connsiteX36" fmla="*/ 521 w 10000"/>
                  <a:gd name="connsiteY36" fmla="*/ 3565 h 10603"/>
                  <a:gd name="connsiteX37" fmla="*/ 0 w 10000"/>
                  <a:gd name="connsiteY37" fmla="*/ 2696 h 10603"/>
                  <a:gd name="connsiteX38" fmla="*/ 477 w 10000"/>
                  <a:gd name="connsiteY38" fmla="*/ 2080 h 10603"/>
                  <a:gd name="connsiteX39" fmla="*/ 477 w 10000"/>
                  <a:gd name="connsiteY39" fmla="*/ 1802 h 10603"/>
                  <a:gd name="connsiteX40" fmla="*/ 477 w 10000"/>
                  <a:gd name="connsiteY40" fmla="*/ 963 h 10603"/>
                  <a:gd name="connsiteX41" fmla="*/ 715 w 10000"/>
                  <a:gd name="connsiteY41" fmla="*/ 134 h 10603"/>
                  <a:gd name="connsiteX42" fmla="*/ 4777 w 10000"/>
                  <a:gd name="connsiteY42" fmla="*/ 170 h 10603"/>
                  <a:gd name="connsiteX43" fmla="*/ 8448 w 10000"/>
                  <a:gd name="connsiteY43" fmla="*/ 0 h 10603"/>
                  <a:gd name="connsiteX0" fmla="*/ 8448 w 10000"/>
                  <a:gd name="connsiteY0" fmla="*/ 0 h 10603"/>
                  <a:gd name="connsiteX1" fmla="*/ 8570 w 10000"/>
                  <a:gd name="connsiteY1" fmla="*/ 395 h 10603"/>
                  <a:gd name="connsiteX2" fmla="*/ 8682 w 10000"/>
                  <a:gd name="connsiteY2" fmla="*/ 963 h 10603"/>
                  <a:gd name="connsiteX3" fmla="*/ 8631 w 10000"/>
                  <a:gd name="connsiteY3" fmla="*/ 1285 h 10603"/>
                  <a:gd name="connsiteX4" fmla="*/ 8426 w 10000"/>
                  <a:gd name="connsiteY4" fmla="*/ 2023 h 10603"/>
                  <a:gd name="connsiteX5" fmla="*/ 8537 w 10000"/>
                  <a:gd name="connsiteY5" fmla="*/ 2303 h 10603"/>
                  <a:gd name="connsiteX6" fmla="*/ 8572 w 10000"/>
                  <a:gd name="connsiteY6" fmla="*/ 2641 h 10603"/>
                  <a:gd name="connsiteX7" fmla="*/ 8976 w 10000"/>
                  <a:gd name="connsiteY7" fmla="*/ 3197 h 10603"/>
                  <a:gd name="connsiteX8" fmla="*/ 9458 w 10000"/>
                  <a:gd name="connsiteY8" fmla="*/ 3546 h 10603"/>
                  <a:gd name="connsiteX9" fmla="*/ 9561 w 10000"/>
                  <a:gd name="connsiteY9" fmla="*/ 4203 h 10603"/>
                  <a:gd name="connsiteX10" fmla="*/ 9743 w 10000"/>
                  <a:gd name="connsiteY10" fmla="*/ 4592 h 10603"/>
                  <a:gd name="connsiteX11" fmla="*/ 9890 w 10000"/>
                  <a:gd name="connsiteY11" fmla="*/ 4873 h 10603"/>
                  <a:gd name="connsiteX12" fmla="*/ 10000 w 10000"/>
                  <a:gd name="connsiteY12" fmla="*/ 5710 h 10603"/>
                  <a:gd name="connsiteX13" fmla="*/ 9781 w 10000"/>
                  <a:gd name="connsiteY13" fmla="*/ 6210 h 10603"/>
                  <a:gd name="connsiteX14" fmla="*/ 9670 w 10000"/>
                  <a:gd name="connsiteY14" fmla="*/ 6491 h 10603"/>
                  <a:gd name="connsiteX15" fmla="*/ 9670 w 10000"/>
                  <a:gd name="connsiteY15" fmla="*/ 6993 h 10603"/>
                  <a:gd name="connsiteX16" fmla="*/ 9354 w 10000"/>
                  <a:gd name="connsiteY16" fmla="*/ 7377 h 10603"/>
                  <a:gd name="connsiteX17" fmla="*/ 8902 w 10000"/>
                  <a:gd name="connsiteY17" fmla="*/ 7216 h 10603"/>
                  <a:gd name="connsiteX18" fmla="*/ 8667 w 10000"/>
                  <a:gd name="connsiteY18" fmla="*/ 7255 h 10603"/>
                  <a:gd name="connsiteX19" fmla="*/ 8813 w 10000"/>
                  <a:gd name="connsiteY19" fmla="*/ 8321 h 10603"/>
                  <a:gd name="connsiteX20" fmla="*/ 8218 w 10000"/>
                  <a:gd name="connsiteY20" fmla="*/ 9441 h 10603"/>
                  <a:gd name="connsiteX21" fmla="*/ 8143 w 10000"/>
                  <a:gd name="connsiteY21" fmla="*/ 10595 h 10603"/>
                  <a:gd name="connsiteX22" fmla="*/ 7496 w 10000"/>
                  <a:gd name="connsiteY22" fmla="*/ 10000 h 10603"/>
                  <a:gd name="connsiteX23" fmla="*/ 3102 w 10000"/>
                  <a:gd name="connsiteY23" fmla="*/ 9906 h 10603"/>
                  <a:gd name="connsiteX24" fmla="*/ 1223 w 10000"/>
                  <a:gd name="connsiteY24" fmla="*/ 9801 h 10603"/>
                  <a:gd name="connsiteX25" fmla="*/ 1120 w 10000"/>
                  <a:gd name="connsiteY25" fmla="*/ 9386 h 10603"/>
                  <a:gd name="connsiteX26" fmla="*/ 1145 w 10000"/>
                  <a:gd name="connsiteY26" fmla="*/ 8878 h 10603"/>
                  <a:gd name="connsiteX27" fmla="*/ 1167 w 10000"/>
                  <a:gd name="connsiteY27" fmla="*/ 8481 h 10603"/>
                  <a:gd name="connsiteX28" fmla="*/ 1246 w 10000"/>
                  <a:gd name="connsiteY28" fmla="*/ 7996 h 10603"/>
                  <a:gd name="connsiteX29" fmla="*/ 1173 w 10000"/>
                  <a:gd name="connsiteY29" fmla="*/ 7552 h 10603"/>
                  <a:gd name="connsiteX30" fmla="*/ 1051 w 10000"/>
                  <a:gd name="connsiteY30" fmla="*/ 7110 h 10603"/>
                  <a:gd name="connsiteX31" fmla="*/ 1062 w 10000"/>
                  <a:gd name="connsiteY31" fmla="*/ 6714 h 10603"/>
                  <a:gd name="connsiteX32" fmla="*/ 1062 w 10000"/>
                  <a:gd name="connsiteY32" fmla="*/ 6604 h 10603"/>
                  <a:gd name="connsiteX33" fmla="*/ 838 w 10000"/>
                  <a:gd name="connsiteY33" fmla="*/ 5739 h 10603"/>
                  <a:gd name="connsiteX34" fmla="*/ 696 w 10000"/>
                  <a:gd name="connsiteY34" fmla="*/ 4704 h 10603"/>
                  <a:gd name="connsiteX35" fmla="*/ 543 w 10000"/>
                  <a:gd name="connsiteY35" fmla="*/ 4059 h 10603"/>
                  <a:gd name="connsiteX36" fmla="*/ 521 w 10000"/>
                  <a:gd name="connsiteY36" fmla="*/ 3565 h 10603"/>
                  <a:gd name="connsiteX37" fmla="*/ 0 w 10000"/>
                  <a:gd name="connsiteY37" fmla="*/ 2696 h 10603"/>
                  <a:gd name="connsiteX38" fmla="*/ 477 w 10000"/>
                  <a:gd name="connsiteY38" fmla="*/ 2080 h 10603"/>
                  <a:gd name="connsiteX39" fmla="*/ 477 w 10000"/>
                  <a:gd name="connsiteY39" fmla="*/ 1802 h 10603"/>
                  <a:gd name="connsiteX40" fmla="*/ 477 w 10000"/>
                  <a:gd name="connsiteY40" fmla="*/ 963 h 10603"/>
                  <a:gd name="connsiteX41" fmla="*/ 715 w 10000"/>
                  <a:gd name="connsiteY41" fmla="*/ 134 h 10603"/>
                  <a:gd name="connsiteX42" fmla="*/ 4777 w 10000"/>
                  <a:gd name="connsiteY42" fmla="*/ 170 h 10603"/>
                  <a:gd name="connsiteX43" fmla="*/ 8448 w 10000"/>
                  <a:gd name="connsiteY43" fmla="*/ 0 h 10603"/>
                  <a:gd name="connsiteX0" fmla="*/ 8448 w 10000"/>
                  <a:gd name="connsiteY0" fmla="*/ 0 h 10614"/>
                  <a:gd name="connsiteX1" fmla="*/ 8570 w 10000"/>
                  <a:gd name="connsiteY1" fmla="*/ 395 h 10614"/>
                  <a:gd name="connsiteX2" fmla="*/ 8682 w 10000"/>
                  <a:gd name="connsiteY2" fmla="*/ 963 h 10614"/>
                  <a:gd name="connsiteX3" fmla="*/ 8631 w 10000"/>
                  <a:gd name="connsiteY3" fmla="*/ 1285 h 10614"/>
                  <a:gd name="connsiteX4" fmla="*/ 8426 w 10000"/>
                  <a:gd name="connsiteY4" fmla="*/ 2023 h 10614"/>
                  <a:gd name="connsiteX5" fmla="*/ 8537 w 10000"/>
                  <a:gd name="connsiteY5" fmla="*/ 2303 h 10614"/>
                  <a:gd name="connsiteX6" fmla="*/ 8572 w 10000"/>
                  <a:gd name="connsiteY6" fmla="*/ 2641 h 10614"/>
                  <a:gd name="connsiteX7" fmla="*/ 8976 w 10000"/>
                  <a:gd name="connsiteY7" fmla="*/ 3197 h 10614"/>
                  <a:gd name="connsiteX8" fmla="*/ 9458 w 10000"/>
                  <a:gd name="connsiteY8" fmla="*/ 3546 h 10614"/>
                  <a:gd name="connsiteX9" fmla="*/ 9561 w 10000"/>
                  <a:gd name="connsiteY9" fmla="*/ 4203 h 10614"/>
                  <a:gd name="connsiteX10" fmla="*/ 9743 w 10000"/>
                  <a:gd name="connsiteY10" fmla="*/ 4592 h 10614"/>
                  <a:gd name="connsiteX11" fmla="*/ 9890 w 10000"/>
                  <a:gd name="connsiteY11" fmla="*/ 4873 h 10614"/>
                  <a:gd name="connsiteX12" fmla="*/ 10000 w 10000"/>
                  <a:gd name="connsiteY12" fmla="*/ 5710 h 10614"/>
                  <a:gd name="connsiteX13" fmla="*/ 9781 w 10000"/>
                  <a:gd name="connsiteY13" fmla="*/ 6210 h 10614"/>
                  <a:gd name="connsiteX14" fmla="*/ 9670 w 10000"/>
                  <a:gd name="connsiteY14" fmla="*/ 6491 h 10614"/>
                  <a:gd name="connsiteX15" fmla="*/ 9670 w 10000"/>
                  <a:gd name="connsiteY15" fmla="*/ 6993 h 10614"/>
                  <a:gd name="connsiteX16" fmla="*/ 9354 w 10000"/>
                  <a:gd name="connsiteY16" fmla="*/ 7377 h 10614"/>
                  <a:gd name="connsiteX17" fmla="*/ 8902 w 10000"/>
                  <a:gd name="connsiteY17" fmla="*/ 7216 h 10614"/>
                  <a:gd name="connsiteX18" fmla="*/ 8667 w 10000"/>
                  <a:gd name="connsiteY18" fmla="*/ 7255 h 10614"/>
                  <a:gd name="connsiteX19" fmla="*/ 8813 w 10000"/>
                  <a:gd name="connsiteY19" fmla="*/ 8321 h 10614"/>
                  <a:gd name="connsiteX20" fmla="*/ 8218 w 10000"/>
                  <a:gd name="connsiteY20" fmla="*/ 9441 h 10614"/>
                  <a:gd name="connsiteX21" fmla="*/ 8143 w 10000"/>
                  <a:gd name="connsiteY21" fmla="*/ 10595 h 10614"/>
                  <a:gd name="connsiteX22" fmla="*/ 7496 w 10000"/>
                  <a:gd name="connsiteY22" fmla="*/ 10000 h 10614"/>
                  <a:gd name="connsiteX23" fmla="*/ 3102 w 10000"/>
                  <a:gd name="connsiteY23" fmla="*/ 9906 h 10614"/>
                  <a:gd name="connsiteX24" fmla="*/ 1223 w 10000"/>
                  <a:gd name="connsiteY24" fmla="*/ 9801 h 10614"/>
                  <a:gd name="connsiteX25" fmla="*/ 1120 w 10000"/>
                  <a:gd name="connsiteY25" fmla="*/ 9386 h 10614"/>
                  <a:gd name="connsiteX26" fmla="*/ 1145 w 10000"/>
                  <a:gd name="connsiteY26" fmla="*/ 8878 h 10614"/>
                  <a:gd name="connsiteX27" fmla="*/ 1167 w 10000"/>
                  <a:gd name="connsiteY27" fmla="*/ 8481 h 10614"/>
                  <a:gd name="connsiteX28" fmla="*/ 1246 w 10000"/>
                  <a:gd name="connsiteY28" fmla="*/ 7996 h 10614"/>
                  <a:gd name="connsiteX29" fmla="*/ 1173 w 10000"/>
                  <a:gd name="connsiteY29" fmla="*/ 7552 h 10614"/>
                  <a:gd name="connsiteX30" fmla="*/ 1051 w 10000"/>
                  <a:gd name="connsiteY30" fmla="*/ 7110 h 10614"/>
                  <a:gd name="connsiteX31" fmla="*/ 1062 w 10000"/>
                  <a:gd name="connsiteY31" fmla="*/ 6714 h 10614"/>
                  <a:gd name="connsiteX32" fmla="*/ 1062 w 10000"/>
                  <a:gd name="connsiteY32" fmla="*/ 6604 h 10614"/>
                  <a:gd name="connsiteX33" fmla="*/ 838 w 10000"/>
                  <a:gd name="connsiteY33" fmla="*/ 5739 h 10614"/>
                  <a:gd name="connsiteX34" fmla="*/ 696 w 10000"/>
                  <a:gd name="connsiteY34" fmla="*/ 4704 h 10614"/>
                  <a:gd name="connsiteX35" fmla="*/ 543 w 10000"/>
                  <a:gd name="connsiteY35" fmla="*/ 4059 h 10614"/>
                  <a:gd name="connsiteX36" fmla="*/ 521 w 10000"/>
                  <a:gd name="connsiteY36" fmla="*/ 3565 h 10614"/>
                  <a:gd name="connsiteX37" fmla="*/ 0 w 10000"/>
                  <a:gd name="connsiteY37" fmla="*/ 2696 h 10614"/>
                  <a:gd name="connsiteX38" fmla="*/ 477 w 10000"/>
                  <a:gd name="connsiteY38" fmla="*/ 2080 h 10614"/>
                  <a:gd name="connsiteX39" fmla="*/ 477 w 10000"/>
                  <a:gd name="connsiteY39" fmla="*/ 1802 h 10614"/>
                  <a:gd name="connsiteX40" fmla="*/ 477 w 10000"/>
                  <a:gd name="connsiteY40" fmla="*/ 963 h 10614"/>
                  <a:gd name="connsiteX41" fmla="*/ 715 w 10000"/>
                  <a:gd name="connsiteY41" fmla="*/ 134 h 10614"/>
                  <a:gd name="connsiteX42" fmla="*/ 4777 w 10000"/>
                  <a:gd name="connsiteY42" fmla="*/ 170 h 10614"/>
                  <a:gd name="connsiteX43" fmla="*/ 8448 w 10000"/>
                  <a:gd name="connsiteY43" fmla="*/ 0 h 10614"/>
                  <a:gd name="connsiteX0" fmla="*/ 8448 w 10000"/>
                  <a:gd name="connsiteY0" fmla="*/ 0 h 10614"/>
                  <a:gd name="connsiteX1" fmla="*/ 8570 w 10000"/>
                  <a:gd name="connsiteY1" fmla="*/ 395 h 10614"/>
                  <a:gd name="connsiteX2" fmla="*/ 8682 w 10000"/>
                  <a:gd name="connsiteY2" fmla="*/ 963 h 10614"/>
                  <a:gd name="connsiteX3" fmla="*/ 8631 w 10000"/>
                  <a:gd name="connsiteY3" fmla="*/ 1285 h 10614"/>
                  <a:gd name="connsiteX4" fmla="*/ 8426 w 10000"/>
                  <a:gd name="connsiteY4" fmla="*/ 2023 h 10614"/>
                  <a:gd name="connsiteX5" fmla="*/ 8537 w 10000"/>
                  <a:gd name="connsiteY5" fmla="*/ 2303 h 10614"/>
                  <a:gd name="connsiteX6" fmla="*/ 8572 w 10000"/>
                  <a:gd name="connsiteY6" fmla="*/ 2641 h 10614"/>
                  <a:gd name="connsiteX7" fmla="*/ 8976 w 10000"/>
                  <a:gd name="connsiteY7" fmla="*/ 3197 h 10614"/>
                  <a:gd name="connsiteX8" fmla="*/ 9458 w 10000"/>
                  <a:gd name="connsiteY8" fmla="*/ 3546 h 10614"/>
                  <a:gd name="connsiteX9" fmla="*/ 9561 w 10000"/>
                  <a:gd name="connsiteY9" fmla="*/ 4203 h 10614"/>
                  <a:gd name="connsiteX10" fmla="*/ 9743 w 10000"/>
                  <a:gd name="connsiteY10" fmla="*/ 4592 h 10614"/>
                  <a:gd name="connsiteX11" fmla="*/ 9890 w 10000"/>
                  <a:gd name="connsiteY11" fmla="*/ 4873 h 10614"/>
                  <a:gd name="connsiteX12" fmla="*/ 10000 w 10000"/>
                  <a:gd name="connsiteY12" fmla="*/ 5710 h 10614"/>
                  <a:gd name="connsiteX13" fmla="*/ 9781 w 10000"/>
                  <a:gd name="connsiteY13" fmla="*/ 6210 h 10614"/>
                  <a:gd name="connsiteX14" fmla="*/ 9670 w 10000"/>
                  <a:gd name="connsiteY14" fmla="*/ 6491 h 10614"/>
                  <a:gd name="connsiteX15" fmla="*/ 9670 w 10000"/>
                  <a:gd name="connsiteY15" fmla="*/ 6993 h 10614"/>
                  <a:gd name="connsiteX16" fmla="*/ 9354 w 10000"/>
                  <a:gd name="connsiteY16" fmla="*/ 7377 h 10614"/>
                  <a:gd name="connsiteX17" fmla="*/ 8902 w 10000"/>
                  <a:gd name="connsiteY17" fmla="*/ 7216 h 10614"/>
                  <a:gd name="connsiteX18" fmla="*/ 8667 w 10000"/>
                  <a:gd name="connsiteY18" fmla="*/ 7255 h 10614"/>
                  <a:gd name="connsiteX19" fmla="*/ 8813 w 10000"/>
                  <a:gd name="connsiteY19" fmla="*/ 8321 h 10614"/>
                  <a:gd name="connsiteX20" fmla="*/ 8218 w 10000"/>
                  <a:gd name="connsiteY20" fmla="*/ 9441 h 10614"/>
                  <a:gd name="connsiteX21" fmla="*/ 8143 w 10000"/>
                  <a:gd name="connsiteY21" fmla="*/ 10595 h 10614"/>
                  <a:gd name="connsiteX22" fmla="*/ 7496 w 10000"/>
                  <a:gd name="connsiteY22" fmla="*/ 10000 h 10614"/>
                  <a:gd name="connsiteX23" fmla="*/ 3102 w 10000"/>
                  <a:gd name="connsiteY23" fmla="*/ 9906 h 10614"/>
                  <a:gd name="connsiteX24" fmla="*/ 1223 w 10000"/>
                  <a:gd name="connsiteY24" fmla="*/ 9801 h 10614"/>
                  <a:gd name="connsiteX25" fmla="*/ 1120 w 10000"/>
                  <a:gd name="connsiteY25" fmla="*/ 9386 h 10614"/>
                  <a:gd name="connsiteX26" fmla="*/ 1145 w 10000"/>
                  <a:gd name="connsiteY26" fmla="*/ 8878 h 10614"/>
                  <a:gd name="connsiteX27" fmla="*/ 1167 w 10000"/>
                  <a:gd name="connsiteY27" fmla="*/ 8481 h 10614"/>
                  <a:gd name="connsiteX28" fmla="*/ 1246 w 10000"/>
                  <a:gd name="connsiteY28" fmla="*/ 7996 h 10614"/>
                  <a:gd name="connsiteX29" fmla="*/ 1173 w 10000"/>
                  <a:gd name="connsiteY29" fmla="*/ 7552 h 10614"/>
                  <a:gd name="connsiteX30" fmla="*/ 1051 w 10000"/>
                  <a:gd name="connsiteY30" fmla="*/ 7110 h 10614"/>
                  <a:gd name="connsiteX31" fmla="*/ 1062 w 10000"/>
                  <a:gd name="connsiteY31" fmla="*/ 6714 h 10614"/>
                  <a:gd name="connsiteX32" fmla="*/ 1062 w 10000"/>
                  <a:gd name="connsiteY32" fmla="*/ 6604 h 10614"/>
                  <a:gd name="connsiteX33" fmla="*/ 838 w 10000"/>
                  <a:gd name="connsiteY33" fmla="*/ 5739 h 10614"/>
                  <a:gd name="connsiteX34" fmla="*/ 696 w 10000"/>
                  <a:gd name="connsiteY34" fmla="*/ 4704 h 10614"/>
                  <a:gd name="connsiteX35" fmla="*/ 543 w 10000"/>
                  <a:gd name="connsiteY35" fmla="*/ 4059 h 10614"/>
                  <a:gd name="connsiteX36" fmla="*/ 521 w 10000"/>
                  <a:gd name="connsiteY36" fmla="*/ 3565 h 10614"/>
                  <a:gd name="connsiteX37" fmla="*/ 0 w 10000"/>
                  <a:gd name="connsiteY37" fmla="*/ 2696 h 10614"/>
                  <a:gd name="connsiteX38" fmla="*/ 477 w 10000"/>
                  <a:gd name="connsiteY38" fmla="*/ 2080 h 10614"/>
                  <a:gd name="connsiteX39" fmla="*/ 477 w 10000"/>
                  <a:gd name="connsiteY39" fmla="*/ 1802 h 10614"/>
                  <a:gd name="connsiteX40" fmla="*/ 477 w 10000"/>
                  <a:gd name="connsiteY40" fmla="*/ 963 h 10614"/>
                  <a:gd name="connsiteX41" fmla="*/ 715 w 10000"/>
                  <a:gd name="connsiteY41" fmla="*/ 134 h 10614"/>
                  <a:gd name="connsiteX42" fmla="*/ 4777 w 10000"/>
                  <a:gd name="connsiteY42" fmla="*/ 170 h 10614"/>
                  <a:gd name="connsiteX43" fmla="*/ 8448 w 10000"/>
                  <a:gd name="connsiteY43" fmla="*/ 0 h 10614"/>
                  <a:gd name="connsiteX0" fmla="*/ 8448 w 10000"/>
                  <a:gd name="connsiteY0" fmla="*/ 0 h 10614"/>
                  <a:gd name="connsiteX1" fmla="*/ 8570 w 10000"/>
                  <a:gd name="connsiteY1" fmla="*/ 395 h 10614"/>
                  <a:gd name="connsiteX2" fmla="*/ 8682 w 10000"/>
                  <a:gd name="connsiteY2" fmla="*/ 963 h 10614"/>
                  <a:gd name="connsiteX3" fmla="*/ 8631 w 10000"/>
                  <a:gd name="connsiteY3" fmla="*/ 1285 h 10614"/>
                  <a:gd name="connsiteX4" fmla="*/ 8426 w 10000"/>
                  <a:gd name="connsiteY4" fmla="*/ 2023 h 10614"/>
                  <a:gd name="connsiteX5" fmla="*/ 8537 w 10000"/>
                  <a:gd name="connsiteY5" fmla="*/ 2303 h 10614"/>
                  <a:gd name="connsiteX6" fmla="*/ 8572 w 10000"/>
                  <a:gd name="connsiteY6" fmla="*/ 2641 h 10614"/>
                  <a:gd name="connsiteX7" fmla="*/ 8976 w 10000"/>
                  <a:gd name="connsiteY7" fmla="*/ 3197 h 10614"/>
                  <a:gd name="connsiteX8" fmla="*/ 9458 w 10000"/>
                  <a:gd name="connsiteY8" fmla="*/ 3546 h 10614"/>
                  <a:gd name="connsiteX9" fmla="*/ 9561 w 10000"/>
                  <a:gd name="connsiteY9" fmla="*/ 4203 h 10614"/>
                  <a:gd name="connsiteX10" fmla="*/ 9743 w 10000"/>
                  <a:gd name="connsiteY10" fmla="*/ 4592 h 10614"/>
                  <a:gd name="connsiteX11" fmla="*/ 9890 w 10000"/>
                  <a:gd name="connsiteY11" fmla="*/ 4873 h 10614"/>
                  <a:gd name="connsiteX12" fmla="*/ 10000 w 10000"/>
                  <a:gd name="connsiteY12" fmla="*/ 5710 h 10614"/>
                  <a:gd name="connsiteX13" fmla="*/ 9781 w 10000"/>
                  <a:gd name="connsiteY13" fmla="*/ 6210 h 10614"/>
                  <a:gd name="connsiteX14" fmla="*/ 9670 w 10000"/>
                  <a:gd name="connsiteY14" fmla="*/ 6491 h 10614"/>
                  <a:gd name="connsiteX15" fmla="*/ 9670 w 10000"/>
                  <a:gd name="connsiteY15" fmla="*/ 6993 h 10614"/>
                  <a:gd name="connsiteX16" fmla="*/ 9354 w 10000"/>
                  <a:gd name="connsiteY16" fmla="*/ 7377 h 10614"/>
                  <a:gd name="connsiteX17" fmla="*/ 8902 w 10000"/>
                  <a:gd name="connsiteY17" fmla="*/ 7216 h 10614"/>
                  <a:gd name="connsiteX18" fmla="*/ 8667 w 10000"/>
                  <a:gd name="connsiteY18" fmla="*/ 7255 h 10614"/>
                  <a:gd name="connsiteX19" fmla="*/ 8813 w 10000"/>
                  <a:gd name="connsiteY19" fmla="*/ 8321 h 10614"/>
                  <a:gd name="connsiteX20" fmla="*/ 8218 w 10000"/>
                  <a:gd name="connsiteY20" fmla="*/ 9441 h 10614"/>
                  <a:gd name="connsiteX21" fmla="*/ 8143 w 10000"/>
                  <a:gd name="connsiteY21" fmla="*/ 10595 h 10614"/>
                  <a:gd name="connsiteX22" fmla="*/ 7496 w 10000"/>
                  <a:gd name="connsiteY22" fmla="*/ 10000 h 10614"/>
                  <a:gd name="connsiteX23" fmla="*/ 3102 w 10000"/>
                  <a:gd name="connsiteY23" fmla="*/ 9906 h 10614"/>
                  <a:gd name="connsiteX24" fmla="*/ 1223 w 10000"/>
                  <a:gd name="connsiteY24" fmla="*/ 9801 h 10614"/>
                  <a:gd name="connsiteX25" fmla="*/ 1120 w 10000"/>
                  <a:gd name="connsiteY25" fmla="*/ 9386 h 10614"/>
                  <a:gd name="connsiteX26" fmla="*/ 1145 w 10000"/>
                  <a:gd name="connsiteY26" fmla="*/ 8878 h 10614"/>
                  <a:gd name="connsiteX27" fmla="*/ 1167 w 10000"/>
                  <a:gd name="connsiteY27" fmla="*/ 8481 h 10614"/>
                  <a:gd name="connsiteX28" fmla="*/ 1246 w 10000"/>
                  <a:gd name="connsiteY28" fmla="*/ 7996 h 10614"/>
                  <a:gd name="connsiteX29" fmla="*/ 1173 w 10000"/>
                  <a:gd name="connsiteY29" fmla="*/ 7552 h 10614"/>
                  <a:gd name="connsiteX30" fmla="*/ 1051 w 10000"/>
                  <a:gd name="connsiteY30" fmla="*/ 7110 h 10614"/>
                  <a:gd name="connsiteX31" fmla="*/ 1062 w 10000"/>
                  <a:gd name="connsiteY31" fmla="*/ 6714 h 10614"/>
                  <a:gd name="connsiteX32" fmla="*/ 1062 w 10000"/>
                  <a:gd name="connsiteY32" fmla="*/ 6604 h 10614"/>
                  <a:gd name="connsiteX33" fmla="*/ 838 w 10000"/>
                  <a:gd name="connsiteY33" fmla="*/ 5739 h 10614"/>
                  <a:gd name="connsiteX34" fmla="*/ 696 w 10000"/>
                  <a:gd name="connsiteY34" fmla="*/ 4704 h 10614"/>
                  <a:gd name="connsiteX35" fmla="*/ 543 w 10000"/>
                  <a:gd name="connsiteY35" fmla="*/ 4059 h 10614"/>
                  <a:gd name="connsiteX36" fmla="*/ 521 w 10000"/>
                  <a:gd name="connsiteY36" fmla="*/ 3565 h 10614"/>
                  <a:gd name="connsiteX37" fmla="*/ 0 w 10000"/>
                  <a:gd name="connsiteY37" fmla="*/ 2696 h 10614"/>
                  <a:gd name="connsiteX38" fmla="*/ 477 w 10000"/>
                  <a:gd name="connsiteY38" fmla="*/ 2080 h 10614"/>
                  <a:gd name="connsiteX39" fmla="*/ 477 w 10000"/>
                  <a:gd name="connsiteY39" fmla="*/ 1802 h 10614"/>
                  <a:gd name="connsiteX40" fmla="*/ 477 w 10000"/>
                  <a:gd name="connsiteY40" fmla="*/ 963 h 10614"/>
                  <a:gd name="connsiteX41" fmla="*/ 715 w 10000"/>
                  <a:gd name="connsiteY41" fmla="*/ 134 h 10614"/>
                  <a:gd name="connsiteX42" fmla="*/ 4777 w 10000"/>
                  <a:gd name="connsiteY42" fmla="*/ 170 h 10614"/>
                  <a:gd name="connsiteX43" fmla="*/ 8448 w 10000"/>
                  <a:gd name="connsiteY43" fmla="*/ 0 h 10614"/>
                  <a:gd name="connsiteX0" fmla="*/ 8448 w 10179"/>
                  <a:gd name="connsiteY0" fmla="*/ 0 h 10614"/>
                  <a:gd name="connsiteX1" fmla="*/ 8570 w 10179"/>
                  <a:gd name="connsiteY1" fmla="*/ 395 h 10614"/>
                  <a:gd name="connsiteX2" fmla="*/ 8682 w 10179"/>
                  <a:gd name="connsiteY2" fmla="*/ 963 h 10614"/>
                  <a:gd name="connsiteX3" fmla="*/ 8631 w 10179"/>
                  <a:gd name="connsiteY3" fmla="*/ 1285 h 10614"/>
                  <a:gd name="connsiteX4" fmla="*/ 8426 w 10179"/>
                  <a:gd name="connsiteY4" fmla="*/ 2023 h 10614"/>
                  <a:gd name="connsiteX5" fmla="*/ 8537 w 10179"/>
                  <a:gd name="connsiteY5" fmla="*/ 2303 h 10614"/>
                  <a:gd name="connsiteX6" fmla="*/ 8572 w 10179"/>
                  <a:gd name="connsiteY6" fmla="*/ 2641 h 10614"/>
                  <a:gd name="connsiteX7" fmla="*/ 8976 w 10179"/>
                  <a:gd name="connsiteY7" fmla="*/ 3197 h 10614"/>
                  <a:gd name="connsiteX8" fmla="*/ 9458 w 10179"/>
                  <a:gd name="connsiteY8" fmla="*/ 3546 h 10614"/>
                  <a:gd name="connsiteX9" fmla="*/ 9561 w 10179"/>
                  <a:gd name="connsiteY9" fmla="*/ 4203 h 10614"/>
                  <a:gd name="connsiteX10" fmla="*/ 9743 w 10179"/>
                  <a:gd name="connsiteY10" fmla="*/ 4592 h 10614"/>
                  <a:gd name="connsiteX11" fmla="*/ 9890 w 10179"/>
                  <a:gd name="connsiteY11" fmla="*/ 4873 h 10614"/>
                  <a:gd name="connsiteX12" fmla="*/ 10179 w 10179"/>
                  <a:gd name="connsiteY12" fmla="*/ 5747 h 10614"/>
                  <a:gd name="connsiteX13" fmla="*/ 9781 w 10179"/>
                  <a:gd name="connsiteY13" fmla="*/ 6210 h 10614"/>
                  <a:gd name="connsiteX14" fmla="*/ 9670 w 10179"/>
                  <a:gd name="connsiteY14" fmla="*/ 6491 h 10614"/>
                  <a:gd name="connsiteX15" fmla="*/ 9670 w 10179"/>
                  <a:gd name="connsiteY15" fmla="*/ 6993 h 10614"/>
                  <a:gd name="connsiteX16" fmla="*/ 9354 w 10179"/>
                  <a:gd name="connsiteY16" fmla="*/ 7377 h 10614"/>
                  <a:gd name="connsiteX17" fmla="*/ 8902 w 10179"/>
                  <a:gd name="connsiteY17" fmla="*/ 7216 h 10614"/>
                  <a:gd name="connsiteX18" fmla="*/ 8667 w 10179"/>
                  <a:gd name="connsiteY18" fmla="*/ 7255 h 10614"/>
                  <a:gd name="connsiteX19" fmla="*/ 8813 w 10179"/>
                  <a:gd name="connsiteY19" fmla="*/ 8321 h 10614"/>
                  <a:gd name="connsiteX20" fmla="*/ 8218 w 10179"/>
                  <a:gd name="connsiteY20" fmla="*/ 9441 h 10614"/>
                  <a:gd name="connsiteX21" fmla="*/ 8143 w 10179"/>
                  <a:gd name="connsiteY21" fmla="*/ 10595 h 10614"/>
                  <a:gd name="connsiteX22" fmla="*/ 7496 w 10179"/>
                  <a:gd name="connsiteY22" fmla="*/ 10000 h 10614"/>
                  <a:gd name="connsiteX23" fmla="*/ 3102 w 10179"/>
                  <a:gd name="connsiteY23" fmla="*/ 9906 h 10614"/>
                  <a:gd name="connsiteX24" fmla="*/ 1223 w 10179"/>
                  <a:gd name="connsiteY24" fmla="*/ 9801 h 10614"/>
                  <a:gd name="connsiteX25" fmla="*/ 1120 w 10179"/>
                  <a:gd name="connsiteY25" fmla="*/ 9386 h 10614"/>
                  <a:gd name="connsiteX26" fmla="*/ 1145 w 10179"/>
                  <a:gd name="connsiteY26" fmla="*/ 8878 h 10614"/>
                  <a:gd name="connsiteX27" fmla="*/ 1167 w 10179"/>
                  <a:gd name="connsiteY27" fmla="*/ 8481 h 10614"/>
                  <a:gd name="connsiteX28" fmla="*/ 1246 w 10179"/>
                  <a:gd name="connsiteY28" fmla="*/ 7996 h 10614"/>
                  <a:gd name="connsiteX29" fmla="*/ 1173 w 10179"/>
                  <a:gd name="connsiteY29" fmla="*/ 7552 h 10614"/>
                  <a:gd name="connsiteX30" fmla="*/ 1051 w 10179"/>
                  <a:gd name="connsiteY30" fmla="*/ 7110 h 10614"/>
                  <a:gd name="connsiteX31" fmla="*/ 1062 w 10179"/>
                  <a:gd name="connsiteY31" fmla="*/ 6714 h 10614"/>
                  <a:gd name="connsiteX32" fmla="*/ 1062 w 10179"/>
                  <a:gd name="connsiteY32" fmla="*/ 6604 h 10614"/>
                  <a:gd name="connsiteX33" fmla="*/ 838 w 10179"/>
                  <a:gd name="connsiteY33" fmla="*/ 5739 h 10614"/>
                  <a:gd name="connsiteX34" fmla="*/ 696 w 10179"/>
                  <a:gd name="connsiteY34" fmla="*/ 4704 h 10614"/>
                  <a:gd name="connsiteX35" fmla="*/ 543 w 10179"/>
                  <a:gd name="connsiteY35" fmla="*/ 4059 h 10614"/>
                  <a:gd name="connsiteX36" fmla="*/ 521 w 10179"/>
                  <a:gd name="connsiteY36" fmla="*/ 3565 h 10614"/>
                  <a:gd name="connsiteX37" fmla="*/ 0 w 10179"/>
                  <a:gd name="connsiteY37" fmla="*/ 2696 h 10614"/>
                  <a:gd name="connsiteX38" fmla="*/ 477 w 10179"/>
                  <a:gd name="connsiteY38" fmla="*/ 2080 h 10614"/>
                  <a:gd name="connsiteX39" fmla="*/ 477 w 10179"/>
                  <a:gd name="connsiteY39" fmla="*/ 1802 h 10614"/>
                  <a:gd name="connsiteX40" fmla="*/ 477 w 10179"/>
                  <a:gd name="connsiteY40" fmla="*/ 963 h 10614"/>
                  <a:gd name="connsiteX41" fmla="*/ 715 w 10179"/>
                  <a:gd name="connsiteY41" fmla="*/ 134 h 10614"/>
                  <a:gd name="connsiteX42" fmla="*/ 4777 w 10179"/>
                  <a:gd name="connsiteY42" fmla="*/ 170 h 10614"/>
                  <a:gd name="connsiteX43" fmla="*/ 8448 w 10179"/>
                  <a:gd name="connsiteY43" fmla="*/ 0 h 10614"/>
                  <a:gd name="connsiteX0" fmla="*/ 8448 w 10179"/>
                  <a:gd name="connsiteY0" fmla="*/ 0 h 10614"/>
                  <a:gd name="connsiteX1" fmla="*/ 8570 w 10179"/>
                  <a:gd name="connsiteY1" fmla="*/ 395 h 10614"/>
                  <a:gd name="connsiteX2" fmla="*/ 8682 w 10179"/>
                  <a:gd name="connsiteY2" fmla="*/ 963 h 10614"/>
                  <a:gd name="connsiteX3" fmla="*/ 8631 w 10179"/>
                  <a:gd name="connsiteY3" fmla="*/ 1285 h 10614"/>
                  <a:gd name="connsiteX4" fmla="*/ 8426 w 10179"/>
                  <a:gd name="connsiteY4" fmla="*/ 2023 h 10614"/>
                  <a:gd name="connsiteX5" fmla="*/ 8537 w 10179"/>
                  <a:gd name="connsiteY5" fmla="*/ 2303 h 10614"/>
                  <a:gd name="connsiteX6" fmla="*/ 8572 w 10179"/>
                  <a:gd name="connsiteY6" fmla="*/ 2641 h 10614"/>
                  <a:gd name="connsiteX7" fmla="*/ 8976 w 10179"/>
                  <a:gd name="connsiteY7" fmla="*/ 3197 h 10614"/>
                  <a:gd name="connsiteX8" fmla="*/ 9458 w 10179"/>
                  <a:gd name="connsiteY8" fmla="*/ 3546 h 10614"/>
                  <a:gd name="connsiteX9" fmla="*/ 9561 w 10179"/>
                  <a:gd name="connsiteY9" fmla="*/ 4203 h 10614"/>
                  <a:gd name="connsiteX10" fmla="*/ 9743 w 10179"/>
                  <a:gd name="connsiteY10" fmla="*/ 4592 h 10614"/>
                  <a:gd name="connsiteX11" fmla="*/ 9890 w 10179"/>
                  <a:gd name="connsiteY11" fmla="*/ 4873 h 10614"/>
                  <a:gd name="connsiteX12" fmla="*/ 10179 w 10179"/>
                  <a:gd name="connsiteY12" fmla="*/ 5747 h 10614"/>
                  <a:gd name="connsiteX13" fmla="*/ 9924 w 10179"/>
                  <a:gd name="connsiteY13" fmla="*/ 6364 h 10614"/>
                  <a:gd name="connsiteX14" fmla="*/ 9670 w 10179"/>
                  <a:gd name="connsiteY14" fmla="*/ 6491 h 10614"/>
                  <a:gd name="connsiteX15" fmla="*/ 9670 w 10179"/>
                  <a:gd name="connsiteY15" fmla="*/ 6993 h 10614"/>
                  <a:gd name="connsiteX16" fmla="*/ 9354 w 10179"/>
                  <a:gd name="connsiteY16" fmla="*/ 7377 h 10614"/>
                  <a:gd name="connsiteX17" fmla="*/ 8902 w 10179"/>
                  <a:gd name="connsiteY17" fmla="*/ 7216 h 10614"/>
                  <a:gd name="connsiteX18" fmla="*/ 8667 w 10179"/>
                  <a:gd name="connsiteY18" fmla="*/ 7255 h 10614"/>
                  <a:gd name="connsiteX19" fmla="*/ 8813 w 10179"/>
                  <a:gd name="connsiteY19" fmla="*/ 8321 h 10614"/>
                  <a:gd name="connsiteX20" fmla="*/ 8218 w 10179"/>
                  <a:gd name="connsiteY20" fmla="*/ 9441 h 10614"/>
                  <a:gd name="connsiteX21" fmla="*/ 8143 w 10179"/>
                  <a:gd name="connsiteY21" fmla="*/ 10595 h 10614"/>
                  <a:gd name="connsiteX22" fmla="*/ 7496 w 10179"/>
                  <a:gd name="connsiteY22" fmla="*/ 10000 h 10614"/>
                  <a:gd name="connsiteX23" fmla="*/ 3102 w 10179"/>
                  <a:gd name="connsiteY23" fmla="*/ 9906 h 10614"/>
                  <a:gd name="connsiteX24" fmla="*/ 1223 w 10179"/>
                  <a:gd name="connsiteY24" fmla="*/ 9801 h 10614"/>
                  <a:gd name="connsiteX25" fmla="*/ 1120 w 10179"/>
                  <a:gd name="connsiteY25" fmla="*/ 9386 h 10614"/>
                  <a:gd name="connsiteX26" fmla="*/ 1145 w 10179"/>
                  <a:gd name="connsiteY26" fmla="*/ 8878 h 10614"/>
                  <a:gd name="connsiteX27" fmla="*/ 1167 w 10179"/>
                  <a:gd name="connsiteY27" fmla="*/ 8481 h 10614"/>
                  <a:gd name="connsiteX28" fmla="*/ 1246 w 10179"/>
                  <a:gd name="connsiteY28" fmla="*/ 7996 h 10614"/>
                  <a:gd name="connsiteX29" fmla="*/ 1173 w 10179"/>
                  <a:gd name="connsiteY29" fmla="*/ 7552 h 10614"/>
                  <a:gd name="connsiteX30" fmla="*/ 1051 w 10179"/>
                  <a:gd name="connsiteY30" fmla="*/ 7110 h 10614"/>
                  <a:gd name="connsiteX31" fmla="*/ 1062 w 10179"/>
                  <a:gd name="connsiteY31" fmla="*/ 6714 h 10614"/>
                  <a:gd name="connsiteX32" fmla="*/ 1062 w 10179"/>
                  <a:gd name="connsiteY32" fmla="*/ 6604 h 10614"/>
                  <a:gd name="connsiteX33" fmla="*/ 838 w 10179"/>
                  <a:gd name="connsiteY33" fmla="*/ 5739 h 10614"/>
                  <a:gd name="connsiteX34" fmla="*/ 696 w 10179"/>
                  <a:gd name="connsiteY34" fmla="*/ 4704 h 10614"/>
                  <a:gd name="connsiteX35" fmla="*/ 543 w 10179"/>
                  <a:gd name="connsiteY35" fmla="*/ 4059 h 10614"/>
                  <a:gd name="connsiteX36" fmla="*/ 521 w 10179"/>
                  <a:gd name="connsiteY36" fmla="*/ 3565 h 10614"/>
                  <a:gd name="connsiteX37" fmla="*/ 0 w 10179"/>
                  <a:gd name="connsiteY37" fmla="*/ 2696 h 10614"/>
                  <a:gd name="connsiteX38" fmla="*/ 477 w 10179"/>
                  <a:gd name="connsiteY38" fmla="*/ 2080 h 10614"/>
                  <a:gd name="connsiteX39" fmla="*/ 477 w 10179"/>
                  <a:gd name="connsiteY39" fmla="*/ 1802 h 10614"/>
                  <a:gd name="connsiteX40" fmla="*/ 477 w 10179"/>
                  <a:gd name="connsiteY40" fmla="*/ 963 h 10614"/>
                  <a:gd name="connsiteX41" fmla="*/ 715 w 10179"/>
                  <a:gd name="connsiteY41" fmla="*/ 134 h 10614"/>
                  <a:gd name="connsiteX42" fmla="*/ 4777 w 10179"/>
                  <a:gd name="connsiteY42" fmla="*/ 170 h 10614"/>
                  <a:gd name="connsiteX43" fmla="*/ 8448 w 10179"/>
                  <a:gd name="connsiteY43" fmla="*/ 0 h 10614"/>
                  <a:gd name="connsiteX0" fmla="*/ 8448 w 10179"/>
                  <a:gd name="connsiteY0" fmla="*/ 0 h 10614"/>
                  <a:gd name="connsiteX1" fmla="*/ 8570 w 10179"/>
                  <a:gd name="connsiteY1" fmla="*/ 395 h 10614"/>
                  <a:gd name="connsiteX2" fmla="*/ 8682 w 10179"/>
                  <a:gd name="connsiteY2" fmla="*/ 963 h 10614"/>
                  <a:gd name="connsiteX3" fmla="*/ 8631 w 10179"/>
                  <a:gd name="connsiteY3" fmla="*/ 1285 h 10614"/>
                  <a:gd name="connsiteX4" fmla="*/ 8426 w 10179"/>
                  <a:gd name="connsiteY4" fmla="*/ 2023 h 10614"/>
                  <a:gd name="connsiteX5" fmla="*/ 8537 w 10179"/>
                  <a:gd name="connsiteY5" fmla="*/ 2303 h 10614"/>
                  <a:gd name="connsiteX6" fmla="*/ 8572 w 10179"/>
                  <a:gd name="connsiteY6" fmla="*/ 2641 h 10614"/>
                  <a:gd name="connsiteX7" fmla="*/ 8976 w 10179"/>
                  <a:gd name="connsiteY7" fmla="*/ 3197 h 10614"/>
                  <a:gd name="connsiteX8" fmla="*/ 9458 w 10179"/>
                  <a:gd name="connsiteY8" fmla="*/ 3546 h 10614"/>
                  <a:gd name="connsiteX9" fmla="*/ 9561 w 10179"/>
                  <a:gd name="connsiteY9" fmla="*/ 4203 h 10614"/>
                  <a:gd name="connsiteX10" fmla="*/ 9743 w 10179"/>
                  <a:gd name="connsiteY10" fmla="*/ 4592 h 10614"/>
                  <a:gd name="connsiteX11" fmla="*/ 9890 w 10179"/>
                  <a:gd name="connsiteY11" fmla="*/ 4873 h 10614"/>
                  <a:gd name="connsiteX12" fmla="*/ 10179 w 10179"/>
                  <a:gd name="connsiteY12" fmla="*/ 5747 h 10614"/>
                  <a:gd name="connsiteX13" fmla="*/ 9924 w 10179"/>
                  <a:gd name="connsiteY13" fmla="*/ 6364 h 10614"/>
                  <a:gd name="connsiteX14" fmla="*/ 9670 w 10179"/>
                  <a:gd name="connsiteY14" fmla="*/ 6993 h 10614"/>
                  <a:gd name="connsiteX15" fmla="*/ 9354 w 10179"/>
                  <a:gd name="connsiteY15" fmla="*/ 7377 h 10614"/>
                  <a:gd name="connsiteX16" fmla="*/ 8902 w 10179"/>
                  <a:gd name="connsiteY16" fmla="*/ 7216 h 10614"/>
                  <a:gd name="connsiteX17" fmla="*/ 8667 w 10179"/>
                  <a:gd name="connsiteY17" fmla="*/ 7255 h 10614"/>
                  <a:gd name="connsiteX18" fmla="*/ 8813 w 10179"/>
                  <a:gd name="connsiteY18" fmla="*/ 8321 h 10614"/>
                  <a:gd name="connsiteX19" fmla="*/ 8218 w 10179"/>
                  <a:gd name="connsiteY19" fmla="*/ 9441 h 10614"/>
                  <a:gd name="connsiteX20" fmla="*/ 8143 w 10179"/>
                  <a:gd name="connsiteY20" fmla="*/ 10595 h 10614"/>
                  <a:gd name="connsiteX21" fmla="*/ 7496 w 10179"/>
                  <a:gd name="connsiteY21" fmla="*/ 10000 h 10614"/>
                  <a:gd name="connsiteX22" fmla="*/ 3102 w 10179"/>
                  <a:gd name="connsiteY22" fmla="*/ 9906 h 10614"/>
                  <a:gd name="connsiteX23" fmla="*/ 1223 w 10179"/>
                  <a:gd name="connsiteY23" fmla="*/ 9801 h 10614"/>
                  <a:gd name="connsiteX24" fmla="*/ 1120 w 10179"/>
                  <a:gd name="connsiteY24" fmla="*/ 9386 h 10614"/>
                  <a:gd name="connsiteX25" fmla="*/ 1145 w 10179"/>
                  <a:gd name="connsiteY25" fmla="*/ 8878 h 10614"/>
                  <a:gd name="connsiteX26" fmla="*/ 1167 w 10179"/>
                  <a:gd name="connsiteY26" fmla="*/ 8481 h 10614"/>
                  <a:gd name="connsiteX27" fmla="*/ 1246 w 10179"/>
                  <a:gd name="connsiteY27" fmla="*/ 7996 h 10614"/>
                  <a:gd name="connsiteX28" fmla="*/ 1173 w 10179"/>
                  <a:gd name="connsiteY28" fmla="*/ 7552 h 10614"/>
                  <a:gd name="connsiteX29" fmla="*/ 1051 w 10179"/>
                  <a:gd name="connsiteY29" fmla="*/ 7110 h 10614"/>
                  <a:gd name="connsiteX30" fmla="*/ 1062 w 10179"/>
                  <a:gd name="connsiteY30" fmla="*/ 6714 h 10614"/>
                  <a:gd name="connsiteX31" fmla="*/ 1062 w 10179"/>
                  <a:gd name="connsiteY31" fmla="*/ 6604 h 10614"/>
                  <a:gd name="connsiteX32" fmla="*/ 838 w 10179"/>
                  <a:gd name="connsiteY32" fmla="*/ 5739 h 10614"/>
                  <a:gd name="connsiteX33" fmla="*/ 696 w 10179"/>
                  <a:gd name="connsiteY33" fmla="*/ 4704 h 10614"/>
                  <a:gd name="connsiteX34" fmla="*/ 543 w 10179"/>
                  <a:gd name="connsiteY34" fmla="*/ 4059 h 10614"/>
                  <a:gd name="connsiteX35" fmla="*/ 521 w 10179"/>
                  <a:gd name="connsiteY35" fmla="*/ 3565 h 10614"/>
                  <a:gd name="connsiteX36" fmla="*/ 0 w 10179"/>
                  <a:gd name="connsiteY36" fmla="*/ 2696 h 10614"/>
                  <a:gd name="connsiteX37" fmla="*/ 477 w 10179"/>
                  <a:gd name="connsiteY37" fmla="*/ 2080 h 10614"/>
                  <a:gd name="connsiteX38" fmla="*/ 477 w 10179"/>
                  <a:gd name="connsiteY38" fmla="*/ 1802 h 10614"/>
                  <a:gd name="connsiteX39" fmla="*/ 477 w 10179"/>
                  <a:gd name="connsiteY39" fmla="*/ 963 h 10614"/>
                  <a:gd name="connsiteX40" fmla="*/ 715 w 10179"/>
                  <a:gd name="connsiteY40" fmla="*/ 134 h 10614"/>
                  <a:gd name="connsiteX41" fmla="*/ 4777 w 10179"/>
                  <a:gd name="connsiteY41" fmla="*/ 170 h 10614"/>
                  <a:gd name="connsiteX42" fmla="*/ 8448 w 10179"/>
                  <a:gd name="connsiteY42" fmla="*/ 0 h 1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79" h="10614">
                    <a:moveTo>
                      <a:pt x="8448" y="0"/>
                    </a:moveTo>
                    <a:cubicBezTo>
                      <a:pt x="8416" y="173"/>
                      <a:pt x="8602" y="222"/>
                      <a:pt x="8570" y="395"/>
                    </a:cubicBezTo>
                    <a:cubicBezTo>
                      <a:pt x="8607" y="584"/>
                      <a:pt x="8645" y="773"/>
                      <a:pt x="8682" y="963"/>
                    </a:cubicBezTo>
                    <a:cubicBezTo>
                      <a:pt x="8665" y="1069"/>
                      <a:pt x="8648" y="1178"/>
                      <a:pt x="8631" y="1285"/>
                    </a:cubicBezTo>
                    <a:cubicBezTo>
                      <a:pt x="8563" y="1531"/>
                      <a:pt x="8494" y="1778"/>
                      <a:pt x="8426" y="2023"/>
                    </a:cubicBezTo>
                    <a:lnTo>
                      <a:pt x="8537" y="2303"/>
                    </a:lnTo>
                    <a:cubicBezTo>
                      <a:pt x="8549" y="2415"/>
                      <a:pt x="8560" y="2527"/>
                      <a:pt x="8572" y="2641"/>
                    </a:cubicBezTo>
                    <a:lnTo>
                      <a:pt x="8976" y="3197"/>
                    </a:lnTo>
                    <a:lnTo>
                      <a:pt x="9458" y="3546"/>
                    </a:lnTo>
                    <a:cubicBezTo>
                      <a:pt x="9492" y="3764"/>
                      <a:pt x="9527" y="3984"/>
                      <a:pt x="9561" y="4203"/>
                    </a:cubicBezTo>
                    <a:cubicBezTo>
                      <a:pt x="9622" y="4332"/>
                      <a:pt x="9682" y="4463"/>
                      <a:pt x="9743" y="4592"/>
                    </a:cubicBezTo>
                    <a:lnTo>
                      <a:pt x="9890" y="4873"/>
                    </a:lnTo>
                    <a:cubicBezTo>
                      <a:pt x="9927" y="5151"/>
                      <a:pt x="10142" y="5467"/>
                      <a:pt x="10179" y="5747"/>
                    </a:cubicBezTo>
                    <a:lnTo>
                      <a:pt x="9924" y="6364"/>
                    </a:lnTo>
                    <a:lnTo>
                      <a:pt x="9670" y="6993"/>
                    </a:lnTo>
                    <a:cubicBezTo>
                      <a:pt x="9670" y="6993"/>
                      <a:pt x="9499" y="7211"/>
                      <a:pt x="9354" y="7377"/>
                    </a:cubicBezTo>
                    <a:cubicBezTo>
                      <a:pt x="9206" y="7544"/>
                      <a:pt x="9017" y="7236"/>
                      <a:pt x="8902" y="7216"/>
                    </a:cubicBezTo>
                    <a:cubicBezTo>
                      <a:pt x="8788" y="7196"/>
                      <a:pt x="8682" y="7071"/>
                      <a:pt x="8667" y="7255"/>
                    </a:cubicBezTo>
                    <a:cubicBezTo>
                      <a:pt x="8652" y="7439"/>
                      <a:pt x="8888" y="7957"/>
                      <a:pt x="8813" y="8321"/>
                    </a:cubicBezTo>
                    <a:cubicBezTo>
                      <a:pt x="8738" y="8685"/>
                      <a:pt x="8359" y="9179"/>
                      <a:pt x="8218" y="9441"/>
                    </a:cubicBezTo>
                    <a:cubicBezTo>
                      <a:pt x="8077" y="9703"/>
                      <a:pt x="8263" y="10502"/>
                      <a:pt x="8143" y="10595"/>
                    </a:cubicBezTo>
                    <a:cubicBezTo>
                      <a:pt x="8023" y="10688"/>
                      <a:pt x="8324" y="10436"/>
                      <a:pt x="7496" y="10000"/>
                    </a:cubicBezTo>
                    <a:cubicBezTo>
                      <a:pt x="6303" y="9962"/>
                      <a:pt x="4567" y="9937"/>
                      <a:pt x="3102" y="9906"/>
                    </a:cubicBezTo>
                    <a:cubicBezTo>
                      <a:pt x="2057" y="9874"/>
                      <a:pt x="1553" y="9888"/>
                      <a:pt x="1223" y="9801"/>
                    </a:cubicBezTo>
                    <a:cubicBezTo>
                      <a:pt x="1189" y="9662"/>
                      <a:pt x="1154" y="9523"/>
                      <a:pt x="1120" y="9386"/>
                    </a:cubicBezTo>
                    <a:cubicBezTo>
                      <a:pt x="1133" y="9273"/>
                      <a:pt x="1132" y="8991"/>
                      <a:pt x="1145" y="8878"/>
                    </a:cubicBezTo>
                    <a:cubicBezTo>
                      <a:pt x="1120" y="8711"/>
                      <a:pt x="1192" y="8649"/>
                      <a:pt x="1167" y="8481"/>
                    </a:cubicBezTo>
                    <a:cubicBezTo>
                      <a:pt x="1118" y="8275"/>
                      <a:pt x="1295" y="8203"/>
                      <a:pt x="1246" y="7996"/>
                    </a:cubicBezTo>
                    <a:cubicBezTo>
                      <a:pt x="1222" y="7849"/>
                      <a:pt x="1197" y="7699"/>
                      <a:pt x="1173" y="7552"/>
                    </a:cubicBezTo>
                    <a:cubicBezTo>
                      <a:pt x="1173" y="7552"/>
                      <a:pt x="1197" y="7277"/>
                      <a:pt x="1051" y="7110"/>
                    </a:cubicBezTo>
                    <a:cubicBezTo>
                      <a:pt x="906" y="6943"/>
                      <a:pt x="1062" y="6714"/>
                      <a:pt x="1062" y="6714"/>
                    </a:cubicBezTo>
                    <a:lnTo>
                      <a:pt x="1062" y="6604"/>
                    </a:lnTo>
                    <a:cubicBezTo>
                      <a:pt x="1044" y="6418"/>
                      <a:pt x="899" y="6056"/>
                      <a:pt x="838" y="5739"/>
                    </a:cubicBezTo>
                    <a:cubicBezTo>
                      <a:pt x="691" y="5349"/>
                      <a:pt x="771" y="4984"/>
                      <a:pt x="696" y="4704"/>
                    </a:cubicBezTo>
                    <a:cubicBezTo>
                      <a:pt x="623" y="4426"/>
                      <a:pt x="543" y="4059"/>
                      <a:pt x="543" y="4059"/>
                    </a:cubicBezTo>
                    <a:cubicBezTo>
                      <a:pt x="536" y="3895"/>
                      <a:pt x="528" y="3730"/>
                      <a:pt x="521" y="3565"/>
                    </a:cubicBezTo>
                    <a:lnTo>
                      <a:pt x="0" y="2696"/>
                    </a:lnTo>
                    <a:lnTo>
                      <a:pt x="477" y="2080"/>
                    </a:lnTo>
                    <a:lnTo>
                      <a:pt x="477" y="1802"/>
                    </a:lnTo>
                    <a:lnTo>
                      <a:pt x="477" y="963"/>
                    </a:lnTo>
                    <a:cubicBezTo>
                      <a:pt x="495" y="804"/>
                      <a:pt x="697" y="294"/>
                      <a:pt x="715" y="134"/>
                    </a:cubicBezTo>
                    <a:cubicBezTo>
                      <a:pt x="752" y="-33"/>
                      <a:pt x="4740" y="338"/>
                      <a:pt x="4777" y="170"/>
                    </a:cubicBezTo>
                    <a:lnTo>
                      <a:pt x="8448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US" sz="4050" dirty="0">
                  <a:ea typeface="ＭＳ Ｐゴシック" charset="-128"/>
                </a:endParaRPr>
              </a:p>
            </p:txBody>
          </p:sp>
          <p:sp>
            <p:nvSpPr>
              <p:cNvPr id="31" name="Freeform 2"/>
              <p:cNvSpPr/>
              <p:nvPr/>
            </p:nvSpPr>
            <p:spPr>
              <a:xfrm>
                <a:off x="4106195" y="1322638"/>
                <a:ext cx="915987" cy="1458913"/>
              </a:xfrm>
              <a:custGeom>
                <a:avLst/>
                <a:gdLst>
                  <a:gd name="connsiteX0" fmla="*/ 238328 w 890081"/>
                  <a:gd name="connsiteY0" fmla="*/ 0 h 1449421"/>
                  <a:gd name="connsiteX1" fmla="*/ 141052 w 890081"/>
                  <a:gd name="connsiteY1" fmla="*/ 549613 h 1449421"/>
                  <a:gd name="connsiteX2" fmla="*/ 160507 w 890081"/>
                  <a:gd name="connsiteY2" fmla="*/ 569068 h 1449421"/>
                  <a:gd name="connsiteX3" fmla="*/ 175098 w 890081"/>
                  <a:gd name="connsiteY3" fmla="*/ 593387 h 1449421"/>
                  <a:gd name="connsiteX4" fmla="*/ 175098 w 890081"/>
                  <a:gd name="connsiteY4" fmla="*/ 671208 h 1449421"/>
                  <a:gd name="connsiteX5" fmla="*/ 126460 w 890081"/>
                  <a:gd name="connsiteY5" fmla="*/ 700391 h 1449421"/>
                  <a:gd name="connsiteX6" fmla="*/ 107005 w 890081"/>
                  <a:gd name="connsiteY6" fmla="*/ 792804 h 1449421"/>
                  <a:gd name="connsiteX7" fmla="*/ 58366 w 890081"/>
                  <a:gd name="connsiteY7" fmla="*/ 817123 h 1449421"/>
                  <a:gd name="connsiteX8" fmla="*/ 53503 w 890081"/>
                  <a:gd name="connsiteY8" fmla="*/ 880353 h 1449421"/>
                  <a:gd name="connsiteX9" fmla="*/ 58366 w 890081"/>
                  <a:gd name="connsiteY9" fmla="*/ 899808 h 1449421"/>
                  <a:gd name="connsiteX10" fmla="*/ 72958 w 890081"/>
                  <a:gd name="connsiteY10" fmla="*/ 894944 h 1449421"/>
                  <a:gd name="connsiteX11" fmla="*/ 82686 w 890081"/>
                  <a:gd name="connsiteY11" fmla="*/ 919264 h 1449421"/>
                  <a:gd name="connsiteX12" fmla="*/ 43775 w 890081"/>
                  <a:gd name="connsiteY12" fmla="*/ 997085 h 1449421"/>
                  <a:gd name="connsiteX13" fmla="*/ 0 w 890081"/>
                  <a:gd name="connsiteY13" fmla="*/ 1293779 h 1449421"/>
                  <a:gd name="connsiteX14" fmla="*/ 846307 w 890081"/>
                  <a:gd name="connsiteY14" fmla="*/ 1449421 h 1449421"/>
                  <a:gd name="connsiteX15" fmla="*/ 890081 w 890081"/>
                  <a:gd name="connsiteY15" fmla="*/ 967902 h 1449421"/>
                  <a:gd name="connsiteX16" fmla="*/ 851171 w 890081"/>
                  <a:gd name="connsiteY16" fmla="*/ 933855 h 1449421"/>
                  <a:gd name="connsiteX17" fmla="*/ 821988 w 890081"/>
                  <a:gd name="connsiteY17" fmla="*/ 963038 h 1449421"/>
                  <a:gd name="connsiteX18" fmla="*/ 783077 w 890081"/>
                  <a:gd name="connsiteY18" fmla="*/ 972766 h 1449421"/>
                  <a:gd name="connsiteX19" fmla="*/ 749030 w 890081"/>
                  <a:gd name="connsiteY19" fmla="*/ 953310 h 1449421"/>
                  <a:gd name="connsiteX20" fmla="*/ 666345 w 890081"/>
                  <a:gd name="connsiteY20" fmla="*/ 967902 h 1449421"/>
                  <a:gd name="connsiteX21" fmla="*/ 607979 w 890081"/>
                  <a:gd name="connsiteY21" fmla="*/ 914400 h 1449421"/>
                  <a:gd name="connsiteX22" fmla="*/ 583660 w 890081"/>
                  <a:gd name="connsiteY22" fmla="*/ 890081 h 1449421"/>
                  <a:gd name="connsiteX23" fmla="*/ 588524 w 890081"/>
                  <a:gd name="connsiteY23" fmla="*/ 841442 h 1449421"/>
                  <a:gd name="connsiteX24" fmla="*/ 564205 w 890081"/>
                  <a:gd name="connsiteY24" fmla="*/ 792804 h 1449421"/>
                  <a:gd name="connsiteX25" fmla="*/ 564205 w 890081"/>
                  <a:gd name="connsiteY25" fmla="*/ 763621 h 1449421"/>
                  <a:gd name="connsiteX26" fmla="*/ 544749 w 890081"/>
                  <a:gd name="connsiteY26" fmla="*/ 700391 h 1449421"/>
                  <a:gd name="connsiteX27" fmla="*/ 466928 w 890081"/>
                  <a:gd name="connsiteY27" fmla="*/ 705255 h 1449421"/>
                  <a:gd name="connsiteX28" fmla="*/ 462064 w 890081"/>
                  <a:gd name="connsiteY28" fmla="*/ 661481 h 1449421"/>
                  <a:gd name="connsiteX29" fmla="*/ 491247 w 890081"/>
                  <a:gd name="connsiteY29" fmla="*/ 646889 h 1449421"/>
                  <a:gd name="connsiteX30" fmla="*/ 481520 w 890081"/>
                  <a:gd name="connsiteY30" fmla="*/ 588523 h 1449421"/>
                  <a:gd name="connsiteX31" fmla="*/ 505839 w 890081"/>
                  <a:gd name="connsiteY31" fmla="*/ 510702 h 1449421"/>
                  <a:gd name="connsiteX32" fmla="*/ 428018 w 890081"/>
                  <a:gd name="connsiteY32" fmla="*/ 432881 h 1449421"/>
                  <a:gd name="connsiteX33" fmla="*/ 384243 w 890081"/>
                  <a:gd name="connsiteY33" fmla="*/ 364787 h 1449421"/>
                  <a:gd name="connsiteX34" fmla="*/ 355060 w 890081"/>
                  <a:gd name="connsiteY34" fmla="*/ 325876 h 1449421"/>
                  <a:gd name="connsiteX35" fmla="*/ 355060 w 890081"/>
                  <a:gd name="connsiteY35" fmla="*/ 218872 h 1449421"/>
                  <a:gd name="connsiteX36" fmla="*/ 350196 w 890081"/>
                  <a:gd name="connsiteY36" fmla="*/ 179961 h 1449421"/>
                  <a:gd name="connsiteX37" fmla="*/ 369652 w 890081"/>
                  <a:gd name="connsiteY37" fmla="*/ 102140 h 1449421"/>
                  <a:gd name="connsiteX38" fmla="*/ 364788 w 890081"/>
                  <a:gd name="connsiteY38" fmla="*/ 34047 h 1449421"/>
                  <a:gd name="connsiteX39" fmla="*/ 238328 w 890081"/>
                  <a:gd name="connsiteY39" fmla="*/ 0 h 1449421"/>
                  <a:gd name="connsiteX0" fmla="*/ 238328 w 915754"/>
                  <a:gd name="connsiteY0" fmla="*/ 0 h 1449421"/>
                  <a:gd name="connsiteX1" fmla="*/ 141052 w 915754"/>
                  <a:gd name="connsiteY1" fmla="*/ 549613 h 1449421"/>
                  <a:gd name="connsiteX2" fmla="*/ 160507 w 915754"/>
                  <a:gd name="connsiteY2" fmla="*/ 569068 h 1449421"/>
                  <a:gd name="connsiteX3" fmla="*/ 175098 w 915754"/>
                  <a:gd name="connsiteY3" fmla="*/ 593387 h 1449421"/>
                  <a:gd name="connsiteX4" fmla="*/ 175098 w 915754"/>
                  <a:gd name="connsiteY4" fmla="*/ 671208 h 1449421"/>
                  <a:gd name="connsiteX5" fmla="*/ 126460 w 915754"/>
                  <a:gd name="connsiteY5" fmla="*/ 700391 h 1449421"/>
                  <a:gd name="connsiteX6" fmla="*/ 107005 w 915754"/>
                  <a:gd name="connsiteY6" fmla="*/ 792804 h 1449421"/>
                  <a:gd name="connsiteX7" fmla="*/ 58366 w 915754"/>
                  <a:gd name="connsiteY7" fmla="*/ 817123 h 1449421"/>
                  <a:gd name="connsiteX8" fmla="*/ 53503 w 915754"/>
                  <a:gd name="connsiteY8" fmla="*/ 880353 h 1449421"/>
                  <a:gd name="connsiteX9" fmla="*/ 58366 w 915754"/>
                  <a:gd name="connsiteY9" fmla="*/ 899808 h 1449421"/>
                  <a:gd name="connsiteX10" fmla="*/ 72958 w 915754"/>
                  <a:gd name="connsiteY10" fmla="*/ 894944 h 1449421"/>
                  <a:gd name="connsiteX11" fmla="*/ 82686 w 915754"/>
                  <a:gd name="connsiteY11" fmla="*/ 919264 h 1449421"/>
                  <a:gd name="connsiteX12" fmla="*/ 43775 w 915754"/>
                  <a:gd name="connsiteY12" fmla="*/ 997085 h 1449421"/>
                  <a:gd name="connsiteX13" fmla="*/ 0 w 915754"/>
                  <a:gd name="connsiteY13" fmla="*/ 1293779 h 1449421"/>
                  <a:gd name="connsiteX14" fmla="*/ 846307 w 915754"/>
                  <a:gd name="connsiteY14" fmla="*/ 1449421 h 1449421"/>
                  <a:gd name="connsiteX15" fmla="*/ 915754 w 915754"/>
                  <a:gd name="connsiteY15" fmla="*/ 970305 h 1449421"/>
                  <a:gd name="connsiteX16" fmla="*/ 851171 w 915754"/>
                  <a:gd name="connsiteY16" fmla="*/ 933855 h 1449421"/>
                  <a:gd name="connsiteX17" fmla="*/ 821988 w 915754"/>
                  <a:gd name="connsiteY17" fmla="*/ 963038 h 1449421"/>
                  <a:gd name="connsiteX18" fmla="*/ 783077 w 915754"/>
                  <a:gd name="connsiteY18" fmla="*/ 972766 h 1449421"/>
                  <a:gd name="connsiteX19" fmla="*/ 749030 w 915754"/>
                  <a:gd name="connsiteY19" fmla="*/ 953310 h 1449421"/>
                  <a:gd name="connsiteX20" fmla="*/ 666345 w 915754"/>
                  <a:gd name="connsiteY20" fmla="*/ 967902 h 1449421"/>
                  <a:gd name="connsiteX21" fmla="*/ 607979 w 915754"/>
                  <a:gd name="connsiteY21" fmla="*/ 914400 h 1449421"/>
                  <a:gd name="connsiteX22" fmla="*/ 583660 w 915754"/>
                  <a:gd name="connsiteY22" fmla="*/ 890081 h 1449421"/>
                  <a:gd name="connsiteX23" fmla="*/ 588524 w 915754"/>
                  <a:gd name="connsiteY23" fmla="*/ 841442 h 1449421"/>
                  <a:gd name="connsiteX24" fmla="*/ 564205 w 915754"/>
                  <a:gd name="connsiteY24" fmla="*/ 792804 h 1449421"/>
                  <a:gd name="connsiteX25" fmla="*/ 564205 w 915754"/>
                  <a:gd name="connsiteY25" fmla="*/ 763621 h 1449421"/>
                  <a:gd name="connsiteX26" fmla="*/ 544749 w 915754"/>
                  <a:gd name="connsiteY26" fmla="*/ 700391 h 1449421"/>
                  <a:gd name="connsiteX27" fmla="*/ 466928 w 915754"/>
                  <a:gd name="connsiteY27" fmla="*/ 705255 h 1449421"/>
                  <a:gd name="connsiteX28" fmla="*/ 462064 w 915754"/>
                  <a:gd name="connsiteY28" fmla="*/ 661481 h 1449421"/>
                  <a:gd name="connsiteX29" fmla="*/ 491247 w 915754"/>
                  <a:gd name="connsiteY29" fmla="*/ 646889 h 1449421"/>
                  <a:gd name="connsiteX30" fmla="*/ 481520 w 915754"/>
                  <a:gd name="connsiteY30" fmla="*/ 588523 h 1449421"/>
                  <a:gd name="connsiteX31" fmla="*/ 505839 w 915754"/>
                  <a:gd name="connsiteY31" fmla="*/ 510702 h 1449421"/>
                  <a:gd name="connsiteX32" fmla="*/ 428018 w 915754"/>
                  <a:gd name="connsiteY32" fmla="*/ 432881 h 1449421"/>
                  <a:gd name="connsiteX33" fmla="*/ 384243 w 915754"/>
                  <a:gd name="connsiteY33" fmla="*/ 364787 h 1449421"/>
                  <a:gd name="connsiteX34" fmla="*/ 355060 w 915754"/>
                  <a:gd name="connsiteY34" fmla="*/ 325876 h 1449421"/>
                  <a:gd name="connsiteX35" fmla="*/ 355060 w 915754"/>
                  <a:gd name="connsiteY35" fmla="*/ 218872 h 1449421"/>
                  <a:gd name="connsiteX36" fmla="*/ 350196 w 915754"/>
                  <a:gd name="connsiteY36" fmla="*/ 179961 h 1449421"/>
                  <a:gd name="connsiteX37" fmla="*/ 369652 w 915754"/>
                  <a:gd name="connsiteY37" fmla="*/ 102140 h 1449421"/>
                  <a:gd name="connsiteX38" fmla="*/ 364788 w 915754"/>
                  <a:gd name="connsiteY38" fmla="*/ 34047 h 1449421"/>
                  <a:gd name="connsiteX39" fmla="*/ 238328 w 915754"/>
                  <a:gd name="connsiteY39" fmla="*/ 0 h 1449421"/>
                  <a:gd name="connsiteX0" fmla="*/ 238328 w 915754"/>
                  <a:gd name="connsiteY0" fmla="*/ 0 h 1449421"/>
                  <a:gd name="connsiteX1" fmla="*/ 141052 w 915754"/>
                  <a:gd name="connsiteY1" fmla="*/ 549613 h 1449421"/>
                  <a:gd name="connsiteX2" fmla="*/ 160507 w 915754"/>
                  <a:gd name="connsiteY2" fmla="*/ 569068 h 1449421"/>
                  <a:gd name="connsiteX3" fmla="*/ 175098 w 915754"/>
                  <a:gd name="connsiteY3" fmla="*/ 593387 h 1449421"/>
                  <a:gd name="connsiteX4" fmla="*/ 175098 w 915754"/>
                  <a:gd name="connsiteY4" fmla="*/ 671208 h 1449421"/>
                  <a:gd name="connsiteX5" fmla="*/ 126460 w 915754"/>
                  <a:gd name="connsiteY5" fmla="*/ 700391 h 1449421"/>
                  <a:gd name="connsiteX6" fmla="*/ 107005 w 915754"/>
                  <a:gd name="connsiteY6" fmla="*/ 792804 h 1449421"/>
                  <a:gd name="connsiteX7" fmla="*/ 58366 w 915754"/>
                  <a:gd name="connsiteY7" fmla="*/ 817123 h 1449421"/>
                  <a:gd name="connsiteX8" fmla="*/ 53503 w 915754"/>
                  <a:gd name="connsiteY8" fmla="*/ 880353 h 1449421"/>
                  <a:gd name="connsiteX9" fmla="*/ 58366 w 915754"/>
                  <a:gd name="connsiteY9" fmla="*/ 899808 h 1449421"/>
                  <a:gd name="connsiteX10" fmla="*/ 72958 w 915754"/>
                  <a:gd name="connsiteY10" fmla="*/ 894944 h 1449421"/>
                  <a:gd name="connsiteX11" fmla="*/ 82686 w 915754"/>
                  <a:gd name="connsiteY11" fmla="*/ 919264 h 1449421"/>
                  <a:gd name="connsiteX12" fmla="*/ 43775 w 915754"/>
                  <a:gd name="connsiteY12" fmla="*/ 997085 h 1449421"/>
                  <a:gd name="connsiteX13" fmla="*/ 0 w 915754"/>
                  <a:gd name="connsiteY13" fmla="*/ 1293779 h 1449421"/>
                  <a:gd name="connsiteX14" fmla="*/ 846307 w 915754"/>
                  <a:gd name="connsiteY14" fmla="*/ 1449421 h 1449421"/>
                  <a:gd name="connsiteX15" fmla="*/ 915754 w 915754"/>
                  <a:gd name="connsiteY15" fmla="*/ 970305 h 1449421"/>
                  <a:gd name="connsiteX16" fmla="*/ 875802 w 915754"/>
                  <a:gd name="connsiteY16" fmla="*/ 924740 h 1449421"/>
                  <a:gd name="connsiteX17" fmla="*/ 851171 w 915754"/>
                  <a:gd name="connsiteY17" fmla="*/ 933855 h 1449421"/>
                  <a:gd name="connsiteX18" fmla="*/ 821988 w 915754"/>
                  <a:gd name="connsiteY18" fmla="*/ 963038 h 1449421"/>
                  <a:gd name="connsiteX19" fmla="*/ 783077 w 915754"/>
                  <a:gd name="connsiteY19" fmla="*/ 972766 h 1449421"/>
                  <a:gd name="connsiteX20" fmla="*/ 749030 w 915754"/>
                  <a:gd name="connsiteY20" fmla="*/ 953310 h 1449421"/>
                  <a:gd name="connsiteX21" fmla="*/ 666345 w 915754"/>
                  <a:gd name="connsiteY21" fmla="*/ 967902 h 1449421"/>
                  <a:gd name="connsiteX22" fmla="*/ 607979 w 915754"/>
                  <a:gd name="connsiteY22" fmla="*/ 914400 h 1449421"/>
                  <a:gd name="connsiteX23" fmla="*/ 583660 w 915754"/>
                  <a:gd name="connsiteY23" fmla="*/ 890081 h 1449421"/>
                  <a:gd name="connsiteX24" fmla="*/ 588524 w 915754"/>
                  <a:gd name="connsiteY24" fmla="*/ 841442 h 1449421"/>
                  <a:gd name="connsiteX25" fmla="*/ 564205 w 915754"/>
                  <a:gd name="connsiteY25" fmla="*/ 792804 h 1449421"/>
                  <a:gd name="connsiteX26" fmla="*/ 564205 w 915754"/>
                  <a:gd name="connsiteY26" fmla="*/ 763621 h 1449421"/>
                  <a:gd name="connsiteX27" fmla="*/ 544749 w 915754"/>
                  <a:gd name="connsiteY27" fmla="*/ 700391 h 1449421"/>
                  <a:gd name="connsiteX28" fmla="*/ 466928 w 915754"/>
                  <a:gd name="connsiteY28" fmla="*/ 705255 h 1449421"/>
                  <a:gd name="connsiteX29" fmla="*/ 462064 w 915754"/>
                  <a:gd name="connsiteY29" fmla="*/ 661481 h 1449421"/>
                  <a:gd name="connsiteX30" fmla="*/ 491247 w 915754"/>
                  <a:gd name="connsiteY30" fmla="*/ 646889 h 1449421"/>
                  <a:gd name="connsiteX31" fmla="*/ 481520 w 915754"/>
                  <a:gd name="connsiteY31" fmla="*/ 588523 h 1449421"/>
                  <a:gd name="connsiteX32" fmla="*/ 505839 w 915754"/>
                  <a:gd name="connsiteY32" fmla="*/ 510702 h 1449421"/>
                  <a:gd name="connsiteX33" fmla="*/ 428018 w 915754"/>
                  <a:gd name="connsiteY33" fmla="*/ 432881 h 1449421"/>
                  <a:gd name="connsiteX34" fmla="*/ 384243 w 915754"/>
                  <a:gd name="connsiteY34" fmla="*/ 364787 h 1449421"/>
                  <a:gd name="connsiteX35" fmla="*/ 355060 w 915754"/>
                  <a:gd name="connsiteY35" fmla="*/ 325876 h 1449421"/>
                  <a:gd name="connsiteX36" fmla="*/ 355060 w 915754"/>
                  <a:gd name="connsiteY36" fmla="*/ 218872 h 1449421"/>
                  <a:gd name="connsiteX37" fmla="*/ 350196 w 915754"/>
                  <a:gd name="connsiteY37" fmla="*/ 179961 h 1449421"/>
                  <a:gd name="connsiteX38" fmla="*/ 369652 w 915754"/>
                  <a:gd name="connsiteY38" fmla="*/ 102140 h 1449421"/>
                  <a:gd name="connsiteX39" fmla="*/ 364788 w 915754"/>
                  <a:gd name="connsiteY39" fmla="*/ 34047 h 1449421"/>
                  <a:gd name="connsiteX40" fmla="*/ 238328 w 915754"/>
                  <a:gd name="connsiteY40" fmla="*/ 0 h 1449421"/>
                  <a:gd name="connsiteX0" fmla="*/ 238328 w 915754"/>
                  <a:gd name="connsiteY0" fmla="*/ 0 h 1458979"/>
                  <a:gd name="connsiteX1" fmla="*/ 141052 w 915754"/>
                  <a:gd name="connsiteY1" fmla="*/ 549613 h 1458979"/>
                  <a:gd name="connsiteX2" fmla="*/ 160507 w 915754"/>
                  <a:gd name="connsiteY2" fmla="*/ 569068 h 1458979"/>
                  <a:gd name="connsiteX3" fmla="*/ 175098 w 915754"/>
                  <a:gd name="connsiteY3" fmla="*/ 593387 h 1458979"/>
                  <a:gd name="connsiteX4" fmla="*/ 175098 w 915754"/>
                  <a:gd name="connsiteY4" fmla="*/ 671208 h 1458979"/>
                  <a:gd name="connsiteX5" fmla="*/ 126460 w 915754"/>
                  <a:gd name="connsiteY5" fmla="*/ 700391 h 1458979"/>
                  <a:gd name="connsiteX6" fmla="*/ 107005 w 915754"/>
                  <a:gd name="connsiteY6" fmla="*/ 792804 h 1458979"/>
                  <a:gd name="connsiteX7" fmla="*/ 58366 w 915754"/>
                  <a:gd name="connsiteY7" fmla="*/ 817123 h 1458979"/>
                  <a:gd name="connsiteX8" fmla="*/ 53503 w 915754"/>
                  <a:gd name="connsiteY8" fmla="*/ 880353 h 1458979"/>
                  <a:gd name="connsiteX9" fmla="*/ 58366 w 915754"/>
                  <a:gd name="connsiteY9" fmla="*/ 899808 h 1458979"/>
                  <a:gd name="connsiteX10" fmla="*/ 72958 w 915754"/>
                  <a:gd name="connsiteY10" fmla="*/ 894944 h 1458979"/>
                  <a:gd name="connsiteX11" fmla="*/ 82686 w 915754"/>
                  <a:gd name="connsiteY11" fmla="*/ 919264 h 1458979"/>
                  <a:gd name="connsiteX12" fmla="*/ 43775 w 915754"/>
                  <a:gd name="connsiteY12" fmla="*/ 997085 h 1458979"/>
                  <a:gd name="connsiteX13" fmla="*/ 0 w 915754"/>
                  <a:gd name="connsiteY13" fmla="*/ 1293779 h 1458979"/>
                  <a:gd name="connsiteX14" fmla="*/ 852966 w 915754"/>
                  <a:gd name="connsiteY14" fmla="*/ 1458979 h 1458979"/>
                  <a:gd name="connsiteX15" fmla="*/ 915754 w 915754"/>
                  <a:gd name="connsiteY15" fmla="*/ 970305 h 1458979"/>
                  <a:gd name="connsiteX16" fmla="*/ 875802 w 915754"/>
                  <a:gd name="connsiteY16" fmla="*/ 924740 h 1458979"/>
                  <a:gd name="connsiteX17" fmla="*/ 851171 w 915754"/>
                  <a:gd name="connsiteY17" fmla="*/ 933855 h 1458979"/>
                  <a:gd name="connsiteX18" fmla="*/ 821988 w 915754"/>
                  <a:gd name="connsiteY18" fmla="*/ 963038 h 1458979"/>
                  <a:gd name="connsiteX19" fmla="*/ 783077 w 915754"/>
                  <a:gd name="connsiteY19" fmla="*/ 972766 h 1458979"/>
                  <a:gd name="connsiteX20" fmla="*/ 749030 w 915754"/>
                  <a:gd name="connsiteY20" fmla="*/ 953310 h 1458979"/>
                  <a:gd name="connsiteX21" fmla="*/ 666345 w 915754"/>
                  <a:gd name="connsiteY21" fmla="*/ 967902 h 1458979"/>
                  <a:gd name="connsiteX22" fmla="*/ 607979 w 915754"/>
                  <a:gd name="connsiteY22" fmla="*/ 914400 h 1458979"/>
                  <a:gd name="connsiteX23" fmla="*/ 583660 w 915754"/>
                  <a:gd name="connsiteY23" fmla="*/ 890081 h 1458979"/>
                  <a:gd name="connsiteX24" fmla="*/ 588524 w 915754"/>
                  <a:gd name="connsiteY24" fmla="*/ 841442 h 1458979"/>
                  <a:gd name="connsiteX25" fmla="*/ 564205 w 915754"/>
                  <a:gd name="connsiteY25" fmla="*/ 792804 h 1458979"/>
                  <a:gd name="connsiteX26" fmla="*/ 564205 w 915754"/>
                  <a:gd name="connsiteY26" fmla="*/ 763621 h 1458979"/>
                  <a:gd name="connsiteX27" fmla="*/ 544749 w 915754"/>
                  <a:gd name="connsiteY27" fmla="*/ 700391 h 1458979"/>
                  <a:gd name="connsiteX28" fmla="*/ 466928 w 915754"/>
                  <a:gd name="connsiteY28" fmla="*/ 705255 h 1458979"/>
                  <a:gd name="connsiteX29" fmla="*/ 462064 w 915754"/>
                  <a:gd name="connsiteY29" fmla="*/ 661481 h 1458979"/>
                  <a:gd name="connsiteX30" fmla="*/ 491247 w 915754"/>
                  <a:gd name="connsiteY30" fmla="*/ 646889 h 1458979"/>
                  <a:gd name="connsiteX31" fmla="*/ 481520 w 915754"/>
                  <a:gd name="connsiteY31" fmla="*/ 588523 h 1458979"/>
                  <a:gd name="connsiteX32" fmla="*/ 505839 w 915754"/>
                  <a:gd name="connsiteY32" fmla="*/ 510702 h 1458979"/>
                  <a:gd name="connsiteX33" fmla="*/ 428018 w 915754"/>
                  <a:gd name="connsiteY33" fmla="*/ 432881 h 1458979"/>
                  <a:gd name="connsiteX34" fmla="*/ 384243 w 915754"/>
                  <a:gd name="connsiteY34" fmla="*/ 364787 h 1458979"/>
                  <a:gd name="connsiteX35" fmla="*/ 355060 w 915754"/>
                  <a:gd name="connsiteY35" fmla="*/ 325876 h 1458979"/>
                  <a:gd name="connsiteX36" fmla="*/ 355060 w 915754"/>
                  <a:gd name="connsiteY36" fmla="*/ 218872 h 1458979"/>
                  <a:gd name="connsiteX37" fmla="*/ 350196 w 915754"/>
                  <a:gd name="connsiteY37" fmla="*/ 179961 h 1458979"/>
                  <a:gd name="connsiteX38" fmla="*/ 369652 w 915754"/>
                  <a:gd name="connsiteY38" fmla="*/ 102140 h 1458979"/>
                  <a:gd name="connsiteX39" fmla="*/ 364788 w 915754"/>
                  <a:gd name="connsiteY39" fmla="*/ 34047 h 1458979"/>
                  <a:gd name="connsiteX40" fmla="*/ 238328 w 915754"/>
                  <a:gd name="connsiteY40" fmla="*/ 0 h 1458979"/>
                  <a:gd name="connsiteX0" fmla="*/ 238328 w 915754"/>
                  <a:gd name="connsiteY0" fmla="*/ 0 h 1458979"/>
                  <a:gd name="connsiteX1" fmla="*/ 141052 w 915754"/>
                  <a:gd name="connsiteY1" fmla="*/ 549613 h 1458979"/>
                  <a:gd name="connsiteX2" fmla="*/ 160507 w 915754"/>
                  <a:gd name="connsiteY2" fmla="*/ 569068 h 1458979"/>
                  <a:gd name="connsiteX3" fmla="*/ 175098 w 915754"/>
                  <a:gd name="connsiteY3" fmla="*/ 593387 h 1458979"/>
                  <a:gd name="connsiteX4" fmla="*/ 175098 w 915754"/>
                  <a:gd name="connsiteY4" fmla="*/ 671208 h 1458979"/>
                  <a:gd name="connsiteX5" fmla="*/ 126460 w 915754"/>
                  <a:gd name="connsiteY5" fmla="*/ 700391 h 1458979"/>
                  <a:gd name="connsiteX6" fmla="*/ 107005 w 915754"/>
                  <a:gd name="connsiteY6" fmla="*/ 792804 h 1458979"/>
                  <a:gd name="connsiteX7" fmla="*/ 58366 w 915754"/>
                  <a:gd name="connsiteY7" fmla="*/ 817123 h 1458979"/>
                  <a:gd name="connsiteX8" fmla="*/ 53503 w 915754"/>
                  <a:gd name="connsiteY8" fmla="*/ 880353 h 1458979"/>
                  <a:gd name="connsiteX9" fmla="*/ 58366 w 915754"/>
                  <a:gd name="connsiteY9" fmla="*/ 899808 h 1458979"/>
                  <a:gd name="connsiteX10" fmla="*/ 72958 w 915754"/>
                  <a:gd name="connsiteY10" fmla="*/ 894944 h 1458979"/>
                  <a:gd name="connsiteX11" fmla="*/ 82686 w 915754"/>
                  <a:gd name="connsiteY11" fmla="*/ 919264 h 1458979"/>
                  <a:gd name="connsiteX12" fmla="*/ 43775 w 915754"/>
                  <a:gd name="connsiteY12" fmla="*/ 997085 h 1458979"/>
                  <a:gd name="connsiteX13" fmla="*/ 0 w 915754"/>
                  <a:gd name="connsiteY13" fmla="*/ 1293779 h 1458979"/>
                  <a:gd name="connsiteX14" fmla="*/ 852966 w 915754"/>
                  <a:gd name="connsiteY14" fmla="*/ 1458979 h 1458979"/>
                  <a:gd name="connsiteX15" fmla="*/ 915754 w 915754"/>
                  <a:gd name="connsiteY15" fmla="*/ 970305 h 1458979"/>
                  <a:gd name="connsiteX16" fmla="*/ 875802 w 915754"/>
                  <a:gd name="connsiteY16" fmla="*/ 924740 h 1458979"/>
                  <a:gd name="connsiteX17" fmla="*/ 851171 w 915754"/>
                  <a:gd name="connsiteY17" fmla="*/ 933855 h 1458979"/>
                  <a:gd name="connsiteX18" fmla="*/ 821988 w 915754"/>
                  <a:gd name="connsiteY18" fmla="*/ 963038 h 1458979"/>
                  <a:gd name="connsiteX19" fmla="*/ 783077 w 915754"/>
                  <a:gd name="connsiteY19" fmla="*/ 972766 h 1458979"/>
                  <a:gd name="connsiteX20" fmla="*/ 749030 w 915754"/>
                  <a:gd name="connsiteY20" fmla="*/ 953310 h 1458979"/>
                  <a:gd name="connsiteX21" fmla="*/ 666345 w 915754"/>
                  <a:gd name="connsiteY21" fmla="*/ 967902 h 1458979"/>
                  <a:gd name="connsiteX22" fmla="*/ 607979 w 915754"/>
                  <a:gd name="connsiteY22" fmla="*/ 914400 h 1458979"/>
                  <a:gd name="connsiteX23" fmla="*/ 583660 w 915754"/>
                  <a:gd name="connsiteY23" fmla="*/ 890081 h 1458979"/>
                  <a:gd name="connsiteX24" fmla="*/ 588524 w 915754"/>
                  <a:gd name="connsiteY24" fmla="*/ 841442 h 1458979"/>
                  <a:gd name="connsiteX25" fmla="*/ 564205 w 915754"/>
                  <a:gd name="connsiteY25" fmla="*/ 792804 h 1458979"/>
                  <a:gd name="connsiteX26" fmla="*/ 564205 w 915754"/>
                  <a:gd name="connsiteY26" fmla="*/ 763621 h 1458979"/>
                  <a:gd name="connsiteX27" fmla="*/ 544749 w 915754"/>
                  <a:gd name="connsiteY27" fmla="*/ 700391 h 1458979"/>
                  <a:gd name="connsiteX28" fmla="*/ 466928 w 915754"/>
                  <a:gd name="connsiteY28" fmla="*/ 705255 h 1458979"/>
                  <a:gd name="connsiteX29" fmla="*/ 462064 w 915754"/>
                  <a:gd name="connsiteY29" fmla="*/ 661481 h 1458979"/>
                  <a:gd name="connsiteX30" fmla="*/ 491247 w 915754"/>
                  <a:gd name="connsiteY30" fmla="*/ 646889 h 1458979"/>
                  <a:gd name="connsiteX31" fmla="*/ 481520 w 915754"/>
                  <a:gd name="connsiteY31" fmla="*/ 588523 h 1458979"/>
                  <a:gd name="connsiteX32" fmla="*/ 505839 w 915754"/>
                  <a:gd name="connsiteY32" fmla="*/ 510702 h 1458979"/>
                  <a:gd name="connsiteX33" fmla="*/ 428018 w 915754"/>
                  <a:gd name="connsiteY33" fmla="*/ 432881 h 1458979"/>
                  <a:gd name="connsiteX34" fmla="*/ 384243 w 915754"/>
                  <a:gd name="connsiteY34" fmla="*/ 364787 h 1458979"/>
                  <a:gd name="connsiteX35" fmla="*/ 355060 w 915754"/>
                  <a:gd name="connsiteY35" fmla="*/ 325876 h 1458979"/>
                  <a:gd name="connsiteX36" fmla="*/ 355060 w 915754"/>
                  <a:gd name="connsiteY36" fmla="*/ 218872 h 1458979"/>
                  <a:gd name="connsiteX37" fmla="*/ 350196 w 915754"/>
                  <a:gd name="connsiteY37" fmla="*/ 179961 h 1458979"/>
                  <a:gd name="connsiteX38" fmla="*/ 369652 w 915754"/>
                  <a:gd name="connsiteY38" fmla="*/ 102140 h 1458979"/>
                  <a:gd name="connsiteX39" fmla="*/ 388379 w 915754"/>
                  <a:gd name="connsiteY39" fmla="*/ 29286 h 1458979"/>
                  <a:gd name="connsiteX40" fmla="*/ 238328 w 915754"/>
                  <a:gd name="connsiteY40" fmla="*/ 0 h 1458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15754" h="1458979">
                    <a:moveTo>
                      <a:pt x="238328" y="0"/>
                    </a:moveTo>
                    <a:lnTo>
                      <a:pt x="141052" y="549613"/>
                    </a:lnTo>
                    <a:lnTo>
                      <a:pt x="160507" y="569068"/>
                    </a:lnTo>
                    <a:lnTo>
                      <a:pt x="175098" y="593387"/>
                    </a:lnTo>
                    <a:lnTo>
                      <a:pt x="175098" y="671208"/>
                    </a:lnTo>
                    <a:lnTo>
                      <a:pt x="126460" y="700391"/>
                    </a:lnTo>
                    <a:lnTo>
                      <a:pt x="107005" y="792804"/>
                    </a:lnTo>
                    <a:lnTo>
                      <a:pt x="58366" y="817123"/>
                    </a:lnTo>
                    <a:lnTo>
                      <a:pt x="53503" y="880353"/>
                    </a:lnTo>
                    <a:lnTo>
                      <a:pt x="58366" y="899808"/>
                    </a:lnTo>
                    <a:lnTo>
                      <a:pt x="72958" y="894944"/>
                    </a:lnTo>
                    <a:lnTo>
                      <a:pt x="82686" y="919264"/>
                    </a:lnTo>
                    <a:lnTo>
                      <a:pt x="43775" y="997085"/>
                    </a:lnTo>
                    <a:lnTo>
                      <a:pt x="0" y="1293779"/>
                    </a:lnTo>
                    <a:lnTo>
                      <a:pt x="852966" y="1458979"/>
                    </a:lnTo>
                    <a:lnTo>
                      <a:pt x="915754" y="970305"/>
                    </a:lnTo>
                    <a:cubicBezTo>
                      <a:pt x="897677" y="959085"/>
                      <a:pt x="893879" y="935960"/>
                      <a:pt x="875802" y="924740"/>
                    </a:cubicBezTo>
                    <a:lnTo>
                      <a:pt x="851171" y="933855"/>
                    </a:lnTo>
                    <a:lnTo>
                      <a:pt x="821988" y="963038"/>
                    </a:lnTo>
                    <a:lnTo>
                      <a:pt x="783077" y="972766"/>
                    </a:lnTo>
                    <a:lnTo>
                      <a:pt x="749030" y="953310"/>
                    </a:lnTo>
                    <a:lnTo>
                      <a:pt x="666345" y="967902"/>
                    </a:lnTo>
                    <a:lnTo>
                      <a:pt x="607979" y="914400"/>
                    </a:lnTo>
                    <a:lnTo>
                      <a:pt x="583660" y="890081"/>
                    </a:lnTo>
                    <a:lnTo>
                      <a:pt x="588524" y="841442"/>
                    </a:lnTo>
                    <a:lnTo>
                      <a:pt x="564205" y="792804"/>
                    </a:lnTo>
                    <a:lnTo>
                      <a:pt x="564205" y="763621"/>
                    </a:lnTo>
                    <a:lnTo>
                      <a:pt x="544749" y="700391"/>
                    </a:lnTo>
                    <a:lnTo>
                      <a:pt x="466928" y="705255"/>
                    </a:lnTo>
                    <a:lnTo>
                      <a:pt x="462064" y="661481"/>
                    </a:lnTo>
                    <a:lnTo>
                      <a:pt x="491247" y="646889"/>
                    </a:lnTo>
                    <a:lnTo>
                      <a:pt x="481520" y="588523"/>
                    </a:lnTo>
                    <a:lnTo>
                      <a:pt x="505839" y="510702"/>
                    </a:lnTo>
                    <a:lnTo>
                      <a:pt x="428018" y="432881"/>
                    </a:lnTo>
                    <a:lnTo>
                      <a:pt x="384243" y="364787"/>
                    </a:lnTo>
                    <a:lnTo>
                      <a:pt x="355060" y="325876"/>
                    </a:lnTo>
                    <a:lnTo>
                      <a:pt x="355060" y="218872"/>
                    </a:lnTo>
                    <a:lnTo>
                      <a:pt x="350196" y="179961"/>
                    </a:lnTo>
                    <a:lnTo>
                      <a:pt x="369652" y="102140"/>
                    </a:lnTo>
                    <a:lnTo>
                      <a:pt x="388379" y="29286"/>
                    </a:lnTo>
                    <a:lnTo>
                      <a:pt x="238328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en-GB" sz="4050" dirty="0"/>
              </a:p>
            </p:txBody>
          </p:sp>
          <p:sp>
            <p:nvSpPr>
              <p:cNvPr id="32" name="Freeform 3"/>
              <p:cNvSpPr/>
              <p:nvPr/>
            </p:nvSpPr>
            <p:spPr>
              <a:xfrm>
                <a:off x="3342607" y="1141663"/>
                <a:ext cx="1006475" cy="749300"/>
              </a:xfrm>
              <a:custGeom>
                <a:avLst/>
                <a:gdLst>
                  <a:gd name="connsiteX0" fmla="*/ 992221 w 992221"/>
                  <a:gd name="connsiteY0" fmla="*/ 184826 h 749030"/>
                  <a:gd name="connsiteX1" fmla="*/ 262647 w 992221"/>
                  <a:gd name="connsiteY1" fmla="*/ 0 h 749030"/>
                  <a:gd name="connsiteX2" fmla="*/ 291830 w 992221"/>
                  <a:gd name="connsiteY2" fmla="*/ 24319 h 749030"/>
                  <a:gd name="connsiteX3" fmla="*/ 325877 w 992221"/>
                  <a:gd name="connsiteY3" fmla="*/ 63230 h 749030"/>
                  <a:gd name="connsiteX4" fmla="*/ 296694 w 992221"/>
                  <a:gd name="connsiteY4" fmla="*/ 102141 h 749030"/>
                  <a:gd name="connsiteX5" fmla="*/ 316149 w 992221"/>
                  <a:gd name="connsiteY5" fmla="*/ 136187 h 749030"/>
                  <a:gd name="connsiteX6" fmla="*/ 296694 w 992221"/>
                  <a:gd name="connsiteY6" fmla="*/ 160506 h 749030"/>
                  <a:gd name="connsiteX7" fmla="*/ 321013 w 992221"/>
                  <a:gd name="connsiteY7" fmla="*/ 189689 h 749030"/>
                  <a:gd name="connsiteX8" fmla="*/ 321013 w 992221"/>
                  <a:gd name="connsiteY8" fmla="*/ 233464 h 749030"/>
                  <a:gd name="connsiteX9" fmla="*/ 282102 w 992221"/>
                  <a:gd name="connsiteY9" fmla="*/ 243192 h 749030"/>
                  <a:gd name="connsiteX10" fmla="*/ 277239 w 992221"/>
                  <a:gd name="connsiteY10" fmla="*/ 291830 h 749030"/>
                  <a:gd name="connsiteX11" fmla="*/ 218873 w 992221"/>
                  <a:gd name="connsiteY11" fmla="*/ 350196 h 749030"/>
                  <a:gd name="connsiteX12" fmla="*/ 189690 w 992221"/>
                  <a:gd name="connsiteY12" fmla="*/ 335604 h 749030"/>
                  <a:gd name="connsiteX13" fmla="*/ 189690 w 992221"/>
                  <a:gd name="connsiteY13" fmla="*/ 335604 h 749030"/>
                  <a:gd name="connsiteX14" fmla="*/ 238328 w 992221"/>
                  <a:gd name="connsiteY14" fmla="*/ 291830 h 749030"/>
                  <a:gd name="connsiteX15" fmla="*/ 248056 w 992221"/>
                  <a:gd name="connsiteY15" fmla="*/ 262647 h 749030"/>
                  <a:gd name="connsiteX16" fmla="*/ 218873 w 992221"/>
                  <a:gd name="connsiteY16" fmla="*/ 233464 h 749030"/>
                  <a:gd name="connsiteX17" fmla="*/ 252919 w 992221"/>
                  <a:gd name="connsiteY17" fmla="*/ 204281 h 749030"/>
                  <a:gd name="connsiteX18" fmla="*/ 238328 w 992221"/>
                  <a:gd name="connsiteY18" fmla="*/ 175098 h 749030"/>
                  <a:gd name="connsiteX19" fmla="*/ 199417 w 992221"/>
                  <a:gd name="connsiteY19" fmla="*/ 145915 h 749030"/>
                  <a:gd name="connsiteX20" fmla="*/ 34047 w 992221"/>
                  <a:gd name="connsiteY20" fmla="*/ 63230 h 749030"/>
                  <a:gd name="connsiteX21" fmla="*/ 0 w 992221"/>
                  <a:gd name="connsiteY21" fmla="*/ 92413 h 749030"/>
                  <a:gd name="connsiteX22" fmla="*/ 29183 w 992221"/>
                  <a:gd name="connsiteY22" fmla="*/ 189689 h 749030"/>
                  <a:gd name="connsiteX23" fmla="*/ 24319 w 992221"/>
                  <a:gd name="connsiteY23" fmla="*/ 223736 h 749030"/>
                  <a:gd name="connsiteX24" fmla="*/ 9728 w 992221"/>
                  <a:gd name="connsiteY24" fmla="*/ 286966 h 749030"/>
                  <a:gd name="connsiteX25" fmla="*/ 14592 w 992221"/>
                  <a:gd name="connsiteY25" fmla="*/ 306421 h 749030"/>
                  <a:gd name="connsiteX26" fmla="*/ 34047 w 992221"/>
                  <a:gd name="connsiteY26" fmla="*/ 306421 h 749030"/>
                  <a:gd name="connsiteX27" fmla="*/ 48639 w 992221"/>
                  <a:gd name="connsiteY27" fmla="*/ 325877 h 749030"/>
                  <a:gd name="connsiteX28" fmla="*/ 43775 w 992221"/>
                  <a:gd name="connsiteY28" fmla="*/ 345332 h 749030"/>
                  <a:gd name="connsiteX29" fmla="*/ 14592 w 992221"/>
                  <a:gd name="connsiteY29" fmla="*/ 345332 h 749030"/>
                  <a:gd name="connsiteX30" fmla="*/ 29183 w 992221"/>
                  <a:gd name="connsiteY30" fmla="*/ 379379 h 749030"/>
                  <a:gd name="connsiteX31" fmla="*/ 0 w 992221"/>
                  <a:gd name="connsiteY31" fmla="*/ 413426 h 749030"/>
                  <a:gd name="connsiteX32" fmla="*/ 4864 w 992221"/>
                  <a:gd name="connsiteY32" fmla="*/ 452336 h 749030"/>
                  <a:gd name="connsiteX33" fmla="*/ 43775 w 992221"/>
                  <a:gd name="connsiteY33" fmla="*/ 457200 h 749030"/>
                  <a:gd name="connsiteX34" fmla="*/ 58366 w 992221"/>
                  <a:gd name="connsiteY34" fmla="*/ 476655 h 749030"/>
                  <a:gd name="connsiteX35" fmla="*/ 136187 w 992221"/>
                  <a:gd name="connsiteY35" fmla="*/ 515566 h 749030"/>
                  <a:gd name="connsiteX36" fmla="*/ 145915 w 992221"/>
                  <a:gd name="connsiteY36" fmla="*/ 627434 h 749030"/>
                  <a:gd name="connsiteX37" fmla="*/ 145915 w 992221"/>
                  <a:gd name="connsiteY37" fmla="*/ 627434 h 749030"/>
                  <a:gd name="connsiteX38" fmla="*/ 199417 w 992221"/>
                  <a:gd name="connsiteY38" fmla="*/ 622570 h 749030"/>
                  <a:gd name="connsiteX39" fmla="*/ 223736 w 992221"/>
                  <a:gd name="connsiteY39" fmla="*/ 617706 h 749030"/>
                  <a:gd name="connsiteX40" fmla="*/ 248056 w 992221"/>
                  <a:gd name="connsiteY40" fmla="*/ 617706 h 749030"/>
                  <a:gd name="connsiteX41" fmla="*/ 272375 w 992221"/>
                  <a:gd name="connsiteY41" fmla="*/ 603115 h 749030"/>
                  <a:gd name="connsiteX42" fmla="*/ 330741 w 992221"/>
                  <a:gd name="connsiteY42" fmla="*/ 661481 h 749030"/>
                  <a:gd name="connsiteX43" fmla="*/ 389107 w 992221"/>
                  <a:gd name="connsiteY43" fmla="*/ 637162 h 749030"/>
                  <a:gd name="connsiteX44" fmla="*/ 452336 w 992221"/>
                  <a:gd name="connsiteY44" fmla="*/ 680936 h 749030"/>
                  <a:gd name="connsiteX45" fmla="*/ 515566 w 992221"/>
                  <a:gd name="connsiteY45" fmla="*/ 676072 h 749030"/>
                  <a:gd name="connsiteX46" fmla="*/ 569068 w 992221"/>
                  <a:gd name="connsiteY46" fmla="*/ 680936 h 749030"/>
                  <a:gd name="connsiteX47" fmla="*/ 598251 w 992221"/>
                  <a:gd name="connsiteY47" fmla="*/ 690664 h 749030"/>
                  <a:gd name="connsiteX48" fmla="*/ 642026 w 992221"/>
                  <a:gd name="connsiteY48" fmla="*/ 676072 h 749030"/>
                  <a:gd name="connsiteX49" fmla="*/ 710119 w 992221"/>
                  <a:gd name="connsiteY49" fmla="*/ 700392 h 749030"/>
                  <a:gd name="connsiteX50" fmla="*/ 749030 w 992221"/>
                  <a:gd name="connsiteY50" fmla="*/ 695528 h 749030"/>
                  <a:gd name="connsiteX51" fmla="*/ 797668 w 992221"/>
                  <a:gd name="connsiteY51" fmla="*/ 719847 h 749030"/>
                  <a:gd name="connsiteX52" fmla="*/ 846307 w 992221"/>
                  <a:gd name="connsiteY52" fmla="*/ 729575 h 749030"/>
                  <a:gd name="connsiteX53" fmla="*/ 870626 w 992221"/>
                  <a:gd name="connsiteY53" fmla="*/ 724711 h 749030"/>
                  <a:gd name="connsiteX54" fmla="*/ 894945 w 992221"/>
                  <a:gd name="connsiteY54" fmla="*/ 739302 h 749030"/>
                  <a:gd name="connsiteX55" fmla="*/ 919264 w 992221"/>
                  <a:gd name="connsiteY55" fmla="*/ 749030 h 749030"/>
                  <a:gd name="connsiteX56" fmla="*/ 992221 w 992221"/>
                  <a:gd name="connsiteY56" fmla="*/ 184826 h 749030"/>
                  <a:gd name="connsiteX0" fmla="*/ 1006541 w 1006541"/>
                  <a:gd name="connsiteY0" fmla="*/ 182379 h 749030"/>
                  <a:gd name="connsiteX1" fmla="*/ 262647 w 1006541"/>
                  <a:gd name="connsiteY1" fmla="*/ 0 h 749030"/>
                  <a:gd name="connsiteX2" fmla="*/ 291830 w 1006541"/>
                  <a:gd name="connsiteY2" fmla="*/ 24319 h 749030"/>
                  <a:gd name="connsiteX3" fmla="*/ 325877 w 1006541"/>
                  <a:gd name="connsiteY3" fmla="*/ 63230 h 749030"/>
                  <a:gd name="connsiteX4" fmla="*/ 296694 w 1006541"/>
                  <a:gd name="connsiteY4" fmla="*/ 102141 h 749030"/>
                  <a:gd name="connsiteX5" fmla="*/ 316149 w 1006541"/>
                  <a:gd name="connsiteY5" fmla="*/ 136187 h 749030"/>
                  <a:gd name="connsiteX6" fmla="*/ 296694 w 1006541"/>
                  <a:gd name="connsiteY6" fmla="*/ 160506 h 749030"/>
                  <a:gd name="connsiteX7" fmla="*/ 321013 w 1006541"/>
                  <a:gd name="connsiteY7" fmla="*/ 189689 h 749030"/>
                  <a:gd name="connsiteX8" fmla="*/ 321013 w 1006541"/>
                  <a:gd name="connsiteY8" fmla="*/ 233464 h 749030"/>
                  <a:gd name="connsiteX9" fmla="*/ 282102 w 1006541"/>
                  <a:gd name="connsiteY9" fmla="*/ 243192 h 749030"/>
                  <a:gd name="connsiteX10" fmla="*/ 277239 w 1006541"/>
                  <a:gd name="connsiteY10" fmla="*/ 291830 h 749030"/>
                  <a:gd name="connsiteX11" fmla="*/ 218873 w 1006541"/>
                  <a:gd name="connsiteY11" fmla="*/ 350196 h 749030"/>
                  <a:gd name="connsiteX12" fmla="*/ 189690 w 1006541"/>
                  <a:gd name="connsiteY12" fmla="*/ 335604 h 749030"/>
                  <a:gd name="connsiteX13" fmla="*/ 189690 w 1006541"/>
                  <a:gd name="connsiteY13" fmla="*/ 335604 h 749030"/>
                  <a:gd name="connsiteX14" fmla="*/ 238328 w 1006541"/>
                  <a:gd name="connsiteY14" fmla="*/ 291830 h 749030"/>
                  <a:gd name="connsiteX15" fmla="*/ 248056 w 1006541"/>
                  <a:gd name="connsiteY15" fmla="*/ 262647 h 749030"/>
                  <a:gd name="connsiteX16" fmla="*/ 218873 w 1006541"/>
                  <a:gd name="connsiteY16" fmla="*/ 233464 h 749030"/>
                  <a:gd name="connsiteX17" fmla="*/ 252919 w 1006541"/>
                  <a:gd name="connsiteY17" fmla="*/ 204281 h 749030"/>
                  <a:gd name="connsiteX18" fmla="*/ 238328 w 1006541"/>
                  <a:gd name="connsiteY18" fmla="*/ 175098 h 749030"/>
                  <a:gd name="connsiteX19" fmla="*/ 199417 w 1006541"/>
                  <a:gd name="connsiteY19" fmla="*/ 145915 h 749030"/>
                  <a:gd name="connsiteX20" fmla="*/ 34047 w 1006541"/>
                  <a:gd name="connsiteY20" fmla="*/ 63230 h 749030"/>
                  <a:gd name="connsiteX21" fmla="*/ 0 w 1006541"/>
                  <a:gd name="connsiteY21" fmla="*/ 92413 h 749030"/>
                  <a:gd name="connsiteX22" fmla="*/ 29183 w 1006541"/>
                  <a:gd name="connsiteY22" fmla="*/ 189689 h 749030"/>
                  <a:gd name="connsiteX23" fmla="*/ 24319 w 1006541"/>
                  <a:gd name="connsiteY23" fmla="*/ 223736 h 749030"/>
                  <a:gd name="connsiteX24" fmla="*/ 9728 w 1006541"/>
                  <a:gd name="connsiteY24" fmla="*/ 286966 h 749030"/>
                  <a:gd name="connsiteX25" fmla="*/ 14592 w 1006541"/>
                  <a:gd name="connsiteY25" fmla="*/ 306421 h 749030"/>
                  <a:gd name="connsiteX26" fmla="*/ 34047 w 1006541"/>
                  <a:gd name="connsiteY26" fmla="*/ 306421 h 749030"/>
                  <a:gd name="connsiteX27" fmla="*/ 48639 w 1006541"/>
                  <a:gd name="connsiteY27" fmla="*/ 325877 h 749030"/>
                  <a:gd name="connsiteX28" fmla="*/ 43775 w 1006541"/>
                  <a:gd name="connsiteY28" fmla="*/ 345332 h 749030"/>
                  <a:gd name="connsiteX29" fmla="*/ 14592 w 1006541"/>
                  <a:gd name="connsiteY29" fmla="*/ 345332 h 749030"/>
                  <a:gd name="connsiteX30" fmla="*/ 29183 w 1006541"/>
                  <a:gd name="connsiteY30" fmla="*/ 379379 h 749030"/>
                  <a:gd name="connsiteX31" fmla="*/ 0 w 1006541"/>
                  <a:gd name="connsiteY31" fmla="*/ 413426 h 749030"/>
                  <a:gd name="connsiteX32" fmla="*/ 4864 w 1006541"/>
                  <a:gd name="connsiteY32" fmla="*/ 452336 h 749030"/>
                  <a:gd name="connsiteX33" fmla="*/ 43775 w 1006541"/>
                  <a:gd name="connsiteY33" fmla="*/ 457200 h 749030"/>
                  <a:gd name="connsiteX34" fmla="*/ 58366 w 1006541"/>
                  <a:gd name="connsiteY34" fmla="*/ 476655 h 749030"/>
                  <a:gd name="connsiteX35" fmla="*/ 136187 w 1006541"/>
                  <a:gd name="connsiteY35" fmla="*/ 515566 h 749030"/>
                  <a:gd name="connsiteX36" fmla="*/ 145915 w 1006541"/>
                  <a:gd name="connsiteY36" fmla="*/ 627434 h 749030"/>
                  <a:gd name="connsiteX37" fmla="*/ 145915 w 1006541"/>
                  <a:gd name="connsiteY37" fmla="*/ 627434 h 749030"/>
                  <a:gd name="connsiteX38" fmla="*/ 199417 w 1006541"/>
                  <a:gd name="connsiteY38" fmla="*/ 622570 h 749030"/>
                  <a:gd name="connsiteX39" fmla="*/ 223736 w 1006541"/>
                  <a:gd name="connsiteY39" fmla="*/ 617706 h 749030"/>
                  <a:gd name="connsiteX40" fmla="*/ 248056 w 1006541"/>
                  <a:gd name="connsiteY40" fmla="*/ 617706 h 749030"/>
                  <a:gd name="connsiteX41" fmla="*/ 272375 w 1006541"/>
                  <a:gd name="connsiteY41" fmla="*/ 603115 h 749030"/>
                  <a:gd name="connsiteX42" fmla="*/ 330741 w 1006541"/>
                  <a:gd name="connsiteY42" fmla="*/ 661481 h 749030"/>
                  <a:gd name="connsiteX43" fmla="*/ 389107 w 1006541"/>
                  <a:gd name="connsiteY43" fmla="*/ 637162 h 749030"/>
                  <a:gd name="connsiteX44" fmla="*/ 452336 w 1006541"/>
                  <a:gd name="connsiteY44" fmla="*/ 680936 h 749030"/>
                  <a:gd name="connsiteX45" fmla="*/ 515566 w 1006541"/>
                  <a:gd name="connsiteY45" fmla="*/ 676072 h 749030"/>
                  <a:gd name="connsiteX46" fmla="*/ 569068 w 1006541"/>
                  <a:gd name="connsiteY46" fmla="*/ 680936 h 749030"/>
                  <a:gd name="connsiteX47" fmla="*/ 598251 w 1006541"/>
                  <a:gd name="connsiteY47" fmla="*/ 690664 h 749030"/>
                  <a:gd name="connsiteX48" fmla="*/ 642026 w 1006541"/>
                  <a:gd name="connsiteY48" fmla="*/ 676072 h 749030"/>
                  <a:gd name="connsiteX49" fmla="*/ 710119 w 1006541"/>
                  <a:gd name="connsiteY49" fmla="*/ 700392 h 749030"/>
                  <a:gd name="connsiteX50" fmla="*/ 749030 w 1006541"/>
                  <a:gd name="connsiteY50" fmla="*/ 695528 h 749030"/>
                  <a:gd name="connsiteX51" fmla="*/ 797668 w 1006541"/>
                  <a:gd name="connsiteY51" fmla="*/ 719847 h 749030"/>
                  <a:gd name="connsiteX52" fmla="*/ 846307 w 1006541"/>
                  <a:gd name="connsiteY52" fmla="*/ 729575 h 749030"/>
                  <a:gd name="connsiteX53" fmla="*/ 870626 w 1006541"/>
                  <a:gd name="connsiteY53" fmla="*/ 724711 h 749030"/>
                  <a:gd name="connsiteX54" fmla="*/ 894945 w 1006541"/>
                  <a:gd name="connsiteY54" fmla="*/ 739302 h 749030"/>
                  <a:gd name="connsiteX55" fmla="*/ 919264 w 1006541"/>
                  <a:gd name="connsiteY55" fmla="*/ 749030 h 749030"/>
                  <a:gd name="connsiteX56" fmla="*/ 1006541 w 1006541"/>
                  <a:gd name="connsiteY56" fmla="*/ 182379 h 749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06541" h="749030">
                    <a:moveTo>
                      <a:pt x="1006541" y="182379"/>
                    </a:moveTo>
                    <a:lnTo>
                      <a:pt x="262647" y="0"/>
                    </a:lnTo>
                    <a:lnTo>
                      <a:pt x="291830" y="24319"/>
                    </a:lnTo>
                    <a:lnTo>
                      <a:pt x="325877" y="63230"/>
                    </a:lnTo>
                    <a:lnTo>
                      <a:pt x="296694" y="102141"/>
                    </a:lnTo>
                    <a:lnTo>
                      <a:pt x="316149" y="136187"/>
                    </a:lnTo>
                    <a:lnTo>
                      <a:pt x="296694" y="160506"/>
                    </a:lnTo>
                    <a:lnTo>
                      <a:pt x="321013" y="189689"/>
                    </a:lnTo>
                    <a:lnTo>
                      <a:pt x="321013" y="233464"/>
                    </a:lnTo>
                    <a:lnTo>
                      <a:pt x="282102" y="243192"/>
                    </a:lnTo>
                    <a:lnTo>
                      <a:pt x="277239" y="291830"/>
                    </a:lnTo>
                    <a:lnTo>
                      <a:pt x="218873" y="350196"/>
                    </a:lnTo>
                    <a:lnTo>
                      <a:pt x="189690" y="335604"/>
                    </a:lnTo>
                    <a:lnTo>
                      <a:pt x="189690" y="335604"/>
                    </a:lnTo>
                    <a:lnTo>
                      <a:pt x="238328" y="291830"/>
                    </a:lnTo>
                    <a:lnTo>
                      <a:pt x="248056" y="262647"/>
                    </a:lnTo>
                    <a:lnTo>
                      <a:pt x="218873" y="233464"/>
                    </a:lnTo>
                    <a:lnTo>
                      <a:pt x="252919" y="204281"/>
                    </a:lnTo>
                    <a:lnTo>
                      <a:pt x="238328" y="175098"/>
                    </a:lnTo>
                    <a:lnTo>
                      <a:pt x="199417" y="145915"/>
                    </a:lnTo>
                    <a:lnTo>
                      <a:pt x="34047" y="63230"/>
                    </a:lnTo>
                    <a:lnTo>
                      <a:pt x="0" y="92413"/>
                    </a:lnTo>
                    <a:lnTo>
                      <a:pt x="29183" y="189689"/>
                    </a:lnTo>
                    <a:lnTo>
                      <a:pt x="24319" y="223736"/>
                    </a:lnTo>
                    <a:lnTo>
                      <a:pt x="9728" y="286966"/>
                    </a:lnTo>
                    <a:lnTo>
                      <a:pt x="14592" y="306421"/>
                    </a:lnTo>
                    <a:lnTo>
                      <a:pt x="34047" y="306421"/>
                    </a:lnTo>
                    <a:lnTo>
                      <a:pt x="48639" y="325877"/>
                    </a:lnTo>
                    <a:lnTo>
                      <a:pt x="43775" y="345332"/>
                    </a:lnTo>
                    <a:lnTo>
                      <a:pt x="14592" y="345332"/>
                    </a:lnTo>
                    <a:lnTo>
                      <a:pt x="29183" y="379379"/>
                    </a:lnTo>
                    <a:lnTo>
                      <a:pt x="0" y="413426"/>
                    </a:lnTo>
                    <a:lnTo>
                      <a:pt x="4864" y="452336"/>
                    </a:lnTo>
                    <a:lnTo>
                      <a:pt x="43775" y="457200"/>
                    </a:lnTo>
                    <a:lnTo>
                      <a:pt x="58366" y="476655"/>
                    </a:lnTo>
                    <a:lnTo>
                      <a:pt x="136187" y="515566"/>
                    </a:lnTo>
                    <a:lnTo>
                      <a:pt x="145915" y="627434"/>
                    </a:lnTo>
                    <a:lnTo>
                      <a:pt x="145915" y="627434"/>
                    </a:lnTo>
                    <a:lnTo>
                      <a:pt x="199417" y="622570"/>
                    </a:lnTo>
                    <a:lnTo>
                      <a:pt x="223736" y="617706"/>
                    </a:lnTo>
                    <a:lnTo>
                      <a:pt x="248056" y="617706"/>
                    </a:lnTo>
                    <a:lnTo>
                      <a:pt x="272375" y="603115"/>
                    </a:lnTo>
                    <a:lnTo>
                      <a:pt x="330741" y="661481"/>
                    </a:lnTo>
                    <a:lnTo>
                      <a:pt x="389107" y="637162"/>
                    </a:lnTo>
                    <a:lnTo>
                      <a:pt x="452336" y="680936"/>
                    </a:lnTo>
                    <a:lnTo>
                      <a:pt x="515566" y="676072"/>
                    </a:lnTo>
                    <a:lnTo>
                      <a:pt x="569068" y="680936"/>
                    </a:lnTo>
                    <a:lnTo>
                      <a:pt x="598251" y="690664"/>
                    </a:lnTo>
                    <a:lnTo>
                      <a:pt x="642026" y="676072"/>
                    </a:lnTo>
                    <a:lnTo>
                      <a:pt x="710119" y="700392"/>
                    </a:lnTo>
                    <a:lnTo>
                      <a:pt x="749030" y="695528"/>
                    </a:lnTo>
                    <a:lnTo>
                      <a:pt x="797668" y="719847"/>
                    </a:lnTo>
                    <a:lnTo>
                      <a:pt x="846307" y="729575"/>
                    </a:lnTo>
                    <a:lnTo>
                      <a:pt x="870626" y="724711"/>
                    </a:lnTo>
                    <a:lnTo>
                      <a:pt x="894945" y="739302"/>
                    </a:lnTo>
                    <a:lnTo>
                      <a:pt x="919264" y="749030"/>
                    </a:lnTo>
                    <a:lnTo>
                      <a:pt x="1006541" y="182379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en-GB" sz="4050" dirty="0"/>
              </a:p>
            </p:txBody>
          </p:sp>
          <p:sp>
            <p:nvSpPr>
              <p:cNvPr id="33" name="Freeform 4"/>
              <p:cNvSpPr/>
              <p:nvPr/>
            </p:nvSpPr>
            <p:spPr>
              <a:xfrm>
                <a:off x="3083845" y="1581401"/>
                <a:ext cx="1206500" cy="1033462"/>
              </a:xfrm>
              <a:custGeom>
                <a:avLst/>
                <a:gdLst>
                  <a:gd name="connsiteX0" fmla="*/ 265568 w 1195057"/>
                  <a:gd name="connsiteY0" fmla="*/ 0 h 1013988"/>
                  <a:gd name="connsiteX1" fmla="*/ 250479 w 1195057"/>
                  <a:gd name="connsiteY1" fmla="*/ 72428 h 1013988"/>
                  <a:gd name="connsiteX2" fmla="*/ 250479 w 1195057"/>
                  <a:gd name="connsiteY2" fmla="*/ 114677 h 1013988"/>
                  <a:gd name="connsiteX3" fmla="*/ 232372 w 1195057"/>
                  <a:gd name="connsiteY3" fmla="*/ 132784 h 1013988"/>
                  <a:gd name="connsiteX4" fmla="*/ 217283 w 1195057"/>
                  <a:gd name="connsiteY4" fmla="*/ 193140 h 1013988"/>
                  <a:gd name="connsiteX5" fmla="*/ 172016 w 1195057"/>
                  <a:gd name="connsiteY5" fmla="*/ 238408 h 1013988"/>
                  <a:gd name="connsiteX6" fmla="*/ 162962 w 1195057"/>
                  <a:gd name="connsiteY6" fmla="*/ 325925 h 1013988"/>
                  <a:gd name="connsiteX7" fmla="*/ 54321 w 1195057"/>
                  <a:gd name="connsiteY7" fmla="*/ 476816 h 1013988"/>
                  <a:gd name="connsiteX8" fmla="*/ 54321 w 1195057"/>
                  <a:gd name="connsiteY8" fmla="*/ 519065 h 1013988"/>
                  <a:gd name="connsiteX9" fmla="*/ 21125 w 1195057"/>
                  <a:gd name="connsiteY9" fmla="*/ 558297 h 1013988"/>
                  <a:gd name="connsiteX10" fmla="*/ 15089 w 1195057"/>
                  <a:gd name="connsiteY10" fmla="*/ 615636 h 1013988"/>
                  <a:gd name="connsiteX11" fmla="*/ 0 w 1195057"/>
                  <a:gd name="connsiteY11" fmla="*/ 688063 h 1013988"/>
                  <a:gd name="connsiteX12" fmla="*/ 6036 w 1195057"/>
                  <a:gd name="connsiteY12" fmla="*/ 748420 h 1013988"/>
                  <a:gd name="connsiteX13" fmla="*/ 591493 w 1195057"/>
                  <a:gd name="connsiteY13" fmla="*/ 917418 h 1013988"/>
                  <a:gd name="connsiteX14" fmla="*/ 1029077 w 1195057"/>
                  <a:gd name="connsiteY14" fmla="*/ 1013988 h 1013988"/>
                  <a:gd name="connsiteX15" fmla="*/ 1071327 w 1195057"/>
                  <a:gd name="connsiteY15" fmla="*/ 712206 h 1013988"/>
                  <a:gd name="connsiteX16" fmla="*/ 1107541 w 1195057"/>
                  <a:gd name="connsiteY16" fmla="*/ 642796 h 1013988"/>
                  <a:gd name="connsiteX17" fmla="*/ 1092452 w 1195057"/>
                  <a:gd name="connsiteY17" fmla="*/ 612618 h 1013988"/>
                  <a:gd name="connsiteX18" fmla="*/ 1083398 w 1195057"/>
                  <a:gd name="connsiteY18" fmla="*/ 615636 h 1013988"/>
                  <a:gd name="connsiteX19" fmla="*/ 1083398 w 1195057"/>
                  <a:gd name="connsiteY19" fmla="*/ 543208 h 1013988"/>
                  <a:gd name="connsiteX20" fmla="*/ 1134701 w 1195057"/>
                  <a:gd name="connsiteY20" fmla="*/ 519065 h 1013988"/>
                  <a:gd name="connsiteX21" fmla="*/ 1149790 w 1195057"/>
                  <a:gd name="connsiteY21" fmla="*/ 419477 h 1013988"/>
                  <a:gd name="connsiteX22" fmla="*/ 1195057 w 1195057"/>
                  <a:gd name="connsiteY22" fmla="*/ 392317 h 1013988"/>
                  <a:gd name="connsiteX23" fmla="*/ 1195057 w 1195057"/>
                  <a:gd name="connsiteY23" fmla="*/ 322907 h 1013988"/>
                  <a:gd name="connsiteX24" fmla="*/ 1182986 w 1195057"/>
                  <a:gd name="connsiteY24" fmla="*/ 292729 h 1013988"/>
                  <a:gd name="connsiteX25" fmla="*/ 1164879 w 1195057"/>
                  <a:gd name="connsiteY25" fmla="*/ 292729 h 1013988"/>
                  <a:gd name="connsiteX26" fmla="*/ 1131683 w 1195057"/>
                  <a:gd name="connsiteY26" fmla="*/ 271604 h 1013988"/>
                  <a:gd name="connsiteX27" fmla="*/ 1089434 w 1195057"/>
                  <a:gd name="connsiteY27" fmla="*/ 271604 h 1013988"/>
                  <a:gd name="connsiteX28" fmla="*/ 1059256 w 1195057"/>
                  <a:gd name="connsiteY28" fmla="*/ 268586 h 1013988"/>
                  <a:gd name="connsiteX29" fmla="*/ 998899 w 1195057"/>
                  <a:gd name="connsiteY29" fmla="*/ 235390 h 1013988"/>
                  <a:gd name="connsiteX30" fmla="*/ 968721 w 1195057"/>
                  <a:gd name="connsiteY30" fmla="*/ 247461 h 1013988"/>
                  <a:gd name="connsiteX31" fmla="*/ 908364 w 1195057"/>
                  <a:gd name="connsiteY31" fmla="*/ 220301 h 1013988"/>
                  <a:gd name="connsiteX32" fmla="*/ 854044 w 1195057"/>
                  <a:gd name="connsiteY32" fmla="*/ 235390 h 1013988"/>
                  <a:gd name="connsiteX33" fmla="*/ 832919 w 1195057"/>
                  <a:gd name="connsiteY33" fmla="*/ 226336 h 1013988"/>
                  <a:gd name="connsiteX34" fmla="*/ 715224 w 1195057"/>
                  <a:gd name="connsiteY34" fmla="*/ 226336 h 1013988"/>
                  <a:gd name="connsiteX35" fmla="*/ 648832 w 1195057"/>
                  <a:gd name="connsiteY35" fmla="*/ 181069 h 1013988"/>
                  <a:gd name="connsiteX36" fmla="*/ 588475 w 1195057"/>
                  <a:gd name="connsiteY36" fmla="*/ 208230 h 1013988"/>
                  <a:gd name="connsiteX37" fmla="*/ 531137 w 1195057"/>
                  <a:gd name="connsiteY37" fmla="*/ 144855 h 1013988"/>
                  <a:gd name="connsiteX38" fmla="*/ 407406 w 1195057"/>
                  <a:gd name="connsiteY38" fmla="*/ 172016 h 1013988"/>
                  <a:gd name="connsiteX39" fmla="*/ 392317 w 1195057"/>
                  <a:gd name="connsiteY39" fmla="*/ 60356 h 1013988"/>
                  <a:gd name="connsiteX40" fmla="*/ 265568 w 1195057"/>
                  <a:gd name="connsiteY40" fmla="*/ 0 h 1013988"/>
                  <a:gd name="connsiteX0" fmla="*/ 265568 w 1206976"/>
                  <a:gd name="connsiteY0" fmla="*/ 0 h 1013988"/>
                  <a:gd name="connsiteX1" fmla="*/ 250479 w 1206976"/>
                  <a:gd name="connsiteY1" fmla="*/ 72428 h 1013988"/>
                  <a:gd name="connsiteX2" fmla="*/ 250479 w 1206976"/>
                  <a:gd name="connsiteY2" fmla="*/ 114677 h 1013988"/>
                  <a:gd name="connsiteX3" fmla="*/ 232372 w 1206976"/>
                  <a:gd name="connsiteY3" fmla="*/ 132784 h 1013988"/>
                  <a:gd name="connsiteX4" fmla="*/ 217283 w 1206976"/>
                  <a:gd name="connsiteY4" fmla="*/ 193140 h 1013988"/>
                  <a:gd name="connsiteX5" fmla="*/ 172016 w 1206976"/>
                  <a:gd name="connsiteY5" fmla="*/ 238408 h 1013988"/>
                  <a:gd name="connsiteX6" fmla="*/ 162962 w 1206976"/>
                  <a:gd name="connsiteY6" fmla="*/ 325925 h 1013988"/>
                  <a:gd name="connsiteX7" fmla="*/ 54321 w 1206976"/>
                  <a:gd name="connsiteY7" fmla="*/ 476816 h 1013988"/>
                  <a:gd name="connsiteX8" fmla="*/ 54321 w 1206976"/>
                  <a:gd name="connsiteY8" fmla="*/ 519065 h 1013988"/>
                  <a:gd name="connsiteX9" fmla="*/ 21125 w 1206976"/>
                  <a:gd name="connsiteY9" fmla="*/ 558297 h 1013988"/>
                  <a:gd name="connsiteX10" fmla="*/ 15089 w 1206976"/>
                  <a:gd name="connsiteY10" fmla="*/ 615636 h 1013988"/>
                  <a:gd name="connsiteX11" fmla="*/ 0 w 1206976"/>
                  <a:gd name="connsiteY11" fmla="*/ 688063 h 1013988"/>
                  <a:gd name="connsiteX12" fmla="*/ 6036 w 1206976"/>
                  <a:gd name="connsiteY12" fmla="*/ 748420 h 1013988"/>
                  <a:gd name="connsiteX13" fmla="*/ 591493 w 1206976"/>
                  <a:gd name="connsiteY13" fmla="*/ 917418 h 1013988"/>
                  <a:gd name="connsiteX14" fmla="*/ 1029077 w 1206976"/>
                  <a:gd name="connsiteY14" fmla="*/ 1013988 h 1013988"/>
                  <a:gd name="connsiteX15" fmla="*/ 1071327 w 1206976"/>
                  <a:gd name="connsiteY15" fmla="*/ 712206 h 1013988"/>
                  <a:gd name="connsiteX16" fmla="*/ 1107541 w 1206976"/>
                  <a:gd name="connsiteY16" fmla="*/ 642796 h 1013988"/>
                  <a:gd name="connsiteX17" fmla="*/ 1092452 w 1206976"/>
                  <a:gd name="connsiteY17" fmla="*/ 612618 h 1013988"/>
                  <a:gd name="connsiteX18" fmla="*/ 1083398 w 1206976"/>
                  <a:gd name="connsiteY18" fmla="*/ 615636 h 1013988"/>
                  <a:gd name="connsiteX19" fmla="*/ 1083398 w 1206976"/>
                  <a:gd name="connsiteY19" fmla="*/ 543208 h 1013988"/>
                  <a:gd name="connsiteX20" fmla="*/ 1134701 w 1206976"/>
                  <a:gd name="connsiteY20" fmla="*/ 519065 h 1013988"/>
                  <a:gd name="connsiteX21" fmla="*/ 1149790 w 1206976"/>
                  <a:gd name="connsiteY21" fmla="*/ 419477 h 1013988"/>
                  <a:gd name="connsiteX22" fmla="*/ 1206976 w 1206976"/>
                  <a:gd name="connsiteY22" fmla="*/ 392317 h 1013988"/>
                  <a:gd name="connsiteX23" fmla="*/ 1195057 w 1206976"/>
                  <a:gd name="connsiteY23" fmla="*/ 322907 h 1013988"/>
                  <a:gd name="connsiteX24" fmla="*/ 1182986 w 1206976"/>
                  <a:gd name="connsiteY24" fmla="*/ 292729 h 1013988"/>
                  <a:gd name="connsiteX25" fmla="*/ 1164879 w 1206976"/>
                  <a:gd name="connsiteY25" fmla="*/ 292729 h 1013988"/>
                  <a:gd name="connsiteX26" fmla="*/ 1131683 w 1206976"/>
                  <a:gd name="connsiteY26" fmla="*/ 271604 h 1013988"/>
                  <a:gd name="connsiteX27" fmla="*/ 1089434 w 1206976"/>
                  <a:gd name="connsiteY27" fmla="*/ 271604 h 1013988"/>
                  <a:gd name="connsiteX28" fmla="*/ 1059256 w 1206976"/>
                  <a:gd name="connsiteY28" fmla="*/ 268586 h 1013988"/>
                  <a:gd name="connsiteX29" fmla="*/ 998899 w 1206976"/>
                  <a:gd name="connsiteY29" fmla="*/ 235390 h 1013988"/>
                  <a:gd name="connsiteX30" fmla="*/ 968721 w 1206976"/>
                  <a:gd name="connsiteY30" fmla="*/ 247461 h 1013988"/>
                  <a:gd name="connsiteX31" fmla="*/ 908364 w 1206976"/>
                  <a:gd name="connsiteY31" fmla="*/ 220301 h 1013988"/>
                  <a:gd name="connsiteX32" fmla="*/ 854044 w 1206976"/>
                  <a:gd name="connsiteY32" fmla="*/ 235390 h 1013988"/>
                  <a:gd name="connsiteX33" fmla="*/ 832919 w 1206976"/>
                  <a:gd name="connsiteY33" fmla="*/ 226336 h 1013988"/>
                  <a:gd name="connsiteX34" fmla="*/ 715224 w 1206976"/>
                  <a:gd name="connsiteY34" fmla="*/ 226336 h 1013988"/>
                  <a:gd name="connsiteX35" fmla="*/ 648832 w 1206976"/>
                  <a:gd name="connsiteY35" fmla="*/ 181069 h 1013988"/>
                  <a:gd name="connsiteX36" fmla="*/ 588475 w 1206976"/>
                  <a:gd name="connsiteY36" fmla="*/ 208230 h 1013988"/>
                  <a:gd name="connsiteX37" fmla="*/ 531137 w 1206976"/>
                  <a:gd name="connsiteY37" fmla="*/ 144855 h 1013988"/>
                  <a:gd name="connsiteX38" fmla="*/ 407406 w 1206976"/>
                  <a:gd name="connsiteY38" fmla="*/ 172016 h 1013988"/>
                  <a:gd name="connsiteX39" fmla="*/ 392317 w 1206976"/>
                  <a:gd name="connsiteY39" fmla="*/ 60356 h 1013988"/>
                  <a:gd name="connsiteX40" fmla="*/ 265568 w 1206976"/>
                  <a:gd name="connsiteY40" fmla="*/ 0 h 1013988"/>
                  <a:gd name="connsiteX0" fmla="*/ 265568 w 1206976"/>
                  <a:gd name="connsiteY0" fmla="*/ 0 h 1013988"/>
                  <a:gd name="connsiteX1" fmla="*/ 250479 w 1206976"/>
                  <a:gd name="connsiteY1" fmla="*/ 72428 h 1013988"/>
                  <a:gd name="connsiteX2" fmla="*/ 250479 w 1206976"/>
                  <a:gd name="connsiteY2" fmla="*/ 114677 h 1013988"/>
                  <a:gd name="connsiteX3" fmla="*/ 232372 w 1206976"/>
                  <a:gd name="connsiteY3" fmla="*/ 132784 h 1013988"/>
                  <a:gd name="connsiteX4" fmla="*/ 217283 w 1206976"/>
                  <a:gd name="connsiteY4" fmla="*/ 193140 h 1013988"/>
                  <a:gd name="connsiteX5" fmla="*/ 172016 w 1206976"/>
                  <a:gd name="connsiteY5" fmla="*/ 238408 h 1013988"/>
                  <a:gd name="connsiteX6" fmla="*/ 162962 w 1206976"/>
                  <a:gd name="connsiteY6" fmla="*/ 325925 h 1013988"/>
                  <a:gd name="connsiteX7" fmla="*/ 54321 w 1206976"/>
                  <a:gd name="connsiteY7" fmla="*/ 476816 h 1013988"/>
                  <a:gd name="connsiteX8" fmla="*/ 54321 w 1206976"/>
                  <a:gd name="connsiteY8" fmla="*/ 519065 h 1013988"/>
                  <a:gd name="connsiteX9" fmla="*/ 21125 w 1206976"/>
                  <a:gd name="connsiteY9" fmla="*/ 558297 h 1013988"/>
                  <a:gd name="connsiteX10" fmla="*/ 15089 w 1206976"/>
                  <a:gd name="connsiteY10" fmla="*/ 615636 h 1013988"/>
                  <a:gd name="connsiteX11" fmla="*/ 0 w 1206976"/>
                  <a:gd name="connsiteY11" fmla="*/ 688063 h 1013988"/>
                  <a:gd name="connsiteX12" fmla="*/ 6036 w 1206976"/>
                  <a:gd name="connsiteY12" fmla="*/ 748420 h 1013988"/>
                  <a:gd name="connsiteX13" fmla="*/ 591493 w 1206976"/>
                  <a:gd name="connsiteY13" fmla="*/ 917418 h 1013988"/>
                  <a:gd name="connsiteX14" fmla="*/ 1029077 w 1206976"/>
                  <a:gd name="connsiteY14" fmla="*/ 1013988 h 1013988"/>
                  <a:gd name="connsiteX15" fmla="*/ 1071327 w 1206976"/>
                  <a:gd name="connsiteY15" fmla="*/ 712206 h 1013988"/>
                  <a:gd name="connsiteX16" fmla="*/ 1107541 w 1206976"/>
                  <a:gd name="connsiteY16" fmla="*/ 642796 h 1013988"/>
                  <a:gd name="connsiteX17" fmla="*/ 1092452 w 1206976"/>
                  <a:gd name="connsiteY17" fmla="*/ 612618 h 1013988"/>
                  <a:gd name="connsiteX18" fmla="*/ 1083398 w 1206976"/>
                  <a:gd name="connsiteY18" fmla="*/ 615636 h 1013988"/>
                  <a:gd name="connsiteX19" fmla="*/ 1083398 w 1206976"/>
                  <a:gd name="connsiteY19" fmla="*/ 543208 h 1013988"/>
                  <a:gd name="connsiteX20" fmla="*/ 1134701 w 1206976"/>
                  <a:gd name="connsiteY20" fmla="*/ 519065 h 1013988"/>
                  <a:gd name="connsiteX21" fmla="*/ 1149790 w 1206976"/>
                  <a:gd name="connsiteY21" fmla="*/ 419477 h 1013988"/>
                  <a:gd name="connsiteX22" fmla="*/ 1206976 w 1206976"/>
                  <a:gd name="connsiteY22" fmla="*/ 392317 h 1013988"/>
                  <a:gd name="connsiteX23" fmla="*/ 1204592 w 1206976"/>
                  <a:gd name="connsiteY23" fmla="*/ 322907 h 1013988"/>
                  <a:gd name="connsiteX24" fmla="*/ 1182986 w 1206976"/>
                  <a:gd name="connsiteY24" fmla="*/ 292729 h 1013988"/>
                  <a:gd name="connsiteX25" fmla="*/ 1164879 w 1206976"/>
                  <a:gd name="connsiteY25" fmla="*/ 292729 h 1013988"/>
                  <a:gd name="connsiteX26" fmla="*/ 1131683 w 1206976"/>
                  <a:gd name="connsiteY26" fmla="*/ 271604 h 1013988"/>
                  <a:gd name="connsiteX27" fmla="*/ 1089434 w 1206976"/>
                  <a:gd name="connsiteY27" fmla="*/ 271604 h 1013988"/>
                  <a:gd name="connsiteX28" fmla="*/ 1059256 w 1206976"/>
                  <a:gd name="connsiteY28" fmla="*/ 268586 h 1013988"/>
                  <a:gd name="connsiteX29" fmla="*/ 998899 w 1206976"/>
                  <a:gd name="connsiteY29" fmla="*/ 235390 h 1013988"/>
                  <a:gd name="connsiteX30" fmla="*/ 968721 w 1206976"/>
                  <a:gd name="connsiteY30" fmla="*/ 247461 h 1013988"/>
                  <a:gd name="connsiteX31" fmla="*/ 908364 w 1206976"/>
                  <a:gd name="connsiteY31" fmla="*/ 220301 h 1013988"/>
                  <a:gd name="connsiteX32" fmla="*/ 854044 w 1206976"/>
                  <a:gd name="connsiteY32" fmla="*/ 235390 h 1013988"/>
                  <a:gd name="connsiteX33" fmla="*/ 832919 w 1206976"/>
                  <a:gd name="connsiteY33" fmla="*/ 226336 h 1013988"/>
                  <a:gd name="connsiteX34" fmla="*/ 715224 w 1206976"/>
                  <a:gd name="connsiteY34" fmla="*/ 226336 h 1013988"/>
                  <a:gd name="connsiteX35" fmla="*/ 648832 w 1206976"/>
                  <a:gd name="connsiteY35" fmla="*/ 181069 h 1013988"/>
                  <a:gd name="connsiteX36" fmla="*/ 588475 w 1206976"/>
                  <a:gd name="connsiteY36" fmla="*/ 208230 h 1013988"/>
                  <a:gd name="connsiteX37" fmla="*/ 531137 w 1206976"/>
                  <a:gd name="connsiteY37" fmla="*/ 144855 h 1013988"/>
                  <a:gd name="connsiteX38" fmla="*/ 407406 w 1206976"/>
                  <a:gd name="connsiteY38" fmla="*/ 172016 h 1013988"/>
                  <a:gd name="connsiteX39" fmla="*/ 392317 w 1206976"/>
                  <a:gd name="connsiteY39" fmla="*/ 60356 h 1013988"/>
                  <a:gd name="connsiteX40" fmla="*/ 265568 w 1206976"/>
                  <a:gd name="connsiteY40" fmla="*/ 0 h 1013988"/>
                  <a:gd name="connsiteX0" fmla="*/ 265568 w 1206976"/>
                  <a:gd name="connsiteY0" fmla="*/ 0 h 1013988"/>
                  <a:gd name="connsiteX1" fmla="*/ 250479 w 1206976"/>
                  <a:gd name="connsiteY1" fmla="*/ 72428 h 1013988"/>
                  <a:gd name="connsiteX2" fmla="*/ 250479 w 1206976"/>
                  <a:gd name="connsiteY2" fmla="*/ 114677 h 1013988"/>
                  <a:gd name="connsiteX3" fmla="*/ 232372 w 1206976"/>
                  <a:gd name="connsiteY3" fmla="*/ 132784 h 1013988"/>
                  <a:gd name="connsiteX4" fmla="*/ 217283 w 1206976"/>
                  <a:gd name="connsiteY4" fmla="*/ 193140 h 1013988"/>
                  <a:gd name="connsiteX5" fmla="*/ 172016 w 1206976"/>
                  <a:gd name="connsiteY5" fmla="*/ 238408 h 1013988"/>
                  <a:gd name="connsiteX6" fmla="*/ 162962 w 1206976"/>
                  <a:gd name="connsiteY6" fmla="*/ 325925 h 1013988"/>
                  <a:gd name="connsiteX7" fmla="*/ 54321 w 1206976"/>
                  <a:gd name="connsiteY7" fmla="*/ 476816 h 1013988"/>
                  <a:gd name="connsiteX8" fmla="*/ 54321 w 1206976"/>
                  <a:gd name="connsiteY8" fmla="*/ 519065 h 1013988"/>
                  <a:gd name="connsiteX9" fmla="*/ 21125 w 1206976"/>
                  <a:gd name="connsiteY9" fmla="*/ 558297 h 1013988"/>
                  <a:gd name="connsiteX10" fmla="*/ 15089 w 1206976"/>
                  <a:gd name="connsiteY10" fmla="*/ 615636 h 1013988"/>
                  <a:gd name="connsiteX11" fmla="*/ 0 w 1206976"/>
                  <a:gd name="connsiteY11" fmla="*/ 688063 h 1013988"/>
                  <a:gd name="connsiteX12" fmla="*/ 6036 w 1206976"/>
                  <a:gd name="connsiteY12" fmla="*/ 748420 h 1013988"/>
                  <a:gd name="connsiteX13" fmla="*/ 591493 w 1206976"/>
                  <a:gd name="connsiteY13" fmla="*/ 917418 h 1013988"/>
                  <a:gd name="connsiteX14" fmla="*/ 1029077 w 1206976"/>
                  <a:gd name="connsiteY14" fmla="*/ 1013988 h 1013988"/>
                  <a:gd name="connsiteX15" fmla="*/ 1071327 w 1206976"/>
                  <a:gd name="connsiteY15" fmla="*/ 712206 h 1013988"/>
                  <a:gd name="connsiteX16" fmla="*/ 1107541 w 1206976"/>
                  <a:gd name="connsiteY16" fmla="*/ 642796 h 1013988"/>
                  <a:gd name="connsiteX17" fmla="*/ 1092452 w 1206976"/>
                  <a:gd name="connsiteY17" fmla="*/ 612618 h 1013988"/>
                  <a:gd name="connsiteX18" fmla="*/ 1083398 w 1206976"/>
                  <a:gd name="connsiteY18" fmla="*/ 615636 h 1013988"/>
                  <a:gd name="connsiteX19" fmla="*/ 1083398 w 1206976"/>
                  <a:gd name="connsiteY19" fmla="*/ 543208 h 1013988"/>
                  <a:gd name="connsiteX20" fmla="*/ 1134701 w 1206976"/>
                  <a:gd name="connsiteY20" fmla="*/ 519065 h 1013988"/>
                  <a:gd name="connsiteX21" fmla="*/ 1149790 w 1206976"/>
                  <a:gd name="connsiteY21" fmla="*/ 419477 h 1013988"/>
                  <a:gd name="connsiteX22" fmla="*/ 1206976 w 1206976"/>
                  <a:gd name="connsiteY22" fmla="*/ 392317 h 1013988"/>
                  <a:gd name="connsiteX23" fmla="*/ 1204592 w 1206976"/>
                  <a:gd name="connsiteY23" fmla="*/ 322907 h 1013988"/>
                  <a:gd name="connsiteX24" fmla="*/ 1182986 w 1206976"/>
                  <a:gd name="connsiteY24" fmla="*/ 292729 h 1013988"/>
                  <a:gd name="connsiteX25" fmla="*/ 1164879 w 1206976"/>
                  <a:gd name="connsiteY25" fmla="*/ 292729 h 1013988"/>
                  <a:gd name="connsiteX26" fmla="*/ 1131683 w 1206976"/>
                  <a:gd name="connsiteY26" fmla="*/ 271604 h 1013988"/>
                  <a:gd name="connsiteX27" fmla="*/ 1089434 w 1206976"/>
                  <a:gd name="connsiteY27" fmla="*/ 271604 h 1013988"/>
                  <a:gd name="connsiteX28" fmla="*/ 1059256 w 1206976"/>
                  <a:gd name="connsiteY28" fmla="*/ 268586 h 1013988"/>
                  <a:gd name="connsiteX29" fmla="*/ 998899 w 1206976"/>
                  <a:gd name="connsiteY29" fmla="*/ 235390 h 1013988"/>
                  <a:gd name="connsiteX30" fmla="*/ 968721 w 1206976"/>
                  <a:gd name="connsiteY30" fmla="*/ 247461 h 1013988"/>
                  <a:gd name="connsiteX31" fmla="*/ 908364 w 1206976"/>
                  <a:gd name="connsiteY31" fmla="*/ 220301 h 1013988"/>
                  <a:gd name="connsiteX32" fmla="*/ 854044 w 1206976"/>
                  <a:gd name="connsiteY32" fmla="*/ 235390 h 1013988"/>
                  <a:gd name="connsiteX33" fmla="*/ 832919 w 1206976"/>
                  <a:gd name="connsiteY33" fmla="*/ 226336 h 1013988"/>
                  <a:gd name="connsiteX34" fmla="*/ 717607 w 1206976"/>
                  <a:gd name="connsiteY34" fmla="*/ 214435 h 1013988"/>
                  <a:gd name="connsiteX35" fmla="*/ 648832 w 1206976"/>
                  <a:gd name="connsiteY35" fmla="*/ 181069 h 1013988"/>
                  <a:gd name="connsiteX36" fmla="*/ 588475 w 1206976"/>
                  <a:gd name="connsiteY36" fmla="*/ 208230 h 1013988"/>
                  <a:gd name="connsiteX37" fmla="*/ 531137 w 1206976"/>
                  <a:gd name="connsiteY37" fmla="*/ 144855 h 1013988"/>
                  <a:gd name="connsiteX38" fmla="*/ 407406 w 1206976"/>
                  <a:gd name="connsiteY38" fmla="*/ 172016 h 1013988"/>
                  <a:gd name="connsiteX39" fmla="*/ 392317 w 1206976"/>
                  <a:gd name="connsiteY39" fmla="*/ 60356 h 1013988"/>
                  <a:gd name="connsiteX40" fmla="*/ 265568 w 1206976"/>
                  <a:gd name="connsiteY40" fmla="*/ 0 h 1013988"/>
                  <a:gd name="connsiteX0" fmla="*/ 265568 w 1206976"/>
                  <a:gd name="connsiteY0" fmla="*/ 0 h 1013988"/>
                  <a:gd name="connsiteX1" fmla="*/ 250479 w 1206976"/>
                  <a:gd name="connsiteY1" fmla="*/ 72428 h 1013988"/>
                  <a:gd name="connsiteX2" fmla="*/ 250479 w 1206976"/>
                  <a:gd name="connsiteY2" fmla="*/ 114677 h 1013988"/>
                  <a:gd name="connsiteX3" fmla="*/ 232372 w 1206976"/>
                  <a:gd name="connsiteY3" fmla="*/ 132784 h 1013988"/>
                  <a:gd name="connsiteX4" fmla="*/ 217283 w 1206976"/>
                  <a:gd name="connsiteY4" fmla="*/ 193140 h 1013988"/>
                  <a:gd name="connsiteX5" fmla="*/ 172016 w 1206976"/>
                  <a:gd name="connsiteY5" fmla="*/ 238408 h 1013988"/>
                  <a:gd name="connsiteX6" fmla="*/ 162962 w 1206976"/>
                  <a:gd name="connsiteY6" fmla="*/ 325925 h 1013988"/>
                  <a:gd name="connsiteX7" fmla="*/ 54321 w 1206976"/>
                  <a:gd name="connsiteY7" fmla="*/ 476816 h 1013988"/>
                  <a:gd name="connsiteX8" fmla="*/ 54321 w 1206976"/>
                  <a:gd name="connsiteY8" fmla="*/ 519065 h 1013988"/>
                  <a:gd name="connsiteX9" fmla="*/ 21125 w 1206976"/>
                  <a:gd name="connsiteY9" fmla="*/ 558297 h 1013988"/>
                  <a:gd name="connsiteX10" fmla="*/ 15089 w 1206976"/>
                  <a:gd name="connsiteY10" fmla="*/ 615636 h 1013988"/>
                  <a:gd name="connsiteX11" fmla="*/ 0 w 1206976"/>
                  <a:gd name="connsiteY11" fmla="*/ 688063 h 1013988"/>
                  <a:gd name="connsiteX12" fmla="*/ 6036 w 1206976"/>
                  <a:gd name="connsiteY12" fmla="*/ 748420 h 1013988"/>
                  <a:gd name="connsiteX13" fmla="*/ 591493 w 1206976"/>
                  <a:gd name="connsiteY13" fmla="*/ 917418 h 1013988"/>
                  <a:gd name="connsiteX14" fmla="*/ 1029077 w 1206976"/>
                  <a:gd name="connsiteY14" fmla="*/ 1013988 h 1013988"/>
                  <a:gd name="connsiteX15" fmla="*/ 1071327 w 1206976"/>
                  <a:gd name="connsiteY15" fmla="*/ 712206 h 1013988"/>
                  <a:gd name="connsiteX16" fmla="*/ 1107541 w 1206976"/>
                  <a:gd name="connsiteY16" fmla="*/ 642796 h 1013988"/>
                  <a:gd name="connsiteX17" fmla="*/ 1092452 w 1206976"/>
                  <a:gd name="connsiteY17" fmla="*/ 612618 h 1013988"/>
                  <a:gd name="connsiteX18" fmla="*/ 1083398 w 1206976"/>
                  <a:gd name="connsiteY18" fmla="*/ 615636 h 1013988"/>
                  <a:gd name="connsiteX19" fmla="*/ 1083398 w 1206976"/>
                  <a:gd name="connsiteY19" fmla="*/ 543208 h 1013988"/>
                  <a:gd name="connsiteX20" fmla="*/ 1134701 w 1206976"/>
                  <a:gd name="connsiteY20" fmla="*/ 519065 h 1013988"/>
                  <a:gd name="connsiteX21" fmla="*/ 1149790 w 1206976"/>
                  <a:gd name="connsiteY21" fmla="*/ 419477 h 1013988"/>
                  <a:gd name="connsiteX22" fmla="*/ 1206976 w 1206976"/>
                  <a:gd name="connsiteY22" fmla="*/ 392317 h 1013988"/>
                  <a:gd name="connsiteX23" fmla="*/ 1204592 w 1206976"/>
                  <a:gd name="connsiteY23" fmla="*/ 322907 h 1013988"/>
                  <a:gd name="connsiteX24" fmla="*/ 1182986 w 1206976"/>
                  <a:gd name="connsiteY24" fmla="*/ 292729 h 1013988"/>
                  <a:gd name="connsiteX25" fmla="*/ 1164879 w 1206976"/>
                  <a:gd name="connsiteY25" fmla="*/ 292729 h 1013988"/>
                  <a:gd name="connsiteX26" fmla="*/ 1131683 w 1206976"/>
                  <a:gd name="connsiteY26" fmla="*/ 271604 h 1013988"/>
                  <a:gd name="connsiteX27" fmla="*/ 1089434 w 1206976"/>
                  <a:gd name="connsiteY27" fmla="*/ 271604 h 1013988"/>
                  <a:gd name="connsiteX28" fmla="*/ 1059256 w 1206976"/>
                  <a:gd name="connsiteY28" fmla="*/ 268586 h 1013988"/>
                  <a:gd name="connsiteX29" fmla="*/ 998899 w 1206976"/>
                  <a:gd name="connsiteY29" fmla="*/ 235390 h 1013988"/>
                  <a:gd name="connsiteX30" fmla="*/ 968721 w 1206976"/>
                  <a:gd name="connsiteY30" fmla="*/ 247461 h 1013988"/>
                  <a:gd name="connsiteX31" fmla="*/ 908364 w 1206976"/>
                  <a:gd name="connsiteY31" fmla="*/ 220301 h 1013988"/>
                  <a:gd name="connsiteX32" fmla="*/ 854044 w 1206976"/>
                  <a:gd name="connsiteY32" fmla="*/ 235390 h 1013988"/>
                  <a:gd name="connsiteX33" fmla="*/ 823384 w 1206976"/>
                  <a:gd name="connsiteY33" fmla="*/ 219195 h 1013988"/>
                  <a:gd name="connsiteX34" fmla="*/ 717607 w 1206976"/>
                  <a:gd name="connsiteY34" fmla="*/ 214435 h 1013988"/>
                  <a:gd name="connsiteX35" fmla="*/ 648832 w 1206976"/>
                  <a:gd name="connsiteY35" fmla="*/ 181069 h 1013988"/>
                  <a:gd name="connsiteX36" fmla="*/ 588475 w 1206976"/>
                  <a:gd name="connsiteY36" fmla="*/ 208230 h 1013988"/>
                  <a:gd name="connsiteX37" fmla="*/ 531137 w 1206976"/>
                  <a:gd name="connsiteY37" fmla="*/ 144855 h 1013988"/>
                  <a:gd name="connsiteX38" fmla="*/ 407406 w 1206976"/>
                  <a:gd name="connsiteY38" fmla="*/ 172016 h 1013988"/>
                  <a:gd name="connsiteX39" fmla="*/ 392317 w 1206976"/>
                  <a:gd name="connsiteY39" fmla="*/ 60356 h 1013988"/>
                  <a:gd name="connsiteX40" fmla="*/ 265568 w 1206976"/>
                  <a:gd name="connsiteY40" fmla="*/ 0 h 1013988"/>
                  <a:gd name="connsiteX0" fmla="*/ 275103 w 1206976"/>
                  <a:gd name="connsiteY0" fmla="*/ 0 h 1033030"/>
                  <a:gd name="connsiteX1" fmla="*/ 250479 w 1206976"/>
                  <a:gd name="connsiteY1" fmla="*/ 91470 h 1033030"/>
                  <a:gd name="connsiteX2" fmla="*/ 250479 w 1206976"/>
                  <a:gd name="connsiteY2" fmla="*/ 133719 h 1033030"/>
                  <a:gd name="connsiteX3" fmla="*/ 232372 w 1206976"/>
                  <a:gd name="connsiteY3" fmla="*/ 151826 h 1033030"/>
                  <a:gd name="connsiteX4" fmla="*/ 217283 w 1206976"/>
                  <a:gd name="connsiteY4" fmla="*/ 212182 h 1033030"/>
                  <a:gd name="connsiteX5" fmla="*/ 172016 w 1206976"/>
                  <a:gd name="connsiteY5" fmla="*/ 257450 h 1033030"/>
                  <a:gd name="connsiteX6" fmla="*/ 162962 w 1206976"/>
                  <a:gd name="connsiteY6" fmla="*/ 344967 h 1033030"/>
                  <a:gd name="connsiteX7" fmla="*/ 54321 w 1206976"/>
                  <a:gd name="connsiteY7" fmla="*/ 495858 h 1033030"/>
                  <a:gd name="connsiteX8" fmla="*/ 54321 w 1206976"/>
                  <a:gd name="connsiteY8" fmla="*/ 538107 h 1033030"/>
                  <a:gd name="connsiteX9" fmla="*/ 21125 w 1206976"/>
                  <a:gd name="connsiteY9" fmla="*/ 577339 h 1033030"/>
                  <a:gd name="connsiteX10" fmla="*/ 15089 w 1206976"/>
                  <a:gd name="connsiteY10" fmla="*/ 634678 h 1033030"/>
                  <a:gd name="connsiteX11" fmla="*/ 0 w 1206976"/>
                  <a:gd name="connsiteY11" fmla="*/ 707105 h 1033030"/>
                  <a:gd name="connsiteX12" fmla="*/ 6036 w 1206976"/>
                  <a:gd name="connsiteY12" fmla="*/ 767462 h 1033030"/>
                  <a:gd name="connsiteX13" fmla="*/ 591493 w 1206976"/>
                  <a:gd name="connsiteY13" fmla="*/ 936460 h 1033030"/>
                  <a:gd name="connsiteX14" fmla="*/ 1029077 w 1206976"/>
                  <a:gd name="connsiteY14" fmla="*/ 1033030 h 1033030"/>
                  <a:gd name="connsiteX15" fmla="*/ 1071327 w 1206976"/>
                  <a:gd name="connsiteY15" fmla="*/ 731248 h 1033030"/>
                  <a:gd name="connsiteX16" fmla="*/ 1107541 w 1206976"/>
                  <a:gd name="connsiteY16" fmla="*/ 661838 h 1033030"/>
                  <a:gd name="connsiteX17" fmla="*/ 1092452 w 1206976"/>
                  <a:gd name="connsiteY17" fmla="*/ 631660 h 1033030"/>
                  <a:gd name="connsiteX18" fmla="*/ 1083398 w 1206976"/>
                  <a:gd name="connsiteY18" fmla="*/ 634678 h 1033030"/>
                  <a:gd name="connsiteX19" fmla="*/ 1083398 w 1206976"/>
                  <a:gd name="connsiteY19" fmla="*/ 562250 h 1033030"/>
                  <a:gd name="connsiteX20" fmla="*/ 1134701 w 1206976"/>
                  <a:gd name="connsiteY20" fmla="*/ 538107 h 1033030"/>
                  <a:gd name="connsiteX21" fmla="*/ 1149790 w 1206976"/>
                  <a:gd name="connsiteY21" fmla="*/ 438519 h 1033030"/>
                  <a:gd name="connsiteX22" fmla="*/ 1206976 w 1206976"/>
                  <a:gd name="connsiteY22" fmla="*/ 411359 h 1033030"/>
                  <a:gd name="connsiteX23" fmla="*/ 1204592 w 1206976"/>
                  <a:gd name="connsiteY23" fmla="*/ 341949 h 1033030"/>
                  <a:gd name="connsiteX24" fmla="*/ 1182986 w 1206976"/>
                  <a:gd name="connsiteY24" fmla="*/ 311771 h 1033030"/>
                  <a:gd name="connsiteX25" fmla="*/ 1164879 w 1206976"/>
                  <a:gd name="connsiteY25" fmla="*/ 311771 h 1033030"/>
                  <a:gd name="connsiteX26" fmla="*/ 1131683 w 1206976"/>
                  <a:gd name="connsiteY26" fmla="*/ 290646 h 1033030"/>
                  <a:gd name="connsiteX27" fmla="*/ 1089434 w 1206976"/>
                  <a:gd name="connsiteY27" fmla="*/ 290646 h 1033030"/>
                  <a:gd name="connsiteX28" fmla="*/ 1059256 w 1206976"/>
                  <a:gd name="connsiteY28" fmla="*/ 287628 h 1033030"/>
                  <a:gd name="connsiteX29" fmla="*/ 998899 w 1206976"/>
                  <a:gd name="connsiteY29" fmla="*/ 254432 h 1033030"/>
                  <a:gd name="connsiteX30" fmla="*/ 968721 w 1206976"/>
                  <a:gd name="connsiteY30" fmla="*/ 266503 h 1033030"/>
                  <a:gd name="connsiteX31" fmla="*/ 908364 w 1206976"/>
                  <a:gd name="connsiteY31" fmla="*/ 239343 h 1033030"/>
                  <a:gd name="connsiteX32" fmla="*/ 854044 w 1206976"/>
                  <a:gd name="connsiteY32" fmla="*/ 254432 h 1033030"/>
                  <a:gd name="connsiteX33" fmla="*/ 823384 w 1206976"/>
                  <a:gd name="connsiteY33" fmla="*/ 238237 h 1033030"/>
                  <a:gd name="connsiteX34" fmla="*/ 717607 w 1206976"/>
                  <a:gd name="connsiteY34" fmla="*/ 233477 h 1033030"/>
                  <a:gd name="connsiteX35" fmla="*/ 648832 w 1206976"/>
                  <a:gd name="connsiteY35" fmla="*/ 200111 h 1033030"/>
                  <a:gd name="connsiteX36" fmla="*/ 588475 w 1206976"/>
                  <a:gd name="connsiteY36" fmla="*/ 227272 h 1033030"/>
                  <a:gd name="connsiteX37" fmla="*/ 531137 w 1206976"/>
                  <a:gd name="connsiteY37" fmla="*/ 163897 h 1033030"/>
                  <a:gd name="connsiteX38" fmla="*/ 407406 w 1206976"/>
                  <a:gd name="connsiteY38" fmla="*/ 191058 h 1033030"/>
                  <a:gd name="connsiteX39" fmla="*/ 392317 w 1206976"/>
                  <a:gd name="connsiteY39" fmla="*/ 79398 h 1033030"/>
                  <a:gd name="connsiteX40" fmla="*/ 275103 w 1206976"/>
                  <a:gd name="connsiteY40" fmla="*/ 0 h 1033030"/>
                  <a:gd name="connsiteX0" fmla="*/ 275103 w 1206976"/>
                  <a:gd name="connsiteY0" fmla="*/ 0 h 1033030"/>
                  <a:gd name="connsiteX1" fmla="*/ 250479 w 1206976"/>
                  <a:gd name="connsiteY1" fmla="*/ 91470 h 1033030"/>
                  <a:gd name="connsiteX2" fmla="*/ 250479 w 1206976"/>
                  <a:gd name="connsiteY2" fmla="*/ 133719 h 1033030"/>
                  <a:gd name="connsiteX3" fmla="*/ 232372 w 1206976"/>
                  <a:gd name="connsiteY3" fmla="*/ 151826 h 1033030"/>
                  <a:gd name="connsiteX4" fmla="*/ 217283 w 1206976"/>
                  <a:gd name="connsiteY4" fmla="*/ 212182 h 1033030"/>
                  <a:gd name="connsiteX5" fmla="*/ 172016 w 1206976"/>
                  <a:gd name="connsiteY5" fmla="*/ 257450 h 1033030"/>
                  <a:gd name="connsiteX6" fmla="*/ 162962 w 1206976"/>
                  <a:gd name="connsiteY6" fmla="*/ 344967 h 1033030"/>
                  <a:gd name="connsiteX7" fmla="*/ 54321 w 1206976"/>
                  <a:gd name="connsiteY7" fmla="*/ 495858 h 1033030"/>
                  <a:gd name="connsiteX8" fmla="*/ 54321 w 1206976"/>
                  <a:gd name="connsiteY8" fmla="*/ 538107 h 1033030"/>
                  <a:gd name="connsiteX9" fmla="*/ 21125 w 1206976"/>
                  <a:gd name="connsiteY9" fmla="*/ 577339 h 1033030"/>
                  <a:gd name="connsiteX10" fmla="*/ 15089 w 1206976"/>
                  <a:gd name="connsiteY10" fmla="*/ 634678 h 1033030"/>
                  <a:gd name="connsiteX11" fmla="*/ 0 w 1206976"/>
                  <a:gd name="connsiteY11" fmla="*/ 707105 h 1033030"/>
                  <a:gd name="connsiteX12" fmla="*/ 6036 w 1206976"/>
                  <a:gd name="connsiteY12" fmla="*/ 767462 h 1033030"/>
                  <a:gd name="connsiteX13" fmla="*/ 591493 w 1206976"/>
                  <a:gd name="connsiteY13" fmla="*/ 936460 h 1033030"/>
                  <a:gd name="connsiteX14" fmla="*/ 1029077 w 1206976"/>
                  <a:gd name="connsiteY14" fmla="*/ 1033030 h 1033030"/>
                  <a:gd name="connsiteX15" fmla="*/ 1071327 w 1206976"/>
                  <a:gd name="connsiteY15" fmla="*/ 731248 h 1033030"/>
                  <a:gd name="connsiteX16" fmla="*/ 1107541 w 1206976"/>
                  <a:gd name="connsiteY16" fmla="*/ 661838 h 1033030"/>
                  <a:gd name="connsiteX17" fmla="*/ 1092452 w 1206976"/>
                  <a:gd name="connsiteY17" fmla="*/ 631660 h 1033030"/>
                  <a:gd name="connsiteX18" fmla="*/ 1083398 w 1206976"/>
                  <a:gd name="connsiteY18" fmla="*/ 634678 h 1033030"/>
                  <a:gd name="connsiteX19" fmla="*/ 1083398 w 1206976"/>
                  <a:gd name="connsiteY19" fmla="*/ 562250 h 1033030"/>
                  <a:gd name="connsiteX20" fmla="*/ 1134701 w 1206976"/>
                  <a:gd name="connsiteY20" fmla="*/ 538107 h 1033030"/>
                  <a:gd name="connsiteX21" fmla="*/ 1149790 w 1206976"/>
                  <a:gd name="connsiteY21" fmla="*/ 438519 h 1033030"/>
                  <a:gd name="connsiteX22" fmla="*/ 1206976 w 1206976"/>
                  <a:gd name="connsiteY22" fmla="*/ 411359 h 1033030"/>
                  <a:gd name="connsiteX23" fmla="*/ 1204592 w 1206976"/>
                  <a:gd name="connsiteY23" fmla="*/ 341949 h 1033030"/>
                  <a:gd name="connsiteX24" fmla="*/ 1182986 w 1206976"/>
                  <a:gd name="connsiteY24" fmla="*/ 311771 h 1033030"/>
                  <a:gd name="connsiteX25" fmla="*/ 1164879 w 1206976"/>
                  <a:gd name="connsiteY25" fmla="*/ 311771 h 1033030"/>
                  <a:gd name="connsiteX26" fmla="*/ 1131683 w 1206976"/>
                  <a:gd name="connsiteY26" fmla="*/ 290646 h 1033030"/>
                  <a:gd name="connsiteX27" fmla="*/ 1089434 w 1206976"/>
                  <a:gd name="connsiteY27" fmla="*/ 290646 h 1033030"/>
                  <a:gd name="connsiteX28" fmla="*/ 1059256 w 1206976"/>
                  <a:gd name="connsiteY28" fmla="*/ 287628 h 1033030"/>
                  <a:gd name="connsiteX29" fmla="*/ 998899 w 1206976"/>
                  <a:gd name="connsiteY29" fmla="*/ 254432 h 1033030"/>
                  <a:gd name="connsiteX30" fmla="*/ 968721 w 1206976"/>
                  <a:gd name="connsiteY30" fmla="*/ 266503 h 1033030"/>
                  <a:gd name="connsiteX31" fmla="*/ 908364 w 1206976"/>
                  <a:gd name="connsiteY31" fmla="*/ 239343 h 1033030"/>
                  <a:gd name="connsiteX32" fmla="*/ 854044 w 1206976"/>
                  <a:gd name="connsiteY32" fmla="*/ 254432 h 1033030"/>
                  <a:gd name="connsiteX33" fmla="*/ 823384 w 1206976"/>
                  <a:gd name="connsiteY33" fmla="*/ 238237 h 1033030"/>
                  <a:gd name="connsiteX34" fmla="*/ 717607 w 1206976"/>
                  <a:gd name="connsiteY34" fmla="*/ 233477 h 1033030"/>
                  <a:gd name="connsiteX35" fmla="*/ 648832 w 1206976"/>
                  <a:gd name="connsiteY35" fmla="*/ 200111 h 1033030"/>
                  <a:gd name="connsiteX36" fmla="*/ 593242 w 1206976"/>
                  <a:gd name="connsiteY36" fmla="*/ 215370 h 1033030"/>
                  <a:gd name="connsiteX37" fmla="*/ 531137 w 1206976"/>
                  <a:gd name="connsiteY37" fmla="*/ 163897 h 1033030"/>
                  <a:gd name="connsiteX38" fmla="*/ 407406 w 1206976"/>
                  <a:gd name="connsiteY38" fmla="*/ 191058 h 1033030"/>
                  <a:gd name="connsiteX39" fmla="*/ 392317 w 1206976"/>
                  <a:gd name="connsiteY39" fmla="*/ 79398 h 1033030"/>
                  <a:gd name="connsiteX40" fmla="*/ 275103 w 1206976"/>
                  <a:gd name="connsiteY40" fmla="*/ 0 h 1033030"/>
                  <a:gd name="connsiteX0" fmla="*/ 275103 w 1206976"/>
                  <a:gd name="connsiteY0" fmla="*/ 0 h 1033030"/>
                  <a:gd name="connsiteX1" fmla="*/ 250479 w 1206976"/>
                  <a:gd name="connsiteY1" fmla="*/ 91470 h 1033030"/>
                  <a:gd name="connsiteX2" fmla="*/ 250479 w 1206976"/>
                  <a:gd name="connsiteY2" fmla="*/ 133719 h 1033030"/>
                  <a:gd name="connsiteX3" fmla="*/ 232372 w 1206976"/>
                  <a:gd name="connsiteY3" fmla="*/ 151826 h 1033030"/>
                  <a:gd name="connsiteX4" fmla="*/ 217283 w 1206976"/>
                  <a:gd name="connsiteY4" fmla="*/ 212182 h 1033030"/>
                  <a:gd name="connsiteX5" fmla="*/ 172016 w 1206976"/>
                  <a:gd name="connsiteY5" fmla="*/ 257450 h 1033030"/>
                  <a:gd name="connsiteX6" fmla="*/ 162962 w 1206976"/>
                  <a:gd name="connsiteY6" fmla="*/ 344967 h 1033030"/>
                  <a:gd name="connsiteX7" fmla="*/ 54321 w 1206976"/>
                  <a:gd name="connsiteY7" fmla="*/ 495858 h 1033030"/>
                  <a:gd name="connsiteX8" fmla="*/ 54321 w 1206976"/>
                  <a:gd name="connsiteY8" fmla="*/ 538107 h 1033030"/>
                  <a:gd name="connsiteX9" fmla="*/ 21125 w 1206976"/>
                  <a:gd name="connsiteY9" fmla="*/ 577339 h 1033030"/>
                  <a:gd name="connsiteX10" fmla="*/ 15089 w 1206976"/>
                  <a:gd name="connsiteY10" fmla="*/ 634678 h 1033030"/>
                  <a:gd name="connsiteX11" fmla="*/ 0 w 1206976"/>
                  <a:gd name="connsiteY11" fmla="*/ 707105 h 1033030"/>
                  <a:gd name="connsiteX12" fmla="*/ 6036 w 1206976"/>
                  <a:gd name="connsiteY12" fmla="*/ 767462 h 1033030"/>
                  <a:gd name="connsiteX13" fmla="*/ 591493 w 1206976"/>
                  <a:gd name="connsiteY13" fmla="*/ 936460 h 1033030"/>
                  <a:gd name="connsiteX14" fmla="*/ 1029077 w 1206976"/>
                  <a:gd name="connsiteY14" fmla="*/ 1033030 h 1033030"/>
                  <a:gd name="connsiteX15" fmla="*/ 1071327 w 1206976"/>
                  <a:gd name="connsiteY15" fmla="*/ 731248 h 1033030"/>
                  <a:gd name="connsiteX16" fmla="*/ 1107541 w 1206976"/>
                  <a:gd name="connsiteY16" fmla="*/ 661838 h 1033030"/>
                  <a:gd name="connsiteX17" fmla="*/ 1092452 w 1206976"/>
                  <a:gd name="connsiteY17" fmla="*/ 631660 h 1033030"/>
                  <a:gd name="connsiteX18" fmla="*/ 1083398 w 1206976"/>
                  <a:gd name="connsiteY18" fmla="*/ 634678 h 1033030"/>
                  <a:gd name="connsiteX19" fmla="*/ 1083398 w 1206976"/>
                  <a:gd name="connsiteY19" fmla="*/ 562250 h 1033030"/>
                  <a:gd name="connsiteX20" fmla="*/ 1134701 w 1206976"/>
                  <a:gd name="connsiteY20" fmla="*/ 538107 h 1033030"/>
                  <a:gd name="connsiteX21" fmla="*/ 1149790 w 1206976"/>
                  <a:gd name="connsiteY21" fmla="*/ 438519 h 1033030"/>
                  <a:gd name="connsiteX22" fmla="*/ 1206976 w 1206976"/>
                  <a:gd name="connsiteY22" fmla="*/ 411359 h 1033030"/>
                  <a:gd name="connsiteX23" fmla="*/ 1204592 w 1206976"/>
                  <a:gd name="connsiteY23" fmla="*/ 341949 h 1033030"/>
                  <a:gd name="connsiteX24" fmla="*/ 1182986 w 1206976"/>
                  <a:gd name="connsiteY24" fmla="*/ 311771 h 1033030"/>
                  <a:gd name="connsiteX25" fmla="*/ 1164879 w 1206976"/>
                  <a:gd name="connsiteY25" fmla="*/ 311771 h 1033030"/>
                  <a:gd name="connsiteX26" fmla="*/ 1131683 w 1206976"/>
                  <a:gd name="connsiteY26" fmla="*/ 290646 h 1033030"/>
                  <a:gd name="connsiteX27" fmla="*/ 1089434 w 1206976"/>
                  <a:gd name="connsiteY27" fmla="*/ 290646 h 1033030"/>
                  <a:gd name="connsiteX28" fmla="*/ 1061640 w 1206976"/>
                  <a:gd name="connsiteY28" fmla="*/ 275727 h 1033030"/>
                  <a:gd name="connsiteX29" fmla="*/ 998899 w 1206976"/>
                  <a:gd name="connsiteY29" fmla="*/ 254432 h 1033030"/>
                  <a:gd name="connsiteX30" fmla="*/ 968721 w 1206976"/>
                  <a:gd name="connsiteY30" fmla="*/ 266503 h 1033030"/>
                  <a:gd name="connsiteX31" fmla="*/ 908364 w 1206976"/>
                  <a:gd name="connsiteY31" fmla="*/ 239343 h 1033030"/>
                  <a:gd name="connsiteX32" fmla="*/ 854044 w 1206976"/>
                  <a:gd name="connsiteY32" fmla="*/ 254432 h 1033030"/>
                  <a:gd name="connsiteX33" fmla="*/ 823384 w 1206976"/>
                  <a:gd name="connsiteY33" fmla="*/ 238237 h 1033030"/>
                  <a:gd name="connsiteX34" fmla="*/ 717607 w 1206976"/>
                  <a:gd name="connsiteY34" fmla="*/ 233477 h 1033030"/>
                  <a:gd name="connsiteX35" fmla="*/ 648832 w 1206976"/>
                  <a:gd name="connsiteY35" fmla="*/ 200111 h 1033030"/>
                  <a:gd name="connsiteX36" fmla="*/ 593242 w 1206976"/>
                  <a:gd name="connsiteY36" fmla="*/ 215370 h 1033030"/>
                  <a:gd name="connsiteX37" fmla="*/ 531137 w 1206976"/>
                  <a:gd name="connsiteY37" fmla="*/ 163897 h 1033030"/>
                  <a:gd name="connsiteX38" fmla="*/ 407406 w 1206976"/>
                  <a:gd name="connsiteY38" fmla="*/ 191058 h 1033030"/>
                  <a:gd name="connsiteX39" fmla="*/ 392317 w 1206976"/>
                  <a:gd name="connsiteY39" fmla="*/ 79398 h 1033030"/>
                  <a:gd name="connsiteX40" fmla="*/ 275103 w 1206976"/>
                  <a:gd name="connsiteY40" fmla="*/ 0 h 1033030"/>
                  <a:gd name="connsiteX0" fmla="*/ 275103 w 1206976"/>
                  <a:gd name="connsiteY0" fmla="*/ 0 h 1033030"/>
                  <a:gd name="connsiteX1" fmla="*/ 250479 w 1206976"/>
                  <a:gd name="connsiteY1" fmla="*/ 91470 h 1033030"/>
                  <a:gd name="connsiteX2" fmla="*/ 250479 w 1206976"/>
                  <a:gd name="connsiteY2" fmla="*/ 133719 h 1033030"/>
                  <a:gd name="connsiteX3" fmla="*/ 232372 w 1206976"/>
                  <a:gd name="connsiteY3" fmla="*/ 151826 h 1033030"/>
                  <a:gd name="connsiteX4" fmla="*/ 217283 w 1206976"/>
                  <a:gd name="connsiteY4" fmla="*/ 212182 h 1033030"/>
                  <a:gd name="connsiteX5" fmla="*/ 172016 w 1206976"/>
                  <a:gd name="connsiteY5" fmla="*/ 257450 h 1033030"/>
                  <a:gd name="connsiteX6" fmla="*/ 162962 w 1206976"/>
                  <a:gd name="connsiteY6" fmla="*/ 344967 h 1033030"/>
                  <a:gd name="connsiteX7" fmla="*/ 54321 w 1206976"/>
                  <a:gd name="connsiteY7" fmla="*/ 495858 h 1033030"/>
                  <a:gd name="connsiteX8" fmla="*/ 54321 w 1206976"/>
                  <a:gd name="connsiteY8" fmla="*/ 538107 h 1033030"/>
                  <a:gd name="connsiteX9" fmla="*/ 21125 w 1206976"/>
                  <a:gd name="connsiteY9" fmla="*/ 577339 h 1033030"/>
                  <a:gd name="connsiteX10" fmla="*/ 15089 w 1206976"/>
                  <a:gd name="connsiteY10" fmla="*/ 634678 h 1033030"/>
                  <a:gd name="connsiteX11" fmla="*/ 0 w 1206976"/>
                  <a:gd name="connsiteY11" fmla="*/ 707105 h 1033030"/>
                  <a:gd name="connsiteX12" fmla="*/ 6036 w 1206976"/>
                  <a:gd name="connsiteY12" fmla="*/ 767462 h 1033030"/>
                  <a:gd name="connsiteX13" fmla="*/ 591493 w 1206976"/>
                  <a:gd name="connsiteY13" fmla="*/ 936460 h 1033030"/>
                  <a:gd name="connsiteX14" fmla="*/ 1029077 w 1206976"/>
                  <a:gd name="connsiteY14" fmla="*/ 1033030 h 1033030"/>
                  <a:gd name="connsiteX15" fmla="*/ 1071327 w 1206976"/>
                  <a:gd name="connsiteY15" fmla="*/ 731248 h 1033030"/>
                  <a:gd name="connsiteX16" fmla="*/ 1107541 w 1206976"/>
                  <a:gd name="connsiteY16" fmla="*/ 661838 h 1033030"/>
                  <a:gd name="connsiteX17" fmla="*/ 1092452 w 1206976"/>
                  <a:gd name="connsiteY17" fmla="*/ 631660 h 1033030"/>
                  <a:gd name="connsiteX18" fmla="*/ 1083398 w 1206976"/>
                  <a:gd name="connsiteY18" fmla="*/ 634678 h 1033030"/>
                  <a:gd name="connsiteX19" fmla="*/ 1083398 w 1206976"/>
                  <a:gd name="connsiteY19" fmla="*/ 562250 h 1033030"/>
                  <a:gd name="connsiteX20" fmla="*/ 1134701 w 1206976"/>
                  <a:gd name="connsiteY20" fmla="*/ 538107 h 1033030"/>
                  <a:gd name="connsiteX21" fmla="*/ 1149790 w 1206976"/>
                  <a:gd name="connsiteY21" fmla="*/ 438519 h 1033030"/>
                  <a:gd name="connsiteX22" fmla="*/ 1206976 w 1206976"/>
                  <a:gd name="connsiteY22" fmla="*/ 411359 h 1033030"/>
                  <a:gd name="connsiteX23" fmla="*/ 1204592 w 1206976"/>
                  <a:gd name="connsiteY23" fmla="*/ 341949 h 1033030"/>
                  <a:gd name="connsiteX24" fmla="*/ 1182986 w 1206976"/>
                  <a:gd name="connsiteY24" fmla="*/ 311771 h 1033030"/>
                  <a:gd name="connsiteX25" fmla="*/ 1164879 w 1206976"/>
                  <a:gd name="connsiteY25" fmla="*/ 311771 h 1033030"/>
                  <a:gd name="connsiteX26" fmla="*/ 1131683 w 1206976"/>
                  <a:gd name="connsiteY26" fmla="*/ 290646 h 1033030"/>
                  <a:gd name="connsiteX27" fmla="*/ 1089434 w 1206976"/>
                  <a:gd name="connsiteY27" fmla="*/ 290646 h 1033030"/>
                  <a:gd name="connsiteX28" fmla="*/ 1061640 w 1206976"/>
                  <a:gd name="connsiteY28" fmla="*/ 275727 h 1033030"/>
                  <a:gd name="connsiteX29" fmla="*/ 1006050 w 1206976"/>
                  <a:gd name="connsiteY29" fmla="*/ 247291 h 1033030"/>
                  <a:gd name="connsiteX30" fmla="*/ 968721 w 1206976"/>
                  <a:gd name="connsiteY30" fmla="*/ 266503 h 1033030"/>
                  <a:gd name="connsiteX31" fmla="*/ 908364 w 1206976"/>
                  <a:gd name="connsiteY31" fmla="*/ 239343 h 1033030"/>
                  <a:gd name="connsiteX32" fmla="*/ 854044 w 1206976"/>
                  <a:gd name="connsiteY32" fmla="*/ 254432 h 1033030"/>
                  <a:gd name="connsiteX33" fmla="*/ 823384 w 1206976"/>
                  <a:gd name="connsiteY33" fmla="*/ 238237 h 1033030"/>
                  <a:gd name="connsiteX34" fmla="*/ 717607 w 1206976"/>
                  <a:gd name="connsiteY34" fmla="*/ 233477 h 1033030"/>
                  <a:gd name="connsiteX35" fmla="*/ 648832 w 1206976"/>
                  <a:gd name="connsiteY35" fmla="*/ 200111 h 1033030"/>
                  <a:gd name="connsiteX36" fmla="*/ 593242 w 1206976"/>
                  <a:gd name="connsiteY36" fmla="*/ 215370 h 1033030"/>
                  <a:gd name="connsiteX37" fmla="*/ 531137 w 1206976"/>
                  <a:gd name="connsiteY37" fmla="*/ 163897 h 1033030"/>
                  <a:gd name="connsiteX38" fmla="*/ 407406 w 1206976"/>
                  <a:gd name="connsiteY38" fmla="*/ 191058 h 1033030"/>
                  <a:gd name="connsiteX39" fmla="*/ 392317 w 1206976"/>
                  <a:gd name="connsiteY39" fmla="*/ 79398 h 1033030"/>
                  <a:gd name="connsiteX40" fmla="*/ 275103 w 1206976"/>
                  <a:gd name="connsiteY40" fmla="*/ 0 h 1033030"/>
                  <a:gd name="connsiteX0" fmla="*/ 275103 w 1206976"/>
                  <a:gd name="connsiteY0" fmla="*/ 0 h 1033030"/>
                  <a:gd name="connsiteX1" fmla="*/ 250479 w 1206976"/>
                  <a:gd name="connsiteY1" fmla="*/ 91470 h 1033030"/>
                  <a:gd name="connsiteX2" fmla="*/ 250479 w 1206976"/>
                  <a:gd name="connsiteY2" fmla="*/ 133719 h 1033030"/>
                  <a:gd name="connsiteX3" fmla="*/ 232372 w 1206976"/>
                  <a:gd name="connsiteY3" fmla="*/ 151826 h 1033030"/>
                  <a:gd name="connsiteX4" fmla="*/ 217283 w 1206976"/>
                  <a:gd name="connsiteY4" fmla="*/ 212182 h 1033030"/>
                  <a:gd name="connsiteX5" fmla="*/ 172016 w 1206976"/>
                  <a:gd name="connsiteY5" fmla="*/ 257450 h 1033030"/>
                  <a:gd name="connsiteX6" fmla="*/ 162962 w 1206976"/>
                  <a:gd name="connsiteY6" fmla="*/ 344967 h 1033030"/>
                  <a:gd name="connsiteX7" fmla="*/ 54321 w 1206976"/>
                  <a:gd name="connsiteY7" fmla="*/ 495858 h 1033030"/>
                  <a:gd name="connsiteX8" fmla="*/ 54321 w 1206976"/>
                  <a:gd name="connsiteY8" fmla="*/ 538107 h 1033030"/>
                  <a:gd name="connsiteX9" fmla="*/ 21125 w 1206976"/>
                  <a:gd name="connsiteY9" fmla="*/ 577339 h 1033030"/>
                  <a:gd name="connsiteX10" fmla="*/ 15089 w 1206976"/>
                  <a:gd name="connsiteY10" fmla="*/ 634678 h 1033030"/>
                  <a:gd name="connsiteX11" fmla="*/ 0 w 1206976"/>
                  <a:gd name="connsiteY11" fmla="*/ 707105 h 1033030"/>
                  <a:gd name="connsiteX12" fmla="*/ 6036 w 1206976"/>
                  <a:gd name="connsiteY12" fmla="*/ 767462 h 1033030"/>
                  <a:gd name="connsiteX13" fmla="*/ 591493 w 1206976"/>
                  <a:gd name="connsiteY13" fmla="*/ 936460 h 1033030"/>
                  <a:gd name="connsiteX14" fmla="*/ 1029077 w 1206976"/>
                  <a:gd name="connsiteY14" fmla="*/ 1033030 h 1033030"/>
                  <a:gd name="connsiteX15" fmla="*/ 1071327 w 1206976"/>
                  <a:gd name="connsiteY15" fmla="*/ 731248 h 1033030"/>
                  <a:gd name="connsiteX16" fmla="*/ 1107541 w 1206976"/>
                  <a:gd name="connsiteY16" fmla="*/ 661838 h 1033030"/>
                  <a:gd name="connsiteX17" fmla="*/ 1092452 w 1206976"/>
                  <a:gd name="connsiteY17" fmla="*/ 631660 h 1033030"/>
                  <a:gd name="connsiteX18" fmla="*/ 1083398 w 1206976"/>
                  <a:gd name="connsiteY18" fmla="*/ 634678 h 1033030"/>
                  <a:gd name="connsiteX19" fmla="*/ 1083398 w 1206976"/>
                  <a:gd name="connsiteY19" fmla="*/ 562250 h 1033030"/>
                  <a:gd name="connsiteX20" fmla="*/ 1134701 w 1206976"/>
                  <a:gd name="connsiteY20" fmla="*/ 538107 h 1033030"/>
                  <a:gd name="connsiteX21" fmla="*/ 1149790 w 1206976"/>
                  <a:gd name="connsiteY21" fmla="*/ 438519 h 1033030"/>
                  <a:gd name="connsiteX22" fmla="*/ 1206976 w 1206976"/>
                  <a:gd name="connsiteY22" fmla="*/ 411359 h 1033030"/>
                  <a:gd name="connsiteX23" fmla="*/ 1204592 w 1206976"/>
                  <a:gd name="connsiteY23" fmla="*/ 341949 h 1033030"/>
                  <a:gd name="connsiteX24" fmla="*/ 1182986 w 1206976"/>
                  <a:gd name="connsiteY24" fmla="*/ 311771 h 1033030"/>
                  <a:gd name="connsiteX25" fmla="*/ 1164879 w 1206976"/>
                  <a:gd name="connsiteY25" fmla="*/ 311771 h 1033030"/>
                  <a:gd name="connsiteX26" fmla="*/ 1131683 w 1206976"/>
                  <a:gd name="connsiteY26" fmla="*/ 290646 h 1033030"/>
                  <a:gd name="connsiteX27" fmla="*/ 1089434 w 1206976"/>
                  <a:gd name="connsiteY27" fmla="*/ 290646 h 1033030"/>
                  <a:gd name="connsiteX28" fmla="*/ 1061640 w 1206976"/>
                  <a:gd name="connsiteY28" fmla="*/ 275727 h 1033030"/>
                  <a:gd name="connsiteX29" fmla="*/ 1006050 w 1206976"/>
                  <a:gd name="connsiteY29" fmla="*/ 247291 h 1033030"/>
                  <a:gd name="connsiteX30" fmla="*/ 968721 w 1206976"/>
                  <a:gd name="connsiteY30" fmla="*/ 266503 h 1033030"/>
                  <a:gd name="connsiteX31" fmla="*/ 966217 w 1206976"/>
                  <a:gd name="connsiteY31" fmla="*/ 261034 h 1033030"/>
                  <a:gd name="connsiteX32" fmla="*/ 908364 w 1206976"/>
                  <a:gd name="connsiteY32" fmla="*/ 239343 h 1033030"/>
                  <a:gd name="connsiteX33" fmla="*/ 854044 w 1206976"/>
                  <a:gd name="connsiteY33" fmla="*/ 254432 h 1033030"/>
                  <a:gd name="connsiteX34" fmla="*/ 823384 w 1206976"/>
                  <a:gd name="connsiteY34" fmla="*/ 238237 h 1033030"/>
                  <a:gd name="connsiteX35" fmla="*/ 717607 w 1206976"/>
                  <a:gd name="connsiteY35" fmla="*/ 233477 h 1033030"/>
                  <a:gd name="connsiteX36" fmla="*/ 648832 w 1206976"/>
                  <a:gd name="connsiteY36" fmla="*/ 200111 h 1033030"/>
                  <a:gd name="connsiteX37" fmla="*/ 593242 w 1206976"/>
                  <a:gd name="connsiteY37" fmla="*/ 215370 h 1033030"/>
                  <a:gd name="connsiteX38" fmla="*/ 531137 w 1206976"/>
                  <a:gd name="connsiteY38" fmla="*/ 163897 h 1033030"/>
                  <a:gd name="connsiteX39" fmla="*/ 407406 w 1206976"/>
                  <a:gd name="connsiteY39" fmla="*/ 191058 h 1033030"/>
                  <a:gd name="connsiteX40" fmla="*/ 392317 w 1206976"/>
                  <a:gd name="connsiteY40" fmla="*/ 79398 h 1033030"/>
                  <a:gd name="connsiteX41" fmla="*/ 275103 w 1206976"/>
                  <a:gd name="connsiteY41" fmla="*/ 0 h 1033030"/>
                  <a:gd name="connsiteX0" fmla="*/ 275103 w 1206976"/>
                  <a:gd name="connsiteY0" fmla="*/ 0 h 1033030"/>
                  <a:gd name="connsiteX1" fmla="*/ 250479 w 1206976"/>
                  <a:gd name="connsiteY1" fmla="*/ 91470 h 1033030"/>
                  <a:gd name="connsiteX2" fmla="*/ 250479 w 1206976"/>
                  <a:gd name="connsiteY2" fmla="*/ 133719 h 1033030"/>
                  <a:gd name="connsiteX3" fmla="*/ 232372 w 1206976"/>
                  <a:gd name="connsiteY3" fmla="*/ 151826 h 1033030"/>
                  <a:gd name="connsiteX4" fmla="*/ 217283 w 1206976"/>
                  <a:gd name="connsiteY4" fmla="*/ 212182 h 1033030"/>
                  <a:gd name="connsiteX5" fmla="*/ 172016 w 1206976"/>
                  <a:gd name="connsiteY5" fmla="*/ 257450 h 1033030"/>
                  <a:gd name="connsiteX6" fmla="*/ 162962 w 1206976"/>
                  <a:gd name="connsiteY6" fmla="*/ 344967 h 1033030"/>
                  <a:gd name="connsiteX7" fmla="*/ 54321 w 1206976"/>
                  <a:gd name="connsiteY7" fmla="*/ 495858 h 1033030"/>
                  <a:gd name="connsiteX8" fmla="*/ 54321 w 1206976"/>
                  <a:gd name="connsiteY8" fmla="*/ 538107 h 1033030"/>
                  <a:gd name="connsiteX9" fmla="*/ 21125 w 1206976"/>
                  <a:gd name="connsiteY9" fmla="*/ 577339 h 1033030"/>
                  <a:gd name="connsiteX10" fmla="*/ 15089 w 1206976"/>
                  <a:gd name="connsiteY10" fmla="*/ 634678 h 1033030"/>
                  <a:gd name="connsiteX11" fmla="*/ 0 w 1206976"/>
                  <a:gd name="connsiteY11" fmla="*/ 707105 h 1033030"/>
                  <a:gd name="connsiteX12" fmla="*/ 6036 w 1206976"/>
                  <a:gd name="connsiteY12" fmla="*/ 767462 h 1033030"/>
                  <a:gd name="connsiteX13" fmla="*/ 591493 w 1206976"/>
                  <a:gd name="connsiteY13" fmla="*/ 936460 h 1033030"/>
                  <a:gd name="connsiteX14" fmla="*/ 1029077 w 1206976"/>
                  <a:gd name="connsiteY14" fmla="*/ 1033030 h 1033030"/>
                  <a:gd name="connsiteX15" fmla="*/ 1071327 w 1206976"/>
                  <a:gd name="connsiteY15" fmla="*/ 731248 h 1033030"/>
                  <a:gd name="connsiteX16" fmla="*/ 1107541 w 1206976"/>
                  <a:gd name="connsiteY16" fmla="*/ 661838 h 1033030"/>
                  <a:gd name="connsiteX17" fmla="*/ 1092452 w 1206976"/>
                  <a:gd name="connsiteY17" fmla="*/ 631660 h 1033030"/>
                  <a:gd name="connsiteX18" fmla="*/ 1083398 w 1206976"/>
                  <a:gd name="connsiteY18" fmla="*/ 634678 h 1033030"/>
                  <a:gd name="connsiteX19" fmla="*/ 1083398 w 1206976"/>
                  <a:gd name="connsiteY19" fmla="*/ 562250 h 1033030"/>
                  <a:gd name="connsiteX20" fmla="*/ 1134701 w 1206976"/>
                  <a:gd name="connsiteY20" fmla="*/ 538107 h 1033030"/>
                  <a:gd name="connsiteX21" fmla="*/ 1149790 w 1206976"/>
                  <a:gd name="connsiteY21" fmla="*/ 438519 h 1033030"/>
                  <a:gd name="connsiteX22" fmla="*/ 1206976 w 1206976"/>
                  <a:gd name="connsiteY22" fmla="*/ 411359 h 1033030"/>
                  <a:gd name="connsiteX23" fmla="*/ 1204592 w 1206976"/>
                  <a:gd name="connsiteY23" fmla="*/ 341949 h 1033030"/>
                  <a:gd name="connsiteX24" fmla="*/ 1182986 w 1206976"/>
                  <a:gd name="connsiteY24" fmla="*/ 311771 h 1033030"/>
                  <a:gd name="connsiteX25" fmla="*/ 1167263 w 1206976"/>
                  <a:gd name="connsiteY25" fmla="*/ 287969 h 1033030"/>
                  <a:gd name="connsiteX26" fmla="*/ 1131683 w 1206976"/>
                  <a:gd name="connsiteY26" fmla="*/ 290646 h 1033030"/>
                  <a:gd name="connsiteX27" fmla="*/ 1089434 w 1206976"/>
                  <a:gd name="connsiteY27" fmla="*/ 290646 h 1033030"/>
                  <a:gd name="connsiteX28" fmla="*/ 1061640 w 1206976"/>
                  <a:gd name="connsiteY28" fmla="*/ 275727 h 1033030"/>
                  <a:gd name="connsiteX29" fmla="*/ 1006050 w 1206976"/>
                  <a:gd name="connsiteY29" fmla="*/ 247291 h 1033030"/>
                  <a:gd name="connsiteX30" fmla="*/ 968721 w 1206976"/>
                  <a:gd name="connsiteY30" fmla="*/ 266503 h 1033030"/>
                  <a:gd name="connsiteX31" fmla="*/ 966217 w 1206976"/>
                  <a:gd name="connsiteY31" fmla="*/ 261034 h 1033030"/>
                  <a:gd name="connsiteX32" fmla="*/ 908364 w 1206976"/>
                  <a:gd name="connsiteY32" fmla="*/ 239343 h 1033030"/>
                  <a:gd name="connsiteX33" fmla="*/ 854044 w 1206976"/>
                  <a:gd name="connsiteY33" fmla="*/ 254432 h 1033030"/>
                  <a:gd name="connsiteX34" fmla="*/ 823384 w 1206976"/>
                  <a:gd name="connsiteY34" fmla="*/ 238237 h 1033030"/>
                  <a:gd name="connsiteX35" fmla="*/ 717607 w 1206976"/>
                  <a:gd name="connsiteY35" fmla="*/ 233477 h 1033030"/>
                  <a:gd name="connsiteX36" fmla="*/ 648832 w 1206976"/>
                  <a:gd name="connsiteY36" fmla="*/ 200111 h 1033030"/>
                  <a:gd name="connsiteX37" fmla="*/ 593242 w 1206976"/>
                  <a:gd name="connsiteY37" fmla="*/ 215370 h 1033030"/>
                  <a:gd name="connsiteX38" fmla="*/ 531137 w 1206976"/>
                  <a:gd name="connsiteY38" fmla="*/ 163897 h 1033030"/>
                  <a:gd name="connsiteX39" fmla="*/ 407406 w 1206976"/>
                  <a:gd name="connsiteY39" fmla="*/ 191058 h 1033030"/>
                  <a:gd name="connsiteX40" fmla="*/ 392317 w 1206976"/>
                  <a:gd name="connsiteY40" fmla="*/ 79398 h 1033030"/>
                  <a:gd name="connsiteX41" fmla="*/ 275103 w 1206976"/>
                  <a:gd name="connsiteY41" fmla="*/ 0 h 103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06976" h="1033030">
                    <a:moveTo>
                      <a:pt x="275103" y="0"/>
                    </a:moveTo>
                    <a:lnTo>
                      <a:pt x="250479" y="91470"/>
                    </a:lnTo>
                    <a:lnTo>
                      <a:pt x="250479" y="133719"/>
                    </a:lnTo>
                    <a:lnTo>
                      <a:pt x="232372" y="151826"/>
                    </a:lnTo>
                    <a:lnTo>
                      <a:pt x="217283" y="212182"/>
                    </a:lnTo>
                    <a:lnTo>
                      <a:pt x="172016" y="257450"/>
                    </a:lnTo>
                    <a:lnTo>
                      <a:pt x="162962" y="344967"/>
                    </a:lnTo>
                    <a:lnTo>
                      <a:pt x="54321" y="495858"/>
                    </a:lnTo>
                    <a:lnTo>
                      <a:pt x="54321" y="538107"/>
                    </a:lnTo>
                    <a:lnTo>
                      <a:pt x="21125" y="577339"/>
                    </a:lnTo>
                    <a:lnTo>
                      <a:pt x="15089" y="634678"/>
                    </a:lnTo>
                    <a:lnTo>
                      <a:pt x="0" y="707105"/>
                    </a:lnTo>
                    <a:lnTo>
                      <a:pt x="6036" y="767462"/>
                    </a:lnTo>
                    <a:lnTo>
                      <a:pt x="591493" y="936460"/>
                    </a:lnTo>
                    <a:lnTo>
                      <a:pt x="1029077" y="1033030"/>
                    </a:lnTo>
                    <a:lnTo>
                      <a:pt x="1071327" y="731248"/>
                    </a:lnTo>
                    <a:lnTo>
                      <a:pt x="1107541" y="661838"/>
                    </a:lnTo>
                    <a:lnTo>
                      <a:pt x="1092452" y="631660"/>
                    </a:lnTo>
                    <a:lnTo>
                      <a:pt x="1083398" y="634678"/>
                    </a:lnTo>
                    <a:lnTo>
                      <a:pt x="1083398" y="562250"/>
                    </a:lnTo>
                    <a:lnTo>
                      <a:pt x="1134701" y="538107"/>
                    </a:lnTo>
                    <a:lnTo>
                      <a:pt x="1149790" y="438519"/>
                    </a:lnTo>
                    <a:lnTo>
                      <a:pt x="1206976" y="411359"/>
                    </a:lnTo>
                    <a:cubicBezTo>
                      <a:pt x="1206181" y="388222"/>
                      <a:pt x="1205387" y="365086"/>
                      <a:pt x="1204592" y="341949"/>
                    </a:cubicBezTo>
                    <a:lnTo>
                      <a:pt x="1182986" y="311771"/>
                    </a:lnTo>
                    <a:lnTo>
                      <a:pt x="1167263" y="287969"/>
                    </a:lnTo>
                    <a:lnTo>
                      <a:pt x="1131683" y="290646"/>
                    </a:lnTo>
                    <a:lnTo>
                      <a:pt x="1089434" y="290646"/>
                    </a:lnTo>
                    <a:lnTo>
                      <a:pt x="1061640" y="275727"/>
                    </a:lnTo>
                    <a:lnTo>
                      <a:pt x="1006050" y="247291"/>
                    </a:lnTo>
                    <a:lnTo>
                      <a:pt x="968721" y="266503"/>
                    </a:lnTo>
                    <a:cubicBezTo>
                      <a:pt x="965502" y="266267"/>
                      <a:pt x="969436" y="261270"/>
                      <a:pt x="966217" y="261034"/>
                    </a:cubicBezTo>
                    <a:lnTo>
                      <a:pt x="908364" y="239343"/>
                    </a:lnTo>
                    <a:lnTo>
                      <a:pt x="854044" y="254432"/>
                    </a:lnTo>
                    <a:lnTo>
                      <a:pt x="823384" y="238237"/>
                    </a:lnTo>
                    <a:lnTo>
                      <a:pt x="717607" y="233477"/>
                    </a:lnTo>
                    <a:lnTo>
                      <a:pt x="648832" y="200111"/>
                    </a:lnTo>
                    <a:lnTo>
                      <a:pt x="593242" y="215370"/>
                    </a:lnTo>
                    <a:lnTo>
                      <a:pt x="531137" y="163897"/>
                    </a:lnTo>
                    <a:lnTo>
                      <a:pt x="407406" y="191058"/>
                    </a:lnTo>
                    <a:lnTo>
                      <a:pt x="392317" y="79398"/>
                    </a:lnTo>
                    <a:lnTo>
                      <a:pt x="275103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34" name="Freeform 5"/>
              <p:cNvSpPr/>
              <p:nvPr/>
            </p:nvSpPr>
            <p:spPr>
              <a:xfrm>
                <a:off x="3555332" y="2524376"/>
                <a:ext cx="979488" cy="1497012"/>
              </a:xfrm>
              <a:custGeom>
                <a:avLst/>
                <a:gdLst>
                  <a:gd name="connsiteX0" fmla="*/ 111660 w 965703"/>
                  <a:gd name="connsiteY0" fmla="*/ 0 h 1481751"/>
                  <a:gd name="connsiteX1" fmla="*/ 0 w 965703"/>
                  <a:gd name="connsiteY1" fmla="*/ 552262 h 1481751"/>
                  <a:gd name="connsiteX2" fmla="*/ 669957 w 965703"/>
                  <a:gd name="connsiteY2" fmla="*/ 1481751 h 1481751"/>
                  <a:gd name="connsiteX3" fmla="*/ 700135 w 965703"/>
                  <a:gd name="connsiteY3" fmla="*/ 1421394 h 1481751"/>
                  <a:gd name="connsiteX4" fmla="*/ 688064 w 965703"/>
                  <a:gd name="connsiteY4" fmla="*/ 1351984 h 1481751"/>
                  <a:gd name="connsiteX5" fmla="*/ 712206 w 965703"/>
                  <a:gd name="connsiteY5" fmla="*/ 1276539 h 1481751"/>
                  <a:gd name="connsiteX6" fmla="*/ 808777 w 965703"/>
                  <a:gd name="connsiteY6" fmla="*/ 1309735 h 1481751"/>
                  <a:gd name="connsiteX7" fmla="*/ 965703 w 965703"/>
                  <a:gd name="connsiteY7" fmla="*/ 178052 h 1481751"/>
                  <a:gd name="connsiteX8" fmla="*/ 111660 w 965703"/>
                  <a:gd name="connsiteY8" fmla="*/ 0 h 1481751"/>
                  <a:gd name="connsiteX0" fmla="*/ 125955 w 979998"/>
                  <a:gd name="connsiteY0" fmla="*/ 0 h 1481751"/>
                  <a:gd name="connsiteX1" fmla="*/ 0 w 979998"/>
                  <a:gd name="connsiteY1" fmla="*/ 552491 h 1481751"/>
                  <a:gd name="connsiteX2" fmla="*/ 684252 w 979998"/>
                  <a:gd name="connsiteY2" fmla="*/ 1481751 h 1481751"/>
                  <a:gd name="connsiteX3" fmla="*/ 714430 w 979998"/>
                  <a:gd name="connsiteY3" fmla="*/ 1421394 h 1481751"/>
                  <a:gd name="connsiteX4" fmla="*/ 702359 w 979998"/>
                  <a:gd name="connsiteY4" fmla="*/ 1351984 h 1481751"/>
                  <a:gd name="connsiteX5" fmla="*/ 726501 w 979998"/>
                  <a:gd name="connsiteY5" fmla="*/ 1276539 h 1481751"/>
                  <a:gd name="connsiteX6" fmla="*/ 823072 w 979998"/>
                  <a:gd name="connsiteY6" fmla="*/ 1309735 h 1481751"/>
                  <a:gd name="connsiteX7" fmla="*/ 979998 w 979998"/>
                  <a:gd name="connsiteY7" fmla="*/ 178052 h 1481751"/>
                  <a:gd name="connsiteX8" fmla="*/ 125955 w 979998"/>
                  <a:gd name="connsiteY8" fmla="*/ 0 h 1481751"/>
                  <a:gd name="connsiteX0" fmla="*/ 125955 w 979998"/>
                  <a:gd name="connsiteY0" fmla="*/ 0 h 1496659"/>
                  <a:gd name="connsiteX1" fmla="*/ 0 w 979998"/>
                  <a:gd name="connsiteY1" fmla="*/ 552491 h 1496659"/>
                  <a:gd name="connsiteX2" fmla="*/ 684608 w 979998"/>
                  <a:gd name="connsiteY2" fmla="*/ 1496659 h 1496659"/>
                  <a:gd name="connsiteX3" fmla="*/ 714430 w 979998"/>
                  <a:gd name="connsiteY3" fmla="*/ 1421394 h 1496659"/>
                  <a:gd name="connsiteX4" fmla="*/ 702359 w 979998"/>
                  <a:gd name="connsiteY4" fmla="*/ 1351984 h 1496659"/>
                  <a:gd name="connsiteX5" fmla="*/ 726501 w 979998"/>
                  <a:gd name="connsiteY5" fmla="*/ 1276539 h 1496659"/>
                  <a:gd name="connsiteX6" fmla="*/ 823072 w 979998"/>
                  <a:gd name="connsiteY6" fmla="*/ 1309735 h 1496659"/>
                  <a:gd name="connsiteX7" fmla="*/ 979998 w 979998"/>
                  <a:gd name="connsiteY7" fmla="*/ 178052 h 1496659"/>
                  <a:gd name="connsiteX8" fmla="*/ 125955 w 979998"/>
                  <a:gd name="connsiteY8" fmla="*/ 0 h 1496659"/>
                  <a:gd name="connsiteX0" fmla="*/ 125955 w 979998"/>
                  <a:gd name="connsiteY0" fmla="*/ 0 h 1496659"/>
                  <a:gd name="connsiteX1" fmla="*/ 0 w 979998"/>
                  <a:gd name="connsiteY1" fmla="*/ 552491 h 1496659"/>
                  <a:gd name="connsiteX2" fmla="*/ 684608 w 979998"/>
                  <a:gd name="connsiteY2" fmla="*/ 1496659 h 1496659"/>
                  <a:gd name="connsiteX3" fmla="*/ 714430 w 979998"/>
                  <a:gd name="connsiteY3" fmla="*/ 1421394 h 1496659"/>
                  <a:gd name="connsiteX4" fmla="*/ 712255 w 979998"/>
                  <a:gd name="connsiteY4" fmla="*/ 1359690 h 1496659"/>
                  <a:gd name="connsiteX5" fmla="*/ 726501 w 979998"/>
                  <a:gd name="connsiteY5" fmla="*/ 1276539 h 1496659"/>
                  <a:gd name="connsiteX6" fmla="*/ 823072 w 979998"/>
                  <a:gd name="connsiteY6" fmla="*/ 1309735 h 1496659"/>
                  <a:gd name="connsiteX7" fmla="*/ 979998 w 979998"/>
                  <a:gd name="connsiteY7" fmla="*/ 178052 h 1496659"/>
                  <a:gd name="connsiteX8" fmla="*/ 125955 w 979998"/>
                  <a:gd name="connsiteY8" fmla="*/ 0 h 1496659"/>
                  <a:gd name="connsiteX0" fmla="*/ 125955 w 979998"/>
                  <a:gd name="connsiteY0" fmla="*/ 0 h 1496659"/>
                  <a:gd name="connsiteX1" fmla="*/ 0 w 979998"/>
                  <a:gd name="connsiteY1" fmla="*/ 552491 h 1496659"/>
                  <a:gd name="connsiteX2" fmla="*/ 684608 w 979998"/>
                  <a:gd name="connsiteY2" fmla="*/ 1496659 h 1496659"/>
                  <a:gd name="connsiteX3" fmla="*/ 714430 w 979998"/>
                  <a:gd name="connsiteY3" fmla="*/ 1421394 h 1496659"/>
                  <a:gd name="connsiteX4" fmla="*/ 712255 w 979998"/>
                  <a:gd name="connsiteY4" fmla="*/ 1359690 h 1496659"/>
                  <a:gd name="connsiteX5" fmla="*/ 743557 w 979998"/>
                  <a:gd name="connsiteY5" fmla="*/ 1288979 h 1496659"/>
                  <a:gd name="connsiteX6" fmla="*/ 823072 w 979998"/>
                  <a:gd name="connsiteY6" fmla="*/ 1309735 h 1496659"/>
                  <a:gd name="connsiteX7" fmla="*/ 979998 w 979998"/>
                  <a:gd name="connsiteY7" fmla="*/ 178052 h 1496659"/>
                  <a:gd name="connsiteX8" fmla="*/ 125955 w 979998"/>
                  <a:gd name="connsiteY8" fmla="*/ 0 h 1496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9998" h="1496659">
                    <a:moveTo>
                      <a:pt x="125955" y="0"/>
                    </a:moveTo>
                    <a:lnTo>
                      <a:pt x="0" y="552491"/>
                    </a:lnTo>
                    <a:lnTo>
                      <a:pt x="684608" y="1496659"/>
                    </a:lnTo>
                    <a:lnTo>
                      <a:pt x="714430" y="1421394"/>
                    </a:lnTo>
                    <a:lnTo>
                      <a:pt x="712255" y="1359690"/>
                    </a:lnTo>
                    <a:lnTo>
                      <a:pt x="743557" y="1288979"/>
                    </a:lnTo>
                    <a:lnTo>
                      <a:pt x="823072" y="1309735"/>
                    </a:lnTo>
                    <a:lnTo>
                      <a:pt x="979998" y="178052"/>
                    </a:lnTo>
                    <a:lnTo>
                      <a:pt x="125955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35" name="Freeform 9"/>
              <p:cNvSpPr/>
              <p:nvPr/>
            </p:nvSpPr>
            <p:spPr>
              <a:xfrm>
                <a:off x="4401470" y="2702176"/>
                <a:ext cx="836612" cy="1076325"/>
              </a:xfrm>
              <a:custGeom>
                <a:avLst/>
                <a:gdLst>
                  <a:gd name="connsiteX0" fmla="*/ 132784 w 835937"/>
                  <a:gd name="connsiteY0" fmla="*/ 0 h 1059255"/>
                  <a:gd name="connsiteX1" fmla="*/ 0 w 835937"/>
                  <a:gd name="connsiteY1" fmla="*/ 956649 h 1059255"/>
                  <a:gd name="connsiteX2" fmla="*/ 775580 w 835937"/>
                  <a:gd name="connsiteY2" fmla="*/ 1059255 h 1059255"/>
                  <a:gd name="connsiteX3" fmla="*/ 835937 w 835937"/>
                  <a:gd name="connsiteY3" fmla="*/ 286693 h 1059255"/>
                  <a:gd name="connsiteX4" fmla="*/ 540190 w 835937"/>
                  <a:gd name="connsiteY4" fmla="*/ 250479 h 1059255"/>
                  <a:gd name="connsiteX5" fmla="*/ 555279 w 835937"/>
                  <a:gd name="connsiteY5" fmla="*/ 69410 h 1059255"/>
                  <a:gd name="connsiteX6" fmla="*/ 132784 w 835937"/>
                  <a:gd name="connsiteY6" fmla="*/ 0 h 1059255"/>
                  <a:gd name="connsiteX0" fmla="*/ 132784 w 835937"/>
                  <a:gd name="connsiteY0" fmla="*/ 0 h 1075929"/>
                  <a:gd name="connsiteX1" fmla="*/ 0 w 835937"/>
                  <a:gd name="connsiteY1" fmla="*/ 956649 h 1075929"/>
                  <a:gd name="connsiteX2" fmla="*/ 763683 w 835937"/>
                  <a:gd name="connsiteY2" fmla="*/ 1075929 h 1075929"/>
                  <a:gd name="connsiteX3" fmla="*/ 835937 w 835937"/>
                  <a:gd name="connsiteY3" fmla="*/ 286693 h 1075929"/>
                  <a:gd name="connsiteX4" fmla="*/ 540190 w 835937"/>
                  <a:gd name="connsiteY4" fmla="*/ 250479 h 1075929"/>
                  <a:gd name="connsiteX5" fmla="*/ 555279 w 835937"/>
                  <a:gd name="connsiteY5" fmla="*/ 69410 h 1075929"/>
                  <a:gd name="connsiteX6" fmla="*/ 132784 w 835937"/>
                  <a:gd name="connsiteY6" fmla="*/ 0 h 107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5937" h="1075929">
                    <a:moveTo>
                      <a:pt x="132784" y="0"/>
                    </a:moveTo>
                    <a:lnTo>
                      <a:pt x="0" y="956649"/>
                    </a:lnTo>
                    <a:lnTo>
                      <a:pt x="763683" y="1075929"/>
                    </a:lnTo>
                    <a:lnTo>
                      <a:pt x="835937" y="286693"/>
                    </a:lnTo>
                    <a:lnTo>
                      <a:pt x="540190" y="250479"/>
                    </a:lnTo>
                    <a:lnTo>
                      <a:pt x="555279" y="69410"/>
                    </a:lnTo>
                    <a:lnTo>
                      <a:pt x="132784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36" name="Freeform 10"/>
              <p:cNvSpPr/>
              <p:nvPr/>
            </p:nvSpPr>
            <p:spPr>
              <a:xfrm>
                <a:off x="4179220" y="3661026"/>
                <a:ext cx="992187" cy="1201737"/>
              </a:xfrm>
              <a:custGeom>
                <a:avLst/>
                <a:gdLst>
                  <a:gd name="connsiteX0" fmla="*/ 223319 w 995882"/>
                  <a:gd name="connsiteY0" fmla="*/ 0 h 1201093"/>
                  <a:gd name="connsiteX1" fmla="*/ 199177 w 995882"/>
                  <a:gd name="connsiteY1" fmla="*/ 172016 h 1201093"/>
                  <a:gd name="connsiteX2" fmla="*/ 108642 w 995882"/>
                  <a:gd name="connsiteY2" fmla="*/ 147873 h 1201093"/>
                  <a:gd name="connsiteX3" fmla="*/ 75446 w 995882"/>
                  <a:gd name="connsiteY3" fmla="*/ 223319 h 1201093"/>
                  <a:gd name="connsiteX4" fmla="*/ 84499 w 995882"/>
                  <a:gd name="connsiteY4" fmla="*/ 286693 h 1201093"/>
                  <a:gd name="connsiteX5" fmla="*/ 66392 w 995882"/>
                  <a:gd name="connsiteY5" fmla="*/ 344032 h 1201093"/>
                  <a:gd name="connsiteX6" fmla="*/ 78464 w 995882"/>
                  <a:gd name="connsiteY6" fmla="*/ 383264 h 1201093"/>
                  <a:gd name="connsiteX7" fmla="*/ 132785 w 995882"/>
                  <a:gd name="connsiteY7" fmla="*/ 510012 h 1201093"/>
                  <a:gd name="connsiteX8" fmla="*/ 132785 w 995882"/>
                  <a:gd name="connsiteY8" fmla="*/ 528119 h 1201093"/>
                  <a:gd name="connsiteX9" fmla="*/ 78464 w 995882"/>
                  <a:gd name="connsiteY9" fmla="*/ 552262 h 1201093"/>
                  <a:gd name="connsiteX10" fmla="*/ 66392 w 995882"/>
                  <a:gd name="connsiteY10" fmla="*/ 633743 h 1201093"/>
                  <a:gd name="connsiteX11" fmla="*/ 15089 w 995882"/>
                  <a:gd name="connsiteY11" fmla="*/ 715224 h 1201093"/>
                  <a:gd name="connsiteX12" fmla="*/ 45268 w 995882"/>
                  <a:gd name="connsiteY12" fmla="*/ 802741 h 1201093"/>
                  <a:gd name="connsiteX13" fmla="*/ 21125 w 995882"/>
                  <a:gd name="connsiteY13" fmla="*/ 787652 h 1201093"/>
                  <a:gd name="connsiteX14" fmla="*/ 0 w 995882"/>
                  <a:gd name="connsiteY14" fmla="*/ 811794 h 1201093"/>
                  <a:gd name="connsiteX15" fmla="*/ 0 w 995882"/>
                  <a:gd name="connsiteY15" fmla="*/ 838955 h 1201093"/>
                  <a:gd name="connsiteX16" fmla="*/ 576404 w 995882"/>
                  <a:gd name="connsiteY16" fmla="*/ 1170915 h 1201093"/>
                  <a:gd name="connsiteX17" fmla="*/ 908365 w 995882"/>
                  <a:gd name="connsiteY17" fmla="*/ 1201093 h 1201093"/>
                  <a:gd name="connsiteX18" fmla="*/ 995882 w 995882"/>
                  <a:gd name="connsiteY18" fmla="*/ 102606 h 1201093"/>
                  <a:gd name="connsiteX19" fmla="*/ 223319 w 995882"/>
                  <a:gd name="connsiteY19" fmla="*/ 0 h 1201093"/>
                  <a:gd name="connsiteX0" fmla="*/ 223319 w 995882"/>
                  <a:gd name="connsiteY0" fmla="*/ 0 h 1201093"/>
                  <a:gd name="connsiteX1" fmla="*/ 199177 w 995882"/>
                  <a:gd name="connsiteY1" fmla="*/ 172016 h 1201093"/>
                  <a:gd name="connsiteX2" fmla="*/ 108642 w 995882"/>
                  <a:gd name="connsiteY2" fmla="*/ 147873 h 1201093"/>
                  <a:gd name="connsiteX3" fmla="*/ 75446 w 995882"/>
                  <a:gd name="connsiteY3" fmla="*/ 223319 h 1201093"/>
                  <a:gd name="connsiteX4" fmla="*/ 84499 w 995882"/>
                  <a:gd name="connsiteY4" fmla="*/ 286693 h 1201093"/>
                  <a:gd name="connsiteX5" fmla="*/ 66392 w 995882"/>
                  <a:gd name="connsiteY5" fmla="*/ 344032 h 1201093"/>
                  <a:gd name="connsiteX6" fmla="*/ 78464 w 995882"/>
                  <a:gd name="connsiteY6" fmla="*/ 383264 h 1201093"/>
                  <a:gd name="connsiteX7" fmla="*/ 132785 w 995882"/>
                  <a:gd name="connsiteY7" fmla="*/ 510012 h 1201093"/>
                  <a:gd name="connsiteX8" fmla="*/ 132785 w 995882"/>
                  <a:gd name="connsiteY8" fmla="*/ 528119 h 1201093"/>
                  <a:gd name="connsiteX9" fmla="*/ 78464 w 995882"/>
                  <a:gd name="connsiteY9" fmla="*/ 552262 h 1201093"/>
                  <a:gd name="connsiteX10" fmla="*/ 66392 w 995882"/>
                  <a:gd name="connsiteY10" fmla="*/ 633743 h 1201093"/>
                  <a:gd name="connsiteX11" fmla="*/ 15089 w 995882"/>
                  <a:gd name="connsiteY11" fmla="*/ 715224 h 1201093"/>
                  <a:gd name="connsiteX12" fmla="*/ 21125 w 995882"/>
                  <a:gd name="connsiteY12" fmla="*/ 787652 h 1201093"/>
                  <a:gd name="connsiteX13" fmla="*/ 0 w 995882"/>
                  <a:gd name="connsiteY13" fmla="*/ 811794 h 1201093"/>
                  <a:gd name="connsiteX14" fmla="*/ 0 w 995882"/>
                  <a:gd name="connsiteY14" fmla="*/ 838955 h 1201093"/>
                  <a:gd name="connsiteX15" fmla="*/ 576404 w 995882"/>
                  <a:gd name="connsiteY15" fmla="*/ 1170915 h 1201093"/>
                  <a:gd name="connsiteX16" fmla="*/ 908365 w 995882"/>
                  <a:gd name="connsiteY16" fmla="*/ 1201093 h 1201093"/>
                  <a:gd name="connsiteX17" fmla="*/ 995882 w 995882"/>
                  <a:gd name="connsiteY17" fmla="*/ 102606 h 1201093"/>
                  <a:gd name="connsiteX18" fmla="*/ 223319 w 995882"/>
                  <a:gd name="connsiteY18" fmla="*/ 0 h 1201093"/>
                  <a:gd name="connsiteX0" fmla="*/ 223319 w 991638"/>
                  <a:gd name="connsiteY0" fmla="*/ 0 h 1201093"/>
                  <a:gd name="connsiteX1" fmla="*/ 199177 w 991638"/>
                  <a:gd name="connsiteY1" fmla="*/ 172016 h 1201093"/>
                  <a:gd name="connsiteX2" fmla="*/ 108642 w 991638"/>
                  <a:gd name="connsiteY2" fmla="*/ 147873 h 1201093"/>
                  <a:gd name="connsiteX3" fmla="*/ 75446 w 991638"/>
                  <a:gd name="connsiteY3" fmla="*/ 223319 h 1201093"/>
                  <a:gd name="connsiteX4" fmla="*/ 84499 w 991638"/>
                  <a:gd name="connsiteY4" fmla="*/ 286693 h 1201093"/>
                  <a:gd name="connsiteX5" fmla="*/ 66392 w 991638"/>
                  <a:gd name="connsiteY5" fmla="*/ 344032 h 1201093"/>
                  <a:gd name="connsiteX6" fmla="*/ 78464 w 991638"/>
                  <a:gd name="connsiteY6" fmla="*/ 383264 h 1201093"/>
                  <a:gd name="connsiteX7" fmla="*/ 132785 w 991638"/>
                  <a:gd name="connsiteY7" fmla="*/ 510012 h 1201093"/>
                  <a:gd name="connsiteX8" fmla="*/ 132785 w 991638"/>
                  <a:gd name="connsiteY8" fmla="*/ 528119 h 1201093"/>
                  <a:gd name="connsiteX9" fmla="*/ 78464 w 991638"/>
                  <a:gd name="connsiteY9" fmla="*/ 552262 h 1201093"/>
                  <a:gd name="connsiteX10" fmla="*/ 66392 w 991638"/>
                  <a:gd name="connsiteY10" fmla="*/ 633743 h 1201093"/>
                  <a:gd name="connsiteX11" fmla="*/ 15089 w 991638"/>
                  <a:gd name="connsiteY11" fmla="*/ 715224 h 1201093"/>
                  <a:gd name="connsiteX12" fmla="*/ 21125 w 991638"/>
                  <a:gd name="connsiteY12" fmla="*/ 787652 h 1201093"/>
                  <a:gd name="connsiteX13" fmla="*/ 0 w 991638"/>
                  <a:gd name="connsiteY13" fmla="*/ 811794 h 1201093"/>
                  <a:gd name="connsiteX14" fmla="*/ 0 w 991638"/>
                  <a:gd name="connsiteY14" fmla="*/ 838955 h 1201093"/>
                  <a:gd name="connsiteX15" fmla="*/ 576404 w 991638"/>
                  <a:gd name="connsiteY15" fmla="*/ 1170915 h 1201093"/>
                  <a:gd name="connsiteX16" fmla="*/ 908365 w 991638"/>
                  <a:gd name="connsiteY16" fmla="*/ 1201093 h 1201093"/>
                  <a:gd name="connsiteX17" fmla="*/ 991638 w 991638"/>
                  <a:gd name="connsiteY17" fmla="*/ 112071 h 1201093"/>
                  <a:gd name="connsiteX18" fmla="*/ 223319 w 991638"/>
                  <a:gd name="connsiteY18" fmla="*/ 0 h 120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1638" h="1201093">
                    <a:moveTo>
                      <a:pt x="223319" y="0"/>
                    </a:moveTo>
                    <a:lnTo>
                      <a:pt x="199177" y="172016"/>
                    </a:lnTo>
                    <a:lnTo>
                      <a:pt x="108642" y="147873"/>
                    </a:lnTo>
                    <a:lnTo>
                      <a:pt x="75446" y="223319"/>
                    </a:lnTo>
                    <a:lnTo>
                      <a:pt x="84499" y="286693"/>
                    </a:lnTo>
                    <a:lnTo>
                      <a:pt x="66392" y="344032"/>
                    </a:lnTo>
                    <a:lnTo>
                      <a:pt x="78464" y="383264"/>
                    </a:lnTo>
                    <a:lnTo>
                      <a:pt x="132785" y="510012"/>
                    </a:lnTo>
                    <a:lnTo>
                      <a:pt x="132785" y="528119"/>
                    </a:lnTo>
                    <a:lnTo>
                      <a:pt x="78464" y="552262"/>
                    </a:lnTo>
                    <a:lnTo>
                      <a:pt x="66392" y="633743"/>
                    </a:lnTo>
                    <a:lnTo>
                      <a:pt x="15089" y="715224"/>
                    </a:lnTo>
                    <a:lnTo>
                      <a:pt x="21125" y="787652"/>
                    </a:lnTo>
                    <a:lnTo>
                      <a:pt x="0" y="811794"/>
                    </a:lnTo>
                    <a:lnTo>
                      <a:pt x="0" y="838955"/>
                    </a:lnTo>
                    <a:lnTo>
                      <a:pt x="576404" y="1170915"/>
                    </a:lnTo>
                    <a:lnTo>
                      <a:pt x="908365" y="1201093"/>
                    </a:lnTo>
                    <a:lnTo>
                      <a:pt x="991638" y="112071"/>
                    </a:lnTo>
                    <a:lnTo>
                      <a:pt x="223319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37" name="Freeform 11"/>
              <p:cNvSpPr/>
              <p:nvPr/>
            </p:nvSpPr>
            <p:spPr>
              <a:xfrm>
                <a:off x="5080920" y="3770563"/>
                <a:ext cx="1025525" cy="1106488"/>
              </a:xfrm>
              <a:custGeom>
                <a:avLst/>
                <a:gdLst>
                  <a:gd name="connsiteX0" fmla="*/ 87517 w 1026059"/>
                  <a:gd name="connsiteY0" fmla="*/ 0 h 1107540"/>
                  <a:gd name="connsiteX1" fmla="*/ 0 w 1026059"/>
                  <a:gd name="connsiteY1" fmla="*/ 1098487 h 1107540"/>
                  <a:gd name="connsiteX2" fmla="*/ 165980 w 1026059"/>
                  <a:gd name="connsiteY2" fmla="*/ 1107540 h 1107540"/>
                  <a:gd name="connsiteX3" fmla="*/ 172016 w 1026059"/>
                  <a:gd name="connsiteY3" fmla="*/ 1029077 h 1107540"/>
                  <a:gd name="connsiteX4" fmla="*/ 416459 w 1026059"/>
                  <a:gd name="connsiteY4" fmla="*/ 1032095 h 1107540"/>
                  <a:gd name="connsiteX5" fmla="*/ 425513 w 1026059"/>
                  <a:gd name="connsiteY5" fmla="*/ 992863 h 1107540"/>
                  <a:gd name="connsiteX6" fmla="*/ 1010970 w 1026059"/>
                  <a:gd name="connsiteY6" fmla="*/ 1020023 h 1107540"/>
                  <a:gd name="connsiteX7" fmla="*/ 1026059 w 1026059"/>
                  <a:gd name="connsiteY7" fmla="*/ 54321 h 1107540"/>
                  <a:gd name="connsiteX8" fmla="*/ 377228 w 1026059"/>
                  <a:gd name="connsiteY8" fmla="*/ 24142 h 1107540"/>
                  <a:gd name="connsiteX9" fmla="*/ 238408 w 1026059"/>
                  <a:gd name="connsiteY9" fmla="*/ 9053 h 1107540"/>
                  <a:gd name="connsiteX10" fmla="*/ 87517 w 1026059"/>
                  <a:gd name="connsiteY10" fmla="*/ 0 h 110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6059" h="1107540">
                    <a:moveTo>
                      <a:pt x="87517" y="0"/>
                    </a:moveTo>
                    <a:lnTo>
                      <a:pt x="0" y="1098487"/>
                    </a:lnTo>
                    <a:lnTo>
                      <a:pt x="165980" y="1107540"/>
                    </a:lnTo>
                    <a:lnTo>
                      <a:pt x="172016" y="1029077"/>
                    </a:lnTo>
                    <a:lnTo>
                      <a:pt x="416459" y="1032095"/>
                    </a:lnTo>
                    <a:lnTo>
                      <a:pt x="425513" y="992863"/>
                    </a:lnTo>
                    <a:lnTo>
                      <a:pt x="1010970" y="1020023"/>
                    </a:lnTo>
                    <a:lnTo>
                      <a:pt x="1026059" y="54321"/>
                    </a:lnTo>
                    <a:lnTo>
                      <a:pt x="377228" y="24142"/>
                    </a:lnTo>
                    <a:lnTo>
                      <a:pt x="238408" y="9053"/>
                    </a:lnTo>
                    <a:lnTo>
                      <a:pt x="8751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38" name="Freeform 12"/>
              <p:cNvSpPr/>
              <p:nvPr/>
            </p:nvSpPr>
            <p:spPr>
              <a:xfrm>
                <a:off x="5166645" y="2987926"/>
                <a:ext cx="1096962" cy="839787"/>
              </a:xfrm>
              <a:custGeom>
                <a:avLst/>
                <a:gdLst>
                  <a:gd name="connsiteX0" fmla="*/ 54321 w 1083398"/>
                  <a:gd name="connsiteY0" fmla="*/ 0 h 838954"/>
                  <a:gd name="connsiteX1" fmla="*/ 0 w 1083398"/>
                  <a:gd name="connsiteY1" fmla="*/ 778598 h 838954"/>
                  <a:gd name="connsiteX2" fmla="*/ 359121 w 1083398"/>
                  <a:gd name="connsiteY2" fmla="*/ 811794 h 838954"/>
                  <a:gd name="connsiteX3" fmla="*/ 926471 w 1083398"/>
                  <a:gd name="connsiteY3" fmla="*/ 838954 h 838954"/>
                  <a:gd name="connsiteX4" fmla="*/ 1071327 w 1083398"/>
                  <a:gd name="connsiteY4" fmla="*/ 832919 h 838954"/>
                  <a:gd name="connsiteX5" fmla="*/ 1083398 w 1083398"/>
                  <a:gd name="connsiteY5" fmla="*/ 69410 h 838954"/>
                  <a:gd name="connsiteX6" fmla="*/ 639778 w 1083398"/>
                  <a:gd name="connsiteY6" fmla="*/ 45267 h 838954"/>
                  <a:gd name="connsiteX7" fmla="*/ 416460 w 1083398"/>
                  <a:gd name="connsiteY7" fmla="*/ 27160 h 838954"/>
                  <a:gd name="connsiteX8" fmla="*/ 54321 w 1083398"/>
                  <a:gd name="connsiteY8" fmla="*/ 0 h 838954"/>
                  <a:gd name="connsiteX0" fmla="*/ 68618 w 1097695"/>
                  <a:gd name="connsiteY0" fmla="*/ 0 h 838954"/>
                  <a:gd name="connsiteX1" fmla="*/ 0 w 1097695"/>
                  <a:gd name="connsiteY1" fmla="*/ 780977 h 838954"/>
                  <a:gd name="connsiteX2" fmla="*/ 373418 w 1097695"/>
                  <a:gd name="connsiteY2" fmla="*/ 811794 h 838954"/>
                  <a:gd name="connsiteX3" fmla="*/ 940768 w 1097695"/>
                  <a:gd name="connsiteY3" fmla="*/ 838954 h 838954"/>
                  <a:gd name="connsiteX4" fmla="*/ 1085624 w 1097695"/>
                  <a:gd name="connsiteY4" fmla="*/ 832919 h 838954"/>
                  <a:gd name="connsiteX5" fmla="*/ 1097695 w 1097695"/>
                  <a:gd name="connsiteY5" fmla="*/ 69410 h 838954"/>
                  <a:gd name="connsiteX6" fmla="*/ 654075 w 1097695"/>
                  <a:gd name="connsiteY6" fmla="*/ 45267 h 838954"/>
                  <a:gd name="connsiteX7" fmla="*/ 430757 w 1097695"/>
                  <a:gd name="connsiteY7" fmla="*/ 27160 h 838954"/>
                  <a:gd name="connsiteX8" fmla="*/ 68618 w 1097695"/>
                  <a:gd name="connsiteY8" fmla="*/ 0 h 838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695" h="838954">
                    <a:moveTo>
                      <a:pt x="68618" y="0"/>
                    </a:moveTo>
                    <a:lnTo>
                      <a:pt x="0" y="780977"/>
                    </a:lnTo>
                    <a:lnTo>
                      <a:pt x="373418" y="811794"/>
                    </a:lnTo>
                    <a:lnTo>
                      <a:pt x="940768" y="838954"/>
                    </a:lnTo>
                    <a:lnTo>
                      <a:pt x="1085624" y="832919"/>
                    </a:lnTo>
                    <a:lnTo>
                      <a:pt x="1097695" y="69410"/>
                    </a:lnTo>
                    <a:lnTo>
                      <a:pt x="654075" y="45267"/>
                    </a:lnTo>
                    <a:lnTo>
                      <a:pt x="430757" y="27160"/>
                    </a:lnTo>
                    <a:lnTo>
                      <a:pt x="68618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39" name="Freeform 13"/>
              <p:cNvSpPr/>
              <p:nvPr/>
            </p:nvSpPr>
            <p:spPr>
              <a:xfrm>
                <a:off x="4947570" y="2197351"/>
                <a:ext cx="1047750" cy="850900"/>
              </a:xfrm>
              <a:custGeom>
                <a:avLst/>
                <a:gdLst>
                  <a:gd name="connsiteX0" fmla="*/ 81481 w 1047184"/>
                  <a:gd name="connsiteY0" fmla="*/ 0 h 851025"/>
                  <a:gd name="connsiteX1" fmla="*/ 12071 w 1047184"/>
                  <a:gd name="connsiteY1" fmla="*/ 576404 h 851025"/>
                  <a:gd name="connsiteX2" fmla="*/ 0 w 1047184"/>
                  <a:gd name="connsiteY2" fmla="*/ 751437 h 851025"/>
                  <a:gd name="connsiteX3" fmla="*/ 289711 w 1047184"/>
                  <a:gd name="connsiteY3" fmla="*/ 796705 h 851025"/>
                  <a:gd name="connsiteX4" fmla="*/ 1017006 w 1047184"/>
                  <a:gd name="connsiteY4" fmla="*/ 851025 h 851025"/>
                  <a:gd name="connsiteX5" fmla="*/ 1047184 w 1047184"/>
                  <a:gd name="connsiteY5" fmla="*/ 78463 h 851025"/>
                  <a:gd name="connsiteX6" fmla="*/ 81481 w 1047184"/>
                  <a:gd name="connsiteY6" fmla="*/ 0 h 85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184" h="851025">
                    <a:moveTo>
                      <a:pt x="81481" y="0"/>
                    </a:moveTo>
                    <a:lnTo>
                      <a:pt x="12071" y="576404"/>
                    </a:lnTo>
                    <a:lnTo>
                      <a:pt x="0" y="751437"/>
                    </a:lnTo>
                    <a:lnTo>
                      <a:pt x="289711" y="796705"/>
                    </a:lnTo>
                    <a:lnTo>
                      <a:pt x="1017006" y="851025"/>
                    </a:lnTo>
                    <a:lnTo>
                      <a:pt x="1047184" y="78463"/>
                    </a:lnTo>
                    <a:lnTo>
                      <a:pt x="8148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7800000" scaled="0"/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0" name="Freeform 14"/>
              <p:cNvSpPr/>
              <p:nvPr/>
            </p:nvSpPr>
            <p:spPr>
              <a:xfrm>
                <a:off x="4460207" y="1346451"/>
                <a:ext cx="1574800" cy="952500"/>
              </a:xfrm>
              <a:custGeom>
                <a:avLst/>
                <a:gdLst>
                  <a:gd name="connsiteX0" fmla="*/ 27160 w 1572285"/>
                  <a:gd name="connsiteY0" fmla="*/ 0 h 944578"/>
                  <a:gd name="connsiteX1" fmla="*/ 24142 w 1572285"/>
                  <a:gd name="connsiteY1" fmla="*/ 63374 h 944578"/>
                  <a:gd name="connsiteX2" fmla="*/ 0 w 1572285"/>
                  <a:gd name="connsiteY2" fmla="*/ 129766 h 944578"/>
                  <a:gd name="connsiteX3" fmla="*/ 12071 w 1572285"/>
                  <a:gd name="connsiteY3" fmla="*/ 301782 h 944578"/>
                  <a:gd name="connsiteX4" fmla="*/ 69410 w 1572285"/>
                  <a:gd name="connsiteY4" fmla="*/ 374210 h 944578"/>
                  <a:gd name="connsiteX5" fmla="*/ 93552 w 1572285"/>
                  <a:gd name="connsiteY5" fmla="*/ 422495 h 944578"/>
                  <a:gd name="connsiteX6" fmla="*/ 132784 w 1572285"/>
                  <a:gd name="connsiteY6" fmla="*/ 455691 h 944578"/>
                  <a:gd name="connsiteX7" fmla="*/ 162962 w 1572285"/>
                  <a:gd name="connsiteY7" fmla="*/ 485869 h 944578"/>
                  <a:gd name="connsiteX8" fmla="*/ 135802 w 1572285"/>
                  <a:gd name="connsiteY8" fmla="*/ 567350 h 944578"/>
                  <a:gd name="connsiteX9" fmla="*/ 144855 w 1572285"/>
                  <a:gd name="connsiteY9" fmla="*/ 618653 h 944578"/>
                  <a:gd name="connsiteX10" fmla="*/ 111659 w 1572285"/>
                  <a:gd name="connsiteY10" fmla="*/ 645814 h 944578"/>
                  <a:gd name="connsiteX11" fmla="*/ 117695 w 1572285"/>
                  <a:gd name="connsiteY11" fmla="*/ 679010 h 944578"/>
                  <a:gd name="connsiteX12" fmla="*/ 190122 w 1572285"/>
                  <a:gd name="connsiteY12" fmla="*/ 675992 h 944578"/>
                  <a:gd name="connsiteX13" fmla="*/ 208229 w 1572285"/>
                  <a:gd name="connsiteY13" fmla="*/ 739366 h 944578"/>
                  <a:gd name="connsiteX14" fmla="*/ 214265 w 1572285"/>
                  <a:gd name="connsiteY14" fmla="*/ 775580 h 944578"/>
                  <a:gd name="connsiteX15" fmla="*/ 235390 w 1572285"/>
                  <a:gd name="connsiteY15" fmla="*/ 817830 h 944578"/>
                  <a:gd name="connsiteX16" fmla="*/ 235390 w 1572285"/>
                  <a:gd name="connsiteY16" fmla="*/ 848008 h 944578"/>
                  <a:gd name="connsiteX17" fmla="*/ 307817 w 1572285"/>
                  <a:gd name="connsiteY17" fmla="*/ 935525 h 944578"/>
                  <a:gd name="connsiteX18" fmla="*/ 404388 w 1572285"/>
                  <a:gd name="connsiteY18" fmla="*/ 917418 h 944578"/>
                  <a:gd name="connsiteX19" fmla="*/ 422495 w 1572285"/>
                  <a:gd name="connsiteY19" fmla="*/ 938542 h 944578"/>
                  <a:gd name="connsiteX20" fmla="*/ 506994 w 1572285"/>
                  <a:gd name="connsiteY20" fmla="*/ 899311 h 944578"/>
                  <a:gd name="connsiteX21" fmla="*/ 546225 w 1572285"/>
                  <a:gd name="connsiteY21" fmla="*/ 944578 h 944578"/>
                  <a:gd name="connsiteX22" fmla="*/ 564332 w 1572285"/>
                  <a:gd name="connsiteY22" fmla="*/ 844990 h 944578"/>
                  <a:gd name="connsiteX23" fmla="*/ 1530035 w 1572285"/>
                  <a:gd name="connsiteY23" fmla="*/ 935525 h 944578"/>
                  <a:gd name="connsiteX24" fmla="*/ 1572285 w 1572285"/>
                  <a:gd name="connsiteY24" fmla="*/ 190123 h 944578"/>
                  <a:gd name="connsiteX25" fmla="*/ 1189021 w 1572285"/>
                  <a:gd name="connsiteY25" fmla="*/ 156927 h 944578"/>
                  <a:gd name="connsiteX26" fmla="*/ 1007952 w 1572285"/>
                  <a:gd name="connsiteY26" fmla="*/ 141837 h 944578"/>
                  <a:gd name="connsiteX27" fmla="*/ 908364 w 1572285"/>
                  <a:gd name="connsiteY27" fmla="*/ 138820 h 944578"/>
                  <a:gd name="connsiteX28" fmla="*/ 742384 w 1572285"/>
                  <a:gd name="connsiteY28" fmla="*/ 111659 h 944578"/>
                  <a:gd name="connsiteX29" fmla="*/ 597528 w 1572285"/>
                  <a:gd name="connsiteY29" fmla="*/ 93552 h 944578"/>
                  <a:gd name="connsiteX30" fmla="*/ 27160 w 1572285"/>
                  <a:gd name="connsiteY30" fmla="*/ 0 h 944578"/>
                  <a:gd name="connsiteX0" fmla="*/ 27160 w 1572285"/>
                  <a:gd name="connsiteY0" fmla="*/ 0 h 944594"/>
                  <a:gd name="connsiteX1" fmla="*/ 24142 w 1572285"/>
                  <a:gd name="connsiteY1" fmla="*/ 63374 h 944594"/>
                  <a:gd name="connsiteX2" fmla="*/ 0 w 1572285"/>
                  <a:gd name="connsiteY2" fmla="*/ 129766 h 944594"/>
                  <a:gd name="connsiteX3" fmla="*/ 12071 w 1572285"/>
                  <a:gd name="connsiteY3" fmla="*/ 301782 h 944594"/>
                  <a:gd name="connsiteX4" fmla="*/ 69410 w 1572285"/>
                  <a:gd name="connsiteY4" fmla="*/ 374210 h 944594"/>
                  <a:gd name="connsiteX5" fmla="*/ 93552 w 1572285"/>
                  <a:gd name="connsiteY5" fmla="*/ 422495 h 944594"/>
                  <a:gd name="connsiteX6" fmla="*/ 132784 w 1572285"/>
                  <a:gd name="connsiteY6" fmla="*/ 455691 h 944594"/>
                  <a:gd name="connsiteX7" fmla="*/ 162962 w 1572285"/>
                  <a:gd name="connsiteY7" fmla="*/ 485869 h 944594"/>
                  <a:gd name="connsiteX8" fmla="*/ 135802 w 1572285"/>
                  <a:gd name="connsiteY8" fmla="*/ 567350 h 944594"/>
                  <a:gd name="connsiteX9" fmla="*/ 144855 w 1572285"/>
                  <a:gd name="connsiteY9" fmla="*/ 618653 h 944594"/>
                  <a:gd name="connsiteX10" fmla="*/ 111659 w 1572285"/>
                  <a:gd name="connsiteY10" fmla="*/ 645814 h 944594"/>
                  <a:gd name="connsiteX11" fmla="*/ 117695 w 1572285"/>
                  <a:gd name="connsiteY11" fmla="*/ 679010 h 944594"/>
                  <a:gd name="connsiteX12" fmla="*/ 190122 w 1572285"/>
                  <a:gd name="connsiteY12" fmla="*/ 675992 h 944594"/>
                  <a:gd name="connsiteX13" fmla="*/ 208229 w 1572285"/>
                  <a:gd name="connsiteY13" fmla="*/ 739366 h 944594"/>
                  <a:gd name="connsiteX14" fmla="*/ 214265 w 1572285"/>
                  <a:gd name="connsiteY14" fmla="*/ 775580 h 944594"/>
                  <a:gd name="connsiteX15" fmla="*/ 235390 w 1572285"/>
                  <a:gd name="connsiteY15" fmla="*/ 817830 h 944594"/>
                  <a:gd name="connsiteX16" fmla="*/ 235390 w 1572285"/>
                  <a:gd name="connsiteY16" fmla="*/ 848008 h 944594"/>
                  <a:gd name="connsiteX17" fmla="*/ 307817 w 1572285"/>
                  <a:gd name="connsiteY17" fmla="*/ 935525 h 944594"/>
                  <a:gd name="connsiteX18" fmla="*/ 404388 w 1572285"/>
                  <a:gd name="connsiteY18" fmla="*/ 917418 h 944594"/>
                  <a:gd name="connsiteX19" fmla="*/ 422495 w 1572285"/>
                  <a:gd name="connsiteY19" fmla="*/ 938542 h 944594"/>
                  <a:gd name="connsiteX20" fmla="*/ 506994 w 1572285"/>
                  <a:gd name="connsiteY20" fmla="*/ 899311 h 944594"/>
                  <a:gd name="connsiteX21" fmla="*/ 557802 w 1572285"/>
                  <a:gd name="connsiteY21" fmla="*/ 944594 h 944594"/>
                  <a:gd name="connsiteX22" fmla="*/ 564332 w 1572285"/>
                  <a:gd name="connsiteY22" fmla="*/ 844990 h 944594"/>
                  <a:gd name="connsiteX23" fmla="*/ 1530035 w 1572285"/>
                  <a:gd name="connsiteY23" fmla="*/ 935525 h 944594"/>
                  <a:gd name="connsiteX24" fmla="*/ 1572285 w 1572285"/>
                  <a:gd name="connsiteY24" fmla="*/ 190123 h 944594"/>
                  <a:gd name="connsiteX25" fmla="*/ 1189021 w 1572285"/>
                  <a:gd name="connsiteY25" fmla="*/ 156927 h 944594"/>
                  <a:gd name="connsiteX26" fmla="*/ 1007952 w 1572285"/>
                  <a:gd name="connsiteY26" fmla="*/ 141837 h 944594"/>
                  <a:gd name="connsiteX27" fmla="*/ 908364 w 1572285"/>
                  <a:gd name="connsiteY27" fmla="*/ 138820 h 944594"/>
                  <a:gd name="connsiteX28" fmla="*/ 742384 w 1572285"/>
                  <a:gd name="connsiteY28" fmla="*/ 111659 h 944594"/>
                  <a:gd name="connsiteX29" fmla="*/ 597528 w 1572285"/>
                  <a:gd name="connsiteY29" fmla="*/ 93552 h 944594"/>
                  <a:gd name="connsiteX30" fmla="*/ 27160 w 1572285"/>
                  <a:gd name="connsiteY30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71625 w 1574500"/>
                  <a:gd name="connsiteY4" fmla="*/ 374210 h 944594"/>
                  <a:gd name="connsiteX5" fmla="*/ 95767 w 1574500"/>
                  <a:gd name="connsiteY5" fmla="*/ 422495 h 944594"/>
                  <a:gd name="connsiteX6" fmla="*/ 134999 w 1574500"/>
                  <a:gd name="connsiteY6" fmla="*/ 455691 h 944594"/>
                  <a:gd name="connsiteX7" fmla="*/ 165177 w 1574500"/>
                  <a:gd name="connsiteY7" fmla="*/ 485869 h 944594"/>
                  <a:gd name="connsiteX8" fmla="*/ 138017 w 1574500"/>
                  <a:gd name="connsiteY8" fmla="*/ 567350 h 944594"/>
                  <a:gd name="connsiteX9" fmla="*/ 147070 w 1574500"/>
                  <a:gd name="connsiteY9" fmla="*/ 618653 h 944594"/>
                  <a:gd name="connsiteX10" fmla="*/ 113874 w 1574500"/>
                  <a:gd name="connsiteY10" fmla="*/ 645814 h 944594"/>
                  <a:gd name="connsiteX11" fmla="*/ 119910 w 1574500"/>
                  <a:gd name="connsiteY11" fmla="*/ 679010 h 944594"/>
                  <a:gd name="connsiteX12" fmla="*/ 192337 w 1574500"/>
                  <a:gd name="connsiteY12" fmla="*/ 675992 h 944594"/>
                  <a:gd name="connsiteX13" fmla="*/ 210444 w 1574500"/>
                  <a:gd name="connsiteY13" fmla="*/ 739366 h 944594"/>
                  <a:gd name="connsiteX14" fmla="*/ 216480 w 1574500"/>
                  <a:gd name="connsiteY14" fmla="*/ 775580 h 944594"/>
                  <a:gd name="connsiteX15" fmla="*/ 237605 w 1574500"/>
                  <a:gd name="connsiteY15" fmla="*/ 817830 h 944594"/>
                  <a:gd name="connsiteX16" fmla="*/ 237605 w 1574500"/>
                  <a:gd name="connsiteY16" fmla="*/ 848008 h 944594"/>
                  <a:gd name="connsiteX17" fmla="*/ 310032 w 1574500"/>
                  <a:gd name="connsiteY17" fmla="*/ 935525 h 944594"/>
                  <a:gd name="connsiteX18" fmla="*/ 406603 w 1574500"/>
                  <a:gd name="connsiteY18" fmla="*/ 917418 h 944594"/>
                  <a:gd name="connsiteX19" fmla="*/ 424710 w 1574500"/>
                  <a:gd name="connsiteY19" fmla="*/ 938542 h 944594"/>
                  <a:gd name="connsiteX20" fmla="*/ 509209 w 1574500"/>
                  <a:gd name="connsiteY20" fmla="*/ 899311 h 944594"/>
                  <a:gd name="connsiteX21" fmla="*/ 560017 w 1574500"/>
                  <a:gd name="connsiteY21" fmla="*/ 944594 h 944594"/>
                  <a:gd name="connsiteX22" fmla="*/ 566547 w 1574500"/>
                  <a:gd name="connsiteY22" fmla="*/ 844990 h 944594"/>
                  <a:gd name="connsiteX23" fmla="*/ 1532250 w 1574500"/>
                  <a:gd name="connsiteY23" fmla="*/ 935525 h 944594"/>
                  <a:gd name="connsiteX24" fmla="*/ 1574500 w 1574500"/>
                  <a:gd name="connsiteY24" fmla="*/ 190123 h 944594"/>
                  <a:gd name="connsiteX25" fmla="*/ 1191236 w 1574500"/>
                  <a:gd name="connsiteY25" fmla="*/ 156927 h 944594"/>
                  <a:gd name="connsiteX26" fmla="*/ 1010167 w 1574500"/>
                  <a:gd name="connsiteY26" fmla="*/ 141837 h 944594"/>
                  <a:gd name="connsiteX27" fmla="*/ 910579 w 1574500"/>
                  <a:gd name="connsiteY27" fmla="*/ 138820 h 944594"/>
                  <a:gd name="connsiteX28" fmla="*/ 744599 w 1574500"/>
                  <a:gd name="connsiteY28" fmla="*/ 111659 h 944594"/>
                  <a:gd name="connsiteX29" fmla="*/ 599743 w 1574500"/>
                  <a:gd name="connsiteY29" fmla="*/ 93552 h 944594"/>
                  <a:gd name="connsiteX30" fmla="*/ 29375 w 1574500"/>
                  <a:gd name="connsiteY30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95767 w 1574500"/>
                  <a:gd name="connsiteY4" fmla="*/ 422495 h 944594"/>
                  <a:gd name="connsiteX5" fmla="*/ 134999 w 1574500"/>
                  <a:gd name="connsiteY5" fmla="*/ 455691 h 944594"/>
                  <a:gd name="connsiteX6" fmla="*/ 165177 w 1574500"/>
                  <a:gd name="connsiteY6" fmla="*/ 485869 h 944594"/>
                  <a:gd name="connsiteX7" fmla="*/ 138017 w 1574500"/>
                  <a:gd name="connsiteY7" fmla="*/ 567350 h 944594"/>
                  <a:gd name="connsiteX8" fmla="*/ 147070 w 1574500"/>
                  <a:gd name="connsiteY8" fmla="*/ 618653 h 944594"/>
                  <a:gd name="connsiteX9" fmla="*/ 113874 w 1574500"/>
                  <a:gd name="connsiteY9" fmla="*/ 645814 h 944594"/>
                  <a:gd name="connsiteX10" fmla="*/ 119910 w 1574500"/>
                  <a:gd name="connsiteY10" fmla="*/ 679010 h 944594"/>
                  <a:gd name="connsiteX11" fmla="*/ 192337 w 1574500"/>
                  <a:gd name="connsiteY11" fmla="*/ 675992 h 944594"/>
                  <a:gd name="connsiteX12" fmla="*/ 210444 w 1574500"/>
                  <a:gd name="connsiteY12" fmla="*/ 739366 h 944594"/>
                  <a:gd name="connsiteX13" fmla="*/ 216480 w 1574500"/>
                  <a:gd name="connsiteY13" fmla="*/ 775580 h 944594"/>
                  <a:gd name="connsiteX14" fmla="*/ 237605 w 1574500"/>
                  <a:gd name="connsiteY14" fmla="*/ 817830 h 944594"/>
                  <a:gd name="connsiteX15" fmla="*/ 237605 w 1574500"/>
                  <a:gd name="connsiteY15" fmla="*/ 848008 h 944594"/>
                  <a:gd name="connsiteX16" fmla="*/ 310032 w 1574500"/>
                  <a:gd name="connsiteY16" fmla="*/ 935525 h 944594"/>
                  <a:gd name="connsiteX17" fmla="*/ 406603 w 1574500"/>
                  <a:gd name="connsiteY17" fmla="*/ 917418 h 944594"/>
                  <a:gd name="connsiteX18" fmla="*/ 424710 w 1574500"/>
                  <a:gd name="connsiteY18" fmla="*/ 938542 h 944594"/>
                  <a:gd name="connsiteX19" fmla="*/ 509209 w 1574500"/>
                  <a:gd name="connsiteY19" fmla="*/ 899311 h 944594"/>
                  <a:gd name="connsiteX20" fmla="*/ 560017 w 1574500"/>
                  <a:gd name="connsiteY20" fmla="*/ 944594 h 944594"/>
                  <a:gd name="connsiteX21" fmla="*/ 566547 w 1574500"/>
                  <a:gd name="connsiteY21" fmla="*/ 844990 h 944594"/>
                  <a:gd name="connsiteX22" fmla="*/ 1532250 w 1574500"/>
                  <a:gd name="connsiteY22" fmla="*/ 935525 h 944594"/>
                  <a:gd name="connsiteX23" fmla="*/ 1574500 w 1574500"/>
                  <a:gd name="connsiteY23" fmla="*/ 190123 h 944594"/>
                  <a:gd name="connsiteX24" fmla="*/ 1191236 w 1574500"/>
                  <a:gd name="connsiteY24" fmla="*/ 156927 h 944594"/>
                  <a:gd name="connsiteX25" fmla="*/ 1010167 w 1574500"/>
                  <a:gd name="connsiteY25" fmla="*/ 141837 h 944594"/>
                  <a:gd name="connsiteX26" fmla="*/ 910579 w 1574500"/>
                  <a:gd name="connsiteY26" fmla="*/ 138820 h 944594"/>
                  <a:gd name="connsiteX27" fmla="*/ 744599 w 1574500"/>
                  <a:gd name="connsiteY27" fmla="*/ 111659 h 944594"/>
                  <a:gd name="connsiteX28" fmla="*/ 599743 w 1574500"/>
                  <a:gd name="connsiteY28" fmla="*/ 93552 h 944594"/>
                  <a:gd name="connsiteX29" fmla="*/ 29375 w 1574500"/>
                  <a:gd name="connsiteY29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95767 w 1574500"/>
                  <a:gd name="connsiteY4" fmla="*/ 422495 h 944594"/>
                  <a:gd name="connsiteX5" fmla="*/ 165177 w 1574500"/>
                  <a:gd name="connsiteY5" fmla="*/ 485869 h 944594"/>
                  <a:gd name="connsiteX6" fmla="*/ 138017 w 1574500"/>
                  <a:gd name="connsiteY6" fmla="*/ 567350 h 944594"/>
                  <a:gd name="connsiteX7" fmla="*/ 147070 w 1574500"/>
                  <a:gd name="connsiteY7" fmla="*/ 618653 h 944594"/>
                  <a:gd name="connsiteX8" fmla="*/ 113874 w 1574500"/>
                  <a:gd name="connsiteY8" fmla="*/ 645814 h 944594"/>
                  <a:gd name="connsiteX9" fmla="*/ 119910 w 1574500"/>
                  <a:gd name="connsiteY9" fmla="*/ 679010 h 944594"/>
                  <a:gd name="connsiteX10" fmla="*/ 192337 w 1574500"/>
                  <a:gd name="connsiteY10" fmla="*/ 675992 h 944594"/>
                  <a:gd name="connsiteX11" fmla="*/ 210444 w 1574500"/>
                  <a:gd name="connsiteY11" fmla="*/ 739366 h 944594"/>
                  <a:gd name="connsiteX12" fmla="*/ 216480 w 1574500"/>
                  <a:gd name="connsiteY12" fmla="*/ 775580 h 944594"/>
                  <a:gd name="connsiteX13" fmla="*/ 237605 w 1574500"/>
                  <a:gd name="connsiteY13" fmla="*/ 817830 h 944594"/>
                  <a:gd name="connsiteX14" fmla="*/ 237605 w 1574500"/>
                  <a:gd name="connsiteY14" fmla="*/ 848008 h 944594"/>
                  <a:gd name="connsiteX15" fmla="*/ 310032 w 1574500"/>
                  <a:gd name="connsiteY15" fmla="*/ 935525 h 944594"/>
                  <a:gd name="connsiteX16" fmla="*/ 406603 w 1574500"/>
                  <a:gd name="connsiteY16" fmla="*/ 917418 h 944594"/>
                  <a:gd name="connsiteX17" fmla="*/ 424710 w 1574500"/>
                  <a:gd name="connsiteY17" fmla="*/ 938542 h 944594"/>
                  <a:gd name="connsiteX18" fmla="*/ 509209 w 1574500"/>
                  <a:gd name="connsiteY18" fmla="*/ 899311 h 944594"/>
                  <a:gd name="connsiteX19" fmla="*/ 560017 w 1574500"/>
                  <a:gd name="connsiteY19" fmla="*/ 944594 h 944594"/>
                  <a:gd name="connsiteX20" fmla="*/ 566547 w 1574500"/>
                  <a:gd name="connsiteY20" fmla="*/ 844990 h 944594"/>
                  <a:gd name="connsiteX21" fmla="*/ 1532250 w 1574500"/>
                  <a:gd name="connsiteY21" fmla="*/ 935525 h 944594"/>
                  <a:gd name="connsiteX22" fmla="*/ 1574500 w 1574500"/>
                  <a:gd name="connsiteY22" fmla="*/ 190123 h 944594"/>
                  <a:gd name="connsiteX23" fmla="*/ 1191236 w 1574500"/>
                  <a:gd name="connsiteY23" fmla="*/ 156927 h 944594"/>
                  <a:gd name="connsiteX24" fmla="*/ 1010167 w 1574500"/>
                  <a:gd name="connsiteY24" fmla="*/ 141837 h 944594"/>
                  <a:gd name="connsiteX25" fmla="*/ 910579 w 1574500"/>
                  <a:gd name="connsiteY25" fmla="*/ 138820 h 944594"/>
                  <a:gd name="connsiteX26" fmla="*/ 744599 w 1574500"/>
                  <a:gd name="connsiteY26" fmla="*/ 111659 h 944594"/>
                  <a:gd name="connsiteX27" fmla="*/ 599743 w 1574500"/>
                  <a:gd name="connsiteY27" fmla="*/ 93552 h 944594"/>
                  <a:gd name="connsiteX28" fmla="*/ 29375 w 1574500"/>
                  <a:gd name="connsiteY28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86191 w 1574500"/>
                  <a:gd name="connsiteY4" fmla="*/ 429646 h 944594"/>
                  <a:gd name="connsiteX5" fmla="*/ 165177 w 1574500"/>
                  <a:gd name="connsiteY5" fmla="*/ 485869 h 944594"/>
                  <a:gd name="connsiteX6" fmla="*/ 138017 w 1574500"/>
                  <a:gd name="connsiteY6" fmla="*/ 567350 h 944594"/>
                  <a:gd name="connsiteX7" fmla="*/ 147070 w 1574500"/>
                  <a:gd name="connsiteY7" fmla="*/ 618653 h 944594"/>
                  <a:gd name="connsiteX8" fmla="*/ 113874 w 1574500"/>
                  <a:gd name="connsiteY8" fmla="*/ 645814 h 944594"/>
                  <a:gd name="connsiteX9" fmla="*/ 119910 w 1574500"/>
                  <a:gd name="connsiteY9" fmla="*/ 679010 h 944594"/>
                  <a:gd name="connsiteX10" fmla="*/ 192337 w 1574500"/>
                  <a:gd name="connsiteY10" fmla="*/ 675992 h 944594"/>
                  <a:gd name="connsiteX11" fmla="*/ 210444 w 1574500"/>
                  <a:gd name="connsiteY11" fmla="*/ 739366 h 944594"/>
                  <a:gd name="connsiteX12" fmla="*/ 216480 w 1574500"/>
                  <a:gd name="connsiteY12" fmla="*/ 775580 h 944594"/>
                  <a:gd name="connsiteX13" fmla="*/ 237605 w 1574500"/>
                  <a:gd name="connsiteY13" fmla="*/ 817830 h 944594"/>
                  <a:gd name="connsiteX14" fmla="*/ 237605 w 1574500"/>
                  <a:gd name="connsiteY14" fmla="*/ 848008 h 944594"/>
                  <a:gd name="connsiteX15" fmla="*/ 310032 w 1574500"/>
                  <a:gd name="connsiteY15" fmla="*/ 935525 h 944594"/>
                  <a:gd name="connsiteX16" fmla="*/ 406603 w 1574500"/>
                  <a:gd name="connsiteY16" fmla="*/ 917418 h 944594"/>
                  <a:gd name="connsiteX17" fmla="*/ 424710 w 1574500"/>
                  <a:gd name="connsiteY17" fmla="*/ 938542 h 944594"/>
                  <a:gd name="connsiteX18" fmla="*/ 509209 w 1574500"/>
                  <a:gd name="connsiteY18" fmla="*/ 899311 h 944594"/>
                  <a:gd name="connsiteX19" fmla="*/ 560017 w 1574500"/>
                  <a:gd name="connsiteY19" fmla="*/ 944594 h 944594"/>
                  <a:gd name="connsiteX20" fmla="*/ 566547 w 1574500"/>
                  <a:gd name="connsiteY20" fmla="*/ 844990 h 944594"/>
                  <a:gd name="connsiteX21" fmla="*/ 1532250 w 1574500"/>
                  <a:gd name="connsiteY21" fmla="*/ 935525 h 944594"/>
                  <a:gd name="connsiteX22" fmla="*/ 1574500 w 1574500"/>
                  <a:gd name="connsiteY22" fmla="*/ 190123 h 944594"/>
                  <a:gd name="connsiteX23" fmla="*/ 1191236 w 1574500"/>
                  <a:gd name="connsiteY23" fmla="*/ 156927 h 944594"/>
                  <a:gd name="connsiteX24" fmla="*/ 1010167 w 1574500"/>
                  <a:gd name="connsiteY24" fmla="*/ 141837 h 944594"/>
                  <a:gd name="connsiteX25" fmla="*/ 910579 w 1574500"/>
                  <a:gd name="connsiteY25" fmla="*/ 138820 h 944594"/>
                  <a:gd name="connsiteX26" fmla="*/ 744599 w 1574500"/>
                  <a:gd name="connsiteY26" fmla="*/ 111659 h 944594"/>
                  <a:gd name="connsiteX27" fmla="*/ 599743 w 1574500"/>
                  <a:gd name="connsiteY27" fmla="*/ 93552 h 944594"/>
                  <a:gd name="connsiteX28" fmla="*/ 29375 w 1574500"/>
                  <a:gd name="connsiteY28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86191 w 1574500"/>
                  <a:gd name="connsiteY4" fmla="*/ 429646 h 944594"/>
                  <a:gd name="connsiteX5" fmla="*/ 148421 w 1574500"/>
                  <a:gd name="connsiteY5" fmla="*/ 485877 h 944594"/>
                  <a:gd name="connsiteX6" fmla="*/ 138017 w 1574500"/>
                  <a:gd name="connsiteY6" fmla="*/ 567350 h 944594"/>
                  <a:gd name="connsiteX7" fmla="*/ 147070 w 1574500"/>
                  <a:gd name="connsiteY7" fmla="*/ 618653 h 944594"/>
                  <a:gd name="connsiteX8" fmla="*/ 113874 w 1574500"/>
                  <a:gd name="connsiteY8" fmla="*/ 645814 h 944594"/>
                  <a:gd name="connsiteX9" fmla="*/ 119910 w 1574500"/>
                  <a:gd name="connsiteY9" fmla="*/ 679010 h 944594"/>
                  <a:gd name="connsiteX10" fmla="*/ 192337 w 1574500"/>
                  <a:gd name="connsiteY10" fmla="*/ 675992 h 944594"/>
                  <a:gd name="connsiteX11" fmla="*/ 210444 w 1574500"/>
                  <a:gd name="connsiteY11" fmla="*/ 739366 h 944594"/>
                  <a:gd name="connsiteX12" fmla="*/ 216480 w 1574500"/>
                  <a:gd name="connsiteY12" fmla="*/ 775580 h 944594"/>
                  <a:gd name="connsiteX13" fmla="*/ 237605 w 1574500"/>
                  <a:gd name="connsiteY13" fmla="*/ 817830 h 944594"/>
                  <a:gd name="connsiteX14" fmla="*/ 237605 w 1574500"/>
                  <a:gd name="connsiteY14" fmla="*/ 848008 h 944594"/>
                  <a:gd name="connsiteX15" fmla="*/ 310032 w 1574500"/>
                  <a:gd name="connsiteY15" fmla="*/ 935525 h 944594"/>
                  <a:gd name="connsiteX16" fmla="*/ 406603 w 1574500"/>
                  <a:gd name="connsiteY16" fmla="*/ 917418 h 944594"/>
                  <a:gd name="connsiteX17" fmla="*/ 424710 w 1574500"/>
                  <a:gd name="connsiteY17" fmla="*/ 938542 h 944594"/>
                  <a:gd name="connsiteX18" fmla="*/ 509209 w 1574500"/>
                  <a:gd name="connsiteY18" fmla="*/ 899311 h 944594"/>
                  <a:gd name="connsiteX19" fmla="*/ 560017 w 1574500"/>
                  <a:gd name="connsiteY19" fmla="*/ 944594 h 944594"/>
                  <a:gd name="connsiteX20" fmla="*/ 566547 w 1574500"/>
                  <a:gd name="connsiteY20" fmla="*/ 844990 h 944594"/>
                  <a:gd name="connsiteX21" fmla="*/ 1532250 w 1574500"/>
                  <a:gd name="connsiteY21" fmla="*/ 935525 h 944594"/>
                  <a:gd name="connsiteX22" fmla="*/ 1574500 w 1574500"/>
                  <a:gd name="connsiteY22" fmla="*/ 190123 h 944594"/>
                  <a:gd name="connsiteX23" fmla="*/ 1191236 w 1574500"/>
                  <a:gd name="connsiteY23" fmla="*/ 156927 h 944594"/>
                  <a:gd name="connsiteX24" fmla="*/ 1010167 w 1574500"/>
                  <a:gd name="connsiteY24" fmla="*/ 141837 h 944594"/>
                  <a:gd name="connsiteX25" fmla="*/ 910579 w 1574500"/>
                  <a:gd name="connsiteY25" fmla="*/ 138820 h 944594"/>
                  <a:gd name="connsiteX26" fmla="*/ 744599 w 1574500"/>
                  <a:gd name="connsiteY26" fmla="*/ 111659 h 944594"/>
                  <a:gd name="connsiteX27" fmla="*/ 599743 w 1574500"/>
                  <a:gd name="connsiteY27" fmla="*/ 93552 h 944594"/>
                  <a:gd name="connsiteX28" fmla="*/ 29375 w 1574500"/>
                  <a:gd name="connsiteY28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86191 w 1574500"/>
                  <a:gd name="connsiteY4" fmla="*/ 429646 h 944594"/>
                  <a:gd name="connsiteX5" fmla="*/ 148421 w 1574500"/>
                  <a:gd name="connsiteY5" fmla="*/ 485877 h 944594"/>
                  <a:gd name="connsiteX6" fmla="*/ 123656 w 1574500"/>
                  <a:gd name="connsiteY6" fmla="*/ 567360 h 944594"/>
                  <a:gd name="connsiteX7" fmla="*/ 147070 w 1574500"/>
                  <a:gd name="connsiteY7" fmla="*/ 618653 h 944594"/>
                  <a:gd name="connsiteX8" fmla="*/ 113874 w 1574500"/>
                  <a:gd name="connsiteY8" fmla="*/ 645814 h 944594"/>
                  <a:gd name="connsiteX9" fmla="*/ 119910 w 1574500"/>
                  <a:gd name="connsiteY9" fmla="*/ 679010 h 944594"/>
                  <a:gd name="connsiteX10" fmla="*/ 192337 w 1574500"/>
                  <a:gd name="connsiteY10" fmla="*/ 675992 h 944594"/>
                  <a:gd name="connsiteX11" fmla="*/ 210444 w 1574500"/>
                  <a:gd name="connsiteY11" fmla="*/ 739366 h 944594"/>
                  <a:gd name="connsiteX12" fmla="*/ 216480 w 1574500"/>
                  <a:gd name="connsiteY12" fmla="*/ 775580 h 944594"/>
                  <a:gd name="connsiteX13" fmla="*/ 237605 w 1574500"/>
                  <a:gd name="connsiteY13" fmla="*/ 817830 h 944594"/>
                  <a:gd name="connsiteX14" fmla="*/ 237605 w 1574500"/>
                  <a:gd name="connsiteY14" fmla="*/ 848008 h 944594"/>
                  <a:gd name="connsiteX15" fmla="*/ 310032 w 1574500"/>
                  <a:gd name="connsiteY15" fmla="*/ 935525 h 944594"/>
                  <a:gd name="connsiteX16" fmla="*/ 406603 w 1574500"/>
                  <a:gd name="connsiteY16" fmla="*/ 917418 h 944594"/>
                  <a:gd name="connsiteX17" fmla="*/ 424710 w 1574500"/>
                  <a:gd name="connsiteY17" fmla="*/ 938542 h 944594"/>
                  <a:gd name="connsiteX18" fmla="*/ 509209 w 1574500"/>
                  <a:gd name="connsiteY18" fmla="*/ 899311 h 944594"/>
                  <a:gd name="connsiteX19" fmla="*/ 560017 w 1574500"/>
                  <a:gd name="connsiteY19" fmla="*/ 944594 h 944594"/>
                  <a:gd name="connsiteX20" fmla="*/ 566547 w 1574500"/>
                  <a:gd name="connsiteY20" fmla="*/ 844990 h 944594"/>
                  <a:gd name="connsiteX21" fmla="*/ 1532250 w 1574500"/>
                  <a:gd name="connsiteY21" fmla="*/ 935525 h 944594"/>
                  <a:gd name="connsiteX22" fmla="*/ 1574500 w 1574500"/>
                  <a:gd name="connsiteY22" fmla="*/ 190123 h 944594"/>
                  <a:gd name="connsiteX23" fmla="*/ 1191236 w 1574500"/>
                  <a:gd name="connsiteY23" fmla="*/ 156927 h 944594"/>
                  <a:gd name="connsiteX24" fmla="*/ 1010167 w 1574500"/>
                  <a:gd name="connsiteY24" fmla="*/ 141837 h 944594"/>
                  <a:gd name="connsiteX25" fmla="*/ 910579 w 1574500"/>
                  <a:gd name="connsiteY25" fmla="*/ 138820 h 944594"/>
                  <a:gd name="connsiteX26" fmla="*/ 744599 w 1574500"/>
                  <a:gd name="connsiteY26" fmla="*/ 111659 h 944594"/>
                  <a:gd name="connsiteX27" fmla="*/ 599743 w 1574500"/>
                  <a:gd name="connsiteY27" fmla="*/ 93552 h 944594"/>
                  <a:gd name="connsiteX28" fmla="*/ 29375 w 1574500"/>
                  <a:gd name="connsiteY28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86191 w 1574500"/>
                  <a:gd name="connsiteY4" fmla="*/ 429646 h 944594"/>
                  <a:gd name="connsiteX5" fmla="*/ 148421 w 1574500"/>
                  <a:gd name="connsiteY5" fmla="*/ 485877 h 944594"/>
                  <a:gd name="connsiteX6" fmla="*/ 123656 w 1574500"/>
                  <a:gd name="connsiteY6" fmla="*/ 567360 h 944594"/>
                  <a:gd name="connsiteX7" fmla="*/ 132705 w 1574500"/>
                  <a:gd name="connsiteY7" fmla="*/ 618663 h 944594"/>
                  <a:gd name="connsiteX8" fmla="*/ 113874 w 1574500"/>
                  <a:gd name="connsiteY8" fmla="*/ 645814 h 944594"/>
                  <a:gd name="connsiteX9" fmla="*/ 119910 w 1574500"/>
                  <a:gd name="connsiteY9" fmla="*/ 679010 h 944594"/>
                  <a:gd name="connsiteX10" fmla="*/ 192337 w 1574500"/>
                  <a:gd name="connsiteY10" fmla="*/ 675992 h 944594"/>
                  <a:gd name="connsiteX11" fmla="*/ 210444 w 1574500"/>
                  <a:gd name="connsiteY11" fmla="*/ 739366 h 944594"/>
                  <a:gd name="connsiteX12" fmla="*/ 216480 w 1574500"/>
                  <a:gd name="connsiteY12" fmla="*/ 775580 h 944594"/>
                  <a:gd name="connsiteX13" fmla="*/ 237605 w 1574500"/>
                  <a:gd name="connsiteY13" fmla="*/ 817830 h 944594"/>
                  <a:gd name="connsiteX14" fmla="*/ 237605 w 1574500"/>
                  <a:gd name="connsiteY14" fmla="*/ 848008 h 944594"/>
                  <a:gd name="connsiteX15" fmla="*/ 310032 w 1574500"/>
                  <a:gd name="connsiteY15" fmla="*/ 935525 h 944594"/>
                  <a:gd name="connsiteX16" fmla="*/ 406603 w 1574500"/>
                  <a:gd name="connsiteY16" fmla="*/ 917418 h 944594"/>
                  <a:gd name="connsiteX17" fmla="*/ 424710 w 1574500"/>
                  <a:gd name="connsiteY17" fmla="*/ 938542 h 944594"/>
                  <a:gd name="connsiteX18" fmla="*/ 509209 w 1574500"/>
                  <a:gd name="connsiteY18" fmla="*/ 899311 h 944594"/>
                  <a:gd name="connsiteX19" fmla="*/ 560017 w 1574500"/>
                  <a:gd name="connsiteY19" fmla="*/ 944594 h 944594"/>
                  <a:gd name="connsiteX20" fmla="*/ 566547 w 1574500"/>
                  <a:gd name="connsiteY20" fmla="*/ 844990 h 944594"/>
                  <a:gd name="connsiteX21" fmla="*/ 1532250 w 1574500"/>
                  <a:gd name="connsiteY21" fmla="*/ 935525 h 944594"/>
                  <a:gd name="connsiteX22" fmla="*/ 1574500 w 1574500"/>
                  <a:gd name="connsiteY22" fmla="*/ 190123 h 944594"/>
                  <a:gd name="connsiteX23" fmla="*/ 1191236 w 1574500"/>
                  <a:gd name="connsiteY23" fmla="*/ 156927 h 944594"/>
                  <a:gd name="connsiteX24" fmla="*/ 1010167 w 1574500"/>
                  <a:gd name="connsiteY24" fmla="*/ 141837 h 944594"/>
                  <a:gd name="connsiteX25" fmla="*/ 910579 w 1574500"/>
                  <a:gd name="connsiteY25" fmla="*/ 138820 h 944594"/>
                  <a:gd name="connsiteX26" fmla="*/ 744599 w 1574500"/>
                  <a:gd name="connsiteY26" fmla="*/ 111659 h 944594"/>
                  <a:gd name="connsiteX27" fmla="*/ 599743 w 1574500"/>
                  <a:gd name="connsiteY27" fmla="*/ 93552 h 944594"/>
                  <a:gd name="connsiteX28" fmla="*/ 29375 w 1574500"/>
                  <a:gd name="connsiteY28" fmla="*/ 0 h 944594"/>
                  <a:gd name="connsiteX0" fmla="*/ 29375 w 1574500"/>
                  <a:gd name="connsiteY0" fmla="*/ 0 h 944594"/>
                  <a:gd name="connsiteX1" fmla="*/ 26357 w 1574500"/>
                  <a:gd name="connsiteY1" fmla="*/ 63374 h 944594"/>
                  <a:gd name="connsiteX2" fmla="*/ 2215 w 1574500"/>
                  <a:gd name="connsiteY2" fmla="*/ 129766 h 944594"/>
                  <a:gd name="connsiteX3" fmla="*/ 0 w 1574500"/>
                  <a:gd name="connsiteY3" fmla="*/ 308931 h 944594"/>
                  <a:gd name="connsiteX4" fmla="*/ 86191 w 1574500"/>
                  <a:gd name="connsiteY4" fmla="*/ 429646 h 944594"/>
                  <a:gd name="connsiteX5" fmla="*/ 148421 w 1574500"/>
                  <a:gd name="connsiteY5" fmla="*/ 485877 h 944594"/>
                  <a:gd name="connsiteX6" fmla="*/ 123656 w 1574500"/>
                  <a:gd name="connsiteY6" fmla="*/ 567360 h 944594"/>
                  <a:gd name="connsiteX7" fmla="*/ 132705 w 1574500"/>
                  <a:gd name="connsiteY7" fmla="*/ 618663 h 944594"/>
                  <a:gd name="connsiteX8" fmla="*/ 113874 w 1574500"/>
                  <a:gd name="connsiteY8" fmla="*/ 645814 h 944594"/>
                  <a:gd name="connsiteX9" fmla="*/ 119910 w 1574500"/>
                  <a:gd name="connsiteY9" fmla="*/ 679010 h 944594"/>
                  <a:gd name="connsiteX10" fmla="*/ 192337 w 1574500"/>
                  <a:gd name="connsiteY10" fmla="*/ 675992 h 944594"/>
                  <a:gd name="connsiteX11" fmla="*/ 210444 w 1574500"/>
                  <a:gd name="connsiteY11" fmla="*/ 739366 h 944594"/>
                  <a:gd name="connsiteX12" fmla="*/ 216480 w 1574500"/>
                  <a:gd name="connsiteY12" fmla="*/ 775580 h 944594"/>
                  <a:gd name="connsiteX13" fmla="*/ 237605 w 1574500"/>
                  <a:gd name="connsiteY13" fmla="*/ 817830 h 944594"/>
                  <a:gd name="connsiteX14" fmla="*/ 227946 w 1574500"/>
                  <a:gd name="connsiteY14" fmla="*/ 874216 h 944594"/>
                  <a:gd name="connsiteX15" fmla="*/ 310032 w 1574500"/>
                  <a:gd name="connsiteY15" fmla="*/ 935525 h 944594"/>
                  <a:gd name="connsiteX16" fmla="*/ 406603 w 1574500"/>
                  <a:gd name="connsiteY16" fmla="*/ 917418 h 944594"/>
                  <a:gd name="connsiteX17" fmla="*/ 424710 w 1574500"/>
                  <a:gd name="connsiteY17" fmla="*/ 938542 h 944594"/>
                  <a:gd name="connsiteX18" fmla="*/ 509209 w 1574500"/>
                  <a:gd name="connsiteY18" fmla="*/ 899311 h 944594"/>
                  <a:gd name="connsiteX19" fmla="*/ 560017 w 1574500"/>
                  <a:gd name="connsiteY19" fmla="*/ 944594 h 944594"/>
                  <a:gd name="connsiteX20" fmla="*/ 566547 w 1574500"/>
                  <a:gd name="connsiteY20" fmla="*/ 844990 h 944594"/>
                  <a:gd name="connsiteX21" fmla="*/ 1532250 w 1574500"/>
                  <a:gd name="connsiteY21" fmla="*/ 935525 h 944594"/>
                  <a:gd name="connsiteX22" fmla="*/ 1574500 w 1574500"/>
                  <a:gd name="connsiteY22" fmla="*/ 190123 h 944594"/>
                  <a:gd name="connsiteX23" fmla="*/ 1191236 w 1574500"/>
                  <a:gd name="connsiteY23" fmla="*/ 156927 h 944594"/>
                  <a:gd name="connsiteX24" fmla="*/ 1010167 w 1574500"/>
                  <a:gd name="connsiteY24" fmla="*/ 141837 h 944594"/>
                  <a:gd name="connsiteX25" fmla="*/ 910579 w 1574500"/>
                  <a:gd name="connsiteY25" fmla="*/ 138820 h 944594"/>
                  <a:gd name="connsiteX26" fmla="*/ 744599 w 1574500"/>
                  <a:gd name="connsiteY26" fmla="*/ 111659 h 944594"/>
                  <a:gd name="connsiteX27" fmla="*/ 599743 w 1574500"/>
                  <a:gd name="connsiteY27" fmla="*/ 93552 h 944594"/>
                  <a:gd name="connsiteX28" fmla="*/ 29375 w 1574500"/>
                  <a:gd name="connsiteY28" fmla="*/ 0 h 944594"/>
                  <a:gd name="connsiteX0" fmla="*/ 29375 w 1574500"/>
                  <a:gd name="connsiteY0" fmla="*/ 0 h 952209"/>
                  <a:gd name="connsiteX1" fmla="*/ 26357 w 1574500"/>
                  <a:gd name="connsiteY1" fmla="*/ 63374 h 952209"/>
                  <a:gd name="connsiteX2" fmla="*/ 2215 w 1574500"/>
                  <a:gd name="connsiteY2" fmla="*/ 129766 h 952209"/>
                  <a:gd name="connsiteX3" fmla="*/ 0 w 1574500"/>
                  <a:gd name="connsiteY3" fmla="*/ 308931 h 952209"/>
                  <a:gd name="connsiteX4" fmla="*/ 86191 w 1574500"/>
                  <a:gd name="connsiteY4" fmla="*/ 429646 h 952209"/>
                  <a:gd name="connsiteX5" fmla="*/ 148421 w 1574500"/>
                  <a:gd name="connsiteY5" fmla="*/ 485877 h 952209"/>
                  <a:gd name="connsiteX6" fmla="*/ 123656 w 1574500"/>
                  <a:gd name="connsiteY6" fmla="*/ 567360 h 952209"/>
                  <a:gd name="connsiteX7" fmla="*/ 132705 w 1574500"/>
                  <a:gd name="connsiteY7" fmla="*/ 618663 h 952209"/>
                  <a:gd name="connsiteX8" fmla="*/ 113874 w 1574500"/>
                  <a:gd name="connsiteY8" fmla="*/ 645814 h 952209"/>
                  <a:gd name="connsiteX9" fmla="*/ 119910 w 1574500"/>
                  <a:gd name="connsiteY9" fmla="*/ 679010 h 952209"/>
                  <a:gd name="connsiteX10" fmla="*/ 192337 w 1574500"/>
                  <a:gd name="connsiteY10" fmla="*/ 675992 h 952209"/>
                  <a:gd name="connsiteX11" fmla="*/ 210444 w 1574500"/>
                  <a:gd name="connsiteY11" fmla="*/ 739366 h 952209"/>
                  <a:gd name="connsiteX12" fmla="*/ 216480 w 1574500"/>
                  <a:gd name="connsiteY12" fmla="*/ 775580 h 952209"/>
                  <a:gd name="connsiteX13" fmla="*/ 237605 w 1574500"/>
                  <a:gd name="connsiteY13" fmla="*/ 817830 h 952209"/>
                  <a:gd name="connsiteX14" fmla="*/ 227946 w 1574500"/>
                  <a:gd name="connsiteY14" fmla="*/ 874216 h 952209"/>
                  <a:gd name="connsiteX15" fmla="*/ 312230 w 1574500"/>
                  <a:gd name="connsiteY15" fmla="*/ 952209 h 952209"/>
                  <a:gd name="connsiteX16" fmla="*/ 406603 w 1574500"/>
                  <a:gd name="connsiteY16" fmla="*/ 917418 h 952209"/>
                  <a:gd name="connsiteX17" fmla="*/ 424710 w 1574500"/>
                  <a:gd name="connsiteY17" fmla="*/ 938542 h 952209"/>
                  <a:gd name="connsiteX18" fmla="*/ 509209 w 1574500"/>
                  <a:gd name="connsiteY18" fmla="*/ 899311 h 952209"/>
                  <a:gd name="connsiteX19" fmla="*/ 560017 w 1574500"/>
                  <a:gd name="connsiteY19" fmla="*/ 944594 h 952209"/>
                  <a:gd name="connsiteX20" fmla="*/ 566547 w 1574500"/>
                  <a:gd name="connsiteY20" fmla="*/ 844990 h 952209"/>
                  <a:gd name="connsiteX21" fmla="*/ 1532250 w 1574500"/>
                  <a:gd name="connsiteY21" fmla="*/ 935525 h 952209"/>
                  <a:gd name="connsiteX22" fmla="*/ 1574500 w 1574500"/>
                  <a:gd name="connsiteY22" fmla="*/ 190123 h 952209"/>
                  <a:gd name="connsiteX23" fmla="*/ 1191236 w 1574500"/>
                  <a:gd name="connsiteY23" fmla="*/ 156927 h 952209"/>
                  <a:gd name="connsiteX24" fmla="*/ 1010167 w 1574500"/>
                  <a:gd name="connsiteY24" fmla="*/ 141837 h 952209"/>
                  <a:gd name="connsiteX25" fmla="*/ 910579 w 1574500"/>
                  <a:gd name="connsiteY25" fmla="*/ 138820 h 952209"/>
                  <a:gd name="connsiteX26" fmla="*/ 744599 w 1574500"/>
                  <a:gd name="connsiteY26" fmla="*/ 111659 h 952209"/>
                  <a:gd name="connsiteX27" fmla="*/ 599743 w 1574500"/>
                  <a:gd name="connsiteY27" fmla="*/ 93552 h 952209"/>
                  <a:gd name="connsiteX28" fmla="*/ 29375 w 1574500"/>
                  <a:gd name="connsiteY28" fmla="*/ 0 h 952209"/>
                  <a:gd name="connsiteX0" fmla="*/ 29375 w 1574500"/>
                  <a:gd name="connsiteY0" fmla="*/ 0 h 952845"/>
                  <a:gd name="connsiteX1" fmla="*/ 26357 w 1574500"/>
                  <a:gd name="connsiteY1" fmla="*/ 63374 h 952845"/>
                  <a:gd name="connsiteX2" fmla="*/ 2215 w 1574500"/>
                  <a:gd name="connsiteY2" fmla="*/ 129766 h 952845"/>
                  <a:gd name="connsiteX3" fmla="*/ 0 w 1574500"/>
                  <a:gd name="connsiteY3" fmla="*/ 308931 h 952845"/>
                  <a:gd name="connsiteX4" fmla="*/ 86191 w 1574500"/>
                  <a:gd name="connsiteY4" fmla="*/ 429646 h 952845"/>
                  <a:gd name="connsiteX5" fmla="*/ 148421 w 1574500"/>
                  <a:gd name="connsiteY5" fmla="*/ 485877 h 952845"/>
                  <a:gd name="connsiteX6" fmla="*/ 123656 w 1574500"/>
                  <a:gd name="connsiteY6" fmla="*/ 567360 h 952845"/>
                  <a:gd name="connsiteX7" fmla="*/ 132705 w 1574500"/>
                  <a:gd name="connsiteY7" fmla="*/ 618663 h 952845"/>
                  <a:gd name="connsiteX8" fmla="*/ 113874 w 1574500"/>
                  <a:gd name="connsiteY8" fmla="*/ 645814 h 952845"/>
                  <a:gd name="connsiteX9" fmla="*/ 119910 w 1574500"/>
                  <a:gd name="connsiteY9" fmla="*/ 679010 h 952845"/>
                  <a:gd name="connsiteX10" fmla="*/ 192337 w 1574500"/>
                  <a:gd name="connsiteY10" fmla="*/ 675992 h 952845"/>
                  <a:gd name="connsiteX11" fmla="*/ 210444 w 1574500"/>
                  <a:gd name="connsiteY11" fmla="*/ 739366 h 952845"/>
                  <a:gd name="connsiteX12" fmla="*/ 216480 w 1574500"/>
                  <a:gd name="connsiteY12" fmla="*/ 775580 h 952845"/>
                  <a:gd name="connsiteX13" fmla="*/ 237605 w 1574500"/>
                  <a:gd name="connsiteY13" fmla="*/ 817830 h 952845"/>
                  <a:gd name="connsiteX14" fmla="*/ 227946 w 1574500"/>
                  <a:gd name="connsiteY14" fmla="*/ 874216 h 952845"/>
                  <a:gd name="connsiteX15" fmla="*/ 312230 w 1574500"/>
                  <a:gd name="connsiteY15" fmla="*/ 952209 h 952845"/>
                  <a:gd name="connsiteX16" fmla="*/ 406603 w 1574500"/>
                  <a:gd name="connsiteY16" fmla="*/ 917418 h 952845"/>
                  <a:gd name="connsiteX17" fmla="*/ 455399 w 1574500"/>
                  <a:gd name="connsiteY17" fmla="*/ 952845 h 952845"/>
                  <a:gd name="connsiteX18" fmla="*/ 509209 w 1574500"/>
                  <a:gd name="connsiteY18" fmla="*/ 899311 h 952845"/>
                  <a:gd name="connsiteX19" fmla="*/ 560017 w 1574500"/>
                  <a:gd name="connsiteY19" fmla="*/ 944594 h 952845"/>
                  <a:gd name="connsiteX20" fmla="*/ 566547 w 1574500"/>
                  <a:gd name="connsiteY20" fmla="*/ 844990 h 952845"/>
                  <a:gd name="connsiteX21" fmla="*/ 1532250 w 1574500"/>
                  <a:gd name="connsiteY21" fmla="*/ 935525 h 952845"/>
                  <a:gd name="connsiteX22" fmla="*/ 1574500 w 1574500"/>
                  <a:gd name="connsiteY22" fmla="*/ 190123 h 952845"/>
                  <a:gd name="connsiteX23" fmla="*/ 1191236 w 1574500"/>
                  <a:gd name="connsiteY23" fmla="*/ 156927 h 952845"/>
                  <a:gd name="connsiteX24" fmla="*/ 1010167 w 1574500"/>
                  <a:gd name="connsiteY24" fmla="*/ 141837 h 952845"/>
                  <a:gd name="connsiteX25" fmla="*/ 910579 w 1574500"/>
                  <a:gd name="connsiteY25" fmla="*/ 138820 h 952845"/>
                  <a:gd name="connsiteX26" fmla="*/ 744599 w 1574500"/>
                  <a:gd name="connsiteY26" fmla="*/ 111659 h 952845"/>
                  <a:gd name="connsiteX27" fmla="*/ 599743 w 1574500"/>
                  <a:gd name="connsiteY27" fmla="*/ 93552 h 952845"/>
                  <a:gd name="connsiteX28" fmla="*/ 29375 w 1574500"/>
                  <a:gd name="connsiteY28" fmla="*/ 0 h 952845"/>
                  <a:gd name="connsiteX0" fmla="*/ 29375 w 1574500"/>
                  <a:gd name="connsiteY0" fmla="*/ 0 h 952845"/>
                  <a:gd name="connsiteX1" fmla="*/ 26357 w 1574500"/>
                  <a:gd name="connsiteY1" fmla="*/ 63374 h 952845"/>
                  <a:gd name="connsiteX2" fmla="*/ 2215 w 1574500"/>
                  <a:gd name="connsiteY2" fmla="*/ 129766 h 952845"/>
                  <a:gd name="connsiteX3" fmla="*/ 0 w 1574500"/>
                  <a:gd name="connsiteY3" fmla="*/ 308931 h 952845"/>
                  <a:gd name="connsiteX4" fmla="*/ 86191 w 1574500"/>
                  <a:gd name="connsiteY4" fmla="*/ 429646 h 952845"/>
                  <a:gd name="connsiteX5" fmla="*/ 148421 w 1574500"/>
                  <a:gd name="connsiteY5" fmla="*/ 485877 h 952845"/>
                  <a:gd name="connsiteX6" fmla="*/ 123656 w 1574500"/>
                  <a:gd name="connsiteY6" fmla="*/ 567360 h 952845"/>
                  <a:gd name="connsiteX7" fmla="*/ 132705 w 1574500"/>
                  <a:gd name="connsiteY7" fmla="*/ 618663 h 952845"/>
                  <a:gd name="connsiteX8" fmla="*/ 113874 w 1574500"/>
                  <a:gd name="connsiteY8" fmla="*/ 645814 h 952845"/>
                  <a:gd name="connsiteX9" fmla="*/ 119910 w 1574500"/>
                  <a:gd name="connsiteY9" fmla="*/ 679010 h 952845"/>
                  <a:gd name="connsiteX10" fmla="*/ 192337 w 1574500"/>
                  <a:gd name="connsiteY10" fmla="*/ 675992 h 952845"/>
                  <a:gd name="connsiteX11" fmla="*/ 210444 w 1574500"/>
                  <a:gd name="connsiteY11" fmla="*/ 739366 h 952845"/>
                  <a:gd name="connsiteX12" fmla="*/ 216480 w 1574500"/>
                  <a:gd name="connsiteY12" fmla="*/ 775580 h 952845"/>
                  <a:gd name="connsiteX13" fmla="*/ 237605 w 1574500"/>
                  <a:gd name="connsiteY13" fmla="*/ 817830 h 952845"/>
                  <a:gd name="connsiteX14" fmla="*/ 227946 w 1574500"/>
                  <a:gd name="connsiteY14" fmla="*/ 874216 h 952845"/>
                  <a:gd name="connsiteX15" fmla="*/ 312230 w 1574500"/>
                  <a:gd name="connsiteY15" fmla="*/ 952209 h 952845"/>
                  <a:gd name="connsiteX16" fmla="*/ 396844 w 1574500"/>
                  <a:gd name="connsiteY16" fmla="*/ 938866 h 952845"/>
                  <a:gd name="connsiteX17" fmla="*/ 455399 w 1574500"/>
                  <a:gd name="connsiteY17" fmla="*/ 952845 h 952845"/>
                  <a:gd name="connsiteX18" fmla="*/ 509209 w 1574500"/>
                  <a:gd name="connsiteY18" fmla="*/ 899311 h 952845"/>
                  <a:gd name="connsiteX19" fmla="*/ 560017 w 1574500"/>
                  <a:gd name="connsiteY19" fmla="*/ 944594 h 952845"/>
                  <a:gd name="connsiteX20" fmla="*/ 566547 w 1574500"/>
                  <a:gd name="connsiteY20" fmla="*/ 844990 h 952845"/>
                  <a:gd name="connsiteX21" fmla="*/ 1532250 w 1574500"/>
                  <a:gd name="connsiteY21" fmla="*/ 935525 h 952845"/>
                  <a:gd name="connsiteX22" fmla="*/ 1574500 w 1574500"/>
                  <a:gd name="connsiteY22" fmla="*/ 190123 h 952845"/>
                  <a:gd name="connsiteX23" fmla="*/ 1191236 w 1574500"/>
                  <a:gd name="connsiteY23" fmla="*/ 156927 h 952845"/>
                  <a:gd name="connsiteX24" fmla="*/ 1010167 w 1574500"/>
                  <a:gd name="connsiteY24" fmla="*/ 141837 h 952845"/>
                  <a:gd name="connsiteX25" fmla="*/ 910579 w 1574500"/>
                  <a:gd name="connsiteY25" fmla="*/ 138820 h 952845"/>
                  <a:gd name="connsiteX26" fmla="*/ 744599 w 1574500"/>
                  <a:gd name="connsiteY26" fmla="*/ 111659 h 952845"/>
                  <a:gd name="connsiteX27" fmla="*/ 599743 w 1574500"/>
                  <a:gd name="connsiteY27" fmla="*/ 93552 h 952845"/>
                  <a:gd name="connsiteX28" fmla="*/ 29375 w 1574500"/>
                  <a:gd name="connsiteY28" fmla="*/ 0 h 952845"/>
                  <a:gd name="connsiteX0" fmla="*/ 29375 w 1574500"/>
                  <a:gd name="connsiteY0" fmla="*/ 0 h 952845"/>
                  <a:gd name="connsiteX1" fmla="*/ 26357 w 1574500"/>
                  <a:gd name="connsiteY1" fmla="*/ 63374 h 952845"/>
                  <a:gd name="connsiteX2" fmla="*/ 2215 w 1574500"/>
                  <a:gd name="connsiteY2" fmla="*/ 129766 h 952845"/>
                  <a:gd name="connsiteX3" fmla="*/ 0 w 1574500"/>
                  <a:gd name="connsiteY3" fmla="*/ 308931 h 952845"/>
                  <a:gd name="connsiteX4" fmla="*/ 86191 w 1574500"/>
                  <a:gd name="connsiteY4" fmla="*/ 429646 h 952845"/>
                  <a:gd name="connsiteX5" fmla="*/ 148421 w 1574500"/>
                  <a:gd name="connsiteY5" fmla="*/ 485877 h 952845"/>
                  <a:gd name="connsiteX6" fmla="*/ 123656 w 1574500"/>
                  <a:gd name="connsiteY6" fmla="*/ 567360 h 952845"/>
                  <a:gd name="connsiteX7" fmla="*/ 132705 w 1574500"/>
                  <a:gd name="connsiteY7" fmla="*/ 618663 h 952845"/>
                  <a:gd name="connsiteX8" fmla="*/ 113874 w 1574500"/>
                  <a:gd name="connsiteY8" fmla="*/ 645814 h 952845"/>
                  <a:gd name="connsiteX9" fmla="*/ 119910 w 1574500"/>
                  <a:gd name="connsiteY9" fmla="*/ 679010 h 952845"/>
                  <a:gd name="connsiteX10" fmla="*/ 192337 w 1574500"/>
                  <a:gd name="connsiteY10" fmla="*/ 675992 h 952845"/>
                  <a:gd name="connsiteX11" fmla="*/ 210444 w 1574500"/>
                  <a:gd name="connsiteY11" fmla="*/ 739366 h 952845"/>
                  <a:gd name="connsiteX12" fmla="*/ 216480 w 1574500"/>
                  <a:gd name="connsiteY12" fmla="*/ 775580 h 952845"/>
                  <a:gd name="connsiteX13" fmla="*/ 237605 w 1574500"/>
                  <a:gd name="connsiteY13" fmla="*/ 817830 h 952845"/>
                  <a:gd name="connsiteX14" fmla="*/ 227946 w 1574500"/>
                  <a:gd name="connsiteY14" fmla="*/ 874216 h 952845"/>
                  <a:gd name="connsiteX15" fmla="*/ 312230 w 1574500"/>
                  <a:gd name="connsiteY15" fmla="*/ 952209 h 952845"/>
                  <a:gd name="connsiteX16" fmla="*/ 396844 w 1574500"/>
                  <a:gd name="connsiteY16" fmla="*/ 938866 h 952845"/>
                  <a:gd name="connsiteX17" fmla="*/ 455399 w 1574500"/>
                  <a:gd name="connsiteY17" fmla="*/ 952845 h 952845"/>
                  <a:gd name="connsiteX18" fmla="*/ 513669 w 1574500"/>
                  <a:gd name="connsiteY18" fmla="*/ 904089 h 952845"/>
                  <a:gd name="connsiteX19" fmla="*/ 560017 w 1574500"/>
                  <a:gd name="connsiteY19" fmla="*/ 944594 h 952845"/>
                  <a:gd name="connsiteX20" fmla="*/ 566547 w 1574500"/>
                  <a:gd name="connsiteY20" fmla="*/ 844990 h 952845"/>
                  <a:gd name="connsiteX21" fmla="*/ 1532250 w 1574500"/>
                  <a:gd name="connsiteY21" fmla="*/ 935525 h 952845"/>
                  <a:gd name="connsiteX22" fmla="*/ 1574500 w 1574500"/>
                  <a:gd name="connsiteY22" fmla="*/ 190123 h 952845"/>
                  <a:gd name="connsiteX23" fmla="*/ 1191236 w 1574500"/>
                  <a:gd name="connsiteY23" fmla="*/ 156927 h 952845"/>
                  <a:gd name="connsiteX24" fmla="*/ 1010167 w 1574500"/>
                  <a:gd name="connsiteY24" fmla="*/ 141837 h 952845"/>
                  <a:gd name="connsiteX25" fmla="*/ 910579 w 1574500"/>
                  <a:gd name="connsiteY25" fmla="*/ 138820 h 952845"/>
                  <a:gd name="connsiteX26" fmla="*/ 744599 w 1574500"/>
                  <a:gd name="connsiteY26" fmla="*/ 111659 h 952845"/>
                  <a:gd name="connsiteX27" fmla="*/ 599743 w 1574500"/>
                  <a:gd name="connsiteY27" fmla="*/ 93552 h 952845"/>
                  <a:gd name="connsiteX28" fmla="*/ 29375 w 1574500"/>
                  <a:gd name="connsiteY28" fmla="*/ 0 h 952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74500" h="952845">
                    <a:moveTo>
                      <a:pt x="29375" y="0"/>
                    </a:moveTo>
                    <a:lnTo>
                      <a:pt x="26357" y="63374"/>
                    </a:lnTo>
                    <a:lnTo>
                      <a:pt x="2215" y="129766"/>
                    </a:lnTo>
                    <a:cubicBezTo>
                      <a:pt x="1477" y="189488"/>
                      <a:pt x="738" y="249209"/>
                      <a:pt x="0" y="308931"/>
                    </a:cubicBezTo>
                    <a:lnTo>
                      <a:pt x="86191" y="429646"/>
                    </a:lnTo>
                    <a:lnTo>
                      <a:pt x="148421" y="485877"/>
                    </a:lnTo>
                    <a:lnTo>
                      <a:pt x="123656" y="567360"/>
                    </a:lnTo>
                    <a:lnTo>
                      <a:pt x="132705" y="618663"/>
                    </a:lnTo>
                    <a:lnTo>
                      <a:pt x="113874" y="645814"/>
                    </a:lnTo>
                    <a:lnTo>
                      <a:pt x="119910" y="679010"/>
                    </a:lnTo>
                    <a:lnTo>
                      <a:pt x="192337" y="675992"/>
                    </a:lnTo>
                    <a:lnTo>
                      <a:pt x="210444" y="739366"/>
                    </a:lnTo>
                    <a:lnTo>
                      <a:pt x="216480" y="775580"/>
                    </a:lnTo>
                    <a:lnTo>
                      <a:pt x="237605" y="817830"/>
                    </a:lnTo>
                    <a:lnTo>
                      <a:pt x="227946" y="874216"/>
                    </a:lnTo>
                    <a:lnTo>
                      <a:pt x="312230" y="952209"/>
                    </a:lnTo>
                    <a:lnTo>
                      <a:pt x="396844" y="938866"/>
                    </a:lnTo>
                    <a:lnTo>
                      <a:pt x="455399" y="952845"/>
                    </a:lnTo>
                    <a:lnTo>
                      <a:pt x="513669" y="904089"/>
                    </a:lnTo>
                    <a:lnTo>
                      <a:pt x="560017" y="944594"/>
                    </a:lnTo>
                    <a:lnTo>
                      <a:pt x="566547" y="844990"/>
                    </a:lnTo>
                    <a:lnTo>
                      <a:pt x="1532250" y="935525"/>
                    </a:lnTo>
                    <a:lnTo>
                      <a:pt x="1574500" y="190123"/>
                    </a:lnTo>
                    <a:lnTo>
                      <a:pt x="1191236" y="156927"/>
                    </a:lnTo>
                    <a:lnTo>
                      <a:pt x="1010167" y="141837"/>
                    </a:lnTo>
                    <a:lnTo>
                      <a:pt x="910579" y="138820"/>
                    </a:lnTo>
                    <a:lnTo>
                      <a:pt x="744599" y="111659"/>
                    </a:lnTo>
                    <a:lnTo>
                      <a:pt x="599743" y="93552"/>
                    </a:lnTo>
                    <a:lnTo>
                      <a:pt x="29375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1" name="Freeform 15"/>
              <p:cNvSpPr/>
              <p:nvPr/>
            </p:nvSpPr>
            <p:spPr>
              <a:xfrm>
                <a:off x="6004845" y="1513138"/>
                <a:ext cx="1001712" cy="596900"/>
              </a:xfrm>
              <a:custGeom>
                <a:avLst/>
                <a:gdLst>
                  <a:gd name="connsiteX0" fmla="*/ 27160 w 1001916"/>
                  <a:gd name="connsiteY0" fmla="*/ 18107 h 597529"/>
                  <a:gd name="connsiteX1" fmla="*/ 0 w 1001916"/>
                  <a:gd name="connsiteY1" fmla="*/ 597529 h 597529"/>
                  <a:gd name="connsiteX2" fmla="*/ 998899 w 1001916"/>
                  <a:gd name="connsiteY2" fmla="*/ 588475 h 597529"/>
                  <a:gd name="connsiteX3" fmla="*/ 1001916 w 1001916"/>
                  <a:gd name="connsiteY3" fmla="*/ 537172 h 597529"/>
                  <a:gd name="connsiteX4" fmla="*/ 974756 w 1001916"/>
                  <a:gd name="connsiteY4" fmla="*/ 416459 h 597529"/>
                  <a:gd name="connsiteX5" fmla="*/ 971738 w 1001916"/>
                  <a:gd name="connsiteY5" fmla="*/ 316871 h 597529"/>
                  <a:gd name="connsiteX6" fmla="*/ 932506 w 1001916"/>
                  <a:gd name="connsiteY6" fmla="*/ 223319 h 597529"/>
                  <a:gd name="connsiteX7" fmla="*/ 905346 w 1001916"/>
                  <a:gd name="connsiteY7" fmla="*/ 196158 h 597529"/>
                  <a:gd name="connsiteX8" fmla="*/ 911382 w 1001916"/>
                  <a:gd name="connsiteY8" fmla="*/ 78463 h 597529"/>
                  <a:gd name="connsiteX9" fmla="*/ 878186 w 1001916"/>
                  <a:gd name="connsiteY9" fmla="*/ 0 h 597529"/>
                  <a:gd name="connsiteX10" fmla="*/ 485869 w 1001916"/>
                  <a:gd name="connsiteY10" fmla="*/ 27160 h 597529"/>
                  <a:gd name="connsiteX11" fmla="*/ 350067 w 1001916"/>
                  <a:gd name="connsiteY11" fmla="*/ 30178 h 597529"/>
                  <a:gd name="connsiteX12" fmla="*/ 27160 w 1001916"/>
                  <a:gd name="connsiteY12" fmla="*/ 18107 h 59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1916" h="597529">
                    <a:moveTo>
                      <a:pt x="27160" y="18107"/>
                    </a:moveTo>
                    <a:lnTo>
                      <a:pt x="0" y="597529"/>
                    </a:lnTo>
                    <a:lnTo>
                      <a:pt x="998899" y="588475"/>
                    </a:lnTo>
                    <a:lnTo>
                      <a:pt x="1001916" y="537172"/>
                    </a:lnTo>
                    <a:lnTo>
                      <a:pt x="974756" y="416459"/>
                    </a:lnTo>
                    <a:lnTo>
                      <a:pt x="971738" y="316871"/>
                    </a:lnTo>
                    <a:lnTo>
                      <a:pt x="932506" y="223319"/>
                    </a:lnTo>
                    <a:lnTo>
                      <a:pt x="905346" y="196158"/>
                    </a:lnTo>
                    <a:lnTo>
                      <a:pt x="911382" y="78463"/>
                    </a:lnTo>
                    <a:lnTo>
                      <a:pt x="878186" y="0"/>
                    </a:lnTo>
                    <a:lnTo>
                      <a:pt x="485869" y="27160"/>
                    </a:lnTo>
                    <a:lnTo>
                      <a:pt x="350067" y="30178"/>
                    </a:lnTo>
                    <a:lnTo>
                      <a:pt x="27160" y="1810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2" name="Freeform 16"/>
              <p:cNvSpPr/>
              <p:nvPr/>
            </p:nvSpPr>
            <p:spPr>
              <a:xfrm>
                <a:off x="5974682" y="2092576"/>
                <a:ext cx="1098550" cy="650875"/>
              </a:xfrm>
              <a:custGeom>
                <a:avLst/>
                <a:gdLst>
                  <a:gd name="connsiteX0" fmla="*/ 36214 w 1095470"/>
                  <a:gd name="connsiteY0" fmla="*/ 12071 h 636760"/>
                  <a:gd name="connsiteX1" fmla="*/ 0 w 1095470"/>
                  <a:gd name="connsiteY1" fmla="*/ 555279 h 636760"/>
                  <a:gd name="connsiteX2" fmla="*/ 437584 w 1095470"/>
                  <a:gd name="connsiteY2" fmla="*/ 570368 h 636760"/>
                  <a:gd name="connsiteX3" fmla="*/ 642796 w 1095470"/>
                  <a:gd name="connsiteY3" fmla="*/ 567350 h 636760"/>
                  <a:gd name="connsiteX4" fmla="*/ 772563 w 1095470"/>
                  <a:gd name="connsiteY4" fmla="*/ 564333 h 636760"/>
                  <a:gd name="connsiteX5" fmla="*/ 811794 w 1095470"/>
                  <a:gd name="connsiteY5" fmla="*/ 570368 h 636760"/>
                  <a:gd name="connsiteX6" fmla="*/ 863097 w 1095470"/>
                  <a:gd name="connsiteY6" fmla="*/ 588475 h 636760"/>
                  <a:gd name="connsiteX7" fmla="*/ 923454 w 1095470"/>
                  <a:gd name="connsiteY7" fmla="*/ 567350 h 636760"/>
                  <a:gd name="connsiteX8" fmla="*/ 974757 w 1095470"/>
                  <a:gd name="connsiteY8" fmla="*/ 588475 h 636760"/>
                  <a:gd name="connsiteX9" fmla="*/ 989846 w 1095470"/>
                  <a:gd name="connsiteY9" fmla="*/ 609600 h 636760"/>
                  <a:gd name="connsiteX10" fmla="*/ 1035113 w 1095470"/>
                  <a:gd name="connsiteY10" fmla="*/ 603564 h 636760"/>
                  <a:gd name="connsiteX11" fmla="*/ 1095470 w 1095470"/>
                  <a:gd name="connsiteY11" fmla="*/ 636760 h 636760"/>
                  <a:gd name="connsiteX12" fmla="*/ 1086416 w 1095470"/>
                  <a:gd name="connsiteY12" fmla="*/ 585457 h 636760"/>
                  <a:gd name="connsiteX13" fmla="*/ 1095470 w 1095470"/>
                  <a:gd name="connsiteY13" fmla="*/ 528119 h 636760"/>
                  <a:gd name="connsiteX14" fmla="*/ 1077363 w 1095470"/>
                  <a:gd name="connsiteY14" fmla="*/ 461727 h 636760"/>
                  <a:gd name="connsiteX15" fmla="*/ 1065291 w 1095470"/>
                  <a:gd name="connsiteY15" fmla="*/ 111659 h 636760"/>
                  <a:gd name="connsiteX16" fmla="*/ 1020024 w 1095470"/>
                  <a:gd name="connsiteY16" fmla="*/ 81481 h 636760"/>
                  <a:gd name="connsiteX17" fmla="*/ 1023042 w 1095470"/>
                  <a:gd name="connsiteY17" fmla="*/ 45267 h 636760"/>
                  <a:gd name="connsiteX18" fmla="*/ 1032095 w 1095470"/>
                  <a:gd name="connsiteY18" fmla="*/ 0 h 636760"/>
                  <a:gd name="connsiteX19" fmla="*/ 36214 w 1095470"/>
                  <a:gd name="connsiteY19" fmla="*/ 12071 h 636760"/>
                  <a:gd name="connsiteX0" fmla="*/ 26691 w 1095470"/>
                  <a:gd name="connsiteY0" fmla="*/ 4928 h 636760"/>
                  <a:gd name="connsiteX1" fmla="*/ 0 w 1095470"/>
                  <a:gd name="connsiteY1" fmla="*/ 555279 h 636760"/>
                  <a:gd name="connsiteX2" fmla="*/ 437584 w 1095470"/>
                  <a:gd name="connsiteY2" fmla="*/ 570368 h 636760"/>
                  <a:gd name="connsiteX3" fmla="*/ 642796 w 1095470"/>
                  <a:gd name="connsiteY3" fmla="*/ 567350 h 636760"/>
                  <a:gd name="connsiteX4" fmla="*/ 772563 w 1095470"/>
                  <a:gd name="connsiteY4" fmla="*/ 564333 h 636760"/>
                  <a:gd name="connsiteX5" fmla="*/ 811794 w 1095470"/>
                  <a:gd name="connsiteY5" fmla="*/ 570368 h 636760"/>
                  <a:gd name="connsiteX6" fmla="*/ 863097 w 1095470"/>
                  <a:gd name="connsiteY6" fmla="*/ 588475 h 636760"/>
                  <a:gd name="connsiteX7" fmla="*/ 923454 w 1095470"/>
                  <a:gd name="connsiteY7" fmla="*/ 567350 h 636760"/>
                  <a:gd name="connsiteX8" fmla="*/ 974757 w 1095470"/>
                  <a:gd name="connsiteY8" fmla="*/ 588475 h 636760"/>
                  <a:gd name="connsiteX9" fmla="*/ 989846 w 1095470"/>
                  <a:gd name="connsiteY9" fmla="*/ 609600 h 636760"/>
                  <a:gd name="connsiteX10" fmla="*/ 1035113 w 1095470"/>
                  <a:gd name="connsiteY10" fmla="*/ 603564 h 636760"/>
                  <a:gd name="connsiteX11" fmla="*/ 1095470 w 1095470"/>
                  <a:gd name="connsiteY11" fmla="*/ 636760 h 636760"/>
                  <a:gd name="connsiteX12" fmla="*/ 1086416 w 1095470"/>
                  <a:gd name="connsiteY12" fmla="*/ 585457 h 636760"/>
                  <a:gd name="connsiteX13" fmla="*/ 1095470 w 1095470"/>
                  <a:gd name="connsiteY13" fmla="*/ 528119 h 636760"/>
                  <a:gd name="connsiteX14" fmla="*/ 1077363 w 1095470"/>
                  <a:gd name="connsiteY14" fmla="*/ 461727 h 636760"/>
                  <a:gd name="connsiteX15" fmla="*/ 1065291 w 1095470"/>
                  <a:gd name="connsiteY15" fmla="*/ 111659 h 636760"/>
                  <a:gd name="connsiteX16" fmla="*/ 1020024 w 1095470"/>
                  <a:gd name="connsiteY16" fmla="*/ 81481 h 636760"/>
                  <a:gd name="connsiteX17" fmla="*/ 1023042 w 1095470"/>
                  <a:gd name="connsiteY17" fmla="*/ 45267 h 636760"/>
                  <a:gd name="connsiteX18" fmla="*/ 1032095 w 1095470"/>
                  <a:gd name="connsiteY18" fmla="*/ 0 h 636760"/>
                  <a:gd name="connsiteX19" fmla="*/ 26691 w 1095470"/>
                  <a:gd name="connsiteY19" fmla="*/ 4928 h 636760"/>
                  <a:gd name="connsiteX0" fmla="*/ 26691 w 1095470"/>
                  <a:gd name="connsiteY0" fmla="*/ 16837 h 648669"/>
                  <a:gd name="connsiteX1" fmla="*/ 0 w 1095470"/>
                  <a:gd name="connsiteY1" fmla="*/ 567188 h 648669"/>
                  <a:gd name="connsiteX2" fmla="*/ 437584 w 1095470"/>
                  <a:gd name="connsiteY2" fmla="*/ 582277 h 648669"/>
                  <a:gd name="connsiteX3" fmla="*/ 642796 w 1095470"/>
                  <a:gd name="connsiteY3" fmla="*/ 579259 h 648669"/>
                  <a:gd name="connsiteX4" fmla="*/ 772563 w 1095470"/>
                  <a:gd name="connsiteY4" fmla="*/ 576242 h 648669"/>
                  <a:gd name="connsiteX5" fmla="*/ 811794 w 1095470"/>
                  <a:gd name="connsiteY5" fmla="*/ 582277 h 648669"/>
                  <a:gd name="connsiteX6" fmla="*/ 863097 w 1095470"/>
                  <a:gd name="connsiteY6" fmla="*/ 600384 h 648669"/>
                  <a:gd name="connsiteX7" fmla="*/ 923454 w 1095470"/>
                  <a:gd name="connsiteY7" fmla="*/ 579259 h 648669"/>
                  <a:gd name="connsiteX8" fmla="*/ 974757 w 1095470"/>
                  <a:gd name="connsiteY8" fmla="*/ 600384 h 648669"/>
                  <a:gd name="connsiteX9" fmla="*/ 989846 w 1095470"/>
                  <a:gd name="connsiteY9" fmla="*/ 621509 h 648669"/>
                  <a:gd name="connsiteX10" fmla="*/ 1035113 w 1095470"/>
                  <a:gd name="connsiteY10" fmla="*/ 615473 h 648669"/>
                  <a:gd name="connsiteX11" fmla="*/ 1095470 w 1095470"/>
                  <a:gd name="connsiteY11" fmla="*/ 648669 h 648669"/>
                  <a:gd name="connsiteX12" fmla="*/ 1086416 w 1095470"/>
                  <a:gd name="connsiteY12" fmla="*/ 597366 h 648669"/>
                  <a:gd name="connsiteX13" fmla="*/ 1095470 w 1095470"/>
                  <a:gd name="connsiteY13" fmla="*/ 540028 h 648669"/>
                  <a:gd name="connsiteX14" fmla="*/ 1077363 w 1095470"/>
                  <a:gd name="connsiteY14" fmla="*/ 473636 h 648669"/>
                  <a:gd name="connsiteX15" fmla="*/ 1065291 w 1095470"/>
                  <a:gd name="connsiteY15" fmla="*/ 123568 h 648669"/>
                  <a:gd name="connsiteX16" fmla="*/ 1020024 w 1095470"/>
                  <a:gd name="connsiteY16" fmla="*/ 93390 h 648669"/>
                  <a:gd name="connsiteX17" fmla="*/ 1023042 w 1095470"/>
                  <a:gd name="connsiteY17" fmla="*/ 57176 h 648669"/>
                  <a:gd name="connsiteX18" fmla="*/ 1034566 w 1095470"/>
                  <a:gd name="connsiteY18" fmla="*/ 0 h 648669"/>
                  <a:gd name="connsiteX19" fmla="*/ 26691 w 1095470"/>
                  <a:gd name="connsiteY19" fmla="*/ 16837 h 648669"/>
                  <a:gd name="connsiteX0" fmla="*/ 26691 w 1095470"/>
                  <a:gd name="connsiteY0" fmla="*/ 19220 h 651052"/>
                  <a:gd name="connsiteX1" fmla="*/ 0 w 1095470"/>
                  <a:gd name="connsiteY1" fmla="*/ 569571 h 651052"/>
                  <a:gd name="connsiteX2" fmla="*/ 437584 w 1095470"/>
                  <a:gd name="connsiteY2" fmla="*/ 584660 h 651052"/>
                  <a:gd name="connsiteX3" fmla="*/ 642796 w 1095470"/>
                  <a:gd name="connsiteY3" fmla="*/ 581642 h 651052"/>
                  <a:gd name="connsiteX4" fmla="*/ 772563 w 1095470"/>
                  <a:gd name="connsiteY4" fmla="*/ 578625 h 651052"/>
                  <a:gd name="connsiteX5" fmla="*/ 811794 w 1095470"/>
                  <a:gd name="connsiteY5" fmla="*/ 584660 h 651052"/>
                  <a:gd name="connsiteX6" fmla="*/ 863097 w 1095470"/>
                  <a:gd name="connsiteY6" fmla="*/ 602767 h 651052"/>
                  <a:gd name="connsiteX7" fmla="*/ 923454 w 1095470"/>
                  <a:gd name="connsiteY7" fmla="*/ 581642 h 651052"/>
                  <a:gd name="connsiteX8" fmla="*/ 974757 w 1095470"/>
                  <a:gd name="connsiteY8" fmla="*/ 602767 h 651052"/>
                  <a:gd name="connsiteX9" fmla="*/ 989846 w 1095470"/>
                  <a:gd name="connsiteY9" fmla="*/ 623892 h 651052"/>
                  <a:gd name="connsiteX10" fmla="*/ 1035113 w 1095470"/>
                  <a:gd name="connsiteY10" fmla="*/ 617856 h 651052"/>
                  <a:gd name="connsiteX11" fmla="*/ 1095470 w 1095470"/>
                  <a:gd name="connsiteY11" fmla="*/ 651052 h 651052"/>
                  <a:gd name="connsiteX12" fmla="*/ 1086416 w 1095470"/>
                  <a:gd name="connsiteY12" fmla="*/ 599749 h 651052"/>
                  <a:gd name="connsiteX13" fmla="*/ 1095470 w 1095470"/>
                  <a:gd name="connsiteY13" fmla="*/ 542411 h 651052"/>
                  <a:gd name="connsiteX14" fmla="*/ 1077363 w 1095470"/>
                  <a:gd name="connsiteY14" fmla="*/ 476019 h 651052"/>
                  <a:gd name="connsiteX15" fmla="*/ 1065291 w 1095470"/>
                  <a:gd name="connsiteY15" fmla="*/ 125951 h 651052"/>
                  <a:gd name="connsiteX16" fmla="*/ 1020024 w 1095470"/>
                  <a:gd name="connsiteY16" fmla="*/ 95773 h 651052"/>
                  <a:gd name="connsiteX17" fmla="*/ 1023042 w 1095470"/>
                  <a:gd name="connsiteY17" fmla="*/ 59559 h 651052"/>
                  <a:gd name="connsiteX18" fmla="*/ 1044182 w 1095470"/>
                  <a:gd name="connsiteY18" fmla="*/ 0 h 651052"/>
                  <a:gd name="connsiteX19" fmla="*/ 26691 w 1095470"/>
                  <a:gd name="connsiteY19" fmla="*/ 19220 h 651052"/>
                  <a:gd name="connsiteX0" fmla="*/ 26691 w 1095470"/>
                  <a:gd name="connsiteY0" fmla="*/ 19220 h 651052"/>
                  <a:gd name="connsiteX1" fmla="*/ 0 w 1095470"/>
                  <a:gd name="connsiteY1" fmla="*/ 569571 h 651052"/>
                  <a:gd name="connsiteX2" fmla="*/ 437584 w 1095470"/>
                  <a:gd name="connsiteY2" fmla="*/ 584660 h 651052"/>
                  <a:gd name="connsiteX3" fmla="*/ 642796 w 1095470"/>
                  <a:gd name="connsiteY3" fmla="*/ 581642 h 651052"/>
                  <a:gd name="connsiteX4" fmla="*/ 772563 w 1095470"/>
                  <a:gd name="connsiteY4" fmla="*/ 578625 h 651052"/>
                  <a:gd name="connsiteX5" fmla="*/ 811794 w 1095470"/>
                  <a:gd name="connsiteY5" fmla="*/ 584660 h 651052"/>
                  <a:gd name="connsiteX6" fmla="*/ 863097 w 1095470"/>
                  <a:gd name="connsiteY6" fmla="*/ 602767 h 651052"/>
                  <a:gd name="connsiteX7" fmla="*/ 923454 w 1095470"/>
                  <a:gd name="connsiteY7" fmla="*/ 581642 h 651052"/>
                  <a:gd name="connsiteX8" fmla="*/ 974757 w 1095470"/>
                  <a:gd name="connsiteY8" fmla="*/ 602767 h 651052"/>
                  <a:gd name="connsiteX9" fmla="*/ 989846 w 1095470"/>
                  <a:gd name="connsiteY9" fmla="*/ 623892 h 651052"/>
                  <a:gd name="connsiteX10" fmla="*/ 1035113 w 1095470"/>
                  <a:gd name="connsiteY10" fmla="*/ 617856 h 651052"/>
                  <a:gd name="connsiteX11" fmla="*/ 1095470 w 1095470"/>
                  <a:gd name="connsiteY11" fmla="*/ 651052 h 651052"/>
                  <a:gd name="connsiteX12" fmla="*/ 1086416 w 1095470"/>
                  <a:gd name="connsiteY12" fmla="*/ 599749 h 651052"/>
                  <a:gd name="connsiteX13" fmla="*/ 1095470 w 1095470"/>
                  <a:gd name="connsiteY13" fmla="*/ 542411 h 651052"/>
                  <a:gd name="connsiteX14" fmla="*/ 1077363 w 1095470"/>
                  <a:gd name="connsiteY14" fmla="*/ 476019 h 651052"/>
                  <a:gd name="connsiteX15" fmla="*/ 1065291 w 1095470"/>
                  <a:gd name="connsiteY15" fmla="*/ 125951 h 651052"/>
                  <a:gd name="connsiteX16" fmla="*/ 1020024 w 1095470"/>
                  <a:gd name="connsiteY16" fmla="*/ 95773 h 651052"/>
                  <a:gd name="connsiteX17" fmla="*/ 1035038 w 1095470"/>
                  <a:gd name="connsiteY17" fmla="*/ 59575 h 651052"/>
                  <a:gd name="connsiteX18" fmla="*/ 1044182 w 1095470"/>
                  <a:gd name="connsiteY18" fmla="*/ 0 h 651052"/>
                  <a:gd name="connsiteX19" fmla="*/ 26691 w 1095470"/>
                  <a:gd name="connsiteY19" fmla="*/ 19220 h 651052"/>
                  <a:gd name="connsiteX0" fmla="*/ 26691 w 1095470"/>
                  <a:gd name="connsiteY0" fmla="*/ 19220 h 651052"/>
                  <a:gd name="connsiteX1" fmla="*/ 0 w 1095470"/>
                  <a:gd name="connsiteY1" fmla="*/ 569571 h 651052"/>
                  <a:gd name="connsiteX2" fmla="*/ 437584 w 1095470"/>
                  <a:gd name="connsiteY2" fmla="*/ 584660 h 651052"/>
                  <a:gd name="connsiteX3" fmla="*/ 642796 w 1095470"/>
                  <a:gd name="connsiteY3" fmla="*/ 581642 h 651052"/>
                  <a:gd name="connsiteX4" fmla="*/ 772563 w 1095470"/>
                  <a:gd name="connsiteY4" fmla="*/ 578625 h 651052"/>
                  <a:gd name="connsiteX5" fmla="*/ 811794 w 1095470"/>
                  <a:gd name="connsiteY5" fmla="*/ 584660 h 651052"/>
                  <a:gd name="connsiteX6" fmla="*/ 863097 w 1095470"/>
                  <a:gd name="connsiteY6" fmla="*/ 602767 h 651052"/>
                  <a:gd name="connsiteX7" fmla="*/ 923454 w 1095470"/>
                  <a:gd name="connsiteY7" fmla="*/ 581642 h 651052"/>
                  <a:gd name="connsiteX8" fmla="*/ 974757 w 1095470"/>
                  <a:gd name="connsiteY8" fmla="*/ 602767 h 651052"/>
                  <a:gd name="connsiteX9" fmla="*/ 989846 w 1095470"/>
                  <a:gd name="connsiteY9" fmla="*/ 623892 h 651052"/>
                  <a:gd name="connsiteX10" fmla="*/ 1035113 w 1095470"/>
                  <a:gd name="connsiteY10" fmla="*/ 617856 h 651052"/>
                  <a:gd name="connsiteX11" fmla="*/ 1095470 w 1095470"/>
                  <a:gd name="connsiteY11" fmla="*/ 651052 h 651052"/>
                  <a:gd name="connsiteX12" fmla="*/ 1086416 w 1095470"/>
                  <a:gd name="connsiteY12" fmla="*/ 599749 h 651052"/>
                  <a:gd name="connsiteX13" fmla="*/ 1095470 w 1095470"/>
                  <a:gd name="connsiteY13" fmla="*/ 542411 h 651052"/>
                  <a:gd name="connsiteX14" fmla="*/ 1077363 w 1095470"/>
                  <a:gd name="connsiteY14" fmla="*/ 476019 h 651052"/>
                  <a:gd name="connsiteX15" fmla="*/ 1077291 w 1095470"/>
                  <a:gd name="connsiteY15" fmla="*/ 125985 h 651052"/>
                  <a:gd name="connsiteX16" fmla="*/ 1020024 w 1095470"/>
                  <a:gd name="connsiteY16" fmla="*/ 95773 h 651052"/>
                  <a:gd name="connsiteX17" fmla="*/ 1035038 w 1095470"/>
                  <a:gd name="connsiteY17" fmla="*/ 59575 h 651052"/>
                  <a:gd name="connsiteX18" fmla="*/ 1044182 w 1095470"/>
                  <a:gd name="connsiteY18" fmla="*/ 0 h 651052"/>
                  <a:gd name="connsiteX19" fmla="*/ 26691 w 1095470"/>
                  <a:gd name="connsiteY19" fmla="*/ 19220 h 651052"/>
                  <a:gd name="connsiteX0" fmla="*/ 26691 w 1098889"/>
                  <a:gd name="connsiteY0" fmla="*/ 19220 h 651052"/>
                  <a:gd name="connsiteX1" fmla="*/ 0 w 1098889"/>
                  <a:gd name="connsiteY1" fmla="*/ 569571 h 651052"/>
                  <a:gd name="connsiteX2" fmla="*/ 437584 w 1098889"/>
                  <a:gd name="connsiteY2" fmla="*/ 584660 h 651052"/>
                  <a:gd name="connsiteX3" fmla="*/ 642796 w 1098889"/>
                  <a:gd name="connsiteY3" fmla="*/ 581642 h 651052"/>
                  <a:gd name="connsiteX4" fmla="*/ 772563 w 1098889"/>
                  <a:gd name="connsiteY4" fmla="*/ 578625 h 651052"/>
                  <a:gd name="connsiteX5" fmla="*/ 811794 w 1098889"/>
                  <a:gd name="connsiteY5" fmla="*/ 584660 h 651052"/>
                  <a:gd name="connsiteX6" fmla="*/ 863097 w 1098889"/>
                  <a:gd name="connsiteY6" fmla="*/ 602767 h 651052"/>
                  <a:gd name="connsiteX7" fmla="*/ 923454 w 1098889"/>
                  <a:gd name="connsiteY7" fmla="*/ 581642 h 651052"/>
                  <a:gd name="connsiteX8" fmla="*/ 974757 w 1098889"/>
                  <a:gd name="connsiteY8" fmla="*/ 602767 h 651052"/>
                  <a:gd name="connsiteX9" fmla="*/ 989846 w 1098889"/>
                  <a:gd name="connsiteY9" fmla="*/ 623892 h 651052"/>
                  <a:gd name="connsiteX10" fmla="*/ 1035113 w 1098889"/>
                  <a:gd name="connsiteY10" fmla="*/ 617856 h 651052"/>
                  <a:gd name="connsiteX11" fmla="*/ 1095470 w 1098889"/>
                  <a:gd name="connsiteY11" fmla="*/ 651052 h 651052"/>
                  <a:gd name="connsiteX12" fmla="*/ 1086416 w 1098889"/>
                  <a:gd name="connsiteY12" fmla="*/ 599749 h 651052"/>
                  <a:gd name="connsiteX13" fmla="*/ 1095470 w 1098889"/>
                  <a:gd name="connsiteY13" fmla="*/ 542411 h 651052"/>
                  <a:gd name="connsiteX14" fmla="*/ 1098889 w 1098889"/>
                  <a:gd name="connsiteY14" fmla="*/ 476148 h 651052"/>
                  <a:gd name="connsiteX15" fmla="*/ 1077291 w 1098889"/>
                  <a:gd name="connsiteY15" fmla="*/ 125985 h 651052"/>
                  <a:gd name="connsiteX16" fmla="*/ 1020024 w 1098889"/>
                  <a:gd name="connsiteY16" fmla="*/ 95773 h 651052"/>
                  <a:gd name="connsiteX17" fmla="*/ 1035038 w 1098889"/>
                  <a:gd name="connsiteY17" fmla="*/ 59575 h 651052"/>
                  <a:gd name="connsiteX18" fmla="*/ 1044182 w 1098889"/>
                  <a:gd name="connsiteY18" fmla="*/ 0 h 651052"/>
                  <a:gd name="connsiteX19" fmla="*/ 26691 w 1098889"/>
                  <a:gd name="connsiteY19" fmla="*/ 19220 h 65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8889" h="651052">
                    <a:moveTo>
                      <a:pt x="26691" y="19220"/>
                    </a:moveTo>
                    <a:lnTo>
                      <a:pt x="0" y="569571"/>
                    </a:lnTo>
                    <a:lnTo>
                      <a:pt x="437584" y="584660"/>
                    </a:lnTo>
                    <a:lnTo>
                      <a:pt x="642796" y="581642"/>
                    </a:lnTo>
                    <a:lnTo>
                      <a:pt x="772563" y="578625"/>
                    </a:lnTo>
                    <a:lnTo>
                      <a:pt x="811794" y="584660"/>
                    </a:lnTo>
                    <a:lnTo>
                      <a:pt x="863097" y="602767"/>
                    </a:lnTo>
                    <a:lnTo>
                      <a:pt x="923454" y="581642"/>
                    </a:lnTo>
                    <a:lnTo>
                      <a:pt x="974757" y="602767"/>
                    </a:lnTo>
                    <a:lnTo>
                      <a:pt x="989846" y="623892"/>
                    </a:lnTo>
                    <a:lnTo>
                      <a:pt x="1035113" y="617856"/>
                    </a:lnTo>
                    <a:lnTo>
                      <a:pt x="1095470" y="651052"/>
                    </a:lnTo>
                    <a:lnTo>
                      <a:pt x="1086416" y="599749"/>
                    </a:lnTo>
                    <a:lnTo>
                      <a:pt x="1095470" y="542411"/>
                    </a:lnTo>
                    <a:lnTo>
                      <a:pt x="1098889" y="476148"/>
                    </a:lnTo>
                    <a:lnTo>
                      <a:pt x="1077291" y="125985"/>
                    </a:lnTo>
                    <a:lnTo>
                      <a:pt x="1020024" y="95773"/>
                    </a:lnTo>
                    <a:lnTo>
                      <a:pt x="1035038" y="59575"/>
                    </a:lnTo>
                    <a:lnTo>
                      <a:pt x="1044182" y="0"/>
                    </a:lnTo>
                    <a:lnTo>
                      <a:pt x="26691" y="1922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3" name="Freeform 18"/>
              <p:cNvSpPr/>
              <p:nvPr/>
            </p:nvSpPr>
            <p:spPr>
              <a:xfrm>
                <a:off x="5961982" y="2659313"/>
                <a:ext cx="1298575" cy="576263"/>
              </a:xfrm>
              <a:custGeom>
                <a:avLst/>
                <a:gdLst>
                  <a:gd name="connsiteX0" fmla="*/ 9054 w 1297663"/>
                  <a:gd name="connsiteY0" fmla="*/ 0 h 567350"/>
                  <a:gd name="connsiteX1" fmla="*/ 0 w 1297663"/>
                  <a:gd name="connsiteY1" fmla="*/ 377227 h 567350"/>
                  <a:gd name="connsiteX2" fmla="*/ 298764 w 1297663"/>
                  <a:gd name="connsiteY2" fmla="*/ 404388 h 567350"/>
                  <a:gd name="connsiteX3" fmla="*/ 301782 w 1297663"/>
                  <a:gd name="connsiteY3" fmla="*/ 567350 h 567350"/>
                  <a:gd name="connsiteX4" fmla="*/ 754455 w 1297663"/>
                  <a:gd name="connsiteY4" fmla="*/ 555279 h 567350"/>
                  <a:gd name="connsiteX5" fmla="*/ 838955 w 1297663"/>
                  <a:gd name="connsiteY5" fmla="*/ 555279 h 567350"/>
                  <a:gd name="connsiteX6" fmla="*/ 1219200 w 1297663"/>
                  <a:gd name="connsiteY6" fmla="*/ 534154 h 567350"/>
                  <a:gd name="connsiteX7" fmla="*/ 1282574 w 1297663"/>
                  <a:gd name="connsiteY7" fmla="*/ 534154 h 567350"/>
                  <a:gd name="connsiteX8" fmla="*/ 1297663 w 1297663"/>
                  <a:gd name="connsiteY8" fmla="*/ 534154 h 567350"/>
                  <a:gd name="connsiteX9" fmla="*/ 1249378 w 1297663"/>
                  <a:gd name="connsiteY9" fmla="*/ 467762 h 567350"/>
                  <a:gd name="connsiteX10" fmla="*/ 1222218 w 1297663"/>
                  <a:gd name="connsiteY10" fmla="*/ 413441 h 567350"/>
                  <a:gd name="connsiteX11" fmla="*/ 1222218 w 1297663"/>
                  <a:gd name="connsiteY11" fmla="*/ 334978 h 567350"/>
                  <a:gd name="connsiteX12" fmla="*/ 1201093 w 1297663"/>
                  <a:gd name="connsiteY12" fmla="*/ 283675 h 567350"/>
                  <a:gd name="connsiteX13" fmla="*/ 1201093 w 1297663"/>
                  <a:gd name="connsiteY13" fmla="*/ 256515 h 567350"/>
                  <a:gd name="connsiteX14" fmla="*/ 1173933 w 1297663"/>
                  <a:gd name="connsiteY14" fmla="*/ 229354 h 567350"/>
                  <a:gd name="connsiteX15" fmla="*/ 1170915 w 1297663"/>
                  <a:gd name="connsiteY15" fmla="*/ 202194 h 567350"/>
                  <a:gd name="connsiteX16" fmla="*/ 1134701 w 1297663"/>
                  <a:gd name="connsiteY16" fmla="*/ 147873 h 567350"/>
                  <a:gd name="connsiteX17" fmla="*/ 1113576 w 1297663"/>
                  <a:gd name="connsiteY17" fmla="*/ 75445 h 567350"/>
                  <a:gd name="connsiteX18" fmla="*/ 1056238 w 1297663"/>
                  <a:gd name="connsiteY18" fmla="*/ 45267 h 567350"/>
                  <a:gd name="connsiteX19" fmla="*/ 1001917 w 1297663"/>
                  <a:gd name="connsiteY19" fmla="*/ 48285 h 567350"/>
                  <a:gd name="connsiteX20" fmla="*/ 983810 w 1297663"/>
                  <a:gd name="connsiteY20" fmla="*/ 27160 h 567350"/>
                  <a:gd name="connsiteX21" fmla="*/ 935525 w 1297663"/>
                  <a:gd name="connsiteY21" fmla="*/ 9053 h 567350"/>
                  <a:gd name="connsiteX22" fmla="*/ 872151 w 1297663"/>
                  <a:gd name="connsiteY22" fmla="*/ 33196 h 567350"/>
                  <a:gd name="connsiteX23" fmla="*/ 802741 w 1297663"/>
                  <a:gd name="connsiteY23" fmla="*/ 0 h 567350"/>
                  <a:gd name="connsiteX24" fmla="*/ 9054 w 1297663"/>
                  <a:gd name="connsiteY24" fmla="*/ 0 h 567350"/>
                  <a:gd name="connsiteX0" fmla="*/ 13813 w 1297663"/>
                  <a:gd name="connsiteY0" fmla="*/ 0 h 576885"/>
                  <a:gd name="connsiteX1" fmla="*/ 0 w 1297663"/>
                  <a:gd name="connsiteY1" fmla="*/ 386762 h 576885"/>
                  <a:gd name="connsiteX2" fmla="*/ 298764 w 1297663"/>
                  <a:gd name="connsiteY2" fmla="*/ 413923 h 576885"/>
                  <a:gd name="connsiteX3" fmla="*/ 301782 w 1297663"/>
                  <a:gd name="connsiteY3" fmla="*/ 576885 h 576885"/>
                  <a:gd name="connsiteX4" fmla="*/ 754455 w 1297663"/>
                  <a:gd name="connsiteY4" fmla="*/ 564814 h 576885"/>
                  <a:gd name="connsiteX5" fmla="*/ 838955 w 1297663"/>
                  <a:gd name="connsiteY5" fmla="*/ 564814 h 576885"/>
                  <a:gd name="connsiteX6" fmla="*/ 1219200 w 1297663"/>
                  <a:gd name="connsiteY6" fmla="*/ 543689 h 576885"/>
                  <a:gd name="connsiteX7" fmla="*/ 1282574 w 1297663"/>
                  <a:gd name="connsiteY7" fmla="*/ 543689 h 576885"/>
                  <a:gd name="connsiteX8" fmla="*/ 1297663 w 1297663"/>
                  <a:gd name="connsiteY8" fmla="*/ 543689 h 576885"/>
                  <a:gd name="connsiteX9" fmla="*/ 1249378 w 1297663"/>
                  <a:gd name="connsiteY9" fmla="*/ 477297 h 576885"/>
                  <a:gd name="connsiteX10" fmla="*/ 1222218 w 1297663"/>
                  <a:gd name="connsiteY10" fmla="*/ 422976 h 576885"/>
                  <a:gd name="connsiteX11" fmla="*/ 1222218 w 1297663"/>
                  <a:gd name="connsiteY11" fmla="*/ 344513 h 576885"/>
                  <a:gd name="connsiteX12" fmla="*/ 1201093 w 1297663"/>
                  <a:gd name="connsiteY12" fmla="*/ 293210 h 576885"/>
                  <a:gd name="connsiteX13" fmla="*/ 1201093 w 1297663"/>
                  <a:gd name="connsiteY13" fmla="*/ 266050 h 576885"/>
                  <a:gd name="connsiteX14" fmla="*/ 1173933 w 1297663"/>
                  <a:gd name="connsiteY14" fmla="*/ 238889 h 576885"/>
                  <a:gd name="connsiteX15" fmla="*/ 1170915 w 1297663"/>
                  <a:gd name="connsiteY15" fmla="*/ 211729 h 576885"/>
                  <a:gd name="connsiteX16" fmla="*/ 1134701 w 1297663"/>
                  <a:gd name="connsiteY16" fmla="*/ 157408 h 576885"/>
                  <a:gd name="connsiteX17" fmla="*/ 1113576 w 1297663"/>
                  <a:gd name="connsiteY17" fmla="*/ 84980 h 576885"/>
                  <a:gd name="connsiteX18" fmla="*/ 1056238 w 1297663"/>
                  <a:gd name="connsiteY18" fmla="*/ 54802 h 576885"/>
                  <a:gd name="connsiteX19" fmla="*/ 1001917 w 1297663"/>
                  <a:gd name="connsiteY19" fmla="*/ 57820 h 576885"/>
                  <a:gd name="connsiteX20" fmla="*/ 983810 w 1297663"/>
                  <a:gd name="connsiteY20" fmla="*/ 36695 h 576885"/>
                  <a:gd name="connsiteX21" fmla="*/ 935525 w 1297663"/>
                  <a:gd name="connsiteY21" fmla="*/ 18588 h 576885"/>
                  <a:gd name="connsiteX22" fmla="*/ 872151 w 1297663"/>
                  <a:gd name="connsiteY22" fmla="*/ 42731 h 576885"/>
                  <a:gd name="connsiteX23" fmla="*/ 802741 w 1297663"/>
                  <a:gd name="connsiteY23" fmla="*/ 9535 h 576885"/>
                  <a:gd name="connsiteX24" fmla="*/ 13813 w 1297663"/>
                  <a:gd name="connsiteY24" fmla="*/ 0 h 576885"/>
                  <a:gd name="connsiteX0" fmla="*/ 13813 w 1297663"/>
                  <a:gd name="connsiteY0" fmla="*/ 0 h 576885"/>
                  <a:gd name="connsiteX1" fmla="*/ 0 w 1297663"/>
                  <a:gd name="connsiteY1" fmla="*/ 386762 h 576885"/>
                  <a:gd name="connsiteX2" fmla="*/ 298764 w 1297663"/>
                  <a:gd name="connsiteY2" fmla="*/ 413923 h 576885"/>
                  <a:gd name="connsiteX3" fmla="*/ 301782 w 1297663"/>
                  <a:gd name="connsiteY3" fmla="*/ 576885 h 576885"/>
                  <a:gd name="connsiteX4" fmla="*/ 754455 w 1297663"/>
                  <a:gd name="connsiteY4" fmla="*/ 564814 h 576885"/>
                  <a:gd name="connsiteX5" fmla="*/ 838955 w 1297663"/>
                  <a:gd name="connsiteY5" fmla="*/ 564814 h 576885"/>
                  <a:gd name="connsiteX6" fmla="*/ 1219200 w 1297663"/>
                  <a:gd name="connsiteY6" fmla="*/ 543689 h 576885"/>
                  <a:gd name="connsiteX7" fmla="*/ 1282574 w 1297663"/>
                  <a:gd name="connsiteY7" fmla="*/ 543689 h 576885"/>
                  <a:gd name="connsiteX8" fmla="*/ 1297663 w 1297663"/>
                  <a:gd name="connsiteY8" fmla="*/ 543689 h 576885"/>
                  <a:gd name="connsiteX9" fmla="*/ 1249378 w 1297663"/>
                  <a:gd name="connsiteY9" fmla="*/ 477297 h 576885"/>
                  <a:gd name="connsiteX10" fmla="*/ 1222218 w 1297663"/>
                  <a:gd name="connsiteY10" fmla="*/ 422976 h 576885"/>
                  <a:gd name="connsiteX11" fmla="*/ 1222218 w 1297663"/>
                  <a:gd name="connsiteY11" fmla="*/ 344513 h 576885"/>
                  <a:gd name="connsiteX12" fmla="*/ 1201093 w 1297663"/>
                  <a:gd name="connsiteY12" fmla="*/ 293210 h 576885"/>
                  <a:gd name="connsiteX13" fmla="*/ 1201093 w 1297663"/>
                  <a:gd name="connsiteY13" fmla="*/ 266050 h 576885"/>
                  <a:gd name="connsiteX14" fmla="*/ 1173933 w 1297663"/>
                  <a:gd name="connsiteY14" fmla="*/ 238889 h 576885"/>
                  <a:gd name="connsiteX15" fmla="*/ 1170915 w 1297663"/>
                  <a:gd name="connsiteY15" fmla="*/ 211729 h 576885"/>
                  <a:gd name="connsiteX16" fmla="*/ 1134701 w 1297663"/>
                  <a:gd name="connsiteY16" fmla="*/ 157408 h 576885"/>
                  <a:gd name="connsiteX17" fmla="*/ 1113576 w 1297663"/>
                  <a:gd name="connsiteY17" fmla="*/ 84980 h 576885"/>
                  <a:gd name="connsiteX18" fmla="*/ 1056238 w 1297663"/>
                  <a:gd name="connsiteY18" fmla="*/ 54802 h 576885"/>
                  <a:gd name="connsiteX19" fmla="*/ 1001917 w 1297663"/>
                  <a:gd name="connsiteY19" fmla="*/ 57820 h 576885"/>
                  <a:gd name="connsiteX20" fmla="*/ 983810 w 1297663"/>
                  <a:gd name="connsiteY20" fmla="*/ 36695 h 576885"/>
                  <a:gd name="connsiteX21" fmla="*/ 935525 w 1297663"/>
                  <a:gd name="connsiteY21" fmla="*/ 18588 h 576885"/>
                  <a:gd name="connsiteX22" fmla="*/ 874530 w 1297663"/>
                  <a:gd name="connsiteY22" fmla="*/ 30812 h 576885"/>
                  <a:gd name="connsiteX23" fmla="*/ 802741 w 1297663"/>
                  <a:gd name="connsiteY23" fmla="*/ 9535 h 576885"/>
                  <a:gd name="connsiteX24" fmla="*/ 13813 w 1297663"/>
                  <a:gd name="connsiteY24" fmla="*/ 0 h 576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97663" h="576885">
                    <a:moveTo>
                      <a:pt x="13813" y="0"/>
                    </a:moveTo>
                    <a:lnTo>
                      <a:pt x="0" y="386762"/>
                    </a:lnTo>
                    <a:lnTo>
                      <a:pt x="298764" y="413923"/>
                    </a:lnTo>
                    <a:lnTo>
                      <a:pt x="301782" y="576885"/>
                    </a:lnTo>
                    <a:lnTo>
                      <a:pt x="754455" y="564814"/>
                    </a:lnTo>
                    <a:lnTo>
                      <a:pt x="838955" y="564814"/>
                    </a:lnTo>
                    <a:lnTo>
                      <a:pt x="1219200" y="543689"/>
                    </a:lnTo>
                    <a:lnTo>
                      <a:pt x="1282574" y="543689"/>
                    </a:lnTo>
                    <a:lnTo>
                      <a:pt x="1297663" y="543689"/>
                    </a:lnTo>
                    <a:lnTo>
                      <a:pt x="1249378" y="477297"/>
                    </a:lnTo>
                    <a:lnTo>
                      <a:pt x="1222218" y="422976"/>
                    </a:lnTo>
                    <a:lnTo>
                      <a:pt x="1222218" y="344513"/>
                    </a:lnTo>
                    <a:lnTo>
                      <a:pt x="1201093" y="293210"/>
                    </a:lnTo>
                    <a:lnTo>
                      <a:pt x="1201093" y="266050"/>
                    </a:lnTo>
                    <a:lnTo>
                      <a:pt x="1173933" y="238889"/>
                    </a:lnTo>
                    <a:lnTo>
                      <a:pt x="1170915" y="211729"/>
                    </a:lnTo>
                    <a:lnTo>
                      <a:pt x="1134701" y="157408"/>
                    </a:lnTo>
                    <a:lnTo>
                      <a:pt x="1113576" y="84980"/>
                    </a:lnTo>
                    <a:lnTo>
                      <a:pt x="1056238" y="54802"/>
                    </a:lnTo>
                    <a:lnTo>
                      <a:pt x="1001917" y="57820"/>
                    </a:lnTo>
                    <a:lnTo>
                      <a:pt x="983810" y="36695"/>
                    </a:lnTo>
                    <a:lnTo>
                      <a:pt x="935525" y="18588"/>
                    </a:lnTo>
                    <a:lnTo>
                      <a:pt x="874530" y="30812"/>
                    </a:lnTo>
                    <a:lnTo>
                      <a:pt x="802741" y="9535"/>
                    </a:lnTo>
                    <a:lnTo>
                      <a:pt x="13813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4" name="Freeform 19"/>
              <p:cNvSpPr/>
              <p:nvPr/>
            </p:nvSpPr>
            <p:spPr>
              <a:xfrm>
                <a:off x="6246145" y="3199063"/>
                <a:ext cx="1169987" cy="628650"/>
              </a:xfrm>
              <a:custGeom>
                <a:avLst/>
                <a:gdLst>
                  <a:gd name="connsiteX0" fmla="*/ 15089 w 1170915"/>
                  <a:gd name="connsiteY0" fmla="*/ 21125 h 618653"/>
                  <a:gd name="connsiteX1" fmla="*/ 0 w 1170915"/>
                  <a:gd name="connsiteY1" fmla="*/ 618653 h 618653"/>
                  <a:gd name="connsiteX2" fmla="*/ 467763 w 1170915"/>
                  <a:gd name="connsiteY2" fmla="*/ 615636 h 618653"/>
                  <a:gd name="connsiteX3" fmla="*/ 636761 w 1170915"/>
                  <a:gd name="connsiteY3" fmla="*/ 612618 h 618653"/>
                  <a:gd name="connsiteX4" fmla="*/ 887240 w 1170915"/>
                  <a:gd name="connsiteY4" fmla="*/ 588475 h 618653"/>
                  <a:gd name="connsiteX5" fmla="*/ 1170915 w 1170915"/>
                  <a:gd name="connsiteY5" fmla="*/ 561315 h 618653"/>
                  <a:gd name="connsiteX6" fmla="*/ 1143755 w 1170915"/>
                  <a:gd name="connsiteY6" fmla="*/ 168998 h 618653"/>
                  <a:gd name="connsiteX7" fmla="*/ 1068309 w 1170915"/>
                  <a:gd name="connsiteY7" fmla="*/ 93552 h 618653"/>
                  <a:gd name="connsiteX8" fmla="*/ 1080380 w 1170915"/>
                  <a:gd name="connsiteY8" fmla="*/ 45267 h 618653"/>
                  <a:gd name="connsiteX9" fmla="*/ 1017006 w 1170915"/>
                  <a:gd name="connsiteY9" fmla="*/ 0 h 618653"/>
                  <a:gd name="connsiteX10" fmla="*/ 15089 w 1170915"/>
                  <a:gd name="connsiteY10" fmla="*/ 21125 h 618653"/>
                  <a:gd name="connsiteX0" fmla="*/ 15089 w 1170915"/>
                  <a:gd name="connsiteY0" fmla="*/ 21125 h 618653"/>
                  <a:gd name="connsiteX1" fmla="*/ 0 w 1170915"/>
                  <a:gd name="connsiteY1" fmla="*/ 618653 h 618653"/>
                  <a:gd name="connsiteX2" fmla="*/ 467763 w 1170915"/>
                  <a:gd name="connsiteY2" fmla="*/ 615636 h 618653"/>
                  <a:gd name="connsiteX3" fmla="*/ 636761 w 1170915"/>
                  <a:gd name="connsiteY3" fmla="*/ 612618 h 618653"/>
                  <a:gd name="connsiteX4" fmla="*/ 887240 w 1170915"/>
                  <a:gd name="connsiteY4" fmla="*/ 588475 h 618653"/>
                  <a:gd name="connsiteX5" fmla="*/ 1170915 w 1170915"/>
                  <a:gd name="connsiteY5" fmla="*/ 561315 h 618653"/>
                  <a:gd name="connsiteX6" fmla="*/ 1153288 w 1170915"/>
                  <a:gd name="connsiteY6" fmla="*/ 168998 h 618653"/>
                  <a:gd name="connsiteX7" fmla="*/ 1068309 w 1170915"/>
                  <a:gd name="connsiteY7" fmla="*/ 93552 h 618653"/>
                  <a:gd name="connsiteX8" fmla="*/ 1080380 w 1170915"/>
                  <a:gd name="connsiteY8" fmla="*/ 45267 h 618653"/>
                  <a:gd name="connsiteX9" fmla="*/ 1017006 w 1170915"/>
                  <a:gd name="connsiteY9" fmla="*/ 0 h 618653"/>
                  <a:gd name="connsiteX10" fmla="*/ 15089 w 1170915"/>
                  <a:gd name="connsiteY10" fmla="*/ 21125 h 618653"/>
                  <a:gd name="connsiteX0" fmla="*/ 15089 w 1170915"/>
                  <a:gd name="connsiteY0" fmla="*/ 21125 h 618653"/>
                  <a:gd name="connsiteX1" fmla="*/ 0 w 1170915"/>
                  <a:gd name="connsiteY1" fmla="*/ 618653 h 618653"/>
                  <a:gd name="connsiteX2" fmla="*/ 467763 w 1170915"/>
                  <a:gd name="connsiteY2" fmla="*/ 615636 h 618653"/>
                  <a:gd name="connsiteX3" fmla="*/ 636761 w 1170915"/>
                  <a:gd name="connsiteY3" fmla="*/ 612618 h 618653"/>
                  <a:gd name="connsiteX4" fmla="*/ 887240 w 1170915"/>
                  <a:gd name="connsiteY4" fmla="*/ 588475 h 618653"/>
                  <a:gd name="connsiteX5" fmla="*/ 1170915 w 1170915"/>
                  <a:gd name="connsiteY5" fmla="*/ 561315 h 618653"/>
                  <a:gd name="connsiteX6" fmla="*/ 1153288 w 1170915"/>
                  <a:gd name="connsiteY6" fmla="*/ 168998 h 618653"/>
                  <a:gd name="connsiteX7" fmla="*/ 1087505 w 1170915"/>
                  <a:gd name="connsiteY7" fmla="*/ 98350 h 618653"/>
                  <a:gd name="connsiteX8" fmla="*/ 1068309 w 1170915"/>
                  <a:gd name="connsiteY8" fmla="*/ 93552 h 618653"/>
                  <a:gd name="connsiteX9" fmla="*/ 1080380 w 1170915"/>
                  <a:gd name="connsiteY9" fmla="*/ 45267 h 618653"/>
                  <a:gd name="connsiteX10" fmla="*/ 1017006 w 1170915"/>
                  <a:gd name="connsiteY10" fmla="*/ 0 h 618653"/>
                  <a:gd name="connsiteX11" fmla="*/ 15089 w 1170915"/>
                  <a:gd name="connsiteY11" fmla="*/ 21125 h 618653"/>
                  <a:gd name="connsiteX0" fmla="*/ 15089 w 1170915"/>
                  <a:gd name="connsiteY0" fmla="*/ 30643 h 628171"/>
                  <a:gd name="connsiteX1" fmla="*/ 0 w 1170915"/>
                  <a:gd name="connsiteY1" fmla="*/ 628171 h 628171"/>
                  <a:gd name="connsiteX2" fmla="*/ 467763 w 1170915"/>
                  <a:gd name="connsiteY2" fmla="*/ 625154 h 628171"/>
                  <a:gd name="connsiteX3" fmla="*/ 636761 w 1170915"/>
                  <a:gd name="connsiteY3" fmla="*/ 622136 h 628171"/>
                  <a:gd name="connsiteX4" fmla="*/ 887240 w 1170915"/>
                  <a:gd name="connsiteY4" fmla="*/ 597993 h 628171"/>
                  <a:gd name="connsiteX5" fmla="*/ 1170915 w 1170915"/>
                  <a:gd name="connsiteY5" fmla="*/ 570833 h 628171"/>
                  <a:gd name="connsiteX6" fmla="*/ 1153288 w 1170915"/>
                  <a:gd name="connsiteY6" fmla="*/ 178516 h 628171"/>
                  <a:gd name="connsiteX7" fmla="*/ 1087505 w 1170915"/>
                  <a:gd name="connsiteY7" fmla="*/ 107868 h 628171"/>
                  <a:gd name="connsiteX8" fmla="*/ 1068309 w 1170915"/>
                  <a:gd name="connsiteY8" fmla="*/ 103070 h 628171"/>
                  <a:gd name="connsiteX9" fmla="*/ 1080380 w 1170915"/>
                  <a:gd name="connsiteY9" fmla="*/ 54785 h 628171"/>
                  <a:gd name="connsiteX10" fmla="*/ 1021773 w 1170915"/>
                  <a:gd name="connsiteY10" fmla="*/ 0 h 628171"/>
                  <a:gd name="connsiteX11" fmla="*/ 15089 w 1170915"/>
                  <a:gd name="connsiteY11" fmla="*/ 30643 h 628171"/>
                  <a:gd name="connsiteX0" fmla="*/ 15089 w 1170915"/>
                  <a:gd name="connsiteY0" fmla="*/ 30643 h 628171"/>
                  <a:gd name="connsiteX1" fmla="*/ 0 w 1170915"/>
                  <a:gd name="connsiteY1" fmla="*/ 628171 h 628171"/>
                  <a:gd name="connsiteX2" fmla="*/ 467763 w 1170915"/>
                  <a:gd name="connsiteY2" fmla="*/ 625154 h 628171"/>
                  <a:gd name="connsiteX3" fmla="*/ 636761 w 1170915"/>
                  <a:gd name="connsiteY3" fmla="*/ 622136 h 628171"/>
                  <a:gd name="connsiteX4" fmla="*/ 887240 w 1170915"/>
                  <a:gd name="connsiteY4" fmla="*/ 597993 h 628171"/>
                  <a:gd name="connsiteX5" fmla="*/ 1170915 w 1170915"/>
                  <a:gd name="connsiteY5" fmla="*/ 570833 h 628171"/>
                  <a:gd name="connsiteX6" fmla="*/ 1153288 w 1170915"/>
                  <a:gd name="connsiteY6" fmla="*/ 178516 h 628171"/>
                  <a:gd name="connsiteX7" fmla="*/ 1087505 w 1170915"/>
                  <a:gd name="connsiteY7" fmla="*/ 107868 h 628171"/>
                  <a:gd name="connsiteX8" fmla="*/ 1080380 w 1170915"/>
                  <a:gd name="connsiteY8" fmla="*/ 54785 h 628171"/>
                  <a:gd name="connsiteX9" fmla="*/ 1021773 w 1170915"/>
                  <a:gd name="connsiteY9" fmla="*/ 0 h 628171"/>
                  <a:gd name="connsiteX10" fmla="*/ 15089 w 1170915"/>
                  <a:gd name="connsiteY10" fmla="*/ 30643 h 62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0915" h="628171">
                    <a:moveTo>
                      <a:pt x="15089" y="30643"/>
                    </a:moveTo>
                    <a:lnTo>
                      <a:pt x="0" y="628171"/>
                    </a:lnTo>
                    <a:lnTo>
                      <a:pt x="467763" y="625154"/>
                    </a:lnTo>
                    <a:lnTo>
                      <a:pt x="636761" y="622136"/>
                    </a:lnTo>
                    <a:lnTo>
                      <a:pt x="887240" y="597993"/>
                    </a:lnTo>
                    <a:lnTo>
                      <a:pt x="1170915" y="570833"/>
                    </a:lnTo>
                    <a:lnTo>
                      <a:pt x="1153288" y="178516"/>
                    </a:lnTo>
                    <a:cubicBezTo>
                      <a:pt x="1128183" y="154967"/>
                      <a:pt x="1112610" y="131417"/>
                      <a:pt x="1087505" y="107868"/>
                    </a:cubicBezTo>
                    <a:lnTo>
                      <a:pt x="1080380" y="54785"/>
                    </a:lnTo>
                    <a:lnTo>
                      <a:pt x="1021773" y="0"/>
                    </a:lnTo>
                    <a:lnTo>
                      <a:pt x="15089" y="30643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5" name="Freeform 21"/>
              <p:cNvSpPr/>
              <p:nvPr/>
            </p:nvSpPr>
            <p:spPr>
              <a:xfrm>
                <a:off x="6103270" y="3773738"/>
                <a:ext cx="1390650" cy="677863"/>
              </a:xfrm>
              <a:custGeom>
                <a:avLst/>
                <a:gdLst>
                  <a:gd name="connsiteX0" fmla="*/ 0 w 1376126"/>
                  <a:gd name="connsiteY0" fmla="*/ 51303 h 663920"/>
                  <a:gd name="connsiteX1" fmla="*/ 3017 w 1376126"/>
                  <a:gd name="connsiteY1" fmla="*/ 147873 h 663920"/>
                  <a:gd name="connsiteX2" fmla="*/ 464744 w 1376126"/>
                  <a:gd name="connsiteY2" fmla="*/ 156926 h 663920"/>
                  <a:gd name="connsiteX3" fmla="*/ 461726 w 1376126"/>
                  <a:gd name="connsiteY3" fmla="*/ 513029 h 663920"/>
                  <a:gd name="connsiteX4" fmla="*/ 482851 w 1376126"/>
                  <a:gd name="connsiteY4" fmla="*/ 525101 h 663920"/>
                  <a:gd name="connsiteX5" fmla="*/ 525101 w 1376126"/>
                  <a:gd name="connsiteY5" fmla="*/ 528118 h 663920"/>
                  <a:gd name="connsiteX6" fmla="*/ 549243 w 1376126"/>
                  <a:gd name="connsiteY6" fmla="*/ 534154 h 663920"/>
                  <a:gd name="connsiteX7" fmla="*/ 564332 w 1376126"/>
                  <a:gd name="connsiteY7" fmla="*/ 546225 h 663920"/>
                  <a:gd name="connsiteX8" fmla="*/ 609600 w 1376126"/>
                  <a:gd name="connsiteY8" fmla="*/ 540190 h 663920"/>
                  <a:gd name="connsiteX9" fmla="*/ 633742 w 1376126"/>
                  <a:gd name="connsiteY9" fmla="*/ 585457 h 663920"/>
                  <a:gd name="connsiteX10" fmla="*/ 663920 w 1376126"/>
                  <a:gd name="connsiteY10" fmla="*/ 579421 h 663920"/>
                  <a:gd name="connsiteX11" fmla="*/ 691081 w 1376126"/>
                  <a:gd name="connsiteY11" fmla="*/ 597528 h 663920"/>
                  <a:gd name="connsiteX12" fmla="*/ 757473 w 1376126"/>
                  <a:gd name="connsiteY12" fmla="*/ 585457 h 663920"/>
                  <a:gd name="connsiteX13" fmla="*/ 841972 w 1376126"/>
                  <a:gd name="connsiteY13" fmla="*/ 630724 h 663920"/>
                  <a:gd name="connsiteX14" fmla="*/ 884221 w 1376126"/>
                  <a:gd name="connsiteY14" fmla="*/ 615635 h 663920"/>
                  <a:gd name="connsiteX15" fmla="*/ 920435 w 1376126"/>
                  <a:gd name="connsiteY15" fmla="*/ 642796 h 663920"/>
                  <a:gd name="connsiteX16" fmla="*/ 962685 w 1376126"/>
                  <a:gd name="connsiteY16" fmla="*/ 636760 h 663920"/>
                  <a:gd name="connsiteX17" fmla="*/ 1001917 w 1376126"/>
                  <a:gd name="connsiteY17" fmla="*/ 648831 h 663920"/>
                  <a:gd name="connsiteX18" fmla="*/ 1038130 w 1376126"/>
                  <a:gd name="connsiteY18" fmla="*/ 645813 h 663920"/>
                  <a:gd name="connsiteX19" fmla="*/ 1074344 w 1376126"/>
                  <a:gd name="connsiteY19" fmla="*/ 663920 h 663920"/>
                  <a:gd name="connsiteX20" fmla="*/ 1095469 w 1376126"/>
                  <a:gd name="connsiteY20" fmla="*/ 660903 h 663920"/>
                  <a:gd name="connsiteX21" fmla="*/ 1146772 w 1376126"/>
                  <a:gd name="connsiteY21" fmla="*/ 624689 h 663920"/>
                  <a:gd name="connsiteX22" fmla="*/ 1186004 w 1376126"/>
                  <a:gd name="connsiteY22" fmla="*/ 615635 h 663920"/>
                  <a:gd name="connsiteX23" fmla="*/ 1237307 w 1376126"/>
                  <a:gd name="connsiteY23" fmla="*/ 621671 h 663920"/>
                  <a:gd name="connsiteX24" fmla="*/ 1270503 w 1376126"/>
                  <a:gd name="connsiteY24" fmla="*/ 609600 h 663920"/>
                  <a:gd name="connsiteX25" fmla="*/ 1376126 w 1376126"/>
                  <a:gd name="connsiteY25" fmla="*/ 657885 h 663920"/>
                  <a:gd name="connsiteX26" fmla="*/ 1370091 w 1376126"/>
                  <a:gd name="connsiteY26" fmla="*/ 353085 h 663920"/>
                  <a:gd name="connsiteX27" fmla="*/ 1345948 w 1376126"/>
                  <a:gd name="connsiteY27" fmla="*/ 196158 h 663920"/>
                  <a:gd name="connsiteX28" fmla="*/ 1333877 w 1376126"/>
                  <a:gd name="connsiteY28" fmla="*/ 90534 h 663920"/>
                  <a:gd name="connsiteX29" fmla="*/ 1312752 w 1376126"/>
                  <a:gd name="connsiteY29" fmla="*/ 0 h 663920"/>
                  <a:gd name="connsiteX30" fmla="*/ 742384 w 1376126"/>
                  <a:gd name="connsiteY30" fmla="*/ 45267 h 663920"/>
                  <a:gd name="connsiteX31" fmla="*/ 0 w 1376126"/>
                  <a:gd name="connsiteY31" fmla="*/ 51303 h 663920"/>
                  <a:gd name="connsiteX0" fmla="*/ 0 w 1376126"/>
                  <a:gd name="connsiteY0" fmla="*/ 51303 h 663920"/>
                  <a:gd name="connsiteX1" fmla="*/ 3017 w 1376126"/>
                  <a:gd name="connsiteY1" fmla="*/ 147873 h 663920"/>
                  <a:gd name="connsiteX2" fmla="*/ 464744 w 1376126"/>
                  <a:gd name="connsiteY2" fmla="*/ 156926 h 663920"/>
                  <a:gd name="connsiteX3" fmla="*/ 461726 w 1376126"/>
                  <a:gd name="connsiteY3" fmla="*/ 513029 h 663920"/>
                  <a:gd name="connsiteX4" fmla="*/ 482851 w 1376126"/>
                  <a:gd name="connsiteY4" fmla="*/ 525101 h 663920"/>
                  <a:gd name="connsiteX5" fmla="*/ 525101 w 1376126"/>
                  <a:gd name="connsiteY5" fmla="*/ 528118 h 663920"/>
                  <a:gd name="connsiteX6" fmla="*/ 549243 w 1376126"/>
                  <a:gd name="connsiteY6" fmla="*/ 534154 h 663920"/>
                  <a:gd name="connsiteX7" fmla="*/ 564332 w 1376126"/>
                  <a:gd name="connsiteY7" fmla="*/ 546225 h 663920"/>
                  <a:gd name="connsiteX8" fmla="*/ 607114 w 1376126"/>
                  <a:gd name="connsiteY8" fmla="*/ 550001 h 663920"/>
                  <a:gd name="connsiteX9" fmla="*/ 633742 w 1376126"/>
                  <a:gd name="connsiteY9" fmla="*/ 585457 h 663920"/>
                  <a:gd name="connsiteX10" fmla="*/ 663920 w 1376126"/>
                  <a:gd name="connsiteY10" fmla="*/ 579421 h 663920"/>
                  <a:gd name="connsiteX11" fmla="*/ 691081 w 1376126"/>
                  <a:gd name="connsiteY11" fmla="*/ 597528 h 663920"/>
                  <a:gd name="connsiteX12" fmla="*/ 757473 w 1376126"/>
                  <a:gd name="connsiteY12" fmla="*/ 585457 h 663920"/>
                  <a:gd name="connsiteX13" fmla="*/ 841972 w 1376126"/>
                  <a:gd name="connsiteY13" fmla="*/ 630724 h 663920"/>
                  <a:gd name="connsiteX14" fmla="*/ 884221 w 1376126"/>
                  <a:gd name="connsiteY14" fmla="*/ 615635 h 663920"/>
                  <a:gd name="connsiteX15" fmla="*/ 920435 w 1376126"/>
                  <a:gd name="connsiteY15" fmla="*/ 642796 h 663920"/>
                  <a:gd name="connsiteX16" fmla="*/ 962685 w 1376126"/>
                  <a:gd name="connsiteY16" fmla="*/ 636760 h 663920"/>
                  <a:gd name="connsiteX17" fmla="*/ 1001917 w 1376126"/>
                  <a:gd name="connsiteY17" fmla="*/ 648831 h 663920"/>
                  <a:gd name="connsiteX18" fmla="*/ 1038130 w 1376126"/>
                  <a:gd name="connsiteY18" fmla="*/ 645813 h 663920"/>
                  <a:gd name="connsiteX19" fmla="*/ 1074344 w 1376126"/>
                  <a:gd name="connsiteY19" fmla="*/ 663920 h 663920"/>
                  <a:gd name="connsiteX20" fmla="*/ 1095469 w 1376126"/>
                  <a:gd name="connsiteY20" fmla="*/ 660903 h 663920"/>
                  <a:gd name="connsiteX21" fmla="*/ 1146772 w 1376126"/>
                  <a:gd name="connsiteY21" fmla="*/ 624689 h 663920"/>
                  <a:gd name="connsiteX22" fmla="*/ 1186004 w 1376126"/>
                  <a:gd name="connsiteY22" fmla="*/ 615635 h 663920"/>
                  <a:gd name="connsiteX23" fmla="*/ 1237307 w 1376126"/>
                  <a:gd name="connsiteY23" fmla="*/ 621671 h 663920"/>
                  <a:gd name="connsiteX24" fmla="*/ 1270503 w 1376126"/>
                  <a:gd name="connsiteY24" fmla="*/ 609600 h 663920"/>
                  <a:gd name="connsiteX25" fmla="*/ 1376126 w 1376126"/>
                  <a:gd name="connsiteY25" fmla="*/ 657885 h 663920"/>
                  <a:gd name="connsiteX26" fmla="*/ 1370091 w 1376126"/>
                  <a:gd name="connsiteY26" fmla="*/ 353085 h 663920"/>
                  <a:gd name="connsiteX27" fmla="*/ 1345948 w 1376126"/>
                  <a:gd name="connsiteY27" fmla="*/ 196158 h 663920"/>
                  <a:gd name="connsiteX28" fmla="*/ 1333877 w 1376126"/>
                  <a:gd name="connsiteY28" fmla="*/ 90534 h 663920"/>
                  <a:gd name="connsiteX29" fmla="*/ 1312752 w 1376126"/>
                  <a:gd name="connsiteY29" fmla="*/ 0 h 663920"/>
                  <a:gd name="connsiteX30" fmla="*/ 742384 w 1376126"/>
                  <a:gd name="connsiteY30" fmla="*/ 45267 h 663920"/>
                  <a:gd name="connsiteX31" fmla="*/ 0 w 1376126"/>
                  <a:gd name="connsiteY31" fmla="*/ 51303 h 663920"/>
                  <a:gd name="connsiteX0" fmla="*/ 0 w 1376126"/>
                  <a:gd name="connsiteY0" fmla="*/ 51303 h 663920"/>
                  <a:gd name="connsiteX1" fmla="*/ 3017 w 1376126"/>
                  <a:gd name="connsiteY1" fmla="*/ 147873 h 663920"/>
                  <a:gd name="connsiteX2" fmla="*/ 464744 w 1376126"/>
                  <a:gd name="connsiteY2" fmla="*/ 156926 h 663920"/>
                  <a:gd name="connsiteX3" fmla="*/ 461726 w 1376126"/>
                  <a:gd name="connsiteY3" fmla="*/ 513029 h 663920"/>
                  <a:gd name="connsiteX4" fmla="*/ 482851 w 1376126"/>
                  <a:gd name="connsiteY4" fmla="*/ 525101 h 663920"/>
                  <a:gd name="connsiteX5" fmla="*/ 525101 w 1376126"/>
                  <a:gd name="connsiteY5" fmla="*/ 528118 h 663920"/>
                  <a:gd name="connsiteX6" fmla="*/ 549243 w 1376126"/>
                  <a:gd name="connsiteY6" fmla="*/ 534154 h 663920"/>
                  <a:gd name="connsiteX7" fmla="*/ 564332 w 1376126"/>
                  <a:gd name="connsiteY7" fmla="*/ 546225 h 663920"/>
                  <a:gd name="connsiteX8" fmla="*/ 607114 w 1376126"/>
                  <a:gd name="connsiteY8" fmla="*/ 550001 h 663920"/>
                  <a:gd name="connsiteX9" fmla="*/ 633742 w 1376126"/>
                  <a:gd name="connsiteY9" fmla="*/ 585457 h 663920"/>
                  <a:gd name="connsiteX10" fmla="*/ 666187 w 1376126"/>
                  <a:gd name="connsiteY10" fmla="*/ 589252 h 663920"/>
                  <a:gd name="connsiteX11" fmla="*/ 691081 w 1376126"/>
                  <a:gd name="connsiteY11" fmla="*/ 597528 h 663920"/>
                  <a:gd name="connsiteX12" fmla="*/ 757473 w 1376126"/>
                  <a:gd name="connsiteY12" fmla="*/ 585457 h 663920"/>
                  <a:gd name="connsiteX13" fmla="*/ 841972 w 1376126"/>
                  <a:gd name="connsiteY13" fmla="*/ 630724 h 663920"/>
                  <a:gd name="connsiteX14" fmla="*/ 884221 w 1376126"/>
                  <a:gd name="connsiteY14" fmla="*/ 615635 h 663920"/>
                  <a:gd name="connsiteX15" fmla="*/ 920435 w 1376126"/>
                  <a:gd name="connsiteY15" fmla="*/ 642796 h 663920"/>
                  <a:gd name="connsiteX16" fmla="*/ 962685 w 1376126"/>
                  <a:gd name="connsiteY16" fmla="*/ 636760 h 663920"/>
                  <a:gd name="connsiteX17" fmla="*/ 1001917 w 1376126"/>
                  <a:gd name="connsiteY17" fmla="*/ 648831 h 663920"/>
                  <a:gd name="connsiteX18" fmla="*/ 1038130 w 1376126"/>
                  <a:gd name="connsiteY18" fmla="*/ 645813 h 663920"/>
                  <a:gd name="connsiteX19" fmla="*/ 1074344 w 1376126"/>
                  <a:gd name="connsiteY19" fmla="*/ 663920 h 663920"/>
                  <a:gd name="connsiteX20" fmla="*/ 1095469 w 1376126"/>
                  <a:gd name="connsiteY20" fmla="*/ 660903 h 663920"/>
                  <a:gd name="connsiteX21" fmla="*/ 1146772 w 1376126"/>
                  <a:gd name="connsiteY21" fmla="*/ 624689 h 663920"/>
                  <a:gd name="connsiteX22" fmla="*/ 1186004 w 1376126"/>
                  <a:gd name="connsiteY22" fmla="*/ 615635 h 663920"/>
                  <a:gd name="connsiteX23" fmla="*/ 1237307 w 1376126"/>
                  <a:gd name="connsiteY23" fmla="*/ 621671 h 663920"/>
                  <a:gd name="connsiteX24" fmla="*/ 1270503 w 1376126"/>
                  <a:gd name="connsiteY24" fmla="*/ 609600 h 663920"/>
                  <a:gd name="connsiteX25" fmla="*/ 1376126 w 1376126"/>
                  <a:gd name="connsiteY25" fmla="*/ 657885 h 663920"/>
                  <a:gd name="connsiteX26" fmla="*/ 1370091 w 1376126"/>
                  <a:gd name="connsiteY26" fmla="*/ 353085 h 663920"/>
                  <a:gd name="connsiteX27" fmla="*/ 1345948 w 1376126"/>
                  <a:gd name="connsiteY27" fmla="*/ 196158 h 663920"/>
                  <a:gd name="connsiteX28" fmla="*/ 1333877 w 1376126"/>
                  <a:gd name="connsiteY28" fmla="*/ 90534 h 663920"/>
                  <a:gd name="connsiteX29" fmla="*/ 1312752 w 1376126"/>
                  <a:gd name="connsiteY29" fmla="*/ 0 h 663920"/>
                  <a:gd name="connsiteX30" fmla="*/ 742384 w 1376126"/>
                  <a:gd name="connsiteY30" fmla="*/ 45267 h 663920"/>
                  <a:gd name="connsiteX31" fmla="*/ 0 w 1376126"/>
                  <a:gd name="connsiteY31" fmla="*/ 51303 h 663920"/>
                  <a:gd name="connsiteX0" fmla="*/ 0 w 1390176"/>
                  <a:gd name="connsiteY0" fmla="*/ 51303 h 677287"/>
                  <a:gd name="connsiteX1" fmla="*/ 3017 w 1390176"/>
                  <a:gd name="connsiteY1" fmla="*/ 147873 h 677287"/>
                  <a:gd name="connsiteX2" fmla="*/ 464744 w 1390176"/>
                  <a:gd name="connsiteY2" fmla="*/ 156926 h 677287"/>
                  <a:gd name="connsiteX3" fmla="*/ 461726 w 1390176"/>
                  <a:gd name="connsiteY3" fmla="*/ 513029 h 677287"/>
                  <a:gd name="connsiteX4" fmla="*/ 482851 w 1390176"/>
                  <a:gd name="connsiteY4" fmla="*/ 525101 h 677287"/>
                  <a:gd name="connsiteX5" fmla="*/ 525101 w 1390176"/>
                  <a:gd name="connsiteY5" fmla="*/ 528118 h 677287"/>
                  <a:gd name="connsiteX6" fmla="*/ 549243 w 1390176"/>
                  <a:gd name="connsiteY6" fmla="*/ 534154 h 677287"/>
                  <a:gd name="connsiteX7" fmla="*/ 564332 w 1390176"/>
                  <a:gd name="connsiteY7" fmla="*/ 546225 h 677287"/>
                  <a:gd name="connsiteX8" fmla="*/ 607114 w 1390176"/>
                  <a:gd name="connsiteY8" fmla="*/ 550001 h 677287"/>
                  <a:gd name="connsiteX9" fmla="*/ 633742 w 1390176"/>
                  <a:gd name="connsiteY9" fmla="*/ 585457 h 677287"/>
                  <a:gd name="connsiteX10" fmla="*/ 666187 w 1390176"/>
                  <a:gd name="connsiteY10" fmla="*/ 589252 h 677287"/>
                  <a:gd name="connsiteX11" fmla="*/ 691081 w 1390176"/>
                  <a:gd name="connsiteY11" fmla="*/ 597528 h 677287"/>
                  <a:gd name="connsiteX12" fmla="*/ 757473 w 1390176"/>
                  <a:gd name="connsiteY12" fmla="*/ 585457 h 677287"/>
                  <a:gd name="connsiteX13" fmla="*/ 841972 w 1390176"/>
                  <a:gd name="connsiteY13" fmla="*/ 630724 h 677287"/>
                  <a:gd name="connsiteX14" fmla="*/ 884221 w 1390176"/>
                  <a:gd name="connsiteY14" fmla="*/ 615635 h 677287"/>
                  <a:gd name="connsiteX15" fmla="*/ 920435 w 1390176"/>
                  <a:gd name="connsiteY15" fmla="*/ 642796 h 677287"/>
                  <a:gd name="connsiteX16" fmla="*/ 962685 w 1390176"/>
                  <a:gd name="connsiteY16" fmla="*/ 636760 h 677287"/>
                  <a:gd name="connsiteX17" fmla="*/ 1001917 w 1390176"/>
                  <a:gd name="connsiteY17" fmla="*/ 648831 h 677287"/>
                  <a:gd name="connsiteX18" fmla="*/ 1038130 w 1390176"/>
                  <a:gd name="connsiteY18" fmla="*/ 645813 h 677287"/>
                  <a:gd name="connsiteX19" fmla="*/ 1074344 w 1390176"/>
                  <a:gd name="connsiteY19" fmla="*/ 663920 h 677287"/>
                  <a:gd name="connsiteX20" fmla="*/ 1095469 w 1390176"/>
                  <a:gd name="connsiteY20" fmla="*/ 660903 h 677287"/>
                  <a:gd name="connsiteX21" fmla="*/ 1146772 w 1390176"/>
                  <a:gd name="connsiteY21" fmla="*/ 624689 h 677287"/>
                  <a:gd name="connsiteX22" fmla="*/ 1186004 w 1390176"/>
                  <a:gd name="connsiteY22" fmla="*/ 615635 h 677287"/>
                  <a:gd name="connsiteX23" fmla="*/ 1237307 w 1390176"/>
                  <a:gd name="connsiteY23" fmla="*/ 621671 h 677287"/>
                  <a:gd name="connsiteX24" fmla="*/ 1270503 w 1390176"/>
                  <a:gd name="connsiteY24" fmla="*/ 609600 h 677287"/>
                  <a:gd name="connsiteX25" fmla="*/ 1390176 w 1390176"/>
                  <a:gd name="connsiteY25" fmla="*/ 677287 h 677287"/>
                  <a:gd name="connsiteX26" fmla="*/ 1370091 w 1390176"/>
                  <a:gd name="connsiteY26" fmla="*/ 353085 h 677287"/>
                  <a:gd name="connsiteX27" fmla="*/ 1345948 w 1390176"/>
                  <a:gd name="connsiteY27" fmla="*/ 196158 h 677287"/>
                  <a:gd name="connsiteX28" fmla="*/ 1333877 w 1390176"/>
                  <a:gd name="connsiteY28" fmla="*/ 90534 h 677287"/>
                  <a:gd name="connsiteX29" fmla="*/ 1312752 w 1390176"/>
                  <a:gd name="connsiteY29" fmla="*/ 0 h 677287"/>
                  <a:gd name="connsiteX30" fmla="*/ 742384 w 1390176"/>
                  <a:gd name="connsiteY30" fmla="*/ 45267 h 677287"/>
                  <a:gd name="connsiteX31" fmla="*/ 0 w 1390176"/>
                  <a:gd name="connsiteY31" fmla="*/ 51303 h 677287"/>
                  <a:gd name="connsiteX0" fmla="*/ 0 w 1390176"/>
                  <a:gd name="connsiteY0" fmla="*/ 51303 h 677287"/>
                  <a:gd name="connsiteX1" fmla="*/ 3017 w 1390176"/>
                  <a:gd name="connsiteY1" fmla="*/ 147873 h 677287"/>
                  <a:gd name="connsiteX2" fmla="*/ 464744 w 1390176"/>
                  <a:gd name="connsiteY2" fmla="*/ 156926 h 677287"/>
                  <a:gd name="connsiteX3" fmla="*/ 461726 w 1390176"/>
                  <a:gd name="connsiteY3" fmla="*/ 513029 h 677287"/>
                  <a:gd name="connsiteX4" fmla="*/ 482851 w 1390176"/>
                  <a:gd name="connsiteY4" fmla="*/ 525101 h 677287"/>
                  <a:gd name="connsiteX5" fmla="*/ 525101 w 1390176"/>
                  <a:gd name="connsiteY5" fmla="*/ 528118 h 677287"/>
                  <a:gd name="connsiteX6" fmla="*/ 549243 w 1390176"/>
                  <a:gd name="connsiteY6" fmla="*/ 534154 h 677287"/>
                  <a:gd name="connsiteX7" fmla="*/ 564332 w 1390176"/>
                  <a:gd name="connsiteY7" fmla="*/ 546225 h 677287"/>
                  <a:gd name="connsiteX8" fmla="*/ 607114 w 1390176"/>
                  <a:gd name="connsiteY8" fmla="*/ 550001 h 677287"/>
                  <a:gd name="connsiteX9" fmla="*/ 633742 w 1390176"/>
                  <a:gd name="connsiteY9" fmla="*/ 585457 h 677287"/>
                  <a:gd name="connsiteX10" fmla="*/ 666187 w 1390176"/>
                  <a:gd name="connsiteY10" fmla="*/ 589252 h 677287"/>
                  <a:gd name="connsiteX11" fmla="*/ 691081 w 1390176"/>
                  <a:gd name="connsiteY11" fmla="*/ 597528 h 677287"/>
                  <a:gd name="connsiteX12" fmla="*/ 757473 w 1390176"/>
                  <a:gd name="connsiteY12" fmla="*/ 585457 h 677287"/>
                  <a:gd name="connsiteX13" fmla="*/ 841972 w 1390176"/>
                  <a:gd name="connsiteY13" fmla="*/ 630724 h 677287"/>
                  <a:gd name="connsiteX14" fmla="*/ 884221 w 1390176"/>
                  <a:gd name="connsiteY14" fmla="*/ 615635 h 677287"/>
                  <a:gd name="connsiteX15" fmla="*/ 920435 w 1390176"/>
                  <a:gd name="connsiteY15" fmla="*/ 642796 h 677287"/>
                  <a:gd name="connsiteX16" fmla="*/ 962685 w 1390176"/>
                  <a:gd name="connsiteY16" fmla="*/ 636760 h 677287"/>
                  <a:gd name="connsiteX17" fmla="*/ 1001917 w 1390176"/>
                  <a:gd name="connsiteY17" fmla="*/ 648831 h 677287"/>
                  <a:gd name="connsiteX18" fmla="*/ 1038130 w 1390176"/>
                  <a:gd name="connsiteY18" fmla="*/ 645813 h 677287"/>
                  <a:gd name="connsiteX19" fmla="*/ 1074344 w 1390176"/>
                  <a:gd name="connsiteY19" fmla="*/ 663920 h 677287"/>
                  <a:gd name="connsiteX20" fmla="*/ 1095469 w 1390176"/>
                  <a:gd name="connsiteY20" fmla="*/ 660903 h 677287"/>
                  <a:gd name="connsiteX21" fmla="*/ 1146772 w 1390176"/>
                  <a:gd name="connsiteY21" fmla="*/ 624689 h 677287"/>
                  <a:gd name="connsiteX22" fmla="*/ 1186004 w 1390176"/>
                  <a:gd name="connsiteY22" fmla="*/ 615635 h 677287"/>
                  <a:gd name="connsiteX23" fmla="*/ 1237307 w 1390176"/>
                  <a:gd name="connsiteY23" fmla="*/ 621671 h 677287"/>
                  <a:gd name="connsiteX24" fmla="*/ 1270503 w 1390176"/>
                  <a:gd name="connsiteY24" fmla="*/ 609600 h 677287"/>
                  <a:gd name="connsiteX25" fmla="*/ 1390176 w 1390176"/>
                  <a:gd name="connsiteY25" fmla="*/ 677287 h 677287"/>
                  <a:gd name="connsiteX26" fmla="*/ 1381761 w 1390176"/>
                  <a:gd name="connsiteY26" fmla="*/ 353269 h 677287"/>
                  <a:gd name="connsiteX27" fmla="*/ 1345948 w 1390176"/>
                  <a:gd name="connsiteY27" fmla="*/ 196158 h 677287"/>
                  <a:gd name="connsiteX28" fmla="*/ 1333877 w 1390176"/>
                  <a:gd name="connsiteY28" fmla="*/ 90534 h 677287"/>
                  <a:gd name="connsiteX29" fmla="*/ 1312752 w 1390176"/>
                  <a:gd name="connsiteY29" fmla="*/ 0 h 677287"/>
                  <a:gd name="connsiteX30" fmla="*/ 742384 w 1390176"/>
                  <a:gd name="connsiteY30" fmla="*/ 45267 h 677287"/>
                  <a:gd name="connsiteX31" fmla="*/ 0 w 1390176"/>
                  <a:gd name="connsiteY31" fmla="*/ 51303 h 677287"/>
                  <a:gd name="connsiteX0" fmla="*/ 0 w 1390176"/>
                  <a:gd name="connsiteY0" fmla="*/ 51303 h 677287"/>
                  <a:gd name="connsiteX1" fmla="*/ 3017 w 1390176"/>
                  <a:gd name="connsiteY1" fmla="*/ 147873 h 677287"/>
                  <a:gd name="connsiteX2" fmla="*/ 464744 w 1390176"/>
                  <a:gd name="connsiteY2" fmla="*/ 156926 h 677287"/>
                  <a:gd name="connsiteX3" fmla="*/ 461726 w 1390176"/>
                  <a:gd name="connsiteY3" fmla="*/ 513029 h 677287"/>
                  <a:gd name="connsiteX4" fmla="*/ 482851 w 1390176"/>
                  <a:gd name="connsiteY4" fmla="*/ 525101 h 677287"/>
                  <a:gd name="connsiteX5" fmla="*/ 525101 w 1390176"/>
                  <a:gd name="connsiteY5" fmla="*/ 528118 h 677287"/>
                  <a:gd name="connsiteX6" fmla="*/ 549243 w 1390176"/>
                  <a:gd name="connsiteY6" fmla="*/ 534154 h 677287"/>
                  <a:gd name="connsiteX7" fmla="*/ 564332 w 1390176"/>
                  <a:gd name="connsiteY7" fmla="*/ 546225 h 677287"/>
                  <a:gd name="connsiteX8" fmla="*/ 607114 w 1390176"/>
                  <a:gd name="connsiteY8" fmla="*/ 550001 h 677287"/>
                  <a:gd name="connsiteX9" fmla="*/ 633742 w 1390176"/>
                  <a:gd name="connsiteY9" fmla="*/ 585457 h 677287"/>
                  <a:gd name="connsiteX10" fmla="*/ 666187 w 1390176"/>
                  <a:gd name="connsiteY10" fmla="*/ 589252 h 677287"/>
                  <a:gd name="connsiteX11" fmla="*/ 691081 w 1390176"/>
                  <a:gd name="connsiteY11" fmla="*/ 597528 h 677287"/>
                  <a:gd name="connsiteX12" fmla="*/ 757473 w 1390176"/>
                  <a:gd name="connsiteY12" fmla="*/ 585457 h 677287"/>
                  <a:gd name="connsiteX13" fmla="*/ 841972 w 1390176"/>
                  <a:gd name="connsiteY13" fmla="*/ 630724 h 677287"/>
                  <a:gd name="connsiteX14" fmla="*/ 884221 w 1390176"/>
                  <a:gd name="connsiteY14" fmla="*/ 615635 h 677287"/>
                  <a:gd name="connsiteX15" fmla="*/ 920435 w 1390176"/>
                  <a:gd name="connsiteY15" fmla="*/ 642796 h 677287"/>
                  <a:gd name="connsiteX16" fmla="*/ 962685 w 1390176"/>
                  <a:gd name="connsiteY16" fmla="*/ 636760 h 677287"/>
                  <a:gd name="connsiteX17" fmla="*/ 1001917 w 1390176"/>
                  <a:gd name="connsiteY17" fmla="*/ 648831 h 677287"/>
                  <a:gd name="connsiteX18" fmla="*/ 1038130 w 1390176"/>
                  <a:gd name="connsiteY18" fmla="*/ 645813 h 677287"/>
                  <a:gd name="connsiteX19" fmla="*/ 1074344 w 1390176"/>
                  <a:gd name="connsiteY19" fmla="*/ 663920 h 677287"/>
                  <a:gd name="connsiteX20" fmla="*/ 1095469 w 1390176"/>
                  <a:gd name="connsiteY20" fmla="*/ 660903 h 677287"/>
                  <a:gd name="connsiteX21" fmla="*/ 1146772 w 1390176"/>
                  <a:gd name="connsiteY21" fmla="*/ 624689 h 677287"/>
                  <a:gd name="connsiteX22" fmla="*/ 1186004 w 1390176"/>
                  <a:gd name="connsiteY22" fmla="*/ 615635 h 677287"/>
                  <a:gd name="connsiteX23" fmla="*/ 1237307 w 1390176"/>
                  <a:gd name="connsiteY23" fmla="*/ 621671 h 677287"/>
                  <a:gd name="connsiteX24" fmla="*/ 1270503 w 1390176"/>
                  <a:gd name="connsiteY24" fmla="*/ 609600 h 677287"/>
                  <a:gd name="connsiteX25" fmla="*/ 1390176 w 1390176"/>
                  <a:gd name="connsiteY25" fmla="*/ 677287 h 677287"/>
                  <a:gd name="connsiteX26" fmla="*/ 1381761 w 1390176"/>
                  <a:gd name="connsiteY26" fmla="*/ 353269 h 677287"/>
                  <a:gd name="connsiteX27" fmla="*/ 1362384 w 1390176"/>
                  <a:gd name="connsiteY27" fmla="*/ 196260 h 677287"/>
                  <a:gd name="connsiteX28" fmla="*/ 1333877 w 1390176"/>
                  <a:gd name="connsiteY28" fmla="*/ 90534 h 677287"/>
                  <a:gd name="connsiteX29" fmla="*/ 1312752 w 1390176"/>
                  <a:gd name="connsiteY29" fmla="*/ 0 h 677287"/>
                  <a:gd name="connsiteX30" fmla="*/ 742384 w 1390176"/>
                  <a:gd name="connsiteY30" fmla="*/ 45267 h 677287"/>
                  <a:gd name="connsiteX31" fmla="*/ 0 w 1390176"/>
                  <a:gd name="connsiteY31" fmla="*/ 51303 h 677287"/>
                  <a:gd name="connsiteX0" fmla="*/ 0 w 1390176"/>
                  <a:gd name="connsiteY0" fmla="*/ 51303 h 677924"/>
                  <a:gd name="connsiteX1" fmla="*/ 3017 w 1390176"/>
                  <a:gd name="connsiteY1" fmla="*/ 147873 h 677924"/>
                  <a:gd name="connsiteX2" fmla="*/ 464744 w 1390176"/>
                  <a:gd name="connsiteY2" fmla="*/ 156926 h 677924"/>
                  <a:gd name="connsiteX3" fmla="*/ 461726 w 1390176"/>
                  <a:gd name="connsiteY3" fmla="*/ 513029 h 677924"/>
                  <a:gd name="connsiteX4" fmla="*/ 482851 w 1390176"/>
                  <a:gd name="connsiteY4" fmla="*/ 525101 h 677924"/>
                  <a:gd name="connsiteX5" fmla="*/ 525101 w 1390176"/>
                  <a:gd name="connsiteY5" fmla="*/ 528118 h 677924"/>
                  <a:gd name="connsiteX6" fmla="*/ 549243 w 1390176"/>
                  <a:gd name="connsiteY6" fmla="*/ 534154 h 677924"/>
                  <a:gd name="connsiteX7" fmla="*/ 564332 w 1390176"/>
                  <a:gd name="connsiteY7" fmla="*/ 546225 h 677924"/>
                  <a:gd name="connsiteX8" fmla="*/ 607114 w 1390176"/>
                  <a:gd name="connsiteY8" fmla="*/ 550001 h 677924"/>
                  <a:gd name="connsiteX9" fmla="*/ 633742 w 1390176"/>
                  <a:gd name="connsiteY9" fmla="*/ 585457 h 677924"/>
                  <a:gd name="connsiteX10" fmla="*/ 666187 w 1390176"/>
                  <a:gd name="connsiteY10" fmla="*/ 589252 h 677924"/>
                  <a:gd name="connsiteX11" fmla="*/ 691081 w 1390176"/>
                  <a:gd name="connsiteY11" fmla="*/ 597528 h 677924"/>
                  <a:gd name="connsiteX12" fmla="*/ 757473 w 1390176"/>
                  <a:gd name="connsiteY12" fmla="*/ 585457 h 677924"/>
                  <a:gd name="connsiteX13" fmla="*/ 841972 w 1390176"/>
                  <a:gd name="connsiteY13" fmla="*/ 630724 h 677924"/>
                  <a:gd name="connsiteX14" fmla="*/ 884221 w 1390176"/>
                  <a:gd name="connsiteY14" fmla="*/ 615635 h 677924"/>
                  <a:gd name="connsiteX15" fmla="*/ 920435 w 1390176"/>
                  <a:gd name="connsiteY15" fmla="*/ 642796 h 677924"/>
                  <a:gd name="connsiteX16" fmla="*/ 962685 w 1390176"/>
                  <a:gd name="connsiteY16" fmla="*/ 636760 h 677924"/>
                  <a:gd name="connsiteX17" fmla="*/ 1001917 w 1390176"/>
                  <a:gd name="connsiteY17" fmla="*/ 648831 h 677924"/>
                  <a:gd name="connsiteX18" fmla="*/ 1038130 w 1390176"/>
                  <a:gd name="connsiteY18" fmla="*/ 645813 h 677924"/>
                  <a:gd name="connsiteX19" fmla="*/ 1074344 w 1390176"/>
                  <a:gd name="connsiteY19" fmla="*/ 663920 h 677924"/>
                  <a:gd name="connsiteX20" fmla="*/ 1100043 w 1390176"/>
                  <a:gd name="connsiteY20" fmla="*/ 677924 h 677924"/>
                  <a:gd name="connsiteX21" fmla="*/ 1146772 w 1390176"/>
                  <a:gd name="connsiteY21" fmla="*/ 624689 h 677924"/>
                  <a:gd name="connsiteX22" fmla="*/ 1186004 w 1390176"/>
                  <a:gd name="connsiteY22" fmla="*/ 615635 h 677924"/>
                  <a:gd name="connsiteX23" fmla="*/ 1237307 w 1390176"/>
                  <a:gd name="connsiteY23" fmla="*/ 621671 h 677924"/>
                  <a:gd name="connsiteX24" fmla="*/ 1270503 w 1390176"/>
                  <a:gd name="connsiteY24" fmla="*/ 609600 h 677924"/>
                  <a:gd name="connsiteX25" fmla="*/ 1390176 w 1390176"/>
                  <a:gd name="connsiteY25" fmla="*/ 677287 h 677924"/>
                  <a:gd name="connsiteX26" fmla="*/ 1381761 w 1390176"/>
                  <a:gd name="connsiteY26" fmla="*/ 353269 h 677924"/>
                  <a:gd name="connsiteX27" fmla="*/ 1362384 w 1390176"/>
                  <a:gd name="connsiteY27" fmla="*/ 196260 h 677924"/>
                  <a:gd name="connsiteX28" fmla="*/ 1333877 w 1390176"/>
                  <a:gd name="connsiteY28" fmla="*/ 90534 h 677924"/>
                  <a:gd name="connsiteX29" fmla="*/ 1312752 w 1390176"/>
                  <a:gd name="connsiteY29" fmla="*/ 0 h 677924"/>
                  <a:gd name="connsiteX30" fmla="*/ 742384 w 1390176"/>
                  <a:gd name="connsiteY30" fmla="*/ 45267 h 677924"/>
                  <a:gd name="connsiteX31" fmla="*/ 0 w 1390176"/>
                  <a:gd name="connsiteY31" fmla="*/ 51303 h 67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90176" h="677924">
                    <a:moveTo>
                      <a:pt x="0" y="51303"/>
                    </a:moveTo>
                    <a:cubicBezTo>
                      <a:pt x="1006" y="83493"/>
                      <a:pt x="2011" y="115683"/>
                      <a:pt x="3017" y="147873"/>
                    </a:cubicBezTo>
                    <a:lnTo>
                      <a:pt x="464744" y="156926"/>
                    </a:lnTo>
                    <a:lnTo>
                      <a:pt x="461726" y="513029"/>
                    </a:lnTo>
                    <a:lnTo>
                      <a:pt x="482851" y="525101"/>
                    </a:lnTo>
                    <a:lnTo>
                      <a:pt x="525101" y="528118"/>
                    </a:lnTo>
                    <a:lnTo>
                      <a:pt x="549243" y="534154"/>
                    </a:lnTo>
                    <a:lnTo>
                      <a:pt x="564332" y="546225"/>
                    </a:lnTo>
                    <a:lnTo>
                      <a:pt x="607114" y="550001"/>
                    </a:lnTo>
                    <a:lnTo>
                      <a:pt x="633742" y="585457"/>
                    </a:lnTo>
                    <a:lnTo>
                      <a:pt x="666187" y="589252"/>
                    </a:lnTo>
                    <a:lnTo>
                      <a:pt x="691081" y="597528"/>
                    </a:lnTo>
                    <a:lnTo>
                      <a:pt x="757473" y="585457"/>
                    </a:lnTo>
                    <a:lnTo>
                      <a:pt x="841972" y="630724"/>
                    </a:lnTo>
                    <a:lnTo>
                      <a:pt x="884221" y="615635"/>
                    </a:lnTo>
                    <a:lnTo>
                      <a:pt x="920435" y="642796"/>
                    </a:lnTo>
                    <a:lnTo>
                      <a:pt x="962685" y="636760"/>
                    </a:lnTo>
                    <a:lnTo>
                      <a:pt x="1001917" y="648831"/>
                    </a:lnTo>
                    <a:lnTo>
                      <a:pt x="1038130" y="645813"/>
                    </a:lnTo>
                    <a:lnTo>
                      <a:pt x="1074344" y="663920"/>
                    </a:lnTo>
                    <a:lnTo>
                      <a:pt x="1100043" y="677924"/>
                    </a:lnTo>
                    <a:lnTo>
                      <a:pt x="1146772" y="624689"/>
                    </a:lnTo>
                    <a:lnTo>
                      <a:pt x="1186004" y="615635"/>
                    </a:lnTo>
                    <a:lnTo>
                      <a:pt x="1237307" y="621671"/>
                    </a:lnTo>
                    <a:lnTo>
                      <a:pt x="1270503" y="609600"/>
                    </a:lnTo>
                    <a:lnTo>
                      <a:pt x="1390176" y="677287"/>
                    </a:lnTo>
                    <a:lnTo>
                      <a:pt x="1381761" y="353269"/>
                    </a:lnTo>
                    <a:lnTo>
                      <a:pt x="1362384" y="196260"/>
                    </a:lnTo>
                    <a:lnTo>
                      <a:pt x="1333877" y="90534"/>
                    </a:lnTo>
                    <a:lnTo>
                      <a:pt x="1312752" y="0"/>
                    </a:lnTo>
                    <a:lnTo>
                      <a:pt x="742384" y="45267"/>
                    </a:lnTo>
                    <a:lnTo>
                      <a:pt x="0" y="51303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6" name="Freeform 22"/>
              <p:cNvSpPr/>
              <p:nvPr/>
            </p:nvSpPr>
            <p:spPr>
              <a:xfrm>
                <a:off x="7444707" y="3803901"/>
                <a:ext cx="750888" cy="741362"/>
              </a:xfrm>
              <a:custGeom>
                <a:avLst/>
                <a:gdLst>
                  <a:gd name="connsiteX0" fmla="*/ 0 w 751437"/>
                  <a:gd name="connsiteY0" fmla="*/ 75445 h 742384"/>
                  <a:gd name="connsiteX1" fmla="*/ 36213 w 751437"/>
                  <a:gd name="connsiteY1" fmla="*/ 347049 h 742384"/>
                  <a:gd name="connsiteX2" fmla="*/ 42249 w 751437"/>
                  <a:gd name="connsiteY2" fmla="*/ 633742 h 742384"/>
                  <a:gd name="connsiteX3" fmla="*/ 96570 w 751437"/>
                  <a:gd name="connsiteY3" fmla="*/ 618653 h 742384"/>
                  <a:gd name="connsiteX4" fmla="*/ 114677 w 751437"/>
                  <a:gd name="connsiteY4" fmla="*/ 636760 h 742384"/>
                  <a:gd name="connsiteX5" fmla="*/ 123730 w 751437"/>
                  <a:gd name="connsiteY5" fmla="*/ 742384 h 742384"/>
                  <a:gd name="connsiteX6" fmla="*/ 407405 w 751437"/>
                  <a:gd name="connsiteY6" fmla="*/ 712206 h 742384"/>
                  <a:gd name="connsiteX7" fmla="*/ 579421 w 751437"/>
                  <a:gd name="connsiteY7" fmla="*/ 685045 h 742384"/>
                  <a:gd name="connsiteX8" fmla="*/ 588475 w 751437"/>
                  <a:gd name="connsiteY8" fmla="*/ 700134 h 742384"/>
                  <a:gd name="connsiteX9" fmla="*/ 597528 w 751437"/>
                  <a:gd name="connsiteY9" fmla="*/ 597528 h 742384"/>
                  <a:gd name="connsiteX10" fmla="*/ 573386 w 751437"/>
                  <a:gd name="connsiteY10" fmla="*/ 537172 h 742384"/>
                  <a:gd name="connsiteX11" fmla="*/ 594510 w 751437"/>
                  <a:gd name="connsiteY11" fmla="*/ 473798 h 742384"/>
                  <a:gd name="connsiteX12" fmla="*/ 642796 w 751437"/>
                  <a:gd name="connsiteY12" fmla="*/ 395334 h 742384"/>
                  <a:gd name="connsiteX13" fmla="*/ 651849 w 751437"/>
                  <a:gd name="connsiteY13" fmla="*/ 365156 h 742384"/>
                  <a:gd name="connsiteX14" fmla="*/ 648831 w 751437"/>
                  <a:gd name="connsiteY14" fmla="*/ 341014 h 742384"/>
                  <a:gd name="connsiteX15" fmla="*/ 691081 w 751437"/>
                  <a:gd name="connsiteY15" fmla="*/ 274622 h 742384"/>
                  <a:gd name="connsiteX16" fmla="*/ 700134 w 751437"/>
                  <a:gd name="connsiteY16" fmla="*/ 223319 h 742384"/>
                  <a:gd name="connsiteX17" fmla="*/ 694099 w 751437"/>
                  <a:gd name="connsiteY17" fmla="*/ 205212 h 742384"/>
                  <a:gd name="connsiteX18" fmla="*/ 727295 w 751437"/>
                  <a:gd name="connsiteY18" fmla="*/ 172016 h 742384"/>
                  <a:gd name="connsiteX19" fmla="*/ 718241 w 751437"/>
                  <a:gd name="connsiteY19" fmla="*/ 141837 h 742384"/>
                  <a:gd name="connsiteX20" fmla="*/ 751437 w 751437"/>
                  <a:gd name="connsiteY20" fmla="*/ 72427 h 742384"/>
                  <a:gd name="connsiteX21" fmla="*/ 685045 w 751437"/>
                  <a:gd name="connsiteY21" fmla="*/ 72427 h 742384"/>
                  <a:gd name="connsiteX22" fmla="*/ 660903 w 751437"/>
                  <a:gd name="connsiteY22" fmla="*/ 57338 h 742384"/>
                  <a:gd name="connsiteX23" fmla="*/ 669956 w 751437"/>
                  <a:gd name="connsiteY23" fmla="*/ 0 h 742384"/>
                  <a:gd name="connsiteX24" fmla="*/ 669956 w 751437"/>
                  <a:gd name="connsiteY24" fmla="*/ 0 h 742384"/>
                  <a:gd name="connsiteX25" fmla="*/ 322906 w 751437"/>
                  <a:gd name="connsiteY25" fmla="*/ 30178 h 742384"/>
                  <a:gd name="connsiteX26" fmla="*/ 162962 w 751437"/>
                  <a:gd name="connsiteY26" fmla="*/ 48285 h 742384"/>
                  <a:gd name="connsiteX27" fmla="*/ 0 w 751437"/>
                  <a:gd name="connsiteY27" fmla="*/ 75445 h 742384"/>
                  <a:gd name="connsiteX0" fmla="*/ 0 w 751437"/>
                  <a:gd name="connsiteY0" fmla="*/ 75445 h 742384"/>
                  <a:gd name="connsiteX1" fmla="*/ 36213 w 751437"/>
                  <a:gd name="connsiteY1" fmla="*/ 347049 h 742384"/>
                  <a:gd name="connsiteX2" fmla="*/ 42249 w 751437"/>
                  <a:gd name="connsiteY2" fmla="*/ 633742 h 742384"/>
                  <a:gd name="connsiteX3" fmla="*/ 54809 w 751437"/>
                  <a:gd name="connsiteY3" fmla="*/ 644618 h 742384"/>
                  <a:gd name="connsiteX4" fmla="*/ 96570 w 751437"/>
                  <a:gd name="connsiteY4" fmla="*/ 618653 h 742384"/>
                  <a:gd name="connsiteX5" fmla="*/ 114677 w 751437"/>
                  <a:gd name="connsiteY5" fmla="*/ 636760 h 742384"/>
                  <a:gd name="connsiteX6" fmla="*/ 123730 w 751437"/>
                  <a:gd name="connsiteY6" fmla="*/ 742384 h 742384"/>
                  <a:gd name="connsiteX7" fmla="*/ 407405 w 751437"/>
                  <a:gd name="connsiteY7" fmla="*/ 712206 h 742384"/>
                  <a:gd name="connsiteX8" fmla="*/ 579421 w 751437"/>
                  <a:gd name="connsiteY8" fmla="*/ 685045 h 742384"/>
                  <a:gd name="connsiteX9" fmla="*/ 588475 w 751437"/>
                  <a:gd name="connsiteY9" fmla="*/ 700134 h 742384"/>
                  <a:gd name="connsiteX10" fmla="*/ 597528 w 751437"/>
                  <a:gd name="connsiteY10" fmla="*/ 597528 h 742384"/>
                  <a:gd name="connsiteX11" fmla="*/ 573386 w 751437"/>
                  <a:gd name="connsiteY11" fmla="*/ 537172 h 742384"/>
                  <a:gd name="connsiteX12" fmla="*/ 594510 w 751437"/>
                  <a:gd name="connsiteY12" fmla="*/ 473798 h 742384"/>
                  <a:gd name="connsiteX13" fmla="*/ 642796 w 751437"/>
                  <a:gd name="connsiteY13" fmla="*/ 395334 h 742384"/>
                  <a:gd name="connsiteX14" fmla="*/ 651849 w 751437"/>
                  <a:gd name="connsiteY14" fmla="*/ 365156 h 742384"/>
                  <a:gd name="connsiteX15" fmla="*/ 648831 w 751437"/>
                  <a:gd name="connsiteY15" fmla="*/ 341014 h 742384"/>
                  <a:gd name="connsiteX16" fmla="*/ 691081 w 751437"/>
                  <a:gd name="connsiteY16" fmla="*/ 274622 h 742384"/>
                  <a:gd name="connsiteX17" fmla="*/ 700134 w 751437"/>
                  <a:gd name="connsiteY17" fmla="*/ 223319 h 742384"/>
                  <a:gd name="connsiteX18" fmla="*/ 694099 w 751437"/>
                  <a:gd name="connsiteY18" fmla="*/ 205212 h 742384"/>
                  <a:gd name="connsiteX19" fmla="*/ 727295 w 751437"/>
                  <a:gd name="connsiteY19" fmla="*/ 172016 h 742384"/>
                  <a:gd name="connsiteX20" fmla="*/ 718241 w 751437"/>
                  <a:gd name="connsiteY20" fmla="*/ 141837 h 742384"/>
                  <a:gd name="connsiteX21" fmla="*/ 751437 w 751437"/>
                  <a:gd name="connsiteY21" fmla="*/ 72427 h 742384"/>
                  <a:gd name="connsiteX22" fmla="*/ 685045 w 751437"/>
                  <a:gd name="connsiteY22" fmla="*/ 72427 h 742384"/>
                  <a:gd name="connsiteX23" fmla="*/ 660903 w 751437"/>
                  <a:gd name="connsiteY23" fmla="*/ 57338 h 742384"/>
                  <a:gd name="connsiteX24" fmla="*/ 669956 w 751437"/>
                  <a:gd name="connsiteY24" fmla="*/ 0 h 742384"/>
                  <a:gd name="connsiteX25" fmla="*/ 669956 w 751437"/>
                  <a:gd name="connsiteY25" fmla="*/ 0 h 742384"/>
                  <a:gd name="connsiteX26" fmla="*/ 322906 w 751437"/>
                  <a:gd name="connsiteY26" fmla="*/ 30178 h 742384"/>
                  <a:gd name="connsiteX27" fmla="*/ 162962 w 751437"/>
                  <a:gd name="connsiteY27" fmla="*/ 48285 h 742384"/>
                  <a:gd name="connsiteX28" fmla="*/ 0 w 751437"/>
                  <a:gd name="connsiteY28" fmla="*/ 75445 h 742384"/>
                  <a:gd name="connsiteX0" fmla="*/ 0 w 751437"/>
                  <a:gd name="connsiteY0" fmla="*/ 75445 h 742384"/>
                  <a:gd name="connsiteX1" fmla="*/ 36213 w 751437"/>
                  <a:gd name="connsiteY1" fmla="*/ 347049 h 742384"/>
                  <a:gd name="connsiteX2" fmla="*/ 42249 w 751437"/>
                  <a:gd name="connsiteY2" fmla="*/ 633742 h 742384"/>
                  <a:gd name="connsiteX3" fmla="*/ 54809 w 751437"/>
                  <a:gd name="connsiteY3" fmla="*/ 644618 h 742384"/>
                  <a:gd name="connsiteX4" fmla="*/ 91803 w 751437"/>
                  <a:gd name="connsiteY4" fmla="*/ 628191 h 742384"/>
                  <a:gd name="connsiteX5" fmla="*/ 114677 w 751437"/>
                  <a:gd name="connsiteY5" fmla="*/ 636760 h 742384"/>
                  <a:gd name="connsiteX6" fmla="*/ 123730 w 751437"/>
                  <a:gd name="connsiteY6" fmla="*/ 742384 h 742384"/>
                  <a:gd name="connsiteX7" fmla="*/ 407405 w 751437"/>
                  <a:gd name="connsiteY7" fmla="*/ 712206 h 742384"/>
                  <a:gd name="connsiteX8" fmla="*/ 579421 w 751437"/>
                  <a:gd name="connsiteY8" fmla="*/ 685045 h 742384"/>
                  <a:gd name="connsiteX9" fmla="*/ 588475 w 751437"/>
                  <a:gd name="connsiteY9" fmla="*/ 700134 h 742384"/>
                  <a:gd name="connsiteX10" fmla="*/ 597528 w 751437"/>
                  <a:gd name="connsiteY10" fmla="*/ 597528 h 742384"/>
                  <a:gd name="connsiteX11" fmla="*/ 573386 w 751437"/>
                  <a:gd name="connsiteY11" fmla="*/ 537172 h 742384"/>
                  <a:gd name="connsiteX12" fmla="*/ 594510 w 751437"/>
                  <a:gd name="connsiteY12" fmla="*/ 473798 h 742384"/>
                  <a:gd name="connsiteX13" fmla="*/ 642796 w 751437"/>
                  <a:gd name="connsiteY13" fmla="*/ 395334 h 742384"/>
                  <a:gd name="connsiteX14" fmla="*/ 651849 w 751437"/>
                  <a:gd name="connsiteY14" fmla="*/ 365156 h 742384"/>
                  <a:gd name="connsiteX15" fmla="*/ 648831 w 751437"/>
                  <a:gd name="connsiteY15" fmla="*/ 341014 h 742384"/>
                  <a:gd name="connsiteX16" fmla="*/ 691081 w 751437"/>
                  <a:gd name="connsiteY16" fmla="*/ 274622 h 742384"/>
                  <a:gd name="connsiteX17" fmla="*/ 700134 w 751437"/>
                  <a:gd name="connsiteY17" fmla="*/ 223319 h 742384"/>
                  <a:gd name="connsiteX18" fmla="*/ 694099 w 751437"/>
                  <a:gd name="connsiteY18" fmla="*/ 205212 h 742384"/>
                  <a:gd name="connsiteX19" fmla="*/ 727295 w 751437"/>
                  <a:gd name="connsiteY19" fmla="*/ 172016 h 742384"/>
                  <a:gd name="connsiteX20" fmla="*/ 718241 w 751437"/>
                  <a:gd name="connsiteY20" fmla="*/ 141837 h 742384"/>
                  <a:gd name="connsiteX21" fmla="*/ 751437 w 751437"/>
                  <a:gd name="connsiteY21" fmla="*/ 72427 h 742384"/>
                  <a:gd name="connsiteX22" fmla="*/ 685045 w 751437"/>
                  <a:gd name="connsiteY22" fmla="*/ 72427 h 742384"/>
                  <a:gd name="connsiteX23" fmla="*/ 660903 w 751437"/>
                  <a:gd name="connsiteY23" fmla="*/ 57338 h 742384"/>
                  <a:gd name="connsiteX24" fmla="*/ 669956 w 751437"/>
                  <a:gd name="connsiteY24" fmla="*/ 0 h 742384"/>
                  <a:gd name="connsiteX25" fmla="*/ 669956 w 751437"/>
                  <a:gd name="connsiteY25" fmla="*/ 0 h 742384"/>
                  <a:gd name="connsiteX26" fmla="*/ 322906 w 751437"/>
                  <a:gd name="connsiteY26" fmla="*/ 30178 h 742384"/>
                  <a:gd name="connsiteX27" fmla="*/ 162962 w 751437"/>
                  <a:gd name="connsiteY27" fmla="*/ 48285 h 742384"/>
                  <a:gd name="connsiteX28" fmla="*/ 0 w 751437"/>
                  <a:gd name="connsiteY28" fmla="*/ 75445 h 74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51437" h="742384">
                    <a:moveTo>
                      <a:pt x="0" y="75445"/>
                    </a:moveTo>
                    <a:lnTo>
                      <a:pt x="36213" y="347049"/>
                    </a:lnTo>
                    <a:lnTo>
                      <a:pt x="42249" y="633742"/>
                    </a:lnTo>
                    <a:cubicBezTo>
                      <a:pt x="44847" y="632598"/>
                      <a:pt x="52211" y="645762"/>
                      <a:pt x="54809" y="644618"/>
                    </a:cubicBezTo>
                    <a:lnTo>
                      <a:pt x="91803" y="628191"/>
                    </a:lnTo>
                    <a:lnTo>
                      <a:pt x="114677" y="636760"/>
                    </a:lnTo>
                    <a:lnTo>
                      <a:pt x="123730" y="742384"/>
                    </a:lnTo>
                    <a:lnTo>
                      <a:pt x="407405" y="712206"/>
                    </a:lnTo>
                    <a:lnTo>
                      <a:pt x="579421" y="685045"/>
                    </a:lnTo>
                    <a:lnTo>
                      <a:pt x="588475" y="700134"/>
                    </a:lnTo>
                    <a:lnTo>
                      <a:pt x="597528" y="597528"/>
                    </a:lnTo>
                    <a:lnTo>
                      <a:pt x="573386" y="537172"/>
                    </a:lnTo>
                    <a:lnTo>
                      <a:pt x="594510" y="473798"/>
                    </a:lnTo>
                    <a:lnTo>
                      <a:pt x="642796" y="395334"/>
                    </a:lnTo>
                    <a:lnTo>
                      <a:pt x="651849" y="365156"/>
                    </a:lnTo>
                    <a:lnTo>
                      <a:pt x="648831" y="341014"/>
                    </a:lnTo>
                    <a:lnTo>
                      <a:pt x="691081" y="274622"/>
                    </a:lnTo>
                    <a:lnTo>
                      <a:pt x="700134" y="223319"/>
                    </a:lnTo>
                    <a:lnTo>
                      <a:pt x="694099" y="205212"/>
                    </a:lnTo>
                    <a:lnTo>
                      <a:pt x="727295" y="172016"/>
                    </a:lnTo>
                    <a:lnTo>
                      <a:pt x="718241" y="141837"/>
                    </a:lnTo>
                    <a:lnTo>
                      <a:pt x="751437" y="72427"/>
                    </a:lnTo>
                    <a:lnTo>
                      <a:pt x="685045" y="72427"/>
                    </a:lnTo>
                    <a:lnTo>
                      <a:pt x="660903" y="57338"/>
                    </a:lnTo>
                    <a:lnTo>
                      <a:pt x="669956" y="0"/>
                    </a:lnTo>
                    <a:lnTo>
                      <a:pt x="669956" y="0"/>
                    </a:lnTo>
                    <a:lnTo>
                      <a:pt x="322906" y="30178"/>
                    </a:lnTo>
                    <a:lnTo>
                      <a:pt x="162962" y="48285"/>
                    </a:lnTo>
                    <a:lnTo>
                      <a:pt x="0" y="75445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Freeform 23"/>
              <p:cNvSpPr/>
              <p:nvPr/>
            </p:nvSpPr>
            <p:spPr>
              <a:xfrm>
                <a:off x="8001920" y="4019801"/>
                <a:ext cx="528637" cy="969962"/>
              </a:xfrm>
              <a:custGeom>
                <a:avLst/>
                <a:gdLst>
                  <a:gd name="connsiteX0" fmla="*/ 132784 w 528118"/>
                  <a:gd name="connsiteY0" fmla="*/ 54321 h 968721"/>
                  <a:gd name="connsiteX1" fmla="*/ 87516 w 528118"/>
                  <a:gd name="connsiteY1" fmla="*/ 126748 h 968721"/>
                  <a:gd name="connsiteX2" fmla="*/ 93552 w 528118"/>
                  <a:gd name="connsiteY2" fmla="*/ 162962 h 968721"/>
                  <a:gd name="connsiteX3" fmla="*/ 30178 w 528118"/>
                  <a:gd name="connsiteY3" fmla="*/ 265568 h 968721"/>
                  <a:gd name="connsiteX4" fmla="*/ 9053 w 528118"/>
                  <a:gd name="connsiteY4" fmla="*/ 322907 h 968721"/>
                  <a:gd name="connsiteX5" fmla="*/ 36213 w 528118"/>
                  <a:gd name="connsiteY5" fmla="*/ 392317 h 968721"/>
                  <a:gd name="connsiteX6" fmla="*/ 42249 w 528118"/>
                  <a:gd name="connsiteY6" fmla="*/ 494923 h 968721"/>
                  <a:gd name="connsiteX7" fmla="*/ 63374 w 528118"/>
                  <a:gd name="connsiteY7" fmla="*/ 600546 h 968721"/>
                  <a:gd name="connsiteX8" fmla="*/ 39231 w 528118"/>
                  <a:gd name="connsiteY8" fmla="*/ 621671 h 968721"/>
                  <a:gd name="connsiteX9" fmla="*/ 54320 w 528118"/>
                  <a:gd name="connsiteY9" fmla="*/ 669956 h 968721"/>
                  <a:gd name="connsiteX10" fmla="*/ 27160 w 528118"/>
                  <a:gd name="connsiteY10" fmla="*/ 703152 h 968721"/>
                  <a:gd name="connsiteX11" fmla="*/ 21124 w 528118"/>
                  <a:gd name="connsiteY11" fmla="*/ 718242 h 968721"/>
                  <a:gd name="connsiteX12" fmla="*/ 3017 w 528118"/>
                  <a:gd name="connsiteY12" fmla="*/ 742384 h 968721"/>
                  <a:gd name="connsiteX13" fmla="*/ 0 w 528118"/>
                  <a:gd name="connsiteY13" fmla="*/ 838954 h 968721"/>
                  <a:gd name="connsiteX14" fmla="*/ 3017 w 528118"/>
                  <a:gd name="connsiteY14" fmla="*/ 851026 h 968721"/>
                  <a:gd name="connsiteX15" fmla="*/ 238407 w 528118"/>
                  <a:gd name="connsiteY15" fmla="*/ 826883 h 968721"/>
                  <a:gd name="connsiteX16" fmla="*/ 280657 w 528118"/>
                  <a:gd name="connsiteY16" fmla="*/ 817830 h 968721"/>
                  <a:gd name="connsiteX17" fmla="*/ 298764 w 528118"/>
                  <a:gd name="connsiteY17" fmla="*/ 838954 h 968721"/>
                  <a:gd name="connsiteX18" fmla="*/ 301782 w 528118"/>
                  <a:gd name="connsiteY18" fmla="*/ 866115 h 968721"/>
                  <a:gd name="connsiteX19" fmla="*/ 298764 w 528118"/>
                  <a:gd name="connsiteY19" fmla="*/ 902329 h 968721"/>
                  <a:gd name="connsiteX20" fmla="*/ 325924 w 528118"/>
                  <a:gd name="connsiteY20" fmla="*/ 923453 h 968721"/>
                  <a:gd name="connsiteX21" fmla="*/ 334978 w 528118"/>
                  <a:gd name="connsiteY21" fmla="*/ 962685 h 968721"/>
                  <a:gd name="connsiteX22" fmla="*/ 347049 w 528118"/>
                  <a:gd name="connsiteY22" fmla="*/ 968721 h 968721"/>
                  <a:gd name="connsiteX23" fmla="*/ 425512 w 528118"/>
                  <a:gd name="connsiteY23" fmla="*/ 917418 h 968721"/>
                  <a:gd name="connsiteX24" fmla="*/ 446637 w 528118"/>
                  <a:gd name="connsiteY24" fmla="*/ 911382 h 968721"/>
                  <a:gd name="connsiteX25" fmla="*/ 476815 w 528118"/>
                  <a:gd name="connsiteY25" fmla="*/ 905346 h 968721"/>
                  <a:gd name="connsiteX26" fmla="*/ 506994 w 528118"/>
                  <a:gd name="connsiteY26" fmla="*/ 914400 h 968721"/>
                  <a:gd name="connsiteX27" fmla="*/ 528118 w 528118"/>
                  <a:gd name="connsiteY27" fmla="*/ 887240 h 968721"/>
                  <a:gd name="connsiteX28" fmla="*/ 494922 w 528118"/>
                  <a:gd name="connsiteY28" fmla="*/ 488887 h 968721"/>
                  <a:gd name="connsiteX29" fmla="*/ 485869 w 528118"/>
                  <a:gd name="connsiteY29" fmla="*/ 277640 h 968721"/>
                  <a:gd name="connsiteX30" fmla="*/ 455691 w 528118"/>
                  <a:gd name="connsiteY30" fmla="*/ 0 h 968721"/>
                  <a:gd name="connsiteX31" fmla="*/ 446637 w 528118"/>
                  <a:gd name="connsiteY31" fmla="*/ 15089 h 968721"/>
                  <a:gd name="connsiteX32" fmla="*/ 404388 w 528118"/>
                  <a:gd name="connsiteY32" fmla="*/ 12071 h 968721"/>
                  <a:gd name="connsiteX33" fmla="*/ 132784 w 528118"/>
                  <a:gd name="connsiteY33" fmla="*/ 54321 h 968721"/>
                  <a:gd name="connsiteX0" fmla="*/ 132784 w 528118"/>
                  <a:gd name="connsiteY0" fmla="*/ 54321 h 968721"/>
                  <a:gd name="connsiteX1" fmla="*/ 87516 w 528118"/>
                  <a:gd name="connsiteY1" fmla="*/ 126748 h 968721"/>
                  <a:gd name="connsiteX2" fmla="*/ 93552 w 528118"/>
                  <a:gd name="connsiteY2" fmla="*/ 162962 h 968721"/>
                  <a:gd name="connsiteX3" fmla="*/ 30178 w 528118"/>
                  <a:gd name="connsiteY3" fmla="*/ 265568 h 968721"/>
                  <a:gd name="connsiteX4" fmla="*/ 9053 w 528118"/>
                  <a:gd name="connsiteY4" fmla="*/ 322907 h 968721"/>
                  <a:gd name="connsiteX5" fmla="*/ 36213 w 528118"/>
                  <a:gd name="connsiteY5" fmla="*/ 392317 h 968721"/>
                  <a:gd name="connsiteX6" fmla="*/ 42249 w 528118"/>
                  <a:gd name="connsiteY6" fmla="*/ 494923 h 968721"/>
                  <a:gd name="connsiteX7" fmla="*/ 49101 w 528118"/>
                  <a:gd name="connsiteY7" fmla="*/ 593411 h 968721"/>
                  <a:gd name="connsiteX8" fmla="*/ 39231 w 528118"/>
                  <a:gd name="connsiteY8" fmla="*/ 621671 h 968721"/>
                  <a:gd name="connsiteX9" fmla="*/ 54320 w 528118"/>
                  <a:gd name="connsiteY9" fmla="*/ 669956 h 968721"/>
                  <a:gd name="connsiteX10" fmla="*/ 27160 w 528118"/>
                  <a:gd name="connsiteY10" fmla="*/ 703152 h 968721"/>
                  <a:gd name="connsiteX11" fmla="*/ 21124 w 528118"/>
                  <a:gd name="connsiteY11" fmla="*/ 718242 h 968721"/>
                  <a:gd name="connsiteX12" fmla="*/ 3017 w 528118"/>
                  <a:gd name="connsiteY12" fmla="*/ 742384 h 968721"/>
                  <a:gd name="connsiteX13" fmla="*/ 0 w 528118"/>
                  <a:gd name="connsiteY13" fmla="*/ 838954 h 968721"/>
                  <a:gd name="connsiteX14" fmla="*/ 3017 w 528118"/>
                  <a:gd name="connsiteY14" fmla="*/ 851026 h 968721"/>
                  <a:gd name="connsiteX15" fmla="*/ 238407 w 528118"/>
                  <a:gd name="connsiteY15" fmla="*/ 826883 h 968721"/>
                  <a:gd name="connsiteX16" fmla="*/ 280657 w 528118"/>
                  <a:gd name="connsiteY16" fmla="*/ 817830 h 968721"/>
                  <a:gd name="connsiteX17" fmla="*/ 298764 w 528118"/>
                  <a:gd name="connsiteY17" fmla="*/ 838954 h 968721"/>
                  <a:gd name="connsiteX18" fmla="*/ 301782 w 528118"/>
                  <a:gd name="connsiteY18" fmla="*/ 866115 h 968721"/>
                  <a:gd name="connsiteX19" fmla="*/ 298764 w 528118"/>
                  <a:gd name="connsiteY19" fmla="*/ 902329 h 968721"/>
                  <a:gd name="connsiteX20" fmla="*/ 325924 w 528118"/>
                  <a:gd name="connsiteY20" fmla="*/ 923453 h 968721"/>
                  <a:gd name="connsiteX21" fmla="*/ 334978 w 528118"/>
                  <a:gd name="connsiteY21" fmla="*/ 962685 h 968721"/>
                  <a:gd name="connsiteX22" fmla="*/ 347049 w 528118"/>
                  <a:gd name="connsiteY22" fmla="*/ 968721 h 968721"/>
                  <a:gd name="connsiteX23" fmla="*/ 425512 w 528118"/>
                  <a:gd name="connsiteY23" fmla="*/ 917418 h 968721"/>
                  <a:gd name="connsiteX24" fmla="*/ 446637 w 528118"/>
                  <a:gd name="connsiteY24" fmla="*/ 911382 h 968721"/>
                  <a:gd name="connsiteX25" fmla="*/ 476815 w 528118"/>
                  <a:gd name="connsiteY25" fmla="*/ 905346 h 968721"/>
                  <a:gd name="connsiteX26" fmla="*/ 506994 w 528118"/>
                  <a:gd name="connsiteY26" fmla="*/ 914400 h 968721"/>
                  <a:gd name="connsiteX27" fmla="*/ 528118 w 528118"/>
                  <a:gd name="connsiteY27" fmla="*/ 887240 h 968721"/>
                  <a:gd name="connsiteX28" fmla="*/ 494922 w 528118"/>
                  <a:gd name="connsiteY28" fmla="*/ 488887 h 968721"/>
                  <a:gd name="connsiteX29" fmla="*/ 485869 w 528118"/>
                  <a:gd name="connsiteY29" fmla="*/ 277640 h 968721"/>
                  <a:gd name="connsiteX30" fmla="*/ 455691 w 528118"/>
                  <a:gd name="connsiteY30" fmla="*/ 0 h 968721"/>
                  <a:gd name="connsiteX31" fmla="*/ 446637 w 528118"/>
                  <a:gd name="connsiteY31" fmla="*/ 15089 h 968721"/>
                  <a:gd name="connsiteX32" fmla="*/ 404388 w 528118"/>
                  <a:gd name="connsiteY32" fmla="*/ 12071 h 968721"/>
                  <a:gd name="connsiteX33" fmla="*/ 132784 w 528118"/>
                  <a:gd name="connsiteY33" fmla="*/ 54321 h 968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28118" h="968721">
                    <a:moveTo>
                      <a:pt x="132784" y="54321"/>
                    </a:moveTo>
                    <a:lnTo>
                      <a:pt x="87516" y="126748"/>
                    </a:lnTo>
                    <a:lnTo>
                      <a:pt x="93552" y="162962"/>
                    </a:lnTo>
                    <a:lnTo>
                      <a:pt x="30178" y="265568"/>
                    </a:lnTo>
                    <a:lnTo>
                      <a:pt x="9053" y="322907"/>
                    </a:lnTo>
                    <a:lnTo>
                      <a:pt x="36213" y="392317"/>
                    </a:lnTo>
                    <a:lnTo>
                      <a:pt x="42249" y="494923"/>
                    </a:lnTo>
                    <a:lnTo>
                      <a:pt x="49101" y="593411"/>
                    </a:lnTo>
                    <a:lnTo>
                      <a:pt x="39231" y="621671"/>
                    </a:lnTo>
                    <a:lnTo>
                      <a:pt x="54320" y="669956"/>
                    </a:lnTo>
                    <a:lnTo>
                      <a:pt x="27160" y="703152"/>
                    </a:lnTo>
                    <a:lnTo>
                      <a:pt x="21124" y="718242"/>
                    </a:lnTo>
                    <a:lnTo>
                      <a:pt x="3017" y="742384"/>
                    </a:lnTo>
                    <a:cubicBezTo>
                      <a:pt x="2011" y="774574"/>
                      <a:pt x="1006" y="806764"/>
                      <a:pt x="0" y="838954"/>
                    </a:cubicBezTo>
                    <a:lnTo>
                      <a:pt x="3017" y="851026"/>
                    </a:lnTo>
                    <a:lnTo>
                      <a:pt x="238407" y="826883"/>
                    </a:lnTo>
                    <a:lnTo>
                      <a:pt x="280657" y="817830"/>
                    </a:lnTo>
                    <a:lnTo>
                      <a:pt x="298764" y="838954"/>
                    </a:lnTo>
                    <a:lnTo>
                      <a:pt x="301782" y="866115"/>
                    </a:lnTo>
                    <a:lnTo>
                      <a:pt x="298764" y="902329"/>
                    </a:lnTo>
                    <a:lnTo>
                      <a:pt x="325924" y="923453"/>
                    </a:lnTo>
                    <a:lnTo>
                      <a:pt x="334978" y="962685"/>
                    </a:lnTo>
                    <a:lnTo>
                      <a:pt x="347049" y="968721"/>
                    </a:lnTo>
                    <a:lnTo>
                      <a:pt x="425512" y="917418"/>
                    </a:lnTo>
                    <a:lnTo>
                      <a:pt x="446637" y="911382"/>
                    </a:lnTo>
                    <a:lnTo>
                      <a:pt x="476815" y="905346"/>
                    </a:lnTo>
                    <a:lnTo>
                      <a:pt x="506994" y="914400"/>
                    </a:lnTo>
                    <a:lnTo>
                      <a:pt x="528118" y="887240"/>
                    </a:lnTo>
                    <a:lnTo>
                      <a:pt x="494922" y="488887"/>
                    </a:lnTo>
                    <a:lnTo>
                      <a:pt x="485869" y="277640"/>
                    </a:lnTo>
                    <a:lnTo>
                      <a:pt x="455691" y="0"/>
                    </a:lnTo>
                    <a:lnTo>
                      <a:pt x="446637" y="15089"/>
                    </a:lnTo>
                    <a:lnTo>
                      <a:pt x="404388" y="12071"/>
                    </a:lnTo>
                    <a:lnTo>
                      <a:pt x="132784" y="54321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8" name="Freeform 24"/>
              <p:cNvSpPr/>
              <p:nvPr/>
            </p:nvSpPr>
            <p:spPr>
              <a:xfrm>
                <a:off x="7201820" y="3054601"/>
                <a:ext cx="1090612" cy="830262"/>
              </a:xfrm>
              <a:custGeom>
                <a:avLst/>
                <a:gdLst>
                  <a:gd name="connsiteX0" fmla="*/ 0 w 1089433"/>
                  <a:gd name="connsiteY0" fmla="*/ 63374 h 826883"/>
                  <a:gd name="connsiteX1" fmla="*/ 57338 w 1089433"/>
                  <a:gd name="connsiteY1" fmla="*/ 159945 h 826883"/>
                  <a:gd name="connsiteX2" fmla="*/ 117695 w 1089433"/>
                  <a:gd name="connsiteY2" fmla="*/ 202194 h 826883"/>
                  <a:gd name="connsiteX3" fmla="*/ 120713 w 1089433"/>
                  <a:gd name="connsiteY3" fmla="*/ 262550 h 826883"/>
                  <a:gd name="connsiteX4" fmla="*/ 193140 w 1089433"/>
                  <a:gd name="connsiteY4" fmla="*/ 331960 h 826883"/>
                  <a:gd name="connsiteX5" fmla="*/ 214265 w 1089433"/>
                  <a:gd name="connsiteY5" fmla="*/ 721259 h 826883"/>
                  <a:gd name="connsiteX6" fmla="*/ 247461 w 1089433"/>
                  <a:gd name="connsiteY6" fmla="*/ 826883 h 826883"/>
                  <a:gd name="connsiteX7" fmla="*/ 905346 w 1089433"/>
                  <a:gd name="connsiteY7" fmla="*/ 754455 h 826883"/>
                  <a:gd name="connsiteX8" fmla="*/ 908364 w 1089433"/>
                  <a:gd name="connsiteY8" fmla="*/ 805758 h 826883"/>
                  <a:gd name="connsiteX9" fmla="*/ 932507 w 1089433"/>
                  <a:gd name="connsiteY9" fmla="*/ 823865 h 826883"/>
                  <a:gd name="connsiteX10" fmla="*/ 989845 w 1089433"/>
                  <a:gd name="connsiteY10" fmla="*/ 823865 h 826883"/>
                  <a:gd name="connsiteX11" fmla="*/ 998899 w 1089433"/>
                  <a:gd name="connsiteY11" fmla="*/ 799723 h 826883"/>
                  <a:gd name="connsiteX12" fmla="*/ 995881 w 1089433"/>
                  <a:gd name="connsiteY12" fmla="*/ 772562 h 826883"/>
                  <a:gd name="connsiteX13" fmla="*/ 1029077 w 1089433"/>
                  <a:gd name="connsiteY13" fmla="*/ 700135 h 826883"/>
                  <a:gd name="connsiteX14" fmla="*/ 1056237 w 1089433"/>
                  <a:gd name="connsiteY14" fmla="*/ 675992 h 826883"/>
                  <a:gd name="connsiteX15" fmla="*/ 1089433 w 1089433"/>
                  <a:gd name="connsiteY15" fmla="*/ 682028 h 826883"/>
                  <a:gd name="connsiteX16" fmla="*/ 1068309 w 1089433"/>
                  <a:gd name="connsiteY16" fmla="*/ 648832 h 826883"/>
                  <a:gd name="connsiteX17" fmla="*/ 1065291 w 1089433"/>
                  <a:gd name="connsiteY17" fmla="*/ 597529 h 826883"/>
                  <a:gd name="connsiteX18" fmla="*/ 1035113 w 1089433"/>
                  <a:gd name="connsiteY18" fmla="*/ 588475 h 826883"/>
                  <a:gd name="connsiteX19" fmla="*/ 1001917 w 1089433"/>
                  <a:gd name="connsiteY19" fmla="*/ 576404 h 826883"/>
                  <a:gd name="connsiteX20" fmla="*/ 977774 w 1089433"/>
                  <a:gd name="connsiteY20" fmla="*/ 528119 h 826883"/>
                  <a:gd name="connsiteX21" fmla="*/ 965703 w 1089433"/>
                  <a:gd name="connsiteY21" fmla="*/ 479834 h 826883"/>
                  <a:gd name="connsiteX22" fmla="*/ 935525 w 1089433"/>
                  <a:gd name="connsiteY22" fmla="*/ 461727 h 826883"/>
                  <a:gd name="connsiteX23" fmla="*/ 872150 w 1089433"/>
                  <a:gd name="connsiteY23" fmla="*/ 422495 h 826883"/>
                  <a:gd name="connsiteX24" fmla="*/ 829901 w 1089433"/>
                  <a:gd name="connsiteY24" fmla="*/ 356103 h 826883"/>
                  <a:gd name="connsiteX25" fmla="*/ 838954 w 1089433"/>
                  <a:gd name="connsiteY25" fmla="*/ 328943 h 826883"/>
                  <a:gd name="connsiteX26" fmla="*/ 866115 w 1089433"/>
                  <a:gd name="connsiteY26" fmla="*/ 301782 h 826883"/>
                  <a:gd name="connsiteX27" fmla="*/ 817830 w 1089433"/>
                  <a:gd name="connsiteY27" fmla="*/ 256515 h 826883"/>
                  <a:gd name="connsiteX28" fmla="*/ 805758 w 1089433"/>
                  <a:gd name="connsiteY28" fmla="*/ 271604 h 826883"/>
                  <a:gd name="connsiteX29" fmla="*/ 787651 w 1089433"/>
                  <a:gd name="connsiteY29" fmla="*/ 277640 h 826883"/>
                  <a:gd name="connsiteX30" fmla="*/ 766527 w 1089433"/>
                  <a:gd name="connsiteY30" fmla="*/ 241426 h 826883"/>
                  <a:gd name="connsiteX31" fmla="*/ 745402 w 1089433"/>
                  <a:gd name="connsiteY31" fmla="*/ 181069 h 826883"/>
                  <a:gd name="connsiteX32" fmla="*/ 712206 w 1089433"/>
                  <a:gd name="connsiteY32" fmla="*/ 168998 h 826883"/>
                  <a:gd name="connsiteX33" fmla="*/ 675992 w 1089433"/>
                  <a:gd name="connsiteY33" fmla="*/ 156927 h 826883"/>
                  <a:gd name="connsiteX34" fmla="*/ 657885 w 1089433"/>
                  <a:gd name="connsiteY34" fmla="*/ 141838 h 826883"/>
                  <a:gd name="connsiteX35" fmla="*/ 648831 w 1089433"/>
                  <a:gd name="connsiteY35" fmla="*/ 90535 h 826883"/>
                  <a:gd name="connsiteX36" fmla="*/ 639778 w 1089433"/>
                  <a:gd name="connsiteY36" fmla="*/ 57339 h 826883"/>
                  <a:gd name="connsiteX37" fmla="*/ 633742 w 1089433"/>
                  <a:gd name="connsiteY37" fmla="*/ 24143 h 826883"/>
                  <a:gd name="connsiteX38" fmla="*/ 576404 w 1089433"/>
                  <a:gd name="connsiteY38" fmla="*/ 0 h 826883"/>
                  <a:gd name="connsiteX39" fmla="*/ 0 w 1089433"/>
                  <a:gd name="connsiteY39" fmla="*/ 63374 h 826883"/>
                  <a:gd name="connsiteX0" fmla="*/ 0 w 1089433"/>
                  <a:gd name="connsiteY0" fmla="*/ 63374 h 829264"/>
                  <a:gd name="connsiteX1" fmla="*/ 57338 w 1089433"/>
                  <a:gd name="connsiteY1" fmla="*/ 159945 h 829264"/>
                  <a:gd name="connsiteX2" fmla="*/ 117695 w 1089433"/>
                  <a:gd name="connsiteY2" fmla="*/ 202194 h 829264"/>
                  <a:gd name="connsiteX3" fmla="*/ 120713 w 1089433"/>
                  <a:gd name="connsiteY3" fmla="*/ 262550 h 829264"/>
                  <a:gd name="connsiteX4" fmla="*/ 193140 w 1089433"/>
                  <a:gd name="connsiteY4" fmla="*/ 331960 h 829264"/>
                  <a:gd name="connsiteX5" fmla="*/ 214265 w 1089433"/>
                  <a:gd name="connsiteY5" fmla="*/ 721259 h 829264"/>
                  <a:gd name="connsiteX6" fmla="*/ 235568 w 1089433"/>
                  <a:gd name="connsiteY6" fmla="*/ 829264 h 829264"/>
                  <a:gd name="connsiteX7" fmla="*/ 905346 w 1089433"/>
                  <a:gd name="connsiteY7" fmla="*/ 754455 h 829264"/>
                  <a:gd name="connsiteX8" fmla="*/ 908364 w 1089433"/>
                  <a:gd name="connsiteY8" fmla="*/ 805758 h 829264"/>
                  <a:gd name="connsiteX9" fmla="*/ 932507 w 1089433"/>
                  <a:gd name="connsiteY9" fmla="*/ 823865 h 829264"/>
                  <a:gd name="connsiteX10" fmla="*/ 989845 w 1089433"/>
                  <a:gd name="connsiteY10" fmla="*/ 823865 h 829264"/>
                  <a:gd name="connsiteX11" fmla="*/ 998899 w 1089433"/>
                  <a:gd name="connsiteY11" fmla="*/ 799723 h 829264"/>
                  <a:gd name="connsiteX12" fmla="*/ 995881 w 1089433"/>
                  <a:gd name="connsiteY12" fmla="*/ 772562 h 829264"/>
                  <a:gd name="connsiteX13" fmla="*/ 1029077 w 1089433"/>
                  <a:gd name="connsiteY13" fmla="*/ 700135 h 829264"/>
                  <a:gd name="connsiteX14" fmla="*/ 1056237 w 1089433"/>
                  <a:gd name="connsiteY14" fmla="*/ 675992 h 829264"/>
                  <a:gd name="connsiteX15" fmla="*/ 1089433 w 1089433"/>
                  <a:gd name="connsiteY15" fmla="*/ 682028 h 829264"/>
                  <a:gd name="connsiteX16" fmla="*/ 1068309 w 1089433"/>
                  <a:gd name="connsiteY16" fmla="*/ 648832 h 829264"/>
                  <a:gd name="connsiteX17" fmla="*/ 1065291 w 1089433"/>
                  <a:gd name="connsiteY17" fmla="*/ 597529 h 829264"/>
                  <a:gd name="connsiteX18" fmla="*/ 1035113 w 1089433"/>
                  <a:gd name="connsiteY18" fmla="*/ 588475 h 829264"/>
                  <a:gd name="connsiteX19" fmla="*/ 1001917 w 1089433"/>
                  <a:gd name="connsiteY19" fmla="*/ 576404 h 829264"/>
                  <a:gd name="connsiteX20" fmla="*/ 977774 w 1089433"/>
                  <a:gd name="connsiteY20" fmla="*/ 528119 h 829264"/>
                  <a:gd name="connsiteX21" fmla="*/ 965703 w 1089433"/>
                  <a:gd name="connsiteY21" fmla="*/ 479834 h 829264"/>
                  <a:gd name="connsiteX22" fmla="*/ 935525 w 1089433"/>
                  <a:gd name="connsiteY22" fmla="*/ 461727 h 829264"/>
                  <a:gd name="connsiteX23" fmla="*/ 872150 w 1089433"/>
                  <a:gd name="connsiteY23" fmla="*/ 422495 h 829264"/>
                  <a:gd name="connsiteX24" fmla="*/ 829901 w 1089433"/>
                  <a:gd name="connsiteY24" fmla="*/ 356103 h 829264"/>
                  <a:gd name="connsiteX25" fmla="*/ 838954 w 1089433"/>
                  <a:gd name="connsiteY25" fmla="*/ 328943 h 829264"/>
                  <a:gd name="connsiteX26" fmla="*/ 866115 w 1089433"/>
                  <a:gd name="connsiteY26" fmla="*/ 301782 h 829264"/>
                  <a:gd name="connsiteX27" fmla="*/ 817830 w 1089433"/>
                  <a:gd name="connsiteY27" fmla="*/ 256515 h 829264"/>
                  <a:gd name="connsiteX28" fmla="*/ 805758 w 1089433"/>
                  <a:gd name="connsiteY28" fmla="*/ 271604 h 829264"/>
                  <a:gd name="connsiteX29" fmla="*/ 787651 w 1089433"/>
                  <a:gd name="connsiteY29" fmla="*/ 277640 h 829264"/>
                  <a:gd name="connsiteX30" fmla="*/ 766527 w 1089433"/>
                  <a:gd name="connsiteY30" fmla="*/ 241426 h 829264"/>
                  <a:gd name="connsiteX31" fmla="*/ 745402 w 1089433"/>
                  <a:gd name="connsiteY31" fmla="*/ 181069 h 829264"/>
                  <a:gd name="connsiteX32" fmla="*/ 712206 w 1089433"/>
                  <a:gd name="connsiteY32" fmla="*/ 168998 h 829264"/>
                  <a:gd name="connsiteX33" fmla="*/ 675992 w 1089433"/>
                  <a:gd name="connsiteY33" fmla="*/ 156927 h 829264"/>
                  <a:gd name="connsiteX34" fmla="*/ 657885 w 1089433"/>
                  <a:gd name="connsiteY34" fmla="*/ 141838 h 829264"/>
                  <a:gd name="connsiteX35" fmla="*/ 648831 w 1089433"/>
                  <a:gd name="connsiteY35" fmla="*/ 90535 h 829264"/>
                  <a:gd name="connsiteX36" fmla="*/ 639778 w 1089433"/>
                  <a:gd name="connsiteY36" fmla="*/ 57339 h 829264"/>
                  <a:gd name="connsiteX37" fmla="*/ 633742 w 1089433"/>
                  <a:gd name="connsiteY37" fmla="*/ 24143 h 829264"/>
                  <a:gd name="connsiteX38" fmla="*/ 576404 w 1089433"/>
                  <a:gd name="connsiteY38" fmla="*/ 0 h 829264"/>
                  <a:gd name="connsiteX39" fmla="*/ 0 w 1089433"/>
                  <a:gd name="connsiteY39" fmla="*/ 63374 h 829264"/>
                  <a:gd name="connsiteX0" fmla="*/ 0 w 1089433"/>
                  <a:gd name="connsiteY0" fmla="*/ 63374 h 829264"/>
                  <a:gd name="connsiteX1" fmla="*/ 57338 w 1089433"/>
                  <a:gd name="connsiteY1" fmla="*/ 159945 h 829264"/>
                  <a:gd name="connsiteX2" fmla="*/ 117695 w 1089433"/>
                  <a:gd name="connsiteY2" fmla="*/ 202194 h 829264"/>
                  <a:gd name="connsiteX3" fmla="*/ 120713 w 1089433"/>
                  <a:gd name="connsiteY3" fmla="*/ 262550 h 829264"/>
                  <a:gd name="connsiteX4" fmla="*/ 193140 w 1089433"/>
                  <a:gd name="connsiteY4" fmla="*/ 331960 h 829264"/>
                  <a:gd name="connsiteX5" fmla="*/ 214265 w 1089433"/>
                  <a:gd name="connsiteY5" fmla="*/ 721259 h 829264"/>
                  <a:gd name="connsiteX6" fmla="*/ 235568 w 1089433"/>
                  <a:gd name="connsiteY6" fmla="*/ 829264 h 829264"/>
                  <a:gd name="connsiteX7" fmla="*/ 905346 w 1089433"/>
                  <a:gd name="connsiteY7" fmla="*/ 754455 h 829264"/>
                  <a:gd name="connsiteX8" fmla="*/ 908364 w 1089433"/>
                  <a:gd name="connsiteY8" fmla="*/ 805758 h 829264"/>
                  <a:gd name="connsiteX9" fmla="*/ 932507 w 1089433"/>
                  <a:gd name="connsiteY9" fmla="*/ 823865 h 829264"/>
                  <a:gd name="connsiteX10" fmla="*/ 989845 w 1089433"/>
                  <a:gd name="connsiteY10" fmla="*/ 823865 h 829264"/>
                  <a:gd name="connsiteX11" fmla="*/ 998899 w 1089433"/>
                  <a:gd name="connsiteY11" fmla="*/ 799723 h 829264"/>
                  <a:gd name="connsiteX12" fmla="*/ 995881 w 1089433"/>
                  <a:gd name="connsiteY12" fmla="*/ 772562 h 829264"/>
                  <a:gd name="connsiteX13" fmla="*/ 1029077 w 1089433"/>
                  <a:gd name="connsiteY13" fmla="*/ 700135 h 829264"/>
                  <a:gd name="connsiteX14" fmla="*/ 1060995 w 1089433"/>
                  <a:gd name="connsiteY14" fmla="*/ 687895 h 829264"/>
                  <a:gd name="connsiteX15" fmla="*/ 1089433 w 1089433"/>
                  <a:gd name="connsiteY15" fmla="*/ 682028 h 829264"/>
                  <a:gd name="connsiteX16" fmla="*/ 1068309 w 1089433"/>
                  <a:gd name="connsiteY16" fmla="*/ 648832 h 829264"/>
                  <a:gd name="connsiteX17" fmla="*/ 1065291 w 1089433"/>
                  <a:gd name="connsiteY17" fmla="*/ 597529 h 829264"/>
                  <a:gd name="connsiteX18" fmla="*/ 1035113 w 1089433"/>
                  <a:gd name="connsiteY18" fmla="*/ 588475 h 829264"/>
                  <a:gd name="connsiteX19" fmla="*/ 1001917 w 1089433"/>
                  <a:gd name="connsiteY19" fmla="*/ 576404 h 829264"/>
                  <a:gd name="connsiteX20" fmla="*/ 977774 w 1089433"/>
                  <a:gd name="connsiteY20" fmla="*/ 528119 h 829264"/>
                  <a:gd name="connsiteX21" fmla="*/ 965703 w 1089433"/>
                  <a:gd name="connsiteY21" fmla="*/ 479834 h 829264"/>
                  <a:gd name="connsiteX22" fmla="*/ 935525 w 1089433"/>
                  <a:gd name="connsiteY22" fmla="*/ 461727 h 829264"/>
                  <a:gd name="connsiteX23" fmla="*/ 872150 w 1089433"/>
                  <a:gd name="connsiteY23" fmla="*/ 422495 h 829264"/>
                  <a:gd name="connsiteX24" fmla="*/ 829901 w 1089433"/>
                  <a:gd name="connsiteY24" fmla="*/ 356103 h 829264"/>
                  <a:gd name="connsiteX25" fmla="*/ 838954 w 1089433"/>
                  <a:gd name="connsiteY25" fmla="*/ 328943 h 829264"/>
                  <a:gd name="connsiteX26" fmla="*/ 866115 w 1089433"/>
                  <a:gd name="connsiteY26" fmla="*/ 301782 h 829264"/>
                  <a:gd name="connsiteX27" fmla="*/ 817830 w 1089433"/>
                  <a:gd name="connsiteY27" fmla="*/ 256515 h 829264"/>
                  <a:gd name="connsiteX28" fmla="*/ 805758 w 1089433"/>
                  <a:gd name="connsiteY28" fmla="*/ 271604 h 829264"/>
                  <a:gd name="connsiteX29" fmla="*/ 787651 w 1089433"/>
                  <a:gd name="connsiteY29" fmla="*/ 277640 h 829264"/>
                  <a:gd name="connsiteX30" fmla="*/ 766527 w 1089433"/>
                  <a:gd name="connsiteY30" fmla="*/ 241426 h 829264"/>
                  <a:gd name="connsiteX31" fmla="*/ 745402 w 1089433"/>
                  <a:gd name="connsiteY31" fmla="*/ 181069 h 829264"/>
                  <a:gd name="connsiteX32" fmla="*/ 712206 w 1089433"/>
                  <a:gd name="connsiteY32" fmla="*/ 168998 h 829264"/>
                  <a:gd name="connsiteX33" fmla="*/ 675992 w 1089433"/>
                  <a:gd name="connsiteY33" fmla="*/ 156927 h 829264"/>
                  <a:gd name="connsiteX34" fmla="*/ 657885 w 1089433"/>
                  <a:gd name="connsiteY34" fmla="*/ 141838 h 829264"/>
                  <a:gd name="connsiteX35" fmla="*/ 648831 w 1089433"/>
                  <a:gd name="connsiteY35" fmla="*/ 90535 h 829264"/>
                  <a:gd name="connsiteX36" fmla="*/ 639778 w 1089433"/>
                  <a:gd name="connsiteY36" fmla="*/ 57339 h 829264"/>
                  <a:gd name="connsiteX37" fmla="*/ 633742 w 1089433"/>
                  <a:gd name="connsiteY37" fmla="*/ 24143 h 829264"/>
                  <a:gd name="connsiteX38" fmla="*/ 576404 w 1089433"/>
                  <a:gd name="connsiteY38" fmla="*/ 0 h 829264"/>
                  <a:gd name="connsiteX39" fmla="*/ 0 w 1089433"/>
                  <a:gd name="connsiteY39" fmla="*/ 63374 h 829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89433" h="829264">
                    <a:moveTo>
                      <a:pt x="0" y="63374"/>
                    </a:moveTo>
                    <a:lnTo>
                      <a:pt x="57338" y="159945"/>
                    </a:lnTo>
                    <a:lnTo>
                      <a:pt x="117695" y="202194"/>
                    </a:lnTo>
                    <a:lnTo>
                      <a:pt x="120713" y="262550"/>
                    </a:lnTo>
                    <a:lnTo>
                      <a:pt x="193140" y="331960"/>
                    </a:lnTo>
                    <a:lnTo>
                      <a:pt x="214265" y="721259"/>
                    </a:lnTo>
                    <a:lnTo>
                      <a:pt x="235568" y="829264"/>
                    </a:lnTo>
                    <a:lnTo>
                      <a:pt x="905346" y="754455"/>
                    </a:lnTo>
                    <a:lnTo>
                      <a:pt x="908364" y="805758"/>
                    </a:lnTo>
                    <a:lnTo>
                      <a:pt x="932507" y="823865"/>
                    </a:lnTo>
                    <a:lnTo>
                      <a:pt x="989845" y="823865"/>
                    </a:lnTo>
                    <a:lnTo>
                      <a:pt x="998899" y="799723"/>
                    </a:lnTo>
                    <a:lnTo>
                      <a:pt x="995881" y="772562"/>
                    </a:lnTo>
                    <a:lnTo>
                      <a:pt x="1029077" y="700135"/>
                    </a:lnTo>
                    <a:lnTo>
                      <a:pt x="1060995" y="687895"/>
                    </a:lnTo>
                    <a:lnTo>
                      <a:pt x="1089433" y="682028"/>
                    </a:lnTo>
                    <a:lnTo>
                      <a:pt x="1068309" y="648832"/>
                    </a:lnTo>
                    <a:lnTo>
                      <a:pt x="1065291" y="597529"/>
                    </a:lnTo>
                    <a:lnTo>
                      <a:pt x="1035113" y="588475"/>
                    </a:lnTo>
                    <a:lnTo>
                      <a:pt x="1001917" y="576404"/>
                    </a:lnTo>
                    <a:lnTo>
                      <a:pt x="977774" y="528119"/>
                    </a:lnTo>
                    <a:lnTo>
                      <a:pt x="965703" y="479834"/>
                    </a:lnTo>
                    <a:lnTo>
                      <a:pt x="935525" y="461727"/>
                    </a:lnTo>
                    <a:lnTo>
                      <a:pt x="872150" y="422495"/>
                    </a:lnTo>
                    <a:lnTo>
                      <a:pt x="829901" y="356103"/>
                    </a:lnTo>
                    <a:lnTo>
                      <a:pt x="838954" y="328943"/>
                    </a:lnTo>
                    <a:lnTo>
                      <a:pt x="866115" y="301782"/>
                    </a:lnTo>
                    <a:lnTo>
                      <a:pt x="817830" y="256515"/>
                    </a:lnTo>
                    <a:lnTo>
                      <a:pt x="805758" y="271604"/>
                    </a:lnTo>
                    <a:lnTo>
                      <a:pt x="787651" y="277640"/>
                    </a:lnTo>
                    <a:lnTo>
                      <a:pt x="766527" y="241426"/>
                    </a:lnTo>
                    <a:lnTo>
                      <a:pt x="745402" y="181069"/>
                    </a:lnTo>
                    <a:lnTo>
                      <a:pt x="712206" y="168998"/>
                    </a:lnTo>
                    <a:lnTo>
                      <a:pt x="675992" y="156927"/>
                    </a:lnTo>
                    <a:lnTo>
                      <a:pt x="657885" y="141838"/>
                    </a:lnTo>
                    <a:lnTo>
                      <a:pt x="648831" y="90535"/>
                    </a:lnTo>
                    <a:lnTo>
                      <a:pt x="639778" y="57339"/>
                    </a:lnTo>
                    <a:lnTo>
                      <a:pt x="633742" y="24143"/>
                    </a:lnTo>
                    <a:lnTo>
                      <a:pt x="576404" y="0"/>
                    </a:lnTo>
                    <a:lnTo>
                      <a:pt x="0" y="63374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49" name="Freeform 26"/>
              <p:cNvSpPr/>
              <p:nvPr/>
            </p:nvSpPr>
            <p:spPr>
              <a:xfrm>
                <a:off x="7505032" y="1844926"/>
                <a:ext cx="828675" cy="823912"/>
              </a:xfrm>
              <a:custGeom>
                <a:avLst/>
                <a:gdLst>
                  <a:gd name="connsiteX0" fmla="*/ 84499 w 829901"/>
                  <a:gd name="connsiteY0" fmla="*/ 33196 h 823866"/>
                  <a:gd name="connsiteX1" fmla="*/ 57339 w 829901"/>
                  <a:gd name="connsiteY1" fmla="*/ 96571 h 823866"/>
                  <a:gd name="connsiteX2" fmla="*/ 66392 w 829901"/>
                  <a:gd name="connsiteY2" fmla="*/ 175034 h 823866"/>
                  <a:gd name="connsiteX3" fmla="*/ 0 w 829901"/>
                  <a:gd name="connsiteY3" fmla="*/ 259533 h 823866"/>
                  <a:gd name="connsiteX4" fmla="*/ 33196 w 829901"/>
                  <a:gd name="connsiteY4" fmla="*/ 301783 h 823866"/>
                  <a:gd name="connsiteX5" fmla="*/ 45267 w 829901"/>
                  <a:gd name="connsiteY5" fmla="*/ 331961 h 823866"/>
                  <a:gd name="connsiteX6" fmla="*/ 36214 w 829901"/>
                  <a:gd name="connsiteY6" fmla="*/ 374210 h 823866"/>
                  <a:gd name="connsiteX7" fmla="*/ 27160 w 829901"/>
                  <a:gd name="connsiteY7" fmla="*/ 380246 h 823866"/>
                  <a:gd name="connsiteX8" fmla="*/ 36214 w 829901"/>
                  <a:gd name="connsiteY8" fmla="*/ 446638 h 823866"/>
                  <a:gd name="connsiteX9" fmla="*/ 75446 w 829901"/>
                  <a:gd name="connsiteY9" fmla="*/ 449656 h 823866"/>
                  <a:gd name="connsiteX10" fmla="*/ 102606 w 829901"/>
                  <a:gd name="connsiteY10" fmla="*/ 461727 h 823866"/>
                  <a:gd name="connsiteX11" fmla="*/ 150891 w 829901"/>
                  <a:gd name="connsiteY11" fmla="*/ 476816 h 823866"/>
                  <a:gd name="connsiteX12" fmla="*/ 190123 w 829901"/>
                  <a:gd name="connsiteY12" fmla="*/ 531137 h 823866"/>
                  <a:gd name="connsiteX13" fmla="*/ 220301 w 829901"/>
                  <a:gd name="connsiteY13" fmla="*/ 537173 h 823866"/>
                  <a:gd name="connsiteX14" fmla="*/ 256515 w 829901"/>
                  <a:gd name="connsiteY14" fmla="*/ 561315 h 823866"/>
                  <a:gd name="connsiteX15" fmla="*/ 277640 w 829901"/>
                  <a:gd name="connsiteY15" fmla="*/ 564333 h 823866"/>
                  <a:gd name="connsiteX16" fmla="*/ 292729 w 829901"/>
                  <a:gd name="connsiteY16" fmla="*/ 618654 h 823866"/>
                  <a:gd name="connsiteX17" fmla="*/ 292729 w 829901"/>
                  <a:gd name="connsiteY17" fmla="*/ 636761 h 823866"/>
                  <a:gd name="connsiteX18" fmla="*/ 301782 w 829901"/>
                  <a:gd name="connsiteY18" fmla="*/ 666939 h 823866"/>
                  <a:gd name="connsiteX19" fmla="*/ 298764 w 829901"/>
                  <a:gd name="connsiteY19" fmla="*/ 682028 h 823866"/>
                  <a:gd name="connsiteX20" fmla="*/ 304800 w 829901"/>
                  <a:gd name="connsiteY20" fmla="*/ 697117 h 823866"/>
                  <a:gd name="connsiteX21" fmla="*/ 301782 w 829901"/>
                  <a:gd name="connsiteY21" fmla="*/ 763509 h 823866"/>
                  <a:gd name="connsiteX22" fmla="*/ 337996 w 829901"/>
                  <a:gd name="connsiteY22" fmla="*/ 793688 h 823866"/>
                  <a:gd name="connsiteX23" fmla="*/ 380246 w 829901"/>
                  <a:gd name="connsiteY23" fmla="*/ 808777 h 823866"/>
                  <a:gd name="connsiteX24" fmla="*/ 404388 w 829901"/>
                  <a:gd name="connsiteY24" fmla="*/ 823866 h 823866"/>
                  <a:gd name="connsiteX25" fmla="*/ 473798 w 829901"/>
                  <a:gd name="connsiteY25" fmla="*/ 808777 h 823866"/>
                  <a:gd name="connsiteX26" fmla="*/ 790669 w 829901"/>
                  <a:gd name="connsiteY26" fmla="*/ 751438 h 823866"/>
                  <a:gd name="connsiteX27" fmla="*/ 802741 w 829901"/>
                  <a:gd name="connsiteY27" fmla="*/ 751438 h 823866"/>
                  <a:gd name="connsiteX28" fmla="*/ 802741 w 829901"/>
                  <a:gd name="connsiteY28" fmla="*/ 688064 h 823866"/>
                  <a:gd name="connsiteX29" fmla="*/ 766527 w 829901"/>
                  <a:gd name="connsiteY29" fmla="*/ 579422 h 823866"/>
                  <a:gd name="connsiteX30" fmla="*/ 772562 w 829901"/>
                  <a:gd name="connsiteY30" fmla="*/ 522084 h 823866"/>
                  <a:gd name="connsiteX31" fmla="*/ 757473 w 829901"/>
                  <a:gd name="connsiteY31" fmla="*/ 473798 h 823866"/>
                  <a:gd name="connsiteX32" fmla="*/ 778598 w 829901"/>
                  <a:gd name="connsiteY32" fmla="*/ 443620 h 823866"/>
                  <a:gd name="connsiteX33" fmla="*/ 781616 w 829901"/>
                  <a:gd name="connsiteY33" fmla="*/ 407406 h 823866"/>
                  <a:gd name="connsiteX34" fmla="*/ 772562 w 829901"/>
                  <a:gd name="connsiteY34" fmla="*/ 353086 h 823866"/>
                  <a:gd name="connsiteX35" fmla="*/ 811794 w 829901"/>
                  <a:gd name="connsiteY35" fmla="*/ 292729 h 823866"/>
                  <a:gd name="connsiteX36" fmla="*/ 829901 w 829901"/>
                  <a:gd name="connsiteY36" fmla="*/ 226337 h 823866"/>
                  <a:gd name="connsiteX37" fmla="*/ 823865 w 829901"/>
                  <a:gd name="connsiteY37" fmla="*/ 220301 h 823866"/>
                  <a:gd name="connsiteX38" fmla="*/ 805758 w 829901"/>
                  <a:gd name="connsiteY38" fmla="*/ 235391 h 823866"/>
                  <a:gd name="connsiteX39" fmla="*/ 787651 w 829901"/>
                  <a:gd name="connsiteY39" fmla="*/ 271604 h 823866"/>
                  <a:gd name="connsiteX40" fmla="*/ 769545 w 829901"/>
                  <a:gd name="connsiteY40" fmla="*/ 307818 h 823866"/>
                  <a:gd name="connsiteX41" fmla="*/ 751438 w 829901"/>
                  <a:gd name="connsiteY41" fmla="*/ 316872 h 823866"/>
                  <a:gd name="connsiteX42" fmla="*/ 745402 w 829901"/>
                  <a:gd name="connsiteY42" fmla="*/ 341014 h 823866"/>
                  <a:gd name="connsiteX43" fmla="*/ 727295 w 829901"/>
                  <a:gd name="connsiteY43" fmla="*/ 362139 h 823866"/>
                  <a:gd name="connsiteX44" fmla="*/ 715224 w 829901"/>
                  <a:gd name="connsiteY44" fmla="*/ 371193 h 823866"/>
                  <a:gd name="connsiteX45" fmla="*/ 715224 w 829901"/>
                  <a:gd name="connsiteY45" fmla="*/ 371193 h 823866"/>
                  <a:gd name="connsiteX46" fmla="*/ 715224 w 829901"/>
                  <a:gd name="connsiteY46" fmla="*/ 371193 h 823866"/>
                  <a:gd name="connsiteX47" fmla="*/ 721259 w 829901"/>
                  <a:gd name="connsiteY47" fmla="*/ 316872 h 823866"/>
                  <a:gd name="connsiteX48" fmla="*/ 718242 w 829901"/>
                  <a:gd name="connsiteY48" fmla="*/ 301783 h 823866"/>
                  <a:gd name="connsiteX49" fmla="*/ 730313 w 829901"/>
                  <a:gd name="connsiteY49" fmla="*/ 265569 h 823866"/>
                  <a:gd name="connsiteX50" fmla="*/ 727295 w 829901"/>
                  <a:gd name="connsiteY50" fmla="*/ 226337 h 823866"/>
                  <a:gd name="connsiteX51" fmla="*/ 703152 w 829901"/>
                  <a:gd name="connsiteY51" fmla="*/ 193141 h 823866"/>
                  <a:gd name="connsiteX52" fmla="*/ 697117 w 829901"/>
                  <a:gd name="connsiteY52" fmla="*/ 178052 h 823866"/>
                  <a:gd name="connsiteX53" fmla="*/ 706170 w 829901"/>
                  <a:gd name="connsiteY53" fmla="*/ 162963 h 823866"/>
                  <a:gd name="connsiteX54" fmla="*/ 709188 w 829901"/>
                  <a:gd name="connsiteY54" fmla="*/ 147874 h 823866"/>
                  <a:gd name="connsiteX55" fmla="*/ 691081 w 829901"/>
                  <a:gd name="connsiteY55" fmla="*/ 147874 h 823866"/>
                  <a:gd name="connsiteX56" fmla="*/ 672974 w 829901"/>
                  <a:gd name="connsiteY56" fmla="*/ 147874 h 823866"/>
                  <a:gd name="connsiteX57" fmla="*/ 654867 w 829901"/>
                  <a:gd name="connsiteY57" fmla="*/ 117695 h 823866"/>
                  <a:gd name="connsiteX58" fmla="*/ 615636 w 829901"/>
                  <a:gd name="connsiteY58" fmla="*/ 117695 h 823866"/>
                  <a:gd name="connsiteX59" fmla="*/ 564333 w 829901"/>
                  <a:gd name="connsiteY59" fmla="*/ 111660 h 823866"/>
                  <a:gd name="connsiteX60" fmla="*/ 497941 w 829901"/>
                  <a:gd name="connsiteY60" fmla="*/ 99589 h 823866"/>
                  <a:gd name="connsiteX61" fmla="*/ 443620 w 829901"/>
                  <a:gd name="connsiteY61" fmla="*/ 99589 h 823866"/>
                  <a:gd name="connsiteX62" fmla="*/ 401370 w 829901"/>
                  <a:gd name="connsiteY62" fmla="*/ 93553 h 823866"/>
                  <a:gd name="connsiteX63" fmla="*/ 347049 w 829901"/>
                  <a:gd name="connsiteY63" fmla="*/ 72428 h 823866"/>
                  <a:gd name="connsiteX64" fmla="*/ 328943 w 829901"/>
                  <a:gd name="connsiteY64" fmla="*/ 48286 h 823866"/>
                  <a:gd name="connsiteX65" fmla="*/ 250479 w 829901"/>
                  <a:gd name="connsiteY65" fmla="*/ 51303 h 823866"/>
                  <a:gd name="connsiteX66" fmla="*/ 235390 w 829901"/>
                  <a:gd name="connsiteY66" fmla="*/ 0 h 823866"/>
                  <a:gd name="connsiteX67" fmla="*/ 168998 w 829901"/>
                  <a:gd name="connsiteY67" fmla="*/ 30179 h 823866"/>
                  <a:gd name="connsiteX68" fmla="*/ 84499 w 829901"/>
                  <a:gd name="connsiteY68" fmla="*/ 33196 h 823866"/>
                  <a:gd name="connsiteX0" fmla="*/ 84499 w 829901"/>
                  <a:gd name="connsiteY0" fmla="*/ 33196 h 823866"/>
                  <a:gd name="connsiteX1" fmla="*/ 57339 w 829901"/>
                  <a:gd name="connsiteY1" fmla="*/ 96571 h 823866"/>
                  <a:gd name="connsiteX2" fmla="*/ 66392 w 829901"/>
                  <a:gd name="connsiteY2" fmla="*/ 175034 h 823866"/>
                  <a:gd name="connsiteX3" fmla="*/ 0 w 829901"/>
                  <a:gd name="connsiteY3" fmla="*/ 259533 h 823866"/>
                  <a:gd name="connsiteX4" fmla="*/ 33196 w 829901"/>
                  <a:gd name="connsiteY4" fmla="*/ 301783 h 823866"/>
                  <a:gd name="connsiteX5" fmla="*/ 45267 w 829901"/>
                  <a:gd name="connsiteY5" fmla="*/ 331961 h 823866"/>
                  <a:gd name="connsiteX6" fmla="*/ 36214 w 829901"/>
                  <a:gd name="connsiteY6" fmla="*/ 374210 h 823866"/>
                  <a:gd name="connsiteX7" fmla="*/ 27160 w 829901"/>
                  <a:gd name="connsiteY7" fmla="*/ 380246 h 823866"/>
                  <a:gd name="connsiteX8" fmla="*/ 36214 w 829901"/>
                  <a:gd name="connsiteY8" fmla="*/ 446638 h 823866"/>
                  <a:gd name="connsiteX9" fmla="*/ 75446 w 829901"/>
                  <a:gd name="connsiteY9" fmla="*/ 449656 h 823866"/>
                  <a:gd name="connsiteX10" fmla="*/ 102606 w 829901"/>
                  <a:gd name="connsiteY10" fmla="*/ 461727 h 823866"/>
                  <a:gd name="connsiteX11" fmla="*/ 150891 w 829901"/>
                  <a:gd name="connsiteY11" fmla="*/ 476816 h 823866"/>
                  <a:gd name="connsiteX12" fmla="*/ 190123 w 829901"/>
                  <a:gd name="connsiteY12" fmla="*/ 531137 h 823866"/>
                  <a:gd name="connsiteX13" fmla="*/ 220301 w 829901"/>
                  <a:gd name="connsiteY13" fmla="*/ 537173 h 823866"/>
                  <a:gd name="connsiteX14" fmla="*/ 249361 w 829901"/>
                  <a:gd name="connsiteY14" fmla="*/ 585126 h 823866"/>
                  <a:gd name="connsiteX15" fmla="*/ 277640 w 829901"/>
                  <a:gd name="connsiteY15" fmla="*/ 564333 h 823866"/>
                  <a:gd name="connsiteX16" fmla="*/ 292729 w 829901"/>
                  <a:gd name="connsiteY16" fmla="*/ 618654 h 823866"/>
                  <a:gd name="connsiteX17" fmla="*/ 292729 w 829901"/>
                  <a:gd name="connsiteY17" fmla="*/ 636761 h 823866"/>
                  <a:gd name="connsiteX18" fmla="*/ 301782 w 829901"/>
                  <a:gd name="connsiteY18" fmla="*/ 666939 h 823866"/>
                  <a:gd name="connsiteX19" fmla="*/ 298764 w 829901"/>
                  <a:gd name="connsiteY19" fmla="*/ 682028 h 823866"/>
                  <a:gd name="connsiteX20" fmla="*/ 304800 w 829901"/>
                  <a:gd name="connsiteY20" fmla="*/ 697117 h 823866"/>
                  <a:gd name="connsiteX21" fmla="*/ 301782 w 829901"/>
                  <a:gd name="connsiteY21" fmla="*/ 763509 h 823866"/>
                  <a:gd name="connsiteX22" fmla="*/ 337996 w 829901"/>
                  <a:gd name="connsiteY22" fmla="*/ 793688 h 823866"/>
                  <a:gd name="connsiteX23" fmla="*/ 380246 w 829901"/>
                  <a:gd name="connsiteY23" fmla="*/ 808777 h 823866"/>
                  <a:gd name="connsiteX24" fmla="*/ 404388 w 829901"/>
                  <a:gd name="connsiteY24" fmla="*/ 823866 h 823866"/>
                  <a:gd name="connsiteX25" fmla="*/ 473798 w 829901"/>
                  <a:gd name="connsiteY25" fmla="*/ 808777 h 823866"/>
                  <a:gd name="connsiteX26" fmla="*/ 790669 w 829901"/>
                  <a:gd name="connsiteY26" fmla="*/ 751438 h 823866"/>
                  <a:gd name="connsiteX27" fmla="*/ 802741 w 829901"/>
                  <a:gd name="connsiteY27" fmla="*/ 751438 h 823866"/>
                  <a:gd name="connsiteX28" fmla="*/ 802741 w 829901"/>
                  <a:gd name="connsiteY28" fmla="*/ 688064 h 823866"/>
                  <a:gd name="connsiteX29" fmla="*/ 766527 w 829901"/>
                  <a:gd name="connsiteY29" fmla="*/ 579422 h 823866"/>
                  <a:gd name="connsiteX30" fmla="*/ 772562 w 829901"/>
                  <a:gd name="connsiteY30" fmla="*/ 522084 h 823866"/>
                  <a:gd name="connsiteX31" fmla="*/ 757473 w 829901"/>
                  <a:gd name="connsiteY31" fmla="*/ 473798 h 823866"/>
                  <a:gd name="connsiteX32" fmla="*/ 778598 w 829901"/>
                  <a:gd name="connsiteY32" fmla="*/ 443620 h 823866"/>
                  <a:gd name="connsiteX33" fmla="*/ 781616 w 829901"/>
                  <a:gd name="connsiteY33" fmla="*/ 407406 h 823866"/>
                  <a:gd name="connsiteX34" fmla="*/ 772562 w 829901"/>
                  <a:gd name="connsiteY34" fmla="*/ 353086 h 823866"/>
                  <a:gd name="connsiteX35" fmla="*/ 811794 w 829901"/>
                  <a:gd name="connsiteY35" fmla="*/ 292729 h 823866"/>
                  <a:gd name="connsiteX36" fmla="*/ 829901 w 829901"/>
                  <a:gd name="connsiteY36" fmla="*/ 226337 h 823866"/>
                  <a:gd name="connsiteX37" fmla="*/ 823865 w 829901"/>
                  <a:gd name="connsiteY37" fmla="*/ 220301 h 823866"/>
                  <a:gd name="connsiteX38" fmla="*/ 805758 w 829901"/>
                  <a:gd name="connsiteY38" fmla="*/ 235391 h 823866"/>
                  <a:gd name="connsiteX39" fmla="*/ 787651 w 829901"/>
                  <a:gd name="connsiteY39" fmla="*/ 271604 h 823866"/>
                  <a:gd name="connsiteX40" fmla="*/ 769545 w 829901"/>
                  <a:gd name="connsiteY40" fmla="*/ 307818 h 823866"/>
                  <a:gd name="connsiteX41" fmla="*/ 751438 w 829901"/>
                  <a:gd name="connsiteY41" fmla="*/ 316872 h 823866"/>
                  <a:gd name="connsiteX42" fmla="*/ 745402 w 829901"/>
                  <a:gd name="connsiteY42" fmla="*/ 341014 h 823866"/>
                  <a:gd name="connsiteX43" fmla="*/ 727295 w 829901"/>
                  <a:gd name="connsiteY43" fmla="*/ 362139 h 823866"/>
                  <a:gd name="connsiteX44" fmla="*/ 715224 w 829901"/>
                  <a:gd name="connsiteY44" fmla="*/ 371193 h 823866"/>
                  <a:gd name="connsiteX45" fmla="*/ 715224 w 829901"/>
                  <a:gd name="connsiteY45" fmla="*/ 371193 h 823866"/>
                  <a:gd name="connsiteX46" fmla="*/ 715224 w 829901"/>
                  <a:gd name="connsiteY46" fmla="*/ 371193 h 823866"/>
                  <a:gd name="connsiteX47" fmla="*/ 721259 w 829901"/>
                  <a:gd name="connsiteY47" fmla="*/ 316872 h 823866"/>
                  <a:gd name="connsiteX48" fmla="*/ 718242 w 829901"/>
                  <a:gd name="connsiteY48" fmla="*/ 301783 h 823866"/>
                  <a:gd name="connsiteX49" fmla="*/ 730313 w 829901"/>
                  <a:gd name="connsiteY49" fmla="*/ 265569 h 823866"/>
                  <a:gd name="connsiteX50" fmla="*/ 727295 w 829901"/>
                  <a:gd name="connsiteY50" fmla="*/ 226337 h 823866"/>
                  <a:gd name="connsiteX51" fmla="*/ 703152 w 829901"/>
                  <a:gd name="connsiteY51" fmla="*/ 193141 h 823866"/>
                  <a:gd name="connsiteX52" fmla="*/ 697117 w 829901"/>
                  <a:gd name="connsiteY52" fmla="*/ 178052 h 823866"/>
                  <a:gd name="connsiteX53" fmla="*/ 706170 w 829901"/>
                  <a:gd name="connsiteY53" fmla="*/ 162963 h 823866"/>
                  <a:gd name="connsiteX54" fmla="*/ 709188 w 829901"/>
                  <a:gd name="connsiteY54" fmla="*/ 147874 h 823866"/>
                  <a:gd name="connsiteX55" fmla="*/ 691081 w 829901"/>
                  <a:gd name="connsiteY55" fmla="*/ 147874 h 823866"/>
                  <a:gd name="connsiteX56" fmla="*/ 672974 w 829901"/>
                  <a:gd name="connsiteY56" fmla="*/ 147874 h 823866"/>
                  <a:gd name="connsiteX57" fmla="*/ 654867 w 829901"/>
                  <a:gd name="connsiteY57" fmla="*/ 117695 h 823866"/>
                  <a:gd name="connsiteX58" fmla="*/ 615636 w 829901"/>
                  <a:gd name="connsiteY58" fmla="*/ 117695 h 823866"/>
                  <a:gd name="connsiteX59" fmla="*/ 564333 w 829901"/>
                  <a:gd name="connsiteY59" fmla="*/ 111660 h 823866"/>
                  <a:gd name="connsiteX60" fmla="*/ 497941 w 829901"/>
                  <a:gd name="connsiteY60" fmla="*/ 99589 h 823866"/>
                  <a:gd name="connsiteX61" fmla="*/ 443620 w 829901"/>
                  <a:gd name="connsiteY61" fmla="*/ 99589 h 823866"/>
                  <a:gd name="connsiteX62" fmla="*/ 401370 w 829901"/>
                  <a:gd name="connsiteY62" fmla="*/ 93553 h 823866"/>
                  <a:gd name="connsiteX63" fmla="*/ 347049 w 829901"/>
                  <a:gd name="connsiteY63" fmla="*/ 72428 h 823866"/>
                  <a:gd name="connsiteX64" fmla="*/ 328943 w 829901"/>
                  <a:gd name="connsiteY64" fmla="*/ 48286 h 823866"/>
                  <a:gd name="connsiteX65" fmla="*/ 250479 w 829901"/>
                  <a:gd name="connsiteY65" fmla="*/ 51303 h 823866"/>
                  <a:gd name="connsiteX66" fmla="*/ 235390 w 829901"/>
                  <a:gd name="connsiteY66" fmla="*/ 0 h 823866"/>
                  <a:gd name="connsiteX67" fmla="*/ 168998 w 829901"/>
                  <a:gd name="connsiteY67" fmla="*/ 30179 h 823866"/>
                  <a:gd name="connsiteX68" fmla="*/ 84499 w 829901"/>
                  <a:gd name="connsiteY68" fmla="*/ 33196 h 823866"/>
                  <a:gd name="connsiteX0" fmla="*/ 84499 w 829901"/>
                  <a:gd name="connsiteY0" fmla="*/ 33196 h 823866"/>
                  <a:gd name="connsiteX1" fmla="*/ 57339 w 829901"/>
                  <a:gd name="connsiteY1" fmla="*/ 96571 h 823866"/>
                  <a:gd name="connsiteX2" fmla="*/ 66392 w 829901"/>
                  <a:gd name="connsiteY2" fmla="*/ 175034 h 823866"/>
                  <a:gd name="connsiteX3" fmla="*/ 0 w 829901"/>
                  <a:gd name="connsiteY3" fmla="*/ 259533 h 823866"/>
                  <a:gd name="connsiteX4" fmla="*/ 33196 w 829901"/>
                  <a:gd name="connsiteY4" fmla="*/ 301783 h 823866"/>
                  <a:gd name="connsiteX5" fmla="*/ 45267 w 829901"/>
                  <a:gd name="connsiteY5" fmla="*/ 331961 h 823866"/>
                  <a:gd name="connsiteX6" fmla="*/ 36214 w 829901"/>
                  <a:gd name="connsiteY6" fmla="*/ 374210 h 823866"/>
                  <a:gd name="connsiteX7" fmla="*/ 27160 w 829901"/>
                  <a:gd name="connsiteY7" fmla="*/ 380246 h 823866"/>
                  <a:gd name="connsiteX8" fmla="*/ 36214 w 829901"/>
                  <a:gd name="connsiteY8" fmla="*/ 446638 h 823866"/>
                  <a:gd name="connsiteX9" fmla="*/ 75446 w 829901"/>
                  <a:gd name="connsiteY9" fmla="*/ 449656 h 823866"/>
                  <a:gd name="connsiteX10" fmla="*/ 102606 w 829901"/>
                  <a:gd name="connsiteY10" fmla="*/ 461727 h 823866"/>
                  <a:gd name="connsiteX11" fmla="*/ 150891 w 829901"/>
                  <a:gd name="connsiteY11" fmla="*/ 476816 h 823866"/>
                  <a:gd name="connsiteX12" fmla="*/ 175815 w 829901"/>
                  <a:gd name="connsiteY12" fmla="*/ 538280 h 823866"/>
                  <a:gd name="connsiteX13" fmla="*/ 220301 w 829901"/>
                  <a:gd name="connsiteY13" fmla="*/ 537173 h 823866"/>
                  <a:gd name="connsiteX14" fmla="*/ 249361 w 829901"/>
                  <a:gd name="connsiteY14" fmla="*/ 585126 h 823866"/>
                  <a:gd name="connsiteX15" fmla="*/ 277640 w 829901"/>
                  <a:gd name="connsiteY15" fmla="*/ 564333 h 823866"/>
                  <a:gd name="connsiteX16" fmla="*/ 292729 w 829901"/>
                  <a:gd name="connsiteY16" fmla="*/ 618654 h 823866"/>
                  <a:gd name="connsiteX17" fmla="*/ 292729 w 829901"/>
                  <a:gd name="connsiteY17" fmla="*/ 636761 h 823866"/>
                  <a:gd name="connsiteX18" fmla="*/ 301782 w 829901"/>
                  <a:gd name="connsiteY18" fmla="*/ 666939 h 823866"/>
                  <a:gd name="connsiteX19" fmla="*/ 298764 w 829901"/>
                  <a:gd name="connsiteY19" fmla="*/ 682028 h 823866"/>
                  <a:gd name="connsiteX20" fmla="*/ 304800 w 829901"/>
                  <a:gd name="connsiteY20" fmla="*/ 697117 h 823866"/>
                  <a:gd name="connsiteX21" fmla="*/ 301782 w 829901"/>
                  <a:gd name="connsiteY21" fmla="*/ 763509 h 823866"/>
                  <a:gd name="connsiteX22" fmla="*/ 337996 w 829901"/>
                  <a:gd name="connsiteY22" fmla="*/ 793688 h 823866"/>
                  <a:gd name="connsiteX23" fmla="*/ 380246 w 829901"/>
                  <a:gd name="connsiteY23" fmla="*/ 808777 h 823866"/>
                  <a:gd name="connsiteX24" fmla="*/ 404388 w 829901"/>
                  <a:gd name="connsiteY24" fmla="*/ 823866 h 823866"/>
                  <a:gd name="connsiteX25" fmla="*/ 473798 w 829901"/>
                  <a:gd name="connsiteY25" fmla="*/ 808777 h 823866"/>
                  <a:gd name="connsiteX26" fmla="*/ 790669 w 829901"/>
                  <a:gd name="connsiteY26" fmla="*/ 751438 h 823866"/>
                  <a:gd name="connsiteX27" fmla="*/ 802741 w 829901"/>
                  <a:gd name="connsiteY27" fmla="*/ 751438 h 823866"/>
                  <a:gd name="connsiteX28" fmla="*/ 802741 w 829901"/>
                  <a:gd name="connsiteY28" fmla="*/ 688064 h 823866"/>
                  <a:gd name="connsiteX29" fmla="*/ 766527 w 829901"/>
                  <a:gd name="connsiteY29" fmla="*/ 579422 h 823866"/>
                  <a:gd name="connsiteX30" fmla="*/ 772562 w 829901"/>
                  <a:gd name="connsiteY30" fmla="*/ 522084 h 823866"/>
                  <a:gd name="connsiteX31" fmla="*/ 757473 w 829901"/>
                  <a:gd name="connsiteY31" fmla="*/ 473798 h 823866"/>
                  <a:gd name="connsiteX32" fmla="*/ 778598 w 829901"/>
                  <a:gd name="connsiteY32" fmla="*/ 443620 h 823866"/>
                  <a:gd name="connsiteX33" fmla="*/ 781616 w 829901"/>
                  <a:gd name="connsiteY33" fmla="*/ 407406 h 823866"/>
                  <a:gd name="connsiteX34" fmla="*/ 772562 w 829901"/>
                  <a:gd name="connsiteY34" fmla="*/ 353086 h 823866"/>
                  <a:gd name="connsiteX35" fmla="*/ 811794 w 829901"/>
                  <a:gd name="connsiteY35" fmla="*/ 292729 h 823866"/>
                  <a:gd name="connsiteX36" fmla="*/ 829901 w 829901"/>
                  <a:gd name="connsiteY36" fmla="*/ 226337 h 823866"/>
                  <a:gd name="connsiteX37" fmla="*/ 823865 w 829901"/>
                  <a:gd name="connsiteY37" fmla="*/ 220301 h 823866"/>
                  <a:gd name="connsiteX38" fmla="*/ 805758 w 829901"/>
                  <a:gd name="connsiteY38" fmla="*/ 235391 h 823866"/>
                  <a:gd name="connsiteX39" fmla="*/ 787651 w 829901"/>
                  <a:gd name="connsiteY39" fmla="*/ 271604 h 823866"/>
                  <a:gd name="connsiteX40" fmla="*/ 769545 w 829901"/>
                  <a:gd name="connsiteY40" fmla="*/ 307818 h 823866"/>
                  <a:gd name="connsiteX41" fmla="*/ 751438 w 829901"/>
                  <a:gd name="connsiteY41" fmla="*/ 316872 h 823866"/>
                  <a:gd name="connsiteX42" fmla="*/ 745402 w 829901"/>
                  <a:gd name="connsiteY42" fmla="*/ 341014 h 823866"/>
                  <a:gd name="connsiteX43" fmla="*/ 727295 w 829901"/>
                  <a:gd name="connsiteY43" fmla="*/ 362139 h 823866"/>
                  <a:gd name="connsiteX44" fmla="*/ 715224 w 829901"/>
                  <a:gd name="connsiteY44" fmla="*/ 371193 h 823866"/>
                  <a:gd name="connsiteX45" fmla="*/ 715224 w 829901"/>
                  <a:gd name="connsiteY45" fmla="*/ 371193 h 823866"/>
                  <a:gd name="connsiteX46" fmla="*/ 715224 w 829901"/>
                  <a:gd name="connsiteY46" fmla="*/ 371193 h 823866"/>
                  <a:gd name="connsiteX47" fmla="*/ 721259 w 829901"/>
                  <a:gd name="connsiteY47" fmla="*/ 316872 h 823866"/>
                  <a:gd name="connsiteX48" fmla="*/ 718242 w 829901"/>
                  <a:gd name="connsiteY48" fmla="*/ 301783 h 823866"/>
                  <a:gd name="connsiteX49" fmla="*/ 730313 w 829901"/>
                  <a:gd name="connsiteY49" fmla="*/ 265569 h 823866"/>
                  <a:gd name="connsiteX50" fmla="*/ 727295 w 829901"/>
                  <a:gd name="connsiteY50" fmla="*/ 226337 h 823866"/>
                  <a:gd name="connsiteX51" fmla="*/ 703152 w 829901"/>
                  <a:gd name="connsiteY51" fmla="*/ 193141 h 823866"/>
                  <a:gd name="connsiteX52" fmla="*/ 697117 w 829901"/>
                  <a:gd name="connsiteY52" fmla="*/ 178052 h 823866"/>
                  <a:gd name="connsiteX53" fmla="*/ 706170 w 829901"/>
                  <a:gd name="connsiteY53" fmla="*/ 162963 h 823866"/>
                  <a:gd name="connsiteX54" fmla="*/ 709188 w 829901"/>
                  <a:gd name="connsiteY54" fmla="*/ 147874 h 823866"/>
                  <a:gd name="connsiteX55" fmla="*/ 691081 w 829901"/>
                  <a:gd name="connsiteY55" fmla="*/ 147874 h 823866"/>
                  <a:gd name="connsiteX56" fmla="*/ 672974 w 829901"/>
                  <a:gd name="connsiteY56" fmla="*/ 147874 h 823866"/>
                  <a:gd name="connsiteX57" fmla="*/ 654867 w 829901"/>
                  <a:gd name="connsiteY57" fmla="*/ 117695 h 823866"/>
                  <a:gd name="connsiteX58" fmla="*/ 615636 w 829901"/>
                  <a:gd name="connsiteY58" fmla="*/ 117695 h 823866"/>
                  <a:gd name="connsiteX59" fmla="*/ 564333 w 829901"/>
                  <a:gd name="connsiteY59" fmla="*/ 111660 h 823866"/>
                  <a:gd name="connsiteX60" fmla="*/ 497941 w 829901"/>
                  <a:gd name="connsiteY60" fmla="*/ 99589 h 823866"/>
                  <a:gd name="connsiteX61" fmla="*/ 443620 w 829901"/>
                  <a:gd name="connsiteY61" fmla="*/ 99589 h 823866"/>
                  <a:gd name="connsiteX62" fmla="*/ 401370 w 829901"/>
                  <a:gd name="connsiteY62" fmla="*/ 93553 h 823866"/>
                  <a:gd name="connsiteX63" fmla="*/ 347049 w 829901"/>
                  <a:gd name="connsiteY63" fmla="*/ 72428 h 823866"/>
                  <a:gd name="connsiteX64" fmla="*/ 328943 w 829901"/>
                  <a:gd name="connsiteY64" fmla="*/ 48286 h 823866"/>
                  <a:gd name="connsiteX65" fmla="*/ 250479 w 829901"/>
                  <a:gd name="connsiteY65" fmla="*/ 51303 h 823866"/>
                  <a:gd name="connsiteX66" fmla="*/ 235390 w 829901"/>
                  <a:gd name="connsiteY66" fmla="*/ 0 h 823866"/>
                  <a:gd name="connsiteX67" fmla="*/ 168998 w 829901"/>
                  <a:gd name="connsiteY67" fmla="*/ 30179 h 823866"/>
                  <a:gd name="connsiteX68" fmla="*/ 84499 w 829901"/>
                  <a:gd name="connsiteY68" fmla="*/ 33196 h 823866"/>
                  <a:gd name="connsiteX0" fmla="*/ 84499 w 829901"/>
                  <a:gd name="connsiteY0" fmla="*/ 33196 h 823866"/>
                  <a:gd name="connsiteX1" fmla="*/ 57339 w 829901"/>
                  <a:gd name="connsiteY1" fmla="*/ 96571 h 823866"/>
                  <a:gd name="connsiteX2" fmla="*/ 66392 w 829901"/>
                  <a:gd name="connsiteY2" fmla="*/ 175034 h 823866"/>
                  <a:gd name="connsiteX3" fmla="*/ 0 w 829901"/>
                  <a:gd name="connsiteY3" fmla="*/ 259533 h 823866"/>
                  <a:gd name="connsiteX4" fmla="*/ 33196 w 829901"/>
                  <a:gd name="connsiteY4" fmla="*/ 301783 h 823866"/>
                  <a:gd name="connsiteX5" fmla="*/ 45267 w 829901"/>
                  <a:gd name="connsiteY5" fmla="*/ 331961 h 823866"/>
                  <a:gd name="connsiteX6" fmla="*/ 36214 w 829901"/>
                  <a:gd name="connsiteY6" fmla="*/ 374210 h 823866"/>
                  <a:gd name="connsiteX7" fmla="*/ 27160 w 829901"/>
                  <a:gd name="connsiteY7" fmla="*/ 380246 h 823866"/>
                  <a:gd name="connsiteX8" fmla="*/ 36214 w 829901"/>
                  <a:gd name="connsiteY8" fmla="*/ 446638 h 823866"/>
                  <a:gd name="connsiteX9" fmla="*/ 75446 w 829901"/>
                  <a:gd name="connsiteY9" fmla="*/ 449656 h 823866"/>
                  <a:gd name="connsiteX10" fmla="*/ 102606 w 829901"/>
                  <a:gd name="connsiteY10" fmla="*/ 461727 h 823866"/>
                  <a:gd name="connsiteX11" fmla="*/ 138967 w 829901"/>
                  <a:gd name="connsiteY11" fmla="*/ 486341 h 823866"/>
                  <a:gd name="connsiteX12" fmla="*/ 175815 w 829901"/>
                  <a:gd name="connsiteY12" fmla="*/ 538280 h 823866"/>
                  <a:gd name="connsiteX13" fmla="*/ 220301 w 829901"/>
                  <a:gd name="connsiteY13" fmla="*/ 537173 h 823866"/>
                  <a:gd name="connsiteX14" fmla="*/ 249361 w 829901"/>
                  <a:gd name="connsiteY14" fmla="*/ 585126 h 823866"/>
                  <a:gd name="connsiteX15" fmla="*/ 277640 w 829901"/>
                  <a:gd name="connsiteY15" fmla="*/ 564333 h 823866"/>
                  <a:gd name="connsiteX16" fmla="*/ 292729 w 829901"/>
                  <a:gd name="connsiteY16" fmla="*/ 618654 h 823866"/>
                  <a:gd name="connsiteX17" fmla="*/ 292729 w 829901"/>
                  <a:gd name="connsiteY17" fmla="*/ 636761 h 823866"/>
                  <a:gd name="connsiteX18" fmla="*/ 301782 w 829901"/>
                  <a:gd name="connsiteY18" fmla="*/ 666939 h 823866"/>
                  <a:gd name="connsiteX19" fmla="*/ 298764 w 829901"/>
                  <a:gd name="connsiteY19" fmla="*/ 682028 h 823866"/>
                  <a:gd name="connsiteX20" fmla="*/ 304800 w 829901"/>
                  <a:gd name="connsiteY20" fmla="*/ 697117 h 823866"/>
                  <a:gd name="connsiteX21" fmla="*/ 301782 w 829901"/>
                  <a:gd name="connsiteY21" fmla="*/ 763509 h 823866"/>
                  <a:gd name="connsiteX22" fmla="*/ 337996 w 829901"/>
                  <a:gd name="connsiteY22" fmla="*/ 793688 h 823866"/>
                  <a:gd name="connsiteX23" fmla="*/ 380246 w 829901"/>
                  <a:gd name="connsiteY23" fmla="*/ 808777 h 823866"/>
                  <a:gd name="connsiteX24" fmla="*/ 404388 w 829901"/>
                  <a:gd name="connsiteY24" fmla="*/ 823866 h 823866"/>
                  <a:gd name="connsiteX25" fmla="*/ 473798 w 829901"/>
                  <a:gd name="connsiteY25" fmla="*/ 808777 h 823866"/>
                  <a:gd name="connsiteX26" fmla="*/ 790669 w 829901"/>
                  <a:gd name="connsiteY26" fmla="*/ 751438 h 823866"/>
                  <a:gd name="connsiteX27" fmla="*/ 802741 w 829901"/>
                  <a:gd name="connsiteY27" fmla="*/ 751438 h 823866"/>
                  <a:gd name="connsiteX28" fmla="*/ 802741 w 829901"/>
                  <a:gd name="connsiteY28" fmla="*/ 688064 h 823866"/>
                  <a:gd name="connsiteX29" fmla="*/ 766527 w 829901"/>
                  <a:gd name="connsiteY29" fmla="*/ 579422 h 823866"/>
                  <a:gd name="connsiteX30" fmla="*/ 772562 w 829901"/>
                  <a:gd name="connsiteY30" fmla="*/ 522084 h 823866"/>
                  <a:gd name="connsiteX31" fmla="*/ 757473 w 829901"/>
                  <a:gd name="connsiteY31" fmla="*/ 473798 h 823866"/>
                  <a:gd name="connsiteX32" fmla="*/ 778598 w 829901"/>
                  <a:gd name="connsiteY32" fmla="*/ 443620 h 823866"/>
                  <a:gd name="connsiteX33" fmla="*/ 781616 w 829901"/>
                  <a:gd name="connsiteY33" fmla="*/ 407406 h 823866"/>
                  <a:gd name="connsiteX34" fmla="*/ 772562 w 829901"/>
                  <a:gd name="connsiteY34" fmla="*/ 353086 h 823866"/>
                  <a:gd name="connsiteX35" fmla="*/ 811794 w 829901"/>
                  <a:gd name="connsiteY35" fmla="*/ 292729 h 823866"/>
                  <a:gd name="connsiteX36" fmla="*/ 829901 w 829901"/>
                  <a:gd name="connsiteY36" fmla="*/ 226337 h 823866"/>
                  <a:gd name="connsiteX37" fmla="*/ 823865 w 829901"/>
                  <a:gd name="connsiteY37" fmla="*/ 220301 h 823866"/>
                  <a:gd name="connsiteX38" fmla="*/ 805758 w 829901"/>
                  <a:gd name="connsiteY38" fmla="*/ 235391 h 823866"/>
                  <a:gd name="connsiteX39" fmla="*/ 787651 w 829901"/>
                  <a:gd name="connsiteY39" fmla="*/ 271604 h 823866"/>
                  <a:gd name="connsiteX40" fmla="*/ 769545 w 829901"/>
                  <a:gd name="connsiteY40" fmla="*/ 307818 h 823866"/>
                  <a:gd name="connsiteX41" fmla="*/ 751438 w 829901"/>
                  <a:gd name="connsiteY41" fmla="*/ 316872 h 823866"/>
                  <a:gd name="connsiteX42" fmla="*/ 745402 w 829901"/>
                  <a:gd name="connsiteY42" fmla="*/ 341014 h 823866"/>
                  <a:gd name="connsiteX43" fmla="*/ 727295 w 829901"/>
                  <a:gd name="connsiteY43" fmla="*/ 362139 h 823866"/>
                  <a:gd name="connsiteX44" fmla="*/ 715224 w 829901"/>
                  <a:gd name="connsiteY44" fmla="*/ 371193 h 823866"/>
                  <a:gd name="connsiteX45" fmla="*/ 715224 w 829901"/>
                  <a:gd name="connsiteY45" fmla="*/ 371193 h 823866"/>
                  <a:gd name="connsiteX46" fmla="*/ 715224 w 829901"/>
                  <a:gd name="connsiteY46" fmla="*/ 371193 h 823866"/>
                  <a:gd name="connsiteX47" fmla="*/ 721259 w 829901"/>
                  <a:gd name="connsiteY47" fmla="*/ 316872 h 823866"/>
                  <a:gd name="connsiteX48" fmla="*/ 718242 w 829901"/>
                  <a:gd name="connsiteY48" fmla="*/ 301783 h 823866"/>
                  <a:gd name="connsiteX49" fmla="*/ 730313 w 829901"/>
                  <a:gd name="connsiteY49" fmla="*/ 265569 h 823866"/>
                  <a:gd name="connsiteX50" fmla="*/ 727295 w 829901"/>
                  <a:gd name="connsiteY50" fmla="*/ 226337 h 823866"/>
                  <a:gd name="connsiteX51" fmla="*/ 703152 w 829901"/>
                  <a:gd name="connsiteY51" fmla="*/ 193141 h 823866"/>
                  <a:gd name="connsiteX52" fmla="*/ 697117 w 829901"/>
                  <a:gd name="connsiteY52" fmla="*/ 178052 h 823866"/>
                  <a:gd name="connsiteX53" fmla="*/ 706170 w 829901"/>
                  <a:gd name="connsiteY53" fmla="*/ 162963 h 823866"/>
                  <a:gd name="connsiteX54" fmla="*/ 709188 w 829901"/>
                  <a:gd name="connsiteY54" fmla="*/ 147874 h 823866"/>
                  <a:gd name="connsiteX55" fmla="*/ 691081 w 829901"/>
                  <a:gd name="connsiteY55" fmla="*/ 147874 h 823866"/>
                  <a:gd name="connsiteX56" fmla="*/ 672974 w 829901"/>
                  <a:gd name="connsiteY56" fmla="*/ 147874 h 823866"/>
                  <a:gd name="connsiteX57" fmla="*/ 654867 w 829901"/>
                  <a:gd name="connsiteY57" fmla="*/ 117695 h 823866"/>
                  <a:gd name="connsiteX58" fmla="*/ 615636 w 829901"/>
                  <a:gd name="connsiteY58" fmla="*/ 117695 h 823866"/>
                  <a:gd name="connsiteX59" fmla="*/ 564333 w 829901"/>
                  <a:gd name="connsiteY59" fmla="*/ 111660 h 823866"/>
                  <a:gd name="connsiteX60" fmla="*/ 497941 w 829901"/>
                  <a:gd name="connsiteY60" fmla="*/ 99589 h 823866"/>
                  <a:gd name="connsiteX61" fmla="*/ 443620 w 829901"/>
                  <a:gd name="connsiteY61" fmla="*/ 99589 h 823866"/>
                  <a:gd name="connsiteX62" fmla="*/ 401370 w 829901"/>
                  <a:gd name="connsiteY62" fmla="*/ 93553 h 823866"/>
                  <a:gd name="connsiteX63" fmla="*/ 347049 w 829901"/>
                  <a:gd name="connsiteY63" fmla="*/ 72428 h 823866"/>
                  <a:gd name="connsiteX64" fmla="*/ 328943 w 829901"/>
                  <a:gd name="connsiteY64" fmla="*/ 48286 h 823866"/>
                  <a:gd name="connsiteX65" fmla="*/ 250479 w 829901"/>
                  <a:gd name="connsiteY65" fmla="*/ 51303 h 823866"/>
                  <a:gd name="connsiteX66" fmla="*/ 235390 w 829901"/>
                  <a:gd name="connsiteY66" fmla="*/ 0 h 823866"/>
                  <a:gd name="connsiteX67" fmla="*/ 168998 w 829901"/>
                  <a:gd name="connsiteY67" fmla="*/ 30179 h 823866"/>
                  <a:gd name="connsiteX68" fmla="*/ 84499 w 829901"/>
                  <a:gd name="connsiteY68" fmla="*/ 33196 h 823866"/>
                  <a:gd name="connsiteX0" fmla="*/ 84499 w 829901"/>
                  <a:gd name="connsiteY0" fmla="*/ 33196 h 823866"/>
                  <a:gd name="connsiteX1" fmla="*/ 57339 w 829901"/>
                  <a:gd name="connsiteY1" fmla="*/ 96571 h 823866"/>
                  <a:gd name="connsiteX2" fmla="*/ 66392 w 829901"/>
                  <a:gd name="connsiteY2" fmla="*/ 175034 h 823866"/>
                  <a:gd name="connsiteX3" fmla="*/ 0 w 829901"/>
                  <a:gd name="connsiteY3" fmla="*/ 259533 h 823866"/>
                  <a:gd name="connsiteX4" fmla="*/ 33196 w 829901"/>
                  <a:gd name="connsiteY4" fmla="*/ 301783 h 823866"/>
                  <a:gd name="connsiteX5" fmla="*/ 45267 w 829901"/>
                  <a:gd name="connsiteY5" fmla="*/ 331961 h 823866"/>
                  <a:gd name="connsiteX6" fmla="*/ 36214 w 829901"/>
                  <a:gd name="connsiteY6" fmla="*/ 374210 h 823866"/>
                  <a:gd name="connsiteX7" fmla="*/ 27160 w 829901"/>
                  <a:gd name="connsiteY7" fmla="*/ 380246 h 823866"/>
                  <a:gd name="connsiteX8" fmla="*/ 36214 w 829901"/>
                  <a:gd name="connsiteY8" fmla="*/ 446638 h 823866"/>
                  <a:gd name="connsiteX9" fmla="*/ 75446 w 829901"/>
                  <a:gd name="connsiteY9" fmla="*/ 449656 h 823866"/>
                  <a:gd name="connsiteX10" fmla="*/ 100221 w 829901"/>
                  <a:gd name="connsiteY10" fmla="*/ 468870 h 823866"/>
                  <a:gd name="connsiteX11" fmla="*/ 138967 w 829901"/>
                  <a:gd name="connsiteY11" fmla="*/ 486341 h 823866"/>
                  <a:gd name="connsiteX12" fmla="*/ 175815 w 829901"/>
                  <a:gd name="connsiteY12" fmla="*/ 538280 h 823866"/>
                  <a:gd name="connsiteX13" fmla="*/ 220301 w 829901"/>
                  <a:gd name="connsiteY13" fmla="*/ 537173 h 823866"/>
                  <a:gd name="connsiteX14" fmla="*/ 249361 w 829901"/>
                  <a:gd name="connsiteY14" fmla="*/ 585126 h 823866"/>
                  <a:gd name="connsiteX15" fmla="*/ 277640 w 829901"/>
                  <a:gd name="connsiteY15" fmla="*/ 564333 h 823866"/>
                  <a:gd name="connsiteX16" fmla="*/ 292729 w 829901"/>
                  <a:gd name="connsiteY16" fmla="*/ 618654 h 823866"/>
                  <a:gd name="connsiteX17" fmla="*/ 292729 w 829901"/>
                  <a:gd name="connsiteY17" fmla="*/ 636761 h 823866"/>
                  <a:gd name="connsiteX18" fmla="*/ 301782 w 829901"/>
                  <a:gd name="connsiteY18" fmla="*/ 666939 h 823866"/>
                  <a:gd name="connsiteX19" fmla="*/ 298764 w 829901"/>
                  <a:gd name="connsiteY19" fmla="*/ 682028 h 823866"/>
                  <a:gd name="connsiteX20" fmla="*/ 304800 w 829901"/>
                  <a:gd name="connsiteY20" fmla="*/ 697117 h 823866"/>
                  <a:gd name="connsiteX21" fmla="*/ 301782 w 829901"/>
                  <a:gd name="connsiteY21" fmla="*/ 763509 h 823866"/>
                  <a:gd name="connsiteX22" fmla="*/ 337996 w 829901"/>
                  <a:gd name="connsiteY22" fmla="*/ 793688 h 823866"/>
                  <a:gd name="connsiteX23" fmla="*/ 380246 w 829901"/>
                  <a:gd name="connsiteY23" fmla="*/ 808777 h 823866"/>
                  <a:gd name="connsiteX24" fmla="*/ 404388 w 829901"/>
                  <a:gd name="connsiteY24" fmla="*/ 823866 h 823866"/>
                  <a:gd name="connsiteX25" fmla="*/ 473798 w 829901"/>
                  <a:gd name="connsiteY25" fmla="*/ 808777 h 823866"/>
                  <a:gd name="connsiteX26" fmla="*/ 790669 w 829901"/>
                  <a:gd name="connsiteY26" fmla="*/ 751438 h 823866"/>
                  <a:gd name="connsiteX27" fmla="*/ 802741 w 829901"/>
                  <a:gd name="connsiteY27" fmla="*/ 751438 h 823866"/>
                  <a:gd name="connsiteX28" fmla="*/ 802741 w 829901"/>
                  <a:gd name="connsiteY28" fmla="*/ 688064 h 823866"/>
                  <a:gd name="connsiteX29" fmla="*/ 766527 w 829901"/>
                  <a:gd name="connsiteY29" fmla="*/ 579422 h 823866"/>
                  <a:gd name="connsiteX30" fmla="*/ 772562 w 829901"/>
                  <a:gd name="connsiteY30" fmla="*/ 522084 h 823866"/>
                  <a:gd name="connsiteX31" fmla="*/ 757473 w 829901"/>
                  <a:gd name="connsiteY31" fmla="*/ 473798 h 823866"/>
                  <a:gd name="connsiteX32" fmla="*/ 778598 w 829901"/>
                  <a:gd name="connsiteY32" fmla="*/ 443620 h 823866"/>
                  <a:gd name="connsiteX33" fmla="*/ 781616 w 829901"/>
                  <a:gd name="connsiteY33" fmla="*/ 407406 h 823866"/>
                  <a:gd name="connsiteX34" fmla="*/ 772562 w 829901"/>
                  <a:gd name="connsiteY34" fmla="*/ 353086 h 823866"/>
                  <a:gd name="connsiteX35" fmla="*/ 811794 w 829901"/>
                  <a:gd name="connsiteY35" fmla="*/ 292729 h 823866"/>
                  <a:gd name="connsiteX36" fmla="*/ 829901 w 829901"/>
                  <a:gd name="connsiteY36" fmla="*/ 226337 h 823866"/>
                  <a:gd name="connsiteX37" fmla="*/ 823865 w 829901"/>
                  <a:gd name="connsiteY37" fmla="*/ 220301 h 823866"/>
                  <a:gd name="connsiteX38" fmla="*/ 805758 w 829901"/>
                  <a:gd name="connsiteY38" fmla="*/ 235391 h 823866"/>
                  <a:gd name="connsiteX39" fmla="*/ 787651 w 829901"/>
                  <a:gd name="connsiteY39" fmla="*/ 271604 h 823866"/>
                  <a:gd name="connsiteX40" fmla="*/ 769545 w 829901"/>
                  <a:gd name="connsiteY40" fmla="*/ 307818 h 823866"/>
                  <a:gd name="connsiteX41" fmla="*/ 751438 w 829901"/>
                  <a:gd name="connsiteY41" fmla="*/ 316872 h 823866"/>
                  <a:gd name="connsiteX42" fmla="*/ 745402 w 829901"/>
                  <a:gd name="connsiteY42" fmla="*/ 341014 h 823866"/>
                  <a:gd name="connsiteX43" fmla="*/ 727295 w 829901"/>
                  <a:gd name="connsiteY43" fmla="*/ 362139 h 823866"/>
                  <a:gd name="connsiteX44" fmla="*/ 715224 w 829901"/>
                  <a:gd name="connsiteY44" fmla="*/ 371193 h 823866"/>
                  <a:gd name="connsiteX45" fmla="*/ 715224 w 829901"/>
                  <a:gd name="connsiteY45" fmla="*/ 371193 h 823866"/>
                  <a:gd name="connsiteX46" fmla="*/ 715224 w 829901"/>
                  <a:gd name="connsiteY46" fmla="*/ 371193 h 823866"/>
                  <a:gd name="connsiteX47" fmla="*/ 721259 w 829901"/>
                  <a:gd name="connsiteY47" fmla="*/ 316872 h 823866"/>
                  <a:gd name="connsiteX48" fmla="*/ 718242 w 829901"/>
                  <a:gd name="connsiteY48" fmla="*/ 301783 h 823866"/>
                  <a:gd name="connsiteX49" fmla="*/ 730313 w 829901"/>
                  <a:gd name="connsiteY49" fmla="*/ 265569 h 823866"/>
                  <a:gd name="connsiteX50" fmla="*/ 727295 w 829901"/>
                  <a:gd name="connsiteY50" fmla="*/ 226337 h 823866"/>
                  <a:gd name="connsiteX51" fmla="*/ 703152 w 829901"/>
                  <a:gd name="connsiteY51" fmla="*/ 193141 h 823866"/>
                  <a:gd name="connsiteX52" fmla="*/ 697117 w 829901"/>
                  <a:gd name="connsiteY52" fmla="*/ 178052 h 823866"/>
                  <a:gd name="connsiteX53" fmla="*/ 706170 w 829901"/>
                  <a:gd name="connsiteY53" fmla="*/ 162963 h 823866"/>
                  <a:gd name="connsiteX54" fmla="*/ 709188 w 829901"/>
                  <a:gd name="connsiteY54" fmla="*/ 147874 h 823866"/>
                  <a:gd name="connsiteX55" fmla="*/ 691081 w 829901"/>
                  <a:gd name="connsiteY55" fmla="*/ 147874 h 823866"/>
                  <a:gd name="connsiteX56" fmla="*/ 672974 w 829901"/>
                  <a:gd name="connsiteY56" fmla="*/ 147874 h 823866"/>
                  <a:gd name="connsiteX57" fmla="*/ 654867 w 829901"/>
                  <a:gd name="connsiteY57" fmla="*/ 117695 h 823866"/>
                  <a:gd name="connsiteX58" fmla="*/ 615636 w 829901"/>
                  <a:gd name="connsiteY58" fmla="*/ 117695 h 823866"/>
                  <a:gd name="connsiteX59" fmla="*/ 564333 w 829901"/>
                  <a:gd name="connsiteY59" fmla="*/ 111660 h 823866"/>
                  <a:gd name="connsiteX60" fmla="*/ 497941 w 829901"/>
                  <a:gd name="connsiteY60" fmla="*/ 99589 h 823866"/>
                  <a:gd name="connsiteX61" fmla="*/ 443620 w 829901"/>
                  <a:gd name="connsiteY61" fmla="*/ 99589 h 823866"/>
                  <a:gd name="connsiteX62" fmla="*/ 401370 w 829901"/>
                  <a:gd name="connsiteY62" fmla="*/ 93553 h 823866"/>
                  <a:gd name="connsiteX63" fmla="*/ 347049 w 829901"/>
                  <a:gd name="connsiteY63" fmla="*/ 72428 h 823866"/>
                  <a:gd name="connsiteX64" fmla="*/ 328943 w 829901"/>
                  <a:gd name="connsiteY64" fmla="*/ 48286 h 823866"/>
                  <a:gd name="connsiteX65" fmla="*/ 250479 w 829901"/>
                  <a:gd name="connsiteY65" fmla="*/ 51303 h 823866"/>
                  <a:gd name="connsiteX66" fmla="*/ 235390 w 829901"/>
                  <a:gd name="connsiteY66" fmla="*/ 0 h 823866"/>
                  <a:gd name="connsiteX67" fmla="*/ 168998 w 829901"/>
                  <a:gd name="connsiteY67" fmla="*/ 30179 h 823866"/>
                  <a:gd name="connsiteX68" fmla="*/ 84499 w 829901"/>
                  <a:gd name="connsiteY68" fmla="*/ 33196 h 823866"/>
                  <a:gd name="connsiteX0" fmla="*/ 84499 w 829901"/>
                  <a:gd name="connsiteY0" fmla="*/ 33196 h 823866"/>
                  <a:gd name="connsiteX1" fmla="*/ 57339 w 829901"/>
                  <a:gd name="connsiteY1" fmla="*/ 96571 h 823866"/>
                  <a:gd name="connsiteX2" fmla="*/ 66392 w 829901"/>
                  <a:gd name="connsiteY2" fmla="*/ 175034 h 823866"/>
                  <a:gd name="connsiteX3" fmla="*/ 0 w 829901"/>
                  <a:gd name="connsiteY3" fmla="*/ 259533 h 823866"/>
                  <a:gd name="connsiteX4" fmla="*/ 33196 w 829901"/>
                  <a:gd name="connsiteY4" fmla="*/ 301783 h 823866"/>
                  <a:gd name="connsiteX5" fmla="*/ 45267 w 829901"/>
                  <a:gd name="connsiteY5" fmla="*/ 331961 h 823866"/>
                  <a:gd name="connsiteX6" fmla="*/ 27160 w 829901"/>
                  <a:gd name="connsiteY6" fmla="*/ 380246 h 823866"/>
                  <a:gd name="connsiteX7" fmla="*/ 36214 w 829901"/>
                  <a:gd name="connsiteY7" fmla="*/ 446638 h 823866"/>
                  <a:gd name="connsiteX8" fmla="*/ 75446 w 829901"/>
                  <a:gd name="connsiteY8" fmla="*/ 449656 h 823866"/>
                  <a:gd name="connsiteX9" fmla="*/ 100221 w 829901"/>
                  <a:gd name="connsiteY9" fmla="*/ 468870 h 823866"/>
                  <a:gd name="connsiteX10" fmla="*/ 138967 w 829901"/>
                  <a:gd name="connsiteY10" fmla="*/ 486341 h 823866"/>
                  <a:gd name="connsiteX11" fmla="*/ 175815 w 829901"/>
                  <a:gd name="connsiteY11" fmla="*/ 538280 h 823866"/>
                  <a:gd name="connsiteX12" fmla="*/ 220301 w 829901"/>
                  <a:gd name="connsiteY12" fmla="*/ 537173 h 823866"/>
                  <a:gd name="connsiteX13" fmla="*/ 249361 w 829901"/>
                  <a:gd name="connsiteY13" fmla="*/ 585126 h 823866"/>
                  <a:gd name="connsiteX14" fmla="*/ 277640 w 829901"/>
                  <a:gd name="connsiteY14" fmla="*/ 564333 h 823866"/>
                  <a:gd name="connsiteX15" fmla="*/ 292729 w 829901"/>
                  <a:gd name="connsiteY15" fmla="*/ 618654 h 823866"/>
                  <a:gd name="connsiteX16" fmla="*/ 292729 w 829901"/>
                  <a:gd name="connsiteY16" fmla="*/ 636761 h 823866"/>
                  <a:gd name="connsiteX17" fmla="*/ 301782 w 829901"/>
                  <a:gd name="connsiteY17" fmla="*/ 666939 h 823866"/>
                  <a:gd name="connsiteX18" fmla="*/ 298764 w 829901"/>
                  <a:gd name="connsiteY18" fmla="*/ 682028 h 823866"/>
                  <a:gd name="connsiteX19" fmla="*/ 304800 w 829901"/>
                  <a:gd name="connsiteY19" fmla="*/ 697117 h 823866"/>
                  <a:gd name="connsiteX20" fmla="*/ 301782 w 829901"/>
                  <a:gd name="connsiteY20" fmla="*/ 763509 h 823866"/>
                  <a:gd name="connsiteX21" fmla="*/ 337996 w 829901"/>
                  <a:gd name="connsiteY21" fmla="*/ 793688 h 823866"/>
                  <a:gd name="connsiteX22" fmla="*/ 380246 w 829901"/>
                  <a:gd name="connsiteY22" fmla="*/ 808777 h 823866"/>
                  <a:gd name="connsiteX23" fmla="*/ 404388 w 829901"/>
                  <a:gd name="connsiteY23" fmla="*/ 823866 h 823866"/>
                  <a:gd name="connsiteX24" fmla="*/ 473798 w 829901"/>
                  <a:gd name="connsiteY24" fmla="*/ 808777 h 823866"/>
                  <a:gd name="connsiteX25" fmla="*/ 790669 w 829901"/>
                  <a:gd name="connsiteY25" fmla="*/ 751438 h 823866"/>
                  <a:gd name="connsiteX26" fmla="*/ 802741 w 829901"/>
                  <a:gd name="connsiteY26" fmla="*/ 751438 h 823866"/>
                  <a:gd name="connsiteX27" fmla="*/ 802741 w 829901"/>
                  <a:gd name="connsiteY27" fmla="*/ 688064 h 823866"/>
                  <a:gd name="connsiteX28" fmla="*/ 766527 w 829901"/>
                  <a:gd name="connsiteY28" fmla="*/ 579422 h 823866"/>
                  <a:gd name="connsiteX29" fmla="*/ 772562 w 829901"/>
                  <a:gd name="connsiteY29" fmla="*/ 522084 h 823866"/>
                  <a:gd name="connsiteX30" fmla="*/ 757473 w 829901"/>
                  <a:gd name="connsiteY30" fmla="*/ 473798 h 823866"/>
                  <a:gd name="connsiteX31" fmla="*/ 778598 w 829901"/>
                  <a:gd name="connsiteY31" fmla="*/ 443620 h 823866"/>
                  <a:gd name="connsiteX32" fmla="*/ 781616 w 829901"/>
                  <a:gd name="connsiteY32" fmla="*/ 407406 h 823866"/>
                  <a:gd name="connsiteX33" fmla="*/ 772562 w 829901"/>
                  <a:gd name="connsiteY33" fmla="*/ 353086 h 823866"/>
                  <a:gd name="connsiteX34" fmla="*/ 811794 w 829901"/>
                  <a:gd name="connsiteY34" fmla="*/ 292729 h 823866"/>
                  <a:gd name="connsiteX35" fmla="*/ 829901 w 829901"/>
                  <a:gd name="connsiteY35" fmla="*/ 226337 h 823866"/>
                  <a:gd name="connsiteX36" fmla="*/ 823865 w 829901"/>
                  <a:gd name="connsiteY36" fmla="*/ 220301 h 823866"/>
                  <a:gd name="connsiteX37" fmla="*/ 805758 w 829901"/>
                  <a:gd name="connsiteY37" fmla="*/ 235391 h 823866"/>
                  <a:gd name="connsiteX38" fmla="*/ 787651 w 829901"/>
                  <a:gd name="connsiteY38" fmla="*/ 271604 h 823866"/>
                  <a:gd name="connsiteX39" fmla="*/ 769545 w 829901"/>
                  <a:gd name="connsiteY39" fmla="*/ 307818 h 823866"/>
                  <a:gd name="connsiteX40" fmla="*/ 751438 w 829901"/>
                  <a:gd name="connsiteY40" fmla="*/ 316872 h 823866"/>
                  <a:gd name="connsiteX41" fmla="*/ 745402 w 829901"/>
                  <a:gd name="connsiteY41" fmla="*/ 341014 h 823866"/>
                  <a:gd name="connsiteX42" fmla="*/ 727295 w 829901"/>
                  <a:gd name="connsiteY42" fmla="*/ 362139 h 823866"/>
                  <a:gd name="connsiteX43" fmla="*/ 715224 w 829901"/>
                  <a:gd name="connsiteY43" fmla="*/ 371193 h 823866"/>
                  <a:gd name="connsiteX44" fmla="*/ 715224 w 829901"/>
                  <a:gd name="connsiteY44" fmla="*/ 371193 h 823866"/>
                  <a:gd name="connsiteX45" fmla="*/ 715224 w 829901"/>
                  <a:gd name="connsiteY45" fmla="*/ 371193 h 823866"/>
                  <a:gd name="connsiteX46" fmla="*/ 721259 w 829901"/>
                  <a:gd name="connsiteY46" fmla="*/ 316872 h 823866"/>
                  <a:gd name="connsiteX47" fmla="*/ 718242 w 829901"/>
                  <a:gd name="connsiteY47" fmla="*/ 301783 h 823866"/>
                  <a:gd name="connsiteX48" fmla="*/ 730313 w 829901"/>
                  <a:gd name="connsiteY48" fmla="*/ 265569 h 823866"/>
                  <a:gd name="connsiteX49" fmla="*/ 727295 w 829901"/>
                  <a:gd name="connsiteY49" fmla="*/ 226337 h 823866"/>
                  <a:gd name="connsiteX50" fmla="*/ 703152 w 829901"/>
                  <a:gd name="connsiteY50" fmla="*/ 193141 h 823866"/>
                  <a:gd name="connsiteX51" fmla="*/ 697117 w 829901"/>
                  <a:gd name="connsiteY51" fmla="*/ 178052 h 823866"/>
                  <a:gd name="connsiteX52" fmla="*/ 706170 w 829901"/>
                  <a:gd name="connsiteY52" fmla="*/ 162963 h 823866"/>
                  <a:gd name="connsiteX53" fmla="*/ 709188 w 829901"/>
                  <a:gd name="connsiteY53" fmla="*/ 147874 h 823866"/>
                  <a:gd name="connsiteX54" fmla="*/ 691081 w 829901"/>
                  <a:gd name="connsiteY54" fmla="*/ 147874 h 823866"/>
                  <a:gd name="connsiteX55" fmla="*/ 672974 w 829901"/>
                  <a:gd name="connsiteY55" fmla="*/ 147874 h 823866"/>
                  <a:gd name="connsiteX56" fmla="*/ 654867 w 829901"/>
                  <a:gd name="connsiteY56" fmla="*/ 117695 h 823866"/>
                  <a:gd name="connsiteX57" fmla="*/ 615636 w 829901"/>
                  <a:gd name="connsiteY57" fmla="*/ 117695 h 823866"/>
                  <a:gd name="connsiteX58" fmla="*/ 564333 w 829901"/>
                  <a:gd name="connsiteY58" fmla="*/ 111660 h 823866"/>
                  <a:gd name="connsiteX59" fmla="*/ 497941 w 829901"/>
                  <a:gd name="connsiteY59" fmla="*/ 99589 h 823866"/>
                  <a:gd name="connsiteX60" fmla="*/ 443620 w 829901"/>
                  <a:gd name="connsiteY60" fmla="*/ 99589 h 823866"/>
                  <a:gd name="connsiteX61" fmla="*/ 401370 w 829901"/>
                  <a:gd name="connsiteY61" fmla="*/ 93553 h 823866"/>
                  <a:gd name="connsiteX62" fmla="*/ 347049 w 829901"/>
                  <a:gd name="connsiteY62" fmla="*/ 72428 h 823866"/>
                  <a:gd name="connsiteX63" fmla="*/ 328943 w 829901"/>
                  <a:gd name="connsiteY63" fmla="*/ 48286 h 823866"/>
                  <a:gd name="connsiteX64" fmla="*/ 250479 w 829901"/>
                  <a:gd name="connsiteY64" fmla="*/ 51303 h 823866"/>
                  <a:gd name="connsiteX65" fmla="*/ 235390 w 829901"/>
                  <a:gd name="connsiteY65" fmla="*/ 0 h 823866"/>
                  <a:gd name="connsiteX66" fmla="*/ 168998 w 829901"/>
                  <a:gd name="connsiteY66" fmla="*/ 30179 h 823866"/>
                  <a:gd name="connsiteX67" fmla="*/ 84499 w 829901"/>
                  <a:gd name="connsiteY67" fmla="*/ 33196 h 82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829901" h="823866">
                    <a:moveTo>
                      <a:pt x="84499" y="33196"/>
                    </a:moveTo>
                    <a:lnTo>
                      <a:pt x="57339" y="96571"/>
                    </a:lnTo>
                    <a:lnTo>
                      <a:pt x="66392" y="175034"/>
                    </a:lnTo>
                    <a:lnTo>
                      <a:pt x="0" y="259533"/>
                    </a:lnTo>
                    <a:lnTo>
                      <a:pt x="33196" y="301783"/>
                    </a:lnTo>
                    <a:lnTo>
                      <a:pt x="45267" y="331961"/>
                    </a:lnTo>
                    <a:lnTo>
                      <a:pt x="27160" y="380246"/>
                    </a:lnTo>
                    <a:lnTo>
                      <a:pt x="36214" y="446638"/>
                    </a:lnTo>
                    <a:lnTo>
                      <a:pt x="75446" y="449656"/>
                    </a:lnTo>
                    <a:lnTo>
                      <a:pt x="100221" y="468870"/>
                    </a:lnTo>
                    <a:lnTo>
                      <a:pt x="138967" y="486341"/>
                    </a:lnTo>
                    <a:lnTo>
                      <a:pt x="175815" y="538280"/>
                    </a:lnTo>
                    <a:lnTo>
                      <a:pt x="220301" y="537173"/>
                    </a:lnTo>
                    <a:lnTo>
                      <a:pt x="249361" y="585126"/>
                    </a:lnTo>
                    <a:lnTo>
                      <a:pt x="277640" y="564333"/>
                    </a:lnTo>
                    <a:lnTo>
                      <a:pt x="292729" y="618654"/>
                    </a:lnTo>
                    <a:lnTo>
                      <a:pt x="292729" y="636761"/>
                    </a:lnTo>
                    <a:lnTo>
                      <a:pt x="301782" y="666939"/>
                    </a:lnTo>
                    <a:lnTo>
                      <a:pt x="298764" y="682028"/>
                    </a:lnTo>
                    <a:lnTo>
                      <a:pt x="304800" y="697117"/>
                    </a:lnTo>
                    <a:lnTo>
                      <a:pt x="301782" y="763509"/>
                    </a:lnTo>
                    <a:lnTo>
                      <a:pt x="337996" y="793688"/>
                    </a:lnTo>
                    <a:lnTo>
                      <a:pt x="380246" y="808777"/>
                    </a:lnTo>
                    <a:lnTo>
                      <a:pt x="404388" y="823866"/>
                    </a:lnTo>
                    <a:lnTo>
                      <a:pt x="473798" y="808777"/>
                    </a:lnTo>
                    <a:lnTo>
                      <a:pt x="790669" y="751438"/>
                    </a:lnTo>
                    <a:lnTo>
                      <a:pt x="802741" y="751438"/>
                    </a:lnTo>
                    <a:lnTo>
                      <a:pt x="802741" y="688064"/>
                    </a:lnTo>
                    <a:lnTo>
                      <a:pt x="766527" y="579422"/>
                    </a:lnTo>
                    <a:lnTo>
                      <a:pt x="772562" y="522084"/>
                    </a:lnTo>
                    <a:lnTo>
                      <a:pt x="757473" y="473798"/>
                    </a:lnTo>
                    <a:lnTo>
                      <a:pt x="778598" y="443620"/>
                    </a:lnTo>
                    <a:lnTo>
                      <a:pt x="781616" y="407406"/>
                    </a:lnTo>
                    <a:lnTo>
                      <a:pt x="772562" y="353086"/>
                    </a:lnTo>
                    <a:lnTo>
                      <a:pt x="811794" y="292729"/>
                    </a:lnTo>
                    <a:lnTo>
                      <a:pt x="829901" y="226337"/>
                    </a:lnTo>
                    <a:lnTo>
                      <a:pt x="823865" y="220301"/>
                    </a:lnTo>
                    <a:lnTo>
                      <a:pt x="805758" y="235391"/>
                    </a:lnTo>
                    <a:lnTo>
                      <a:pt x="787651" y="271604"/>
                    </a:lnTo>
                    <a:lnTo>
                      <a:pt x="769545" y="307818"/>
                    </a:lnTo>
                    <a:lnTo>
                      <a:pt x="751438" y="316872"/>
                    </a:lnTo>
                    <a:lnTo>
                      <a:pt x="745402" y="341014"/>
                    </a:lnTo>
                    <a:lnTo>
                      <a:pt x="727295" y="362139"/>
                    </a:lnTo>
                    <a:lnTo>
                      <a:pt x="715224" y="371193"/>
                    </a:lnTo>
                    <a:lnTo>
                      <a:pt x="715224" y="371193"/>
                    </a:lnTo>
                    <a:lnTo>
                      <a:pt x="715224" y="371193"/>
                    </a:lnTo>
                    <a:lnTo>
                      <a:pt x="721259" y="316872"/>
                    </a:lnTo>
                    <a:lnTo>
                      <a:pt x="718242" y="301783"/>
                    </a:lnTo>
                    <a:lnTo>
                      <a:pt x="730313" y="265569"/>
                    </a:lnTo>
                    <a:lnTo>
                      <a:pt x="727295" y="226337"/>
                    </a:lnTo>
                    <a:lnTo>
                      <a:pt x="703152" y="193141"/>
                    </a:lnTo>
                    <a:lnTo>
                      <a:pt x="697117" y="178052"/>
                    </a:lnTo>
                    <a:lnTo>
                      <a:pt x="706170" y="162963"/>
                    </a:lnTo>
                    <a:lnTo>
                      <a:pt x="709188" y="147874"/>
                    </a:lnTo>
                    <a:lnTo>
                      <a:pt x="691081" y="147874"/>
                    </a:lnTo>
                    <a:lnTo>
                      <a:pt x="672974" y="147874"/>
                    </a:lnTo>
                    <a:lnTo>
                      <a:pt x="654867" y="117695"/>
                    </a:lnTo>
                    <a:lnTo>
                      <a:pt x="615636" y="117695"/>
                    </a:lnTo>
                    <a:lnTo>
                      <a:pt x="564333" y="111660"/>
                    </a:lnTo>
                    <a:lnTo>
                      <a:pt x="497941" y="99589"/>
                    </a:lnTo>
                    <a:lnTo>
                      <a:pt x="443620" y="99589"/>
                    </a:lnTo>
                    <a:lnTo>
                      <a:pt x="401370" y="93553"/>
                    </a:lnTo>
                    <a:lnTo>
                      <a:pt x="347049" y="72428"/>
                    </a:lnTo>
                    <a:lnTo>
                      <a:pt x="328943" y="48286"/>
                    </a:lnTo>
                    <a:lnTo>
                      <a:pt x="250479" y="51303"/>
                    </a:lnTo>
                    <a:lnTo>
                      <a:pt x="235390" y="0"/>
                    </a:lnTo>
                    <a:lnTo>
                      <a:pt x="168998" y="30179"/>
                    </a:lnTo>
                    <a:lnTo>
                      <a:pt x="84499" y="33196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0" name="Freeform 27"/>
              <p:cNvSpPr/>
              <p:nvPr/>
            </p:nvSpPr>
            <p:spPr>
              <a:xfrm>
                <a:off x="7830470" y="2592638"/>
                <a:ext cx="615950" cy="1057275"/>
              </a:xfrm>
              <a:custGeom>
                <a:avLst/>
                <a:gdLst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89711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06582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208229 w 615635"/>
                  <a:gd name="connsiteY13" fmla="*/ 811794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71192 w 615635"/>
                  <a:gd name="connsiteY16" fmla="*/ 1029077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3798 w 615635"/>
                  <a:gd name="connsiteY19" fmla="*/ 1017006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73386 w 615635"/>
                  <a:gd name="connsiteY23" fmla="*/ 950614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67350 w 615635"/>
                  <a:gd name="connsiteY29" fmla="*/ 784634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06582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208229 w 615635"/>
                  <a:gd name="connsiteY13" fmla="*/ 811794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71192 w 615635"/>
                  <a:gd name="connsiteY16" fmla="*/ 1029077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3798 w 615635"/>
                  <a:gd name="connsiteY19" fmla="*/ 1017006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73386 w 615635"/>
                  <a:gd name="connsiteY23" fmla="*/ 950614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67350 w 615635"/>
                  <a:gd name="connsiteY29" fmla="*/ 784634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06582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208229 w 615635"/>
                  <a:gd name="connsiteY13" fmla="*/ 811794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71192 w 615635"/>
                  <a:gd name="connsiteY16" fmla="*/ 1029077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3798 w 615635"/>
                  <a:gd name="connsiteY19" fmla="*/ 1017006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73386 w 615635"/>
                  <a:gd name="connsiteY23" fmla="*/ 950614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86390 w 615635"/>
                  <a:gd name="connsiteY29" fmla="*/ 787012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06582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208229 w 615635"/>
                  <a:gd name="connsiteY13" fmla="*/ 811794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71192 w 615635"/>
                  <a:gd name="connsiteY16" fmla="*/ 1029077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3798 w 615635"/>
                  <a:gd name="connsiteY19" fmla="*/ 1017006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87665 w 615635"/>
                  <a:gd name="connsiteY23" fmla="*/ 967266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86390 w 615635"/>
                  <a:gd name="connsiteY29" fmla="*/ 787012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06582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208229 w 615635"/>
                  <a:gd name="connsiteY13" fmla="*/ 811794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71192 w 615635"/>
                  <a:gd name="connsiteY16" fmla="*/ 1029077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8558 w 615635"/>
                  <a:gd name="connsiteY19" fmla="*/ 1036038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87665 w 615635"/>
                  <a:gd name="connsiteY23" fmla="*/ 967266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86390 w 615635"/>
                  <a:gd name="connsiteY29" fmla="*/ 787012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06582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208229 w 615635"/>
                  <a:gd name="connsiteY13" fmla="*/ 811794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59292 w 615635"/>
                  <a:gd name="connsiteY16" fmla="*/ 1043351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8558 w 615635"/>
                  <a:gd name="connsiteY19" fmla="*/ 1036038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87665 w 615635"/>
                  <a:gd name="connsiteY23" fmla="*/ 967266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86390 w 615635"/>
                  <a:gd name="connsiteY29" fmla="*/ 787012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06582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196330 w 615635"/>
                  <a:gd name="connsiteY13" fmla="*/ 814173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59292 w 615635"/>
                  <a:gd name="connsiteY16" fmla="*/ 1043351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8558 w 615635"/>
                  <a:gd name="connsiteY19" fmla="*/ 1036038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87665 w 615635"/>
                  <a:gd name="connsiteY23" fmla="*/ 967266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86390 w 615635"/>
                  <a:gd name="connsiteY29" fmla="*/ 787012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20855 h 1056238"/>
                  <a:gd name="connsiteX8" fmla="*/ 114677 w 615635"/>
                  <a:gd name="connsiteY8" fmla="*/ 636761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196330 w 615635"/>
                  <a:gd name="connsiteY13" fmla="*/ 814173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59292 w 615635"/>
                  <a:gd name="connsiteY16" fmla="*/ 1043351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8558 w 615635"/>
                  <a:gd name="connsiteY19" fmla="*/ 1036038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87665 w 615635"/>
                  <a:gd name="connsiteY23" fmla="*/ 967266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86390 w 615635"/>
                  <a:gd name="connsiteY29" fmla="*/ 787012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  <a:gd name="connsiteX0" fmla="*/ 78463 w 615635"/>
                  <a:gd name="connsiteY0" fmla="*/ 78464 h 1056238"/>
                  <a:gd name="connsiteX1" fmla="*/ 147873 w 615635"/>
                  <a:gd name="connsiteY1" fmla="*/ 159945 h 1056238"/>
                  <a:gd name="connsiteX2" fmla="*/ 150891 w 615635"/>
                  <a:gd name="connsiteY2" fmla="*/ 202194 h 1056238"/>
                  <a:gd name="connsiteX3" fmla="*/ 93552 w 615635"/>
                  <a:gd name="connsiteY3" fmla="*/ 280658 h 1056238"/>
                  <a:gd name="connsiteX4" fmla="*/ 27160 w 615635"/>
                  <a:gd name="connsiteY4" fmla="*/ 277816 h 1056238"/>
                  <a:gd name="connsiteX5" fmla="*/ 54321 w 615635"/>
                  <a:gd name="connsiteY5" fmla="*/ 356103 h 1056238"/>
                  <a:gd name="connsiteX6" fmla="*/ 0 w 615635"/>
                  <a:gd name="connsiteY6" fmla="*/ 431549 h 1056238"/>
                  <a:gd name="connsiteX7" fmla="*/ 30178 w 615635"/>
                  <a:gd name="connsiteY7" fmla="*/ 620855 h 1056238"/>
                  <a:gd name="connsiteX8" fmla="*/ 109918 w 615635"/>
                  <a:gd name="connsiteY8" fmla="*/ 648656 h 1056238"/>
                  <a:gd name="connsiteX9" fmla="*/ 156926 w 615635"/>
                  <a:gd name="connsiteY9" fmla="*/ 739367 h 1056238"/>
                  <a:gd name="connsiteX10" fmla="*/ 196158 w 615635"/>
                  <a:gd name="connsiteY10" fmla="*/ 727295 h 1056238"/>
                  <a:gd name="connsiteX11" fmla="*/ 223319 w 615635"/>
                  <a:gd name="connsiteY11" fmla="*/ 760491 h 1056238"/>
                  <a:gd name="connsiteX12" fmla="*/ 205212 w 615635"/>
                  <a:gd name="connsiteY12" fmla="*/ 793687 h 1056238"/>
                  <a:gd name="connsiteX13" fmla="*/ 196330 w 615635"/>
                  <a:gd name="connsiteY13" fmla="*/ 814173 h 1056238"/>
                  <a:gd name="connsiteX14" fmla="*/ 247461 w 615635"/>
                  <a:gd name="connsiteY14" fmla="*/ 902329 h 1056238"/>
                  <a:gd name="connsiteX15" fmla="*/ 337996 w 615635"/>
                  <a:gd name="connsiteY15" fmla="*/ 944578 h 1056238"/>
                  <a:gd name="connsiteX16" fmla="*/ 359292 w 615635"/>
                  <a:gd name="connsiteY16" fmla="*/ 1043351 h 1056238"/>
                  <a:gd name="connsiteX17" fmla="*/ 431548 w 615635"/>
                  <a:gd name="connsiteY17" fmla="*/ 1056238 h 1056238"/>
                  <a:gd name="connsiteX18" fmla="*/ 437584 w 615635"/>
                  <a:gd name="connsiteY18" fmla="*/ 1020024 h 1056238"/>
                  <a:gd name="connsiteX19" fmla="*/ 478558 w 615635"/>
                  <a:gd name="connsiteY19" fmla="*/ 1036038 h 1056238"/>
                  <a:gd name="connsiteX20" fmla="*/ 525101 w 615635"/>
                  <a:gd name="connsiteY20" fmla="*/ 1032095 h 1056238"/>
                  <a:gd name="connsiteX21" fmla="*/ 534154 w 615635"/>
                  <a:gd name="connsiteY21" fmla="*/ 1017006 h 1056238"/>
                  <a:gd name="connsiteX22" fmla="*/ 525101 w 615635"/>
                  <a:gd name="connsiteY22" fmla="*/ 983810 h 1056238"/>
                  <a:gd name="connsiteX23" fmla="*/ 587665 w 615635"/>
                  <a:gd name="connsiteY23" fmla="*/ 967266 h 1056238"/>
                  <a:gd name="connsiteX24" fmla="*/ 579422 w 615635"/>
                  <a:gd name="connsiteY24" fmla="*/ 920436 h 1056238"/>
                  <a:gd name="connsiteX25" fmla="*/ 579422 w 615635"/>
                  <a:gd name="connsiteY25" fmla="*/ 893275 h 1056238"/>
                  <a:gd name="connsiteX26" fmla="*/ 573386 w 615635"/>
                  <a:gd name="connsiteY26" fmla="*/ 866115 h 1056238"/>
                  <a:gd name="connsiteX27" fmla="*/ 576404 w 615635"/>
                  <a:gd name="connsiteY27" fmla="*/ 826883 h 1056238"/>
                  <a:gd name="connsiteX28" fmla="*/ 579422 w 615635"/>
                  <a:gd name="connsiteY28" fmla="*/ 802741 h 1056238"/>
                  <a:gd name="connsiteX29" fmla="*/ 586390 w 615635"/>
                  <a:gd name="connsiteY29" fmla="*/ 787012 h 1056238"/>
                  <a:gd name="connsiteX30" fmla="*/ 603564 w 615635"/>
                  <a:gd name="connsiteY30" fmla="*/ 748420 h 1056238"/>
                  <a:gd name="connsiteX31" fmla="*/ 606582 w 615635"/>
                  <a:gd name="connsiteY31" fmla="*/ 715224 h 1056238"/>
                  <a:gd name="connsiteX32" fmla="*/ 615635 w 615635"/>
                  <a:gd name="connsiteY32" fmla="*/ 703153 h 1056238"/>
                  <a:gd name="connsiteX33" fmla="*/ 609600 w 615635"/>
                  <a:gd name="connsiteY33" fmla="*/ 672974 h 1056238"/>
                  <a:gd name="connsiteX34" fmla="*/ 597528 w 615635"/>
                  <a:gd name="connsiteY34" fmla="*/ 624689 h 1056238"/>
                  <a:gd name="connsiteX35" fmla="*/ 597528 w 615635"/>
                  <a:gd name="connsiteY35" fmla="*/ 582440 h 1056238"/>
                  <a:gd name="connsiteX36" fmla="*/ 615635 w 615635"/>
                  <a:gd name="connsiteY36" fmla="*/ 519066 h 1056238"/>
                  <a:gd name="connsiteX37" fmla="*/ 579422 w 615635"/>
                  <a:gd name="connsiteY37" fmla="*/ 334978 h 1056238"/>
                  <a:gd name="connsiteX38" fmla="*/ 570368 w 615635"/>
                  <a:gd name="connsiteY38" fmla="*/ 307818 h 1056238"/>
                  <a:gd name="connsiteX39" fmla="*/ 561315 w 615635"/>
                  <a:gd name="connsiteY39" fmla="*/ 250479 h 1056238"/>
                  <a:gd name="connsiteX40" fmla="*/ 552261 w 615635"/>
                  <a:gd name="connsiteY40" fmla="*/ 202194 h 1056238"/>
                  <a:gd name="connsiteX41" fmla="*/ 540190 w 615635"/>
                  <a:gd name="connsiteY41" fmla="*/ 141838 h 1056238"/>
                  <a:gd name="connsiteX42" fmla="*/ 531136 w 615635"/>
                  <a:gd name="connsiteY42" fmla="*/ 126749 h 1056238"/>
                  <a:gd name="connsiteX43" fmla="*/ 488887 w 615635"/>
                  <a:gd name="connsiteY43" fmla="*/ 63374 h 1056238"/>
                  <a:gd name="connsiteX44" fmla="*/ 479833 w 615635"/>
                  <a:gd name="connsiteY44" fmla="*/ 21125 h 1056238"/>
                  <a:gd name="connsiteX45" fmla="*/ 473798 w 615635"/>
                  <a:gd name="connsiteY45" fmla="*/ 0 h 1056238"/>
                  <a:gd name="connsiteX46" fmla="*/ 78463 w 615635"/>
                  <a:gd name="connsiteY46" fmla="*/ 78464 h 105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15635" h="1056238">
                    <a:moveTo>
                      <a:pt x="78463" y="78464"/>
                    </a:moveTo>
                    <a:lnTo>
                      <a:pt x="147873" y="159945"/>
                    </a:lnTo>
                    <a:lnTo>
                      <a:pt x="150891" y="202194"/>
                    </a:lnTo>
                    <a:lnTo>
                      <a:pt x="93552" y="280658"/>
                    </a:lnTo>
                    <a:lnTo>
                      <a:pt x="27160" y="277816"/>
                    </a:lnTo>
                    <a:lnTo>
                      <a:pt x="54321" y="356103"/>
                    </a:lnTo>
                    <a:lnTo>
                      <a:pt x="0" y="431549"/>
                    </a:lnTo>
                    <a:lnTo>
                      <a:pt x="30178" y="620855"/>
                    </a:lnTo>
                    <a:lnTo>
                      <a:pt x="109918" y="648656"/>
                    </a:lnTo>
                    <a:lnTo>
                      <a:pt x="156926" y="739367"/>
                    </a:lnTo>
                    <a:lnTo>
                      <a:pt x="196158" y="727295"/>
                    </a:lnTo>
                    <a:lnTo>
                      <a:pt x="223319" y="760491"/>
                    </a:lnTo>
                    <a:lnTo>
                      <a:pt x="205212" y="793687"/>
                    </a:lnTo>
                    <a:lnTo>
                      <a:pt x="196330" y="814173"/>
                    </a:lnTo>
                    <a:lnTo>
                      <a:pt x="247461" y="902329"/>
                    </a:lnTo>
                    <a:lnTo>
                      <a:pt x="337996" y="944578"/>
                    </a:lnTo>
                    <a:lnTo>
                      <a:pt x="359292" y="1043351"/>
                    </a:lnTo>
                    <a:lnTo>
                      <a:pt x="431548" y="1056238"/>
                    </a:lnTo>
                    <a:lnTo>
                      <a:pt x="437584" y="1020024"/>
                    </a:lnTo>
                    <a:lnTo>
                      <a:pt x="478558" y="1036038"/>
                    </a:lnTo>
                    <a:lnTo>
                      <a:pt x="525101" y="1032095"/>
                    </a:lnTo>
                    <a:lnTo>
                      <a:pt x="534154" y="1017006"/>
                    </a:lnTo>
                    <a:lnTo>
                      <a:pt x="525101" y="983810"/>
                    </a:lnTo>
                    <a:lnTo>
                      <a:pt x="587665" y="967266"/>
                    </a:lnTo>
                    <a:lnTo>
                      <a:pt x="579422" y="920436"/>
                    </a:lnTo>
                    <a:lnTo>
                      <a:pt x="579422" y="893275"/>
                    </a:lnTo>
                    <a:lnTo>
                      <a:pt x="573386" y="866115"/>
                    </a:lnTo>
                    <a:lnTo>
                      <a:pt x="576404" y="826883"/>
                    </a:lnTo>
                    <a:lnTo>
                      <a:pt x="579422" y="802741"/>
                    </a:lnTo>
                    <a:lnTo>
                      <a:pt x="586390" y="787012"/>
                    </a:lnTo>
                    <a:lnTo>
                      <a:pt x="603564" y="748420"/>
                    </a:lnTo>
                    <a:lnTo>
                      <a:pt x="606582" y="715224"/>
                    </a:lnTo>
                    <a:lnTo>
                      <a:pt x="615635" y="703153"/>
                    </a:lnTo>
                    <a:lnTo>
                      <a:pt x="609600" y="672974"/>
                    </a:lnTo>
                    <a:lnTo>
                      <a:pt x="597528" y="624689"/>
                    </a:lnTo>
                    <a:lnTo>
                      <a:pt x="597528" y="582440"/>
                    </a:lnTo>
                    <a:lnTo>
                      <a:pt x="615635" y="519066"/>
                    </a:lnTo>
                    <a:lnTo>
                      <a:pt x="579422" y="334978"/>
                    </a:lnTo>
                    <a:lnTo>
                      <a:pt x="570368" y="307818"/>
                    </a:lnTo>
                    <a:lnTo>
                      <a:pt x="561315" y="250479"/>
                    </a:lnTo>
                    <a:lnTo>
                      <a:pt x="552261" y="202194"/>
                    </a:lnTo>
                    <a:lnTo>
                      <a:pt x="540190" y="141838"/>
                    </a:lnTo>
                    <a:lnTo>
                      <a:pt x="531136" y="126749"/>
                    </a:lnTo>
                    <a:lnTo>
                      <a:pt x="488887" y="63374"/>
                    </a:lnTo>
                    <a:lnTo>
                      <a:pt x="479833" y="21125"/>
                    </a:lnTo>
                    <a:lnTo>
                      <a:pt x="473798" y="0"/>
                    </a:lnTo>
                    <a:lnTo>
                      <a:pt x="78463" y="78464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1" name="Freeform 28"/>
              <p:cNvSpPr/>
              <p:nvPr/>
            </p:nvSpPr>
            <p:spPr>
              <a:xfrm>
                <a:off x="8454357" y="3945188"/>
                <a:ext cx="595313" cy="974725"/>
              </a:xfrm>
              <a:custGeom>
                <a:avLst/>
                <a:gdLst>
                  <a:gd name="connsiteX0" fmla="*/ 0 w 594511"/>
                  <a:gd name="connsiteY0" fmla="*/ 84499 h 974757"/>
                  <a:gd name="connsiteX1" fmla="*/ 69410 w 594511"/>
                  <a:gd name="connsiteY1" fmla="*/ 962686 h 974757"/>
                  <a:gd name="connsiteX2" fmla="*/ 87517 w 594511"/>
                  <a:gd name="connsiteY2" fmla="*/ 962686 h 974757"/>
                  <a:gd name="connsiteX3" fmla="*/ 111659 w 594511"/>
                  <a:gd name="connsiteY3" fmla="*/ 962686 h 974757"/>
                  <a:gd name="connsiteX4" fmla="*/ 132784 w 594511"/>
                  <a:gd name="connsiteY4" fmla="*/ 941561 h 974757"/>
                  <a:gd name="connsiteX5" fmla="*/ 129766 w 594511"/>
                  <a:gd name="connsiteY5" fmla="*/ 902329 h 974757"/>
                  <a:gd name="connsiteX6" fmla="*/ 184087 w 594511"/>
                  <a:gd name="connsiteY6" fmla="*/ 974757 h 974757"/>
                  <a:gd name="connsiteX7" fmla="*/ 220301 w 594511"/>
                  <a:gd name="connsiteY7" fmla="*/ 959668 h 974757"/>
                  <a:gd name="connsiteX8" fmla="*/ 217283 w 594511"/>
                  <a:gd name="connsiteY8" fmla="*/ 908365 h 974757"/>
                  <a:gd name="connsiteX9" fmla="*/ 214265 w 594511"/>
                  <a:gd name="connsiteY9" fmla="*/ 878187 h 974757"/>
                  <a:gd name="connsiteX10" fmla="*/ 193140 w 594511"/>
                  <a:gd name="connsiteY10" fmla="*/ 851026 h 974757"/>
                  <a:gd name="connsiteX11" fmla="*/ 588475 w 594511"/>
                  <a:gd name="connsiteY11" fmla="*/ 751438 h 974757"/>
                  <a:gd name="connsiteX12" fmla="*/ 591493 w 594511"/>
                  <a:gd name="connsiteY12" fmla="*/ 685046 h 974757"/>
                  <a:gd name="connsiteX13" fmla="*/ 582439 w 594511"/>
                  <a:gd name="connsiteY13" fmla="*/ 633743 h 974757"/>
                  <a:gd name="connsiteX14" fmla="*/ 588475 w 594511"/>
                  <a:gd name="connsiteY14" fmla="*/ 585458 h 974757"/>
                  <a:gd name="connsiteX15" fmla="*/ 570368 w 594511"/>
                  <a:gd name="connsiteY15" fmla="*/ 528119 h 974757"/>
                  <a:gd name="connsiteX16" fmla="*/ 576404 w 594511"/>
                  <a:gd name="connsiteY16" fmla="*/ 510012 h 974757"/>
                  <a:gd name="connsiteX17" fmla="*/ 594511 w 594511"/>
                  <a:gd name="connsiteY17" fmla="*/ 488888 h 974757"/>
                  <a:gd name="connsiteX18" fmla="*/ 588475 w 594511"/>
                  <a:gd name="connsiteY18" fmla="*/ 467763 h 974757"/>
                  <a:gd name="connsiteX19" fmla="*/ 543208 w 594511"/>
                  <a:gd name="connsiteY19" fmla="*/ 425513 h 974757"/>
                  <a:gd name="connsiteX20" fmla="*/ 470780 w 594511"/>
                  <a:gd name="connsiteY20" fmla="*/ 162963 h 974757"/>
                  <a:gd name="connsiteX21" fmla="*/ 449655 w 594511"/>
                  <a:gd name="connsiteY21" fmla="*/ 111660 h 974757"/>
                  <a:gd name="connsiteX22" fmla="*/ 410424 w 594511"/>
                  <a:gd name="connsiteY22" fmla="*/ 0 h 974757"/>
                  <a:gd name="connsiteX23" fmla="*/ 202194 w 594511"/>
                  <a:gd name="connsiteY23" fmla="*/ 51303 h 974757"/>
                  <a:gd name="connsiteX24" fmla="*/ 114677 w 594511"/>
                  <a:gd name="connsiteY24" fmla="*/ 66392 h 974757"/>
                  <a:gd name="connsiteX25" fmla="*/ 96570 w 594511"/>
                  <a:gd name="connsiteY25" fmla="*/ 51303 h 974757"/>
                  <a:gd name="connsiteX26" fmla="*/ 0 w 594511"/>
                  <a:gd name="connsiteY26" fmla="*/ 84499 h 97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94511" h="974757">
                    <a:moveTo>
                      <a:pt x="0" y="84499"/>
                    </a:moveTo>
                    <a:lnTo>
                      <a:pt x="69410" y="962686"/>
                    </a:lnTo>
                    <a:lnTo>
                      <a:pt x="87517" y="962686"/>
                    </a:lnTo>
                    <a:lnTo>
                      <a:pt x="111659" y="962686"/>
                    </a:lnTo>
                    <a:lnTo>
                      <a:pt x="132784" y="941561"/>
                    </a:lnTo>
                    <a:lnTo>
                      <a:pt x="129766" y="902329"/>
                    </a:lnTo>
                    <a:lnTo>
                      <a:pt x="184087" y="974757"/>
                    </a:lnTo>
                    <a:lnTo>
                      <a:pt x="220301" y="959668"/>
                    </a:lnTo>
                    <a:lnTo>
                      <a:pt x="217283" y="908365"/>
                    </a:lnTo>
                    <a:lnTo>
                      <a:pt x="214265" y="878187"/>
                    </a:lnTo>
                    <a:lnTo>
                      <a:pt x="193140" y="851026"/>
                    </a:lnTo>
                    <a:lnTo>
                      <a:pt x="588475" y="751438"/>
                    </a:lnTo>
                    <a:lnTo>
                      <a:pt x="591493" y="685046"/>
                    </a:lnTo>
                    <a:lnTo>
                      <a:pt x="582439" y="633743"/>
                    </a:lnTo>
                    <a:lnTo>
                      <a:pt x="588475" y="585458"/>
                    </a:lnTo>
                    <a:lnTo>
                      <a:pt x="570368" y="528119"/>
                    </a:lnTo>
                    <a:lnTo>
                      <a:pt x="576404" y="510012"/>
                    </a:lnTo>
                    <a:lnTo>
                      <a:pt x="594511" y="488888"/>
                    </a:lnTo>
                    <a:lnTo>
                      <a:pt x="588475" y="467763"/>
                    </a:lnTo>
                    <a:lnTo>
                      <a:pt x="543208" y="425513"/>
                    </a:lnTo>
                    <a:lnTo>
                      <a:pt x="470780" y="162963"/>
                    </a:lnTo>
                    <a:lnTo>
                      <a:pt x="449655" y="111660"/>
                    </a:lnTo>
                    <a:lnTo>
                      <a:pt x="410424" y="0"/>
                    </a:lnTo>
                    <a:lnTo>
                      <a:pt x="202194" y="51303"/>
                    </a:lnTo>
                    <a:lnTo>
                      <a:pt x="114677" y="66392"/>
                    </a:lnTo>
                    <a:lnTo>
                      <a:pt x="96570" y="51303"/>
                    </a:lnTo>
                    <a:lnTo>
                      <a:pt x="0" y="84499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2" name="Freeform 29"/>
              <p:cNvSpPr/>
              <p:nvPr/>
            </p:nvSpPr>
            <p:spPr>
              <a:xfrm>
                <a:off x="8859170" y="3857876"/>
                <a:ext cx="827087" cy="871537"/>
              </a:xfrm>
              <a:custGeom>
                <a:avLst/>
                <a:gdLst>
                  <a:gd name="connsiteX0" fmla="*/ 0 w 832919"/>
                  <a:gd name="connsiteY0" fmla="*/ 87516 h 872150"/>
                  <a:gd name="connsiteX1" fmla="*/ 69410 w 832919"/>
                  <a:gd name="connsiteY1" fmla="*/ 262550 h 872150"/>
                  <a:gd name="connsiteX2" fmla="*/ 141838 w 832919"/>
                  <a:gd name="connsiteY2" fmla="*/ 510011 h 872150"/>
                  <a:gd name="connsiteX3" fmla="*/ 187105 w 832919"/>
                  <a:gd name="connsiteY3" fmla="*/ 576404 h 872150"/>
                  <a:gd name="connsiteX4" fmla="*/ 165980 w 832919"/>
                  <a:gd name="connsiteY4" fmla="*/ 618653 h 872150"/>
                  <a:gd name="connsiteX5" fmla="*/ 175034 w 832919"/>
                  <a:gd name="connsiteY5" fmla="*/ 672974 h 872150"/>
                  <a:gd name="connsiteX6" fmla="*/ 184087 w 832919"/>
                  <a:gd name="connsiteY6" fmla="*/ 688063 h 872150"/>
                  <a:gd name="connsiteX7" fmla="*/ 178051 w 832919"/>
                  <a:gd name="connsiteY7" fmla="*/ 733330 h 872150"/>
                  <a:gd name="connsiteX8" fmla="*/ 187105 w 832919"/>
                  <a:gd name="connsiteY8" fmla="*/ 781615 h 872150"/>
                  <a:gd name="connsiteX9" fmla="*/ 175034 w 832919"/>
                  <a:gd name="connsiteY9" fmla="*/ 829901 h 872150"/>
                  <a:gd name="connsiteX10" fmla="*/ 259533 w 832919"/>
                  <a:gd name="connsiteY10" fmla="*/ 872150 h 872150"/>
                  <a:gd name="connsiteX11" fmla="*/ 383263 w 832919"/>
                  <a:gd name="connsiteY11" fmla="*/ 863097 h 872150"/>
                  <a:gd name="connsiteX12" fmla="*/ 645814 w 832919"/>
                  <a:gd name="connsiteY12" fmla="*/ 826883 h 872150"/>
                  <a:gd name="connsiteX13" fmla="*/ 700135 w 832919"/>
                  <a:gd name="connsiteY13" fmla="*/ 851025 h 872150"/>
                  <a:gd name="connsiteX14" fmla="*/ 706170 w 832919"/>
                  <a:gd name="connsiteY14" fmla="*/ 772562 h 872150"/>
                  <a:gd name="connsiteX15" fmla="*/ 724277 w 832919"/>
                  <a:gd name="connsiteY15" fmla="*/ 751437 h 872150"/>
                  <a:gd name="connsiteX16" fmla="*/ 781616 w 832919"/>
                  <a:gd name="connsiteY16" fmla="*/ 766526 h 872150"/>
                  <a:gd name="connsiteX17" fmla="*/ 805758 w 832919"/>
                  <a:gd name="connsiteY17" fmla="*/ 757473 h 872150"/>
                  <a:gd name="connsiteX18" fmla="*/ 784634 w 832919"/>
                  <a:gd name="connsiteY18" fmla="*/ 651849 h 872150"/>
                  <a:gd name="connsiteX19" fmla="*/ 796705 w 832919"/>
                  <a:gd name="connsiteY19" fmla="*/ 642796 h 872150"/>
                  <a:gd name="connsiteX20" fmla="*/ 796705 w 832919"/>
                  <a:gd name="connsiteY20" fmla="*/ 585457 h 872150"/>
                  <a:gd name="connsiteX21" fmla="*/ 817830 w 832919"/>
                  <a:gd name="connsiteY21" fmla="*/ 519065 h 872150"/>
                  <a:gd name="connsiteX22" fmla="*/ 832919 w 832919"/>
                  <a:gd name="connsiteY22" fmla="*/ 482851 h 872150"/>
                  <a:gd name="connsiteX23" fmla="*/ 832919 w 832919"/>
                  <a:gd name="connsiteY23" fmla="*/ 464744 h 872150"/>
                  <a:gd name="connsiteX24" fmla="*/ 805758 w 832919"/>
                  <a:gd name="connsiteY24" fmla="*/ 461726 h 872150"/>
                  <a:gd name="connsiteX25" fmla="*/ 793687 w 832919"/>
                  <a:gd name="connsiteY25" fmla="*/ 431548 h 872150"/>
                  <a:gd name="connsiteX26" fmla="*/ 724277 w 832919"/>
                  <a:gd name="connsiteY26" fmla="*/ 359120 h 872150"/>
                  <a:gd name="connsiteX27" fmla="*/ 712206 w 832919"/>
                  <a:gd name="connsiteY27" fmla="*/ 307817 h 872150"/>
                  <a:gd name="connsiteX28" fmla="*/ 636760 w 832919"/>
                  <a:gd name="connsiteY28" fmla="*/ 271604 h 872150"/>
                  <a:gd name="connsiteX29" fmla="*/ 564333 w 832919"/>
                  <a:gd name="connsiteY29" fmla="*/ 196158 h 872150"/>
                  <a:gd name="connsiteX30" fmla="*/ 531137 w 832919"/>
                  <a:gd name="connsiteY30" fmla="*/ 175033 h 872150"/>
                  <a:gd name="connsiteX31" fmla="*/ 488887 w 832919"/>
                  <a:gd name="connsiteY31" fmla="*/ 156926 h 872150"/>
                  <a:gd name="connsiteX32" fmla="*/ 470780 w 832919"/>
                  <a:gd name="connsiteY32" fmla="*/ 150891 h 872150"/>
                  <a:gd name="connsiteX33" fmla="*/ 434566 w 832919"/>
                  <a:gd name="connsiteY33" fmla="*/ 99588 h 872150"/>
                  <a:gd name="connsiteX34" fmla="*/ 377228 w 832919"/>
                  <a:gd name="connsiteY34" fmla="*/ 63374 h 872150"/>
                  <a:gd name="connsiteX35" fmla="*/ 371192 w 832919"/>
                  <a:gd name="connsiteY35" fmla="*/ 36213 h 872150"/>
                  <a:gd name="connsiteX36" fmla="*/ 371192 w 832919"/>
                  <a:gd name="connsiteY36" fmla="*/ 0 h 872150"/>
                  <a:gd name="connsiteX37" fmla="*/ 205212 w 832919"/>
                  <a:gd name="connsiteY37" fmla="*/ 45267 h 872150"/>
                  <a:gd name="connsiteX38" fmla="*/ 0 w 832919"/>
                  <a:gd name="connsiteY38" fmla="*/ 87516 h 872150"/>
                  <a:gd name="connsiteX0" fmla="*/ 0 w 832919"/>
                  <a:gd name="connsiteY0" fmla="*/ 87516 h 872150"/>
                  <a:gd name="connsiteX1" fmla="*/ 69410 w 832919"/>
                  <a:gd name="connsiteY1" fmla="*/ 262550 h 872150"/>
                  <a:gd name="connsiteX2" fmla="*/ 141838 w 832919"/>
                  <a:gd name="connsiteY2" fmla="*/ 510011 h 872150"/>
                  <a:gd name="connsiteX3" fmla="*/ 187105 w 832919"/>
                  <a:gd name="connsiteY3" fmla="*/ 576404 h 872150"/>
                  <a:gd name="connsiteX4" fmla="*/ 165980 w 832919"/>
                  <a:gd name="connsiteY4" fmla="*/ 618653 h 872150"/>
                  <a:gd name="connsiteX5" fmla="*/ 175034 w 832919"/>
                  <a:gd name="connsiteY5" fmla="*/ 672974 h 872150"/>
                  <a:gd name="connsiteX6" fmla="*/ 184087 w 832919"/>
                  <a:gd name="connsiteY6" fmla="*/ 688063 h 872150"/>
                  <a:gd name="connsiteX7" fmla="*/ 178051 w 832919"/>
                  <a:gd name="connsiteY7" fmla="*/ 733330 h 872150"/>
                  <a:gd name="connsiteX8" fmla="*/ 187105 w 832919"/>
                  <a:gd name="connsiteY8" fmla="*/ 781615 h 872150"/>
                  <a:gd name="connsiteX9" fmla="*/ 172655 w 832919"/>
                  <a:gd name="connsiteY9" fmla="*/ 848965 h 872150"/>
                  <a:gd name="connsiteX10" fmla="*/ 259533 w 832919"/>
                  <a:gd name="connsiteY10" fmla="*/ 872150 h 872150"/>
                  <a:gd name="connsiteX11" fmla="*/ 383263 w 832919"/>
                  <a:gd name="connsiteY11" fmla="*/ 863097 h 872150"/>
                  <a:gd name="connsiteX12" fmla="*/ 645814 w 832919"/>
                  <a:gd name="connsiteY12" fmla="*/ 826883 h 872150"/>
                  <a:gd name="connsiteX13" fmla="*/ 700135 w 832919"/>
                  <a:gd name="connsiteY13" fmla="*/ 851025 h 872150"/>
                  <a:gd name="connsiteX14" fmla="*/ 706170 w 832919"/>
                  <a:gd name="connsiteY14" fmla="*/ 772562 h 872150"/>
                  <a:gd name="connsiteX15" fmla="*/ 724277 w 832919"/>
                  <a:gd name="connsiteY15" fmla="*/ 751437 h 872150"/>
                  <a:gd name="connsiteX16" fmla="*/ 781616 w 832919"/>
                  <a:gd name="connsiteY16" fmla="*/ 766526 h 872150"/>
                  <a:gd name="connsiteX17" fmla="*/ 805758 w 832919"/>
                  <a:gd name="connsiteY17" fmla="*/ 757473 h 872150"/>
                  <a:gd name="connsiteX18" fmla="*/ 784634 w 832919"/>
                  <a:gd name="connsiteY18" fmla="*/ 651849 h 872150"/>
                  <a:gd name="connsiteX19" fmla="*/ 796705 w 832919"/>
                  <a:gd name="connsiteY19" fmla="*/ 642796 h 872150"/>
                  <a:gd name="connsiteX20" fmla="*/ 796705 w 832919"/>
                  <a:gd name="connsiteY20" fmla="*/ 585457 h 872150"/>
                  <a:gd name="connsiteX21" fmla="*/ 817830 w 832919"/>
                  <a:gd name="connsiteY21" fmla="*/ 519065 h 872150"/>
                  <a:gd name="connsiteX22" fmla="*/ 832919 w 832919"/>
                  <a:gd name="connsiteY22" fmla="*/ 482851 h 872150"/>
                  <a:gd name="connsiteX23" fmla="*/ 832919 w 832919"/>
                  <a:gd name="connsiteY23" fmla="*/ 464744 h 872150"/>
                  <a:gd name="connsiteX24" fmla="*/ 805758 w 832919"/>
                  <a:gd name="connsiteY24" fmla="*/ 461726 h 872150"/>
                  <a:gd name="connsiteX25" fmla="*/ 793687 w 832919"/>
                  <a:gd name="connsiteY25" fmla="*/ 431548 h 872150"/>
                  <a:gd name="connsiteX26" fmla="*/ 724277 w 832919"/>
                  <a:gd name="connsiteY26" fmla="*/ 359120 h 872150"/>
                  <a:gd name="connsiteX27" fmla="*/ 712206 w 832919"/>
                  <a:gd name="connsiteY27" fmla="*/ 307817 h 872150"/>
                  <a:gd name="connsiteX28" fmla="*/ 636760 w 832919"/>
                  <a:gd name="connsiteY28" fmla="*/ 271604 h 872150"/>
                  <a:gd name="connsiteX29" fmla="*/ 564333 w 832919"/>
                  <a:gd name="connsiteY29" fmla="*/ 196158 h 872150"/>
                  <a:gd name="connsiteX30" fmla="*/ 531137 w 832919"/>
                  <a:gd name="connsiteY30" fmla="*/ 175033 h 872150"/>
                  <a:gd name="connsiteX31" fmla="*/ 488887 w 832919"/>
                  <a:gd name="connsiteY31" fmla="*/ 156926 h 872150"/>
                  <a:gd name="connsiteX32" fmla="*/ 470780 w 832919"/>
                  <a:gd name="connsiteY32" fmla="*/ 150891 h 872150"/>
                  <a:gd name="connsiteX33" fmla="*/ 434566 w 832919"/>
                  <a:gd name="connsiteY33" fmla="*/ 99588 h 872150"/>
                  <a:gd name="connsiteX34" fmla="*/ 377228 w 832919"/>
                  <a:gd name="connsiteY34" fmla="*/ 63374 h 872150"/>
                  <a:gd name="connsiteX35" fmla="*/ 371192 w 832919"/>
                  <a:gd name="connsiteY35" fmla="*/ 36213 h 872150"/>
                  <a:gd name="connsiteX36" fmla="*/ 371192 w 832919"/>
                  <a:gd name="connsiteY36" fmla="*/ 0 h 872150"/>
                  <a:gd name="connsiteX37" fmla="*/ 205212 w 832919"/>
                  <a:gd name="connsiteY37" fmla="*/ 45267 h 872150"/>
                  <a:gd name="connsiteX38" fmla="*/ 0 w 832919"/>
                  <a:gd name="connsiteY38" fmla="*/ 87516 h 872150"/>
                  <a:gd name="connsiteX0" fmla="*/ 0 w 832919"/>
                  <a:gd name="connsiteY0" fmla="*/ 87516 h 872150"/>
                  <a:gd name="connsiteX1" fmla="*/ 69410 w 832919"/>
                  <a:gd name="connsiteY1" fmla="*/ 262550 h 872150"/>
                  <a:gd name="connsiteX2" fmla="*/ 141838 w 832919"/>
                  <a:gd name="connsiteY2" fmla="*/ 510011 h 872150"/>
                  <a:gd name="connsiteX3" fmla="*/ 187105 w 832919"/>
                  <a:gd name="connsiteY3" fmla="*/ 576404 h 872150"/>
                  <a:gd name="connsiteX4" fmla="*/ 165980 w 832919"/>
                  <a:gd name="connsiteY4" fmla="*/ 618653 h 872150"/>
                  <a:gd name="connsiteX5" fmla="*/ 175034 w 832919"/>
                  <a:gd name="connsiteY5" fmla="*/ 672974 h 872150"/>
                  <a:gd name="connsiteX6" fmla="*/ 184087 w 832919"/>
                  <a:gd name="connsiteY6" fmla="*/ 688063 h 872150"/>
                  <a:gd name="connsiteX7" fmla="*/ 178051 w 832919"/>
                  <a:gd name="connsiteY7" fmla="*/ 733330 h 872150"/>
                  <a:gd name="connsiteX8" fmla="*/ 187105 w 832919"/>
                  <a:gd name="connsiteY8" fmla="*/ 781615 h 872150"/>
                  <a:gd name="connsiteX9" fmla="*/ 172655 w 832919"/>
                  <a:gd name="connsiteY9" fmla="*/ 848965 h 872150"/>
                  <a:gd name="connsiteX10" fmla="*/ 259533 w 832919"/>
                  <a:gd name="connsiteY10" fmla="*/ 872150 h 872150"/>
                  <a:gd name="connsiteX11" fmla="*/ 383263 w 832919"/>
                  <a:gd name="connsiteY11" fmla="*/ 863097 h 872150"/>
                  <a:gd name="connsiteX12" fmla="*/ 652953 w 832919"/>
                  <a:gd name="connsiteY12" fmla="*/ 841180 h 872150"/>
                  <a:gd name="connsiteX13" fmla="*/ 700135 w 832919"/>
                  <a:gd name="connsiteY13" fmla="*/ 851025 h 872150"/>
                  <a:gd name="connsiteX14" fmla="*/ 706170 w 832919"/>
                  <a:gd name="connsiteY14" fmla="*/ 772562 h 872150"/>
                  <a:gd name="connsiteX15" fmla="*/ 724277 w 832919"/>
                  <a:gd name="connsiteY15" fmla="*/ 751437 h 872150"/>
                  <a:gd name="connsiteX16" fmla="*/ 781616 w 832919"/>
                  <a:gd name="connsiteY16" fmla="*/ 766526 h 872150"/>
                  <a:gd name="connsiteX17" fmla="*/ 805758 w 832919"/>
                  <a:gd name="connsiteY17" fmla="*/ 757473 h 872150"/>
                  <a:gd name="connsiteX18" fmla="*/ 784634 w 832919"/>
                  <a:gd name="connsiteY18" fmla="*/ 651849 h 872150"/>
                  <a:gd name="connsiteX19" fmla="*/ 796705 w 832919"/>
                  <a:gd name="connsiteY19" fmla="*/ 642796 h 872150"/>
                  <a:gd name="connsiteX20" fmla="*/ 796705 w 832919"/>
                  <a:gd name="connsiteY20" fmla="*/ 585457 h 872150"/>
                  <a:gd name="connsiteX21" fmla="*/ 817830 w 832919"/>
                  <a:gd name="connsiteY21" fmla="*/ 519065 h 872150"/>
                  <a:gd name="connsiteX22" fmla="*/ 832919 w 832919"/>
                  <a:gd name="connsiteY22" fmla="*/ 482851 h 872150"/>
                  <a:gd name="connsiteX23" fmla="*/ 832919 w 832919"/>
                  <a:gd name="connsiteY23" fmla="*/ 464744 h 872150"/>
                  <a:gd name="connsiteX24" fmla="*/ 805758 w 832919"/>
                  <a:gd name="connsiteY24" fmla="*/ 461726 h 872150"/>
                  <a:gd name="connsiteX25" fmla="*/ 793687 w 832919"/>
                  <a:gd name="connsiteY25" fmla="*/ 431548 h 872150"/>
                  <a:gd name="connsiteX26" fmla="*/ 724277 w 832919"/>
                  <a:gd name="connsiteY26" fmla="*/ 359120 h 872150"/>
                  <a:gd name="connsiteX27" fmla="*/ 712206 w 832919"/>
                  <a:gd name="connsiteY27" fmla="*/ 307817 h 872150"/>
                  <a:gd name="connsiteX28" fmla="*/ 636760 w 832919"/>
                  <a:gd name="connsiteY28" fmla="*/ 271604 h 872150"/>
                  <a:gd name="connsiteX29" fmla="*/ 564333 w 832919"/>
                  <a:gd name="connsiteY29" fmla="*/ 196158 h 872150"/>
                  <a:gd name="connsiteX30" fmla="*/ 531137 w 832919"/>
                  <a:gd name="connsiteY30" fmla="*/ 175033 h 872150"/>
                  <a:gd name="connsiteX31" fmla="*/ 488887 w 832919"/>
                  <a:gd name="connsiteY31" fmla="*/ 156926 h 872150"/>
                  <a:gd name="connsiteX32" fmla="*/ 470780 w 832919"/>
                  <a:gd name="connsiteY32" fmla="*/ 150891 h 872150"/>
                  <a:gd name="connsiteX33" fmla="*/ 434566 w 832919"/>
                  <a:gd name="connsiteY33" fmla="*/ 99588 h 872150"/>
                  <a:gd name="connsiteX34" fmla="*/ 377228 w 832919"/>
                  <a:gd name="connsiteY34" fmla="*/ 63374 h 872150"/>
                  <a:gd name="connsiteX35" fmla="*/ 371192 w 832919"/>
                  <a:gd name="connsiteY35" fmla="*/ 36213 h 872150"/>
                  <a:gd name="connsiteX36" fmla="*/ 371192 w 832919"/>
                  <a:gd name="connsiteY36" fmla="*/ 0 h 872150"/>
                  <a:gd name="connsiteX37" fmla="*/ 205212 w 832919"/>
                  <a:gd name="connsiteY37" fmla="*/ 45267 h 872150"/>
                  <a:gd name="connsiteX38" fmla="*/ 0 w 832919"/>
                  <a:gd name="connsiteY38" fmla="*/ 87516 h 872150"/>
                  <a:gd name="connsiteX0" fmla="*/ 0 w 832919"/>
                  <a:gd name="connsiteY0" fmla="*/ 87516 h 872150"/>
                  <a:gd name="connsiteX1" fmla="*/ 69410 w 832919"/>
                  <a:gd name="connsiteY1" fmla="*/ 262550 h 872150"/>
                  <a:gd name="connsiteX2" fmla="*/ 141838 w 832919"/>
                  <a:gd name="connsiteY2" fmla="*/ 510011 h 872150"/>
                  <a:gd name="connsiteX3" fmla="*/ 187105 w 832919"/>
                  <a:gd name="connsiteY3" fmla="*/ 576404 h 872150"/>
                  <a:gd name="connsiteX4" fmla="*/ 165980 w 832919"/>
                  <a:gd name="connsiteY4" fmla="*/ 618653 h 872150"/>
                  <a:gd name="connsiteX5" fmla="*/ 175034 w 832919"/>
                  <a:gd name="connsiteY5" fmla="*/ 672974 h 872150"/>
                  <a:gd name="connsiteX6" fmla="*/ 184087 w 832919"/>
                  <a:gd name="connsiteY6" fmla="*/ 688063 h 872150"/>
                  <a:gd name="connsiteX7" fmla="*/ 178051 w 832919"/>
                  <a:gd name="connsiteY7" fmla="*/ 733330 h 872150"/>
                  <a:gd name="connsiteX8" fmla="*/ 187105 w 832919"/>
                  <a:gd name="connsiteY8" fmla="*/ 781615 h 872150"/>
                  <a:gd name="connsiteX9" fmla="*/ 172655 w 832919"/>
                  <a:gd name="connsiteY9" fmla="*/ 848965 h 872150"/>
                  <a:gd name="connsiteX10" fmla="*/ 259533 w 832919"/>
                  <a:gd name="connsiteY10" fmla="*/ 872150 h 872150"/>
                  <a:gd name="connsiteX11" fmla="*/ 383263 w 832919"/>
                  <a:gd name="connsiteY11" fmla="*/ 863097 h 872150"/>
                  <a:gd name="connsiteX12" fmla="*/ 652953 w 832919"/>
                  <a:gd name="connsiteY12" fmla="*/ 841180 h 872150"/>
                  <a:gd name="connsiteX13" fmla="*/ 700135 w 832919"/>
                  <a:gd name="connsiteY13" fmla="*/ 851025 h 872150"/>
                  <a:gd name="connsiteX14" fmla="*/ 706170 w 832919"/>
                  <a:gd name="connsiteY14" fmla="*/ 772562 h 872150"/>
                  <a:gd name="connsiteX15" fmla="*/ 724277 w 832919"/>
                  <a:gd name="connsiteY15" fmla="*/ 751437 h 872150"/>
                  <a:gd name="connsiteX16" fmla="*/ 764958 w 832919"/>
                  <a:gd name="connsiteY16" fmla="*/ 776057 h 872150"/>
                  <a:gd name="connsiteX17" fmla="*/ 805758 w 832919"/>
                  <a:gd name="connsiteY17" fmla="*/ 757473 h 872150"/>
                  <a:gd name="connsiteX18" fmla="*/ 784634 w 832919"/>
                  <a:gd name="connsiteY18" fmla="*/ 651849 h 872150"/>
                  <a:gd name="connsiteX19" fmla="*/ 796705 w 832919"/>
                  <a:gd name="connsiteY19" fmla="*/ 642796 h 872150"/>
                  <a:gd name="connsiteX20" fmla="*/ 796705 w 832919"/>
                  <a:gd name="connsiteY20" fmla="*/ 585457 h 872150"/>
                  <a:gd name="connsiteX21" fmla="*/ 817830 w 832919"/>
                  <a:gd name="connsiteY21" fmla="*/ 519065 h 872150"/>
                  <a:gd name="connsiteX22" fmla="*/ 832919 w 832919"/>
                  <a:gd name="connsiteY22" fmla="*/ 482851 h 872150"/>
                  <a:gd name="connsiteX23" fmla="*/ 832919 w 832919"/>
                  <a:gd name="connsiteY23" fmla="*/ 464744 h 872150"/>
                  <a:gd name="connsiteX24" fmla="*/ 805758 w 832919"/>
                  <a:gd name="connsiteY24" fmla="*/ 461726 h 872150"/>
                  <a:gd name="connsiteX25" fmla="*/ 793687 w 832919"/>
                  <a:gd name="connsiteY25" fmla="*/ 431548 h 872150"/>
                  <a:gd name="connsiteX26" fmla="*/ 724277 w 832919"/>
                  <a:gd name="connsiteY26" fmla="*/ 359120 h 872150"/>
                  <a:gd name="connsiteX27" fmla="*/ 712206 w 832919"/>
                  <a:gd name="connsiteY27" fmla="*/ 307817 h 872150"/>
                  <a:gd name="connsiteX28" fmla="*/ 636760 w 832919"/>
                  <a:gd name="connsiteY28" fmla="*/ 271604 h 872150"/>
                  <a:gd name="connsiteX29" fmla="*/ 564333 w 832919"/>
                  <a:gd name="connsiteY29" fmla="*/ 196158 h 872150"/>
                  <a:gd name="connsiteX30" fmla="*/ 531137 w 832919"/>
                  <a:gd name="connsiteY30" fmla="*/ 175033 h 872150"/>
                  <a:gd name="connsiteX31" fmla="*/ 488887 w 832919"/>
                  <a:gd name="connsiteY31" fmla="*/ 156926 h 872150"/>
                  <a:gd name="connsiteX32" fmla="*/ 470780 w 832919"/>
                  <a:gd name="connsiteY32" fmla="*/ 150891 h 872150"/>
                  <a:gd name="connsiteX33" fmla="*/ 434566 w 832919"/>
                  <a:gd name="connsiteY33" fmla="*/ 99588 h 872150"/>
                  <a:gd name="connsiteX34" fmla="*/ 377228 w 832919"/>
                  <a:gd name="connsiteY34" fmla="*/ 63374 h 872150"/>
                  <a:gd name="connsiteX35" fmla="*/ 371192 w 832919"/>
                  <a:gd name="connsiteY35" fmla="*/ 36213 h 872150"/>
                  <a:gd name="connsiteX36" fmla="*/ 371192 w 832919"/>
                  <a:gd name="connsiteY36" fmla="*/ 0 h 872150"/>
                  <a:gd name="connsiteX37" fmla="*/ 205212 w 832919"/>
                  <a:gd name="connsiteY37" fmla="*/ 45267 h 872150"/>
                  <a:gd name="connsiteX38" fmla="*/ 0 w 832919"/>
                  <a:gd name="connsiteY38" fmla="*/ 87516 h 872150"/>
                  <a:gd name="connsiteX0" fmla="*/ 0 w 832919"/>
                  <a:gd name="connsiteY0" fmla="*/ 87516 h 872150"/>
                  <a:gd name="connsiteX1" fmla="*/ 69410 w 832919"/>
                  <a:gd name="connsiteY1" fmla="*/ 262550 h 872150"/>
                  <a:gd name="connsiteX2" fmla="*/ 141838 w 832919"/>
                  <a:gd name="connsiteY2" fmla="*/ 510011 h 872150"/>
                  <a:gd name="connsiteX3" fmla="*/ 187105 w 832919"/>
                  <a:gd name="connsiteY3" fmla="*/ 576404 h 872150"/>
                  <a:gd name="connsiteX4" fmla="*/ 165980 w 832919"/>
                  <a:gd name="connsiteY4" fmla="*/ 618653 h 872150"/>
                  <a:gd name="connsiteX5" fmla="*/ 175034 w 832919"/>
                  <a:gd name="connsiteY5" fmla="*/ 672974 h 872150"/>
                  <a:gd name="connsiteX6" fmla="*/ 184087 w 832919"/>
                  <a:gd name="connsiteY6" fmla="*/ 688063 h 872150"/>
                  <a:gd name="connsiteX7" fmla="*/ 178051 w 832919"/>
                  <a:gd name="connsiteY7" fmla="*/ 733330 h 872150"/>
                  <a:gd name="connsiteX8" fmla="*/ 187105 w 832919"/>
                  <a:gd name="connsiteY8" fmla="*/ 781615 h 872150"/>
                  <a:gd name="connsiteX9" fmla="*/ 172655 w 832919"/>
                  <a:gd name="connsiteY9" fmla="*/ 848965 h 872150"/>
                  <a:gd name="connsiteX10" fmla="*/ 259533 w 832919"/>
                  <a:gd name="connsiteY10" fmla="*/ 872150 h 872150"/>
                  <a:gd name="connsiteX11" fmla="*/ 383263 w 832919"/>
                  <a:gd name="connsiteY11" fmla="*/ 863097 h 872150"/>
                  <a:gd name="connsiteX12" fmla="*/ 652953 w 832919"/>
                  <a:gd name="connsiteY12" fmla="*/ 841180 h 872150"/>
                  <a:gd name="connsiteX13" fmla="*/ 700135 w 832919"/>
                  <a:gd name="connsiteY13" fmla="*/ 851025 h 872150"/>
                  <a:gd name="connsiteX14" fmla="*/ 706170 w 832919"/>
                  <a:gd name="connsiteY14" fmla="*/ 772562 h 872150"/>
                  <a:gd name="connsiteX15" fmla="*/ 724277 w 832919"/>
                  <a:gd name="connsiteY15" fmla="*/ 751437 h 872150"/>
                  <a:gd name="connsiteX16" fmla="*/ 764958 w 832919"/>
                  <a:gd name="connsiteY16" fmla="*/ 776057 h 872150"/>
                  <a:gd name="connsiteX17" fmla="*/ 805758 w 832919"/>
                  <a:gd name="connsiteY17" fmla="*/ 757473 h 872150"/>
                  <a:gd name="connsiteX18" fmla="*/ 784634 w 832919"/>
                  <a:gd name="connsiteY18" fmla="*/ 651849 h 872150"/>
                  <a:gd name="connsiteX19" fmla="*/ 796705 w 832919"/>
                  <a:gd name="connsiteY19" fmla="*/ 642796 h 872150"/>
                  <a:gd name="connsiteX20" fmla="*/ 796705 w 832919"/>
                  <a:gd name="connsiteY20" fmla="*/ 585457 h 872150"/>
                  <a:gd name="connsiteX21" fmla="*/ 817830 w 832919"/>
                  <a:gd name="connsiteY21" fmla="*/ 519065 h 872150"/>
                  <a:gd name="connsiteX22" fmla="*/ 832919 w 832919"/>
                  <a:gd name="connsiteY22" fmla="*/ 464744 h 872150"/>
                  <a:gd name="connsiteX23" fmla="*/ 805758 w 832919"/>
                  <a:gd name="connsiteY23" fmla="*/ 461726 h 872150"/>
                  <a:gd name="connsiteX24" fmla="*/ 793687 w 832919"/>
                  <a:gd name="connsiteY24" fmla="*/ 431548 h 872150"/>
                  <a:gd name="connsiteX25" fmla="*/ 724277 w 832919"/>
                  <a:gd name="connsiteY25" fmla="*/ 359120 h 872150"/>
                  <a:gd name="connsiteX26" fmla="*/ 712206 w 832919"/>
                  <a:gd name="connsiteY26" fmla="*/ 307817 h 872150"/>
                  <a:gd name="connsiteX27" fmla="*/ 636760 w 832919"/>
                  <a:gd name="connsiteY27" fmla="*/ 271604 h 872150"/>
                  <a:gd name="connsiteX28" fmla="*/ 564333 w 832919"/>
                  <a:gd name="connsiteY28" fmla="*/ 196158 h 872150"/>
                  <a:gd name="connsiteX29" fmla="*/ 531137 w 832919"/>
                  <a:gd name="connsiteY29" fmla="*/ 175033 h 872150"/>
                  <a:gd name="connsiteX30" fmla="*/ 488887 w 832919"/>
                  <a:gd name="connsiteY30" fmla="*/ 156926 h 872150"/>
                  <a:gd name="connsiteX31" fmla="*/ 470780 w 832919"/>
                  <a:gd name="connsiteY31" fmla="*/ 150891 h 872150"/>
                  <a:gd name="connsiteX32" fmla="*/ 434566 w 832919"/>
                  <a:gd name="connsiteY32" fmla="*/ 99588 h 872150"/>
                  <a:gd name="connsiteX33" fmla="*/ 377228 w 832919"/>
                  <a:gd name="connsiteY33" fmla="*/ 63374 h 872150"/>
                  <a:gd name="connsiteX34" fmla="*/ 371192 w 832919"/>
                  <a:gd name="connsiteY34" fmla="*/ 36213 h 872150"/>
                  <a:gd name="connsiteX35" fmla="*/ 371192 w 832919"/>
                  <a:gd name="connsiteY35" fmla="*/ 0 h 872150"/>
                  <a:gd name="connsiteX36" fmla="*/ 205212 w 832919"/>
                  <a:gd name="connsiteY36" fmla="*/ 45267 h 872150"/>
                  <a:gd name="connsiteX37" fmla="*/ 0 w 832919"/>
                  <a:gd name="connsiteY37" fmla="*/ 87516 h 872150"/>
                  <a:gd name="connsiteX0" fmla="*/ 0 w 825779"/>
                  <a:gd name="connsiteY0" fmla="*/ 87516 h 872150"/>
                  <a:gd name="connsiteX1" fmla="*/ 69410 w 825779"/>
                  <a:gd name="connsiteY1" fmla="*/ 262550 h 872150"/>
                  <a:gd name="connsiteX2" fmla="*/ 141838 w 825779"/>
                  <a:gd name="connsiteY2" fmla="*/ 510011 h 872150"/>
                  <a:gd name="connsiteX3" fmla="*/ 187105 w 825779"/>
                  <a:gd name="connsiteY3" fmla="*/ 576404 h 872150"/>
                  <a:gd name="connsiteX4" fmla="*/ 165980 w 825779"/>
                  <a:gd name="connsiteY4" fmla="*/ 618653 h 872150"/>
                  <a:gd name="connsiteX5" fmla="*/ 175034 w 825779"/>
                  <a:gd name="connsiteY5" fmla="*/ 672974 h 872150"/>
                  <a:gd name="connsiteX6" fmla="*/ 184087 w 825779"/>
                  <a:gd name="connsiteY6" fmla="*/ 688063 h 872150"/>
                  <a:gd name="connsiteX7" fmla="*/ 178051 w 825779"/>
                  <a:gd name="connsiteY7" fmla="*/ 733330 h 872150"/>
                  <a:gd name="connsiteX8" fmla="*/ 187105 w 825779"/>
                  <a:gd name="connsiteY8" fmla="*/ 781615 h 872150"/>
                  <a:gd name="connsiteX9" fmla="*/ 172655 w 825779"/>
                  <a:gd name="connsiteY9" fmla="*/ 848965 h 872150"/>
                  <a:gd name="connsiteX10" fmla="*/ 259533 w 825779"/>
                  <a:gd name="connsiteY10" fmla="*/ 872150 h 872150"/>
                  <a:gd name="connsiteX11" fmla="*/ 383263 w 825779"/>
                  <a:gd name="connsiteY11" fmla="*/ 863097 h 872150"/>
                  <a:gd name="connsiteX12" fmla="*/ 652953 w 825779"/>
                  <a:gd name="connsiteY12" fmla="*/ 841180 h 872150"/>
                  <a:gd name="connsiteX13" fmla="*/ 700135 w 825779"/>
                  <a:gd name="connsiteY13" fmla="*/ 851025 h 872150"/>
                  <a:gd name="connsiteX14" fmla="*/ 706170 w 825779"/>
                  <a:gd name="connsiteY14" fmla="*/ 772562 h 872150"/>
                  <a:gd name="connsiteX15" fmla="*/ 724277 w 825779"/>
                  <a:gd name="connsiteY15" fmla="*/ 751437 h 872150"/>
                  <a:gd name="connsiteX16" fmla="*/ 764958 w 825779"/>
                  <a:gd name="connsiteY16" fmla="*/ 776057 h 872150"/>
                  <a:gd name="connsiteX17" fmla="*/ 805758 w 825779"/>
                  <a:gd name="connsiteY17" fmla="*/ 757473 h 872150"/>
                  <a:gd name="connsiteX18" fmla="*/ 784634 w 825779"/>
                  <a:gd name="connsiteY18" fmla="*/ 651849 h 872150"/>
                  <a:gd name="connsiteX19" fmla="*/ 796705 w 825779"/>
                  <a:gd name="connsiteY19" fmla="*/ 642796 h 872150"/>
                  <a:gd name="connsiteX20" fmla="*/ 796705 w 825779"/>
                  <a:gd name="connsiteY20" fmla="*/ 585457 h 872150"/>
                  <a:gd name="connsiteX21" fmla="*/ 817830 w 825779"/>
                  <a:gd name="connsiteY21" fmla="*/ 519065 h 872150"/>
                  <a:gd name="connsiteX22" fmla="*/ 825779 w 825779"/>
                  <a:gd name="connsiteY22" fmla="*/ 469510 h 872150"/>
                  <a:gd name="connsiteX23" fmla="*/ 805758 w 825779"/>
                  <a:gd name="connsiteY23" fmla="*/ 461726 h 872150"/>
                  <a:gd name="connsiteX24" fmla="*/ 793687 w 825779"/>
                  <a:gd name="connsiteY24" fmla="*/ 431548 h 872150"/>
                  <a:gd name="connsiteX25" fmla="*/ 724277 w 825779"/>
                  <a:gd name="connsiteY25" fmla="*/ 359120 h 872150"/>
                  <a:gd name="connsiteX26" fmla="*/ 712206 w 825779"/>
                  <a:gd name="connsiteY26" fmla="*/ 307817 h 872150"/>
                  <a:gd name="connsiteX27" fmla="*/ 636760 w 825779"/>
                  <a:gd name="connsiteY27" fmla="*/ 271604 h 872150"/>
                  <a:gd name="connsiteX28" fmla="*/ 564333 w 825779"/>
                  <a:gd name="connsiteY28" fmla="*/ 196158 h 872150"/>
                  <a:gd name="connsiteX29" fmla="*/ 531137 w 825779"/>
                  <a:gd name="connsiteY29" fmla="*/ 175033 h 872150"/>
                  <a:gd name="connsiteX30" fmla="*/ 488887 w 825779"/>
                  <a:gd name="connsiteY30" fmla="*/ 156926 h 872150"/>
                  <a:gd name="connsiteX31" fmla="*/ 470780 w 825779"/>
                  <a:gd name="connsiteY31" fmla="*/ 150891 h 872150"/>
                  <a:gd name="connsiteX32" fmla="*/ 434566 w 825779"/>
                  <a:gd name="connsiteY32" fmla="*/ 99588 h 872150"/>
                  <a:gd name="connsiteX33" fmla="*/ 377228 w 825779"/>
                  <a:gd name="connsiteY33" fmla="*/ 63374 h 872150"/>
                  <a:gd name="connsiteX34" fmla="*/ 371192 w 825779"/>
                  <a:gd name="connsiteY34" fmla="*/ 36213 h 872150"/>
                  <a:gd name="connsiteX35" fmla="*/ 371192 w 825779"/>
                  <a:gd name="connsiteY35" fmla="*/ 0 h 872150"/>
                  <a:gd name="connsiteX36" fmla="*/ 205212 w 825779"/>
                  <a:gd name="connsiteY36" fmla="*/ 45267 h 872150"/>
                  <a:gd name="connsiteX37" fmla="*/ 0 w 825779"/>
                  <a:gd name="connsiteY37" fmla="*/ 87516 h 87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25779" h="872150">
                    <a:moveTo>
                      <a:pt x="0" y="87516"/>
                    </a:moveTo>
                    <a:lnTo>
                      <a:pt x="69410" y="262550"/>
                    </a:lnTo>
                    <a:lnTo>
                      <a:pt x="141838" y="510011"/>
                    </a:lnTo>
                    <a:lnTo>
                      <a:pt x="187105" y="576404"/>
                    </a:lnTo>
                    <a:lnTo>
                      <a:pt x="165980" y="618653"/>
                    </a:lnTo>
                    <a:lnTo>
                      <a:pt x="175034" y="672974"/>
                    </a:lnTo>
                    <a:lnTo>
                      <a:pt x="184087" y="688063"/>
                    </a:lnTo>
                    <a:lnTo>
                      <a:pt x="178051" y="733330"/>
                    </a:lnTo>
                    <a:lnTo>
                      <a:pt x="187105" y="781615"/>
                    </a:lnTo>
                    <a:lnTo>
                      <a:pt x="172655" y="848965"/>
                    </a:lnTo>
                    <a:lnTo>
                      <a:pt x="259533" y="872150"/>
                    </a:lnTo>
                    <a:lnTo>
                      <a:pt x="383263" y="863097"/>
                    </a:lnTo>
                    <a:lnTo>
                      <a:pt x="652953" y="841180"/>
                    </a:lnTo>
                    <a:lnTo>
                      <a:pt x="700135" y="851025"/>
                    </a:lnTo>
                    <a:lnTo>
                      <a:pt x="706170" y="772562"/>
                    </a:lnTo>
                    <a:lnTo>
                      <a:pt x="724277" y="751437"/>
                    </a:lnTo>
                    <a:lnTo>
                      <a:pt x="764958" y="776057"/>
                    </a:lnTo>
                    <a:lnTo>
                      <a:pt x="805758" y="757473"/>
                    </a:lnTo>
                    <a:lnTo>
                      <a:pt x="784634" y="651849"/>
                    </a:lnTo>
                    <a:lnTo>
                      <a:pt x="796705" y="642796"/>
                    </a:lnTo>
                    <a:lnTo>
                      <a:pt x="796705" y="585457"/>
                    </a:lnTo>
                    <a:lnTo>
                      <a:pt x="817830" y="519065"/>
                    </a:lnTo>
                    <a:lnTo>
                      <a:pt x="825779" y="469510"/>
                    </a:lnTo>
                    <a:lnTo>
                      <a:pt x="805758" y="461726"/>
                    </a:lnTo>
                    <a:lnTo>
                      <a:pt x="793687" y="431548"/>
                    </a:lnTo>
                    <a:lnTo>
                      <a:pt x="724277" y="359120"/>
                    </a:lnTo>
                    <a:lnTo>
                      <a:pt x="712206" y="307817"/>
                    </a:lnTo>
                    <a:lnTo>
                      <a:pt x="636760" y="271604"/>
                    </a:lnTo>
                    <a:lnTo>
                      <a:pt x="564333" y="196158"/>
                    </a:lnTo>
                    <a:lnTo>
                      <a:pt x="531137" y="175033"/>
                    </a:lnTo>
                    <a:lnTo>
                      <a:pt x="488887" y="156926"/>
                    </a:lnTo>
                    <a:lnTo>
                      <a:pt x="470780" y="150891"/>
                    </a:lnTo>
                    <a:lnTo>
                      <a:pt x="434566" y="99588"/>
                    </a:lnTo>
                    <a:lnTo>
                      <a:pt x="377228" y="63374"/>
                    </a:lnTo>
                    <a:lnTo>
                      <a:pt x="371192" y="36213"/>
                    </a:lnTo>
                    <a:lnTo>
                      <a:pt x="371192" y="0"/>
                    </a:lnTo>
                    <a:lnTo>
                      <a:pt x="205212" y="45267"/>
                    </a:lnTo>
                    <a:lnTo>
                      <a:pt x="0" y="87516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3" name="Freeform 30"/>
              <p:cNvSpPr/>
              <p:nvPr/>
            </p:nvSpPr>
            <p:spPr>
              <a:xfrm>
                <a:off x="9230645" y="3740401"/>
                <a:ext cx="760412" cy="584200"/>
              </a:xfrm>
              <a:custGeom>
                <a:avLst/>
                <a:gdLst>
                  <a:gd name="connsiteX0" fmla="*/ 0 w 760491"/>
                  <a:gd name="connsiteY0" fmla="*/ 111659 h 585457"/>
                  <a:gd name="connsiteX1" fmla="*/ 9054 w 760491"/>
                  <a:gd name="connsiteY1" fmla="*/ 184087 h 585457"/>
                  <a:gd name="connsiteX2" fmla="*/ 57339 w 760491"/>
                  <a:gd name="connsiteY2" fmla="*/ 217283 h 585457"/>
                  <a:gd name="connsiteX3" fmla="*/ 99588 w 760491"/>
                  <a:gd name="connsiteY3" fmla="*/ 277639 h 585457"/>
                  <a:gd name="connsiteX4" fmla="*/ 190123 w 760491"/>
                  <a:gd name="connsiteY4" fmla="*/ 307817 h 585457"/>
                  <a:gd name="connsiteX5" fmla="*/ 262551 w 760491"/>
                  <a:gd name="connsiteY5" fmla="*/ 395334 h 585457"/>
                  <a:gd name="connsiteX6" fmla="*/ 344032 w 760491"/>
                  <a:gd name="connsiteY6" fmla="*/ 422495 h 585457"/>
                  <a:gd name="connsiteX7" fmla="*/ 359121 w 760491"/>
                  <a:gd name="connsiteY7" fmla="*/ 491904 h 585457"/>
                  <a:gd name="connsiteX8" fmla="*/ 434566 w 760491"/>
                  <a:gd name="connsiteY8" fmla="*/ 576403 h 585457"/>
                  <a:gd name="connsiteX9" fmla="*/ 455691 w 760491"/>
                  <a:gd name="connsiteY9" fmla="*/ 585457 h 585457"/>
                  <a:gd name="connsiteX10" fmla="*/ 473798 w 760491"/>
                  <a:gd name="connsiteY10" fmla="*/ 540190 h 585457"/>
                  <a:gd name="connsiteX11" fmla="*/ 470780 w 760491"/>
                  <a:gd name="connsiteY11" fmla="*/ 500958 h 585457"/>
                  <a:gd name="connsiteX12" fmla="*/ 500958 w 760491"/>
                  <a:gd name="connsiteY12" fmla="*/ 513029 h 585457"/>
                  <a:gd name="connsiteX13" fmla="*/ 510012 w 760491"/>
                  <a:gd name="connsiteY13" fmla="*/ 473798 h 585457"/>
                  <a:gd name="connsiteX14" fmla="*/ 546226 w 760491"/>
                  <a:gd name="connsiteY14" fmla="*/ 470780 h 585457"/>
                  <a:gd name="connsiteX15" fmla="*/ 594511 w 760491"/>
                  <a:gd name="connsiteY15" fmla="*/ 425512 h 585457"/>
                  <a:gd name="connsiteX16" fmla="*/ 609600 w 760491"/>
                  <a:gd name="connsiteY16" fmla="*/ 374209 h 585457"/>
                  <a:gd name="connsiteX17" fmla="*/ 639778 w 760491"/>
                  <a:gd name="connsiteY17" fmla="*/ 362138 h 585457"/>
                  <a:gd name="connsiteX18" fmla="*/ 651850 w 760491"/>
                  <a:gd name="connsiteY18" fmla="*/ 331960 h 585457"/>
                  <a:gd name="connsiteX19" fmla="*/ 672974 w 760491"/>
                  <a:gd name="connsiteY19" fmla="*/ 271603 h 585457"/>
                  <a:gd name="connsiteX20" fmla="*/ 709188 w 760491"/>
                  <a:gd name="connsiteY20" fmla="*/ 256514 h 585457"/>
                  <a:gd name="connsiteX21" fmla="*/ 733331 w 760491"/>
                  <a:gd name="connsiteY21" fmla="*/ 193140 h 585457"/>
                  <a:gd name="connsiteX22" fmla="*/ 760491 w 760491"/>
                  <a:gd name="connsiteY22" fmla="*/ 135801 h 585457"/>
                  <a:gd name="connsiteX23" fmla="*/ 564333 w 760491"/>
                  <a:gd name="connsiteY23" fmla="*/ 0 h 585457"/>
                  <a:gd name="connsiteX24" fmla="*/ 416459 w 760491"/>
                  <a:gd name="connsiteY24" fmla="*/ 45267 h 585457"/>
                  <a:gd name="connsiteX25" fmla="*/ 386281 w 760491"/>
                  <a:gd name="connsiteY25" fmla="*/ 51302 h 585457"/>
                  <a:gd name="connsiteX26" fmla="*/ 377228 w 760491"/>
                  <a:gd name="connsiteY26" fmla="*/ 48285 h 585457"/>
                  <a:gd name="connsiteX27" fmla="*/ 347050 w 760491"/>
                  <a:gd name="connsiteY27" fmla="*/ 24142 h 585457"/>
                  <a:gd name="connsiteX28" fmla="*/ 322907 w 760491"/>
                  <a:gd name="connsiteY28" fmla="*/ 12071 h 585457"/>
                  <a:gd name="connsiteX29" fmla="*/ 280657 w 760491"/>
                  <a:gd name="connsiteY29" fmla="*/ 18106 h 585457"/>
                  <a:gd name="connsiteX30" fmla="*/ 229354 w 760491"/>
                  <a:gd name="connsiteY30" fmla="*/ 27160 h 585457"/>
                  <a:gd name="connsiteX31" fmla="*/ 187105 w 760491"/>
                  <a:gd name="connsiteY31" fmla="*/ 27160 h 585457"/>
                  <a:gd name="connsiteX32" fmla="*/ 147873 w 760491"/>
                  <a:gd name="connsiteY32" fmla="*/ 45267 h 585457"/>
                  <a:gd name="connsiteX33" fmla="*/ 0 w 760491"/>
                  <a:gd name="connsiteY33" fmla="*/ 111659 h 585457"/>
                  <a:gd name="connsiteX0" fmla="*/ 0 w 760491"/>
                  <a:gd name="connsiteY0" fmla="*/ 111659 h 585457"/>
                  <a:gd name="connsiteX1" fmla="*/ 1909 w 760491"/>
                  <a:gd name="connsiteY1" fmla="*/ 184087 h 585457"/>
                  <a:gd name="connsiteX2" fmla="*/ 57339 w 760491"/>
                  <a:gd name="connsiteY2" fmla="*/ 217283 h 585457"/>
                  <a:gd name="connsiteX3" fmla="*/ 99588 w 760491"/>
                  <a:gd name="connsiteY3" fmla="*/ 277639 h 585457"/>
                  <a:gd name="connsiteX4" fmla="*/ 190123 w 760491"/>
                  <a:gd name="connsiteY4" fmla="*/ 307817 h 585457"/>
                  <a:gd name="connsiteX5" fmla="*/ 262551 w 760491"/>
                  <a:gd name="connsiteY5" fmla="*/ 395334 h 585457"/>
                  <a:gd name="connsiteX6" fmla="*/ 344032 w 760491"/>
                  <a:gd name="connsiteY6" fmla="*/ 422495 h 585457"/>
                  <a:gd name="connsiteX7" fmla="*/ 359121 w 760491"/>
                  <a:gd name="connsiteY7" fmla="*/ 491904 h 585457"/>
                  <a:gd name="connsiteX8" fmla="*/ 434566 w 760491"/>
                  <a:gd name="connsiteY8" fmla="*/ 576403 h 585457"/>
                  <a:gd name="connsiteX9" fmla="*/ 455691 w 760491"/>
                  <a:gd name="connsiteY9" fmla="*/ 585457 h 585457"/>
                  <a:gd name="connsiteX10" fmla="*/ 473798 w 760491"/>
                  <a:gd name="connsiteY10" fmla="*/ 540190 h 585457"/>
                  <a:gd name="connsiteX11" fmla="*/ 470780 w 760491"/>
                  <a:gd name="connsiteY11" fmla="*/ 500958 h 585457"/>
                  <a:gd name="connsiteX12" fmla="*/ 500958 w 760491"/>
                  <a:gd name="connsiteY12" fmla="*/ 513029 h 585457"/>
                  <a:gd name="connsiteX13" fmla="*/ 510012 w 760491"/>
                  <a:gd name="connsiteY13" fmla="*/ 473798 h 585457"/>
                  <a:gd name="connsiteX14" fmla="*/ 546226 w 760491"/>
                  <a:gd name="connsiteY14" fmla="*/ 470780 h 585457"/>
                  <a:gd name="connsiteX15" fmla="*/ 594511 w 760491"/>
                  <a:gd name="connsiteY15" fmla="*/ 425512 h 585457"/>
                  <a:gd name="connsiteX16" fmla="*/ 609600 w 760491"/>
                  <a:gd name="connsiteY16" fmla="*/ 374209 h 585457"/>
                  <a:gd name="connsiteX17" fmla="*/ 639778 w 760491"/>
                  <a:gd name="connsiteY17" fmla="*/ 362138 h 585457"/>
                  <a:gd name="connsiteX18" fmla="*/ 651850 w 760491"/>
                  <a:gd name="connsiteY18" fmla="*/ 331960 h 585457"/>
                  <a:gd name="connsiteX19" fmla="*/ 672974 w 760491"/>
                  <a:gd name="connsiteY19" fmla="*/ 271603 h 585457"/>
                  <a:gd name="connsiteX20" fmla="*/ 709188 w 760491"/>
                  <a:gd name="connsiteY20" fmla="*/ 256514 h 585457"/>
                  <a:gd name="connsiteX21" fmla="*/ 733331 w 760491"/>
                  <a:gd name="connsiteY21" fmla="*/ 193140 h 585457"/>
                  <a:gd name="connsiteX22" fmla="*/ 760491 w 760491"/>
                  <a:gd name="connsiteY22" fmla="*/ 135801 h 585457"/>
                  <a:gd name="connsiteX23" fmla="*/ 564333 w 760491"/>
                  <a:gd name="connsiteY23" fmla="*/ 0 h 585457"/>
                  <a:gd name="connsiteX24" fmla="*/ 416459 w 760491"/>
                  <a:gd name="connsiteY24" fmla="*/ 45267 h 585457"/>
                  <a:gd name="connsiteX25" fmla="*/ 386281 w 760491"/>
                  <a:gd name="connsiteY25" fmla="*/ 51302 h 585457"/>
                  <a:gd name="connsiteX26" fmla="*/ 377228 w 760491"/>
                  <a:gd name="connsiteY26" fmla="*/ 48285 h 585457"/>
                  <a:gd name="connsiteX27" fmla="*/ 347050 w 760491"/>
                  <a:gd name="connsiteY27" fmla="*/ 24142 h 585457"/>
                  <a:gd name="connsiteX28" fmla="*/ 322907 w 760491"/>
                  <a:gd name="connsiteY28" fmla="*/ 12071 h 585457"/>
                  <a:gd name="connsiteX29" fmla="*/ 280657 w 760491"/>
                  <a:gd name="connsiteY29" fmla="*/ 18106 h 585457"/>
                  <a:gd name="connsiteX30" fmla="*/ 229354 w 760491"/>
                  <a:gd name="connsiteY30" fmla="*/ 27160 h 585457"/>
                  <a:gd name="connsiteX31" fmla="*/ 187105 w 760491"/>
                  <a:gd name="connsiteY31" fmla="*/ 27160 h 585457"/>
                  <a:gd name="connsiteX32" fmla="*/ 147873 w 760491"/>
                  <a:gd name="connsiteY32" fmla="*/ 45267 h 585457"/>
                  <a:gd name="connsiteX33" fmla="*/ 0 w 760491"/>
                  <a:gd name="connsiteY33" fmla="*/ 111659 h 58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60491" h="585457">
                    <a:moveTo>
                      <a:pt x="0" y="111659"/>
                    </a:moveTo>
                    <a:cubicBezTo>
                      <a:pt x="636" y="135802"/>
                      <a:pt x="1273" y="159944"/>
                      <a:pt x="1909" y="184087"/>
                    </a:cubicBezTo>
                    <a:lnTo>
                      <a:pt x="57339" y="217283"/>
                    </a:lnTo>
                    <a:lnTo>
                      <a:pt x="99588" y="277639"/>
                    </a:lnTo>
                    <a:lnTo>
                      <a:pt x="190123" y="307817"/>
                    </a:lnTo>
                    <a:lnTo>
                      <a:pt x="262551" y="395334"/>
                    </a:lnTo>
                    <a:lnTo>
                      <a:pt x="344032" y="422495"/>
                    </a:lnTo>
                    <a:lnTo>
                      <a:pt x="359121" y="491904"/>
                    </a:lnTo>
                    <a:lnTo>
                      <a:pt x="434566" y="576403"/>
                    </a:lnTo>
                    <a:lnTo>
                      <a:pt x="455691" y="585457"/>
                    </a:lnTo>
                    <a:lnTo>
                      <a:pt x="473798" y="540190"/>
                    </a:lnTo>
                    <a:lnTo>
                      <a:pt x="470780" y="500958"/>
                    </a:lnTo>
                    <a:lnTo>
                      <a:pt x="500958" y="513029"/>
                    </a:lnTo>
                    <a:lnTo>
                      <a:pt x="510012" y="473798"/>
                    </a:lnTo>
                    <a:lnTo>
                      <a:pt x="546226" y="470780"/>
                    </a:lnTo>
                    <a:lnTo>
                      <a:pt x="594511" y="425512"/>
                    </a:lnTo>
                    <a:lnTo>
                      <a:pt x="609600" y="374209"/>
                    </a:lnTo>
                    <a:lnTo>
                      <a:pt x="639778" y="362138"/>
                    </a:lnTo>
                    <a:lnTo>
                      <a:pt x="651850" y="331960"/>
                    </a:lnTo>
                    <a:lnTo>
                      <a:pt x="672974" y="271603"/>
                    </a:lnTo>
                    <a:lnTo>
                      <a:pt x="709188" y="256514"/>
                    </a:lnTo>
                    <a:lnTo>
                      <a:pt x="733331" y="193140"/>
                    </a:lnTo>
                    <a:lnTo>
                      <a:pt x="760491" y="135801"/>
                    </a:lnTo>
                    <a:lnTo>
                      <a:pt x="564333" y="0"/>
                    </a:lnTo>
                    <a:lnTo>
                      <a:pt x="416459" y="45267"/>
                    </a:lnTo>
                    <a:lnTo>
                      <a:pt x="386281" y="51302"/>
                    </a:lnTo>
                    <a:lnTo>
                      <a:pt x="377228" y="48285"/>
                    </a:lnTo>
                    <a:lnTo>
                      <a:pt x="347050" y="24142"/>
                    </a:lnTo>
                    <a:lnTo>
                      <a:pt x="322907" y="12071"/>
                    </a:lnTo>
                    <a:lnTo>
                      <a:pt x="280657" y="18106"/>
                    </a:lnTo>
                    <a:lnTo>
                      <a:pt x="229354" y="27160"/>
                    </a:lnTo>
                    <a:lnTo>
                      <a:pt x="187105" y="27160"/>
                    </a:lnTo>
                    <a:lnTo>
                      <a:pt x="147873" y="45267"/>
                    </a:lnTo>
                    <a:lnTo>
                      <a:pt x="0" y="111659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4" name="Freeform 3071"/>
              <p:cNvSpPr/>
              <p:nvPr/>
            </p:nvSpPr>
            <p:spPr>
              <a:xfrm>
                <a:off x="8265445" y="3124451"/>
                <a:ext cx="1031875" cy="612775"/>
              </a:xfrm>
              <a:custGeom>
                <a:avLst/>
                <a:gdLst>
                  <a:gd name="connsiteX0" fmla="*/ 132784 w 1023042"/>
                  <a:gd name="connsiteY0" fmla="*/ 350067 h 612618"/>
                  <a:gd name="connsiteX1" fmla="*/ 141838 w 1023042"/>
                  <a:gd name="connsiteY1" fmla="*/ 425513 h 612618"/>
                  <a:gd name="connsiteX2" fmla="*/ 93553 w 1023042"/>
                  <a:gd name="connsiteY2" fmla="*/ 452673 h 612618"/>
                  <a:gd name="connsiteX3" fmla="*/ 90535 w 1023042"/>
                  <a:gd name="connsiteY3" fmla="*/ 488887 h 612618"/>
                  <a:gd name="connsiteX4" fmla="*/ 90535 w 1023042"/>
                  <a:gd name="connsiteY4" fmla="*/ 503976 h 612618"/>
                  <a:gd name="connsiteX5" fmla="*/ 0 w 1023042"/>
                  <a:gd name="connsiteY5" fmla="*/ 482851 h 612618"/>
                  <a:gd name="connsiteX6" fmla="*/ 0 w 1023042"/>
                  <a:gd name="connsiteY6" fmla="*/ 570368 h 612618"/>
                  <a:gd name="connsiteX7" fmla="*/ 15089 w 1023042"/>
                  <a:gd name="connsiteY7" fmla="*/ 612618 h 612618"/>
                  <a:gd name="connsiteX8" fmla="*/ 75446 w 1023042"/>
                  <a:gd name="connsiteY8" fmla="*/ 609600 h 612618"/>
                  <a:gd name="connsiteX9" fmla="*/ 135802 w 1023042"/>
                  <a:gd name="connsiteY9" fmla="*/ 597529 h 612618"/>
                  <a:gd name="connsiteX10" fmla="*/ 208230 w 1023042"/>
                  <a:gd name="connsiteY10" fmla="*/ 564333 h 612618"/>
                  <a:gd name="connsiteX11" fmla="*/ 310836 w 1023042"/>
                  <a:gd name="connsiteY11" fmla="*/ 549243 h 612618"/>
                  <a:gd name="connsiteX12" fmla="*/ 449656 w 1023042"/>
                  <a:gd name="connsiteY12" fmla="*/ 522083 h 612618"/>
                  <a:gd name="connsiteX13" fmla="*/ 624689 w 1023042"/>
                  <a:gd name="connsiteY13" fmla="*/ 488887 h 612618"/>
                  <a:gd name="connsiteX14" fmla="*/ 781616 w 1023042"/>
                  <a:gd name="connsiteY14" fmla="*/ 464744 h 612618"/>
                  <a:gd name="connsiteX15" fmla="*/ 841972 w 1023042"/>
                  <a:gd name="connsiteY15" fmla="*/ 446637 h 612618"/>
                  <a:gd name="connsiteX16" fmla="*/ 881204 w 1023042"/>
                  <a:gd name="connsiteY16" fmla="*/ 404388 h 612618"/>
                  <a:gd name="connsiteX17" fmla="*/ 941560 w 1023042"/>
                  <a:gd name="connsiteY17" fmla="*/ 356103 h 612618"/>
                  <a:gd name="connsiteX18" fmla="*/ 962685 w 1023042"/>
                  <a:gd name="connsiteY18" fmla="*/ 301782 h 612618"/>
                  <a:gd name="connsiteX19" fmla="*/ 989846 w 1023042"/>
                  <a:gd name="connsiteY19" fmla="*/ 274622 h 612618"/>
                  <a:gd name="connsiteX20" fmla="*/ 1023042 w 1023042"/>
                  <a:gd name="connsiteY20" fmla="*/ 241426 h 612618"/>
                  <a:gd name="connsiteX21" fmla="*/ 1010970 w 1023042"/>
                  <a:gd name="connsiteY21" fmla="*/ 190123 h 612618"/>
                  <a:gd name="connsiteX22" fmla="*/ 959667 w 1023042"/>
                  <a:gd name="connsiteY22" fmla="*/ 156927 h 612618"/>
                  <a:gd name="connsiteX23" fmla="*/ 932507 w 1023042"/>
                  <a:gd name="connsiteY23" fmla="*/ 57338 h 612618"/>
                  <a:gd name="connsiteX24" fmla="*/ 917418 w 1023042"/>
                  <a:gd name="connsiteY24" fmla="*/ 54321 h 612618"/>
                  <a:gd name="connsiteX25" fmla="*/ 899311 w 1023042"/>
                  <a:gd name="connsiteY25" fmla="*/ 33196 h 612618"/>
                  <a:gd name="connsiteX26" fmla="*/ 878186 w 1023042"/>
                  <a:gd name="connsiteY26" fmla="*/ 27160 h 612618"/>
                  <a:gd name="connsiteX27" fmla="*/ 860079 w 1023042"/>
                  <a:gd name="connsiteY27" fmla="*/ 0 h 612618"/>
                  <a:gd name="connsiteX28" fmla="*/ 817830 w 1023042"/>
                  <a:gd name="connsiteY28" fmla="*/ 21125 h 612618"/>
                  <a:gd name="connsiteX29" fmla="*/ 754456 w 1023042"/>
                  <a:gd name="connsiteY29" fmla="*/ 30178 h 612618"/>
                  <a:gd name="connsiteX30" fmla="*/ 715224 w 1023042"/>
                  <a:gd name="connsiteY30" fmla="*/ 30178 h 612618"/>
                  <a:gd name="connsiteX31" fmla="*/ 654867 w 1023042"/>
                  <a:gd name="connsiteY31" fmla="*/ 36214 h 612618"/>
                  <a:gd name="connsiteX32" fmla="*/ 618654 w 1023042"/>
                  <a:gd name="connsiteY32" fmla="*/ 18107 h 612618"/>
                  <a:gd name="connsiteX33" fmla="*/ 582440 w 1023042"/>
                  <a:gd name="connsiteY33" fmla="*/ 6036 h 612618"/>
                  <a:gd name="connsiteX34" fmla="*/ 561315 w 1023042"/>
                  <a:gd name="connsiteY34" fmla="*/ 27160 h 612618"/>
                  <a:gd name="connsiteX35" fmla="*/ 588475 w 1023042"/>
                  <a:gd name="connsiteY35" fmla="*/ 60356 h 612618"/>
                  <a:gd name="connsiteX36" fmla="*/ 591493 w 1023042"/>
                  <a:gd name="connsiteY36" fmla="*/ 84499 h 612618"/>
                  <a:gd name="connsiteX37" fmla="*/ 546226 w 1023042"/>
                  <a:gd name="connsiteY37" fmla="*/ 96570 h 612618"/>
                  <a:gd name="connsiteX38" fmla="*/ 513030 w 1023042"/>
                  <a:gd name="connsiteY38" fmla="*/ 108641 h 612618"/>
                  <a:gd name="connsiteX39" fmla="*/ 473798 w 1023042"/>
                  <a:gd name="connsiteY39" fmla="*/ 117695 h 612618"/>
                  <a:gd name="connsiteX40" fmla="*/ 473798 w 1023042"/>
                  <a:gd name="connsiteY40" fmla="*/ 181069 h 612618"/>
                  <a:gd name="connsiteX41" fmla="*/ 437584 w 1023042"/>
                  <a:gd name="connsiteY41" fmla="*/ 214265 h 612618"/>
                  <a:gd name="connsiteX42" fmla="*/ 416459 w 1023042"/>
                  <a:gd name="connsiteY42" fmla="*/ 247461 h 612618"/>
                  <a:gd name="connsiteX43" fmla="*/ 392317 w 1023042"/>
                  <a:gd name="connsiteY43" fmla="*/ 259533 h 612618"/>
                  <a:gd name="connsiteX44" fmla="*/ 365157 w 1023042"/>
                  <a:gd name="connsiteY44" fmla="*/ 235390 h 612618"/>
                  <a:gd name="connsiteX45" fmla="*/ 356103 w 1023042"/>
                  <a:gd name="connsiteY45" fmla="*/ 253497 h 612618"/>
                  <a:gd name="connsiteX46" fmla="*/ 356103 w 1023042"/>
                  <a:gd name="connsiteY46" fmla="*/ 277639 h 612618"/>
                  <a:gd name="connsiteX47" fmla="*/ 356103 w 1023042"/>
                  <a:gd name="connsiteY47" fmla="*/ 298764 h 612618"/>
                  <a:gd name="connsiteX48" fmla="*/ 334978 w 1023042"/>
                  <a:gd name="connsiteY48" fmla="*/ 286693 h 612618"/>
                  <a:gd name="connsiteX49" fmla="*/ 316871 w 1023042"/>
                  <a:gd name="connsiteY49" fmla="*/ 283675 h 612618"/>
                  <a:gd name="connsiteX50" fmla="*/ 277640 w 1023042"/>
                  <a:gd name="connsiteY50" fmla="*/ 316871 h 612618"/>
                  <a:gd name="connsiteX51" fmla="*/ 262551 w 1023042"/>
                  <a:gd name="connsiteY51" fmla="*/ 328942 h 612618"/>
                  <a:gd name="connsiteX52" fmla="*/ 229355 w 1023042"/>
                  <a:gd name="connsiteY52" fmla="*/ 334978 h 612618"/>
                  <a:gd name="connsiteX53" fmla="*/ 211248 w 1023042"/>
                  <a:gd name="connsiteY53" fmla="*/ 316871 h 612618"/>
                  <a:gd name="connsiteX54" fmla="*/ 196158 w 1023042"/>
                  <a:gd name="connsiteY54" fmla="*/ 310836 h 612618"/>
                  <a:gd name="connsiteX55" fmla="*/ 132784 w 1023042"/>
                  <a:gd name="connsiteY55" fmla="*/ 350067 h 612618"/>
                  <a:gd name="connsiteX0" fmla="*/ 132784 w 1023042"/>
                  <a:gd name="connsiteY0" fmla="*/ 350067 h 612618"/>
                  <a:gd name="connsiteX1" fmla="*/ 141838 w 1023042"/>
                  <a:gd name="connsiteY1" fmla="*/ 425513 h 612618"/>
                  <a:gd name="connsiteX2" fmla="*/ 93553 w 1023042"/>
                  <a:gd name="connsiteY2" fmla="*/ 452673 h 612618"/>
                  <a:gd name="connsiteX3" fmla="*/ 90535 w 1023042"/>
                  <a:gd name="connsiteY3" fmla="*/ 488887 h 612618"/>
                  <a:gd name="connsiteX4" fmla="*/ 90535 w 1023042"/>
                  <a:gd name="connsiteY4" fmla="*/ 503976 h 612618"/>
                  <a:gd name="connsiteX5" fmla="*/ 0 w 1023042"/>
                  <a:gd name="connsiteY5" fmla="*/ 482851 h 612618"/>
                  <a:gd name="connsiteX6" fmla="*/ 0 w 1023042"/>
                  <a:gd name="connsiteY6" fmla="*/ 570368 h 612618"/>
                  <a:gd name="connsiteX7" fmla="*/ 15089 w 1023042"/>
                  <a:gd name="connsiteY7" fmla="*/ 612618 h 612618"/>
                  <a:gd name="connsiteX8" fmla="*/ 75446 w 1023042"/>
                  <a:gd name="connsiteY8" fmla="*/ 609600 h 612618"/>
                  <a:gd name="connsiteX9" fmla="*/ 135802 w 1023042"/>
                  <a:gd name="connsiteY9" fmla="*/ 597529 h 612618"/>
                  <a:gd name="connsiteX10" fmla="*/ 208230 w 1023042"/>
                  <a:gd name="connsiteY10" fmla="*/ 564333 h 612618"/>
                  <a:gd name="connsiteX11" fmla="*/ 310836 w 1023042"/>
                  <a:gd name="connsiteY11" fmla="*/ 549243 h 612618"/>
                  <a:gd name="connsiteX12" fmla="*/ 449656 w 1023042"/>
                  <a:gd name="connsiteY12" fmla="*/ 522083 h 612618"/>
                  <a:gd name="connsiteX13" fmla="*/ 624689 w 1023042"/>
                  <a:gd name="connsiteY13" fmla="*/ 488887 h 612618"/>
                  <a:gd name="connsiteX14" fmla="*/ 781616 w 1023042"/>
                  <a:gd name="connsiteY14" fmla="*/ 464744 h 612618"/>
                  <a:gd name="connsiteX15" fmla="*/ 841972 w 1023042"/>
                  <a:gd name="connsiteY15" fmla="*/ 446637 h 612618"/>
                  <a:gd name="connsiteX16" fmla="*/ 919330 w 1023042"/>
                  <a:gd name="connsiteY16" fmla="*/ 406769 h 612618"/>
                  <a:gd name="connsiteX17" fmla="*/ 941560 w 1023042"/>
                  <a:gd name="connsiteY17" fmla="*/ 356103 h 612618"/>
                  <a:gd name="connsiteX18" fmla="*/ 962685 w 1023042"/>
                  <a:gd name="connsiteY18" fmla="*/ 301782 h 612618"/>
                  <a:gd name="connsiteX19" fmla="*/ 989846 w 1023042"/>
                  <a:gd name="connsiteY19" fmla="*/ 274622 h 612618"/>
                  <a:gd name="connsiteX20" fmla="*/ 1023042 w 1023042"/>
                  <a:gd name="connsiteY20" fmla="*/ 241426 h 612618"/>
                  <a:gd name="connsiteX21" fmla="*/ 1010970 w 1023042"/>
                  <a:gd name="connsiteY21" fmla="*/ 190123 h 612618"/>
                  <a:gd name="connsiteX22" fmla="*/ 959667 w 1023042"/>
                  <a:gd name="connsiteY22" fmla="*/ 156927 h 612618"/>
                  <a:gd name="connsiteX23" fmla="*/ 932507 w 1023042"/>
                  <a:gd name="connsiteY23" fmla="*/ 57338 h 612618"/>
                  <a:gd name="connsiteX24" fmla="*/ 917418 w 1023042"/>
                  <a:gd name="connsiteY24" fmla="*/ 54321 h 612618"/>
                  <a:gd name="connsiteX25" fmla="*/ 899311 w 1023042"/>
                  <a:gd name="connsiteY25" fmla="*/ 33196 h 612618"/>
                  <a:gd name="connsiteX26" fmla="*/ 878186 w 1023042"/>
                  <a:gd name="connsiteY26" fmla="*/ 27160 h 612618"/>
                  <a:gd name="connsiteX27" fmla="*/ 860079 w 1023042"/>
                  <a:gd name="connsiteY27" fmla="*/ 0 h 612618"/>
                  <a:gd name="connsiteX28" fmla="*/ 817830 w 1023042"/>
                  <a:gd name="connsiteY28" fmla="*/ 21125 h 612618"/>
                  <a:gd name="connsiteX29" fmla="*/ 754456 w 1023042"/>
                  <a:gd name="connsiteY29" fmla="*/ 30178 h 612618"/>
                  <a:gd name="connsiteX30" fmla="*/ 715224 w 1023042"/>
                  <a:gd name="connsiteY30" fmla="*/ 30178 h 612618"/>
                  <a:gd name="connsiteX31" fmla="*/ 654867 w 1023042"/>
                  <a:gd name="connsiteY31" fmla="*/ 36214 h 612618"/>
                  <a:gd name="connsiteX32" fmla="*/ 618654 w 1023042"/>
                  <a:gd name="connsiteY32" fmla="*/ 18107 h 612618"/>
                  <a:gd name="connsiteX33" fmla="*/ 582440 w 1023042"/>
                  <a:gd name="connsiteY33" fmla="*/ 6036 h 612618"/>
                  <a:gd name="connsiteX34" fmla="*/ 561315 w 1023042"/>
                  <a:gd name="connsiteY34" fmla="*/ 27160 h 612618"/>
                  <a:gd name="connsiteX35" fmla="*/ 588475 w 1023042"/>
                  <a:gd name="connsiteY35" fmla="*/ 60356 h 612618"/>
                  <a:gd name="connsiteX36" fmla="*/ 591493 w 1023042"/>
                  <a:gd name="connsiteY36" fmla="*/ 84499 h 612618"/>
                  <a:gd name="connsiteX37" fmla="*/ 546226 w 1023042"/>
                  <a:gd name="connsiteY37" fmla="*/ 96570 h 612618"/>
                  <a:gd name="connsiteX38" fmla="*/ 513030 w 1023042"/>
                  <a:gd name="connsiteY38" fmla="*/ 108641 h 612618"/>
                  <a:gd name="connsiteX39" fmla="*/ 473798 w 1023042"/>
                  <a:gd name="connsiteY39" fmla="*/ 117695 h 612618"/>
                  <a:gd name="connsiteX40" fmla="*/ 473798 w 1023042"/>
                  <a:gd name="connsiteY40" fmla="*/ 181069 h 612618"/>
                  <a:gd name="connsiteX41" fmla="*/ 437584 w 1023042"/>
                  <a:gd name="connsiteY41" fmla="*/ 214265 h 612618"/>
                  <a:gd name="connsiteX42" fmla="*/ 416459 w 1023042"/>
                  <a:gd name="connsiteY42" fmla="*/ 247461 h 612618"/>
                  <a:gd name="connsiteX43" fmla="*/ 392317 w 1023042"/>
                  <a:gd name="connsiteY43" fmla="*/ 259533 h 612618"/>
                  <a:gd name="connsiteX44" fmla="*/ 365157 w 1023042"/>
                  <a:gd name="connsiteY44" fmla="*/ 235390 h 612618"/>
                  <a:gd name="connsiteX45" fmla="*/ 356103 w 1023042"/>
                  <a:gd name="connsiteY45" fmla="*/ 253497 h 612618"/>
                  <a:gd name="connsiteX46" fmla="*/ 356103 w 1023042"/>
                  <a:gd name="connsiteY46" fmla="*/ 277639 h 612618"/>
                  <a:gd name="connsiteX47" fmla="*/ 356103 w 1023042"/>
                  <a:gd name="connsiteY47" fmla="*/ 298764 h 612618"/>
                  <a:gd name="connsiteX48" fmla="*/ 334978 w 1023042"/>
                  <a:gd name="connsiteY48" fmla="*/ 286693 h 612618"/>
                  <a:gd name="connsiteX49" fmla="*/ 316871 w 1023042"/>
                  <a:gd name="connsiteY49" fmla="*/ 283675 h 612618"/>
                  <a:gd name="connsiteX50" fmla="*/ 277640 w 1023042"/>
                  <a:gd name="connsiteY50" fmla="*/ 316871 h 612618"/>
                  <a:gd name="connsiteX51" fmla="*/ 262551 w 1023042"/>
                  <a:gd name="connsiteY51" fmla="*/ 328942 h 612618"/>
                  <a:gd name="connsiteX52" fmla="*/ 229355 w 1023042"/>
                  <a:gd name="connsiteY52" fmla="*/ 334978 h 612618"/>
                  <a:gd name="connsiteX53" fmla="*/ 211248 w 1023042"/>
                  <a:gd name="connsiteY53" fmla="*/ 316871 h 612618"/>
                  <a:gd name="connsiteX54" fmla="*/ 196158 w 1023042"/>
                  <a:gd name="connsiteY54" fmla="*/ 310836 h 612618"/>
                  <a:gd name="connsiteX55" fmla="*/ 132784 w 1023042"/>
                  <a:gd name="connsiteY55" fmla="*/ 350067 h 612618"/>
                  <a:gd name="connsiteX0" fmla="*/ 132784 w 1023042"/>
                  <a:gd name="connsiteY0" fmla="*/ 350067 h 612618"/>
                  <a:gd name="connsiteX1" fmla="*/ 141838 w 1023042"/>
                  <a:gd name="connsiteY1" fmla="*/ 425513 h 612618"/>
                  <a:gd name="connsiteX2" fmla="*/ 93553 w 1023042"/>
                  <a:gd name="connsiteY2" fmla="*/ 452673 h 612618"/>
                  <a:gd name="connsiteX3" fmla="*/ 90535 w 1023042"/>
                  <a:gd name="connsiteY3" fmla="*/ 488887 h 612618"/>
                  <a:gd name="connsiteX4" fmla="*/ 90535 w 1023042"/>
                  <a:gd name="connsiteY4" fmla="*/ 503976 h 612618"/>
                  <a:gd name="connsiteX5" fmla="*/ 0 w 1023042"/>
                  <a:gd name="connsiteY5" fmla="*/ 482851 h 612618"/>
                  <a:gd name="connsiteX6" fmla="*/ 0 w 1023042"/>
                  <a:gd name="connsiteY6" fmla="*/ 570368 h 612618"/>
                  <a:gd name="connsiteX7" fmla="*/ 15089 w 1023042"/>
                  <a:gd name="connsiteY7" fmla="*/ 612618 h 612618"/>
                  <a:gd name="connsiteX8" fmla="*/ 75446 w 1023042"/>
                  <a:gd name="connsiteY8" fmla="*/ 609600 h 612618"/>
                  <a:gd name="connsiteX9" fmla="*/ 135802 w 1023042"/>
                  <a:gd name="connsiteY9" fmla="*/ 597529 h 612618"/>
                  <a:gd name="connsiteX10" fmla="*/ 208230 w 1023042"/>
                  <a:gd name="connsiteY10" fmla="*/ 564333 h 612618"/>
                  <a:gd name="connsiteX11" fmla="*/ 310836 w 1023042"/>
                  <a:gd name="connsiteY11" fmla="*/ 549243 h 612618"/>
                  <a:gd name="connsiteX12" fmla="*/ 449656 w 1023042"/>
                  <a:gd name="connsiteY12" fmla="*/ 522083 h 612618"/>
                  <a:gd name="connsiteX13" fmla="*/ 624689 w 1023042"/>
                  <a:gd name="connsiteY13" fmla="*/ 488887 h 612618"/>
                  <a:gd name="connsiteX14" fmla="*/ 781616 w 1023042"/>
                  <a:gd name="connsiteY14" fmla="*/ 464744 h 612618"/>
                  <a:gd name="connsiteX15" fmla="*/ 841972 w 1023042"/>
                  <a:gd name="connsiteY15" fmla="*/ 446637 h 612618"/>
                  <a:gd name="connsiteX16" fmla="*/ 919330 w 1023042"/>
                  <a:gd name="connsiteY16" fmla="*/ 406769 h 612618"/>
                  <a:gd name="connsiteX17" fmla="*/ 941560 w 1023042"/>
                  <a:gd name="connsiteY17" fmla="*/ 356103 h 612618"/>
                  <a:gd name="connsiteX18" fmla="*/ 962685 w 1023042"/>
                  <a:gd name="connsiteY18" fmla="*/ 301782 h 612618"/>
                  <a:gd name="connsiteX19" fmla="*/ 989846 w 1023042"/>
                  <a:gd name="connsiteY19" fmla="*/ 274622 h 612618"/>
                  <a:gd name="connsiteX20" fmla="*/ 1023042 w 1023042"/>
                  <a:gd name="connsiteY20" fmla="*/ 241426 h 612618"/>
                  <a:gd name="connsiteX21" fmla="*/ 1010970 w 1023042"/>
                  <a:gd name="connsiteY21" fmla="*/ 190123 h 612618"/>
                  <a:gd name="connsiteX22" fmla="*/ 959667 w 1023042"/>
                  <a:gd name="connsiteY22" fmla="*/ 156927 h 612618"/>
                  <a:gd name="connsiteX23" fmla="*/ 932507 w 1023042"/>
                  <a:gd name="connsiteY23" fmla="*/ 57338 h 612618"/>
                  <a:gd name="connsiteX24" fmla="*/ 917418 w 1023042"/>
                  <a:gd name="connsiteY24" fmla="*/ 54321 h 612618"/>
                  <a:gd name="connsiteX25" fmla="*/ 899311 w 1023042"/>
                  <a:gd name="connsiteY25" fmla="*/ 33196 h 612618"/>
                  <a:gd name="connsiteX26" fmla="*/ 878186 w 1023042"/>
                  <a:gd name="connsiteY26" fmla="*/ 27160 h 612618"/>
                  <a:gd name="connsiteX27" fmla="*/ 860079 w 1023042"/>
                  <a:gd name="connsiteY27" fmla="*/ 0 h 612618"/>
                  <a:gd name="connsiteX28" fmla="*/ 817830 w 1023042"/>
                  <a:gd name="connsiteY28" fmla="*/ 21125 h 612618"/>
                  <a:gd name="connsiteX29" fmla="*/ 754456 w 1023042"/>
                  <a:gd name="connsiteY29" fmla="*/ 30178 h 612618"/>
                  <a:gd name="connsiteX30" fmla="*/ 715224 w 1023042"/>
                  <a:gd name="connsiteY30" fmla="*/ 30178 h 612618"/>
                  <a:gd name="connsiteX31" fmla="*/ 654867 w 1023042"/>
                  <a:gd name="connsiteY31" fmla="*/ 36214 h 612618"/>
                  <a:gd name="connsiteX32" fmla="*/ 618654 w 1023042"/>
                  <a:gd name="connsiteY32" fmla="*/ 18107 h 612618"/>
                  <a:gd name="connsiteX33" fmla="*/ 582440 w 1023042"/>
                  <a:gd name="connsiteY33" fmla="*/ 6036 h 612618"/>
                  <a:gd name="connsiteX34" fmla="*/ 561315 w 1023042"/>
                  <a:gd name="connsiteY34" fmla="*/ 27160 h 612618"/>
                  <a:gd name="connsiteX35" fmla="*/ 588475 w 1023042"/>
                  <a:gd name="connsiteY35" fmla="*/ 60356 h 612618"/>
                  <a:gd name="connsiteX36" fmla="*/ 591493 w 1023042"/>
                  <a:gd name="connsiteY36" fmla="*/ 84499 h 612618"/>
                  <a:gd name="connsiteX37" fmla="*/ 546226 w 1023042"/>
                  <a:gd name="connsiteY37" fmla="*/ 96570 h 612618"/>
                  <a:gd name="connsiteX38" fmla="*/ 513030 w 1023042"/>
                  <a:gd name="connsiteY38" fmla="*/ 108641 h 612618"/>
                  <a:gd name="connsiteX39" fmla="*/ 459502 w 1023042"/>
                  <a:gd name="connsiteY39" fmla="*/ 112933 h 612618"/>
                  <a:gd name="connsiteX40" fmla="*/ 473798 w 1023042"/>
                  <a:gd name="connsiteY40" fmla="*/ 181069 h 612618"/>
                  <a:gd name="connsiteX41" fmla="*/ 437584 w 1023042"/>
                  <a:gd name="connsiteY41" fmla="*/ 214265 h 612618"/>
                  <a:gd name="connsiteX42" fmla="*/ 416459 w 1023042"/>
                  <a:gd name="connsiteY42" fmla="*/ 247461 h 612618"/>
                  <a:gd name="connsiteX43" fmla="*/ 392317 w 1023042"/>
                  <a:gd name="connsiteY43" fmla="*/ 259533 h 612618"/>
                  <a:gd name="connsiteX44" fmla="*/ 365157 w 1023042"/>
                  <a:gd name="connsiteY44" fmla="*/ 235390 h 612618"/>
                  <a:gd name="connsiteX45" fmla="*/ 356103 w 1023042"/>
                  <a:gd name="connsiteY45" fmla="*/ 253497 h 612618"/>
                  <a:gd name="connsiteX46" fmla="*/ 356103 w 1023042"/>
                  <a:gd name="connsiteY46" fmla="*/ 277639 h 612618"/>
                  <a:gd name="connsiteX47" fmla="*/ 356103 w 1023042"/>
                  <a:gd name="connsiteY47" fmla="*/ 298764 h 612618"/>
                  <a:gd name="connsiteX48" fmla="*/ 334978 w 1023042"/>
                  <a:gd name="connsiteY48" fmla="*/ 286693 h 612618"/>
                  <a:gd name="connsiteX49" fmla="*/ 316871 w 1023042"/>
                  <a:gd name="connsiteY49" fmla="*/ 283675 h 612618"/>
                  <a:gd name="connsiteX50" fmla="*/ 277640 w 1023042"/>
                  <a:gd name="connsiteY50" fmla="*/ 316871 h 612618"/>
                  <a:gd name="connsiteX51" fmla="*/ 262551 w 1023042"/>
                  <a:gd name="connsiteY51" fmla="*/ 328942 h 612618"/>
                  <a:gd name="connsiteX52" fmla="*/ 229355 w 1023042"/>
                  <a:gd name="connsiteY52" fmla="*/ 334978 h 612618"/>
                  <a:gd name="connsiteX53" fmla="*/ 211248 w 1023042"/>
                  <a:gd name="connsiteY53" fmla="*/ 316871 h 612618"/>
                  <a:gd name="connsiteX54" fmla="*/ 196158 w 1023042"/>
                  <a:gd name="connsiteY54" fmla="*/ 310836 h 612618"/>
                  <a:gd name="connsiteX55" fmla="*/ 132784 w 1023042"/>
                  <a:gd name="connsiteY55" fmla="*/ 350067 h 612618"/>
                  <a:gd name="connsiteX0" fmla="*/ 132784 w 1023042"/>
                  <a:gd name="connsiteY0" fmla="*/ 350067 h 612618"/>
                  <a:gd name="connsiteX1" fmla="*/ 141838 w 1023042"/>
                  <a:gd name="connsiteY1" fmla="*/ 425513 h 612618"/>
                  <a:gd name="connsiteX2" fmla="*/ 93553 w 1023042"/>
                  <a:gd name="connsiteY2" fmla="*/ 452673 h 612618"/>
                  <a:gd name="connsiteX3" fmla="*/ 90535 w 1023042"/>
                  <a:gd name="connsiteY3" fmla="*/ 488887 h 612618"/>
                  <a:gd name="connsiteX4" fmla="*/ 90535 w 1023042"/>
                  <a:gd name="connsiteY4" fmla="*/ 503976 h 612618"/>
                  <a:gd name="connsiteX5" fmla="*/ 0 w 1023042"/>
                  <a:gd name="connsiteY5" fmla="*/ 482851 h 612618"/>
                  <a:gd name="connsiteX6" fmla="*/ 0 w 1023042"/>
                  <a:gd name="connsiteY6" fmla="*/ 570368 h 612618"/>
                  <a:gd name="connsiteX7" fmla="*/ 15089 w 1023042"/>
                  <a:gd name="connsiteY7" fmla="*/ 612618 h 612618"/>
                  <a:gd name="connsiteX8" fmla="*/ 75446 w 1023042"/>
                  <a:gd name="connsiteY8" fmla="*/ 609600 h 612618"/>
                  <a:gd name="connsiteX9" fmla="*/ 135802 w 1023042"/>
                  <a:gd name="connsiteY9" fmla="*/ 597529 h 612618"/>
                  <a:gd name="connsiteX10" fmla="*/ 208230 w 1023042"/>
                  <a:gd name="connsiteY10" fmla="*/ 564333 h 612618"/>
                  <a:gd name="connsiteX11" fmla="*/ 310836 w 1023042"/>
                  <a:gd name="connsiteY11" fmla="*/ 549243 h 612618"/>
                  <a:gd name="connsiteX12" fmla="*/ 449656 w 1023042"/>
                  <a:gd name="connsiteY12" fmla="*/ 522083 h 612618"/>
                  <a:gd name="connsiteX13" fmla="*/ 624689 w 1023042"/>
                  <a:gd name="connsiteY13" fmla="*/ 488887 h 612618"/>
                  <a:gd name="connsiteX14" fmla="*/ 781616 w 1023042"/>
                  <a:gd name="connsiteY14" fmla="*/ 464744 h 612618"/>
                  <a:gd name="connsiteX15" fmla="*/ 841972 w 1023042"/>
                  <a:gd name="connsiteY15" fmla="*/ 446637 h 612618"/>
                  <a:gd name="connsiteX16" fmla="*/ 919330 w 1023042"/>
                  <a:gd name="connsiteY16" fmla="*/ 406769 h 612618"/>
                  <a:gd name="connsiteX17" fmla="*/ 941560 w 1023042"/>
                  <a:gd name="connsiteY17" fmla="*/ 356103 h 612618"/>
                  <a:gd name="connsiteX18" fmla="*/ 962685 w 1023042"/>
                  <a:gd name="connsiteY18" fmla="*/ 301782 h 612618"/>
                  <a:gd name="connsiteX19" fmla="*/ 989846 w 1023042"/>
                  <a:gd name="connsiteY19" fmla="*/ 274622 h 612618"/>
                  <a:gd name="connsiteX20" fmla="*/ 1023042 w 1023042"/>
                  <a:gd name="connsiteY20" fmla="*/ 241426 h 612618"/>
                  <a:gd name="connsiteX21" fmla="*/ 1010970 w 1023042"/>
                  <a:gd name="connsiteY21" fmla="*/ 190123 h 612618"/>
                  <a:gd name="connsiteX22" fmla="*/ 959667 w 1023042"/>
                  <a:gd name="connsiteY22" fmla="*/ 156927 h 612618"/>
                  <a:gd name="connsiteX23" fmla="*/ 932507 w 1023042"/>
                  <a:gd name="connsiteY23" fmla="*/ 57338 h 612618"/>
                  <a:gd name="connsiteX24" fmla="*/ 917418 w 1023042"/>
                  <a:gd name="connsiteY24" fmla="*/ 54321 h 612618"/>
                  <a:gd name="connsiteX25" fmla="*/ 899311 w 1023042"/>
                  <a:gd name="connsiteY25" fmla="*/ 33196 h 612618"/>
                  <a:gd name="connsiteX26" fmla="*/ 878186 w 1023042"/>
                  <a:gd name="connsiteY26" fmla="*/ 27160 h 612618"/>
                  <a:gd name="connsiteX27" fmla="*/ 860079 w 1023042"/>
                  <a:gd name="connsiteY27" fmla="*/ 0 h 612618"/>
                  <a:gd name="connsiteX28" fmla="*/ 817830 w 1023042"/>
                  <a:gd name="connsiteY28" fmla="*/ 21125 h 612618"/>
                  <a:gd name="connsiteX29" fmla="*/ 754456 w 1023042"/>
                  <a:gd name="connsiteY29" fmla="*/ 30178 h 612618"/>
                  <a:gd name="connsiteX30" fmla="*/ 715224 w 1023042"/>
                  <a:gd name="connsiteY30" fmla="*/ 30178 h 612618"/>
                  <a:gd name="connsiteX31" fmla="*/ 654867 w 1023042"/>
                  <a:gd name="connsiteY31" fmla="*/ 36214 h 612618"/>
                  <a:gd name="connsiteX32" fmla="*/ 618654 w 1023042"/>
                  <a:gd name="connsiteY32" fmla="*/ 18107 h 612618"/>
                  <a:gd name="connsiteX33" fmla="*/ 582440 w 1023042"/>
                  <a:gd name="connsiteY33" fmla="*/ 6036 h 612618"/>
                  <a:gd name="connsiteX34" fmla="*/ 561315 w 1023042"/>
                  <a:gd name="connsiteY34" fmla="*/ 27160 h 612618"/>
                  <a:gd name="connsiteX35" fmla="*/ 588475 w 1023042"/>
                  <a:gd name="connsiteY35" fmla="*/ 60356 h 612618"/>
                  <a:gd name="connsiteX36" fmla="*/ 591493 w 1023042"/>
                  <a:gd name="connsiteY36" fmla="*/ 84499 h 612618"/>
                  <a:gd name="connsiteX37" fmla="*/ 546226 w 1023042"/>
                  <a:gd name="connsiteY37" fmla="*/ 96570 h 612618"/>
                  <a:gd name="connsiteX38" fmla="*/ 513030 w 1023042"/>
                  <a:gd name="connsiteY38" fmla="*/ 108641 h 612618"/>
                  <a:gd name="connsiteX39" fmla="*/ 459502 w 1023042"/>
                  <a:gd name="connsiteY39" fmla="*/ 112933 h 612618"/>
                  <a:gd name="connsiteX40" fmla="*/ 464267 w 1023042"/>
                  <a:gd name="connsiteY40" fmla="*/ 181069 h 612618"/>
                  <a:gd name="connsiteX41" fmla="*/ 437584 w 1023042"/>
                  <a:gd name="connsiteY41" fmla="*/ 214265 h 612618"/>
                  <a:gd name="connsiteX42" fmla="*/ 416459 w 1023042"/>
                  <a:gd name="connsiteY42" fmla="*/ 247461 h 612618"/>
                  <a:gd name="connsiteX43" fmla="*/ 392317 w 1023042"/>
                  <a:gd name="connsiteY43" fmla="*/ 259533 h 612618"/>
                  <a:gd name="connsiteX44" fmla="*/ 365157 w 1023042"/>
                  <a:gd name="connsiteY44" fmla="*/ 235390 h 612618"/>
                  <a:gd name="connsiteX45" fmla="*/ 356103 w 1023042"/>
                  <a:gd name="connsiteY45" fmla="*/ 253497 h 612618"/>
                  <a:gd name="connsiteX46" fmla="*/ 356103 w 1023042"/>
                  <a:gd name="connsiteY46" fmla="*/ 277639 h 612618"/>
                  <a:gd name="connsiteX47" fmla="*/ 356103 w 1023042"/>
                  <a:gd name="connsiteY47" fmla="*/ 298764 h 612618"/>
                  <a:gd name="connsiteX48" fmla="*/ 334978 w 1023042"/>
                  <a:gd name="connsiteY48" fmla="*/ 286693 h 612618"/>
                  <a:gd name="connsiteX49" fmla="*/ 316871 w 1023042"/>
                  <a:gd name="connsiteY49" fmla="*/ 283675 h 612618"/>
                  <a:gd name="connsiteX50" fmla="*/ 277640 w 1023042"/>
                  <a:gd name="connsiteY50" fmla="*/ 316871 h 612618"/>
                  <a:gd name="connsiteX51" fmla="*/ 262551 w 1023042"/>
                  <a:gd name="connsiteY51" fmla="*/ 328942 h 612618"/>
                  <a:gd name="connsiteX52" fmla="*/ 229355 w 1023042"/>
                  <a:gd name="connsiteY52" fmla="*/ 334978 h 612618"/>
                  <a:gd name="connsiteX53" fmla="*/ 211248 w 1023042"/>
                  <a:gd name="connsiteY53" fmla="*/ 316871 h 612618"/>
                  <a:gd name="connsiteX54" fmla="*/ 196158 w 1023042"/>
                  <a:gd name="connsiteY54" fmla="*/ 310836 h 612618"/>
                  <a:gd name="connsiteX55" fmla="*/ 132784 w 1023042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41560 w 1032573"/>
                  <a:gd name="connsiteY17" fmla="*/ 356103 h 612618"/>
                  <a:gd name="connsiteX18" fmla="*/ 962685 w 1032573"/>
                  <a:gd name="connsiteY18" fmla="*/ 301782 h 612618"/>
                  <a:gd name="connsiteX19" fmla="*/ 989846 w 1032573"/>
                  <a:gd name="connsiteY19" fmla="*/ 274622 h 612618"/>
                  <a:gd name="connsiteX20" fmla="*/ 1032573 w 1032573"/>
                  <a:gd name="connsiteY20" fmla="*/ 255709 h 612618"/>
                  <a:gd name="connsiteX21" fmla="*/ 1010970 w 1032573"/>
                  <a:gd name="connsiteY21" fmla="*/ 190123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88475 w 1032573"/>
                  <a:gd name="connsiteY35" fmla="*/ 60356 h 612618"/>
                  <a:gd name="connsiteX36" fmla="*/ 591493 w 1032573"/>
                  <a:gd name="connsiteY36" fmla="*/ 84499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5157 w 1032573"/>
                  <a:gd name="connsiteY44" fmla="*/ 235390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41560 w 1032573"/>
                  <a:gd name="connsiteY17" fmla="*/ 356103 h 612618"/>
                  <a:gd name="connsiteX18" fmla="*/ 962685 w 1032573"/>
                  <a:gd name="connsiteY18" fmla="*/ 301782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0970 w 1032573"/>
                  <a:gd name="connsiteY21" fmla="*/ 190123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88475 w 1032573"/>
                  <a:gd name="connsiteY35" fmla="*/ 60356 h 612618"/>
                  <a:gd name="connsiteX36" fmla="*/ 591493 w 1032573"/>
                  <a:gd name="connsiteY36" fmla="*/ 84499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5157 w 1032573"/>
                  <a:gd name="connsiteY44" fmla="*/ 235390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41560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0970 w 1032573"/>
                  <a:gd name="connsiteY21" fmla="*/ 190123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88475 w 1032573"/>
                  <a:gd name="connsiteY35" fmla="*/ 60356 h 612618"/>
                  <a:gd name="connsiteX36" fmla="*/ 591493 w 1032573"/>
                  <a:gd name="connsiteY36" fmla="*/ 84499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5157 w 1032573"/>
                  <a:gd name="connsiteY44" fmla="*/ 235390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41560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88475 w 1032573"/>
                  <a:gd name="connsiteY35" fmla="*/ 60356 h 612618"/>
                  <a:gd name="connsiteX36" fmla="*/ 591493 w 1032573"/>
                  <a:gd name="connsiteY36" fmla="*/ 84499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5157 w 1032573"/>
                  <a:gd name="connsiteY44" fmla="*/ 235390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88475 w 1032573"/>
                  <a:gd name="connsiteY35" fmla="*/ 60356 h 612618"/>
                  <a:gd name="connsiteX36" fmla="*/ 591493 w 1032573"/>
                  <a:gd name="connsiteY36" fmla="*/ 84499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5157 w 1032573"/>
                  <a:gd name="connsiteY44" fmla="*/ 235390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91493 w 1032573"/>
                  <a:gd name="connsiteY36" fmla="*/ 84499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5157 w 1032573"/>
                  <a:gd name="connsiteY44" fmla="*/ 235390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79579 w 1032573"/>
                  <a:gd name="connsiteY36" fmla="*/ 79738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5157 w 1032573"/>
                  <a:gd name="connsiteY44" fmla="*/ 235390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79579 w 1032573"/>
                  <a:gd name="connsiteY36" fmla="*/ 79738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2773 w 1032573"/>
                  <a:gd name="connsiteY44" fmla="*/ 225867 h 612618"/>
                  <a:gd name="connsiteX45" fmla="*/ 356103 w 1032573"/>
                  <a:gd name="connsiteY45" fmla="*/ 253497 h 612618"/>
                  <a:gd name="connsiteX46" fmla="*/ 356103 w 1032573"/>
                  <a:gd name="connsiteY46" fmla="*/ 277639 h 612618"/>
                  <a:gd name="connsiteX47" fmla="*/ 356103 w 1032573"/>
                  <a:gd name="connsiteY47" fmla="*/ 298764 h 612618"/>
                  <a:gd name="connsiteX48" fmla="*/ 334978 w 1032573"/>
                  <a:gd name="connsiteY48" fmla="*/ 286693 h 612618"/>
                  <a:gd name="connsiteX49" fmla="*/ 316871 w 1032573"/>
                  <a:gd name="connsiteY49" fmla="*/ 283675 h 612618"/>
                  <a:gd name="connsiteX50" fmla="*/ 277640 w 1032573"/>
                  <a:gd name="connsiteY50" fmla="*/ 316871 h 612618"/>
                  <a:gd name="connsiteX51" fmla="*/ 262551 w 1032573"/>
                  <a:gd name="connsiteY51" fmla="*/ 328942 h 612618"/>
                  <a:gd name="connsiteX52" fmla="*/ 229355 w 1032573"/>
                  <a:gd name="connsiteY52" fmla="*/ 334978 h 612618"/>
                  <a:gd name="connsiteX53" fmla="*/ 211248 w 1032573"/>
                  <a:gd name="connsiteY53" fmla="*/ 316871 h 612618"/>
                  <a:gd name="connsiteX54" fmla="*/ 196158 w 1032573"/>
                  <a:gd name="connsiteY54" fmla="*/ 310836 h 612618"/>
                  <a:gd name="connsiteX55" fmla="*/ 132784 w 1032573"/>
                  <a:gd name="connsiteY55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79579 w 1032573"/>
                  <a:gd name="connsiteY36" fmla="*/ 79738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2773 w 1032573"/>
                  <a:gd name="connsiteY44" fmla="*/ 225867 h 612618"/>
                  <a:gd name="connsiteX45" fmla="*/ 356103 w 1032573"/>
                  <a:gd name="connsiteY45" fmla="*/ 277639 h 612618"/>
                  <a:gd name="connsiteX46" fmla="*/ 356103 w 1032573"/>
                  <a:gd name="connsiteY46" fmla="*/ 298764 h 612618"/>
                  <a:gd name="connsiteX47" fmla="*/ 334978 w 1032573"/>
                  <a:gd name="connsiteY47" fmla="*/ 286693 h 612618"/>
                  <a:gd name="connsiteX48" fmla="*/ 316871 w 1032573"/>
                  <a:gd name="connsiteY48" fmla="*/ 283675 h 612618"/>
                  <a:gd name="connsiteX49" fmla="*/ 277640 w 1032573"/>
                  <a:gd name="connsiteY49" fmla="*/ 316871 h 612618"/>
                  <a:gd name="connsiteX50" fmla="*/ 262551 w 1032573"/>
                  <a:gd name="connsiteY50" fmla="*/ 328942 h 612618"/>
                  <a:gd name="connsiteX51" fmla="*/ 229355 w 1032573"/>
                  <a:gd name="connsiteY51" fmla="*/ 334978 h 612618"/>
                  <a:gd name="connsiteX52" fmla="*/ 211248 w 1032573"/>
                  <a:gd name="connsiteY52" fmla="*/ 316871 h 612618"/>
                  <a:gd name="connsiteX53" fmla="*/ 196158 w 1032573"/>
                  <a:gd name="connsiteY53" fmla="*/ 310836 h 612618"/>
                  <a:gd name="connsiteX54" fmla="*/ 132784 w 1032573"/>
                  <a:gd name="connsiteY54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79579 w 1032573"/>
                  <a:gd name="connsiteY36" fmla="*/ 79738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62773 w 1032573"/>
                  <a:gd name="connsiteY44" fmla="*/ 225867 h 612618"/>
                  <a:gd name="connsiteX45" fmla="*/ 356103 w 1032573"/>
                  <a:gd name="connsiteY45" fmla="*/ 298764 h 612618"/>
                  <a:gd name="connsiteX46" fmla="*/ 334978 w 1032573"/>
                  <a:gd name="connsiteY46" fmla="*/ 286693 h 612618"/>
                  <a:gd name="connsiteX47" fmla="*/ 316871 w 1032573"/>
                  <a:gd name="connsiteY47" fmla="*/ 283675 h 612618"/>
                  <a:gd name="connsiteX48" fmla="*/ 277640 w 1032573"/>
                  <a:gd name="connsiteY48" fmla="*/ 316871 h 612618"/>
                  <a:gd name="connsiteX49" fmla="*/ 262551 w 1032573"/>
                  <a:gd name="connsiteY49" fmla="*/ 328942 h 612618"/>
                  <a:gd name="connsiteX50" fmla="*/ 229355 w 1032573"/>
                  <a:gd name="connsiteY50" fmla="*/ 334978 h 612618"/>
                  <a:gd name="connsiteX51" fmla="*/ 211248 w 1032573"/>
                  <a:gd name="connsiteY51" fmla="*/ 316871 h 612618"/>
                  <a:gd name="connsiteX52" fmla="*/ 196158 w 1032573"/>
                  <a:gd name="connsiteY52" fmla="*/ 310836 h 612618"/>
                  <a:gd name="connsiteX53" fmla="*/ 132784 w 1032573"/>
                  <a:gd name="connsiteY53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79579 w 1032573"/>
                  <a:gd name="connsiteY36" fmla="*/ 79738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53242 w 1032573"/>
                  <a:gd name="connsiteY44" fmla="*/ 223486 h 612618"/>
                  <a:gd name="connsiteX45" fmla="*/ 356103 w 1032573"/>
                  <a:gd name="connsiteY45" fmla="*/ 298764 h 612618"/>
                  <a:gd name="connsiteX46" fmla="*/ 334978 w 1032573"/>
                  <a:gd name="connsiteY46" fmla="*/ 286693 h 612618"/>
                  <a:gd name="connsiteX47" fmla="*/ 316871 w 1032573"/>
                  <a:gd name="connsiteY47" fmla="*/ 283675 h 612618"/>
                  <a:gd name="connsiteX48" fmla="*/ 277640 w 1032573"/>
                  <a:gd name="connsiteY48" fmla="*/ 316871 h 612618"/>
                  <a:gd name="connsiteX49" fmla="*/ 262551 w 1032573"/>
                  <a:gd name="connsiteY49" fmla="*/ 328942 h 612618"/>
                  <a:gd name="connsiteX50" fmla="*/ 229355 w 1032573"/>
                  <a:gd name="connsiteY50" fmla="*/ 334978 h 612618"/>
                  <a:gd name="connsiteX51" fmla="*/ 211248 w 1032573"/>
                  <a:gd name="connsiteY51" fmla="*/ 316871 h 612618"/>
                  <a:gd name="connsiteX52" fmla="*/ 196158 w 1032573"/>
                  <a:gd name="connsiteY52" fmla="*/ 310836 h 612618"/>
                  <a:gd name="connsiteX53" fmla="*/ 132784 w 1032573"/>
                  <a:gd name="connsiteY53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79579 w 1032573"/>
                  <a:gd name="connsiteY36" fmla="*/ 79738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53242 w 1032573"/>
                  <a:gd name="connsiteY44" fmla="*/ 223486 h 612618"/>
                  <a:gd name="connsiteX45" fmla="*/ 356103 w 1032573"/>
                  <a:gd name="connsiteY45" fmla="*/ 298764 h 612618"/>
                  <a:gd name="connsiteX46" fmla="*/ 334978 w 1032573"/>
                  <a:gd name="connsiteY46" fmla="*/ 286693 h 612618"/>
                  <a:gd name="connsiteX47" fmla="*/ 316871 w 1032573"/>
                  <a:gd name="connsiteY47" fmla="*/ 283675 h 612618"/>
                  <a:gd name="connsiteX48" fmla="*/ 277640 w 1032573"/>
                  <a:gd name="connsiteY48" fmla="*/ 316871 h 612618"/>
                  <a:gd name="connsiteX49" fmla="*/ 262551 w 1032573"/>
                  <a:gd name="connsiteY49" fmla="*/ 317039 h 612618"/>
                  <a:gd name="connsiteX50" fmla="*/ 229355 w 1032573"/>
                  <a:gd name="connsiteY50" fmla="*/ 334978 h 612618"/>
                  <a:gd name="connsiteX51" fmla="*/ 211248 w 1032573"/>
                  <a:gd name="connsiteY51" fmla="*/ 316871 h 612618"/>
                  <a:gd name="connsiteX52" fmla="*/ 196158 w 1032573"/>
                  <a:gd name="connsiteY52" fmla="*/ 310836 h 612618"/>
                  <a:gd name="connsiteX53" fmla="*/ 132784 w 1032573"/>
                  <a:gd name="connsiteY53" fmla="*/ 350067 h 612618"/>
                  <a:gd name="connsiteX0" fmla="*/ 132784 w 1032573"/>
                  <a:gd name="connsiteY0" fmla="*/ 350067 h 612618"/>
                  <a:gd name="connsiteX1" fmla="*/ 141838 w 1032573"/>
                  <a:gd name="connsiteY1" fmla="*/ 425513 h 612618"/>
                  <a:gd name="connsiteX2" fmla="*/ 93553 w 1032573"/>
                  <a:gd name="connsiteY2" fmla="*/ 452673 h 612618"/>
                  <a:gd name="connsiteX3" fmla="*/ 90535 w 1032573"/>
                  <a:gd name="connsiteY3" fmla="*/ 488887 h 612618"/>
                  <a:gd name="connsiteX4" fmla="*/ 90535 w 1032573"/>
                  <a:gd name="connsiteY4" fmla="*/ 503976 h 612618"/>
                  <a:gd name="connsiteX5" fmla="*/ 0 w 1032573"/>
                  <a:gd name="connsiteY5" fmla="*/ 482851 h 612618"/>
                  <a:gd name="connsiteX6" fmla="*/ 0 w 1032573"/>
                  <a:gd name="connsiteY6" fmla="*/ 570368 h 612618"/>
                  <a:gd name="connsiteX7" fmla="*/ 15089 w 1032573"/>
                  <a:gd name="connsiteY7" fmla="*/ 612618 h 612618"/>
                  <a:gd name="connsiteX8" fmla="*/ 75446 w 1032573"/>
                  <a:gd name="connsiteY8" fmla="*/ 609600 h 612618"/>
                  <a:gd name="connsiteX9" fmla="*/ 135802 w 1032573"/>
                  <a:gd name="connsiteY9" fmla="*/ 597529 h 612618"/>
                  <a:gd name="connsiteX10" fmla="*/ 208230 w 1032573"/>
                  <a:gd name="connsiteY10" fmla="*/ 564333 h 612618"/>
                  <a:gd name="connsiteX11" fmla="*/ 310836 w 1032573"/>
                  <a:gd name="connsiteY11" fmla="*/ 549243 h 612618"/>
                  <a:gd name="connsiteX12" fmla="*/ 449656 w 1032573"/>
                  <a:gd name="connsiteY12" fmla="*/ 522083 h 612618"/>
                  <a:gd name="connsiteX13" fmla="*/ 624689 w 1032573"/>
                  <a:gd name="connsiteY13" fmla="*/ 488887 h 612618"/>
                  <a:gd name="connsiteX14" fmla="*/ 781616 w 1032573"/>
                  <a:gd name="connsiteY14" fmla="*/ 464744 h 612618"/>
                  <a:gd name="connsiteX15" fmla="*/ 841972 w 1032573"/>
                  <a:gd name="connsiteY15" fmla="*/ 446637 h 612618"/>
                  <a:gd name="connsiteX16" fmla="*/ 919330 w 1032573"/>
                  <a:gd name="connsiteY16" fmla="*/ 406769 h 612618"/>
                  <a:gd name="connsiteX17" fmla="*/ 951092 w 1032573"/>
                  <a:gd name="connsiteY17" fmla="*/ 356103 h 612618"/>
                  <a:gd name="connsiteX18" fmla="*/ 969834 w 1032573"/>
                  <a:gd name="connsiteY18" fmla="*/ 308924 h 612618"/>
                  <a:gd name="connsiteX19" fmla="*/ 999378 w 1032573"/>
                  <a:gd name="connsiteY19" fmla="*/ 281763 h 612618"/>
                  <a:gd name="connsiteX20" fmla="*/ 1032573 w 1032573"/>
                  <a:gd name="connsiteY20" fmla="*/ 255709 h 612618"/>
                  <a:gd name="connsiteX21" fmla="*/ 1018118 w 1032573"/>
                  <a:gd name="connsiteY21" fmla="*/ 180601 h 612618"/>
                  <a:gd name="connsiteX22" fmla="*/ 959667 w 1032573"/>
                  <a:gd name="connsiteY22" fmla="*/ 156927 h 612618"/>
                  <a:gd name="connsiteX23" fmla="*/ 932507 w 1032573"/>
                  <a:gd name="connsiteY23" fmla="*/ 57338 h 612618"/>
                  <a:gd name="connsiteX24" fmla="*/ 917418 w 1032573"/>
                  <a:gd name="connsiteY24" fmla="*/ 54321 h 612618"/>
                  <a:gd name="connsiteX25" fmla="*/ 899311 w 1032573"/>
                  <a:gd name="connsiteY25" fmla="*/ 33196 h 612618"/>
                  <a:gd name="connsiteX26" fmla="*/ 878186 w 1032573"/>
                  <a:gd name="connsiteY26" fmla="*/ 27160 h 612618"/>
                  <a:gd name="connsiteX27" fmla="*/ 860079 w 1032573"/>
                  <a:gd name="connsiteY27" fmla="*/ 0 h 612618"/>
                  <a:gd name="connsiteX28" fmla="*/ 817830 w 1032573"/>
                  <a:gd name="connsiteY28" fmla="*/ 21125 h 612618"/>
                  <a:gd name="connsiteX29" fmla="*/ 754456 w 1032573"/>
                  <a:gd name="connsiteY29" fmla="*/ 30178 h 612618"/>
                  <a:gd name="connsiteX30" fmla="*/ 715224 w 1032573"/>
                  <a:gd name="connsiteY30" fmla="*/ 30178 h 612618"/>
                  <a:gd name="connsiteX31" fmla="*/ 654867 w 1032573"/>
                  <a:gd name="connsiteY31" fmla="*/ 36214 h 612618"/>
                  <a:gd name="connsiteX32" fmla="*/ 618654 w 1032573"/>
                  <a:gd name="connsiteY32" fmla="*/ 18107 h 612618"/>
                  <a:gd name="connsiteX33" fmla="*/ 582440 w 1032573"/>
                  <a:gd name="connsiteY33" fmla="*/ 6036 h 612618"/>
                  <a:gd name="connsiteX34" fmla="*/ 561315 w 1032573"/>
                  <a:gd name="connsiteY34" fmla="*/ 27160 h 612618"/>
                  <a:gd name="connsiteX35" fmla="*/ 576561 w 1032573"/>
                  <a:gd name="connsiteY35" fmla="*/ 60356 h 612618"/>
                  <a:gd name="connsiteX36" fmla="*/ 579579 w 1032573"/>
                  <a:gd name="connsiteY36" fmla="*/ 79738 h 612618"/>
                  <a:gd name="connsiteX37" fmla="*/ 546226 w 1032573"/>
                  <a:gd name="connsiteY37" fmla="*/ 96570 h 612618"/>
                  <a:gd name="connsiteX38" fmla="*/ 513030 w 1032573"/>
                  <a:gd name="connsiteY38" fmla="*/ 108641 h 612618"/>
                  <a:gd name="connsiteX39" fmla="*/ 459502 w 1032573"/>
                  <a:gd name="connsiteY39" fmla="*/ 112933 h 612618"/>
                  <a:gd name="connsiteX40" fmla="*/ 464267 w 1032573"/>
                  <a:gd name="connsiteY40" fmla="*/ 181069 h 612618"/>
                  <a:gd name="connsiteX41" fmla="*/ 437584 w 1032573"/>
                  <a:gd name="connsiteY41" fmla="*/ 214265 h 612618"/>
                  <a:gd name="connsiteX42" fmla="*/ 416459 w 1032573"/>
                  <a:gd name="connsiteY42" fmla="*/ 247461 h 612618"/>
                  <a:gd name="connsiteX43" fmla="*/ 392317 w 1032573"/>
                  <a:gd name="connsiteY43" fmla="*/ 259533 h 612618"/>
                  <a:gd name="connsiteX44" fmla="*/ 353242 w 1032573"/>
                  <a:gd name="connsiteY44" fmla="*/ 223486 h 612618"/>
                  <a:gd name="connsiteX45" fmla="*/ 356103 w 1032573"/>
                  <a:gd name="connsiteY45" fmla="*/ 298764 h 612618"/>
                  <a:gd name="connsiteX46" fmla="*/ 334978 w 1032573"/>
                  <a:gd name="connsiteY46" fmla="*/ 286693 h 612618"/>
                  <a:gd name="connsiteX47" fmla="*/ 316871 w 1032573"/>
                  <a:gd name="connsiteY47" fmla="*/ 283675 h 612618"/>
                  <a:gd name="connsiteX48" fmla="*/ 277640 w 1032573"/>
                  <a:gd name="connsiteY48" fmla="*/ 302586 h 612618"/>
                  <a:gd name="connsiteX49" fmla="*/ 262551 w 1032573"/>
                  <a:gd name="connsiteY49" fmla="*/ 317039 h 612618"/>
                  <a:gd name="connsiteX50" fmla="*/ 229355 w 1032573"/>
                  <a:gd name="connsiteY50" fmla="*/ 334978 h 612618"/>
                  <a:gd name="connsiteX51" fmla="*/ 211248 w 1032573"/>
                  <a:gd name="connsiteY51" fmla="*/ 316871 h 612618"/>
                  <a:gd name="connsiteX52" fmla="*/ 196158 w 1032573"/>
                  <a:gd name="connsiteY52" fmla="*/ 310836 h 612618"/>
                  <a:gd name="connsiteX53" fmla="*/ 132784 w 1032573"/>
                  <a:gd name="connsiteY53" fmla="*/ 350067 h 61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032573" h="612618">
                    <a:moveTo>
                      <a:pt x="132784" y="350067"/>
                    </a:moveTo>
                    <a:lnTo>
                      <a:pt x="141838" y="425513"/>
                    </a:lnTo>
                    <a:lnTo>
                      <a:pt x="93553" y="452673"/>
                    </a:lnTo>
                    <a:lnTo>
                      <a:pt x="90535" y="488887"/>
                    </a:lnTo>
                    <a:lnTo>
                      <a:pt x="90535" y="503976"/>
                    </a:lnTo>
                    <a:lnTo>
                      <a:pt x="0" y="482851"/>
                    </a:lnTo>
                    <a:lnTo>
                      <a:pt x="0" y="570368"/>
                    </a:lnTo>
                    <a:lnTo>
                      <a:pt x="15089" y="612618"/>
                    </a:lnTo>
                    <a:lnTo>
                      <a:pt x="75446" y="609600"/>
                    </a:lnTo>
                    <a:lnTo>
                      <a:pt x="135802" y="597529"/>
                    </a:lnTo>
                    <a:lnTo>
                      <a:pt x="208230" y="564333"/>
                    </a:lnTo>
                    <a:lnTo>
                      <a:pt x="310836" y="549243"/>
                    </a:lnTo>
                    <a:lnTo>
                      <a:pt x="449656" y="522083"/>
                    </a:lnTo>
                    <a:lnTo>
                      <a:pt x="624689" y="488887"/>
                    </a:lnTo>
                    <a:lnTo>
                      <a:pt x="781616" y="464744"/>
                    </a:lnTo>
                    <a:lnTo>
                      <a:pt x="841972" y="446637"/>
                    </a:lnTo>
                    <a:lnTo>
                      <a:pt x="919330" y="406769"/>
                    </a:lnTo>
                    <a:lnTo>
                      <a:pt x="951092" y="356103"/>
                    </a:lnTo>
                    <a:lnTo>
                      <a:pt x="969834" y="308924"/>
                    </a:lnTo>
                    <a:lnTo>
                      <a:pt x="999378" y="281763"/>
                    </a:lnTo>
                    <a:lnTo>
                      <a:pt x="1032573" y="255709"/>
                    </a:lnTo>
                    <a:lnTo>
                      <a:pt x="1018118" y="180601"/>
                    </a:lnTo>
                    <a:lnTo>
                      <a:pt x="959667" y="156927"/>
                    </a:lnTo>
                    <a:lnTo>
                      <a:pt x="932507" y="57338"/>
                    </a:lnTo>
                    <a:lnTo>
                      <a:pt x="917418" y="54321"/>
                    </a:lnTo>
                    <a:lnTo>
                      <a:pt x="899311" y="33196"/>
                    </a:lnTo>
                    <a:lnTo>
                      <a:pt x="878186" y="27160"/>
                    </a:lnTo>
                    <a:lnTo>
                      <a:pt x="860079" y="0"/>
                    </a:lnTo>
                    <a:lnTo>
                      <a:pt x="817830" y="21125"/>
                    </a:lnTo>
                    <a:lnTo>
                      <a:pt x="754456" y="30178"/>
                    </a:lnTo>
                    <a:lnTo>
                      <a:pt x="715224" y="30178"/>
                    </a:lnTo>
                    <a:lnTo>
                      <a:pt x="654867" y="36214"/>
                    </a:lnTo>
                    <a:lnTo>
                      <a:pt x="618654" y="18107"/>
                    </a:lnTo>
                    <a:lnTo>
                      <a:pt x="582440" y="6036"/>
                    </a:lnTo>
                    <a:lnTo>
                      <a:pt x="561315" y="27160"/>
                    </a:lnTo>
                    <a:lnTo>
                      <a:pt x="576561" y="60356"/>
                    </a:lnTo>
                    <a:lnTo>
                      <a:pt x="579579" y="79738"/>
                    </a:lnTo>
                    <a:lnTo>
                      <a:pt x="546226" y="96570"/>
                    </a:lnTo>
                    <a:lnTo>
                      <a:pt x="513030" y="108641"/>
                    </a:lnTo>
                    <a:lnTo>
                      <a:pt x="459502" y="112933"/>
                    </a:lnTo>
                    <a:lnTo>
                      <a:pt x="464267" y="181069"/>
                    </a:lnTo>
                    <a:lnTo>
                      <a:pt x="437584" y="214265"/>
                    </a:lnTo>
                    <a:lnTo>
                      <a:pt x="416459" y="247461"/>
                    </a:lnTo>
                    <a:lnTo>
                      <a:pt x="392317" y="259533"/>
                    </a:lnTo>
                    <a:lnTo>
                      <a:pt x="353242" y="223486"/>
                    </a:lnTo>
                    <a:lnTo>
                      <a:pt x="356103" y="298764"/>
                    </a:lnTo>
                    <a:lnTo>
                      <a:pt x="334978" y="286693"/>
                    </a:lnTo>
                    <a:lnTo>
                      <a:pt x="316871" y="283675"/>
                    </a:lnTo>
                    <a:lnTo>
                      <a:pt x="277640" y="302586"/>
                    </a:lnTo>
                    <a:lnTo>
                      <a:pt x="262551" y="317039"/>
                    </a:lnTo>
                    <a:lnTo>
                      <a:pt x="229355" y="334978"/>
                    </a:lnTo>
                    <a:lnTo>
                      <a:pt x="211248" y="316871"/>
                    </a:lnTo>
                    <a:lnTo>
                      <a:pt x="196158" y="310836"/>
                    </a:lnTo>
                    <a:lnTo>
                      <a:pt x="132784" y="350067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5" name="Freeform 3072"/>
              <p:cNvSpPr/>
              <p:nvPr/>
            </p:nvSpPr>
            <p:spPr>
              <a:xfrm>
                <a:off x="8130507" y="3465763"/>
                <a:ext cx="1308100" cy="612775"/>
              </a:xfrm>
              <a:custGeom>
                <a:avLst/>
                <a:gdLst>
                  <a:gd name="connsiteX0" fmla="*/ 129766 w 1273521"/>
                  <a:gd name="connsiteY0" fmla="*/ 238408 h 585458"/>
                  <a:gd name="connsiteX1" fmla="*/ 63374 w 1273521"/>
                  <a:gd name="connsiteY1" fmla="*/ 331961 h 585458"/>
                  <a:gd name="connsiteX2" fmla="*/ 63374 w 1273521"/>
                  <a:gd name="connsiteY2" fmla="*/ 368174 h 585458"/>
                  <a:gd name="connsiteX3" fmla="*/ 33196 w 1273521"/>
                  <a:gd name="connsiteY3" fmla="*/ 452673 h 585458"/>
                  <a:gd name="connsiteX4" fmla="*/ 33196 w 1273521"/>
                  <a:gd name="connsiteY4" fmla="*/ 488887 h 585458"/>
                  <a:gd name="connsiteX5" fmla="*/ 6036 w 1273521"/>
                  <a:gd name="connsiteY5" fmla="*/ 525101 h 585458"/>
                  <a:gd name="connsiteX6" fmla="*/ 6036 w 1273521"/>
                  <a:gd name="connsiteY6" fmla="*/ 555279 h 585458"/>
                  <a:gd name="connsiteX7" fmla="*/ 0 w 1273521"/>
                  <a:gd name="connsiteY7" fmla="*/ 585458 h 585458"/>
                  <a:gd name="connsiteX8" fmla="*/ 283675 w 1273521"/>
                  <a:gd name="connsiteY8" fmla="*/ 540190 h 585458"/>
                  <a:gd name="connsiteX9" fmla="*/ 328942 w 1273521"/>
                  <a:gd name="connsiteY9" fmla="*/ 549244 h 585458"/>
                  <a:gd name="connsiteX10" fmla="*/ 334978 w 1273521"/>
                  <a:gd name="connsiteY10" fmla="*/ 531137 h 585458"/>
                  <a:gd name="connsiteX11" fmla="*/ 365156 w 1273521"/>
                  <a:gd name="connsiteY11" fmla="*/ 525101 h 585458"/>
                  <a:gd name="connsiteX12" fmla="*/ 419477 w 1273521"/>
                  <a:gd name="connsiteY12" fmla="*/ 497941 h 585458"/>
                  <a:gd name="connsiteX13" fmla="*/ 452673 w 1273521"/>
                  <a:gd name="connsiteY13" fmla="*/ 516048 h 585458"/>
                  <a:gd name="connsiteX14" fmla="*/ 932507 w 1273521"/>
                  <a:gd name="connsiteY14" fmla="*/ 413442 h 585458"/>
                  <a:gd name="connsiteX15" fmla="*/ 905346 w 1273521"/>
                  <a:gd name="connsiteY15" fmla="*/ 371192 h 585458"/>
                  <a:gd name="connsiteX16" fmla="*/ 941560 w 1273521"/>
                  <a:gd name="connsiteY16" fmla="*/ 344032 h 585458"/>
                  <a:gd name="connsiteX17" fmla="*/ 956649 w 1273521"/>
                  <a:gd name="connsiteY17" fmla="*/ 307818 h 585458"/>
                  <a:gd name="connsiteX18" fmla="*/ 1017006 w 1273521"/>
                  <a:gd name="connsiteY18" fmla="*/ 250479 h 585458"/>
                  <a:gd name="connsiteX19" fmla="*/ 1068309 w 1273521"/>
                  <a:gd name="connsiteY19" fmla="*/ 220301 h 585458"/>
                  <a:gd name="connsiteX20" fmla="*/ 1101505 w 1273521"/>
                  <a:gd name="connsiteY20" fmla="*/ 187105 h 585458"/>
                  <a:gd name="connsiteX21" fmla="*/ 1122630 w 1273521"/>
                  <a:gd name="connsiteY21" fmla="*/ 144856 h 585458"/>
                  <a:gd name="connsiteX22" fmla="*/ 1167897 w 1273521"/>
                  <a:gd name="connsiteY22" fmla="*/ 141838 h 585458"/>
                  <a:gd name="connsiteX23" fmla="*/ 1192040 w 1273521"/>
                  <a:gd name="connsiteY23" fmla="*/ 108642 h 585458"/>
                  <a:gd name="connsiteX24" fmla="*/ 1207129 w 1273521"/>
                  <a:gd name="connsiteY24" fmla="*/ 90535 h 585458"/>
                  <a:gd name="connsiteX25" fmla="*/ 1240325 w 1273521"/>
                  <a:gd name="connsiteY25" fmla="*/ 96570 h 585458"/>
                  <a:gd name="connsiteX26" fmla="*/ 1270503 w 1273521"/>
                  <a:gd name="connsiteY26" fmla="*/ 57339 h 585458"/>
                  <a:gd name="connsiteX27" fmla="*/ 1273521 w 1273521"/>
                  <a:gd name="connsiteY27" fmla="*/ 0 h 585458"/>
                  <a:gd name="connsiteX28" fmla="*/ 980792 w 1273521"/>
                  <a:gd name="connsiteY28" fmla="*/ 78463 h 585458"/>
                  <a:gd name="connsiteX29" fmla="*/ 334978 w 1273521"/>
                  <a:gd name="connsiteY29" fmla="*/ 199176 h 585458"/>
                  <a:gd name="connsiteX30" fmla="*/ 274622 w 1273521"/>
                  <a:gd name="connsiteY30" fmla="*/ 235390 h 585458"/>
                  <a:gd name="connsiteX31" fmla="*/ 235390 w 1273521"/>
                  <a:gd name="connsiteY31" fmla="*/ 238408 h 585458"/>
                  <a:gd name="connsiteX32" fmla="*/ 129766 w 1273521"/>
                  <a:gd name="connsiteY32" fmla="*/ 238408 h 585458"/>
                  <a:gd name="connsiteX0" fmla="*/ 129766 w 1278631"/>
                  <a:gd name="connsiteY0" fmla="*/ 252687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9477 w 1278631"/>
                  <a:gd name="connsiteY12" fmla="*/ 512220 h 599737"/>
                  <a:gd name="connsiteX13" fmla="*/ 452673 w 1278631"/>
                  <a:gd name="connsiteY13" fmla="*/ 530327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101505 w 1278631"/>
                  <a:gd name="connsiteY20" fmla="*/ 201384 h 599737"/>
                  <a:gd name="connsiteX21" fmla="*/ 1122630 w 1278631"/>
                  <a:gd name="connsiteY21" fmla="*/ 15913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07129 w 1278631"/>
                  <a:gd name="connsiteY24" fmla="*/ 104814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129766 w 1278631"/>
                  <a:gd name="connsiteY32" fmla="*/ 252687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9477 w 1278631"/>
                  <a:gd name="connsiteY12" fmla="*/ 512220 h 599737"/>
                  <a:gd name="connsiteX13" fmla="*/ 452673 w 1278631"/>
                  <a:gd name="connsiteY13" fmla="*/ 530327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101505 w 1278631"/>
                  <a:gd name="connsiteY20" fmla="*/ 201384 h 599737"/>
                  <a:gd name="connsiteX21" fmla="*/ 1122630 w 1278631"/>
                  <a:gd name="connsiteY21" fmla="*/ 15913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07129 w 1278631"/>
                  <a:gd name="connsiteY24" fmla="*/ 104814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9477 w 1278631"/>
                  <a:gd name="connsiteY12" fmla="*/ 512220 h 599737"/>
                  <a:gd name="connsiteX13" fmla="*/ 443268 w 1278631"/>
                  <a:gd name="connsiteY13" fmla="*/ 539549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101505 w 1278631"/>
                  <a:gd name="connsiteY20" fmla="*/ 201384 h 599737"/>
                  <a:gd name="connsiteX21" fmla="*/ 1122630 w 1278631"/>
                  <a:gd name="connsiteY21" fmla="*/ 15913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07129 w 1278631"/>
                  <a:gd name="connsiteY24" fmla="*/ 104814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2445 w 1278631"/>
                  <a:gd name="connsiteY12" fmla="*/ 511932 h 599737"/>
                  <a:gd name="connsiteX13" fmla="*/ 443268 w 1278631"/>
                  <a:gd name="connsiteY13" fmla="*/ 539549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101505 w 1278631"/>
                  <a:gd name="connsiteY20" fmla="*/ 201384 h 599737"/>
                  <a:gd name="connsiteX21" fmla="*/ 1122630 w 1278631"/>
                  <a:gd name="connsiteY21" fmla="*/ 15913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07129 w 1278631"/>
                  <a:gd name="connsiteY24" fmla="*/ 104814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4939 w 1278631"/>
                  <a:gd name="connsiteY12" fmla="*/ 521164 h 599737"/>
                  <a:gd name="connsiteX13" fmla="*/ 443268 w 1278631"/>
                  <a:gd name="connsiteY13" fmla="*/ 539549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101505 w 1278631"/>
                  <a:gd name="connsiteY20" fmla="*/ 201384 h 599737"/>
                  <a:gd name="connsiteX21" fmla="*/ 1122630 w 1278631"/>
                  <a:gd name="connsiteY21" fmla="*/ 15913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07129 w 1278631"/>
                  <a:gd name="connsiteY24" fmla="*/ 104814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4939 w 1278631"/>
                  <a:gd name="connsiteY12" fmla="*/ 521164 h 599737"/>
                  <a:gd name="connsiteX13" fmla="*/ 443268 w 1278631"/>
                  <a:gd name="connsiteY13" fmla="*/ 539549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101505 w 1278631"/>
                  <a:gd name="connsiteY20" fmla="*/ 201384 h 599737"/>
                  <a:gd name="connsiteX21" fmla="*/ 1141254 w 1278631"/>
                  <a:gd name="connsiteY21" fmla="*/ 17076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07129 w 1278631"/>
                  <a:gd name="connsiteY24" fmla="*/ 104814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4939 w 1278631"/>
                  <a:gd name="connsiteY12" fmla="*/ 521164 h 599737"/>
                  <a:gd name="connsiteX13" fmla="*/ 443268 w 1278631"/>
                  <a:gd name="connsiteY13" fmla="*/ 539549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099176 w 1278631"/>
                  <a:gd name="connsiteY20" fmla="*/ 173472 h 599737"/>
                  <a:gd name="connsiteX21" fmla="*/ 1141254 w 1278631"/>
                  <a:gd name="connsiteY21" fmla="*/ 17076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07129 w 1278631"/>
                  <a:gd name="connsiteY24" fmla="*/ 104814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4939 w 1278631"/>
                  <a:gd name="connsiteY12" fmla="*/ 521164 h 599737"/>
                  <a:gd name="connsiteX13" fmla="*/ 443268 w 1278631"/>
                  <a:gd name="connsiteY13" fmla="*/ 539549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099176 w 1278631"/>
                  <a:gd name="connsiteY20" fmla="*/ 173472 h 599737"/>
                  <a:gd name="connsiteX21" fmla="*/ 1141254 w 1278631"/>
                  <a:gd name="connsiteY21" fmla="*/ 170765 h 599737"/>
                  <a:gd name="connsiteX22" fmla="*/ 1167897 w 1278631"/>
                  <a:gd name="connsiteY22" fmla="*/ 156117 h 599737"/>
                  <a:gd name="connsiteX23" fmla="*/ 1192040 w 1278631"/>
                  <a:gd name="connsiteY23" fmla="*/ 122921 h 599737"/>
                  <a:gd name="connsiteX24" fmla="*/ 1211785 w 1278631"/>
                  <a:gd name="connsiteY24" fmla="*/ 123423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  <a:gd name="connsiteX0" fmla="*/ 98837 w 1278631"/>
                  <a:gd name="connsiteY0" fmla="*/ 262065 h 599737"/>
                  <a:gd name="connsiteX1" fmla="*/ 63374 w 1278631"/>
                  <a:gd name="connsiteY1" fmla="*/ 346240 h 599737"/>
                  <a:gd name="connsiteX2" fmla="*/ 63374 w 1278631"/>
                  <a:gd name="connsiteY2" fmla="*/ 382453 h 599737"/>
                  <a:gd name="connsiteX3" fmla="*/ 33196 w 1278631"/>
                  <a:gd name="connsiteY3" fmla="*/ 466952 h 599737"/>
                  <a:gd name="connsiteX4" fmla="*/ 33196 w 1278631"/>
                  <a:gd name="connsiteY4" fmla="*/ 503166 h 599737"/>
                  <a:gd name="connsiteX5" fmla="*/ 6036 w 1278631"/>
                  <a:gd name="connsiteY5" fmla="*/ 539380 h 599737"/>
                  <a:gd name="connsiteX6" fmla="*/ 6036 w 1278631"/>
                  <a:gd name="connsiteY6" fmla="*/ 569558 h 599737"/>
                  <a:gd name="connsiteX7" fmla="*/ 0 w 1278631"/>
                  <a:gd name="connsiteY7" fmla="*/ 599737 h 599737"/>
                  <a:gd name="connsiteX8" fmla="*/ 283675 w 1278631"/>
                  <a:gd name="connsiteY8" fmla="*/ 554469 h 599737"/>
                  <a:gd name="connsiteX9" fmla="*/ 328942 w 1278631"/>
                  <a:gd name="connsiteY9" fmla="*/ 563523 h 599737"/>
                  <a:gd name="connsiteX10" fmla="*/ 334978 w 1278631"/>
                  <a:gd name="connsiteY10" fmla="*/ 545416 h 599737"/>
                  <a:gd name="connsiteX11" fmla="*/ 365156 w 1278631"/>
                  <a:gd name="connsiteY11" fmla="*/ 539380 h 599737"/>
                  <a:gd name="connsiteX12" fmla="*/ 414939 w 1278631"/>
                  <a:gd name="connsiteY12" fmla="*/ 521164 h 599737"/>
                  <a:gd name="connsiteX13" fmla="*/ 443268 w 1278631"/>
                  <a:gd name="connsiteY13" fmla="*/ 539549 h 599737"/>
                  <a:gd name="connsiteX14" fmla="*/ 932507 w 1278631"/>
                  <a:gd name="connsiteY14" fmla="*/ 427721 h 599737"/>
                  <a:gd name="connsiteX15" fmla="*/ 905346 w 1278631"/>
                  <a:gd name="connsiteY15" fmla="*/ 385471 h 599737"/>
                  <a:gd name="connsiteX16" fmla="*/ 941560 w 1278631"/>
                  <a:gd name="connsiteY16" fmla="*/ 358311 h 599737"/>
                  <a:gd name="connsiteX17" fmla="*/ 956649 w 1278631"/>
                  <a:gd name="connsiteY17" fmla="*/ 322097 h 599737"/>
                  <a:gd name="connsiteX18" fmla="*/ 1017006 w 1278631"/>
                  <a:gd name="connsiteY18" fmla="*/ 264758 h 599737"/>
                  <a:gd name="connsiteX19" fmla="*/ 1068309 w 1278631"/>
                  <a:gd name="connsiteY19" fmla="*/ 234580 h 599737"/>
                  <a:gd name="connsiteX20" fmla="*/ 1099176 w 1278631"/>
                  <a:gd name="connsiteY20" fmla="*/ 173472 h 599737"/>
                  <a:gd name="connsiteX21" fmla="*/ 1141254 w 1278631"/>
                  <a:gd name="connsiteY21" fmla="*/ 170765 h 599737"/>
                  <a:gd name="connsiteX22" fmla="*/ 1177209 w 1278631"/>
                  <a:gd name="connsiteY22" fmla="*/ 135183 h 599737"/>
                  <a:gd name="connsiteX23" fmla="*/ 1192040 w 1278631"/>
                  <a:gd name="connsiteY23" fmla="*/ 122921 h 599737"/>
                  <a:gd name="connsiteX24" fmla="*/ 1211785 w 1278631"/>
                  <a:gd name="connsiteY24" fmla="*/ 123423 h 599737"/>
                  <a:gd name="connsiteX25" fmla="*/ 1240325 w 1278631"/>
                  <a:gd name="connsiteY25" fmla="*/ 110849 h 599737"/>
                  <a:gd name="connsiteX26" fmla="*/ 1270503 w 1278631"/>
                  <a:gd name="connsiteY26" fmla="*/ 71618 h 599737"/>
                  <a:gd name="connsiteX27" fmla="*/ 1278631 w 1278631"/>
                  <a:gd name="connsiteY27" fmla="*/ 0 h 599737"/>
                  <a:gd name="connsiteX28" fmla="*/ 980792 w 1278631"/>
                  <a:gd name="connsiteY28" fmla="*/ 92742 h 599737"/>
                  <a:gd name="connsiteX29" fmla="*/ 334978 w 1278631"/>
                  <a:gd name="connsiteY29" fmla="*/ 213455 h 599737"/>
                  <a:gd name="connsiteX30" fmla="*/ 274622 w 1278631"/>
                  <a:gd name="connsiteY30" fmla="*/ 249669 h 599737"/>
                  <a:gd name="connsiteX31" fmla="*/ 235390 w 1278631"/>
                  <a:gd name="connsiteY31" fmla="*/ 252687 h 599737"/>
                  <a:gd name="connsiteX32" fmla="*/ 98837 w 1278631"/>
                  <a:gd name="connsiteY32" fmla="*/ 262065 h 599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78631" h="599737">
                    <a:moveTo>
                      <a:pt x="98837" y="262065"/>
                    </a:moveTo>
                    <a:lnTo>
                      <a:pt x="63374" y="346240"/>
                    </a:lnTo>
                    <a:lnTo>
                      <a:pt x="63374" y="382453"/>
                    </a:lnTo>
                    <a:lnTo>
                      <a:pt x="33196" y="466952"/>
                    </a:lnTo>
                    <a:lnTo>
                      <a:pt x="33196" y="503166"/>
                    </a:lnTo>
                    <a:lnTo>
                      <a:pt x="6036" y="539380"/>
                    </a:lnTo>
                    <a:lnTo>
                      <a:pt x="6036" y="569558"/>
                    </a:lnTo>
                    <a:lnTo>
                      <a:pt x="0" y="599737"/>
                    </a:lnTo>
                    <a:lnTo>
                      <a:pt x="283675" y="554469"/>
                    </a:lnTo>
                    <a:lnTo>
                      <a:pt x="328942" y="563523"/>
                    </a:lnTo>
                    <a:lnTo>
                      <a:pt x="334978" y="545416"/>
                    </a:lnTo>
                    <a:lnTo>
                      <a:pt x="365156" y="539380"/>
                    </a:lnTo>
                    <a:lnTo>
                      <a:pt x="414939" y="521164"/>
                    </a:lnTo>
                    <a:lnTo>
                      <a:pt x="443268" y="539549"/>
                    </a:lnTo>
                    <a:lnTo>
                      <a:pt x="932507" y="427721"/>
                    </a:lnTo>
                    <a:lnTo>
                      <a:pt x="905346" y="385471"/>
                    </a:lnTo>
                    <a:lnTo>
                      <a:pt x="941560" y="358311"/>
                    </a:lnTo>
                    <a:lnTo>
                      <a:pt x="956649" y="322097"/>
                    </a:lnTo>
                    <a:lnTo>
                      <a:pt x="1017006" y="264758"/>
                    </a:lnTo>
                    <a:lnTo>
                      <a:pt x="1068309" y="234580"/>
                    </a:lnTo>
                    <a:lnTo>
                      <a:pt x="1099176" y="173472"/>
                    </a:lnTo>
                    <a:lnTo>
                      <a:pt x="1141254" y="170765"/>
                    </a:lnTo>
                    <a:lnTo>
                      <a:pt x="1177209" y="135183"/>
                    </a:lnTo>
                    <a:lnTo>
                      <a:pt x="1192040" y="122921"/>
                    </a:lnTo>
                    <a:lnTo>
                      <a:pt x="1211785" y="123423"/>
                    </a:lnTo>
                    <a:lnTo>
                      <a:pt x="1240325" y="110849"/>
                    </a:lnTo>
                    <a:lnTo>
                      <a:pt x="1270503" y="71618"/>
                    </a:lnTo>
                    <a:lnTo>
                      <a:pt x="1278631" y="0"/>
                    </a:lnTo>
                    <a:lnTo>
                      <a:pt x="980792" y="92742"/>
                    </a:lnTo>
                    <a:lnTo>
                      <a:pt x="334978" y="213455"/>
                    </a:lnTo>
                    <a:lnTo>
                      <a:pt x="274622" y="249669"/>
                    </a:lnTo>
                    <a:lnTo>
                      <a:pt x="235390" y="252687"/>
                    </a:lnTo>
                    <a:lnTo>
                      <a:pt x="98837" y="262065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6" name="Freeform 3075"/>
              <p:cNvSpPr/>
              <p:nvPr/>
            </p:nvSpPr>
            <p:spPr>
              <a:xfrm>
                <a:off x="8359107" y="2632326"/>
                <a:ext cx="496888" cy="833437"/>
              </a:xfrm>
              <a:custGeom>
                <a:avLst/>
                <a:gdLst>
                  <a:gd name="connsiteX0" fmla="*/ 0 w 497940"/>
                  <a:gd name="connsiteY0" fmla="*/ 102606 h 832919"/>
                  <a:gd name="connsiteX1" fmla="*/ 84499 w 497940"/>
                  <a:gd name="connsiteY1" fmla="*/ 482851 h 832919"/>
                  <a:gd name="connsiteX2" fmla="*/ 78463 w 497940"/>
                  <a:gd name="connsiteY2" fmla="*/ 522083 h 832919"/>
                  <a:gd name="connsiteX3" fmla="*/ 66392 w 497940"/>
                  <a:gd name="connsiteY3" fmla="*/ 567350 h 832919"/>
                  <a:gd name="connsiteX4" fmla="*/ 84499 w 497940"/>
                  <a:gd name="connsiteY4" fmla="*/ 633742 h 832919"/>
                  <a:gd name="connsiteX5" fmla="*/ 87516 w 497940"/>
                  <a:gd name="connsiteY5" fmla="*/ 672974 h 832919"/>
                  <a:gd name="connsiteX6" fmla="*/ 87516 w 497940"/>
                  <a:gd name="connsiteY6" fmla="*/ 672974 h 832919"/>
                  <a:gd name="connsiteX7" fmla="*/ 75445 w 497940"/>
                  <a:gd name="connsiteY7" fmla="*/ 715224 h 832919"/>
                  <a:gd name="connsiteX8" fmla="*/ 42249 w 497940"/>
                  <a:gd name="connsiteY8" fmla="*/ 751438 h 832919"/>
                  <a:gd name="connsiteX9" fmla="*/ 60356 w 497940"/>
                  <a:gd name="connsiteY9" fmla="*/ 763509 h 832919"/>
                  <a:gd name="connsiteX10" fmla="*/ 51303 w 497940"/>
                  <a:gd name="connsiteY10" fmla="*/ 820847 h 832919"/>
                  <a:gd name="connsiteX11" fmla="*/ 48285 w 497940"/>
                  <a:gd name="connsiteY11" fmla="*/ 832919 h 832919"/>
                  <a:gd name="connsiteX12" fmla="*/ 108641 w 497940"/>
                  <a:gd name="connsiteY12" fmla="*/ 808776 h 832919"/>
                  <a:gd name="connsiteX13" fmla="*/ 135802 w 497940"/>
                  <a:gd name="connsiteY13" fmla="*/ 826883 h 832919"/>
                  <a:gd name="connsiteX14" fmla="*/ 214265 w 497940"/>
                  <a:gd name="connsiteY14" fmla="*/ 790669 h 832919"/>
                  <a:gd name="connsiteX15" fmla="*/ 229354 w 497940"/>
                  <a:gd name="connsiteY15" fmla="*/ 772562 h 832919"/>
                  <a:gd name="connsiteX16" fmla="*/ 262550 w 497940"/>
                  <a:gd name="connsiteY16" fmla="*/ 790669 h 832919"/>
                  <a:gd name="connsiteX17" fmla="*/ 262550 w 497940"/>
                  <a:gd name="connsiteY17" fmla="*/ 736348 h 832919"/>
                  <a:gd name="connsiteX18" fmla="*/ 265568 w 497940"/>
                  <a:gd name="connsiteY18" fmla="*/ 727295 h 832919"/>
                  <a:gd name="connsiteX19" fmla="*/ 298764 w 497940"/>
                  <a:gd name="connsiteY19" fmla="*/ 748420 h 832919"/>
                  <a:gd name="connsiteX20" fmla="*/ 310835 w 497940"/>
                  <a:gd name="connsiteY20" fmla="*/ 748420 h 832919"/>
                  <a:gd name="connsiteX21" fmla="*/ 322906 w 497940"/>
                  <a:gd name="connsiteY21" fmla="*/ 736348 h 832919"/>
                  <a:gd name="connsiteX22" fmla="*/ 368174 w 497940"/>
                  <a:gd name="connsiteY22" fmla="*/ 679010 h 832919"/>
                  <a:gd name="connsiteX23" fmla="*/ 377227 w 497940"/>
                  <a:gd name="connsiteY23" fmla="*/ 603564 h 832919"/>
                  <a:gd name="connsiteX24" fmla="*/ 497940 w 497940"/>
                  <a:gd name="connsiteY24" fmla="*/ 573386 h 832919"/>
                  <a:gd name="connsiteX25" fmla="*/ 476815 w 497940"/>
                  <a:gd name="connsiteY25" fmla="*/ 525101 h 832919"/>
                  <a:gd name="connsiteX26" fmla="*/ 494922 w 497940"/>
                  <a:gd name="connsiteY26" fmla="*/ 494923 h 832919"/>
                  <a:gd name="connsiteX27" fmla="*/ 380245 w 497940"/>
                  <a:gd name="connsiteY27" fmla="*/ 12071 h 832919"/>
                  <a:gd name="connsiteX28" fmla="*/ 368174 w 497940"/>
                  <a:gd name="connsiteY28" fmla="*/ 0 h 832919"/>
                  <a:gd name="connsiteX29" fmla="*/ 184087 w 497940"/>
                  <a:gd name="connsiteY29" fmla="*/ 45267 h 832919"/>
                  <a:gd name="connsiteX30" fmla="*/ 126748 w 497940"/>
                  <a:gd name="connsiteY30" fmla="*/ 54321 h 832919"/>
                  <a:gd name="connsiteX31" fmla="*/ 105623 w 497940"/>
                  <a:gd name="connsiteY31" fmla="*/ 51303 h 832919"/>
                  <a:gd name="connsiteX32" fmla="*/ 57338 w 497940"/>
                  <a:gd name="connsiteY32" fmla="*/ 87517 h 832919"/>
                  <a:gd name="connsiteX33" fmla="*/ 0 w 497940"/>
                  <a:gd name="connsiteY33" fmla="*/ 102606 h 832919"/>
                  <a:gd name="connsiteX0" fmla="*/ 0 w 497940"/>
                  <a:gd name="connsiteY0" fmla="*/ 102606 h 832919"/>
                  <a:gd name="connsiteX1" fmla="*/ 84499 w 497940"/>
                  <a:gd name="connsiteY1" fmla="*/ 482851 h 832919"/>
                  <a:gd name="connsiteX2" fmla="*/ 78463 w 497940"/>
                  <a:gd name="connsiteY2" fmla="*/ 522083 h 832919"/>
                  <a:gd name="connsiteX3" fmla="*/ 66392 w 497940"/>
                  <a:gd name="connsiteY3" fmla="*/ 567350 h 832919"/>
                  <a:gd name="connsiteX4" fmla="*/ 84499 w 497940"/>
                  <a:gd name="connsiteY4" fmla="*/ 633742 h 832919"/>
                  <a:gd name="connsiteX5" fmla="*/ 87516 w 497940"/>
                  <a:gd name="connsiteY5" fmla="*/ 672974 h 832919"/>
                  <a:gd name="connsiteX6" fmla="*/ 87516 w 497940"/>
                  <a:gd name="connsiteY6" fmla="*/ 672974 h 832919"/>
                  <a:gd name="connsiteX7" fmla="*/ 75445 w 497940"/>
                  <a:gd name="connsiteY7" fmla="*/ 715224 h 832919"/>
                  <a:gd name="connsiteX8" fmla="*/ 42249 w 497940"/>
                  <a:gd name="connsiteY8" fmla="*/ 751438 h 832919"/>
                  <a:gd name="connsiteX9" fmla="*/ 60356 w 497940"/>
                  <a:gd name="connsiteY9" fmla="*/ 763509 h 832919"/>
                  <a:gd name="connsiteX10" fmla="*/ 51303 w 497940"/>
                  <a:gd name="connsiteY10" fmla="*/ 820847 h 832919"/>
                  <a:gd name="connsiteX11" fmla="*/ 48285 w 497940"/>
                  <a:gd name="connsiteY11" fmla="*/ 832919 h 832919"/>
                  <a:gd name="connsiteX12" fmla="*/ 108641 w 497940"/>
                  <a:gd name="connsiteY12" fmla="*/ 808776 h 832919"/>
                  <a:gd name="connsiteX13" fmla="*/ 135802 w 497940"/>
                  <a:gd name="connsiteY13" fmla="*/ 826883 h 832919"/>
                  <a:gd name="connsiteX14" fmla="*/ 214265 w 497940"/>
                  <a:gd name="connsiteY14" fmla="*/ 790669 h 832919"/>
                  <a:gd name="connsiteX15" fmla="*/ 229354 w 497940"/>
                  <a:gd name="connsiteY15" fmla="*/ 772562 h 832919"/>
                  <a:gd name="connsiteX16" fmla="*/ 262550 w 497940"/>
                  <a:gd name="connsiteY16" fmla="*/ 790669 h 832919"/>
                  <a:gd name="connsiteX17" fmla="*/ 262550 w 497940"/>
                  <a:gd name="connsiteY17" fmla="*/ 736348 h 832919"/>
                  <a:gd name="connsiteX18" fmla="*/ 265568 w 497940"/>
                  <a:gd name="connsiteY18" fmla="*/ 727295 h 832919"/>
                  <a:gd name="connsiteX19" fmla="*/ 298764 w 497940"/>
                  <a:gd name="connsiteY19" fmla="*/ 748420 h 832919"/>
                  <a:gd name="connsiteX20" fmla="*/ 310835 w 497940"/>
                  <a:gd name="connsiteY20" fmla="*/ 748420 h 832919"/>
                  <a:gd name="connsiteX21" fmla="*/ 322906 w 497940"/>
                  <a:gd name="connsiteY21" fmla="*/ 736348 h 832919"/>
                  <a:gd name="connsiteX22" fmla="*/ 368174 w 497940"/>
                  <a:gd name="connsiteY22" fmla="*/ 679010 h 832919"/>
                  <a:gd name="connsiteX23" fmla="*/ 377227 w 497940"/>
                  <a:gd name="connsiteY23" fmla="*/ 603564 h 832919"/>
                  <a:gd name="connsiteX24" fmla="*/ 393738 w 497940"/>
                  <a:gd name="connsiteY24" fmla="*/ 619533 h 832919"/>
                  <a:gd name="connsiteX25" fmla="*/ 497940 w 497940"/>
                  <a:gd name="connsiteY25" fmla="*/ 573386 h 832919"/>
                  <a:gd name="connsiteX26" fmla="*/ 476815 w 497940"/>
                  <a:gd name="connsiteY26" fmla="*/ 525101 h 832919"/>
                  <a:gd name="connsiteX27" fmla="*/ 494922 w 497940"/>
                  <a:gd name="connsiteY27" fmla="*/ 494923 h 832919"/>
                  <a:gd name="connsiteX28" fmla="*/ 380245 w 497940"/>
                  <a:gd name="connsiteY28" fmla="*/ 12071 h 832919"/>
                  <a:gd name="connsiteX29" fmla="*/ 368174 w 497940"/>
                  <a:gd name="connsiteY29" fmla="*/ 0 h 832919"/>
                  <a:gd name="connsiteX30" fmla="*/ 184087 w 497940"/>
                  <a:gd name="connsiteY30" fmla="*/ 45267 h 832919"/>
                  <a:gd name="connsiteX31" fmla="*/ 126748 w 497940"/>
                  <a:gd name="connsiteY31" fmla="*/ 54321 h 832919"/>
                  <a:gd name="connsiteX32" fmla="*/ 105623 w 497940"/>
                  <a:gd name="connsiteY32" fmla="*/ 51303 h 832919"/>
                  <a:gd name="connsiteX33" fmla="*/ 57338 w 497940"/>
                  <a:gd name="connsiteY33" fmla="*/ 87517 h 832919"/>
                  <a:gd name="connsiteX34" fmla="*/ 0 w 497940"/>
                  <a:gd name="connsiteY34" fmla="*/ 102606 h 832919"/>
                  <a:gd name="connsiteX0" fmla="*/ 0 w 497940"/>
                  <a:gd name="connsiteY0" fmla="*/ 102606 h 832919"/>
                  <a:gd name="connsiteX1" fmla="*/ 84499 w 497940"/>
                  <a:gd name="connsiteY1" fmla="*/ 482851 h 832919"/>
                  <a:gd name="connsiteX2" fmla="*/ 78463 w 497940"/>
                  <a:gd name="connsiteY2" fmla="*/ 522083 h 832919"/>
                  <a:gd name="connsiteX3" fmla="*/ 66392 w 497940"/>
                  <a:gd name="connsiteY3" fmla="*/ 567350 h 832919"/>
                  <a:gd name="connsiteX4" fmla="*/ 84499 w 497940"/>
                  <a:gd name="connsiteY4" fmla="*/ 633742 h 832919"/>
                  <a:gd name="connsiteX5" fmla="*/ 87516 w 497940"/>
                  <a:gd name="connsiteY5" fmla="*/ 672974 h 832919"/>
                  <a:gd name="connsiteX6" fmla="*/ 87516 w 497940"/>
                  <a:gd name="connsiteY6" fmla="*/ 672974 h 832919"/>
                  <a:gd name="connsiteX7" fmla="*/ 63514 w 497940"/>
                  <a:gd name="connsiteY7" fmla="*/ 712845 h 832919"/>
                  <a:gd name="connsiteX8" fmla="*/ 42249 w 497940"/>
                  <a:gd name="connsiteY8" fmla="*/ 751438 h 832919"/>
                  <a:gd name="connsiteX9" fmla="*/ 60356 w 497940"/>
                  <a:gd name="connsiteY9" fmla="*/ 763509 h 832919"/>
                  <a:gd name="connsiteX10" fmla="*/ 51303 w 497940"/>
                  <a:gd name="connsiteY10" fmla="*/ 820847 h 832919"/>
                  <a:gd name="connsiteX11" fmla="*/ 48285 w 497940"/>
                  <a:gd name="connsiteY11" fmla="*/ 832919 h 832919"/>
                  <a:gd name="connsiteX12" fmla="*/ 108641 w 497940"/>
                  <a:gd name="connsiteY12" fmla="*/ 808776 h 832919"/>
                  <a:gd name="connsiteX13" fmla="*/ 135802 w 497940"/>
                  <a:gd name="connsiteY13" fmla="*/ 826883 h 832919"/>
                  <a:gd name="connsiteX14" fmla="*/ 214265 w 497940"/>
                  <a:gd name="connsiteY14" fmla="*/ 790669 h 832919"/>
                  <a:gd name="connsiteX15" fmla="*/ 229354 w 497940"/>
                  <a:gd name="connsiteY15" fmla="*/ 772562 h 832919"/>
                  <a:gd name="connsiteX16" fmla="*/ 262550 w 497940"/>
                  <a:gd name="connsiteY16" fmla="*/ 790669 h 832919"/>
                  <a:gd name="connsiteX17" fmla="*/ 262550 w 497940"/>
                  <a:gd name="connsiteY17" fmla="*/ 736348 h 832919"/>
                  <a:gd name="connsiteX18" fmla="*/ 265568 w 497940"/>
                  <a:gd name="connsiteY18" fmla="*/ 727295 h 832919"/>
                  <a:gd name="connsiteX19" fmla="*/ 298764 w 497940"/>
                  <a:gd name="connsiteY19" fmla="*/ 748420 h 832919"/>
                  <a:gd name="connsiteX20" fmla="*/ 310835 w 497940"/>
                  <a:gd name="connsiteY20" fmla="*/ 748420 h 832919"/>
                  <a:gd name="connsiteX21" fmla="*/ 322906 w 497940"/>
                  <a:gd name="connsiteY21" fmla="*/ 736348 h 832919"/>
                  <a:gd name="connsiteX22" fmla="*/ 368174 w 497940"/>
                  <a:gd name="connsiteY22" fmla="*/ 679010 h 832919"/>
                  <a:gd name="connsiteX23" fmla="*/ 377227 w 497940"/>
                  <a:gd name="connsiteY23" fmla="*/ 603564 h 832919"/>
                  <a:gd name="connsiteX24" fmla="*/ 393738 w 497940"/>
                  <a:gd name="connsiteY24" fmla="*/ 619533 h 832919"/>
                  <a:gd name="connsiteX25" fmla="*/ 497940 w 497940"/>
                  <a:gd name="connsiteY25" fmla="*/ 573386 h 832919"/>
                  <a:gd name="connsiteX26" fmla="*/ 476815 w 497940"/>
                  <a:gd name="connsiteY26" fmla="*/ 525101 h 832919"/>
                  <a:gd name="connsiteX27" fmla="*/ 494922 w 497940"/>
                  <a:gd name="connsiteY27" fmla="*/ 494923 h 832919"/>
                  <a:gd name="connsiteX28" fmla="*/ 380245 w 497940"/>
                  <a:gd name="connsiteY28" fmla="*/ 12071 h 832919"/>
                  <a:gd name="connsiteX29" fmla="*/ 368174 w 497940"/>
                  <a:gd name="connsiteY29" fmla="*/ 0 h 832919"/>
                  <a:gd name="connsiteX30" fmla="*/ 184087 w 497940"/>
                  <a:gd name="connsiteY30" fmla="*/ 45267 h 832919"/>
                  <a:gd name="connsiteX31" fmla="*/ 126748 w 497940"/>
                  <a:gd name="connsiteY31" fmla="*/ 54321 h 832919"/>
                  <a:gd name="connsiteX32" fmla="*/ 105623 w 497940"/>
                  <a:gd name="connsiteY32" fmla="*/ 51303 h 832919"/>
                  <a:gd name="connsiteX33" fmla="*/ 57338 w 497940"/>
                  <a:gd name="connsiteY33" fmla="*/ 87517 h 832919"/>
                  <a:gd name="connsiteX34" fmla="*/ 0 w 497940"/>
                  <a:gd name="connsiteY34" fmla="*/ 102606 h 832919"/>
                  <a:gd name="connsiteX0" fmla="*/ 0 w 497940"/>
                  <a:gd name="connsiteY0" fmla="*/ 102606 h 832919"/>
                  <a:gd name="connsiteX1" fmla="*/ 84499 w 497940"/>
                  <a:gd name="connsiteY1" fmla="*/ 482851 h 832919"/>
                  <a:gd name="connsiteX2" fmla="*/ 78463 w 497940"/>
                  <a:gd name="connsiteY2" fmla="*/ 522083 h 832919"/>
                  <a:gd name="connsiteX3" fmla="*/ 66392 w 497940"/>
                  <a:gd name="connsiteY3" fmla="*/ 567350 h 832919"/>
                  <a:gd name="connsiteX4" fmla="*/ 84499 w 497940"/>
                  <a:gd name="connsiteY4" fmla="*/ 633742 h 832919"/>
                  <a:gd name="connsiteX5" fmla="*/ 87516 w 497940"/>
                  <a:gd name="connsiteY5" fmla="*/ 672974 h 832919"/>
                  <a:gd name="connsiteX6" fmla="*/ 80358 w 497940"/>
                  <a:gd name="connsiteY6" fmla="*/ 672974 h 832919"/>
                  <a:gd name="connsiteX7" fmla="*/ 63514 w 497940"/>
                  <a:gd name="connsiteY7" fmla="*/ 712845 h 832919"/>
                  <a:gd name="connsiteX8" fmla="*/ 42249 w 497940"/>
                  <a:gd name="connsiteY8" fmla="*/ 751438 h 832919"/>
                  <a:gd name="connsiteX9" fmla="*/ 60356 w 497940"/>
                  <a:gd name="connsiteY9" fmla="*/ 763509 h 832919"/>
                  <a:gd name="connsiteX10" fmla="*/ 51303 w 497940"/>
                  <a:gd name="connsiteY10" fmla="*/ 820847 h 832919"/>
                  <a:gd name="connsiteX11" fmla="*/ 48285 w 497940"/>
                  <a:gd name="connsiteY11" fmla="*/ 832919 h 832919"/>
                  <a:gd name="connsiteX12" fmla="*/ 108641 w 497940"/>
                  <a:gd name="connsiteY12" fmla="*/ 808776 h 832919"/>
                  <a:gd name="connsiteX13" fmla="*/ 135802 w 497940"/>
                  <a:gd name="connsiteY13" fmla="*/ 826883 h 832919"/>
                  <a:gd name="connsiteX14" fmla="*/ 214265 w 497940"/>
                  <a:gd name="connsiteY14" fmla="*/ 790669 h 832919"/>
                  <a:gd name="connsiteX15" fmla="*/ 229354 w 497940"/>
                  <a:gd name="connsiteY15" fmla="*/ 772562 h 832919"/>
                  <a:gd name="connsiteX16" fmla="*/ 262550 w 497940"/>
                  <a:gd name="connsiteY16" fmla="*/ 790669 h 832919"/>
                  <a:gd name="connsiteX17" fmla="*/ 262550 w 497940"/>
                  <a:gd name="connsiteY17" fmla="*/ 736348 h 832919"/>
                  <a:gd name="connsiteX18" fmla="*/ 265568 w 497940"/>
                  <a:gd name="connsiteY18" fmla="*/ 727295 h 832919"/>
                  <a:gd name="connsiteX19" fmla="*/ 298764 w 497940"/>
                  <a:gd name="connsiteY19" fmla="*/ 748420 h 832919"/>
                  <a:gd name="connsiteX20" fmla="*/ 310835 w 497940"/>
                  <a:gd name="connsiteY20" fmla="*/ 748420 h 832919"/>
                  <a:gd name="connsiteX21" fmla="*/ 322906 w 497940"/>
                  <a:gd name="connsiteY21" fmla="*/ 736348 h 832919"/>
                  <a:gd name="connsiteX22" fmla="*/ 368174 w 497940"/>
                  <a:gd name="connsiteY22" fmla="*/ 679010 h 832919"/>
                  <a:gd name="connsiteX23" fmla="*/ 377227 w 497940"/>
                  <a:gd name="connsiteY23" fmla="*/ 603564 h 832919"/>
                  <a:gd name="connsiteX24" fmla="*/ 393738 w 497940"/>
                  <a:gd name="connsiteY24" fmla="*/ 619533 h 832919"/>
                  <a:gd name="connsiteX25" fmla="*/ 497940 w 497940"/>
                  <a:gd name="connsiteY25" fmla="*/ 573386 h 832919"/>
                  <a:gd name="connsiteX26" fmla="*/ 476815 w 497940"/>
                  <a:gd name="connsiteY26" fmla="*/ 525101 h 832919"/>
                  <a:gd name="connsiteX27" fmla="*/ 494922 w 497940"/>
                  <a:gd name="connsiteY27" fmla="*/ 494923 h 832919"/>
                  <a:gd name="connsiteX28" fmla="*/ 380245 w 497940"/>
                  <a:gd name="connsiteY28" fmla="*/ 12071 h 832919"/>
                  <a:gd name="connsiteX29" fmla="*/ 368174 w 497940"/>
                  <a:gd name="connsiteY29" fmla="*/ 0 h 832919"/>
                  <a:gd name="connsiteX30" fmla="*/ 184087 w 497940"/>
                  <a:gd name="connsiteY30" fmla="*/ 45267 h 832919"/>
                  <a:gd name="connsiteX31" fmla="*/ 126748 w 497940"/>
                  <a:gd name="connsiteY31" fmla="*/ 54321 h 832919"/>
                  <a:gd name="connsiteX32" fmla="*/ 105623 w 497940"/>
                  <a:gd name="connsiteY32" fmla="*/ 51303 h 832919"/>
                  <a:gd name="connsiteX33" fmla="*/ 57338 w 497940"/>
                  <a:gd name="connsiteY33" fmla="*/ 87517 h 832919"/>
                  <a:gd name="connsiteX34" fmla="*/ 0 w 497940"/>
                  <a:gd name="connsiteY34" fmla="*/ 102606 h 832919"/>
                  <a:gd name="connsiteX0" fmla="*/ 0 w 497940"/>
                  <a:gd name="connsiteY0" fmla="*/ 102606 h 832919"/>
                  <a:gd name="connsiteX1" fmla="*/ 84499 w 497940"/>
                  <a:gd name="connsiteY1" fmla="*/ 482851 h 832919"/>
                  <a:gd name="connsiteX2" fmla="*/ 78463 w 497940"/>
                  <a:gd name="connsiteY2" fmla="*/ 522083 h 832919"/>
                  <a:gd name="connsiteX3" fmla="*/ 66392 w 497940"/>
                  <a:gd name="connsiteY3" fmla="*/ 567350 h 832919"/>
                  <a:gd name="connsiteX4" fmla="*/ 77340 w 497940"/>
                  <a:gd name="connsiteY4" fmla="*/ 633742 h 832919"/>
                  <a:gd name="connsiteX5" fmla="*/ 87516 w 497940"/>
                  <a:gd name="connsiteY5" fmla="*/ 672974 h 832919"/>
                  <a:gd name="connsiteX6" fmla="*/ 80358 w 497940"/>
                  <a:gd name="connsiteY6" fmla="*/ 672974 h 832919"/>
                  <a:gd name="connsiteX7" fmla="*/ 63514 w 497940"/>
                  <a:gd name="connsiteY7" fmla="*/ 712845 h 832919"/>
                  <a:gd name="connsiteX8" fmla="*/ 42249 w 497940"/>
                  <a:gd name="connsiteY8" fmla="*/ 751438 h 832919"/>
                  <a:gd name="connsiteX9" fmla="*/ 60356 w 497940"/>
                  <a:gd name="connsiteY9" fmla="*/ 763509 h 832919"/>
                  <a:gd name="connsiteX10" fmla="*/ 51303 w 497940"/>
                  <a:gd name="connsiteY10" fmla="*/ 820847 h 832919"/>
                  <a:gd name="connsiteX11" fmla="*/ 48285 w 497940"/>
                  <a:gd name="connsiteY11" fmla="*/ 832919 h 832919"/>
                  <a:gd name="connsiteX12" fmla="*/ 108641 w 497940"/>
                  <a:gd name="connsiteY12" fmla="*/ 808776 h 832919"/>
                  <a:gd name="connsiteX13" fmla="*/ 135802 w 497940"/>
                  <a:gd name="connsiteY13" fmla="*/ 826883 h 832919"/>
                  <a:gd name="connsiteX14" fmla="*/ 214265 w 497940"/>
                  <a:gd name="connsiteY14" fmla="*/ 790669 h 832919"/>
                  <a:gd name="connsiteX15" fmla="*/ 229354 w 497940"/>
                  <a:gd name="connsiteY15" fmla="*/ 772562 h 832919"/>
                  <a:gd name="connsiteX16" fmla="*/ 262550 w 497940"/>
                  <a:gd name="connsiteY16" fmla="*/ 790669 h 832919"/>
                  <a:gd name="connsiteX17" fmla="*/ 262550 w 497940"/>
                  <a:gd name="connsiteY17" fmla="*/ 736348 h 832919"/>
                  <a:gd name="connsiteX18" fmla="*/ 265568 w 497940"/>
                  <a:gd name="connsiteY18" fmla="*/ 727295 h 832919"/>
                  <a:gd name="connsiteX19" fmla="*/ 298764 w 497940"/>
                  <a:gd name="connsiteY19" fmla="*/ 748420 h 832919"/>
                  <a:gd name="connsiteX20" fmla="*/ 310835 w 497940"/>
                  <a:gd name="connsiteY20" fmla="*/ 748420 h 832919"/>
                  <a:gd name="connsiteX21" fmla="*/ 322906 w 497940"/>
                  <a:gd name="connsiteY21" fmla="*/ 736348 h 832919"/>
                  <a:gd name="connsiteX22" fmla="*/ 368174 w 497940"/>
                  <a:gd name="connsiteY22" fmla="*/ 679010 h 832919"/>
                  <a:gd name="connsiteX23" fmla="*/ 377227 w 497940"/>
                  <a:gd name="connsiteY23" fmla="*/ 603564 h 832919"/>
                  <a:gd name="connsiteX24" fmla="*/ 393738 w 497940"/>
                  <a:gd name="connsiteY24" fmla="*/ 619533 h 832919"/>
                  <a:gd name="connsiteX25" fmla="*/ 497940 w 497940"/>
                  <a:gd name="connsiteY25" fmla="*/ 573386 h 832919"/>
                  <a:gd name="connsiteX26" fmla="*/ 476815 w 497940"/>
                  <a:gd name="connsiteY26" fmla="*/ 525101 h 832919"/>
                  <a:gd name="connsiteX27" fmla="*/ 494922 w 497940"/>
                  <a:gd name="connsiteY27" fmla="*/ 494923 h 832919"/>
                  <a:gd name="connsiteX28" fmla="*/ 380245 w 497940"/>
                  <a:gd name="connsiteY28" fmla="*/ 12071 h 832919"/>
                  <a:gd name="connsiteX29" fmla="*/ 368174 w 497940"/>
                  <a:gd name="connsiteY29" fmla="*/ 0 h 832919"/>
                  <a:gd name="connsiteX30" fmla="*/ 184087 w 497940"/>
                  <a:gd name="connsiteY30" fmla="*/ 45267 h 832919"/>
                  <a:gd name="connsiteX31" fmla="*/ 126748 w 497940"/>
                  <a:gd name="connsiteY31" fmla="*/ 54321 h 832919"/>
                  <a:gd name="connsiteX32" fmla="*/ 105623 w 497940"/>
                  <a:gd name="connsiteY32" fmla="*/ 51303 h 832919"/>
                  <a:gd name="connsiteX33" fmla="*/ 57338 w 497940"/>
                  <a:gd name="connsiteY33" fmla="*/ 87517 h 832919"/>
                  <a:gd name="connsiteX34" fmla="*/ 0 w 497940"/>
                  <a:gd name="connsiteY34" fmla="*/ 102606 h 832919"/>
                  <a:gd name="connsiteX0" fmla="*/ 0 w 497940"/>
                  <a:gd name="connsiteY0" fmla="*/ 102606 h 832919"/>
                  <a:gd name="connsiteX1" fmla="*/ 84499 w 497940"/>
                  <a:gd name="connsiteY1" fmla="*/ 482851 h 832919"/>
                  <a:gd name="connsiteX2" fmla="*/ 78463 w 497940"/>
                  <a:gd name="connsiteY2" fmla="*/ 522083 h 832919"/>
                  <a:gd name="connsiteX3" fmla="*/ 66392 w 497940"/>
                  <a:gd name="connsiteY3" fmla="*/ 567350 h 832919"/>
                  <a:gd name="connsiteX4" fmla="*/ 77340 w 497940"/>
                  <a:gd name="connsiteY4" fmla="*/ 633742 h 832919"/>
                  <a:gd name="connsiteX5" fmla="*/ 87516 w 497940"/>
                  <a:gd name="connsiteY5" fmla="*/ 672974 h 832919"/>
                  <a:gd name="connsiteX6" fmla="*/ 80358 w 497940"/>
                  <a:gd name="connsiteY6" fmla="*/ 672974 h 832919"/>
                  <a:gd name="connsiteX7" fmla="*/ 63514 w 497940"/>
                  <a:gd name="connsiteY7" fmla="*/ 712845 h 832919"/>
                  <a:gd name="connsiteX8" fmla="*/ 42249 w 497940"/>
                  <a:gd name="connsiteY8" fmla="*/ 751438 h 832919"/>
                  <a:gd name="connsiteX9" fmla="*/ 46037 w 497940"/>
                  <a:gd name="connsiteY9" fmla="*/ 773028 h 832919"/>
                  <a:gd name="connsiteX10" fmla="*/ 51303 w 497940"/>
                  <a:gd name="connsiteY10" fmla="*/ 820847 h 832919"/>
                  <a:gd name="connsiteX11" fmla="*/ 48285 w 497940"/>
                  <a:gd name="connsiteY11" fmla="*/ 832919 h 832919"/>
                  <a:gd name="connsiteX12" fmla="*/ 108641 w 497940"/>
                  <a:gd name="connsiteY12" fmla="*/ 808776 h 832919"/>
                  <a:gd name="connsiteX13" fmla="*/ 135802 w 497940"/>
                  <a:gd name="connsiteY13" fmla="*/ 826883 h 832919"/>
                  <a:gd name="connsiteX14" fmla="*/ 214265 w 497940"/>
                  <a:gd name="connsiteY14" fmla="*/ 790669 h 832919"/>
                  <a:gd name="connsiteX15" fmla="*/ 229354 w 497940"/>
                  <a:gd name="connsiteY15" fmla="*/ 772562 h 832919"/>
                  <a:gd name="connsiteX16" fmla="*/ 262550 w 497940"/>
                  <a:gd name="connsiteY16" fmla="*/ 790669 h 832919"/>
                  <a:gd name="connsiteX17" fmla="*/ 262550 w 497940"/>
                  <a:gd name="connsiteY17" fmla="*/ 736348 h 832919"/>
                  <a:gd name="connsiteX18" fmla="*/ 265568 w 497940"/>
                  <a:gd name="connsiteY18" fmla="*/ 727295 h 832919"/>
                  <a:gd name="connsiteX19" fmla="*/ 298764 w 497940"/>
                  <a:gd name="connsiteY19" fmla="*/ 748420 h 832919"/>
                  <a:gd name="connsiteX20" fmla="*/ 310835 w 497940"/>
                  <a:gd name="connsiteY20" fmla="*/ 748420 h 832919"/>
                  <a:gd name="connsiteX21" fmla="*/ 322906 w 497940"/>
                  <a:gd name="connsiteY21" fmla="*/ 736348 h 832919"/>
                  <a:gd name="connsiteX22" fmla="*/ 368174 w 497940"/>
                  <a:gd name="connsiteY22" fmla="*/ 679010 h 832919"/>
                  <a:gd name="connsiteX23" fmla="*/ 377227 w 497940"/>
                  <a:gd name="connsiteY23" fmla="*/ 603564 h 832919"/>
                  <a:gd name="connsiteX24" fmla="*/ 393738 w 497940"/>
                  <a:gd name="connsiteY24" fmla="*/ 619533 h 832919"/>
                  <a:gd name="connsiteX25" fmla="*/ 497940 w 497940"/>
                  <a:gd name="connsiteY25" fmla="*/ 573386 h 832919"/>
                  <a:gd name="connsiteX26" fmla="*/ 476815 w 497940"/>
                  <a:gd name="connsiteY26" fmla="*/ 525101 h 832919"/>
                  <a:gd name="connsiteX27" fmla="*/ 494922 w 497940"/>
                  <a:gd name="connsiteY27" fmla="*/ 494923 h 832919"/>
                  <a:gd name="connsiteX28" fmla="*/ 380245 w 497940"/>
                  <a:gd name="connsiteY28" fmla="*/ 12071 h 832919"/>
                  <a:gd name="connsiteX29" fmla="*/ 368174 w 497940"/>
                  <a:gd name="connsiteY29" fmla="*/ 0 h 832919"/>
                  <a:gd name="connsiteX30" fmla="*/ 184087 w 497940"/>
                  <a:gd name="connsiteY30" fmla="*/ 45267 h 832919"/>
                  <a:gd name="connsiteX31" fmla="*/ 126748 w 497940"/>
                  <a:gd name="connsiteY31" fmla="*/ 54321 h 832919"/>
                  <a:gd name="connsiteX32" fmla="*/ 105623 w 497940"/>
                  <a:gd name="connsiteY32" fmla="*/ 51303 h 832919"/>
                  <a:gd name="connsiteX33" fmla="*/ 57338 w 497940"/>
                  <a:gd name="connsiteY33" fmla="*/ 87517 h 832919"/>
                  <a:gd name="connsiteX34" fmla="*/ 0 w 497940"/>
                  <a:gd name="connsiteY34" fmla="*/ 102606 h 832919"/>
                  <a:gd name="connsiteX0" fmla="*/ 0 w 497940"/>
                  <a:gd name="connsiteY0" fmla="*/ 102606 h 832919"/>
                  <a:gd name="connsiteX1" fmla="*/ 84499 w 497940"/>
                  <a:gd name="connsiteY1" fmla="*/ 482851 h 832919"/>
                  <a:gd name="connsiteX2" fmla="*/ 78463 w 497940"/>
                  <a:gd name="connsiteY2" fmla="*/ 522083 h 832919"/>
                  <a:gd name="connsiteX3" fmla="*/ 66392 w 497940"/>
                  <a:gd name="connsiteY3" fmla="*/ 567350 h 832919"/>
                  <a:gd name="connsiteX4" fmla="*/ 77340 w 497940"/>
                  <a:gd name="connsiteY4" fmla="*/ 633742 h 832919"/>
                  <a:gd name="connsiteX5" fmla="*/ 87516 w 497940"/>
                  <a:gd name="connsiteY5" fmla="*/ 672974 h 832919"/>
                  <a:gd name="connsiteX6" fmla="*/ 80358 w 497940"/>
                  <a:gd name="connsiteY6" fmla="*/ 672974 h 832919"/>
                  <a:gd name="connsiteX7" fmla="*/ 63514 w 497940"/>
                  <a:gd name="connsiteY7" fmla="*/ 712845 h 832919"/>
                  <a:gd name="connsiteX8" fmla="*/ 42249 w 497940"/>
                  <a:gd name="connsiteY8" fmla="*/ 751438 h 832919"/>
                  <a:gd name="connsiteX9" fmla="*/ 46037 w 497940"/>
                  <a:gd name="connsiteY9" fmla="*/ 773028 h 832919"/>
                  <a:gd name="connsiteX10" fmla="*/ 48285 w 497940"/>
                  <a:gd name="connsiteY10" fmla="*/ 832919 h 832919"/>
                  <a:gd name="connsiteX11" fmla="*/ 108641 w 497940"/>
                  <a:gd name="connsiteY11" fmla="*/ 808776 h 832919"/>
                  <a:gd name="connsiteX12" fmla="*/ 135802 w 497940"/>
                  <a:gd name="connsiteY12" fmla="*/ 826883 h 832919"/>
                  <a:gd name="connsiteX13" fmla="*/ 214265 w 497940"/>
                  <a:gd name="connsiteY13" fmla="*/ 790669 h 832919"/>
                  <a:gd name="connsiteX14" fmla="*/ 229354 w 497940"/>
                  <a:gd name="connsiteY14" fmla="*/ 772562 h 832919"/>
                  <a:gd name="connsiteX15" fmla="*/ 262550 w 497940"/>
                  <a:gd name="connsiteY15" fmla="*/ 790669 h 832919"/>
                  <a:gd name="connsiteX16" fmla="*/ 262550 w 497940"/>
                  <a:gd name="connsiteY16" fmla="*/ 736348 h 832919"/>
                  <a:gd name="connsiteX17" fmla="*/ 265568 w 497940"/>
                  <a:gd name="connsiteY17" fmla="*/ 727295 h 832919"/>
                  <a:gd name="connsiteX18" fmla="*/ 298764 w 497940"/>
                  <a:gd name="connsiteY18" fmla="*/ 748420 h 832919"/>
                  <a:gd name="connsiteX19" fmla="*/ 310835 w 497940"/>
                  <a:gd name="connsiteY19" fmla="*/ 748420 h 832919"/>
                  <a:gd name="connsiteX20" fmla="*/ 322906 w 497940"/>
                  <a:gd name="connsiteY20" fmla="*/ 736348 h 832919"/>
                  <a:gd name="connsiteX21" fmla="*/ 368174 w 497940"/>
                  <a:gd name="connsiteY21" fmla="*/ 679010 h 832919"/>
                  <a:gd name="connsiteX22" fmla="*/ 377227 w 497940"/>
                  <a:gd name="connsiteY22" fmla="*/ 603564 h 832919"/>
                  <a:gd name="connsiteX23" fmla="*/ 393738 w 497940"/>
                  <a:gd name="connsiteY23" fmla="*/ 619533 h 832919"/>
                  <a:gd name="connsiteX24" fmla="*/ 497940 w 497940"/>
                  <a:gd name="connsiteY24" fmla="*/ 573386 h 832919"/>
                  <a:gd name="connsiteX25" fmla="*/ 476815 w 497940"/>
                  <a:gd name="connsiteY25" fmla="*/ 525101 h 832919"/>
                  <a:gd name="connsiteX26" fmla="*/ 494922 w 497940"/>
                  <a:gd name="connsiteY26" fmla="*/ 494923 h 832919"/>
                  <a:gd name="connsiteX27" fmla="*/ 380245 w 497940"/>
                  <a:gd name="connsiteY27" fmla="*/ 12071 h 832919"/>
                  <a:gd name="connsiteX28" fmla="*/ 368174 w 497940"/>
                  <a:gd name="connsiteY28" fmla="*/ 0 h 832919"/>
                  <a:gd name="connsiteX29" fmla="*/ 184087 w 497940"/>
                  <a:gd name="connsiteY29" fmla="*/ 45267 h 832919"/>
                  <a:gd name="connsiteX30" fmla="*/ 126748 w 497940"/>
                  <a:gd name="connsiteY30" fmla="*/ 54321 h 832919"/>
                  <a:gd name="connsiteX31" fmla="*/ 105623 w 497940"/>
                  <a:gd name="connsiteY31" fmla="*/ 51303 h 832919"/>
                  <a:gd name="connsiteX32" fmla="*/ 57338 w 497940"/>
                  <a:gd name="connsiteY32" fmla="*/ 87517 h 832919"/>
                  <a:gd name="connsiteX33" fmla="*/ 0 w 497940"/>
                  <a:gd name="connsiteY33" fmla="*/ 102606 h 83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97940" h="832919">
                    <a:moveTo>
                      <a:pt x="0" y="102606"/>
                    </a:moveTo>
                    <a:lnTo>
                      <a:pt x="84499" y="482851"/>
                    </a:lnTo>
                    <a:lnTo>
                      <a:pt x="78463" y="522083"/>
                    </a:lnTo>
                    <a:lnTo>
                      <a:pt x="66392" y="567350"/>
                    </a:lnTo>
                    <a:lnTo>
                      <a:pt x="77340" y="633742"/>
                    </a:lnTo>
                    <a:lnTo>
                      <a:pt x="87516" y="672974"/>
                    </a:lnTo>
                    <a:lnTo>
                      <a:pt x="80358" y="672974"/>
                    </a:lnTo>
                    <a:lnTo>
                      <a:pt x="63514" y="712845"/>
                    </a:lnTo>
                    <a:lnTo>
                      <a:pt x="42249" y="751438"/>
                    </a:lnTo>
                    <a:lnTo>
                      <a:pt x="46037" y="773028"/>
                    </a:lnTo>
                    <a:cubicBezTo>
                      <a:pt x="46786" y="792992"/>
                      <a:pt x="47536" y="812955"/>
                      <a:pt x="48285" y="832919"/>
                    </a:cubicBezTo>
                    <a:lnTo>
                      <a:pt x="108641" y="808776"/>
                    </a:lnTo>
                    <a:lnTo>
                      <a:pt x="135802" y="826883"/>
                    </a:lnTo>
                    <a:lnTo>
                      <a:pt x="214265" y="790669"/>
                    </a:lnTo>
                    <a:lnTo>
                      <a:pt x="229354" y="772562"/>
                    </a:lnTo>
                    <a:lnTo>
                      <a:pt x="262550" y="790669"/>
                    </a:lnTo>
                    <a:lnTo>
                      <a:pt x="262550" y="736348"/>
                    </a:lnTo>
                    <a:lnTo>
                      <a:pt x="265568" y="727295"/>
                    </a:lnTo>
                    <a:lnTo>
                      <a:pt x="298764" y="748420"/>
                    </a:lnTo>
                    <a:lnTo>
                      <a:pt x="310835" y="748420"/>
                    </a:lnTo>
                    <a:lnTo>
                      <a:pt x="322906" y="736348"/>
                    </a:lnTo>
                    <a:lnTo>
                      <a:pt x="368174" y="679010"/>
                    </a:lnTo>
                    <a:lnTo>
                      <a:pt x="377227" y="603564"/>
                    </a:lnTo>
                    <a:cubicBezTo>
                      <a:pt x="380345" y="603334"/>
                      <a:pt x="390620" y="619763"/>
                      <a:pt x="393738" y="619533"/>
                    </a:cubicBezTo>
                    <a:lnTo>
                      <a:pt x="497940" y="573386"/>
                    </a:lnTo>
                    <a:lnTo>
                      <a:pt x="476815" y="525101"/>
                    </a:lnTo>
                    <a:lnTo>
                      <a:pt x="494922" y="494923"/>
                    </a:lnTo>
                    <a:lnTo>
                      <a:pt x="380245" y="12071"/>
                    </a:lnTo>
                    <a:lnTo>
                      <a:pt x="368174" y="0"/>
                    </a:lnTo>
                    <a:lnTo>
                      <a:pt x="184087" y="45267"/>
                    </a:lnTo>
                    <a:lnTo>
                      <a:pt x="126748" y="54321"/>
                    </a:lnTo>
                    <a:lnTo>
                      <a:pt x="105623" y="51303"/>
                    </a:lnTo>
                    <a:lnTo>
                      <a:pt x="57338" y="87517"/>
                    </a:lnTo>
                    <a:lnTo>
                      <a:pt x="0" y="102606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7" name="Freeform 3076"/>
              <p:cNvSpPr/>
              <p:nvPr/>
            </p:nvSpPr>
            <p:spPr>
              <a:xfrm>
                <a:off x="5496845" y="3921376"/>
                <a:ext cx="2178050" cy="2039937"/>
              </a:xfrm>
              <a:custGeom>
                <a:avLst/>
                <a:gdLst>
                  <a:gd name="connsiteX0" fmla="*/ 586946 w 2168610"/>
                  <a:gd name="connsiteY0" fmla="*/ 0 h 2032687"/>
                  <a:gd name="connsiteX1" fmla="*/ 580767 w 2168610"/>
                  <a:gd name="connsiteY1" fmla="*/ 864973 h 2032687"/>
                  <a:gd name="connsiteX2" fmla="*/ 6178 w 2168610"/>
                  <a:gd name="connsiteY2" fmla="*/ 846438 h 2032687"/>
                  <a:gd name="connsiteX3" fmla="*/ 0 w 2168610"/>
                  <a:gd name="connsiteY3" fmla="*/ 883509 h 2032687"/>
                  <a:gd name="connsiteX4" fmla="*/ 49427 w 2168610"/>
                  <a:gd name="connsiteY4" fmla="*/ 914400 h 2032687"/>
                  <a:gd name="connsiteX5" fmla="*/ 105032 w 2168610"/>
                  <a:gd name="connsiteY5" fmla="*/ 982363 h 2032687"/>
                  <a:gd name="connsiteX6" fmla="*/ 154459 w 2168610"/>
                  <a:gd name="connsiteY6" fmla="*/ 1056503 h 2032687"/>
                  <a:gd name="connsiteX7" fmla="*/ 203886 w 2168610"/>
                  <a:gd name="connsiteY7" fmla="*/ 1068860 h 2032687"/>
                  <a:gd name="connsiteX8" fmla="*/ 240956 w 2168610"/>
                  <a:gd name="connsiteY8" fmla="*/ 1118287 h 2032687"/>
                  <a:gd name="connsiteX9" fmla="*/ 271848 w 2168610"/>
                  <a:gd name="connsiteY9" fmla="*/ 1167714 h 2032687"/>
                  <a:gd name="connsiteX10" fmla="*/ 296562 w 2168610"/>
                  <a:gd name="connsiteY10" fmla="*/ 1223319 h 2032687"/>
                  <a:gd name="connsiteX11" fmla="*/ 308919 w 2168610"/>
                  <a:gd name="connsiteY11" fmla="*/ 1297460 h 2032687"/>
                  <a:gd name="connsiteX12" fmla="*/ 327454 w 2168610"/>
                  <a:gd name="connsiteY12" fmla="*/ 1322173 h 2032687"/>
                  <a:gd name="connsiteX13" fmla="*/ 432486 w 2168610"/>
                  <a:gd name="connsiteY13" fmla="*/ 1402492 h 2032687"/>
                  <a:gd name="connsiteX14" fmla="*/ 438665 w 2168610"/>
                  <a:gd name="connsiteY14" fmla="*/ 1377779 h 2032687"/>
                  <a:gd name="connsiteX15" fmla="*/ 574589 w 2168610"/>
                  <a:gd name="connsiteY15" fmla="*/ 1445741 h 2032687"/>
                  <a:gd name="connsiteX16" fmla="*/ 574589 w 2168610"/>
                  <a:gd name="connsiteY16" fmla="*/ 1445741 h 2032687"/>
                  <a:gd name="connsiteX17" fmla="*/ 605481 w 2168610"/>
                  <a:gd name="connsiteY17" fmla="*/ 1390136 h 2032687"/>
                  <a:gd name="connsiteX18" fmla="*/ 661086 w 2168610"/>
                  <a:gd name="connsiteY18" fmla="*/ 1322173 h 2032687"/>
                  <a:gd name="connsiteX19" fmla="*/ 729048 w 2168610"/>
                  <a:gd name="connsiteY19" fmla="*/ 1303638 h 2032687"/>
                  <a:gd name="connsiteX20" fmla="*/ 821724 w 2168610"/>
                  <a:gd name="connsiteY20" fmla="*/ 1315995 h 2032687"/>
                  <a:gd name="connsiteX21" fmla="*/ 902043 w 2168610"/>
                  <a:gd name="connsiteY21" fmla="*/ 1377779 h 2032687"/>
                  <a:gd name="connsiteX22" fmla="*/ 957648 w 2168610"/>
                  <a:gd name="connsiteY22" fmla="*/ 1458098 h 2032687"/>
                  <a:gd name="connsiteX23" fmla="*/ 1013254 w 2168610"/>
                  <a:gd name="connsiteY23" fmla="*/ 1538417 h 2032687"/>
                  <a:gd name="connsiteX24" fmla="*/ 1062681 w 2168610"/>
                  <a:gd name="connsiteY24" fmla="*/ 1624914 h 2032687"/>
                  <a:gd name="connsiteX25" fmla="*/ 1118286 w 2168610"/>
                  <a:gd name="connsiteY25" fmla="*/ 1692876 h 2032687"/>
                  <a:gd name="connsiteX26" fmla="*/ 1167713 w 2168610"/>
                  <a:gd name="connsiteY26" fmla="*/ 1729946 h 2032687"/>
                  <a:gd name="connsiteX27" fmla="*/ 1198605 w 2168610"/>
                  <a:gd name="connsiteY27" fmla="*/ 1810265 h 2032687"/>
                  <a:gd name="connsiteX28" fmla="*/ 1223319 w 2168610"/>
                  <a:gd name="connsiteY28" fmla="*/ 1872049 h 2032687"/>
                  <a:gd name="connsiteX29" fmla="*/ 1248032 w 2168610"/>
                  <a:gd name="connsiteY29" fmla="*/ 1933833 h 2032687"/>
                  <a:gd name="connsiteX30" fmla="*/ 1278924 w 2168610"/>
                  <a:gd name="connsiteY30" fmla="*/ 1977082 h 2032687"/>
                  <a:gd name="connsiteX31" fmla="*/ 1340708 w 2168610"/>
                  <a:gd name="connsiteY31" fmla="*/ 2001795 h 2032687"/>
                  <a:gd name="connsiteX32" fmla="*/ 1439562 w 2168610"/>
                  <a:gd name="connsiteY32" fmla="*/ 2020330 h 2032687"/>
                  <a:gd name="connsiteX33" fmla="*/ 1513702 w 2168610"/>
                  <a:gd name="connsiteY33" fmla="*/ 2032687 h 2032687"/>
                  <a:gd name="connsiteX34" fmla="*/ 1606378 w 2168610"/>
                  <a:gd name="connsiteY34" fmla="*/ 2032687 h 2032687"/>
                  <a:gd name="connsiteX35" fmla="*/ 1587843 w 2168610"/>
                  <a:gd name="connsiteY35" fmla="*/ 2020330 h 2032687"/>
                  <a:gd name="connsiteX36" fmla="*/ 1587843 w 2168610"/>
                  <a:gd name="connsiteY36" fmla="*/ 2020330 h 2032687"/>
                  <a:gd name="connsiteX37" fmla="*/ 1575486 w 2168610"/>
                  <a:gd name="connsiteY37" fmla="*/ 1952368 h 2032687"/>
                  <a:gd name="connsiteX38" fmla="*/ 1550773 w 2168610"/>
                  <a:gd name="connsiteY38" fmla="*/ 1921476 h 2032687"/>
                  <a:gd name="connsiteX39" fmla="*/ 1544594 w 2168610"/>
                  <a:gd name="connsiteY39" fmla="*/ 1884406 h 2032687"/>
                  <a:gd name="connsiteX40" fmla="*/ 1526059 w 2168610"/>
                  <a:gd name="connsiteY40" fmla="*/ 1841157 h 2032687"/>
                  <a:gd name="connsiteX41" fmla="*/ 1538416 w 2168610"/>
                  <a:gd name="connsiteY41" fmla="*/ 1810265 h 2032687"/>
                  <a:gd name="connsiteX42" fmla="*/ 1532237 w 2168610"/>
                  <a:gd name="connsiteY42" fmla="*/ 1791730 h 2032687"/>
                  <a:gd name="connsiteX43" fmla="*/ 1488989 w 2168610"/>
                  <a:gd name="connsiteY43" fmla="*/ 1767017 h 2032687"/>
                  <a:gd name="connsiteX44" fmla="*/ 1538416 w 2168610"/>
                  <a:gd name="connsiteY44" fmla="*/ 1736125 h 2032687"/>
                  <a:gd name="connsiteX45" fmla="*/ 1544594 w 2168610"/>
                  <a:gd name="connsiteY45" fmla="*/ 1723768 h 2032687"/>
                  <a:gd name="connsiteX46" fmla="*/ 1550773 w 2168610"/>
                  <a:gd name="connsiteY46" fmla="*/ 1692876 h 2032687"/>
                  <a:gd name="connsiteX47" fmla="*/ 1526059 w 2168610"/>
                  <a:gd name="connsiteY47" fmla="*/ 1661984 h 2032687"/>
                  <a:gd name="connsiteX48" fmla="*/ 1550773 w 2168610"/>
                  <a:gd name="connsiteY48" fmla="*/ 1661984 h 2032687"/>
                  <a:gd name="connsiteX49" fmla="*/ 1575486 w 2168610"/>
                  <a:gd name="connsiteY49" fmla="*/ 1643449 h 2032687"/>
                  <a:gd name="connsiteX50" fmla="*/ 1550773 w 2168610"/>
                  <a:gd name="connsiteY50" fmla="*/ 1587844 h 2032687"/>
                  <a:gd name="connsiteX51" fmla="*/ 1550773 w 2168610"/>
                  <a:gd name="connsiteY51" fmla="*/ 1587844 h 2032687"/>
                  <a:gd name="connsiteX52" fmla="*/ 1618735 w 2168610"/>
                  <a:gd name="connsiteY52" fmla="*/ 1587844 h 2032687"/>
                  <a:gd name="connsiteX53" fmla="*/ 1631092 w 2168610"/>
                  <a:gd name="connsiteY53" fmla="*/ 1575487 h 2032687"/>
                  <a:gd name="connsiteX54" fmla="*/ 1649627 w 2168610"/>
                  <a:gd name="connsiteY54" fmla="*/ 1526060 h 2032687"/>
                  <a:gd name="connsiteX55" fmla="*/ 1686697 w 2168610"/>
                  <a:gd name="connsiteY55" fmla="*/ 1526060 h 2032687"/>
                  <a:gd name="connsiteX56" fmla="*/ 1705232 w 2168610"/>
                  <a:gd name="connsiteY56" fmla="*/ 1526060 h 2032687"/>
                  <a:gd name="connsiteX57" fmla="*/ 1705232 w 2168610"/>
                  <a:gd name="connsiteY57" fmla="*/ 1495168 h 2032687"/>
                  <a:gd name="connsiteX58" fmla="*/ 1699054 w 2168610"/>
                  <a:gd name="connsiteY58" fmla="*/ 1476633 h 2032687"/>
                  <a:gd name="connsiteX59" fmla="*/ 1699054 w 2168610"/>
                  <a:gd name="connsiteY59" fmla="*/ 1476633 h 2032687"/>
                  <a:gd name="connsiteX60" fmla="*/ 1773194 w 2168610"/>
                  <a:gd name="connsiteY60" fmla="*/ 1482811 h 2032687"/>
                  <a:gd name="connsiteX61" fmla="*/ 1834978 w 2168610"/>
                  <a:gd name="connsiteY61" fmla="*/ 1470455 h 2032687"/>
                  <a:gd name="connsiteX62" fmla="*/ 1896762 w 2168610"/>
                  <a:gd name="connsiteY62" fmla="*/ 1414849 h 2032687"/>
                  <a:gd name="connsiteX63" fmla="*/ 1896762 w 2168610"/>
                  <a:gd name="connsiteY63" fmla="*/ 1371600 h 2032687"/>
                  <a:gd name="connsiteX64" fmla="*/ 1946189 w 2168610"/>
                  <a:gd name="connsiteY64" fmla="*/ 1340709 h 2032687"/>
                  <a:gd name="connsiteX65" fmla="*/ 1940010 w 2168610"/>
                  <a:gd name="connsiteY65" fmla="*/ 1278925 h 2032687"/>
                  <a:gd name="connsiteX66" fmla="*/ 1983259 w 2168610"/>
                  <a:gd name="connsiteY66" fmla="*/ 1260390 h 2032687"/>
                  <a:gd name="connsiteX67" fmla="*/ 2007973 w 2168610"/>
                  <a:gd name="connsiteY67" fmla="*/ 1322173 h 2032687"/>
                  <a:gd name="connsiteX68" fmla="*/ 2143897 w 2168610"/>
                  <a:gd name="connsiteY68" fmla="*/ 1248033 h 2032687"/>
                  <a:gd name="connsiteX69" fmla="*/ 2156254 w 2168610"/>
                  <a:gd name="connsiteY69" fmla="*/ 1161536 h 2032687"/>
                  <a:gd name="connsiteX70" fmla="*/ 2143897 w 2168610"/>
                  <a:gd name="connsiteY70" fmla="*/ 1124465 h 2032687"/>
                  <a:gd name="connsiteX71" fmla="*/ 2137719 w 2168610"/>
                  <a:gd name="connsiteY71" fmla="*/ 1087395 h 2032687"/>
                  <a:gd name="connsiteX72" fmla="*/ 2150075 w 2168610"/>
                  <a:gd name="connsiteY72" fmla="*/ 1044146 h 2032687"/>
                  <a:gd name="connsiteX73" fmla="*/ 2168610 w 2168610"/>
                  <a:gd name="connsiteY73" fmla="*/ 1007076 h 2032687"/>
                  <a:gd name="connsiteX74" fmla="*/ 2131540 w 2168610"/>
                  <a:gd name="connsiteY74" fmla="*/ 895865 h 2032687"/>
                  <a:gd name="connsiteX75" fmla="*/ 2100648 w 2168610"/>
                  <a:gd name="connsiteY75" fmla="*/ 864973 h 2032687"/>
                  <a:gd name="connsiteX76" fmla="*/ 2075935 w 2168610"/>
                  <a:gd name="connsiteY76" fmla="*/ 784655 h 2032687"/>
                  <a:gd name="connsiteX77" fmla="*/ 2063578 w 2168610"/>
                  <a:gd name="connsiteY77" fmla="*/ 611660 h 2032687"/>
                  <a:gd name="connsiteX78" fmla="*/ 2051221 w 2168610"/>
                  <a:gd name="connsiteY78" fmla="*/ 512806 h 2032687"/>
                  <a:gd name="connsiteX79" fmla="*/ 2032686 w 2168610"/>
                  <a:gd name="connsiteY79" fmla="*/ 494271 h 2032687"/>
                  <a:gd name="connsiteX80" fmla="*/ 1983259 w 2168610"/>
                  <a:gd name="connsiteY80" fmla="*/ 518984 h 2032687"/>
                  <a:gd name="connsiteX81" fmla="*/ 1872048 w 2168610"/>
                  <a:gd name="connsiteY81" fmla="*/ 463379 h 2032687"/>
                  <a:gd name="connsiteX82" fmla="*/ 1834978 w 2168610"/>
                  <a:gd name="connsiteY82" fmla="*/ 463379 h 2032687"/>
                  <a:gd name="connsiteX83" fmla="*/ 1767016 w 2168610"/>
                  <a:gd name="connsiteY83" fmla="*/ 457200 h 2032687"/>
                  <a:gd name="connsiteX84" fmla="*/ 1692875 w 2168610"/>
                  <a:gd name="connsiteY84" fmla="*/ 512806 h 2032687"/>
                  <a:gd name="connsiteX85" fmla="*/ 1631092 w 2168610"/>
                  <a:gd name="connsiteY85" fmla="*/ 481914 h 2032687"/>
                  <a:gd name="connsiteX86" fmla="*/ 1594021 w 2168610"/>
                  <a:gd name="connsiteY86" fmla="*/ 494271 h 2032687"/>
                  <a:gd name="connsiteX87" fmla="*/ 1594021 w 2168610"/>
                  <a:gd name="connsiteY87" fmla="*/ 494271 h 2032687"/>
                  <a:gd name="connsiteX88" fmla="*/ 1519881 w 2168610"/>
                  <a:gd name="connsiteY88" fmla="*/ 488092 h 2032687"/>
                  <a:gd name="connsiteX89" fmla="*/ 1488989 w 2168610"/>
                  <a:gd name="connsiteY89" fmla="*/ 463379 h 2032687"/>
                  <a:gd name="connsiteX90" fmla="*/ 1439562 w 2168610"/>
                  <a:gd name="connsiteY90" fmla="*/ 481914 h 2032687"/>
                  <a:gd name="connsiteX91" fmla="*/ 1353065 w 2168610"/>
                  <a:gd name="connsiteY91" fmla="*/ 438665 h 2032687"/>
                  <a:gd name="connsiteX92" fmla="*/ 1291281 w 2168610"/>
                  <a:gd name="connsiteY92" fmla="*/ 444844 h 2032687"/>
                  <a:gd name="connsiteX93" fmla="*/ 1260389 w 2168610"/>
                  <a:gd name="connsiteY93" fmla="*/ 432487 h 2032687"/>
                  <a:gd name="connsiteX94" fmla="*/ 1235675 w 2168610"/>
                  <a:gd name="connsiteY94" fmla="*/ 432487 h 2032687"/>
                  <a:gd name="connsiteX95" fmla="*/ 1210962 w 2168610"/>
                  <a:gd name="connsiteY95" fmla="*/ 389238 h 2032687"/>
                  <a:gd name="connsiteX96" fmla="*/ 1136821 w 2168610"/>
                  <a:gd name="connsiteY96" fmla="*/ 395417 h 2032687"/>
                  <a:gd name="connsiteX97" fmla="*/ 1105929 w 2168610"/>
                  <a:gd name="connsiteY97" fmla="*/ 364525 h 2032687"/>
                  <a:gd name="connsiteX98" fmla="*/ 1087394 w 2168610"/>
                  <a:gd name="connsiteY98" fmla="*/ 364525 h 2032687"/>
                  <a:gd name="connsiteX99" fmla="*/ 1075037 w 2168610"/>
                  <a:gd name="connsiteY99" fmla="*/ 352168 h 2032687"/>
                  <a:gd name="connsiteX100" fmla="*/ 1062681 w 2168610"/>
                  <a:gd name="connsiteY100" fmla="*/ 345990 h 2032687"/>
                  <a:gd name="connsiteX101" fmla="*/ 1056502 w 2168610"/>
                  <a:gd name="connsiteY101" fmla="*/ 6179 h 2032687"/>
                  <a:gd name="connsiteX102" fmla="*/ 586946 w 2168610"/>
                  <a:gd name="connsiteY102" fmla="*/ 0 h 2032687"/>
                  <a:gd name="connsiteX0" fmla="*/ 586946 w 2168610"/>
                  <a:gd name="connsiteY0" fmla="*/ 0 h 2032687"/>
                  <a:gd name="connsiteX1" fmla="*/ 580767 w 2168610"/>
                  <a:gd name="connsiteY1" fmla="*/ 864973 h 2032687"/>
                  <a:gd name="connsiteX2" fmla="*/ 6178 w 2168610"/>
                  <a:gd name="connsiteY2" fmla="*/ 846438 h 2032687"/>
                  <a:gd name="connsiteX3" fmla="*/ 0 w 2168610"/>
                  <a:gd name="connsiteY3" fmla="*/ 883509 h 2032687"/>
                  <a:gd name="connsiteX4" fmla="*/ 49427 w 2168610"/>
                  <a:gd name="connsiteY4" fmla="*/ 914400 h 2032687"/>
                  <a:gd name="connsiteX5" fmla="*/ 105032 w 2168610"/>
                  <a:gd name="connsiteY5" fmla="*/ 982363 h 2032687"/>
                  <a:gd name="connsiteX6" fmla="*/ 154459 w 2168610"/>
                  <a:gd name="connsiteY6" fmla="*/ 1056503 h 2032687"/>
                  <a:gd name="connsiteX7" fmla="*/ 203886 w 2168610"/>
                  <a:gd name="connsiteY7" fmla="*/ 1068860 h 2032687"/>
                  <a:gd name="connsiteX8" fmla="*/ 240956 w 2168610"/>
                  <a:gd name="connsiteY8" fmla="*/ 1118287 h 2032687"/>
                  <a:gd name="connsiteX9" fmla="*/ 271848 w 2168610"/>
                  <a:gd name="connsiteY9" fmla="*/ 1167714 h 2032687"/>
                  <a:gd name="connsiteX10" fmla="*/ 296562 w 2168610"/>
                  <a:gd name="connsiteY10" fmla="*/ 1223319 h 2032687"/>
                  <a:gd name="connsiteX11" fmla="*/ 308919 w 2168610"/>
                  <a:gd name="connsiteY11" fmla="*/ 1297460 h 2032687"/>
                  <a:gd name="connsiteX12" fmla="*/ 327454 w 2168610"/>
                  <a:gd name="connsiteY12" fmla="*/ 1322173 h 2032687"/>
                  <a:gd name="connsiteX13" fmla="*/ 432486 w 2168610"/>
                  <a:gd name="connsiteY13" fmla="*/ 1402492 h 2032687"/>
                  <a:gd name="connsiteX14" fmla="*/ 438665 w 2168610"/>
                  <a:gd name="connsiteY14" fmla="*/ 1377779 h 2032687"/>
                  <a:gd name="connsiteX15" fmla="*/ 574589 w 2168610"/>
                  <a:gd name="connsiteY15" fmla="*/ 1445741 h 2032687"/>
                  <a:gd name="connsiteX16" fmla="*/ 574589 w 2168610"/>
                  <a:gd name="connsiteY16" fmla="*/ 1445741 h 2032687"/>
                  <a:gd name="connsiteX17" fmla="*/ 605481 w 2168610"/>
                  <a:gd name="connsiteY17" fmla="*/ 1390136 h 2032687"/>
                  <a:gd name="connsiteX18" fmla="*/ 661086 w 2168610"/>
                  <a:gd name="connsiteY18" fmla="*/ 1322173 h 2032687"/>
                  <a:gd name="connsiteX19" fmla="*/ 729048 w 2168610"/>
                  <a:gd name="connsiteY19" fmla="*/ 1303638 h 2032687"/>
                  <a:gd name="connsiteX20" fmla="*/ 821724 w 2168610"/>
                  <a:gd name="connsiteY20" fmla="*/ 1315995 h 2032687"/>
                  <a:gd name="connsiteX21" fmla="*/ 902043 w 2168610"/>
                  <a:gd name="connsiteY21" fmla="*/ 1377779 h 2032687"/>
                  <a:gd name="connsiteX22" fmla="*/ 957648 w 2168610"/>
                  <a:gd name="connsiteY22" fmla="*/ 1458098 h 2032687"/>
                  <a:gd name="connsiteX23" fmla="*/ 1013254 w 2168610"/>
                  <a:gd name="connsiteY23" fmla="*/ 1538417 h 2032687"/>
                  <a:gd name="connsiteX24" fmla="*/ 1062681 w 2168610"/>
                  <a:gd name="connsiteY24" fmla="*/ 1624914 h 2032687"/>
                  <a:gd name="connsiteX25" fmla="*/ 1118286 w 2168610"/>
                  <a:gd name="connsiteY25" fmla="*/ 1692876 h 2032687"/>
                  <a:gd name="connsiteX26" fmla="*/ 1167713 w 2168610"/>
                  <a:gd name="connsiteY26" fmla="*/ 1729946 h 2032687"/>
                  <a:gd name="connsiteX27" fmla="*/ 1198605 w 2168610"/>
                  <a:gd name="connsiteY27" fmla="*/ 1810265 h 2032687"/>
                  <a:gd name="connsiteX28" fmla="*/ 1223319 w 2168610"/>
                  <a:gd name="connsiteY28" fmla="*/ 1872049 h 2032687"/>
                  <a:gd name="connsiteX29" fmla="*/ 1248032 w 2168610"/>
                  <a:gd name="connsiteY29" fmla="*/ 1933833 h 2032687"/>
                  <a:gd name="connsiteX30" fmla="*/ 1278924 w 2168610"/>
                  <a:gd name="connsiteY30" fmla="*/ 1977082 h 2032687"/>
                  <a:gd name="connsiteX31" fmla="*/ 1340708 w 2168610"/>
                  <a:gd name="connsiteY31" fmla="*/ 2001795 h 2032687"/>
                  <a:gd name="connsiteX32" fmla="*/ 1439562 w 2168610"/>
                  <a:gd name="connsiteY32" fmla="*/ 2020330 h 2032687"/>
                  <a:gd name="connsiteX33" fmla="*/ 1513702 w 2168610"/>
                  <a:gd name="connsiteY33" fmla="*/ 2032687 h 2032687"/>
                  <a:gd name="connsiteX34" fmla="*/ 1606378 w 2168610"/>
                  <a:gd name="connsiteY34" fmla="*/ 2032687 h 2032687"/>
                  <a:gd name="connsiteX35" fmla="*/ 1587843 w 2168610"/>
                  <a:gd name="connsiteY35" fmla="*/ 2020330 h 2032687"/>
                  <a:gd name="connsiteX36" fmla="*/ 1587843 w 2168610"/>
                  <a:gd name="connsiteY36" fmla="*/ 2020330 h 2032687"/>
                  <a:gd name="connsiteX37" fmla="*/ 1575486 w 2168610"/>
                  <a:gd name="connsiteY37" fmla="*/ 1952368 h 2032687"/>
                  <a:gd name="connsiteX38" fmla="*/ 1550773 w 2168610"/>
                  <a:gd name="connsiteY38" fmla="*/ 1921476 h 2032687"/>
                  <a:gd name="connsiteX39" fmla="*/ 1544594 w 2168610"/>
                  <a:gd name="connsiteY39" fmla="*/ 1884406 h 2032687"/>
                  <a:gd name="connsiteX40" fmla="*/ 1526059 w 2168610"/>
                  <a:gd name="connsiteY40" fmla="*/ 1841157 h 2032687"/>
                  <a:gd name="connsiteX41" fmla="*/ 1538416 w 2168610"/>
                  <a:gd name="connsiteY41" fmla="*/ 1810265 h 2032687"/>
                  <a:gd name="connsiteX42" fmla="*/ 1532237 w 2168610"/>
                  <a:gd name="connsiteY42" fmla="*/ 1791730 h 2032687"/>
                  <a:gd name="connsiteX43" fmla="*/ 1488989 w 2168610"/>
                  <a:gd name="connsiteY43" fmla="*/ 1767017 h 2032687"/>
                  <a:gd name="connsiteX44" fmla="*/ 1538416 w 2168610"/>
                  <a:gd name="connsiteY44" fmla="*/ 1736125 h 2032687"/>
                  <a:gd name="connsiteX45" fmla="*/ 1544594 w 2168610"/>
                  <a:gd name="connsiteY45" fmla="*/ 1723768 h 2032687"/>
                  <a:gd name="connsiteX46" fmla="*/ 1550773 w 2168610"/>
                  <a:gd name="connsiteY46" fmla="*/ 1692876 h 2032687"/>
                  <a:gd name="connsiteX47" fmla="*/ 1526059 w 2168610"/>
                  <a:gd name="connsiteY47" fmla="*/ 1661984 h 2032687"/>
                  <a:gd name="connsiteX48" fmla="*/ 1550773 w 2168610"/>
                  <a:gd name="connsiteY48" fmla="*/ 1661984 h 2032687"/>
                  <a:gd name="connsiteX49" fmla="*/ 1575486 w 2168610"/>
                  <a:gd name="connsiteY49" fmla="*/ 1643449 h 2032687"/>
                  <a:gd name="connsiteX50" fmla="*/ 1550773 w 2168610"/>
                  <a:gd name="connsiteY50" fmla="*/ 1587844 h 2032687"/>
                  <a:gd name="connsiteX51" fmla="*/ 1550773 w 2168610"/>
                  <a:gd name="connsiteY51" fmla="*/ 1587844 h 2032687"/>
                  <a:gd name="connsiteX52" fmla="*/ 1618735 w 2168610"/>
                  <a:gd name="connsiteY52" fmla="*/ 1587844 h 2032687"/>
                  <a:gd name="connsiteX53" fmla="*/ 1631092 w 2168610"/>
                  <a:gd name="connsiteY53" fmla="*/ 1575487 h 2032687"/>
                  <a:gd name="connsiteX54" fmla="*/ 1649627 w 2168610"/>
                  <a:gd name="connsiteY54" fmla="*/ 1526060 h 2032687"/>
                  <a:gd name="connsiteX55" fmla="*/ 1686697 w 2168610"/>
                  <a:gd name="connsiteY55" fmla="*/ 1526060 h 2032687"/>
                  <a:gd name="connsiteX56" fmla="*/ 1705232 w 2168610"/>
                  <a:gd name="connsiteY56" fmla="*/ 1526060 h 2032687"/>
                  <a:gd name="connsiteX57" fmla="*/ 1705232 w 2168610"/>
                  <a:gd name="connsiteY57" fmla="*/ 1495168 h 2032687"/>
                  <a:gd name="connsiteX58" fmla="*/ 1699054 w 2168610"/>
                  <a:gd name="connsiteY58" fmla="*/ 1476633 h 2032687"/>
                  <a:gd name="connsiteX59" fmla="*/ 1699054 w 2168610"/>
                  <a:gd name="connsiteY59" fmla="*/ 1476633 h 2032687"/>
                  <a:gd name="connsiteX60" fmla="*/ 1773194 w 2168610"/>
                  <a:gd name="connsiteY60" fmla="*/ 1482811 h 2032687"/>
                  <a:gd name="connsiteX61" fmla="*/ 1834978 w 2168610"/>
                  <a:gd name="connsiteY61" fmla="*/ 1470455 h 2032687"/>
                  <a:gd name="connsiteX62" fmla="*/ 1896762 w 2168610"/>
                  <a:gd name="connsiteY62" fmla="*/ 1414849 h 2032687"/>
                  <a:gd name="connsiteX63" fmla="*/ 1896762 w 2168610"/>
                  <a:gd name="connsiteY63" fmla="*/ 1371600 h 2032687"/>
                  <a:gd name="connsiteX64" fmla="*/ 1946189 w 2168610"/>
                  <a:gd name="connsiteY64" fmla="*/ 1340709 h 2032687"/>
                  <a:gd name="connsiteX65" fmla="*/ 1940010 w 2168610"/>
                  <a:gd name="connsiteY65" fmla="*/ 1278925 h 2032687"/>
                  <a:gd name="connsiteX66" fmla="*/ 1983259 w 2168610"/>
                  <a:gd name="connsiteY66" fmla="*/ 1260390 h 2032687"/>
                  <a:gd name="connsiteX67" fmla="*/ 2007973 w 2168610"/>
                  <a:gd name="connsiteY67" fmla="*/ 1322173 h 2032687"/>
                  <a:gd name="connsiteX68" fmla="*/ 2143897 w 2168610"/>
                  <a:gd name="connsiteY68" fmla="*/ 1248033 h 2032687"/>
                  <a:gd name="connsiteX69" fmla="*/ 2156254 w 2168610"/>
                  <a:gd name="connsiteY69" fmla="*/ 1161536 h 2032687"/>
                  <a:gd name="connsiteX70" fmla="*/ 2143897 w 2168610"/>
                  <a:gd name="connsiteY70" fmla="*/ 1124465 h 2032687"/>
                  <a:gd name="connsiteX71" fmla="*/ 2137719 w 2168610"/>
                  <a:gd name="connsiteY71" fmla="*/ 1087395 h 2032687"/>
                  <a:gd name="connsiteX72" fmla="*/ 2150075 w 2168610"/>
                  <a:gd name="connsiteY72" fmla="*/ 1044146 h 2032687"/>
                  <a:gd name="connsiteX73" fmla="*/ 2168610 w 2168610"/>
                  <a:gd name="connsiteY73" fmla="*/ 1007076 h 2032687"/>
                  <a:gd name="connsiteX74" fmla="*/ 2131540 w 2168610"/>
                  <a:gd name="connsiteY74" fmla="*/ 895865 h 2032687"/>
                  <a:gd name="connsiteX75" fmla="*/ 2100648 w 2168610"/>
                  <a:gd name="connsiteY75" fmla="*/ 864973 h 2032687"/>
                  <a:gd name="connsiteX76" fmla="*/ 2075935 w 2168610"/>
                  <a:gd name="connsiteY76" fmla="*/ 784655 h 2032687"/>
                  <a:gd name="connsiteX77" fmla="*/ 2063578 w 2168610"/>
                  <a:gd name="connsiteY77" fmla="*/ 611660 h 2032687"/>
                  <a:gd name="connsiteX78" fmla="*/ 2051221 w 2168610"/>
                  <a:gd name="connsiteY78" fmla="*/ 512806 h 2032687"/>
                  <a:gd name="connsiteX79" fmla="*/ 2032686 w 2168610"/>
                  <a:gd name="connsiteY79" fmla="*/ 494271 h 2032687"/>
                  <a:gd name="connsiteX80" fmla="*/ 1983259 w 2168610"/>
                  <a:gd name="connsiteY80" fmla="*/ 518984 h 2032687"/>
                  <a:gd name="connsiteX81" fmla="*/ 1872048 w 2168610"/>
                  <a:gd name="connsiteY81" fmla="*/ 463379 h 2032687"/>
                  <a:gd name="connsiteX82" fmla="*/ 1834978 w 2168610"/>
                  <a:gd name="connsiteY82" fmla="*/ 463379 h 2032687"/>
                  <a:gd name="connsiteX83" fmla="*/ 1767016 w 2168610"/>
                  <a:gd name="connsiteY83" fmla="*/ 457200 h 2032687"/>
                  <a:gd name="connsiteX84" fmla="*/ 1692875 w 2168610"/>
                  <a:gd name="connsiteY84" fmla="*/ 512806 h 2032687"/>
                  <a:gd name="connsiteX85" fmla="*/ 1631092 w 2168610"/>
                  <a:gd name="connsiteY85" fmla="*/ 481914 h 2032687"/>
                  <a:gd name="connsiteX86" fmla="*/ 1594021 w 2168610"/>
                  <a:gd name="connsiteY86" fmla="*/ 494271 h 2032687"/>
                  <a:gd name="connsiteX87" fmla="*/ 1594021 w 2168610"/>
                  <a:gd name="connsiteY87" fmla="*/ 494271 h 2032687"/>
                  <a:gd name="connsiteX88" fmla="*/ 1519881 w 2168610"/>
                  <a:gd name="connsiteY88" fmla="*/ 488092 h 2032687"/>
                  <a:gd name="connsiteX89" fmla="*/ 1488989 w 2168610"/>
                  <a:gd name="connsiteY89" fmla="*/ 463379 h 2032687"/>
                  <a:gd name="connsiteX90" fmla="*/ 1439562 w 2168610"/>
                  <a:gd name="connsiteY90" fmla="*/ 481914 h 2032687"/>
                  <a:gd name="connsiteX91" fmla="*/ 1353065 w 2168610"/>
                  <a:gd name="connsiteY91" fmla="*/ 438665 h 2032687"/>
                  <a:gd name="connsiteX92" fmla="*/ 1291281 w 2168610"/>
                  <a:gd name="connsiteY92" fmla="*/ 444844 h 2032687"/>
                  <a:gd name="connsiteX93" fmla="*/ 1260389 w 2168610"/>
                  <a:gd name="connsiteY93" fmla="*/ 432487 h 2032687"/>
                  <a:gd name="connsiteX94" fmla="*/ 1235675 w 2168610"/>
                  <a:gd name="connsiteY94" fmla="*/ 432487 h 2032687"/>
                  <a:gd name="connsiteX95" fmla="*/ 1210962 w 2168610"/>
                  <a:gd name="connsiteY95" fmla="*/ 389238 h 2032687"/>
                  <a:gd name="connsiteX96" fmla="*/ 1136821 w 2168610"/>
                  <a:gd name="connsiteY96" fmla="*/ 395417 h 2032687"/>
                  <a:gd name="connsiteX97" fmla="*/ 1105929 w 2168610"/>
                  <a:gd name="connsiteY97" fmla="*/ 364525 h 2032687"/>
                  <a:gd name="connsiteX98" fmla="*/ 1087394 w 2168610"/>
                  <a:gd name="connsiteY98" fmla="*/ 364525 h 2032687"/>
                  <a:gd name="connsiteX99" fmla="*/ 1075037 w 2168610"/>
                  <a:gd name="connsiteY99" fmla="*/ 352168 h 2032687"/>
                  <a:gd name="connsiteX100" fmla="*/ 1062681 w 2168610"/>
                  <a:gd name="connsiteY100" fmla="*/ 345990 h 2032687"/>
                  <a:gd name="connsiteX101" fmla="*/ 1068450 w 2168610"/>
                  <a:gd name="connsiteY101" fmla="*/ 3796 h 2032687"/>
                  <a:gd name="connsiteX102" fmla="*/ 586946 w 2168610"/>
                  <a:gd name="connsiteY102" fmla="*/ 0 h 2032687"/>
                  <a:gd name="connsiteX0" fmla="*/ 598875 w 2168610"/>
                  <a:gd name="connsiteY0" fmla="*/ 0 h 2032687"/>
                  <a:gd name="connsiteX1" fmla="*/ 580767 w 2168610"/>
                  <a:gd name="connsiteY1" fmla="*/ 864973 h 2032687"/>
                  <a:gd name="connsiteX2" fmla="*/ 6178 w 2168610"/>
                  <a:gd name="connsiteY2" fmla="*/ 846438 h 2032687"/>
                  <a:gd name="connsiteX3" fmla="*/ 0 w 2168610"/>
                  <a:gd name="connsiteY3" fmla="*/ 883509 h 2032687"/>
                  <a:gd name="connsiteX4" fmla="*/ 49427 w 2168610"/>
                  <a:gd name="connsiteY4" fmla="*/ 914400 h 2032687"/>
                  <a:gd name="connsiteX5" fmla="*/ 105032 w 2168610"/>
                  <a:gd name="connsiteY5" fmla="*/ 982363 h 2032687"/>
                  <a:gd name="connsiteX6" fmla="*/ 154459 w 2168610"/>
                  <a:gd name="connsiteY6" fmla="*/ 1056503 h 2032687"/>
                  <a:gd name="connsiteX7" fmla="*/ 203886 w 2168610"/>
                  <a:gd name="connsiteY7" fmla="*/ 1068860 h 2032687"/>
                  <a:gd name="connsiteX8" fmla="*/ 240956 w 2168610"/>
                  <a:gd name="connsiteY8" fmla="*/ 1118287 h 2032687"/>
                  <a:gd name="connsiteX9" fmla="*/ 271848 w 2168610"/>
                  <a:gd name="connsiteY9" fmla="*/ 1167714 h 2032687"/>
                  <a:gd name="connsiteX10" fmla="*/ 296562 w 2168610"/>
                  <a:gd name="connsiteY10" fmla="*/ 1223319 h 2032687"/>
                  <a:gd name="connsiteX11" fmla="*/ 308919 w 2168610"/>
                  <a:gd name="connsiteY11" fmla="*/ 1297460 h 2032687"/>
                  <a:gd name="connsiteX12" fmla="*/ 327454 w 2168610"/>
                  <a:gd name="connsiteY12" fmla="*/ 1322173 h 2032687"/>
                  <a:gd name="connsiteX13" fmla="*/ 432486 w 2168610"/>
                  <a:gd name="connsiteY13" fmla="*/ 1402492 h 2032687"/>
                  <a:gd name="connsiteX14" fmla="*/ 438665 w 2168610"/>
                  <a:gd name="connsiteY14" fmla="*/ 1377779 h 2032687"/>
                  <a:gd name="connsiteX15" fmla="*/ 574589 w 2168610"/>
                  <a:gd name="connsiteY15" fmla="*/ 1445741 h 2032687"/>
                  <a:gd name="connsiteX16" fmla="*/ 574589 w 2168610"/>
                  <a:gd name="connsiteY16" fmla="*/ 1445741 h 2032687"/>
                  <a:gd name="connsiteX17" fmla="*/ 605481 w 2168610"/>
                  <a:gd name="connsiteY17" fmla="*/ 1390136 h 2032687"/>
                  <a:gd name="connsiteX18" fmla="*/ 661086 w 2168610"/>
                  <a:gd name="connsiteY18" fmla="*/ 1322173 h 2032687"/>
                  <a:gd name="connsiteX19" fmla="*/ 729048 w 2168610"/>
                  <a:gd name="connsiteY19" fmla="*/ 1303638 h 2032687"/>
                  <a:gd name="connsiteX20" fmla="*/ 821724 w 2168610"/>
                  <a:gd name="connsiteY20" fmla="*/ 1315995 h 2032687"/>
                  <a:gd name="connsiteX21" fmla="*/ 902043 w 2168610"/>
                  <a:gd name="connsiteY21" fmla="*/ 1377779 h 2032687"/>
                  <a:gd name="connsiteX22" fmla="*/ 957648 w 2168610"/>
                  <a:gd name="connsiteY22" fmla="*/ 1458098 h 2032687"/>
                  <a:gd name="connsiteX23" fmla="*/ 1013254 w 2168610"/>
                  <a:gd name="connsiteY23" fmla="*/ 1538417 h 2032687"/>
                  <a:gd name="connsiteX24" fmla="*/ 1062681 w 2168610"/>
                  <a:gd name="connsiteY24" fmla="*/ 1624914 h 2032687"/>
                  <a:gd name="connsiteX25" fmla="*/ 1118286 w 2168610"/>
                  <a:gd name="connsiteY25" fmla="*/ 1692876 h 2032687"/>
                  <a:gd name="connsiteX26" fmla="*/ 1167713 w 2168610"/>
                  <a:gd name="connsiteY26" fmla="*/ 1729946 h 2032687"/>
                  <a:gd name="connsiteX27" fmla="*/ 1198605 w 2168610"/>
                  <a:gd name="connsiteY27" fmla="*/ 1810265 h 2032687"/>
                  <a:gd name="connsiteX28" fmla="*/ 1223319 w 2168610"/>
                  <a:gd name="connsiteY28" fmla="*/ 1872049 h 2032687"/>
                  <a:gd name="connsiteX29" fmla="*/ 1248032 w 2168610"/>
                  <a:gd name="connsiteY29" fmla="*/ 1933833 h 2032687"/>
                  <a:gd name="connsiteX30" fmla="*/ 1278924 w 2168610"/>
                  <a:gd name="connsiteY30" fmla="*/ 1977082 h 2032687"/>
                  <a:gd name="connsiteX31" fmla="*/ 1340708 w 2168610"/>
                  <a:gd name="connsiteY31" fmla="*/ 2001795 h 2032687"/>
                  <a:gd name="connsiteX32" fmla="*/ 1439562 w 2168610"/>
                  <a:gd name="connsiteY32" fmla="*/ 2020330 h 2032687"/>
                  <a:gd name="connsiteX33" fmla="*/ 1513702 w 2168610"/>
                  <a:gd name="connsiteY33" fmla="*/ 2032687 h 2032687"/>
                  <a:gd name="connsiteX34" fmla="*/ 1606378 w 2168610"/>
                  <a:gd name="connsiteY34" fmla="*/ 2032687 h 2032687"/>
                  <a:gd name="connsiteX35" fmla="*/ 1587843 w 2168610"/>
                  <a:gd name="connsiteY35" fmla="*/ 2020330 h 2032687"/>
                  <a:gd name="connsiteX36" fmla="*/ 1587843 w 2168610"/>
                  <a:gd name="connsiteY36" fmla="*/ 2020330 h 2032687"/>
                  <a:gd name="connsiteX37" fmla="*/ 1575486 w 2168610"/>
                  <a:gd name="connsiteY37" fmla="*/ 1952368 h 2032687"/>
                  <a:gd name="connsiteX38" fmla="*/ 1550773 w 2168610"/>
                  <a:gd name="connsiteY38" fmla="*/ 1921476 h 2032687"/>
                  <a:gd name="connsiteX39" fmla="*/ 1544594 w 2168610"/>
                  <a:gd name="connsiteY39" fmla="*/ 1884406 h 2032687"/>
                  <a:gd name="connsiteX40" fmla="*/ 1526059 w 2168610"/>
                  <a:gd name="connsiteY40" fmla="*/ 1841157 h 2032687"/>
                  <a:gd name="connsiteX41" fmla="*/ 1538416 w 2168610"/>
                  <a:gd name="connsiteY41" fmla="*/ 1810265 h 2032687"/>
                  <a:gd name="connsiteX42" fmla="*/ 1532237 w 2168610"/>
                  <a:gd name="connsiteY42" fmla="*/ 1791730 h 2032687"/>
                  <a:gd name="connsiteX43" fmla="*/ 1488989 w 2168610"/>
                  <a:gd name="connsiteY43" fmla="*/ 1767017 h 2032687"/>
                  <a:gd name="connsiteX44" fmla="*/ 1538416 w 2168610"/>
                  <a:gd name="connsiteY44" fmla="*/ 1736125 h 2032687"/>
                  <a:gd name="connsiteX45" fmla="*/ 1544594 w 2168610"/>
                  <a:gd name="connsiteY45" fmla="*/ 1723768 h 2032687"/>
                  <a:gd name="connsiteX46" fmla="*/ 1550773 w 2168610"/>
                  <a:gd name="connsiteY46" fmla="*/ 1692876 h 2032687"/>
                  <a:gd name="connsiteX47" fmla="*/ 1526059 w 2168610"/>
                  <a:gd name="connsiteY47" fmla="*/ 1661984 h 2032687"/>
                  <a:gd name="connsiteX48" fmla="*/ 1550773 w 2168610"/>
                  <a:gd name="connsiteY48" fmla="*/ 1661984 h 2032687"/>
                  <a:gd name="connsiteX49" fmla="*/ 1575486 w 2168610"/>
                  <a:gd name="connsiteY49" fmla="*/ 1643449 h 2032687"/>
                  <a:gd name="connsiteX50" fmla="*/ 1550773 w 2168610"/>
                  <a:gd name="connsiteY50" fmla="*/ 1587844 h 2032687"/>
                  <a:gd name="connsiteX51" fmla="*/ 1550773 w 2168610"/>
                  <a:gd name="connsiteY51" fmla="*/ 1587844 h 2032687"/>
                  <a:gd name="connsiteX52" fmla="*/ 1618735 w 2168610"/>
                  <a:gd name="connsiteY52" fmla="*/ 1587844 h 2032687"/>
                  <a:gd name="connsiteX53" fmla="*/ 1631092 w 2168610"/>
                  <a:gd name="connsiteY53" fmla="*/ 1575487 h 2032687"/>
                  <a:gd name="connsiteX54" fmla="*/ 1649627 w 2168610"/>
                  <a:gd name="connsiteY54" fmla="*/ 1526060 h 2032687"/>
                  <a:gd name="connsiteX55" fmla="*/ 1686697 w 2168610"/>
                  <a:gd name="connsiteY55" fmla="*/ 1526060 h 2032687"/>
                  <a:gd name="connsiteX56" fmla="*/ 1705232 w 2168610"/>
                  <a:gd name="connsiteY56" fmla="*/ 1526060 h 2032687"/>
                  <a:gd name="connsiteX57" fmla="*/ 1705232 w 2168610"/>
                  <a:gd name="connsiteY57" fmla="*/ 1495168 h 2032687"/>
                  <a:gd name="connsiteX58" fmla="*/ 1699054 w 2168610"/>
                  <a:gd name="connsiteY58" fmla="*/ 1476633 h 2032687"/>
                  <a:gd name="connsiteX59" fmla="*/ 1699054 w 2168610"/>
                  <a:gd name="connsiteY59" fmla="*/ 1476633 h 2032687"/>
                  <a:gd name="connsiteX60" fmla="*/ 1773194 w 2168610"/>
                  <a:gd name="connsiteY60" fmla="*/ 1482811 h 2032687"/>
                  <a:gd name="connsiteX61" fmla="*/ 1834978 w 2168610"/>
                  <a:gd name="connsiteY61" fmla="*/ 1470455 h 2032687"/>
                  <a:gd name="connsiteX62" fmla="*/ 1896762 w 2168610"/>
                  <a:gd name="connsiteY62" fmla="*/ 1414849 h 2032687"/>
                  <a:gd name="connsiteX63" fmla="*/ 1896762 w 2168610"/>
                  <a:gd name="connsiteY63" fmla="*/ 1371600 h 2032687"/>
                  <a:gd name="connsiteX64" fmla="*/ 1946189 w 2168610"/>
                  <a:gd name="connsiteY64" fmla="*/ 1340709 h 2032687"/>
                  <a:gd name="connsiteX65" fmla="*/ 1940010 w 2168610"/>
                  <a:gd name="connsiteY65" fmla="*/ 1278925 h 2032687"/>
                  <a:gd name="connsiteX66" fmla="*/ 1983259 w 2168610"/>
                  <a:gd name="connsiteY66" fmla="*/ 1260390 h 2032687"/>
                  <a:gd name="connsiteX67" fmla="*/ 2007973 w 2168610"/>
                  <a:gd name="connsiteY67" fmla="*/ 1322173 h 2032687"/>
                  <a:gd name="connsiteX68" fmla="*/ 2143897 w 2168610"/>
                  <a:gd name="connsiteY68" fmla="*/ 1248033 h 2032687"/>
                  <a:gd name="connsiteX69" fmla="*/ 2156254 w 2168610"/>
                  <a:gd name="connsiteY69" fmla="*/ 1161536 h 2032687"/>
                  <a:gd name="connsiteX70" fmla="*/ 2143897 w 2168610"/>
                  <a:gd name="connsiteY70" fmla="*/ 1124465 h 2032687"/>
                  <a:gd name="connsiteX71" fmla="*/ 2137719 w 2168610"/>
                  <a:gd name="connsiteY71" fmla="*/ 1087395 h 2032687"/>
                  <a:gd name="connsiteX72" fmla="*/ 2150075 w 2168610"/>
                  <a:gd name="connsiteY72" fmla="*/ 1044146 h 2032687"/>
                  <a:gd name="connsiteX73" fmla="*/ 2168610 w 2168610"/>
                  <a:gd name="connsiteY73" fmla="*/ 1007076 h 2032687"/>
                  <a:gd name="connsiteX74" fmla="*/ 2131540 w 2168610"/>
                  <a:gd name="connsiteY74" fmla="*/ 895865 h 2032687"/>
                  <a:gd name="connsiteX75" fmla="*/ 2100648 w 2168610"/>
                  <a:gd name="connsiteY75" fmla="*/ 864973 h 2032687"/>
                  <a:gd name="connsiteX76" fmla="*/ 2075935 w 2168610"/>
                  <a:gd name="connsiteY76" fmla="*/ 784655 h 2032687"/>
                  <a:gd name="connsiteX77" fmla="*/ 2063578 w 2168610"/>
                  <a:gd name="connsiteY77" fmla="*/ 611660 h 2032687"/>
                  <a:gd name="connsiteX78" fmla="*/ 2051221 w 2168610"/>
                  <a:gd name="connsiteY78" fmla="*/ 512806 h 2032687"/>
                  <a:gd name="connsiteX79" fmla="*/ 2032686 w 2168610"/>
                  <a:gd name="connsiteY79" fmla="*/ 494271 h 2032687"/>
                  <a:gd name="connsiteX80" fmla="*/ 1983259 w 2168610"/>
                  <a:gd name="connsiteY80" fmla="*/ 518984 h 2032687"/>
                  <a:gd name="connsiteX81" fmla="*/ 1872048 w 2168610"/>
                  <a:gd name="connsiteY81" fmla="*/ 463379 h 2032687"/>
                  <a:gd name="connsiteX82" fmla="*/ 1834978 w 2168610"/>
                  <a:gd name="connsiteY82" fmla="*/ 463379 h 2032687"/>
                  <a:gd name="connsiteX83" fmla="*/ 1767016 w 2168610"/>
                  <a:gd name="connsiteY83" fmla="*/ 457200 h 2032687"/>
                  <a:gd name="connsiteX84" fmla="*/ 1692875 w 2168610"/>
                  <a:gd name="connsiteY84" fmla="*/ 512806 h 2032687"/>
                  <a:gd name="connsiteX85" fmla="*/ 1631092 w 2168610"/>
                  <a:gd name="connsiteY85" fmla="*/ 481914 h 2032687"/>
                  <a:gd name="connsiteX86" fmla="*/ 1594021 w 2168610"/>
                  <a:gd name="connsiteY86" fmla="*/ 494271 h 2032687"/>
                  <a:gd name="connsiteX87" fmla="*/ 1594021 w 2168610"/>
                  <a:gd name="connsiteY87" fmla="*/ 494271 h 2032687"/>
                  <a:gd name="connsiteX88" fmla="*/ 1519881 w 2168610"/>
                  <a:gd name="connsiteY88" fmla="*/ 488092 h 2032687"/>
                  <a:gd name="connsiteX89" fmla="*/ 1488989 w 2168610"/>
                  <a:gd name="connsiteY89" fmla="*/ 463379 h 2032687"/>
                  <a:gd name="connsiteX90" fmla="*/ 1439562 w 2168610"/>
                  <a:gd name="connsiteY90" fmla="*/ 481914 h 2032687"/>
                  <a:gd name="connsiteX91" fmla="*/ 1353065 w 2168610"/>
                  <a:gd name="connsiteY91" fmla="*/ 438665 h 2032687"/>
                  <a:gd name="connsiteX92" fmla="*/ 1291281 w 2168610"/>
                  <a:gd name="connsiteY92" fmla="*/ 444844 h 2032687"/>
                  <a:gd name="connsiteX93" fmla="*/ 1260389 w 2168610"/>
                  <a:gd name="connsiteY93" fmla="*/ 432487 h 2032687"/>
                  <a:gd name="connsiteX94" fmla="*/ 1235675 w 2168610"/>
                  <a:gd name="connsiteY94" fmla="*/ 432487 h 2032687"/>
                  <a:gd name="connsiteX95" fmla="*/ 1210962 w 2168610"/>
                  <a:gd name="connsiteY95" fmla="*/ 389238 h 2032687"/>
                  <a:gd name="connsiteX96" fmla="*/ 1136821 w 2168610"/>
                  <a:gd name="connsiteY96" fmla="*/ 395417 h 2032687"/>
                  <a:gd name="connsiteX97" fmla="*/ 1105929 w 2168610"/>
                  <a:gd name="connsiteY97" fmla="*/ 364525 h 2032687"/>
                  <a:gd name="connsiteX98" fmla="*/ 1087394 w 2168610"/>
                  <a:gd name="connsiteY98" fmla="*/ 364525 h 2032687"/>
                  <a:gd name="connsiteX99" fmla="*/ 1075037 w 2168610"/>
                  <a:gd name="connsiteY99" fmla="*/ 352168 h 2032687"/>
                  <a:gd name="connsiteX100" fmla="*/ 1062681 w 2168610"/>
                  <a:gd name="connsiteY100" fmla="*/ 345990 h 2032687"/>
                  <a:gd name="connsiteX101" fmla="*/ 1068450 w 2168610"/>
                  <a:gd name="connsiteY101" fmla="*/ 3796 h 2032687"/>
                  <a:gd name="connsiteX102" fmla="*/ 598875 w 2168610"/>
                  <a:gd name="connsiteY102" fmla="*/ 0 h 2032687"/>
                  <a:gd name="connsiteX0" fmla="*/ 598898 w 2168610"/>
                  <a:gd name="connsiteY0" fmla="*/ 0 h 2039827"/>
                  <a:gd name="connsiteX1" fmla="*/ 580767 w 2168610"/>
                  <a:gd name="connsiteY1" fmla="*/ 872113 h 2039827"/>
                  <a:gd name="connsiteX2" fmla="*/ 6178 w 2168610"/>
                  <a:gd name="connsiteY2" fmla="*/ 853578 h 2039827"/>
                  <a:gd name="connsiteX3" fmla="*/ 0 w 2168610"/>
                  <a:gd name="connsiteY3" fmla="*/ 890649 h 2039827"/>
                  <a:gd name="connsiteX4" fmla="*/ 49427 w 2168610"/>
                  <a:gd name="connsiteY4" fmla="*/ 921540 h 2039827"/>
                  <a:gd name="connsiteX5" fmla="*/ 105032 w 2168610"/>
                  <a:gd name="connsiteY5" fmla="*/ 989503 h 2039827"/>
                  <a:gd name="connsiteX6" fmla="*/ 154459 w 2168610"/>
                  <a:gd name="connsiteY6" fmla="*/ 1063643 h 2039827"/>
                  <a:gd name="connsiteX7" fmla="*/ 203886 w 2168610"/>
                  <a:gd name="connsiteY7" fmla="*/ 1076000 h 2039827"/>
                  <a:gd name="connsiteX8" fmla="*/ 240956 w 2168610"/>
                  <a:gd name="connsiteY8" fmla="*/ 1125427 h 2039827"/>
                  <a:gd name="connsiteX9" fmla="*/ 271848 w 2168610"/>
                  <a:gd name="connsiteY9" fmla="*/ 1174854 h 2039827"/>
                  <a:gd name="connsiteX10" fmla="*/ 296562 w 2168610"/>
                  <a:gd name="connsiteY10" fmla="*/ 1230459 h 2039827"/>
                  <a:gd name="connsiteX11" fmla="*/ 308919 w 2168610"/>
                  <a:gd name="connsiteY11" fmla="*/ 1304600 h 2039827"/>
                  <a:gd name="connsiteX12" fmla="*/ 327454 w 2168610"/>
                  <a:gd name="connsiteY12" fmla="*/ 1329313 h 2039827"/>
                  <a:gd name="connsiteX13" fmla="*/ 432486 w 2168610"/>
                  <a:gd name="connsiteY13" fmla="*/ 1409632 h 2039827"/>
                  <a:gd name="connsiteX14" fmla="*/ 438665 w 2168610"/>
                  <a:gd name="connsiteY14" fmla="*/ 1384919 h 2039827"/>
                  <a:gd name="connsiteX15" fmla="*/ 574589 w 2168610"/>
                  <a:gd name="connsiteY15" fmla="*/ 1452881 h 2039827"/>
                  <a:gd name="connsiteX16" fmla="*/ 574589 w 2168610"/>
                  <a:gd name="connsiteY16" fmla="*/ 1452881 h 2039827"/>
                  <a:gd name="connsiteX17" fmla="*/ 605481 w 2168610"/>
                  <a:gd name="connsiteY17" fmla="*/ 1397276 h 2039827"/>
                  <a:gd name="connsiteX18" fmla="*/ 661086 w 2168610"/>
                  <a:gd name="connsiteY18" fmla="*/ 1329313 h 2039827"/>
                  <a:gd name="connsiteX19" fmla="*/ 729048 w 2168610"/>
                  <a:gd name="connsiteY19" fmla="*/ 1310778 h 2039827"/>
                  <a:gd name="connsiteX20" fmla="*/ 821724 w 2168610"/>
                  <a:gd name="connsiteY20" fmla="*/ 1323135 h 2039827"/>
                  <a:gd name="connsiteX21" fmla="*/ 902043 w 2168610"/>
                  <a:gd name="connsiteY21" fmla="*/ 1384919 h 2039827"/>
                  <a:gd name="connsiteX22" fmla="*/ 957648 w 2168610"/>
                  <a:gd name="connsiteY22" fmla="*/ 1465238 h 2039827"/>
                  <a:gd name="connsiteX23" fmla="*/ 1013254 w 2168610"/>
                  <a:gd name="connsiteY23" fmla="*/ 1545557 h 2039827"/>
                  <a:gd name="connsiteX24" fmla="*/ 1062681 w 2168610"/>
                  <a:gd name="connsiteY24" fmla="*/ 1632054 h 2039827"/>
                  <a:gd name="connsiteX25" fmla="*/ 1118286 w 2168610"/>
                  <a:gd name="connsiteY25" fmla="*/ 1700016 h 2039827"/>
                  <a:gd name="connsiteX26" fmla="*/ 1167713 w 2168610"/>
                  <a:gd name="connsiteY26" fmla="*/ 1737086 h 2039827"/>
                  <a:gd name="connsiteX27" fmla="*/ 1198605 w 2168610"/>
                  <a:gd name="connsiteY27" fmla="*/ 1817405 h 2039827"/>
                  <a:gd name="connsiteX28" fmla="*/ 1223319 w 2168610"/>
                  <a:gd name="connsiteY28" fmla="*/ 1879189 h 2039827"/>
                  <a:gd name="connsiteX29" fmla="*/ 1248032 w 2168610"/>
                  <a:gd name="connsiteY29" fmla="*/ 1940973 h 2039827"/>
                  <a:gd name="connsiteX30" fmla="*/ 1278924 w 2168610"/>
                  <a:gd name="connsiteY30" fmla="*/ 1984222 h 2039827"/>
                  <a:gd name="connsiteX31" fmla="*/ 1340708 w 2168610"/>
                  <a:gd name="connsiteY31" fmla="*/ 2008935 h 2039827"/>
                  <a:gd name="connsiteX32" fmla="*/ 1439562 w 2168610"/>
                  <a:gd name="connsiteY32" fmla="*/ 2027470 h 2039827"/>
                  <a:gd name="connsiteX33" fmla="*/ 1513702 w 2168610"/>
                  <a:gd name="connsiteY33" fmla="*/ 2039827 h 2039827"/>
                  <a:gd name="connsiteX34" fmla="*/ 1606378 w 2168610"/>
                  <a:gd name="connsiteY34" fmla="*/ 2039827 h 2039827"/>
                  <a:gd name="connsiteX35" fmla="*/ 1587843 w 2168610"/>
                  <a:gd name="connsiteY35" fmla="*/ 2027470 h 2039827"/>
                  <a:gd name="connsiteX36" fmla="*/ 1587843 w 2168610"/>
                  <a:gd name="connsiteY36" fmla="*/ 2027470 h 2039827"/>
                  <a:gd name="connsiteX37" fmla="*/ 1575486 w 2168610"/>
                  <a:gd name="connsiteY37" fmla="*/ 1959508 h 2039827"/>
                  <a:gd name="connsiteX38" fmla="*/ 1550773 w 2168610"/>
                  <a:gd name="connsiteY38" fmla="*/ 1928616 h 2039827"/>
                  <a:gd name="connsiteX39" fmla="*/ 1544594 w 2168610"/>
                  <a:gd name="connsiteY39" fmla="*/ 1891546 h 2039827"/>
                  <a:gd name="connsiteX40" fmla="*/ 1526059 w 2168610"/>
                  <a:gd name="connsiteY40" fmla="*/ 1848297 h 2039827"/>
                  <a:gd name="connsiteX41" fmla="*/ 1538416 w 2168610"/>
                  <a:gd name="connsiteY41" fmla="*/ 1817405 h 2039827"/>
                  <a:gd name="connsiteX42" fmla="*/ 1532237 w 2168610"/>
                  <a:gd name="connsiteY42" fmla="*/ 1798870 h 2039827"/>
                  <a:gd name="connsiteX43" fmla="*/ 1488989 w 2168610"/>
                  <a:gd name="connsiteY43" fmla="*/ 1774157 h 2039827"/>
                  <a:gd name="connsiteX44" fmla="*/ 1538416 w 2168610"/>
                  <a:gd name="connsiteY44" fmla="*/ 1743265 h 2039827"/>
                  <a:gd name="connsiteX45" fmla="*/ 1544594 w 2168610"/>
                  <a:gd name="connsiteY45" fmla="*/ 1730908 h 2039827"/>
                  <a:gd name="connsiteX46" fmla="*/ 1550773 w 2168610"/>
                  <a:gd name="connsiteY46" fmla="*/ 1700016 h 2039827"/>
                  <a:gd name="connsiteX47" fmla="*/ 1526059 w 2168610"/>
                  <a:gd name="connsiteY47" fmla="*/ 1669124 h 2039827"/>
                  <a:gd name="connsiteX48" fmla="*/ 1550773 w 2168610"/>
                  <a:gd name="connsiteY48" fmla="*/ 1669124 h 2039827"/>
                  <a:gd name="connsiteX49" fmla="*/ 1575486 w 2168610"/>
                  <a:gd name="connsiteY49" fmla="*/ 1650589 h 2039827"/>
                  <a:gd name="connsiteX50" fmla="*/ 1550773 w 2168610"/>
                  <a:gd name="connsiteY50" fmla="*/ 1594984 h 2039827"/>
                  <a:gd name="connsiteX51" fmla="*/ 1550773 w 2168610"/>
                  <a:gd name="connsiteY51" fmla="*/ 1594984 h 2039827"/>
                  <a:gd name="connsiteX52" fmla="*/ 1618735 w 2168610"/>
                  <a:gd name="connsiteY52" fmla="*/ 1594984 h 2039827"/>
                  <a:gd name="connsiteX53" fmla="*/ 1631092 w 2168610"/>
                  <a:gd name="connsiteY53" fmla="*/ 1582627 h 2039827"/>
                  <a:gd name="connsiteX54" fmla="*/ 1649627 w 2168610"/>
                  <a:gd name="connsiteY54" fmla="*/ 1533200 h 2039827"/>
                  <a:gd name="connsiteX55" fmla="*/ 1686697 w 2168610"/>
                  <a:gd name="connsiteY55" fmla="*/ 1533200 h 2039827"/>
                  <a:gd name="connsiteX56" fmla="*/ 1705232 w 2168610"/>
                  <a:gd name="connsiteY56" fmla="*/ 1533200 h 2039827"/>
                  <a:gd name="connsiteX57" fmla="*/ 1705232 w 2168610"/>
                  <a:gd name="connsiteY57" fmla="*/ 1502308 h 2039827"/>
                  <a:gd name="connsiteX58" fmla="*/ 1699054 w 2168610"/>
                  <a:gd name="connsiteY58" fmla="*/ 1483773 h 2039827"/>
                  <a:gd name="connsiteX59" fmla="*/ 1699054 w 2168610"/>
                  <a:gd name="connsiteY59" fmla="*/ 1483773 h 2039827"/>
                  <a:gd name="connsiteX60" fmla="*/ 1773194 w 2168610"/>
                  <a:gd name="connsiteY60" fmla="*/ 1489951 h 2039827"/>
                  <a:gd name="connsiteX61" fmla="*/ 1834978 w 2168610"/>
                  <a:gd name="connsiteY61" fmla="*/ 1477595 h 2039827"/>
                  <a:gd name="connsiteX62" fmla="*/ 1896762 w 2168610"/>
                  <a:gd name="connsiteY62" fmla="*/ 1421989 h 2039827"/>
                  <a:gd name="connsiteX63" fmla="*/ 1896762 w 2168610"/>
                  <a:gd name="connsiteY63" fmla="*/ 1378740 h 2039827"/>
                  <a:gd name="connsiteX64" fmla="*/ 1946189 w 2168610"/>
                  <a:gd name="connsiteY64" fmla="*/ 1347849 h 2039827"/>
                  <a:gd name="connsiteX65" fmla="*/ 1940010 w 2168610"/>
                  <a:gd name="connsiteY65" fmla="*/ 1286065 h 2039827"/>
                  <a:gd name="connsiteX66" fmla="*/ 1983259 w 2168610"/>
                  <a:gd name="connsiteY66" fmla="*/ 1267530 h 2039827"/>
                  <a:gd name="connsiteX67" fmla="*/ 2007973 w 2168610"/>
                  <a:gd name="connsiteY67" fmla="*/ 1329313 h 2039827"/>
                  <a:gd name="connsiteX68" fmla="*/ 2143897 w 2168610"/>
                  <a:gd name="connsiteY68" fmla="*/ 1255173 h 2039827"/>
                  <a:gd name="connsiteX69" fmla="*/ 2156254 w 2168610"/>
                  <a:gd name="connsiteY69" fmla="*/ 1168676 h 2039827"/>
                  <a:gd name="connsiteX70" fmla="*/ 2143897 w 2168610"/>
                  <a:gd name="connsiteY70" fmla="*/ 1131605 h 2039827"/>
                  <a:gd name="connsiteX71" fmla="*/ 2137719 w 2168610"/>
                  <a:gd name="connsiteY71" fmla="*/ 1094535 h 2039827"/>
                  <a:gd name="connsiteX72" fmla="*/ 2150075 w 2168610"/>
                  <a:gd name="connsiteY72" fmla="*/ 1051286 h 2039827"/>
                  <a:gd name="connsiteX73" fmla="*/ 2168610 w 2168610"/>
                  <a:gd name="connsiteY73" fmla="*/ 1014216 h 2039827"/>
                  <a:gd name="connsiteX74" fmla="*/ 2131540 w 2168610"/>
                  <a:gd name="connsiteY74" fmla="*/ 903005 h 2039827"/>
                  <a:gd name="connsiteX75" fmla="*/ 2100648 w 2168610"/>
                  <a:gd name="connsiteY75" fmla="*/ 872113 h 2039827"/>
                  <a:gd name="connsiteX76" fmla="*/ 2075935 w 2168610"/>
                  <a:gd name="connsiteY76" fmla="*/ 791795 h 2039827"/>
                  <a:gd name="connsiteX77" fmla="*/ 2063578 w 2168610"/>
                  <a:gd name="connsiteY77" fmla="*/ 618800 h 2039827"/>
                  <a:gd name="connsiteX78" fmla="*/ 2051221 w 2168610"/>
                  <a:gd name="connsiteY78" fmla="*/ 519946 h 2039827"/>
                  <a:gd name="connsiteX79" fmla="*/ 2032686 w 2168610"/>
                  <a:gd name="connsiteY79" fmla="*/ 501411 h 2039827"/>
                  <a:gd name="connsiteX80" fmla="*/ 1983259 w 2168610"/>
                  <a:gd name="connsiteY80" fmla="*/ 526124 h 2039827"/>
                  <a:gd name="connsiteX81" fmla="*/ 1872048 w 2168610"/>
                  <a:gd name="connsiteY81" fmla="*/ 470519 h 2039827"/>
                  <a:gd name="connsiteX82" fmla="*/ 1834978 w 2168610"/>
                  <a:gd name="connsiteY82" fmla="*/ 470519 h 2039827"/>
                  <a:gd name="connsiteX83" fmla="*/ 1767016 w 2168610"/>
                  <a:gd name="connsiteY83" fmla="*/ 464340 h 2039827"/>
                  <a:gd name="connsiteX84" fmla="*/ 1692875 w 2168610"/>
                  <a:gd name="connsiteY84" fmla="*/ 519946 h 2039827"/>
                  <a:gd name="connsiteX85" fmla="*/ 1631092 w 2168610"/>
                  <a:gd name="connsiteY85" fmla="*/ 489054 h 2039827"/>
                  <a:gd name="connsiteX86" fmla="*/ 1594021 w 2168610"/>
                  <a:gd name="connsiteY86" fmla="*/ 501411 h 2039827"/>
                  <a:gd name="connsiteX87" fmla="*/ 1594021 w 2168610"/>
                  <a:gd name="connsiteY87" fmla="*/ 501411 h 2039827"/>
                  <a:gd name="connsiteX88" fmla="*/ 1519881 w 2168610"/>
                  <a:gd name="connsiteY88" fmla="*/ 495232 h 2039827"/>
                  <a:gd name="connsiteX89" fmla="*/ 1488989 w 2168610"/>
                  <a:gd name="connsiteY89" fmla="*/ 470519 h 2039827"/>
                  <a:gd name="connsiteX90" fmla="*/ 1439562 w 2168610"/>
                  <a:gd name="connsiteY90" fmla="*/ 489054 h 2039827"/>
                  <a:gd name="connsiteX91" fmla="*/ 1353065 w 2168610"/>
                  <a:gd name="connsiteY91" fmla="*/ 445805 h 2039827"/>
                  <a:gd name="connsiteX92" fmla="*/ 1291281 w 2168610"/>
                  <a:gd name="connsiteY92" fmla="*/ 451984 h 2039827"/>
                  <a:gd name="connsiteX93" fmla="*/ 1260389 w 2168610"/>
                  <a:gd name="connsiteY93" fmla="*/ 439627 h 2039827"/>
                  <a:gd name="connsiteX94" fmla="*/ 1235675 w 2168610"/>
                  <a:gd name="connsiteY94" fmla="*/ 439627 h 2039827"/>
                  <a:gd name="connsiteX95" fmla="*/ 1210962 w 2168610"/>
                  <a:gd name="connsiteY95" fmla="*/ 396378 h 2039827"/>
                  <a:gd name="connsiteX96" fmla="*/ 1136821 w 2168610"/>
                  <a:gd name="connsiteY96" fmla="*/ 402557 h 2039827"/>
                  <a:gd name="connsiteX97" fmla="*/ 1105929 w 2168610"/>
                  <a:gd name="connsiteY97" fmla="*/ 371665 h 2039827"/>
                  <a:gd name="connsiteX98" fmla="*/ 1087394 w 2168610"/>
                  <a:gd name="connsiteY98" fmla="*/ 371665 h 2039827"/>
                  <a:gd name="connsiteX99" fmla="*/ 1075037 w 2168610"/>
                  <a:gd name="connsiteY99" fmla="*/ 359308 h 2039827"/>
                  <a:gd name="connsiteX100" fmla="*/ 1062681 w 2168610"/>
                  <a:gd name="connsiteY100" fmla="*/ 353130 h 2039827"/>
                  <a:gd name="connsiteX101" fmla="*/ 1068450 w 2168610"/>
                  <a:gd name="connsiteY101" fmla="*/ 10936 h 2039827"/>
                  <a:gd name="connsiteX102" fmla="*/ 598898 w 2168610"/>
                  <a:gd name="connsiteY102" fmla="*/ 0 h 2039827"/>
                  <a:gd name="connsiteX0" fmla="*/ 598898 w 2168610"/>
                  <a:gd name="connsiteY0" fmla="*/ 0 h 2039827"/>
                  <a:gd name="connsiteX1" fmla="*/ 580767 w 2168610"/>
                  <a:gd name="connsiteY1" fmla="*/ 872113 h 2039827"/>
                  <a:gd name="connsiteX2" fmla="*/ 6178 w 2168610"/>
                  <a:gd name="connsiteY2" fmla="*/ 853578 h 2039827"/>
                  <a:gd name="connsiteX3" fmla="*/ 0 w 2168610"/>
                  <a:gd name="connsiteY3" fmla="*/ 890649 h 2039827"/>
                  <a:gd name="connsiteX4" fmla="*/ 49427 w 2168610"/>
                  <a:gd name="connsiteY4" fmla="*/ 921540 h 2039827"/>
                  <a:gd name="connsiteX5" fmla="*/ 105032 w 2168610"/>
                  <a:gd name="connsiteY5" fmla="*/ 989503 h 2039827"/>
                  <a:gd name="connsiteX6" fmla="*/ 154459 w 2168610"/>
                  <a:gd name="connsiteY6" fmla="*/ 1063643 h 2039827"/>
                  <a:gd name="connsiteX7" fmla="*/ 203886 w 2168610"/>
                  <a:gd name="connsiteY7" fmla="*/ 1076000 h 2039827"/>
                  <a:gd name="connsiteX8" fmla="*/ 240956 w 2168610"/>
                  <a:gd name="connsiteY8" fmla="*/ 1125427 h 2039827"/>
                  <a:gd name="connsiteX9" fmla="*/ 271848 w 2168610"/>
                  <a:gd name="connsiteY9" fmla="*/ 1174854 h 2039827"/>
                  <a:gd name="connsiteX10" fmla="*/ 296562 w 2168610"/>
                  <a:gd name="connsiteY10" fmla="*/ 1230459 h 2039827"/>
                  <a:gd name="connsiteX11" fmla="*/ 308919 w 2168610"/>
                  <a:gd name="connsiteY11" fmla="*/ 1304600 h 2039827"/>
                  <a:gd name="connsiteX12" fmla="*/ 327454 w 2168610"/>
                  <a:gd name="connsiteY12" fmla="*/ 1329313 h 2039827"/>
                  <a:gd name="connsiteX13" fmla="*/ 432486 w 2168610"/>
                  <a:gd name="connsiteY13" fmla="*/ 1409632 h 2039827"/>
                  <a:gd name="connsiteX14" fmla="*/ 438665 w 2168610"/>
                  <a:gd name="connsiteY14" fmla="*/ 1384919 h 2039827"/>
                  <a:gd name="connsiteX15" fmla="*/ 574589 w 2168610"/>
                  <a:gd name="connsiteY15" fmla="*/ 1452881 h 2039827"/>
                  <a:gd name="connsiteX16" fmla="*/ 574589 w 2168610"/>
                  <a:gd name="connsiteY16" fmla="*/ 1452881 h 2039827"/>
                  <a:gd name="connsiteX17" fmla="*/ 605481 w 2168610"/>
                  <a:gd name="connsiteY17" fmla="*/ 1397276 h 2039827"/>
                  <a:gd name="connsiteX18" fmla="*/ 661086 w 2168610"/>
                  <a:gd name="connsiteY18" fmla="*/ 1329313 h 2039827"/>
                  <a:gd name="connsiteX19" fmla="*/ 729048 w 2168610"/>
                  <a:gd name="connsiteY19" fmla="*/ 1310778 h 2039827"/>
                  <a:gd name="connsiteX20" fmla="*/ 821724 w 2168610"/>
                  <a:gd name="connsiteY20" fmla="*/ 1323135 h 2039827"/>
                  <a:gd name="connsiteX21" fmla="*/ 902043 w 2168610"/>
                  <a:gd name="connsiteY21" fmla="*/ 1384919 h 2039827"/>
                  <a:gd name="connsiteX22" fmla="*/ 957648 w 2168610"/>
                  <a:gd name="connsiteY22" fmla="*/ 1465238 h 2039827"/>
                  <a:gd name="connsiteX23" fmla="*/ 1013254 w 2168610"/>
                  <a:gd name="connsiteY23" fmla="*/ 1545557 h 2039827"/>
                  <a:gd name="connsiteX24" fmla="*/ 1062681 w 2168610"/>
                  <a:gd name="connsiteY24" fmla="*/ 1632054 h 2039827"/>
                  <a:gd name="connsiteX25" fmla="*/ 1118286 w 2168610"/>
                  <a:gd name="connsiteY25" fmla="*/ 1700016 h 2039827"/>
                  <a:gd name="connsiteX26" fmla="*/ 1167713 w 2168610"/>
                  <a:gd name="connsiteY26" fmla="*/ 1737086 h 2039827"/>
                  <a:gd name="connsiteX27" fmla="*/ 1198605 w 2168610"/>
                  <a:gd name="connsiteY27" fmla="*/ 1817405 h 2039827"/>
                  <a:gd name="connsiteX28" fmla="*/ 1223319 w 2168610"/>
                  <a:gd name="connsiteY28" fmla="*/ 1879189 h 2039827"/>
                  <a:gd name="connsiteX29" fmla="*/ 1248032 w 2168610"/>
                  <a:gd name="connsiteY29" fmla="*/ 1940973 h 2039827"/>
                  <a:gd name="connsiteX30" fmla="*/ 1278924 w 2168610"/>
                  <a:gd name="connsiteY30" fmla="*/ 1984222 h 2039827"/>
                  <a:gd name="connsiteX31" fmla="*/ 1340708 w 2168610"/>
                  <a:gd name="connsiteY31" fmla="*/ 2008935 h 2039827"/>
                  <a:gd name="connsiteX32" fmla="*/ 1439562 w 2168610"/>
                  <a:gd name="connsiteY32" fmla="*/ 2027470 h 2039827"/>
                  <a:gd name="connsiteX33" fmla="*/ 1513702 w 2168610"/>
                  <a:gd name="connsiteY33" fmla="*/ 2039827 h 2039827"/>
                  <a:gd name="connsiteX34" fmla="*/ 1606378 w 2168610"/>
                  <a:gd name="connsiteY34" fmla="*/ 2039827 h 2039827"/>
                  <a:gd name="connsiteX35" fmla="*/ 1587843 w 2168610"/>
                  <a:gd name="connsiteY35" fmla="*/ 2027470 h 2039827"/>
                  <a:gd name="connsiteX36" fmla="*/ 1587843 w 2168610"/>
                  <a:gd name="connsiteY36" fmla="*/ 2027470 h 2039827"/>
                  <a:gd name="connsiteX37" fmla="*/ 1575486 w 2168610"/>
                  <a:gd name="connsiteY37" fmla="*/ 1959508 h 2039827"/>
                  <a:gd name="connsiteX38" fmla="*/ 1550773 w 2168610"/>
                  <a:gd name="connsiteY38" fmla="*/ 1928616 h 2039827"/>
                  <a:gd name="connsiteX39" fmla="*/ 1544594 w 2168610"/>
                  <a:gd name="connsiteY39" fmla="*/ 1891546 h 2039827"/>
                  <a:gd name="connsiteX40" fmla="*/ 1526059 w 2168610"/>
                  <a:gd name="connsiteY40" fmla="*/ 1848297 h 2039827"/>
                  <a:gd name="connsiteX41" fmla="*/ 1538416 w 2168610"/>
                  <a:gd name="connsiteY41" fmla="*/ 1817405 h 2039827"/>
                  <a:gd name="connsiteX42" fmla="*/ 1532237 w 2168610"/>
                  <a:gd name="connsiteY42" fmla="*/ 1798870 h 2039827"/>
                  <a:gd name="connsiteX43" fmla="*/ 1488989 w 2168610"/>
                  <a:gd name="connsiteY43" fmla="*/ 1774157 h 2039827"/>
                  <a:gd name="connsiteX44" fmla="*/ 1538416 w 2168610"/>
                  <a:gd name="connsiteY44" fmla="*/ 1743265 h 2039827"/>
                  <a:gd name="connsiteX45" fmla="*/ 1544594 w 2168610"/>
                  <a:gd name="connsiteY45" fmla="*/ 1730908 h 2039827"/>
                  <a:gd name="connsiteX46" fmla="*/ 1550773 w 2168610"/>
                  <a:gd name="connsiteY46" fmla="*/ 1700016 h 2039827"/>
                  <a:gd name="connsiteX47" fmla="*/ 1526059 w 2168610"/>
                  <a:gd name="connsiteY47" fmla="*/ 1669124 h 2039827"/>
                  <a:gd name="connsiteX48" fmla="*/ 1550773 w 2168610"/>
                  <a:gd name="connsiteY48" fmla="*/ 1669124 h 2039827"/>
                  <a:gd name="connsiteX49" fmla="*/ 1575486 w 2168610"/>
                  <a:gd name="connsiteY49" fmla="*/ 1650589 h 2039827"/>
                  <a:gd name="connsiteX50" fmla="*/ 1550773 w 2168610"/>
                  <a:gd name="connsiteY50" fmla="*/ 1594984 h 2039827"/>
                  <a:gd name="connsiteX51" fmla="*/ 1550773 w 2168610"/>
                  <a:gd name="connsiteY51" fmla="*/ 1594984 h 2039827"/>
                  <a:gd name="connsiteX52" fmla="*/ 1618735 w 2168610"/>
                  <a:gd name="connsiteY52" fmla="*/ 1594984 h 2039827"/>
                  <a:gd name="connsiteX53" fmla="*/ 1631092 w 2168610"/>
                  <a:gd name="connsiteY53" fmla="*/ 1582627 h 2039827"/>
                  <a:gd name="connsiteX54" fmla="*/ 1649627 w 2168610"/>
                  <a:gd name="connsiteY54" fmla="*/ 1533200 h 2039827"/>
                  <a:gd name="connsiteX55" fmla="*/ 1686697 w 2168610"/>
                  <a:gd name="connsiteY55" fmla="*/ 1533200 h 2039827"/>
                  <a:gd name="connsiteX56" fmla="*/ 1705232 w 2168610"/>
                  <a:gd name="connsiteY56" fmla="*/ 1533200 h 2039827"/>
                  <a:gd name="connsiteX57" fmla="*/ 1705232 w 2168610"/>
                  <a:gd name="connsiteY57" fmla="*/ 1502308 h 2039827"/>
                  <a:gd name="connsiteX58" fmla="*/ 1699054 w 2168610"/>
                  <a:gd name="connsiteY58" fmla="*/ 1483773 h 2039827"/>
                  <a:gd name="connsiteX59" fmla="*/ 1699054 w 2168610"/>
                  <a:gd name="connsiteY59" fmla="*/ 1483773 h 2039827"/>
                  <a:gd name="connsiteX60" fmla="*/ 1773194 w 2168610"/>
                  <a:gd name="connsiteY60" fmla="*/ 1489951 h 2039827"/>
                  <a:gd name="connsiteX61" fmla="*/ 1834978 w 2168610"/>
                  <a:gd name="connsiteY61" fmla="*/ 1477595 h 2039827"/>
                  <a:gd name="connsiteX62" fmla="*/ 1896762 w 2168610"/>
                  <a:gd name="connsiteY62" fmla="*/ 1421989 h 2039827"/>
                  <a:gd name="connsiteX63" fmla="*/ 1896762 w 2168610"/>
                  <a:gd name="connsiteY63" fmla="*/ 1378740 h 2039827"/>
                  <a:gd name="connsiteX64" fmla="*/ 1946189 w 2168610"/>
                  <a:gd name="connsiteY64" fmla="*/ 1347849 h 2039827"/>
                  <a:gd name="connsiteX65" fmla="*/ 1940010 w 2168610"/>
                  <a:gd name="connsiteY65" fmla="*/ 1286065 h 2039827"/>
                  <a:gd name="connsiteX66" fmla="*/ 1983259 w 2168610"/>
                  <a:gd name="connsiteY66" fmla="*/ 1267530 h 2039827"/>
                  <a:gd name="connsiteX67" fmla="*/ 2007973 w 2168610"/>
                  <a:gd name="connsiteY67" fmla="*/ 1329313 h 2039827"/>
                  <a:gd name="connsiteX68" fmla="*/ 2143897 w 2168610"/>
                  <a:gd name="connsiteY68" fmla="*/ 1255173 h 2039827"/>
                  <a:gd name="connsiteX69" fmla="*/ 2156254 w 2168610"/>
                  <a:gd name="connsiteY69" fmla="*/ 1168676 h 2039827"/>
                  <a:gd name="connsiteX70" fmla="*/ 2143897 w 2168610"/>
                  <a:gd name="connsiteY70" fmla="*/ 1131605 h 2039827"/>
                  <a:gd name="connsiteX71" fmla="*/ 2137719 w 2168610"/>
                  <a:gd name="connsiteY71" fmla="*/ 1094535 h 2039827"/>
                  <a:gd name="connsiteX72" fmla="*/ 2150075 w 2168610"/>
                  <a:gd name="connsiteY72" fmla="*/ 1051286 h 2039827"/>
                  <a:gd name="connsiteX73" fmla="*/ 2168610 w 2168610"/>
                  <a:gd name="connsiteY73" fmla="*/ 1014216 h 2039827"/>
                  <a:gd name="connsiteX74" fmla="*/ 2131540 w 2168610"/>
                  <a:gd name="connsiteY74" fmla="*/ 903005 h 2039827"/>
                  <a:gd name="connsiteX75" fmla="*/ 2100648 w 2168610"/>
                  <a:gd name="connsiteY75" fmla="*/ 872113 h 2039827"/>
                  <a:gd name="connsiteX76" fmla="*/ 2075935 w 2168610"/>
                  <a:gd name="connsiteY76" fmla="*/ 791795 h 2039827"/>
                  <a:gd name="connsiteX77" fmla="*/ 2063578 w 2168610"/>
                  <a:gd name="connsiteY77" fmla="*/ 618800 h 2039827"/>
                  <a:gd name="connsiteX78" fmla="*/ 2051221 w 2168610"/>
                  <a:gd name="connsiteY78" fmla="*/ 519946 h 2039827"/>
                  <a:gd name="connsiteX79" fmla="*/ 2032686 w 2168610"/>
                  <a:gd name="connsiteY79" fmla="*/ 501411 h 2039827"/>
                  <a:gd name="connsiteX80" fmla="*/ 1983259 w 2168610"/>
                  <a:gd name="connsiteY80" fmla="*/ 526124 h 2039827"/>
                  <a:gd name="connsiteX81" fmla="*/ 1872048 w 2168610"/>
                  <a:gd name="connsiteY81" fmla="*/ 470519 h 2039827"/>
                  <a:gd name="connsiteX82" fmla="*/ 1834978 w 2168610"/>
                  <a:gd name="connsiteY82" fmla="*/ 470519 h 2039827"/>
                  <a:gd name="connsiteX83" fmla="*/ 1767016 w 2168610"/>
                  <a:gd name="connsiteY83" fmla="*/ 464340 h 2039827"/>
                  <a:gd name="connsiteX84" fmla="*/ 1692875 w 2168610"/>
                  <a:gd name="connsiteY84" fmla="*/ 519946 h 2039827"/>
                  <a:gd name="connsiteX85" fmla="*/ 1631092 w 2168610"/>
                  <a:gd name="connsiteY85" fmla="*/ 489054 h 2039827"/>
                  <a:gd name="connsiteX86" fmla="*/ 1594021 w 2168610"/>
                  <a:gd name="connsiteY86" fmla="*/ 501411 h 2039827"/>
                  <a:gd name="connsiteX87" fmla="*/ 1594021 w 2168610"/>
                  <a:gd name="connsiteY87" fmla="*/ 501411 h 2039827"/>
                  <a:gd name="connsiteX88" fmla="*/ 1519881 w 2168610"/>
                  <a:gd name="connsiteY88" fmla="*/ 495232 h 2039827"/>
                  <a:gd name="connsiteX89" fmla="*/ 1488989 w 2168610"/>
                  <a:gd name="connsiteY89" fmla="*/ 470519 h 2039827"/>
                  <a:gd name="connsiteX90" fmla="*/ 1439562 w 2168610"/>
                  <a:gd name="connsiteY90" fmla="*/ 489054 h 2039827"/>
                  <a:gd name="connsiteX91" fmla="*/ 1353065 w 2168610"/>
                  <a:gd name="connsiteY91" fmla="*/ 445805 h 2039827"/>
                  <a:gd name="connsiteX92" fmla="*/ 1291281 w 2168610"/>
                  <a:gd name="connsiteY92" fmla="*/ 451984 h 2039827"/>
                  <a:gd name="connsiteX93" fmla="*/ 1260389 w 2168610"/>
                  <a:gd name="connsiteY93" fmla="*/ 439627 h 2039827"/>
                  <a:gd name="connsiteX94" fmla="*/ 1235675 w 2168610"/>
                  <a:gd name="connsiteY94" fmla="*/ 439627 h 2039827"/>
                  <a:gd name="connsiteX95" fmla="*/ 1210962 w 2168610"/>
                  <a:gd name="connsiteY95" fmla="*/ 396378 h 2039827"/>
                  <a:gd name="connsiteX96" fmla="*/ 1144010 w 2168610"/>
                  <a:gd name="connsiteY96" fmla="*/ 390478 h 2039827"/>
                  <a:gd name="connsiteX97" fmla="*/ 1105929 w 2168610"/>
                  <a:gd name="connsiteY97" fmla="*/ 371665 h 2039827"/>
                  <a:gd name="connsiteX98" fmla="*/ 1087394 w 2168610"/>
                  <a:gd name="connsiteY98" fmla="*/ 371665 h 2039827"/>
                  <a:gd name="connsiteX99" fmla="*/ 1075037 w 2168610"/>
                  <a:gd name="connsiteY99" fmla="*/ 359308 h 2039827"/>
                  <a:gd name="connsiteX100" fmla="*/ 1062681 w 2168610"/>
                  <a:gd name="connsiteY100" fmla="*/ 353130 h 2039827"/>
                  <a:gd name="connsiteX101" fmla="*/ 1068450 w 2168610"/>
                  <a:gd name="connsiteY101" fmla="*/ 10936 h 2039827"/>
                  <a:gd name="connsiteX102" fmla="*/ 598898 w 2168610"/>
                  <a:gd name="connsiteY102" fmla="*/ 0 h 2039827"/>
                  <a:gd name="connsiteX0" fmla="*/ 598898 w 2168610"/>
                  <a:gd name="connsiteY0" fmla="*/ 0 h 2039827"/>
                  <a:gd name="connsiteX1" fmla="*/ 580767 w 2168610"/>
                  <a:gd name="connsiteY1" fmla="*/ 872113 h 2039827"/>
                  <a:gd name="connsiteX2" fmla="*/ 6178 w 2168610"/>
                  <a:gd name="connsiteY2" fmla="*/ 853578 h 2039827"/>
                  <a:gd name="connsiteX3" fmla="*/ 0 w 2168610"/>
                  <a:gd name="connsiteY3" fmla="*/ 890649 h 2039827"/>
                  <a:gd name="connsiteX4" fmla="*/ 49427 w 2168610"/>
                  <a:gd name="connsiteY4" fmla="*/ 921540 h 2039827"/>
                  <a:gd name="connsiteX5" fmla="*/ 105032 w 2168610"/>
                  <a:gd name="connsiteY5" fmla="*/ 989503 h 2039827"/>
                  <a:gd name="connsiteX6" fmla="*/ 154459 w 2168610"/>
                  <a:gd name="connsiteY6" fmla="*/ 1063643 h 2039827"/>
                  <a:gd name="connsiteX7" fmla="*/ 203886 w 2168610"/>
                  <a:gd name="connsiteY7" fmla="*/ 1076000 h 2039827"/>
                  <a:gd name="connsiteX8" fmla="*/ 240956 w 2168610"/>
                  <a:gd name="connsiteY8" fmla="*/ 1125427 h 2039827"/>
                  <a:gd name="connsiteX9" fmla="*/ 271848 w 2168610"/>
                  <a:gd name="connsiteY9" fmla="*/ 1174854 h 2039827"/>
                  <a:gd name="connsiteX10" fmla="*/ 296562 w 2168610"/>
                  <a:gd name="connsiteY10" fmla="*/ 1230459 h 2039827"/>
                  <a:gd name="connsiteX11" fmla="*/ 308919 w 2168610"/>
                  <a:gd name="connsiteY11" fmla="*/ 1304600 h 2039827"/>
                  <a:gd name="connsiteX12" fmla="*/ 327454 w 2168610"/>
                  <a:gd name="connsiteY12" fmla="*/ 1329313 h 2039827"/>
                  <a:gd name="connsiteX13" fmla="*/ 432486 w 2168610"/>
                  <a:gd name="connsiteY13" fmla="*/ 1409632 h 2039827"/>
                  <a:gd name="connsiteX14" fmla="*/ 438665 w 2168610"/>
                  <a:gd name="connsiteY14" fmla="*/ 1384919 h 2039827"/>
                  <a:gd name="connsiteX15" fmla="*/ 574589 w 2168610"/>
                  <a:gd name="connsiteY15" fmla="*/ 1452881 h 2039827"/>
                  <a:gd name="connsiteX16" fmla="*/ 574589 w 2168610"/>
                  <a:gd name="connsiteY16" fmla="*/ 1452881 h 2039827"/>
                  <a:gd name="connsiteX17" fmla="*/ 605481 w 2168610"/>
                  <a:gd name="connsiteY17" fmla="*/ 1397276 h 2039827"/>
                  <a:gd name="connsiteX18" fmla="*/ 661086 w 2168610"/>
                  <a:gd name="connsiteY18" fmla="*/ 1329313 h 2039827"/>
                  <a:gd name="connsiteX19" fmla="*/ 729048 w 2168610"/>
                  <a:gd name="connsiteY19" fmla="*/ 1310778 h 2039827"/>
                  <a:gd name="connsiteX20" fmla="*/ 821724 w 2168610"/>
                  <a:gd name="connsiteY20" fmla="*/ 1323135 h 2039827"/>
                  <a:gd name="connsiteX21" fmla="*/ 902043 w 2168610"/>
                  <a:gd name="connsiteY21" fmla="*/ 1384919 h 2039827"/>
                  <a:gd name="connsiteX22" fmla="*/ 957648 w 2168610"/>
                  <a:gd name="connsiteY22" fmla="*/ 1465238 h 2039827"/>
                  <a:gd name="connsiteX23" fmla="*/ 1013254 w 2168610"/>
                  <a:gd name="connsiteY23" fmla="*/ 1545557 h 2039827"/>
                  <a:gd name="connsiteX24" fmla="*/ 1062681 w 2168610"/>
                  <a:gd name="connsiteY24" fmla="*/ 1632054 h 2039827"/>
                  <a:gd name="connsiteX25" fmla="*/ 1118286 w 2168610"/>
                  <a:gd name="connsiteY25" fmla="*/ 1700016 h 2039827"/>
                  <a:gd name="connsiteX26" fmla="*/ 1167713 w 2168610"/>
                  <a:gd name="connsiteY26" fmla="*/ 1737086 h 2039827"/>
                  <a:gd name="connsiteX27" fmla="*/ 1198605 w 2168610"/>
                  <a:gd name="connsiteY27" fmla="*/ 1817405 h 2039827"/>
                  <a:gd name="connsiteX28" fmla="*/ 1223319 w 2168610"/>
                  <a:gd name="connsiteY28" fmla="*/ 1879189 h 2039827"/>
                  <a:gd name="connsiteX29" fmla="*/ 1248032 w 2168610"/>
                  <a:gd name="connsiteY29" fmla="*/ 1940973 h 2039827"/>
                  <a:gd name="connsiteX30" fmla="*/ 1278924 w 2168610"/>
                  <a:gd name="connsiteY30" fmla="*/ 1984222 h 2039827"/>
                  <a:gd name="connsiteX31" fmla="*/ 1340708 w 2168610"/>
                  <a:gd name="connsiteY31" fmla="*/ 2008935 h 2039827"/>
                  <a:gd name="connsiteX32" fmla="*/ 1439562 w 2168610"/>
                  <a:gd name="connsiteY32" fmla="*/ 2027470 h 2039827"/>
                  <a:gd name="connsiteX33" fmla="*/ 1513702 w 2168610"/>
                  <a:gd name="connsiteY33" fmla="*/ 2039827 h 2039827"/>
                  <a:gd name="connsiteX34" fmla="*/ 1606378 w 2168610"/>
                  <a:gd name="connsiteY34" fmla="*/ 2039827 h 2039827"/>
                  <a:gd name="connsiteX35" fmla="*/ 1587843 w 2168610"/>
                  <a:gd name="connsiteY35" fmla="*/ 2027470 h 2039827"/>
                  <a:gd name="connsiteX36" fmla="*/ 1587843 w 2168610"/>
                  <a:gd name="connsiteY36" fmla="*/ 2027470 h 2039827"/>
                  <a:gd name="connsiteX37" fmla="*/ 1575486 w 2168610"/>
                  <a:gd name="connsiteY37" fmla="*/ 1959508 h 2039827"/>
                  <a:gd name="connsiteX38" fmla="*/ 1550773 w 2168610"/>
                  <a:gd name="connsiteY38" fmla="*/ 1928616 h 2039827"/>
                  <a:gd name="connsiteX39" fmla="*/ 1544594 w 2168610"/>
                  <a:gd name="connsiteY39" fmla="*/ 1891546 h 2039827"/>
                  <a:gd name="connsiteX40" fmla="*/ 1526059 w 2168610"/>
                  <a:gd name="connsiteY40" fmla="*/ 1848297 h 2039827"/>
                  <a:gd name="connsiteX41" fmla="*/ 1538416 w 2168610"/>
                  <a:gd name="connsiteY41" fmla="*/ 1817405 h 2039827"/>
                  <a:gd name="connsiteX42" fmla="*/ 1532237 w 2168610"/>
                  <a:gd name="connsiteY42" fmla="*/ 1798870 h 2039827"/>
                  <a:gd name="connsiteX43" fmla="*/ 1488989 w 2168610"/>
                  <a:gd name="connsiteY43" fmla="*/ 1774157 h 2039827"/>
                  <a:gd name="connsiteX44" fmla="*/ 1538416 w 2168610"/>
                  <a:gd name="connsiteY44" fmla="*/ 1743265 h 2039827"/>
                  <a:gd name="connsiteX45" fmla="*/ 1544594 w 2168610"/>
                  <a:gd name="connsiteY45" fmla="*/ 1730908 h 2039827"/>
                  <a:gd name="connsiteX46" fmla="*/ 1550773 w 2168610"/>
                  <a:gd name="connsiteY46" fmla="*/ 1700016 h 2039827"/>
                  <a:gd name="connsiteX47" fmla="*/ 1526059 w 2168610"/>
                  <a:gd name="connsiteY47" fmla="*/ 1669124 h 2039827"/>
                  <a:gd name="connsiteX48" fmla="*/ 1550773 w 2168610"/>
                  <a:gd name="connsiteY48" fmla="*/ 1669124 h 2039827"/>
                  <a:gd name="connsiteX49" fmla="*/ 1575486 w 2168610"/>
                  <a:gd name="connsiteY49" fmla="*/ 1650589 h 2039827"/>
                  <a:gd name="connsiteX50" fmla="*/ 1550773 w 2168610"/>
                  <a:gd name="connsiteY50" fmla="*/ 1594984 h 2039827"/>
                  <a:gd name="connsiteX51" fmla="*/ 1550773 w 2168610"/>
                  <a:gd name="connsiteY51" fmla="*/ 1594984 h 2039827"/>
                  <a:gd name="connsiteX52" fmla="*/ 1618735 w 2168610"/>
                  <a:gd name="connsiteY52" fmla="*/ 1594984 h 2039827"/>
                  <a:gd name="connsiteX53" fmla="*/ 1631092 w 2168610"/>
                  <a:gd name="connsiteY53" fmla="*/ 1582627 h 2039827"/>
                  <a:gd name="connsiteX54" fmla="*/ 1649627 w 2168610"/>
                  <a:gd name="connsiteY54" fmla="*/ 1533200 h 2039827"/>
                  <a:gd name="connsiteX55" fmla="*/ 1686697 w 2168610"/>
                  <a:gd name="connsiteY55" fmla="*/ 1533200 h 2039827"/>
                  <a:gd name="connsiteX56" fmla="*/ 1705232 w 2168610"/>
                  <a:gd name="connsiteY56" fmla="*/ 1533200 h 2039827"/>
                  <a:gd name="connsiteX57" fmla="*/ 1705232 w 2168610"/>
                  <a:gd name="connsiteY57" fmla="*/ 1502308 h 2039827"/>
                  <a:gd name="connsiteX58" fmla="*/ 1699054 w 2168610"/>
                  <a:gd name="connsiteY58" fmla="*/ 1483773 h 2039827"/>
                  <a:gd name="connsiteX59" fmla="*/ 1699054 w 2168610"/>
                  <a:gd name="connsiteY59" fmla="*/ 1483773 h 2039827"/>
                  <a:gd name="connsiteX60" fmla="*/ 1773194 w 2168610"/>
                  <a:gd name="connsiteY60" fmla="*/ 1489951 h 2039827"/>
                  <a:gd name="connsiteX61" fmla="*/ 1834978 w 2168610"/>
                  <a:gd name="connsiteY61" fmla="*/ 1477595 h 2039827"/>
                  <a:gd name="connsiteX62" fmla="*/ 1896762 w 2168610"/>
                  <a:gd name="connsiteY62" fmla="*/ 1421989 h 2039827"/>
                  <a:gd name="connsiteX63" fmla="*/ 1896762 w 2168610"/>
                  <a:gd name="connsiteY63" fmla="*/ 1378740 h 2039827"/>
                  <a:gd name="connsiteX64" fmla="*/ 1946189 w 2168610"/>
                  <a:gd name="connsiteY64" fmla="*/ 1347849 h 2039827"/>
                  <a:gd name="connsiteX65" fmla="*/ 1940010 w 2168610"/>
                  <a:gd name="connsiteY65" fmla="*/ 1286065 h 2039827"/>
                  <a:gd name="connsiteX66" fmla="*/ 1983259 w 2168610"/>
                  <a:gd name="connsiteY66" fmla="*/ 1267530 h 2039827"/>
                  <a:gd name="connsiteX67" fmla="*/ 2007973 w 2168610"/>
                  <a:gd name="connsiteY67" fmla="*/ 1329313 h 2039827"/>
                  <a:gd name="connsiteX68" fmla="*/ 2143897 w 2168610"/>
                  <a:gd name="connsiteY68" fmla="*/ 1255173 h 2039827"/>
                  <a:gd name="connsiteX69" fmla="*/ 2156254 w 2168610"/>
                  <a:gd name="connsiteY69" fmla="*/ 1168676 h 2039827"/>
                  <a:gd name="connsiteX70" fmla="*/ 2143897 w 2168610"/>
                  <a:gd name="connsiteY70" fmla="*/ 1131605 h 2039827"/>
                  <a:gd name="connsiteX71" fmla="*/ 2137719 w 2168610"/>
                  <a:gd name="connsiteY71" fmla="*/ 1094535 h 2039827"/>
                  <a:gd name="connsiteX72" fmla="*/ 2150075 w 2168610"/>
                  <a:gd name="connsiteY72" fmla="*/ 1051286 h 2039827"/>
                  <a:gd name="connsiteX73" fmla="*/ 2168610 w 2168610"/>
                  <a:gd name="connsiteY73" fmla="*/ 1014216 h 2039827"/>
                  <a:gd name="connsiteX74" fmla="*/ 2131540 w 2168610"/>
                  <a:gd name="connsiteY74" fmla="*/ 903005 h 2039827"/>
                  <a:gd name="connsiteX75" fmla="*/ 2100648 w 2168610"/>
                  <a:gd name="connsiteY75" fmla="*/ 872113 h 2039827"/>
                  <a:gd name="connsiteX76" fmla="*/ 2075935 w 2168610"/>
                  <a:gd name="connsiteY76" fmla="*/ 791795 h 2039827"/>
                  <a:gd name="connsiteX77" fmla="*/ 2063578 w 2168610"/>
                  <a:gd name="connsiteY77" fmla="*/ 618800 h 2039827"/>
                  <a:gd name="connsiteX78" fmla="*/ 2051221 w 2168610"/>
                  <a:gd name="connsiteY78" fmla="*/ 519946 h 2039827"/>
                  <a:gd name="connsiteX79" fmla="*/ 2032686 w 2168610"/>
                  <a:gd name="connsiteY79" fmla="*/ 501411 h 2039827"/>
                  <a:gd name="connsiteX80" fmla="*/ 1983259 w 2168610"/>
                  <a:gd name="connsiteY80" fmla="*/ 526124 h 2039827"/>
                  <a:gd name="connsiteX81" fmla="*/ 1872048 w 2168610"/>
                  <a:gd name="connsiteY81" fmla="*/ 470519 h 2039827"/>
                  <a:gd name="connsiteX82" fmla="*/ 1834978 w 2168610"/>
                  <a:gd name="connsiteY82" fmla="*/ 470519 h 2039827"/>
                  <a:gd name="connsiteX83" fmla="*/ 1767016 w 2168610"/>
                  <a:gd name="connsiteY83" fmla="*/ 464340 h 2039827"/>
                  <a:gd name="connsiteX84" fmla="*/ 1692875 w 2168610"/>
                  <a:gd name="connsiteY84" fmla="*/ 519946 h 2039827"/>
                  <a:gd name="connsiteX85" fmla="*/ 1631092 w 2168610"/>
                  <a:gd name="connsiteY85" fmla="*/ 489054 h 2039827"/>
                  <a:gd name="connsiteX86" fmla="*/ 1594021 w 2168610"/>
                  <a:gd name="connsiteY86" fmla="*/ 501411 h 2039827"/>
                  <a:gd name="connsiteX87" fmla="*/ 1594083 w 2168610"/>
                  <a:gd name="connsiteY87" fmla="*/ 489288 h 2039827"/>
                  <a:gd name="connsiteX88" fmla="*/ 1519881 w 2168610"/>
                  <a:gd name="connsiteY88" fmla="*/ 495232 h 2039827"/>
                  <a:gd name="connsiteX89" fmla="*/ 1488989 w 2168610"/>
                  <a:gd name="connsiteY89" fmla="*/ 470519 h 2039827"/>
                  <a:gd name="connsiteX90" fmla="*/ 1439562 w 2168610"/>
                  <a:gd name="connsiteY90" fmla="*/ 489054 h 2039827"/>
                  <a:gd name="connsiteX91" fmla="*/ 1353065 w 2168610"/>
                  <a:gd name="connsiteY91" fmla="*/ 445805 h 2039827"/>
                  <a:gd name="connsiteX92" fmla="*/ 1291281 w 2168610"/>
                  <a:gd name="connsiteY92" fmla="*/ 451984 h 2039827"/>
                  <a:gd name="connsiteX93" fmla="*/ 1260389 w 2168610"/>
                  <a:gd name="connsiteY93" fmla="*/ 439627 h 2039827"/>
                  <a:gd name="connsiteX94" fmla="*/ 1235675 w 2168610"/>
                  <a:gd name="connsiteY94" fmla="*/ 439627 h 2039827"/>
                  <a:gd name="connsiteX95" fmla="*/ 1210962 w 2168610"/>
                  <a:gd name="connsiteY95" fmla="*/ 396378 h 2039827"/>
                  <a:gd name="connsiteX96" fmla="*/ 1144010 w 2168610"/>
                  <a:gd name="connsiteY96" fmla="*/ 390478 h 2039827"/>
                  <a:gd name="connsiteX97" fmla="*/ 1105929 w 2168610"/>
                  <a:gd name="connsiteY97" fmla="*/ 371665 h 2039827"/>
                  <a:gd name="connsiteX98" fmla="*/ 1087394 w 2168610"/>
                  <a:gd name="connsiteY98" fmla="*/ 371665 h 2039827"/>
                  <a:gd name="connsiteX99" fmla="*/ 1075037 w 2168610"/>
                  <a:gd name="connsiteY99" fmla="*/ 359308 h 2039827"/>
                  <a:gd name="connsiteX100" fmla="*/ 1062681 w 2168610"/>
                  <a:gd name="connsiteY100" fmla="*/ 353130 h 2039827"/>
                  <a:gd name="connsiteX101" fmla="*/ 1068450 w 2168610"/>
                  <a:gd name="connsiteY101" fmla="*/ 10936 h 2039827"/>
                  <a:gd name="connsiteX102" fmla="*/ 598898 w 2168610"/>
                  <a:gd name="connsiteY102" fmla="*/ 0 h 2039827"/>
                  <a:gd name="connsiteX0" fmla="*/ 598898 w 2168610"/>
                  <a:gd name="connsiteY0" fmla="*/ 0 h 2039827"/>
                  <a:gd name="connsiteX1" fmla="*/ 580767 w 2168610"/>
                  <a:gd name="connsiteY1" fmla="*/ 872113 h 2039827"/>
                  <a:gd name="connsiteX2" fmla="*/ 6178 w 2168610"/>
                  <a:gd name="connsiteY2" fmla="*/ 853578 h 2039827"/>
                  <a:gd name="connsiteX3" fmla="*/ 0 w 2168610"/>
                  <a:gd name="connsiteY3" fmla="*/ 890649 h 2039827"/>
                  <a:gd name="connsiteX4" fmla="*/ 49427 w 2168610"/>
                  <a:gd name="connsiteY4" fmla="*/ 921540 h 2039827"/>
                  <a:gd name="connsiteX5" fmla="*/ 105032 w 2168610"/>
                  <a:gd name="connsiteY5" fmla="*/ 989503 h 2039827"/>
                  <a:gd name="connsiteX6" fmla="*/ 154459 w 2168610"/>
                  <a:gd name="connsiteY6" fmla="*/ 1063643 h 2039827"/>
                  <a:gd name="connsiteX7" fmla="*/ 203886 w 2168610"/>
                  <a:gd name="connsiteY7" fmla="*/ 1076000 h 2039827"/>
                  <a:gd name="connsiteX8" fmla="*/ 240956 w 2168610"/>
                  <a:gd name="connsiteY8" fmla="*/ 1125427 h 2039827"/>
                  <a:gd name="connsiteX9" fmla="*/ 271848 w 2168610"/>
                  <a:gd name="connsiteY9" fmla="*/ 1174854 h 2039827"/>
                  <a:gd name="connsiteX10" fmla="*/ 296562 w 2168610"/>
                  <a:gd name="connsiteY10" fmla="*/ 1230459 h 2039827"/>
                  <a:gd name="connsiteX11" fmla="*/ 308919 w 2168610"/>
                  <a:gd name="connsiteY11" fmla="*/ 1304600 h 2039827"/>
                  <a:gd name="connsiteX12" fmla="*/ 327454 w 2168610"/>
                  <a:gd name="connsiteY12" fmla="*/ 1329313 h 2039827"/>
                  <a:gd name="connsiteX13" fmla="*/ 432486 w 2168610"/>
                  <a:gd name="connsiteY13" fmla="*/ 1409632 h 2039827"/>
                  <a:gd name="connsiteX14" fmla="*/ 438665 w 2168610"/>
                  <a:gd name="connsiteY14" fmla="*/ 1384919 h 2039827"/>
                  <a:gd name="connsiteX15" fmla="*/ 574589 w 2168610"/>
                  <a:gd name="connsiteY15" fmla="*/ 1452881 h 2039827"/>
                  <a:gd name="connsiteX16" fmla="*/ 574589 w 2168610"/>
                  <a:gd name="connsiteY16" fmla="*/ 1452881 h 2039827"/>
                  <a:gd name="connsiteX17" fmla="*/ 605481 w 2168610"/>
                  <a:gd name="connsiteY17" fmla="*/ 1397276 h 2039827"/>
                  <a:gd name="connsiteX18" fmla="*/ 661086 w 2168610"/>
                  <a:gd name="connsiteY18" fmla="*/ 1329313 h 2039827"/>
                  <a:gd name="connsiteX19" fmla="*/ 729048 w 2168610"/>
                  <a:gd name="connsiteY19" fmla="*/ 1310778 h 2039827"/>
                  <a:gd name="connsiteX20" fmla="*/ 821724 w 2168610"/>
                  <a:gd name="connsiteY20" fmla="*/ 1323135 h 2039827"/>
                  <a:gd name="connsiteX21" fmla="*/ 902043 w 2168610"/>
                  <a:gd name="connsiteY21" fmla="*/ 1384919 h 2039827"/>
                  <a:gd name="connsiteX22" fmla="*/ 957648 w 2168610"/>
                  <a:gd name="connsiteY22" fmla="*/ 1465238 h 2039827"/>
                  <a:gd name="connsiteX23" fmla="*/ 1013254 w 2168610"/>
                  <a:gd name="connsiteY23" fmla="*/ 1545557 h 2039827"/>
                  <a:gd name="connsiteX24" fmla="*/ 1062681 w 2168610"/>
                  <a:gd name="connsiteY24" fmla="*/ 1632054 h 2039827"/>
                  <a:gd name="connsiteX25" fmla="*/ 1118286 w 2168610"/>
                  <a:gd name="connsiteY25" fmla="*/ 1700016 h 2039827"/>
                  <a:gd name="connsiteX26" fmla="*/ 1167713 w 2168610"/>
                  <a:gd name="connsiteY26" fmla="*/ 1737086 h 2039827"/>
                  <a:gd name="connsiteX27" fmla="*/ 1198605 w 2168610"/>
                  <a:gd name="connsiteY27" fmla="*/ 1817405 h 2039827"/>
                  <a:gd name="connsiteX28" fmla="*/ 1223319 w 2168610"/>
                  <a:gd name="connsiteY28" fmla="*/ 1879189 h 2039827"/>
                  <a:gd name="connsiteX29" fmla="*/ 1248032 w 2168610"/>
                  <a:gd name="connsiteY29" fmla="*/ 1940973 h 2039827"/>
                  <a:gd name="connsiteX30" fmla="*/ 1278924 w 2168610"/>
                  <a:gd name="connsiteY30" fmla="*/ 1984222 h 2039827"/>
                  <a:gd name="connsiteX31" fmla="*/ 1340708 w 2168610"/>
                  <a:gd name="connsiteY31" fmla="*/ 2008935 h 2039827"/>
                  <a:gd name="connsiteX32" fmla="*/ 1439562 w 2168610"/>
                  <a:gd name="connsiteY32" fmla="*/ 2027470 h 2039827"/>
                  <a:gd name="connsiteX33" fmla="*/ 1513702 w 2168610"/>
                  <a:gd name="connsiteY33" fmla="*/ 2039827 h 2039827"/>
                  <a:gd name="connsiteX34" fmla="*/ 1606378 w 2168610"/>
                  <a:gd name="connsiteY34" fmla="*/ 2039827 h 2039827"/>
                  <a:gd name="connsiteX35" fmla="*/ 1587843 w 2168610"/>
                  <a:gd name="connsiteY35" fmla="*/ 2027470 h 2039827"/>
                  <a:gd name="connsiteX36" fmla="*/ 1587843 w 2168610"/>
                  <a:gd name="connsiteY36" fmla="*/ 2027470 h 2039827"/>
                  <a:gd name="connsiteX37" fmla="*/ 1575486 w 2168610"/>
                  <a:gd name="connsiteY37" fmla="*/ 1959508 h 2039827"/>
                  <a:gd name="connsiteX38" fmla="*/ 1550773 w 2168610"/>
                  <a:gd name="connsiteY38" fmla="*/ 1928616 h 2039827"/>
                  <a:gd name="connsiteX39" fmla="*/ 1544594 w 2168610"/>
                  <a:gd name="connsiteY39" fmla="*/ 1891546 h 2039827"/>
                  <a:gd name="connsiteX40" fmla="*/ 1526059 w 2168610"/>
                  <a:gd name="connsiteY40" fmla="*/ 1848297 h 2039827"/>
                  <a:gd name="connsiteX41" fmla="*/ 1538416 w 2168610"/>
                  <a:gd name="connsiteY41" fmla="*/ 1817405 h 2039827"/>
                  <a:gd name="connsiteX42" fmla="*/ 1532237 w 2168610"/>
                  <a:gd name="connsiteY42" fmla="*/ 1798870 h 2039827"/>
                  <a:gd name="connsiteX43" fmla="*/ 1488989 w 2168610"/>
                  <a:gd name="connsiteY43" fmla="*/ 1774157 h 2039827"/>
                  <a:gd name="connsiteX44" fmla="*/ 1538416 w 2168610"/>
                  <a:gd name="connsiteY44" fmla="*/ 1743265 h 2039827"/>
                  <a:gd name="connsiteX45" fmla="*/ 1544594 w 2168610"/>
                  <a:gd name="connsiteY45" fmla="*/ 1730908 h 2039827"/>
                  <a:gd name="connsiteX46" fmla="*/ 1550773 w 2168610"/>
                  <a:gd name="connsiteY46" fmla="*/ 1700016 h 2039827"/>
                  <a:gd name="connsiteX47" fmla="*/ 1526059 w 2168610"/>
                  <a:gd name="connsiteY47" fmla="*/ 1669124 h 2039827"/>
                  <a:gd name="connsiteX48" fmla="*/ 1550773 w 2168610"/>
                  <a:gd name="connsiteY48" fmla="*/ 1669124 h 2039827"/>
                  <a:gd name="connsiteX49" fmla="*/ 1575486 w 2168610"/>
                  <a:gd name="connsiteY49" fmla="*/ 1650589 h 2039827"/>
                  <a:gd name="connsiteX50" fmla="*/ 1550773 w 2168610"/>
                  <a:gd name="connsiteY50" fmla="*/ 1594984 h 2039827"/>
                  <a:gd name="connsiteX51" fmla="*/ 1550773 w 2168610"/>
                  <a:gd name="connsiteY51" fmla="*/ 1594984 h 2039827"/>
                  <a:gd name="connsiteX52" fmla="*/ 1618735 w 2168610"/>
                  <a:gd name="connsiteY52" fmla="*/ 1594984 h 2039827"/>
                  <a:gd name="connsiteX53" fmla="*/ 1631092 w 2168610"/>
                  <a:gd name="connsiteY53" fmla="*/ 1582627 h 2039827"/>
                  <a:gd name="connsiteX54" fmla="*/ 1649627 w 2168610"/>
                  <a:gd name="connsiteY54" fmla="*/ 1533200 h 2039827"/>
                  <a:gd name="connsiteX55" fmla="*/ 1686697 w 2168610"/>
                  <a:gd name="connsiteY55" fmla="*/ 1533200 h 2039827"/>
                  <a:gd name="connsiteX56" fmla="*/ 1705232 w 2168610"/>
                  <a:gd name="connsiteY56" fmla="*/ 1533200 h 2039827"/>
                  <a:gd name="connsiteX57" fmla="*/ 1705232 w 2168610"/>
                  <a:gd name="connsiteY57" fmla="*/ 1502308 h 2039827"/>
                  <a:gd name="connsiteX58" fmla="*/ 1699054 w 2168610"/>
                  <a:gd name="connsiteY58" fmla="*/ 1483773 h 2039827"/>
                  <a:gd name="connsiteX59" fmla="*/ 1699054 w 2168610"/>
                  <a:gd name="connsiteY59" fmla="*/ 1483773 h 2039827"/>
                  <a:gd name="connsiteX60" fmla="*/ 1773194 w 2168610"/>
                  <a:gd name="connsiteY60" fmla="*/ 1489951 h 2039827"/>
                  <a:gd name="connsiteX61" fmla="*/ 1834978 w 2168610"/>
                  <a:gd name="connsiteY61" fmla="*/ 1477595 h 2039827"/>
                  <a:gd name="connsiteX62" fmla="*/ 1896762 w 2168610"/>
                  <a:gd name="connsiteY62" fmla="*/ 1421989 h 2039827"/>
                  <a:gd name="connsiteX63" fmla="*/ 1896762 w 2168610"/>
                  <a:gd name="connsiteY63" fmla="*/ 1378740 h 2039827"/>
                  <a:gd name="connsiteX64" fmla="*/ 1946189 w 2168610"/>
                  <a:gd name="connsiteY64" fmla="*/ 1347849 h 2039827"/>
                  <a:gd name="connsiteX65" fmla="*/ 1940010 w 2168610"/>
                  <a:gd name="connsiteY65" fmla="*/ 1286065 h 2039827"/>
                  <a:gd name="connsiteX66" fmla="*/ 1983259 w 2168610"/>
                  <a:gd name="connsiteY66" fmla="*/ 1267530 h 2039827"/>
                  <a:gd name="connsiteX67" fmla="*/ 2007973 w 2168610"/>
                  <a:gd name="connsiteY67" fmla="*/ 1329313 h 2039827"/>
                  <a:gd name="connsiteX68" fmla="*/ 2143897 w 2168610"/>
                  <a:gd name="connsiteY68" fmla="*/ 1255173 h 2039827"/>
                  <a:gd name="connsiteX69" fmla="*/ 2156254 w 2168610"/>
                  <a:gd name="connsiteY69" fmla="*/ 1168676 h 2039827"/>
                  <a:gd name="connsiteX70" fmla="*/ 2143897 w 2168610"/>
                  <a:gd name="connsiteY70" fmla="*/ 1131605 h 2039827"/>
                  <a:gd name="connsiteX71" fmla="*/ 2137719 w 2168610"/>
                  <a:gd name="connsiteY71" fmla="*/ 1094535 h 2039827"/>
                  <a:gd name="connsiteX72" fmla="*/ 2150075 w 2168610"/>
                  <a:gd name="connsiteY72" fmla="*/ 1051286 h 2039827"/>
                  <a:gd name="connsiteX73" fmla="*/ 2168610 w 2168610"/>
                  <a:gd name="connsiteY73" fmla="*/ 1014216 h 2039827"/>
                  <a:gd name="connsiteX74" fmla="*/ 2131540 w 2168610"/>
                  <a:gd name="connsiteY74" fmla="*/ 903005 h 2039827"/>
                  <a:gd name="connsiteX75" fmla="*/ 2100648 w 2168610"/>
                  <a:gd name="connsiteY75" fmla="*/ 872113 h 2039827"/>
                  <a:gd name="connsiteX76" fmla="*/ 2075935 w 2168610"/>
                  <a:gd name="connsiteY76" fmla="*/ 791795 h 2039827"/>
                  <a:gd name="connsiteX77" fmla="*/ 2063578 w 2168610"/>
                  <a:gd name="connsiteY77" fmla="*/ 618800 h 2039827"/>
                  <a:gd name="connsiteX78" fmla="*/ 2051221 w 2168610"/>
                  <a:gd name="connsiteY78" fmla="*/ 519946 h 2039827"/>
                  <a:gd name="connsiteX79" fmla="*/ 2032686 w 2168610"/>
                  <a:gd name="connsiteY79" fmla="*/ 501411 h 2039827"/>
                  <a:gd name="connsiteX80" fmla="*/ 1983259 w 2168610"/>
                  <a:gd name="connsiteY80" fmla="*/ 526124 h 2039827"/>
                  <a:gd name="connsiteX81" fmla="*/ 1872048 w 2168610"/>
                  <a:gd name="connsiteY81" fmla="*/ 470519 h 2039827"/>
                  <a:gd name="connsiteX82" fmla="*/ 1834978 w 2168610"/>
                  <a:gd name="connsiteY82" fmla="*/ 470519 h 2039827"/>
                  <a:gd name="connsiteX83" fmla="*/ 1767016 w 2168610"/>
                  <a:gd name="connsiteY83" fmla="*/ 464340 h 2039827"/>
                  <a:gd name="connsiteX84" fmla="*/ 1692875 w 2168610"/>
                  <a:gd name="connsiteY84" fmla="*/ 519946 h 2039827"/>
                  <a:gd name="connsiteX85" fmla="*/ 1631092 w 2168610"/>
                  <a:gd name="connsiteY85" fmla="*/ 489054 h 2039827"/>
                  <a:gd name="connsiteX86" fmla="*/ 1594021 w 2168610"/>
                  <a:gd name="connsiteY86" fmla="*/ 501411 h 2039827"/>
                  <a:gd name="connsiteX87" fmla="*/ 1594083 w 2168610"/>
                  <a:gd name="connsiteY87" fmla="*/ 489288 h 2039827"/>
                  <a:gd name="connsiteX88" fmla="*/ 1519881 w 2168610"/>
                  <a:gd name="connsiteY88" fmla="*/ 495232 h 2039827"/>
                  <a:gd name="connsiteX89" fmla="*/ 1488989 w 2168610"/>
                  <a:gd name="connsiteY89" fmla="*/ 470519 h 2039827"/>
                  <a:gd name="connsiteX90" fmla="*/ 1439562 w 2168610"/>
                  <a:gd name="connsiteY90" fmla="*/ 489054 h 2039827"/>
                  <a:gd name="connsiteX91" fmla="*/ 1362643 w 2168610"/>
                  <a:gd name="connsiteY91" fmla="*/ 433707 h 2039827"/>
                  <a:gd name="connsiteX92" fmla="*/ 1291281 w 2168610"/>
                  <a:gd name="connsiteY92" fmla="*/ 451984 h 2039827"/>
                  <a:gd name="connsiteX93" fmla="*/ 1260389 w 2168610"/>
                  <a:gd name="connsiteY93" fmla="*/ 439627 h 2039827"/>
                  <a:gd name="connsiteX94" fmla="*/ 1235675 w 2168610"/>
                  <a:gd name="connsiteY94" fmla="*/ 439627 h 2039827"/>
                  <a:gd name="connsiteX95" fmla="*/ 1210962 w 2168610"/>
                  <a:gd name="connsiteY95" fmla="*/ 396378 h 2039827"/>
                  <a:gd name="connsiteX96" fmla="*/ 1144010 w 2168610"/>
                  <a:gd name="connsiteY96" fmla="*/ 390478 h 2039827"/>
                  <a:gd name="connsiteX97" fmla="*/ 1105929 w 2168610"/>
                  <a:gd name="connsiteY97" fmla="*/ 371665 h 2039827"/>
                  <a:gd name="connsiteX98" fmla="*/ 1087394 w 2168610"/>
                  <a:gd name="connsiteY98" fmla="*/ 371665 h 2039827"/>
                  <a:gd name="connsiteX99" fmla="*/ 1075037 w 2168610"/>
                  <a:gd name="connsiteY99" fmla="*/ 359308 h 2039827"/>
                  <a:gd name="connsiteX100" fmla="*/ 1062681 w 2168610"/>
                  <a:gd name="connsiteY100" fmla="*/ 353130 h 2039827"/>
                  <a:gd name="connsiteX101" fmla="*/ 1068450 w 2168610"/>
                  <a:gd name="connsiteY101" fmla="*/ 10936 h 2039827"/>
                  <a:gd name="connsiteX102" fmla="*/ 598898 w 2168610"/>
                  <a:gd name="connsiteY102" fmla="*/ 0 h 2039827"/>
                  <a:gd name="connsiteX0" fmla="*/ 598898 w 2168610"/>
                  <a:gd name="connsiteY0" fmla="*/ 0 h 2039827"/>
                  <a:gd name="connsiteX1" fmla="*/ 580767 w 2168610"/>
                  <a:gd name="connsiteY1" fmla="*/ 872113 h 2039827"/>
                  <a:gd name="connsiteX2" fmla="*/ 6178 w 2168610"/>
                  <a:gd name="connsiteY2" fmla="*/ 853578 h 2039827"/>
                  <a:gd name="connsiteX3" fmla="*/ 0 w 2168610"/>
                  <a:gd name="connsiteY3" fmla="*/ 890649 h 2039827"/>
                  <a:gd name="connsiteX4" fmla="*/ 49427 w 2168610"/>
                  <a:gd name="connsiteY4" fmla="*/ 921540 h 2039827"/>
                  <a:gd name="connsiteX5" fmla="*/ 105032 w 2168610"/>
                  <a:gd name="connsiteY5" fmla="*/ 989503 h 2039827"/>
                  <a:gd name="connsiteX6" fmla="*/ 154459 w 2168610"/>
                  <a:gd name="connsiteY6" fmla="*/ 1063643 h 2039827"/>
                  <a:gd name="connsiteX7" fmla="*/ 203886 w 2168610"/>
                  <a:gd name="connsiteY7" fmla="*/ 1076000 h 2039827"/>
                  <a:gd name="connsiteX8" fmla="*/ 240956 w 2168610"/>
                  <a:gd name="connsiteY8" fmla="*/ 1125427 h 2039827"/>
                  <a:gd name="connsiteX9" fmla="*/ 271848 w 2168610"/>
                  <a:gd name="connsiteY9" fmla="*/ 1174854 h 2039827"/>
                  <a:gd name="connsiteX10" fmla="*/ 296562 w 2168610"/>
                  <a:gd name="connsiteY10" fmla="*/ 1230459 h 2039827"/>
                  <a:gd name="connsiteX11" fmla="*/ 308919 w 2168610"/>
                  <a:gd name="connsiteY11" fmla="*/ 1304600 h 2039827"/>
                  <a:gd name="connsiteX12" fmla="*/ 327454 w 2168610"/>
                  <a:gd name="connsiteY12" fmla="*/ 1329313 h 2039827"/>
                  <a:gd name="connsiteX13" fmla="*/ 432486 w 2168610"/>
                  <a:gd name="connsiteY13" fmla="*/ 1409632 h 2039827"/>
                  <a:gd name="connsiteX14" fmla="*/ 438665 w 2168610"/>
                  <a:gd name="connsiteY14" fmla="*/ 1384919 h 2039827"/>
                  <a:gd name="connsiteX15" fmla="*/ 574589 w 2168610"/>
                  <a:gd name="connsiteY15" fmla="*/ 1452881 h 2039827"/>
                  <a:gd name="connsiteX16" fmla="*/ 574589 w 2168610"/>
                  <a:gd name="connsiteY16" fmla="*/ 1452881 h 2039827"/>
                  <a:gd name="connsiteX17" fmla="*/ 605481 w 2168610"/>
                  <a:gd name="connsiteY17" fmla="*/ 1397276 h 2039827"/>
                  <a:gd name="connsiteX18" fmla="*/ 661086 w 2168610"/>
                  <a:gd name="connsiteY18" fmla="*/ 1329313 h 2039827"/>
                  <a:gd name="connsiteX19" fmla="*/ 729048 w 2168610"/>
                  <a:gd name="connsiteY19" fmla="*/ 1310778 h 2039827"/>
                  <a:gd name="connsiteX20" fmla="*/ 821724 w 2168610"/>
                  <a:gd name="connsiteY20" fmla="*/ 1323135 h 2039827"/>
                  <a:gd name="connsiteX21" fmla="*/ 902043 w 2168610"/>
                  <a:gd name="connsiteY21" fmla="*/ 1384919 h 2039827"/>
                  <a:gd name="connsiteX22" fmla="*/ 957648 w 2168610"/>
                  <a:gd name="connsiteY22" fmla="*/ 1465238 h 2039827"/>
                  <a:gd name="connsiteX23" fmla="*/ 1013254 w 2168610"/>
                  <a:gd name="connsiteY23" fmla="*/ 1545557 h 2039827"/>
                  <a:gd name="connsiteX24" fmla="*/ 1062681 w 2168610"/>
                  <a:gd name="connsiteY24" fmla="*/ 1632054 h 2039827"/>
                  <a:gd name="connsiteX25" fmla="*/ 1118286 w 2168610"/>
                  <a:gd name="connsiteY25" fmla="*/ 1700016 h 2039827"/>
                  <a:gd name="connsiteX26" fmla="*/ 1167713 w 2168610"/>
                  <a:gd name="connsiteY26" fmla="*/ 1737086 h 2039827"/>
                  <a:gd name="connsiteX27" fmla="*/ 1198605 w 2168610"/>
                  <a:gd name="connsiteY27" fmla="*/ 1817405 h 2039827"/>
                  <a:gd name="connsiteX28" fmla="*/ 1223319 w 2168610"/>
                  <a:gd name="connsiteY28" fmla="*/ 1879189 h 2039827"/>
                  <a:gd name="connsiteX29" fmla="*/ 1248032 w 2168610"/>
                  <a:gd name="connsiteY29" fmla="*/ 1940973 h 2039827"/>
                  <a:gd name="connsiteX30" fmla="*/ 1278924 w 2168610"/>
                  <a:gd name="connsiteY30" fmla="*/ 1984222 h 2039827"/>
                  <a:gd name="connsiteX31" fmla="*/ 1340708 w 2168610"/>
                  <a:gd name="connsiteY31" fmla="*/ 2008935 h 2039827"/>
                  <a:gd name="connsiteX32" fmla="*/ 1439562 w 2168610"/>
                  <a:gd name="connsiteY32" fmla="*/ 2027470 h 2039827"/>
                  <a:gd name="connsiteX33" fmla="*/ 1513702 w 2168610"/>
                  <a:gd name="connsiteY33" fmla="*/ 2039827 h 2039827"/>
                  <a:gd name="connsiteX34" fmla="*/ 1606378 w 2168610"/>
                  <a:gd name="connsiteY34" fmla="*/ 2039827 h 2039827"/>
                  <a:gd name="connsiteX35" fmla="*/ 1587843 w 2168610"/>
                  <a:gd name="connsiteY35" fmla="*/ 2027470 h 2039827"/>
                  <a:gd name="connsiteX36" fmla="*/ 1587843 w 2168610"/>
                  <a:gd name="connsiteY36" fmla="*/ 2027470 h 2039827"/>
                  <a:gd name="connsiteX37" fmla="*/ 1575486 w 2168610"/>
                  <a:gd name="connsiteY37" fmla="*/ 1959508 h 2039827"/>
                  <a:gd name="connsiteX38" fmla="*/ 1550773 w 2168610"/>
                  <a:gd name="connsiteY38" fmla="*/ 1928616 h 2039827"/>
                  <a:gd name="connsiteX39" fmla="*/ 1544594 w 2168610"/>
                  <a:gd name="connsiteY39" fmla="*/ 1891546 h 2039827"/>
                  <a:gd name="connsiteX40" fmla="*/ 1526059 w 2168610"/>
                  <a:gd name="connsiteY40" fmla="*/ 1848297 h 2039827"/>
                  <a:gd name="connsiteX41" fmla="*/ 1538416 w 2168610"/>
                  <a:gd name="connsiteY41" fmla="*/ 1817405 h 2039827"/>
                  <a:gd name="connsiteX42" fmla="*/ 1532237 w 2168610"/>
                  <a:gd name="connsiteY42" fmla="*/ 1798870 h 2039827"/>
                  <a:gd name="connsiteX43" fmla="*/ 1488989 w 2168610"/>
                  <a:gd name="connsiteY43" fmla="*/ 1774157 h 2039827"/>
                  <a:gd name="connsiteX44" fmla="*/ 1538416 w 2168610"/>
                  <a:gd name="connsiteY44" fmla="*/ 1743265 h 2039827"/>
                  <a:gd name="connsiteX45" fmla="*/ 1544594 w 2168610"/>
                  <a:gd name="connsiteY45" fmla="*/ 1730908 h 2039827"/>
                  <a:gd name="connsiteX46" fmla="*/ 1550773 w 2168610"/>
                  <a:gd name="connsiteY46" fmla="*/ 1700016 h 2039827"/>
                  <a:gd name="connsiteX47" fmla="*/ 1526059 w 2168610"/>
                  <a:gd name="connsiteY47" fmla="*/ 1669124 h 2039827"/>
                  <a:gd name="connsiteX48" fmla="*/ 1550773 w 2168610"/>
                  <a:gd name="connsiteY48" fmla="*/ 1669124 h 2039827"/>
                  <a:gd name="connsiteX49" fmla="*/ 1575486 w 2168610"/>
                  <a:gd name="connsiteY49" fmla="*/ 1650589 h 2039827"/>
                  <a:gd name="connsiteX50" fmla="*/ 1550773 w 2168610"/>
                  <a:gd name="connsiteY50" fmla="*/ 1594984 h 2039827"/>
                  <a:gd name="connsiteX51" fmla="*/ 1550773 w 2168610"/>
                  <a:gd name="connsiteY51" fmla="*/ 1594984 h 2039827"/>
                  <a:gd name="connsiteX52" fmla="*/ 1618735 w 2168610"/>
                  <a:gd name="connsiteY52" fmla="*/ 1594984 h 2039827"/>
                  <a:gd name="connsiteX53" fmla="*/ 1631092 w 2168610"/>
                  <a:gd name="connsiteY53" fmla="*/ 1582627 h 2039827"/>
                  <a:gd name="connsiteX54" fmla="*/ 1649627 w 2168610"/>
                  <a:gd name="connsiteY54" fmla="*/ 1533200 h 2039827"/>
                  <a:gd name="connsiteX55" fmla="*/ 1686697 w 2168610"/>
                  <a:gd name="connsiteY55" fmla="*/ 1533200 h 2039827"/>
                  <a:gd name="connsiteX56" fmla="*/ 1705232 w 2168610"/>
                  <a:gd name="connsiteY56" fmla="*/ 1533200 h 2039827"/>
                  <a:gd name="connsiteX57" fmla="*/ 1705232 w 2168610"/>
                  <a:gd name="connsiteY57" fmla="*/ 1502308 h 2039827"/>
                  <a:gd name="connsiteX58" fmla="*/ 1699054 w 2168610"/>
                  <a:gd name="connsiteY58" fmla="*/ 1483773 h 2039827"/>
                  <a:gd name="connsiteX59" fmla="*/ 1699054 w 2168610"/>
                  <a:gd name="connsiteY59" fmla="*/ 1483773 h 2039827"/>
                  <a:gd name="connsiteX60" fmla="*/ 1773194 w 2168610"/>
                  <a:gd name="connsiteY60" fmla="*/ 1489951 h 2039827"/>
                  <a:gd name="connsiteX61" fmla="*/ 1834978 w 2168610"/>
                  <a:gd name="connsiteY61" fmla="*/ 1477595 h 2039827"/>
                  <a:gd name="connsiteX62" fmla="*/ 1896762 w 2168610"/>
                  <a:gd name="connsiteY62" fmla="*/ 1421989 h 2039827"/>
                  <a:gd name="connsiteX63" fmla="*/ 1896762 w 2168610"/>
                  <a:gd name="connsiteY63" fmla="*/ 1378740 h 2039827"/>
                  <a:gd name="connsiteX64" fmla="*/ 1946189 w 2168610"/>
                  <a:gd name="connsiteY64" fmla="*/ 1347849 h 2039827"/>
                  <a:gd name="connsiteX65" fmla="*/ 1940010 w 2168610"/>
                  <a:gd name="connsiteY65" fmla="*/ 1286065 h 2039827"/>
                  <a:gd name="connsiteX66" fmla="*/ 1983259 w 2168610"/>
                  <a:gd name="connsiteY66" fmla="*/ 1267530 h 2039827"/>
                  <a:gd name="connsiteX67" fmla="*/ 2007973 w 2168610"/>
                  <a:gd name="connsiteY67" fmla="*/ 1329313 h 2039827"/>
                  <a:gd name="connsiteX68" fmla="*/ 2143897 w 2168610"/>
                  <a:gd name="connsiteY68" fmla="*/ 1255173 h 2039827"/>
                  <a:gd name="connsiteX69" fmla="*/ 2156254 w 2168610"/>
                  <a:gd name="connsiteY69" fmla="*/ 1168676 h 2039827"/>
                  <a:gd name="connsiteX70" fmla="*/ 2143897 w 2168610"/>
                  <a:gd name="connsiteY70" fmla="*/ 1131605 h 2039827"/>
                  <a:gd name="connsiteX71" fmla="*/ 2137719 w 2168610"/>
                  <a:gd name="connsiteY71" fmla="*/ 1094535 h 2039827"/>
                  <a:gd name="connsiteX72" fmla="*/ 2150075 w 2168610"/>
                  <a:gd name="connsiteY72" fmla="*/ 1051286 h 2039827"/>
                  <a:gd name="connsiteX73" fmla="*/ 2168610 w 2168610"/>
                  <a:gd name="connsiteY73" fmla="*/ 1014216 h 2039827"/>
                  <a:gd name="connsiteX74" fmla="*/ 2131540 w 2168610"/>
                  <a:gd name="connsiteY74" fmla="*/ 903005 h 2039827"/>
                  <a:gd name="connsiteX75" fmla="*/ 2100648 w 2168610"/>
                  <a:gd name="connsiteY75" fmla="*/ 872113 h 2039827"/>
                  <a:gd name="connsiteX76" fmla="*/ 2075935 w 2168610"/>
                  <a:gd name="connsiteY76" fmla="*/ 791795 h 2039827"/>
                  <a:gd name="connsiteX77" fmla="*/ 2063578 w 2168610"/>
                  <a:gd name="connsiteY77" fmla="*/ 618800 h 2039827"/>
                  <a:gd name="connsiteX78" fmla="*/ 2051221 w 2168610"/>
                  <a:gd name="connsiteY78" fmla="*/ 519946 h 2039827"/>
                  <a:gd name="connsiteX79" fmla="*/ 2032686 w 2168610"/>
                  <a:gd name="connsiteY79" fmla="*/ 501411 h 2039827"/>
                  <a:gd name="connsiteX80" fmla="*/ 1983259 w 2168610"/>
                  <a:gd name="connsiteY80" fmla="*/ 526124 h 2039827"/>
                  <a:gd name="connsiteX81" fmla="*/ 1872048 w 2168610"/>
                  <a:gd name="connsiteY81" fmla="*/ 470519 h 2039827"/>
                  <a:gd name="connsiteX82" fmla="*/ 1834978 w 2168610"/>
                  <a:gd name="connsiteY82" fmla="*/ 470519 h 2039827"/>
                  <a:gd name="connsiteX83" fmla="*/ 1767016 w 2168610"/>
                  <a:gd name="connsiteY83" fmla="*/ 464340 h 2039827"/>
                  <a:gd name="connsiteX84" fmla="*/ 1692875 w 2168610"/>
                  <a:gd name="connsiteY84" fmla="*/ 519946 h 2039827"/>
                  <a:gd name="connsiteX85" fmla="*/ 1631092 w 2168610"/>
                  <a:gd name="connsiteY85" fmla="*/ 489054 h 2039827"/>
                  <a:gd name="connsiteX86" fmla="*/ 1594021 w 2168610"/>
                  <a:gd name="connsiteY86" fmla="*/ 501411 h 2039827"/>
                  <a:gd name="connsiteX87" fmla="*/ 1594083 w 2168610"/>
                  <a:gd name="connsiteY87" fmla="*/ 489288 h 2039827"/>
                  <a:gd name="connsiteX88" fmla="*/ 1519881 w 2168610"/>
                  <a:gd name="connsiteY88" fmla="*/ 495232 h 2039827"/>
                  <a:gd name="connsiteX89" fmla="*/ 1488989 w 2168610"/>
                  <a:gd name="connsiteY89" fmla="*/ 470519 h 2039827"/>
                  <a:gd name="connsiteX90" fmla="*/ 1439562 w 2168610"/>
                  <a:gd name="connsiteY90" fmla="*/ 489054 h 2039827"/>
                  <a:gd name="connsiteX91" fmla="*/ 1362643 w 2168610"/>
                  <a:gd name="connsiteY91" fmla="*/ 433707 h 2039827"/>
                  <a:gd name="connsiteX92" fmla="*/ 1291281 w 2168610"/>
                  <a:gd name="connsiteY92" fmla="*/ 451984 h 2039827"/>
                  <a:gd name="connsiteX93" fmla="*/ 1260389 w 2168610"/>
                  <a:gd name="connsiteY93" fmla="*/ 439627 h 2039827"/>
                  <a:gd name="connsiteX94" fmla="*/ 1240486 w 2168610"/>
                  <a:gd name="connsiteY94" fmla="*/ 432292 h 2039827"/>
                  <a:gd name="connsiteX95" fmla="*/ 1210962 w 2168610"/>
                  <a:gd name="connsiteY95" fmla="*/ 396378 h 2039827"/>
                  <a:gd name="connsiteX96" fmla="*/ 1144010 w 2168610"/>
                  <a:gd name="connsiteY96" fmla="*/ 390478 h 2039827"/>
                  <a:gd name="connsiteX97" fmla="*/ 1105929 w 2168610"/>
                  <a:gd name="connsiteY97" fmla="*/ 371665 h 2039827"/>
                  <a:gd name="connsiteX98" fmla="*/ 1087394 w 2168610"/>
                  <a:gd name="connsiteY98" fmla="*/ 371665 h 2039827"/>
                  <a:gd name="connsiteX99" fmla="*/ 1075037 w 2168610"/>
                  <a:gd name="connsiteY99" fmla="*/ 359308 h 2039827"/>
                  <a:gd name="connsiteX100" fmla="*/ 1062681 w 2168610"/>
                  <a:gd name="connsiteY100" fmla="*/ 353130 h 2039827"/>
                  <a:gd name="connsiteX101" fmla="*/ 1068450 w 2168610"/>
                  <a:gd name="connsiteY101" fmla="*/ 10936 h 2039827"/>
                  <a:gd name="connsiteX102" fmla="*/ 598898 w 2168610"/>
                  <a:gd name="connsiteY102" fmla="*/ 0 h 2039827"/>
                  <a:gd name="connsiteX0" fmla="*/ 602245 w 2171957"/>
                  <a:gd name="connsiteY0" fmla="*/ 0 h 2039827"/>
                  <a:gd name="connsiteX1" fmla="*/ 584114 w 2171957"/>
                  <a:gd name="connsiteY1" fmla="*/ 872113 h 2039827"/>
                  <a:gd name="connsiteX2" fmla="*/ 0 w 2171957"/>
                  <a:gd name="connsiteY2" fmla="*/ 841299 h 2039827"/>
                  <a:gd name="connsiteX3" fmla="*/ 3347 w 2171957"/>
                  <a:gd name="connsiteY3" fmla="*/ 890649 h 2039827"/>
                  <a:gd name="connsiteX4" fmla="*/ 52774 w 2171957"/>
                  <a:gd name="connsiteY4" fmla="*/ 921540 h 2039827"/>
                  <a:gd name="connsiteX5" fmla="*/ 108379 w 2171957"/>
                  <a:gd name="connsiteY5" fmla="*/ 989503 h 2039827"/>
                  <a:gd name="connsiteX6" fmla="*/ 157806 w 2171957"/>
                  <a:gd name="connsiteY6" fmla="*/ 1063643 h 2039827"/>
                  <a:gd name="connsiteX7" fmla="*/ 207233 w 2171957"/>
                  <a:gd name="connsiteY7" fmla="*/ 1076000 h 2039827"/>
                  <a:gd name="connsiteX8" fmla="*/ 244303 w 2171957"/>
                  <a:gd name="connsiteY8" fmla="*/ 1125427 h 2039827"/>
                  <a:gd name="connsiteX9" fmla="*/ 275195 w 2171957"/>
                  <a:gd name="connsiteY9" fmla="*/ 1174854 h 2039827"/>
                  <a:gd name="connsiteX10" fmla="*/ 299909 w 2171957"/>
                  <a:gd name="connsiteY10" fmla="*/ 1230459 h 2039827"/>
                  <a:gd name="connsiteX11" fmla="*/ 312266 w 2171957"/>
                  <a:gd name="connsiteY11" fmla="*/ 1304600 h 2039827"/>
                  <a:gd name="connsiteX12" fmla="*/ 330801 w 2171957"/>
                  <a:gd name="connsiteY12" fmla="*/ 1329313 h 2039827"/>
                  <a:gd name="connsiteX13" fmla="*/ 435833 w 2171957"/>
                  <a:gd name="connsiteY13" fmla="*/ 1409632 h 2039827"/>
                  <a:gd name="connsiteX14" fmla="*/ 442012 w 2171957"/>
                  <a:gd name="connsiteY14" fmla="*/ 1384919 h 2039827"/>
                  <a:gd name="connsiteX15" fmla="*/ 577936 w 2171957"/>
                  <a:gd name="connsiteY15" fmla="*/ 1452881 h 2039827"/>
                  <a:gd name="connsiteX16" fmla="*/ 577936 w 2171957"/>
                  <a:gd name="connsiteY16" fmla="*/ 1452881 h 2039827"/>
                  <a:gd name="connsiteX17" fmla="*/ 608828 w 2171957"/>
                  <a:gd name="connsiteY17" fmla="*/ 1397276 h 2039827"/>
                  <a:gd name="connsiteX18" fmla="*/ 664433 w 2171957"/>
                  <a:gd name="connsiteY18" fmla="*/ 1329313 h 2039827"/>
                  <a:gd name="connsiteX19" fmla="*/ 732395 w 2171957"/>
                  <a:gd name="connsiteY19" fmla="*/ 1310778 h 2039827"/>
                  <a:gd name="connsiteX20" fmla="*/ 825071 w 2171957"/>
                  <a:gd name="connsiteY20" fmla="*/ 1323135 h 2039827"/>
                  <a:gd name="connsiteX21" fmla="*/ 905390 w 2171957"/>
                  <a:gd name="connsiteY21" fmla="*/ 1384919 h 2039827"/>
                  <a:gd name="connsiteX22" fmla="*/ 960995 w 2171957"/>
                  <a:gd name="connsiteY22" fmla="*/ 1465238 h 2039827"/>
                  <a:gd name="connsiteX23" fmla="*/ 1016601 w 2171957"/>
                  <a:gd name="connsiteY23" fmla="*/ 1545557 h 2039827"/>
                  <a:gd name="connsiteX24" fmla="*/ 1066028 w 2171957"/>
                  <a:gd name="connsiteY24" fmla="*/ 1632054 h 2039827"/>
                  <a:gd name="connsiteX25" fmla="*/ 1121633 w 2171957"/>
                  <a:gd name="connsiteY25" fmla="*/ 1700016 h 2039827"/>
                  <a:gd name="connsiteX26" fmla="*/ 1171060 w 2171957"/>
                  <a:gd name="connsiteY26" fmla="*/ 1737086 h 2039827"/>
                  <a:gd name="connsiteX27" fmla="*/ 1201952 w 2171957"/>
                  <a:gd name="connsiteY27" fmla="*/ 1817405 h 2039827"/>
                  <a:gd name="connsiteX28" fmla="*/ 1226666 w 2171957"/>
                  <a:gd name="connsiteY28" fmla="*/ 1879189 h 2039827"/>
                  <a:gd name="connsiteX29" fmla="*/ 1251379 w 2171957"/>
                  <a:gd name="connsiteY29" fmla="*/ 1940973 h 2039827"/>
                  <a:gd name="connsiteX30" fmla="*/ 1282271 w 2171957"/>
                  <a:gd name="connsiteY30" fmla="*/ 1984222 h 2039827"/>
                  <a:gd name="connsiteX31" fmla="*/ 1344055 w 2171957"/>
                  <a:gd name="connsiteY31" fmla="*/ 2008935 h 2039827"/>
                  <a:gd name="connsiteX32" fmla="*/ 1442909 w 2171957"/>
                  <a:gd name="connsiteY32" fmla="*/ 2027470 h 2039827"/>
                  <a:gd name="connsiteX33" fmla="*/ 1517049 w 2171957"/>
                  <a:gd name="connsiteY33" fmla="*/ 2039827 h 2039827"/>
                  <a:gd name="connsiteX34" fmla="*/ 1609725 w 2171957"/>
                  <a:gd name="connsiteY34" fmla="*/ 2039827 h 2039827"/>
                  <a:gd name="connsiteX35" fmla="*/ 1591190 w 2171957"/>
                  <a:gd name="connsiteY35" fmla="*/ 2027470 h 2039827"/>
                  <a:gd name="connsiteX36" fmla="*/ 1591190 w 2171957"/>
                  <a:gd name="connsiteY36" fmla="*/ 2027470 h 2039827"/>
                  <a:gd name="connsiteX37" fmla="*/ 1578833 w 2171957"/>
                  <a:gd name="connsiteY37" fmla="*/ 1959508 h 2039827"/>
                  <a:gd name="connsiteX38" fmla="*/ 1554120 w 2171957"/>
                  <a:gd name="connsiteY38" fmla="*/ 1928616 h 2039827"/>
                  <a:gd name="connsiteX39" fmla="*/ 1547941 w 2171957"/>
                  <a:gd name="connsiteY39" fmla="*/ 1891546 h 2039827"/>
                  <a:gd name="connsiteX40" fmla="*/ 1529406 w 2171957"/>
                  <a:gd name="connsiteY40" fmla="*/ 1848297 h 2039827"/>
                  <a:gd name="connsiteX41" fmla="*/ 1541763 w 2171957"/>
                  <a:gd name="connsiteY41" fmla="*/ 1817405 h 2039827"/>
                  <a:gd name="connsiteX42" fmla="*/ 1535584 w 2171957"/>
                  <a:gd name="connsiteY42" fmla="*/ 1798870 h 2039827"/>
                  <a:gd name="connsiteX43" fmla="*/ 1492336 w 2171957"/>
                  <a:gd name="connsiteY43" fmla="*/ 1774157 h 2039827"/>
                  <a:gd name="connsiteX44" fmla="*/ 1541763 w 2171957"/>
                  <a:gd name="connsiteY44" fmla="*/ 1743265 h 2039827"/>
                  <a:gd name="connsiteX45" fmla="*/ 1547941 w 2171957"/>
                  <a:gd name="connsiteY45" fmla="*/ 1730908 h 2039827"/>
                  <a:gd name="connsiteX46" fmla="*/ 1554120 w 2171957"/>
                  <a:gd name="connsiteY46" fmla="*/ 1700016 h 2039827"/>
                  <a:gd name="connsiteX47" fmla="*/ 1529406 w 2171957"/>
                  <a:gd name="connsiteY47" fmla="*/ 1669124 h 2039827"/>
                  <a:gd name="connsiteX48" fmla="*/ 1554120 w 2171957"/>
                  <a:gd name="connsiteY48" fmla="*/ 1669124 h 2039827"/>
                  <a:gd name="connsiteX49" fmla="*/ 1578833 w 2171957"/>
                  <a:gd name="connsiteY49" fmla="*/ 1650589 h 2039827"/>
                  <a:gd name="connsiteX50" fmla="*/ 1554120 w 2171957"/>
                  <a:gd name="connsiteY50" fmla="*/ 1594984 h 2039827"/>
                  <a:gd name="connsiteX51" fmla="*/ 1554120 w 2171957"/>
                  <a:gd name="connsiteY51" fmla="*/ 1594984 h 2039827"/>
                  <a:gd name="connsiteX52" fmla="*/ 1622082 w 2171957"/>
                  <a:gd name="connsiteY52" fmla="*/ 1594984 h 2039827"/>
                  <a:gd name="connsiteX53" fmla="*/ 1634439 w 2171957"/>
                  <a:gd name="connsiteY53" fmla="*/ 1582627 h 2039827"/>
                  <a:gd name="connsiteX54" fmla="*/ 1652974 w 2171957"/>
                  <a:gd name="connsiteY54" fmla="*/ 1533200 h 2039827"/>
                  <a:gd name="connsiteX55" fmla="*/ 1690044 w 2171957"/>
                  <a:gd name="connsiteY55" fmla="*/ 1533200 h 2039827"/>
                  <a:gd name="connsiteX56" fmla="*/ 1708579 w 2171957"/>
                  <a:gd name="connsiteY56" fmla="*/ 1533200 h 2039827"/>
                  <a:gd name="connsiteX57" fmla="*/ 1708579 w 2171957"/>
                  <a:gd name="connsiteY57" fmla="*/ 1502308 h 2039827"/>
                  <a:gd name="connsiteX58" fmla="*/ 1702401 w 2171957"/>
                  <a:gd name="connsiteY58" fmla="*/ 1483773 h 2039827"/>
                  <a:gd name="connsiteX59" fmla="*/ 1702401 w 2171957"/>
                  <a:gd name="connsiteY59" fmla="*/ 1483773 h 2039827"/>
                  <a:gd name="connsiteX60" fmla="*/ 1776541 w 2171957"/>
                  <a:gd name="connsiteY60" fmla="*/ 1489951 h 2039827"/>
                  <a:gd name="connsiteX61" fmla="*/ 1838325 w 2171957"/>
                  <a:gd name="connsiteY61" fmla="*/ 1477595 h 2039827"/>
                  <a:gd name="connsiteX62" fmla="*/ 1900109 w 2171957"/>
                  <a:gd name="connsiteY62" fmla="*/ 1421989 h 2039827"/>
                  <a:gd name="connsiteX63" fmla="*/ 1900109 w 2171957"/>
                  <a:gd name="connsiteY63" fmla="*/ 1378740 h 2039827"/>
                  <a:gd name="connsiteX64" fmla="*/ 1949536 w 2171957"/>
                  <a:gd name="connsiteY64" fmla="*/ 1347849 h 2039827"/>
                  <a:gd name="connsiteX65" fmla="*/ 1943357 w 2171957"/>
                  <a:gd name="connsiteY65" fmla="*/ 1286065 h 2039827"/>
                  <a:gd name="connsiteX66" fmla="*/ 1986606 w 2171957"/>
                  <a:gd name="connsiteY66" fmla="*/ 1267530 h 2039827"/>
                  <a:gd name="connsiteX67" fmla="*/ 2011320 w 2171957"/>
                  <a:gd name="connsiteY67" fmla="*/ 1329313 h 2039827"/>
                  <a:gd name="connsiteX68" fmla="*/ 2147244 w 2171957"/>
                  <a:gd name="connsiteY68" fmla="*/ 1255173 h 2039827"/>
                  <a:gd name="connsiteX69" fmla="*/ 2159601 w 2171957"/>
                  <a:gd name="connsiteY69" fmla="*/ 1168676 h 2039827"/>
                  <a:gd name="connsiteX70" fmla="*/ 2147244 w 2171957"/>
                  <a:gd name="connsiteY70" fmla="*/ 1131605 h 2039827"/>
                  <a:gd name="connsiteX71" fmla="*/ 2141066 w 2171957"/>
                  <a:gd name="connsiteY71" fmla="*/ 1094535 h 2039827"/>
                  <a:gd name="connsiteX72" fmla="*/ 2153422 w 2171957"/>
                  <a:gd name="connsiteY72" fmla="*/ 1051286 h 2039827"/>
                  <a:gd name="connsiteX73" fmla="*/ 2171957 w 2171957"/>
                  <a:gd name="connsiteY73" fmla="*/ 1014216 h 2039827"/>
                  <a:gd name="connsiteX74" fmla="*/ 2134887 w 2171957"/>
                  <a:gd name="connsiteY74" fmla="*/ 903005 h 2039827"/>
                  <a:gd name="connsiteX75" fmla="*/ 2103995 w 2171957"/>
                  <a:gd name="connsiteY75" fmla="*/ 872113 h 2039827"/>
                  <a:gd name="connsiteX76" fmla="*/ 2079282 w 2171957"/>
                  <a:gd name="connsiteY76" fmla="*/ 791795 h 2039827"/>
                  <a:gd name="connsiteX77" fmla="*/ 2066925 w 2171957"/>
                  <a:gd name="connsiteY77" fmla="*/ 618800 h 2039827"/>
                  <a:gd name="connsiteX78" fmla="*/ 2054568 w 2171957"/>
                  <a:gd name="connsiteY78" fmla="*/ 519946 h 2039827"/>
                  <a:gd name="connsiteX79" fmla="*/ 2036033 w 2171957"/>
                  <a:gd name="connsiteY79" fmla="*/ 501411 h 2039827"/>
                  <a:gd name="connsiteX80" fmla="*/ 1986606 w 2171957"/>
                  <a:gd name="connsiteY80" fmla="*/ 526124 h 2039827"/>
                  <a:gd name="connsiteX81" fmla="*/ 1875395 w 2171957"/>
                  <a:gd name="connsiteY81" fmla="*/ 470519 h 2039827"/>
                  <a:gd name="connsiteX82" fmla="*/ 1838325 w 2171957"/>
                  <a:gd name="connsiteY82" fmla="*/ 470519 h 2039827"/>
                  <a:gd name="connsiteX83" fmla="*/ 1770363 w 2171957"/>
                  <a:gd name="connsiteY83" fmla="*/ 464340 h 2039827"/>
                  <a:gd name="connsiteX84" fmla="*/ 1696222 w 2171957"/>
                  <a:gd name="connsiteY84" fmla="*/ 519946 h 2039827"/>
                  <a:gd name="connsiteX85" fmla="*/ 1634439 w 2171957"/>
                  <a:gd name="connsiteY85" fmla="*/ 489054 h 2039827"/>
                  <a:gd name="connsiteX86" fmla="*/ 1597368 w 2171957"/>
                  <a:gd name="connsiteY86" fmla="*/ 501411 h 2039827"/>
                  <a:gd name="connsiteX87" fmla="*/ 1597430 w 2171957"/>
                  <a:gd name="connsiteY87" fmla="*/ 489288 h 2039827"/>
                  <a:gd name="connsiteX88" fmla="*/ 1523228 w 2171957"/>
                  <a:gd name="connsiteY88" fmla="*/ 495232 h 2039827"/>
                  <a:gd name="connsiteX89" fmla="*/ 1492336 w 2171957"/>
                  <a:gd name="connsiteY89" fmla="*/ 470519 h 2039827"/>
                  <a:gd name="connsiteX90" fmla="*/ 1442909 w 2171957"/>
                  <a:gd name="connsiteY90" fmla="*/ 489054 h 2039827"/>
                  <a:gd name="connsiteX91" fmla="*/ 1365990 w 2171957"/>
                  <a:gd name="connsiteY91" fmla="*/ 433707 h 2039827"/>
                  <a:gd name="connsiteX92" fmla="*/ 1294628 w 2171957"/>
                  <a:gd name="connsiteY92" fmla="*/ 451984 h 2039827"/>
                  <a:gd name="connsiteX93" fmla="*/ 1263736 w 2171957"/>
                  <a:gd name="connsiteY93" fmla="*/ 439627 h 2039827"/>
                  <a:gd name="connsiteX94" fmla="*/ 1243833 w 2171957"/>
                  <a:gd name="connsiteY94" fmla="*/ 432292 h 2039827"/>
                  <a:gd name="connsiteX95" fmla="*/ 1214309 w 2171957"/>
                  <a:gd name="connsiteY95" fmla="*/ 396378 h 2039827"/>
                  <a:gd name="connsiteX96" fmla="*/ 1147357 w 2171957"/>
                  <a:gd name="connsiteY96" fmla="*/ 390478 h 2039827"/>
                  <a:gd name="connsiteX97" fmla="*/ 1109276 w 2171957"/>
                  <a:gd name="connsiteY97" fmla="*/ 371665 h 2039827"/>
                  <a:gd name="connsiteX98" fmla="*/ 1090741 w 2171957"/>
                  <a:gd name="connsiteY98" fmla="*/ 371665 h 2039827"/>
                  <a:gd name="connsiteX99" fmla="*/ 1078384 w 2171957"/>
                  <a:gd name="connsiteY99" fmla="*/ 359308 h 2039827"/>
                  <a:gd name="connsiteX100" fmla="*/ 1066028 w 2171957"/>
                  <a:gd name="connsiteY100" fmla="*/ 353130 h 2039827"/>
                  <a:gd name="connsiteX101" fmla="*/ 1071797 w 2171957"/>
                  <a:gd name="connsiteY101" fmla="*/ 10936 h 2039827"/>
                  <a:gd name="connsiteX102" fmla="*/ 602245 w 2171957"/>
                  <a:gd name="connsiteY102" fmla="*/ 0 h 2039827"/>
                  <a:gd name="connsiteX0" fmla="*/ 608423 w 2178135"/>
                  <a:gd name="connsiteY0" fmla="*/ 0 h 2039827"/>
                  <a:gd name="connsiteX1" fmla="*/ 590292 w 2178135"/>
                  <a:gd name="connsiteY1" fmla="*/ 872113 h 2039827"/>
                  <a:gd name="connsiteX2" fmla="*/ 6178 w 2178135"/>
                  <a:gd name="connsiteY2" fmla="*/ 841299 h 2039827"/>
                  <a:gd name="connsiteX3" fmla="*/ 0 w 2178135"/>
                  <a:gd name="connsiteY3" fmla="*/ 880734 h 2039827"/>
                  <a:gd name="connsiteX4" fmla="*/ 58952 w 2178135"/>
                  <a:gd name="connsiteY4" fmla="*/ 921540 h 2039827"/>
                  <a:gd name="connsiteX5" fmla="*/ 114557 w 2178135"/>
                  <a:gd name="connsiteY5" fmla="*/ 989503 h 2039827"/>
                  <a:gd name="connsiteX6" fmla="*/ 163984 w 2178135"/>
                  <a:gd name="connsiteY6" fmla="*/ 1063643 h 2039827"/>
                  <a:gd name="connsiteX7" fmla="*/ 213411 w 2178135"/>
                  <a:gd name="connsiteY7" fmla="*/ 1076000 h 2039827"/>
                  <a:gd name="connsiteX8" fmla="*/ 250481 w 2178135"/>
                  <a:gd name="connsiteY8" fmla="*/ 1125427 h 2039827"/>
                  <a:gd name="connsiteX9" fmla="*/ 281373 w 2178135"/>
                  <a:gd name="connsiteY9" fmla="*/ 1174854 h 2039827"/>
                  <a:gd name="connsiteX10" fmla="*/ 306087 w 2178135"/>
                  <a:gd name="connsiteY10" fmla="*/ 1230459 h 2039827"/>
                  <a:gd name="connsiteX11" fmla="*/ 318444 w 2178135"/>
                  <a:gd name="connsiteY11" fmla="*/ 1304600 h 2039827"/>
                  <a:gd name="connsiteX12" fmla="*/ 336979 w 2178135"/>
                  <a:gd name="connsiteY12" fmla="*/ 1329313 h 2039827"/>
                  <a:gd name="connsiteX13" fmla="*/ 442011 w 2178135"/>
                  <a:gd name="connsiteY13" fmla="*/ 1409632 h 2039827"/>
                  <a:gd name="connsiteX14" fmla="*/ 448190 w 2178135"/>
                  <a:gd name="connsiteY14" fmla="*/ 1384919 h 2039827"/>
                  <a:gd name="connsiteX15" fmla="*/ 584114 w 2178135"/>
                  <a:gd name="connsiteY15" fmla="*/ 1452881 h 2039827"/>
                  <a:gd name="connsiteX16" fmla="*/ 584114 w 2178135"/>
                  <a:gd name="connsiteY16" fmla="*/ 1452881 h 2039827"/>
                  <a:gd name="connsiteX17" fmla="*/ 615006 w 2178135"/>
                  <a:gd name="connsiteY17" fmla="*/ 1397276 h 2039827"/>
                  <a:gd name="connsiteX18" fmla="*/ 670611 w 2178135"/>
                  <a:gd name="connsiteY18" fmla="*/ 1329313 h 2039827"/>
                  <a:gd name="connsiteX19" fmla="*/ 738573 w 2178135"/>
                  <a:gd name="connsiteY19" fmla="*/ 1310778 h 2039827"/>
                  <a:gd name="connsiteX20" fmla="*/ 831249 w 2178135"/>
                  <a:gd name="connsiteY20" fmla="*/ 1323135 h 2039827"/>
                  <a:gd name="connsiteX21" fmla="*/ 911568 w 2178135"/>
                  <a:gd name="connsiteY21" fmla="*/ 1384919 h 2039827"/>
                  <a:gd name="connsiteX22" fmla="*/ 967173 w 2178135"/>
                  <a:gd name="connsiteY22" fmla="*/ 1465238 h 2039827"/>
                  <a:gd name="connsiteX23" fmla="*/ 1022779 w 2178135"/>
                  <a:gd name="connsiteY23" fmla="*/ 1545557 h 2039827"/>
                  <a:gd name="connsiteX24" fmla="*/ 1072206 w 2178135"/>
                  <a:gd name="connsiteY24" fmla="*/ 1632054 h 2039827"/>
                  <a:gd name="connsiteX25" fmla="*/ 1127811 w 2178135"/>
                  <a:gd name="connsiteY25" fmla="*/ 1700016 h 2039827"/>
                  <a:gd name="connsiteX26" fmla="*/ 1177238 w 2178135"/>
                  <a:gd name="connsiteY26" fmla="*/ 1737086 h 2039827"/>
                  <a:gd name="connsiteX27" fmla="*/ 1208130 w 2178135"/>
                  <a:gd name="connsiteY27" fmla="*/ 1817405 h 2039827"/>
                  <a:gd name="connsiteX28" fmla="*/ 1232844 w 2178135"/>
                  <a:gd name="connsiteY28" fmla="*/ 1879189 h 2039827"/>
                  <a:gd name="connsiteX29" fmla="*/ 1257557 w 2178135"/>
                  <a:gd name="connsiteY29" fmla="*/ 1940973 h 2039827"/>
                  <a:gd name="connsiteX30" fmla="*/ 1288449 w 2178135"/>
                  <a:gd name="connsiteY30" fmla="*/ 1984222 h 2039827"/>
                  <a:gd name="connsiteX31" fmla="*/ 1350233 w 2178135"/>
                  <a:gd name="connsiteY31" fmla="*/ 2008935 h 2039827"/>
                  <a:gd name="connsiteX32" fmla="*/ 1449087 w 2178135"/>
                  <a:gd name="connsiteY32" fmla="*/ 2027470 h 2039827"/>
                  <a:gd name="connsiteX33" fmla="*/ 1523227 w 2178135"/>
                  <a:gd name="connsiteY33" fmla="*/ 2039827 h 2039827"/>
                  <a:gd name="connsiteX34" fmla="*/ 1615903 w 2178135"/>
                  <a:gd name="connsiteY34" fmla="*/ 2039827 h 2039827"/>
                  <a:gd name="connsiteX35" fmla="*/ 1597368 w 2178135"/>
                  <a:gd name="connsiteY35" fmla="*/ 2027470 h 2039827"/>
                  <a:gd name="connsiteX36" fmla="*/ 1597368 w 2178135"/>
                  <a:gd name="connsiteY36" fmla="*/ 2027470 h 2039827"/>
                  <a:gd name="connsiteX37" fmla="*/ 1585011 w 2178135"/>
                  <a:gd name="connsiteY37" fmla="*/ 1959508 h 2039827"/>
                  <a:gd name="connsiteX38" fmla="*/ 1560298 w 2178135"/>
                  <a:gd name="connsiteY38" fmla="*/ 1928616 h 2039827"/>
                  <a:gd name="connsiteX39" fmla="*/ 1554119 w 2178135"/>
                  <a:gd name="connsiteY39" fmla="*/ 1891546 h 2039827"/>
                  <a:gd name="connsiteX40" fmla="*/ 1535584 w 2178135"/>
                  <a:gd name="connsiteY40" fmla="*/ 1848297 h 2039827"/>
                  <a:gd name="connsiteX41" fmla="*/ 1547941 w 2178135"/>
                  <a:gd name="connsiteY41" fmla="*/ 1817405 h 2039827"/>
                  <a:gd name="connsiteX42" fmla="*/ 1541762 w 2178135"/>
                  <a:gd name="connsiteY42" fmla="*/ 1798870 h 2039827"/>
                  <a:gd name="connsiteX43" fmla="*/ 1498514 w 2178135"/>
                  <a:gd name="connsiteY43" fmla="*/ 1774157 h 2039827"/>
                  <a:gd name="connsiteX44" fmla="*/ 1547941 w 2178135"/>
                  <a:gd name="connsiteY44" fmla="*/ 1743265 h 2039827"/>
                  <a:gd name="connsiteX45" fmla="*/ 1554119 w 2178135"/>
                  <a:gd name="connsiteY45" fmla="*/ 1730908 h 2039827"/>
                  <a:gd name="connsiteX46" fmla="*/ 1560298 w 2178135"/>
                  <a:gd name="connsiteY46" fmla="*/ 1700016 h 2039827"/>
                  <a:gd name="connsiteX47" fmla="*/ 1535584 w 2178135"/>
                  <a:gd name="connsiteY47" fmla="*/ 1669124 h 2039827"/>
                  <a:gd name="connsiteX48" fmla="*/ 1560298 w 2178135"/>
                  <a:gd name="connsiteY48" fmla="*/ 1669124 h 2039827"/>
                  <a:gd name="connsiteX49" fmla="*/ 1585011 w 2178135"/>
                  <a:gd name="connsiteY49" fmla="*/ 1650589 h 2039827"/>
                  <a:gd name="connsiteX50" fmla="*/ 1560298 w 2178135"/>
                  <a:gd name="connsiteY50" fmla="*/ 1594984 h 2039827"/>
                  <a:gd name="connsiteX51" fmla="*/ 1560298 w 2178135"/>
                  <a:gd name="connsiteY51" fmla="*/ 1594984 h 2039827"/>
                  <a:gd name="connsiteX52" fmla="*/ 1628260 w 2178135"/>
                  <a:gd name="connsiteY52" fmla="*/ 1594984 h 2039827"/>
                  <a:gd name="connsiteX53" fmla="*/ 1640617 w 2178135"/>
                  <a:gd name="connsiteY53" fmla="*/ 1582627 h 2039827"/>
                  <a:gd name="connsiteX54" fmla="*/ 1659152 w 2178135"/>
                  <a:gd name="connsiteY54" fmla="*/ 1533200 h 2039827"/>
                  <a:gd name="connsiteX55" fmla="*/ 1696222 w 2178135"/>
                  <a:gd name="connsiteY55" fmla="*/ 1533200 h 2039827"/>
                  <a:gd name="connsiteX56" fmla="*/ 1714757 w 2178135"/>
                  <a:gd name="connsiteY56" fmla="*/ 1533200 h 2039827"/>
                  <a:gd name="connsiteX57" fmla="*/ 1714757 w 2178135"/>
                  <a:gd name="connsiteY57" fmla="*/ 1502308 h 2039827"/>
                  <a:gd name="connsiteX58" fmla="*/ 1708579 w 2178135"/>
                  <a:gd name="connsiteY58" fmla="*/ 1483773 h 2039827"/>
                  <a:gd name="connsiteX59" fmla="*/ 1708579 w 2178135"/>
                  <a:gd name="connsiteY59" fmla="*/ 1483773 h 2039827"/>
                  <a:gd name="connsiteX60" fmla="*/ 1782719 w 2178135"/>
                  <a:gd name="connsiteY60" fmla="*/ 1489951 h 2039827"/>
                  <a:gd name="connsiteX61" fmla="*/ 1844503 w 2178135"/>
                  <a:gd name="connsiteY61" fmla="*/ 1477595 h 2039827"/>
                  <a:gd name="connsiteX62" fmla="*/ 1906287 w 2178135"/>
                  <a:gd name="connsiteY62" fmla="*/ 1421989 h 2039827"/>
                  <a:gd name="connsiteX63" fmla="*/ 1906287 w 2178135"/>
                  <a:gd name="connsiteY63" fmla="*/ 1378740 h 2039827"/>
                  <a:gd name="connsiteX64" fmla="*/ 1955714 w 2178135"/>
                  <a:gd name="connsiteY64" fmla="*/ 1347849 h 2039827"/>
                  <a:gd name="connsiteX65" fmla="*/ 1949535 w 2178135"/>
                  <a:gd name="connsiteY65" fmla="*/ 1286065 h 2039827"/>
                  <a:gd name="connsiteX66" fmla="*/ 1992784 w 2178135"/>
                  <a:gd name="connsiteY66" fmla="*/ 1267530 h 2039827"/>
                  <a:gd name="connsiteX67" fmla="*/ 2017498 w 2178135"/>
                  <a:gd name="connsiteY67" fmla="*/ 1329313 h 2039827"/>
                  <a:gd name="connsiteX68" fmla="*/ 2153422 w 2178135"/>
                  <a:gd name="connsiteY68" fmla="*/ 1255173 h 2039827"/>
                  <a:gd name="connsiteX69" fmla="*/ 2165779 w 2178135"/>
                  <a:gd name="connsiteY69" fmla="*/ 1168676 h 2039827"/>
                  <a:gd name="connsiteX70" fmla="*/ 2153422 w 2178135"/>
                  <a:gd name="connsiteY70" fmla="*/ 1131605 h 2039827"/>
                  <a:gd name="connsiteX71" fmla="*/ 2147244 w 2178135"/>
                  <a:gd name="connsiteY71" fmla="*/ 1094535 h 2039827"/>
                  <a:gd name="connsiteX72" fmla="*/ 2159600 w 2178135"/>
                  <a:gd name="connsiteY72" fmla="*/ 1051286 h 2039827"/>
                  <a:gd name="connsiteX73" fmla="*/ 2178135 w 2178135"/>
                  <a:gd name="connsiteY73" fmla="*/ 1014216 h 2039827"/>
                  <a:gd name="connsiteX74" fmla="*/ 2141065 w 2178135"/>
                  <a:gd name="connsiteY74" fmla="*/ 903005 h 2039827"/>
                  <a:gd name="connsiteX75" fmla="*/ 2110173 w 2178135"/>
                  <a:gd name="connsiteY75" fmla="*/ 872113 h 2039827"/>
                  <a:gd name="connsiteX76" fmla="*/ 2085460 w 2178135"/>
                  <a:gd name="connsiteY76" fmla="*/ 791795 h 2039827"/>
                  <a:gd name="connsiteX77" fmla="*/ 2073103 w 2178135"/>
                  <a:gd name="connsiteY77" fmla="*/ 618800 h 2039827"/>
                  <a:gd name="connsiteX78" fmla="*/ 2060746 w 2178135"/>
                  <a:gd name="connsiteY78" fmla="*/ 519946 h 2039827"/>
                  <a:gd name="connsiteX79" fmla="*/ 2042211 w 2178135"/>
                  <a:gd name="connsiteY79" fmla="*/ 501411 h 2039827"/>
                  <a:gd name="connsiteX80" fmla="*/ 1992784 w 2178135"/>
                  <a:gd name="connsiteY80" fmla="*/ 526124 h 2039827"/>
                  <a:gd name="connsiteX81" fmla="*/ 1881573 w 2178135"/>
                  <a:gd name="connsiteY81" fmla="*/ 470519 h 2039827"/>
                  <a:gd name="connsiteX82" fmla="*/ 1844503 w 2178135"/>
                  <a:gd name="connsiteY82" fmla="*/ 470519 h 2039827"/>
                  <a:gd name="connsiteX83" fmla="*/ 1776541 w 2178135"/>
                  <a:gd name="connsiteY83" fmla="*/ 464340 h 2039827"/>
                  <a:gd name="connsiteX84" fmla="*/ 1702400 w 2178135"/>
                  <a:gd name="connsiteY84" fmla="*/ 519946 h 2039827"/>
                  <a:gd name="connsiteX85" fmla="*/ 1640617 w 2178135"/>
                  <a:gd name="connsiteY85" fmla="*/ 489054 h 2039827"/>
                  <a:gd name="connsiteX86" fmla="*/ 1603546 w 2178135"/>
                  <a:gd name="connsiteY86" fmla="*/ 501411 h 2039827"/>
                  <a:gd name="connsiteX87" fmla="*/ 1603608 w 2178135"/>
                  <a:gd name="connsiteY87" fmla="*/ 489288 h 2039827"/>
                  <a:gd name="connsiteX88" fmla="*/ 1529406 w 2178135"/>
                  <a:gd name="connsiteY88" fmla="*/ 495232 h 2039827"/>
                  <a:gd name="connsiteX89" fmla="*/ 1498514 w 2178135"/>
                  <a:gd name="connsiteY89" fmla="*/ 470519 h 2039827"/>
                  <a:gd name="connsiteX90" fmla="*/ 1449087 w 2178135"/>
                  <a:gd name="connsiteY90" fmla="*/ 489054 h 2039827"/>
                  <a:gd name="connsiteX91" fmla="*/ 1372168 w 2178135"/>
                  <a:gd name="connsiteY91" fmla="*/ 433707 h 2039827"/>
                  <a:gd name="connsiteX92" fmla="*/ 1300806 w 2178135"/>
                  <a:gd name="connsiteY92" fmla="*/ 451984 h 2039827"/>
                  <a:gd name="connsiteX93" fmla="*/ 1269914 w 2178135"/>
                  <a:gd name="connsiteY93" fmla="*/ 439627 h 2039827"/>
                  <a:gd name="connsiteX94" fmla="*/ 1250011 w 2178135"/>
                  <a:gd name="connsiteY94" fmla="*/ 432292 h 2039827"/>
                  <a:gd name="connsiteX95" fmla="*/ 1220487 w 2178135"/>
                  <a:gd name="connsiteY95" fmla="*/ 396378 h 2039827"/>
                  <a:gd name="connsiteX96" fmla="*/ 1153535 w 2178135"/>
                  <a:gd name="connsiteY96" fmla="*/ 390478 h 2039827"/>
                  <a:gd name="connsiteX97" fmla="*/ 1115454 w 2178135"/>
                  <a:gd name="connsiteY97" fmla="*/ 371665 h 2039827"/>
                  <a:gd name="connsiteX98" fmla="*/ 1096919 w 2178135"/>
                  <a:gd name="connsiteY98" fmla="*/ 371665 h 2039827"/>
                  <a:gd name="connsiteX99" fmla="*/ 1084562 w 2178135"/>
                  <a:gd name="connsiteY99" fmla="*/ 359308 h 2039827"/>
                  <a:gd name="connsiteX100" fmla="*/ 1072206 w 2178135"/>
                  <a:gd name="connsiteY100" fmla="*/ 353130 h 2039827"/>
                  <a:gd name="connsiteX101" fmla="*/ 1077975 w 2178135"/>
                  <a:gd name="connsiteY101" fmla="*/ 10936 h 2039827"/>
                  <a:gd name="connsiteX102" fmla="*/ 608423 w 2178135"/>
                  <a:gd name="connsiteY102" fmla="*/ 0 h 2039827"/>
                  <a:gd name="connsiteX0" fmla="*/ 608423 w 2178135"/>
                  <a:gd name="connsiteY0" fmla="*/ 0 h 2039827"/>
                  <a:gd name="connsiteX1" fmla="*/ 590292 w 2178135"/>
                  <a:gd name="connsiteY1" fmla="*/ 872113 h 2039827"/>
                  <a:gd name="connsiteX2" fmla="*/ 6178 w 2178135"/>
                  <a:gd name="connsiteY2" fmla="*/ 841299 h 2039827"/>
                  <a:gd name="connsiteX3" fmla="*/ 0 w 2178135"/>
                  <a:gd name="connsiteY3" fmla="*/ 880734 h 2039827"/>
                  <a:gd name="connsiteX4" fmla="*/ 58952 w 2178135"/>
                  <a:gd name="connsiteY4" fmla="*/ 921540 h 2039827"/>
                  <a:gd name="connsiteX5" fmla="*/ 114557 w 2178135"/>
                  <a:gd name="connsiteY5" fmla="*/ 989503 h 2039827"/>
                  <a:gd name="connsiteX6" fmla="*/ 163984 w 2178135"/>
                  <a:gd name="connsiteY6" fmla="*/ 1063643 h 2039827"/>
                  <a:gd name="connsiteX7" fmla="*/ 213411 w 2178135"/>
                  <a:gd name="connsiteY7" fmla="*/ 1076000 h 2039827"/>
                  <a:gd name="connsiteX8" fmla="*/ 250481 w 2178135"/>
                  <a:gd name="connsiteY8" fmla="*/ 1125427 h 2039827"/>
                  <a:gd name="connsiteX9" fmla="*/ 281373 w 2178135"/>
                  <a:gd name="connsiteY9" fmla="*/ 1174854 h 2039827"/>
                  <a:gd name="connsiteX10" fmla="*/ 306087 w 2178135"/>
                  <a:gd name="connsiteY10" fmla="*/ 1230459 h 2039827"/>
                  <a:gd name="connsiteX11" fmla="*/ 318444 w 2178135"/>
                  <a:gd name="connsiteY11" fmla="*/ 1304600 h 2039827"/>
                  <a:gd name="connsiteX12" fmla="*/ 336979 w 2178135"/>
                  <a:gd name="connsiteY12" fmla="*/ 1329313 h 2039827"/>
                  <a:gd name="connsiteX13" fmla="*/ 442011 w 2178135"/>
                  <a:gd name="connsiteY13" fmla="*/ 1409632 h 2039827"/>
                  <a:gd name="connsiteX14" fmla="*/ 448190 w 2178135"/>
                  <a:gd name="connsiteY14" fmla="*/ 1384919 h 2039827"/>
                  <a:gd name="connsiteX15" fmla="*/ 584114 w 2178135"/>
                  <a:gd name="connsiteY15" fmla="*/ 1452881 h 2039827"/>
                  <a:gd name="connsiteX16" fmla="*/ 584114 w 2178135"/>
                  <a:gd name="connsiteY16" fmla="*/ 1452881 h 2039827"/>
                  <a:gd name="connsiteX17" fmla="*/ 615006 w 2178135"/>
                  <a:gd name="connsiteY17" fmla="*/ 1397276 h 2039827"/>
                  <a:gd name="connsiteX18" fmla="*/ 670611 w 2178135"/>
                  <a:gd name="connsiteY18" fmla="*/ 1329313 h 2039827"/>
                  <a:gd name="connsiteX19" fmla="*/ 738573 w 2178135"/>
                  <a:gd name="connsiteY19" fmla="*/ 1310778 h 2039827"/>
                  <a:gd name="connsiteX20" fmla="*/ 831249 w 2178135"/>
                  <a:gd name="connsiteY20" fmla="*/ 1323135 h 2039827"/>
                  <a:gd name="connsiteX21" fmla="*/ 911568 w 2178135"/>
                  <a:gd name="connsiteY21" fmla="*/ 1384919 h 2039827"/>
                  <a:gd name="connsiteX22" fmla="*/ 967173 w 2178135"/>
                  <a:gd name="connsiteY22" fmla="*/ 1465238 h 2039827"/>
                  <a:gd name="connsiteX23" fmla="*/ 1022779 w 2178135"/>
                  <a:gd name="connsiteY23" fmla="*/ 1545557 h 2039827"/>
                  <a:gd name="connsiteX24" fmla="*/ 1072206 w 2178135"/>
                  <a:gd name="connsiteY24" fmla="*/ 1632054 h 2039827"/>
                  <a:gd name="connsiteX25" fmla="*/ 1127811 w 2178135"/>
                  <a:gd name="connsiteY25" fmla="*/ 1700016 h 2039827"/>
                  <a:gd name="connsiteX26" fmla="*/ 1177238 w 2178135"/>
                  <a:gd name="connsiteY26" fmla="*/ 1737086 h 2039827"/>
                  <a:gd name="connsiteX27" fmla="*/ 1208130 w 2178135"/>
                  <a:gd name="connsiteY27" fmla="*/ 1817405 h 2039827"/>
                  <a:gd name="connsiteX28" fmla="*/ 1232844 w 2178135"/>
                  <a:gd name="connsiteY28" fmla="*/ 1879189 h 2039827"/>
                  <a:gd name="connsiteX29" fmla="*/ 1257557 w 2178135"/>
                  <a:gd name="connsiteY29" fmla="*/ 1940973 h 2039827"/>
                  <a:gd name="connsiteX30" fmla="*/ 1288449 w 2178135"/>
                  <a:gd name="connsiteY30" fmla="*/ 1984222 h 2039827"/>
                  <a:gd name="connsiteX31" fmla="*/ 1350233 w 2178135"/>
                  <a:gd name="connsiteY31" fmla="*/ 2008935 h 2039827"/>
                  <a:gd name="connsiteX32" fmla="*/ 1449087 w 2178135"/>
                  <a:gd name="connsiteY32" fmla="*/ 2027470 h 2039827"/>
                  <a:gd name="connsiteX33" fmla="*/ 1523227 w 2178135"/>
                  <a:gd name="connsiteY33" fmla="*/ 2039827 h 2039827"/>
                  <a:gd name="connsiteX34" fmla="*/ 1615903 w 2178135"/>
                  <a:gd name="connsiteY34" fmla="*/ 2039827 h 2039827"/>
                  <a:gd name="connsiteX35" fmla="*/ 1597368 w 2178135"/>
                  <a:gd name="connsiteY35" fmla="*/ 2027470 h 2039827"/>
                  <a:gd name="connsiteX36" fmla="*/ 1597368 w 2178135"/>
                  <a:gd name="connsiteY36" fmla="*/ 2027470 h 2039827"/>
                  <a:gd name="connsiteX37" fmla="*/ 1585011 w 2178135"/>
                  <a:gd name="connsiteY37" fmla="*/ 1959508 h 2039827"/>
                  <a:gd name="connsiteX38" fmla="*/ 1560298 w 2178135"/>
                  <a:gd name="connsiteY38" fmla="*/ 1928616 h 2039827"/>
                  <a:gd name="connsiteX39" fmla="*/ 1554119 w 2178135"/>
                  <a:gd name="connsiteY39" fmla="*/ 1891546 h 2039827"/>
                  <a:gd name="connsiteX40" fmla="*/ 1535584 w 2178135"/>
                  <a:gd name="connsiteY40" fmla="*/ 1848297 h 2039827"/>
                  <a:gd name="connsiteX41" fmla="*/ 1547941 w 2178135"/>
                  <a:gd name="connsiteY41" fmla="*/ 1817405 h 2039827"/>
                  <a:gd name="connsiteX42" fmla="*/ 1541762 w 2178135"/>
                  <a:gd name="connsiteY42" fmla="*/ 1798870 h 2039827"/>
                  <a:gd name="connsiteX43" fmla="*/ 1498514 w 2178135"/>
                  <a:gd name="connsiteY43" fmla="*/ 1774157 h 2039827"/>
                  <a:gd name="connsiteX44" fmla="*/ 1547941 w 2178135"/>
                  <a:gd name="connsiteY44" fmla="*/ 1743265 h 2039827"/>
                  <a:gd name="connsiteX45" fmla="*/ 1554119 w 2178135"/>
                  <a:gd name="connsiteY45" fmla="*/ 1730908 h 2039827"/>
                  <a:gd name="connsiteX46" fmla="*/ 1560298 w 2178135"/>
                  <a:gd name="connsiteY46" fmla="*/ 1700016 h 2039827"/>
                  <a:gd name="connsiteX47" fmla="*/ 1535584 w 2178135"/>
                  <a:gd name="connsiteY47" fmla="*/ 1669124 h 2039827"/>
                  <a:gd name="connsiteX48" fmla="*/ 1560298 w 2178135"/>
                  <a:gd name="connsiteY48" fmla="*/ 1669124 h 2039827"/>
                  <a:gd name="connsiteX49" fmla="*/ 1585011 w 2178135"/>
                  <a:gd name="connsiteY49" fmla="*/ 1650589 h 2039827"/>
                  <a:gd name="connsiteX50" fmla="*/ 1560298 w 2178135"/>
                  <a:gd name="connsiteY50" fmla="*/ 1594984 h 2039827"/>
                  <a:gd name="connsiteX51" fmla="*/ 1560298 w 2178135"/>
                  <a:gd name="connsiteY51" fmla="*/ 1594984 h 2039827"/>
                  <a:gd name="connsiteX52" fmla="*/ 1628260 w 2178135"/>
                  <a:gd name="connsiteY52" fmla="*/ 1594984 h 2039827"/>
                  <a:gd name="connsiteX53" fmla="*/ 1640617 w 2178135"/>
                  <a:gd name="connsiteY53" fmla="*/ 1582627 h 2039827"/>
                  <a:gd name="connsiteX54" fmla="*/ 1659152 w 2178135"/>
                  <a:gd name="connsiteY54" fmla="*/ 1533200 h 2039827"/>
                  <a:gd name="connsiteX55" fmla="*/ 1696222 w 2178135"/>
                  <a:gd name="connsiteY55" fmla="*/ 1533200 h 2039827"/>
                  <a:gd name="connsiteX56" fmla="*/ 1714757 w 2178135"/>
                  <a:gd name="connsiteY56" fmla="*/ 1533200 h 2039827"/>
                  <a:gd name="connsiteX57" fmla="*/ 1714757 w 2178135"/>
                  <a:gd name="connsiteY57" fmla="*/ 1502308 h 2039827"/>
                  <a:gd name="connsiteX58" fmla="*/ 1708579 w 2178135"/>
                  <a:gd name="connsiteY58" fmla="*/ 1483773 h 2039827"/>
                  <a:gd name="connsiteX59" fmla="*/ 1708579 w 2178135"/>
                  <a:gd name="connsiteY59" fmla="*/ 1483773 h 2039827"/>
                  <a:gd name="connsiteX60" fmla="*/ 1782719 w 2178135"/>
                  <a:gd name="connsiteY60" fmla="*/ 1489951 h 2039827"/>
                  <a:gd name="connsiteX61" fmla="*/ 1844503 w 2178135"/>
                  <a:gd name="connsiteY61" fmla="*/ 1477595 h 2039827"/>
                  <a:gd name="connsiteX62" fmla="*/ 1906287 w 2178135"/>
                  <a:gd name="connsiteY62" fmla="*/ 1421989 h 2039827"/>
                  <a:gd name="connsiteX63" fmla="*/ 1906287 w 2178135"/>
                  <a:gd name="connsiteY63" fmla="*/ 1378740 h 2039827"/>
                  <a:gd name="connsiteX64" fmla="*/ 1955714 w 2178135"/>
                  <a:gd name="connsiteY64" fmla="*/ 1347849 h 2039827"/>
                  <a:gd name="connsiteX65" fmla="*/ 1949535 w 2178135"/>
                  <a:gd name="connsiteY65" fmla="*/ 1286065 h 2039827"/>
                  <a:gd name="connsiteX66" fmla="*/ 1992784 w 2178135"/>
                  <a:gd name="connsiteY66" fmla="*/ 1267530 h 2039827"/>
                  <a:gd name="connsiteX67" fmla="*/ 2017498 w 2178135"/>
                  <a:gd name="connsiteY67" fmla="*/ 1329313 h 2039827"/>
                  <a:gd name="connsiteX68" fmla="*/ 2153422 w 2178135"/>
                  <a:gd name="connsiteY68" fmla="*/ 1255173 h 2039827"/>
                  <a:gd name="connsiteX69" fmla="*/ 2165779 w 2178135"/>
                  <a:gd name="connsiteY69" fmla="*/ 1168676 h 2039827"/>
                  <a:gd name="connsiteX70" fmla="*/ 2153422 w 2178135"/>
                  <a:gd name="connsiteY70" fmla="*/ 1131605 h 2039827"/>
                  <a:gd name="connsiteX71" fmla="*/ 2147244 w 2178135"/>
                  <a:gd name="connsiteY71" fmla="*/ 1094535 h 2039827"/>
                  <a:gd name="connsiteX72" fmla="*/ 2159600 w 2178135"/>
                  <a:gd name="connsiteY72" fmla="*/ 1051286 h 2039827"/>
                  <a:gd name="connsiteX73" fmla="*/ 2178135 w 2178135"/>
                  <a:gd name="connsiteY73" fmla="*/ 1014216 h 2039827"/>
                  <a:gd name="connsiteX74" fmla="*/ 2141065 w 2178135"/>
                  <a:gd name="connsiteY74" fmla="*/ 903005 h 2039827"/>
                  <a:gd name="connsiteX75" fmla="*/ 2110173 w 2178135"/>
                  <a:gd name="connsiteY75" fmla="*/ 872113 h 2039827"/>
                  <a:gd name="connsiteX76" fmla="*/ 2085460 w 2178135"/>
                  <a:gd name="connsiteY76" fmla="*/ 791795 h 2039827"/>
                  <a:gd name="connsiteX77" fmla="*/ 2073103 w 2178135"/>
                  <a:gd name="connsiteY77" fmla="*/ 618800 h 2039827"/>
                  <a:gd name="connsiteX78" fmla="*/ 2060746 w 2178135"/>
                  <a:gd name="connsiteY78" fmla="*/ 519946 h 2039827"/>
                  <a:gd name="connsiteX79" fmla="*/ 2042211 w 2178135"/>
                  <a:gd name="connsiteY79" fmla="*/ 501411 h 2039827"/>
                  <a:gd name="connsiteX80" fmla="*/ 1992784 w 2178135"/>
                  <a:gd name="connsiteY80" fmla="*/ 526124 h 2039827"/>
                  <a:gd name="connsiteX81" fmla="*/ 1881573 w 2178135"/>
                  <a:gd name="connsiteY81" fmla="*/ 470519 h 2039827"/>
                  <a:gd name="connsiteX82" fmla="*/ 1844503 w 2178135"/>
                  <a:gd name="connsiteY82" fmla="*/ 470519 h 2039827"/>
                  <a:gd name="connsiteX83" fmla="*/ 1776541 w 2178135"/>
                  <a:gd name="connsiteY83" fmla="*/ 464340 h 2039827"/>
                  <a:gd name="connsiteX84" fmla="*/ 1702400 w 2178135"/>
                  <a:gd name="connsiteY84" fmla="*/ 519946 h 2039827"/>
                  <a:gd name="connsiteX85" fmla="*/ 1640617 w 2178135"/>
                  <a:gd name="connsiteY85" fmla="*/ 489054 h 2039827"/>
                  <a:gd name="connsiteX86" fmla="*/ 1603546 w 2178135"/>
                  <a:gd name="connsiteY86" fmla="*/ 501411 h 2039827"/>
                  <a:gd name="connsiteX87" fmla="*/ 1603608 w 2178135"/>
                  <a:gd name="connsiteY87" fmla="*/ 489288 h 2039827"/>
                  <a:gd name="connsiteX88" fmla="*/ 1529406 w 2178135"/>
                  <a:gd name="connsiteY88" fmla="*/ 495232 h 2039827"/>
                  <a:gd name="connsiteX89" fmla="*/ 1498514 w 2178135"/>
                  <a:gd name="connsiteY89" fmla="*/ 470519 h 2039827"/>
                  <a:gd name="connsiteX90" fmla="*/ 1451525 w 2178135"/>
                  <a:gd name="connsiteY90" fmla="*/ 481697 h 2039827"/>
                  <a:gd name="connsiteX91" fmla="*/ 1372168 w 2178135"/>
                  <a:gd name="connsiteY91" fmla="*/ 433707 h 2039827"/>
                  <a:gd name="connsiteX92" fmla="*/ 1300806 w 2178135"/>
                  <a:gd name="connsiteY92" fmla="*/ 451984 h 2039827"/>
                  <a:gd name="connsiteX93" fmla="*/ 1269914 w 2178135"/>
                  <a:gd name="connsiteY93" fmla="*/ 439627 h 2039827"/>
                  <a:gd name="connsiteX94" fmla="*/ 1250011 w 2178135"/>
                  <a:gd name="connsiteY94" fmla="*/ 432292 h 2039827"/>
                  <a:gd name="connsiteX95" fmla="*/ 1220487 w 2178135"/>
                  <a:gd name="connsiteY95" fmla="*/ 396378 h 2039827"/>
                  <a:gd name="connsiteX96" fmla="*/ 1153535 w 2178135"/>
                  <a:gd name="connsiteY96" fmla="*/ 390478 h 2039827"/>
                  <a:gd name="connsiteX97" fmla="*/ 1115454 w 2178135"/>
                  <a:gd name="connsiteY97" fmla="*/ 371665 h 2039827"/>
                  <a:gd name="connsiteX98" fmla="*/ 1096919 w 2178135"/>
                  <a:gd name="connsiteY98" fmla="*/ 371665 h 2039827"/>
                  <a:gd name="connsiteX99" fmla="*/ 1084562 w 2178135"/>
                  <a:gd name="connsiteY99" fmla="*/ 359308 h 2039827"/>
                  <a:gd name="connsiteX100" fmla="*/ 1072206 w 2178135"/>
                  <a:gd name="connsiteY100" fmla="*/ 353130 h 2039827"/>
                  <a:gd name="connsiteX101" fmla="*/ 1077975 w 2178135"/>
                  <a:gd name="connsiteY101" fmla="*/ 10936 h 2039827"/>
                  <a:gd name="connsiteX102" fmla="*/ 608423 w 2178135"/>
                  <a:gd name="connsiteY102" fmla="*/ 0 h 2039827"/>
                  <a:gd name="connsiteX0" fmla="*/ 608423 w 2178135"/>
                  <a:gd name="connsiteY0" fmla="*/ 0 h 2039827"/>
                  <a:gd name="connsiteX1" fmla="*/ 590292 w 2178135"/>
                  <a:gd name="connsiteY1" fmla="*/ 872113 h 2039827"/>
                  <a:gd name="connsiteX2" fmla="*/ 6178 w 2178135"/>
                  <a:gd name="connsiteY2" fmla="*/ 841299 h 2039827"/>
                  <a:gd name="connsiteX3" fmla="*/ 0 w 2178135"/>
                  <a:gd name="connsiteY3" fmla="*/ 880734 h 2039827"/>
                  <a:gd name="connsiteX4" fmla="*/ 58952 w 2178135"/>
                  <a:gd name="connsiteY4" fmla="*/ 921540 h 2039827"/>
                  <a:gd name="connsiteX5" fmla="*/ 114557 w 2178135"/>
                  <a:gd name="connsiteY5" fmla="*/ 989503 h 2039827"/>
                  <a:gd name="connsiteX6" fmla="*/ 163984 w 2178135"/>
                  <a:gd name="connsiteY6" fmla="*/ 1063643 h 2039827"/>
                  <a:gd name="connsiteX7" fmla="*/ 213411 w 2178135"/>
                  <a:gd name="connsiteY7" fmla="*/ 1076000 h 2039827"/>
                  <a:gd name="connsiteX8" fmla="*/ 250481 w 2178135"/>
                  <a:gd name="connsiteY8" fmla="*/ 1125427 h 2039827"/>
                  <a:gd name="connsiteX9" fmla="*/ 281373 w 2178135"/>
                  <a:gd name="connsiteY9" fmla="*/ 1174854 h 2039827"/>
                  <a:gd name="connsiteX10" fmla="*/ 306087 w 2178135"/>
                  <a:gd name="connsiteY10" fmla="*/ 1230459 h 2039827"/>
                  <a:gd name="connsiteX11" fmla="*/ 318444 w 2178135"/>
                  <a:gd name="connsiteY11" fmla="*/ 1304600 h 2039827"/>
                  <a:gd name="connsiteX12" fmla="*/ 336979 w 2178135"/>
                  <a:gd name="connsiteY12" fmla="*/ 1329313 h 2039827"/>
                  <a:gd name="connsiteX13" fmla="*/ 442011 w 2178135"/>
                  <a:gd name="connsiteY13" fmla="*/ 1409632 h 2039827"/>
                  <a:gd name="connsiteX14" fmla="*/ 448190 w 2178135"/>
                  <a:gd name="connsiteY14" fmla="*/ 1384919 h 2039827"/>
                  <a:gd name="connsiteX15" fmla="*/ 584114 w 2178135"/>
                  <a:gd name="connsiteY15" fmla="*/ 1452881 h 2039827"/>
                  <a:gd name="connsiteX16" fmla="*/ 584114 w 2178135"/>
                  <a:gd name="connsiteY16" fmla="*/ 1452881 h 2039827"/>
                  <a:gd name="connsiteX17" fmla="*/ 615006 w 2178135"/>
                  <a:gd name="connsiteY17" fmla="*/ 1397276 h 2039827"/>
                  <a:gd name="connsiteX18" fmla="*/ 670611 w 2178135"/>
                  <a:gd name="connsiteY18" fmla="*/ 1329313 h 2039827"/>
                  <a:gd name="connsiteX19" fmla="*/ 738573 w 2178135"/>
                  <a:gd name="connsiteY19" fmla="*/ 1310778 h 2039827"/>
                  <a:gd name="connsiteX20" fmla="*/ 831249 w 2178135"/>
                  <a:gd name="connsiteY20" fmla="*/ 1323135 h 2039827"/>
                  <a:gd name="connsiteX21" fmla="*/ 911568 w 2178135"/>
                  <a:gd name="connsiteY21" fmla="*/ 1384919 h 2039827"/>
                  <a:gd name="connsiteX22" fmla="*/ 967173 w 2178135"/>
                  <a:gd name="connsiteY22" fmla="*/ 1465238 h 2039827"/>
                  <a:gd name="connsiteX23" fmla="*/ 1022779 w 2178135"/>
                  <a:gd name="connsiteY23" fmla="*/ 1545557 h 2039827"/>
                  <a:gd name="connsiteX24" fmla="*/ 1072206 w 2178135"/>
                  <a:gd name="connsiteY24" fmla="*/ 1632054 h 2039827"/>
                  <a:gd name="connsiteX25" fmla="*/ 1127811 w 2178135"/>
                  <a:gd name="connsiteY25" fmla="*/ 1700016 h 2039827"/>
                  <a:gd name="connsiteX26" fmla="*/ 1177238 w 2178135"/>
                  <a:gd name="connsiteY26" fmla="*/ 1737086 h 2039827"/>
                  <a:gd name="connsiteX27" fmla="*/ 1208130 w 2178135"/>
                  <a:gd name="connsiteY27" fmla="*/ 1817405 h 2039827"/>
                  <a:gd name="connsiteX28" fmla="*/ 1232844 w 2178135"/>
                  <a:gd name="connsiteY28" fmla="*/ 1879189 h 2039827"/>
                  <a:gd name="connsiteX29" fmla="*/ 1257557 w 2178135"/>
                  <a:gd name="connsiteY29" fmla="*/ 1940973 h 2039827"/>
                  <a:gd name="connsiteX30" fmla="*/ 1288449 w 2178135"/>
                  <a:gd name="connsiteY30" fmla="*/ 1984222 h 2039827"/>
                  <a:gd name="connsiteX31" fmla="*/ 1350233 w 2178135"/>
                  <a:gd name="connsiteY31" fmla="*/ 2008935 h 2039827"/>
                  <a:gd name="connsiteX32" fmla="*/ 1449087 w 2178135"/>
                  <a:gd name="connsiteY32" fmla="*/ 2027470 h 2039827"/>
                  <a:gd name="connsiteX33" fmla="*/ 1523227 w 2178135"/>
                  <a:gd name="connsiteY33" fmla="*/ 2039827 h 2039827"/>
                  <a:gd name="connsiteX34" fmla="*/ 1615903 w 2178135"/>
                  <a:gd name="connsiteY34" fmla="*/ 2039827 h 2039827"/>
                  <a:gd name="connsiteX35" fmla="*/ 1597368 w 2178135"/>
                  <a:gd name="connsiteY35" fmla="*/ 2027470 h 2039827"/>
                  <a:gd name="connsiteX36" fmla="*/ 1597368 w 2178135"/>
                  <a:gd name="connsiteY36" fmla="*/ 2027470 h 2039827"/>
                  <a:gd name="connsiteX37" fmla="*/ 1585011 w 2178135"/>
                  <a:gd name="connsiteY37" fmla="*/ 1959508 h 2039827"/>
                  <a:gd name="connsiteX38" fmla="*/ 1560298 w 2178135"/>
                  <a:gd name="connsiteY38" fmla="*/ 1928616 h 2039827"/>
                  <a:gd name="connsiteX39" fmla="*/ 1554119 w 2178135"/>
                  <a:gd name="connsiteY39" fmla="*/ 1891546 h 2039827"/>
                  <a:gd name="connsiteX40" fmla="*/ 1535584 w 2178135"/>
                  <a:gd name="connsiteY40" fmla="*/ 1848297 h 2039827"/>
                  <a:gd name="connsiteX41" fmla="*/ 1547941 w 2178135"/>
                  <a:gd name="connsiteY41" fmla="*/ 1817405 h 2039827"/>
                  <a:gd name="connsiteX42" fmla="*/ 1541762 w 2178135"/>
                  <a:gd name="connsiteY42" fmla="*/ 1798870 h 2039827"/>
                  <a:gd name="connsiteX43" fmla="*/ 1498514 w 2178135"/>
                  <a:gd name="connsiteY43" fmla="*/ 1774157 h 2039827"/>
                  <a:gd name="connsiteX44" fmla="*/ 1547941 w 2178135"/>
                  <a:gd name="connsiteY44" fmla="*/ 1743265 h 2039827"/>
                  <a:gd name="connsiteX45" fmla="*/ 1554119 w 2178135"/>
                  <a:gd name="connsiteY45" fmla="*/ 1730908 h 2039827"/>
                  <a:gd name="connsiteX46" fmla="*/ 1560298 w 2178135"/>
                  <a:gd name="connsiteY46" fmla="*/ 1700016 h 2039827"/>
                  <a:gd name="connsiteX47" fmla="*/ 1535584 w 2178135"/>
                  <a:gd name="connsiteY47" fmla="*/ 1669124 h 2039827"/>
                  <a:gd name="connsiteX48" fmla="*/ 1560298 w 2178135"/>
                  <a:gd name="connsiteY48" fmla="*/ 1669124 h 2039827"/>
                  <a:gd name="connsiteX49" fmla="*/ 1585011 w 2178135"/>
                  <a:gd name="connsiteY49" fmla="*/ 1650589 h 2039827"/>
                  <a:gd name="connsiteX50" fmla="*/ 1560298 w 2178135"/>
                  <a:gd name="connsiteY50" fmla="*/ 1594984 h 2039827"/>
                  <a:gd name="connsiteX51" fmla="*/ 1560298 w 2178135"/>
                  <a:gd name="connsiteY51" fmla="*/ 1594984 h 2039827"/>
                  <a:gd name="connsiteX52" fmla="*/ 1628260 w 2178135"/>
                  <a:gd name="connsiteY52" fmla="*/ 1594984 h 2039827"/>
                  <a:gd name="connsiteX53" fmla="*/ 1640617 w 2178135"/>
                  <a:gd name="connsiteY53" fmla="*/ 1582627 h 2039827"/>
                  <a:gd name="connsiteX54" fmla="*/ 1659152 w 2178135"/>
                  <a:gd name="connsiteY54" fmla="*/ 1533200 h 2039827"/>
                  <a:gd name="connsiteX55" fmla="*/ 1696222 w 2178135"/>
                  <a:gd name="connsiteY55" fmla="*/ 1533200 h 2039827"/>
                  <a:gd name="connsiteX56" fmla="*/ 1714757 w 2178135"/>
                  <a:gd name="connsiteY56" fmla="*/ 1533200 h 2039827"/>
                  <a:gd name="connsiteX57" fmla="*/ 1714757 w 2178135"/>
                  <a:gd name="connsiteY57" fmla="*/ 1502308 h 2039827"/>
                  <a:gd name="connsiteX58" fmla="*/ 1708579 w 2178135"/>
                  <a:gd name="connsiteY58" fmla="*/ 1483773 h 2039827"/>
                  <a:gd name="connsiteX59" fmla="*/ 1708579 w 2178135"/>
                  <a:gd name="connsiteY59" fmla="*/ 1483773 h 2039827"/>
                  <a:gd name="connsiteX60" fmla="*/ 1782719 w 2178135"/>
                  <a:gd name="connsiteY60" fmla="*/ 1489951 h 2039827"/>
                  <a:gd name="connsiteX61" fmla="*/ 1844503 w 2178135"/>
                  <a:gd name="connsiteY61" fmla="*/ 1477595 h 2039827"/>
                  <a:gd name="connsiteX62" fmla="*/ 1906287 w 2178135"/>
                  <a:gd name="connsiteY62" fmla="*/ 1421989 h 2039827"/>
                  <a:gd name="connsiteX63" fmla="*/ 1906287 w 2178135"/>
                  <a:gd name="connsiteY63" fmla="*/ 1378740 h 2039827"/>
                  <a:gd name="connsiteX64" fmla="*/ 1955714 w 2178135"/>
                  <a:gd name="connsiteY64" fmla="*/ 1347849 h 2039827"/>
                  <a:gd name="connsiteX65" fmla="*/ 1949535 w 2178135"/>
                  <a:gd name="connsiteY65" fmla="*/ 1286065 h 2039827"/>
                  <a:gd name="connsiteX66" fmla="*/ 1992784 w 2178135"/>
                  <a:gd name="connsiteY66" fmla="*/ 1267530 h 2039827"/>
                  <a:gd name="connsiteX67" fmla="*/ 2017498 w 2178135"/>
                  <a:gd name="connsiteY67" fmla="*/ 1329313 h 2039827"/>
                  <a:gd name="connsiteX68" fmla="*/ 2153422 w 2178135"/>
                  <a:gd name="connsiteY68" fmla="*/ 1255173 h 2039827"/>
                  <a:gd name="connsiteX69" fmla="*/ 2165779 w 2178135"/>
                  <a:gd name="connsiteY69" fmla="*/ 1168676 h 2039827"/>
                  <a:gd name="connsiteX70" fmla="*/ 2153422 w 2178135"/>
                  <a:gd name="connsiteY70" fmla="*/ 1131605 h 2039827"/>
                  <a:gd name="connsiteX71" fmla="*/ 2147244 w 2178135"/>
                  <a:gd name="connsiteY71" fmla="*/ 1094535 h 2039827"/>
                  <a:gd name="connsiteX72" fmla="*/ 2159600 w 2178135"/>
                  <a:gd name="connsiteY72" fmla="*/ 1051286 h 2039827"/>
                  <a:gd name="connsiteX73" fmla="*/ 2178135 w 2178135"/>
                  <a:gd name="connsiteY73" fmla="*/ 1014216 h 2039827"/>
                  <a:gd name="connsiteX74" fmla="*/ 2141065 w 2178135"/>
                  <a:gd name="connsiteY74" fmla="*/ 903005 h 2039827"/>
                  <a:gd name="connsiteX75" fmla="*/ 2110173 w 2178135"/>
                  <a:gd name="connsiteY75" fmla="*/ 872113 h 2039827"/>
                  <a:gd name="connsiteX76" fmla="*/ 2085460 w 2178135"/>
                  <a:gd name="connsiteY76" fmla="*/ 791795 h 2039827"/>
                  <a:gd name="connsiteX77" fmla="*/ 2073103 w 2178135"/>
                  <a:gd name="connsiteY77" fmla="*/ 618800 h 2039827"/>
                  <a:gd name="connsiteX78" fmla="*/ 2060746 w 2178135"/>
                  <a:gd name="connsiteY78" fmla="*/ 519946 h 2039827"/>
                  <a:gd name="connsiteX79" fmla="*/ 2042211 w 2178135"/>
                  <a:gd name="connsiteY79" fmla="*/ 501411 h 2039827"/>
                  <a:gd name="connsiteX80" fmla="*/ 1992784 w 2178135"/>
                  <a:gd name="connsiteY80" fmla="*/ 526124 h 2039827"/>
                  <a:gd name="connsiteX81" fmla="*/ 1884028 w 2178135"/>
                  <a:gd name="connsiteY81" fmla="*/ 453649 h 2039827"/>
                  <a:gd name="connsiteX82" fmla="*/ 1844503 w 2178135"/>
                  <a:gd name="connsiteY82" fmla="*/ 470519 h 2039827"/>
                  <a:gd name="connsiteX83" fmla="*/ 1776541 w 2178135"/>
                  <a:gd name="connsiteY83" fmla="*/ 464340 h 2039827"/>
                  <a:gd name="connsiteX84" fmla="*/ 1702400 w 2178135"/>
                  <a:gd name="connsiteY84" fmla="*/ 519946 h 2039827"/>
                  <a:gd name="connsiteX85" fmla="*/ 1640617 w 2178135"/>
                  <a:gd name="connsiteY85" fmla="*/ 489054 h 2039827"/>
                  <a:gd name="connsiteX86" fmla="*/ 1603546 w 2178135"/>
                  <a:gd name="connsiteY86" fmla="*/ 501411 h 2039827"/>
                  <a:gd name="connsiteX87" fmla="*/ 1603608 w 2178135"/>
                  <a:gd name="connsiteY87" fmla="*/ 489288 h 2039827"/>
                  <a:gd name="connsiteX88" fmla="*/ 1529406 w 2178135"/>
                  <a:gd name="connsiteY88" fmla="*/ 495232 h 2039827"/>
                  <a:gd name="connsiteX89" fmla="*/ 1498514 w 2178135"/>
                  <a:gd name="connsiteY89" fmla="*/ 470519 h 2039827"/>
                  <a:gd name="connsiteX90" fmla="*/ 1451525 w 2178135"/>
                  <a:gd name="connsiteY90" fmla="*/ 481697 h 2039827"/>
                  <a:gd name="connsiteX91" fmla="*/ 1372168 w 2178135"/>
                  <a:gd name="connsiteY91" fmla="*/ 433707 h 2039827"/>
                  <a:gd name="connsiteX92" fmla="*/ 1300806 w 2178135"/>
                  <a:gd name="connsiteY92" fmla="*/ 451984 h 2039827"/>
                  <a:gd name="connsiteX93" fmla="*/ 1269914 w 2178135"/>
                  <a:gd name="connsiteY93" fmla="*/ 439627 h 2039827"/>
                  <a:gd name="connsiteX94" fmla="*/ 1250011 w 2178135"/>
                  <a:gd name="connsiteY94" fmla="*/ 432292 h 2039827"/>
                  <a:gd name="connsiteX95" fmla="*/ 1220487 w 2178135"/>
                  <a:gd name="connsiteY95" fmla="*/ 396378 h 2039827"/>
                  <a:gd name="connsiteX96" fmla="*/ 1153535 w 2178135"/>
                  <a:gd name="connsiteY96" fmla="*/ 390478 h 2039827"/>
                  <a:gd name="connsiteX97" fmla="*/ 1115454 w 2178135"/>
                  <a:gd name="connsiteY97" fmla="*/ 371665 h 2039827"/>
                  <a:gd name="connsiteX98" fmla="*/ 1096919 w 2178135"/>
                  <a:gd name="connsiteY98" fmla="*/ 371665 h 2039827"/>
                  <a:gd name="connsiteX99" fmla="*/ 1084562 w 2178135"/>
                  <a:gd name="connsiteY99" fmla="*/ 359308 h 2039827"/>
                  <a:gd name="connsiteX100" fmla="*/ 1072206 w 2178135"/>
                  <a:gd name="connsiteY100" fmla="*/ 353130 h 2039827"/>
                  <a:gd name="connsiteX101" fmla="*/ 1077975 w 2178135"/>
                  <a:gd name="connsiteY101" fmla="*/ 10936 h 2039827"/>
                  <a:gd name="connsiteX102" fmla="*/ 608423 w 2178135"/>
                  <a:gd name="connsiteY102" fmla="*/ 0 h 20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2178135" h="2039827">
                    <a:moveTo>
                      <a:pt x="608423" y="0"/>
                    </a:moveTo>
                    <a:cubicBezTo>
                      <a:pt x="606363" y="288324"/>
                      <a:pt x="592352" y="583789"/>
                      <a:pt x="590292" y="872113"/>
                    </a:cubicBezTo>
                    <a:lnTo>
                      <a:pt x="6178" y="841299"/>
                    </a:lnTo>
                    <a:lnTo>
                      <a:pt x="0" y="880734"/>
                    </a:lnTo>
                    <a:lnTo>
                      <a:pt x="58952" y="921540"/>
                    </a:lnTo>
                    <a:lnTo>
                      <a:pt x="114557" y="989503"/>
                    </a:lnTo>
                    <a:lnTo>
                      <a:pt x="163984" y="1063643"/>
                    </a:lnTo>
                    <a:lnTo>
                      <a:pt x="213411" y="1076000"/>
                    </a:lnTo>
                    <a:lnTo>
                      <a:pt x="250481" y="1125427"/>
                    </a:lnTo>
                    <a:lnTo>
                      <a:pt x="281373" y="1174854"/>
                    </a:lnTo>
                    <a:lnTo>
                      <a:pt x="306087" y="1230459"/>
                    </a:lnTo>
                    <a:lnTo>
                      <a:pt x="318444" y="1304600"/>
                    </a:lnTo>
                    <a:lnTo>
                      <a:pt x="336979" y="1329313"/>
                    </a:lnTo>
                    <a:lnTo>
                      <a:pt x="442011" y="1409632"/>
                    </a:lnTo>
                    <a:lnTo>
                      <a:pt x="448190" y="1384919"/>
                    </a:lnTo>
                    <a:lnTo>
                      <a:pt x="584114" y="1452881"/>
                    </a:lnTo>
                    <a:lnTo>
                      <a:pt x="584114" y="1452881"/>
                    </a:lnTo>
                    <a:lnTo>
                      <a:pt x="615006" y="1397276"/>
                    </a:lnTo>
                    <a:lnTo>
                      <a:pt x="670611" y="1329313"/>
                    </a:lnTo>
                    <a:lnTo>
                      <a:pt x="738573" y="1310778"/>
                    </a:lnTo>
                    <a:lnTo>
                      <a:pt x="831249" y="1323135"/>
                    </a:lnTo>
                    <a:lnTo>
                      <a:pt x="911568" y="1384919"/>
                    </a:lnTo>
                    <a:lnTo>
                      <a:pt x="967173" y="1465238"/>
                    </a:lnTo>
                    <a:lnTo>
                      <a:pt x="1022779" y="1545557"/>
                    </a:lnTo>
                    <a:lnTo>
                      <a:pt x="1072206" y="1632054"/>
                    </a:lnTo>
                    <a:lnTo>
                      <a:pt x="1127811" y="1700016"/>
                    </a:lnTo>
                    <a:lnTo>
                      <a:pt x="1177238" y="1737086"/>
                    </a:lnTo>
                    <a:lnTo>
                      <a:pt x="1208130" y="1817405"/>
                    </a:lnTo>
                    <a:lnTo>
                      <a:pt x="1232844" y="1879189"/>
                    </a:lnTo>
                    <a:lnTo>
                      <a:pt x="1257557" y="1940973"/>
                    </a:lnTo>
                    <a:lnTo>
                      <a:pt x="1288449" y="1984222"/>
                    </a:lnTo>
                    <a:lnTo>
                      <a:pt x="1350233" y="2008935"/>
                    </a:lnTo>
                    <a:lnTo>
                      <a:pt x="1449087" y="2027470"/>
                    </a:lnTo>
                    <a:lnTo>
                      <a:pt x="1523227" y="2039827"/>
                    </a:lnTo>
                    <a:lnTo>
                      <a:pt x="1615903" y="2039827"/>
                    </a:lnTo>
                    <a:lnTo>
                      <a:pt x="1597368" y="2027470"/>
                    </a:lnTo>
                    <a:lnTo>
                      <a:pt x="1597368" y="2027470"/>
                    </a:lnTo>
                    <a:lnTo>
                      <a:pt x="1585011" y="1959508"/>
                    </a:lnTo>
                    <a:lnTo>
                      <a:pt x="1560298" y="1928616"/>
                    </a:lnTo>
                    <a:lnTo>
                      <a:pt x="1554119" y="1891546"/>
                    </a:lnTo>
                    <a:lnTo>
                      <a:pt x="1535584" y="1848297"/>
                    </a:lnTo>
                    <a:lnTo>
                      <a:pt x="1547941" y="1817405"/>
                    </a:lnTo>
                    <a:lnTo>
                      <a:pt x="1541762" y="1798870"/>
                    </a:lnTo>
                    <a:lnTo>
                      <a:pt x="1498514" y="1774157"/>
                    </a:lnTo>
                    <a:lnTo>
                      <a:pt x="1547941" y="1743265"/>
                    </a:lnTo>
                    <a:lnTo>
                      <a:pt x="1554119" y="1730908"/>
                    </a:lnTo>
                    <a:lnTo>
                      <a:pt x="1560298" y="1700016"/>
                    </a:lnTo>
                    <a:lnTo>
                      <a:pt x="1535584" y="1669124"/>
                    </a:lnTo>
                    <a:lnTo>
                      <a:pt x="1560298" y="1669124"/>
                    </a:lnTo>
                    <a:lnTo>
                      <a:pt x="1585011" y="1650589"/>
                    </a:lnTo>
                    <a:lnTo>
                      <a:pt x="1560298" y="1594984"/>
                    </a:lnTo>
                    <a:lnTo>
                      <a:pt x="1560298" y="1594984"/>
                    </a:lnTo>
                    <a:lnTo>
                      <a:pt x="1628260" y="1594984"/>
                    </a:lnTo>
                    <a:lnTo>
                      <a:pt x="1640617" y="1582627"/>
                    </a:lnTo>
                    <a:lnTo>
                      <a:pt x="1659152" y="1533200"/>
                    </a:lnTo>
                    <a:lnTo>
                      <a:pt x="1696222" y="1533200"/>
                    </a:lnTo>
                    <a:lnTo>
                      <a:pt x="1714757" y="1533200"/>
                    </a:lnTo>
                    <a:lnTo>
                      <a:pt x="1714757" y="1502308"/>
                    </a:lnTo>
                    <a:lnTo>
                      <a:pt x="1708579" y="1483773"/>
                    </a:lnTo>
                    <a:lnTo>
                      <a:pt x="1708579" y="1483773"/>
                    </a:lnTo>
                    <a:lnTo>
                      <a:pt x="1782719" y="1489951"/>
                    </a:lnTo>
                    <a:lnTo>
                      <a:pt x="1844503" y="1477595"/>
                    </a:lnTo>
                    <a:lnTo>
                      <a:pt x="1906287" y="1421989"/>
                    </a:lnTo>
                    <a:lnTo>
                      <a:pt x="1906287" y="1378740"/>
                    </a:lnTo>
                    <a:lnTo>
                      <a:pt x="1955714" y="1347849"/>
                    </a:lnTo>
                    <a:lnTo>
                      <a:pt x="1949535" y="1286065"/>
                    </a:lnTo>
                    <a:lnTo>
                      <a:pt x="1992784" y="1267530"/>
                    </a:lnTo>
                    <a:lnTo>
                      <a:pt x="2017498" y="1329313"/>
                    </a:lnTo>
                    <a:lnTo>
                      <a:pt x="2153422" y="1255173"/>
                    </a:lnTo>
                    <a:lnTo>
                      <a:pt x="2165779" y="1168676"/>
                    </a:lnTo>
                    <a:lnTo>
                      <a:pt x="2153422" y="1131605"/>
                    </a:lnTo>
                    <a:lnTo>
                      <a:pt x="2147244" y="1094535"/>
                    </a:lnTo>
                    <a:lnTo>
                      <a:pt x="2159600" y="1051286"/>
                    </a:lnTo>
                    <a:lnTo>
                      <a:pt x="2178135" y="1014216"/>
                    </a:lnTo>
                    <a:lnTo>
                      <a:pt x="2141065" y="903005"/>
                    </a:lnTo>
                    <a:lnTo>
                      <a:pt x="2110173" y="872113"/>
                    </a:lnTo>
                    <a:lnTo>
                      <a:pt x="2085460" y="791795"/>
                    </a:lnTo>
                    <a:lnTo>
                      <a:pt x="2073103" y="618800"/>
                    </a:lnTo>
                    <a:lnTo>
                      <a:pt x="2060746" y="519946"/>
                    </a:lnTo>
                    <a:lnTo>
                      <a:pt x="2042211" y="501411"/>
                    </a:lnTo>
                    <a:lnTo>
                      <a:pt x="1992784" y="526124"/>
                    </a:lnTo>
                    <a:lnTo>
                      <a:pt x="1884028" y="453649"/>
                    </a:lnTo>
                    <a:lnTo>
                      <a:pt x="1844503" y="470519"/>
                    </a:lnTo>
                    <a:lnTo>
                      <a:pt x="1776541" y="464340"/>
                    </a:lnTo>
                    <a:lnTo>
                      <a:pt x="1702400" y="519946"/>
                    </a:lnTo>
                    <a:lnTo>
                      <a:pt x="1640617" y="489054"/>
                    </a:lnTo>
                    <a:lnTo>
                      <a:pt x="1603546" y="501411"/>
                    </a:lnTo>
                    <a:cubicBezTo>
                      <a:pt x="1603567" y="497370"/>
                      <a:pt x="1603587" y="493329"/>
                      <a:pt x="1603608" y="489288"/>
                    </a:cubicBezTo>
                    <a:lnTo>
                      <a:pt x="1529406" y="495232"/>
                    </a:lnTo>
                    <a:lnTo>
                      <a:pt x="1498514" y="470519"/>
                    </a:lnTo>
                    <a:lnTo>
                      <a:pt x="1451525" y="481697"/>
                    </a:lnTo>
                    <a:lnTo>
                      <a:pt x="1372168" y="433707"/>
                    </a:lnTo>
                    <a:lnTo>
                      <a:pt x="1300806" y="451984"/>
                    </a:lnTo>
                    <a:lnTo>
                      <a:pt x="1269914" y="439627"/>
                    </a:lnTo>
                    <a:lnTo>
                      <a:pt x="1250011" y="432292"/>
                    </a:lnTo>
                    <a:lnTo>
                      <a:pt x="1220487" y="396378"/>
                    </a:lnTo>
                    <a:lnTo>
                      <a:pt x="1153535" y="390478"/>
                    </a:lnTo>
                    <a:lnTo>
                      <a:pt x="1115454" y="371665"/>
                    </a:lnTo>
                    <a:lnTo>
                      <a:pt x="1096919" y="371665"/>
                    </a:lnTo>
                    <a:lnTo>
                      <a:pt x="1084562" y="359308"/>
                    </a:lnTo>
                    <a:lnTo>
                      <a:pt x="1072206" y="353130"/>
                    </a:lnTo>
                    <a:lnTo>
                      <a:pt x="1077975" y="10936"/>
                    </a:lnTo>
                    <a:lnTo>
                      <a:pt x="6084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7800000" scaled="0"/>
              </a:gra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8" name="Freeform 3078"/>
              <p:cNvSpPr/>
              <p:nvPr/>
            </p:nvSpPr>
            <p:spPr>
              <a:xfrm>
                <a:off x="2985420" y="2349751"/>
                <a:ext cx="1333500" cy="2124075"/>
              </a:xfrm>
              <a:custGeom>
                <a:avLst/>
                <a:gdLst>
                  <a:gd name="connsiteX0" fmla="*/ 99753 w 1313411"/>
                  <a:gd name="connsiteY0" fmla="*/ 0 h 2116975"/>
                  <a:gd name="connsiteX1" fmla="*/ 99753 w 1313411"/>
                  <a:gd name="connsiteY1" fmla="*/ 60960 h 2116975"/>
                  <a:gd name="connsiteX2" fmla="*/ 94211 w 1313411"/>
                  <a:gd name="connsiteY2" fmla="*/ 99753 h 2116975"/>
                  <a:gd name="connsiteX3" fmla="*/ 72043 w 1313411"/>
                  <a:gd name="connsiteY3" fmla="*/ 138545 h 2116975"/>
                  <a:gd name="connsiteX4" fmla="*/ 83127 w 1313411"/>
                  <a:gd name="connsiteY4" fmla="*/ 193964 h 2116975"/>
                  <a:gd name="connsiteX5" fmla="*/ 0 w 1313411"/>
                  <a:gd name="connsiteY5" fmla="*/ 254924 h 2116975"/>
                  <a:gd name="connsiteX6" fmla="*/ 0 w 1313411"/>
                  <a:gd name="connsiteY6" fmla="*/ 299258 h 2116975"/>
                  <a:gd name="connsiteX7" fmla="*/ 38793 w 1313411"/>
                  <a:gd name="connsiteY7" fmla="*/ 387927 h 2116975"/>
                  <a:gd name="connsiteX8" fmla="*/ 38793 w 1313411"/>
                  <a:gd name="connsiteY8" fmla="*/ 426720 h 2116975"/>
                  <a:gd name="connsiteX9" fmla="*/ 22167 w 1313411"/>
                  <a:gd name="connsiteY9" fmla="*/ 576349 h 2116975"/>
                  <a:gd name="connsiteX10" fmla="*/ 49876 w 1313411"/>
                  <a:gd name="connsiteY10" fmla="*/ 670560 h 2116975"/>
                  <a:gd name="connsiteX11" fmla="*/ 77585 w 1313411"/>
                  <a:gd name="connsiteY11" fmla="*/ 703811 h 2116975"/>
                  <a:gd name="connsiteX12" fmla="*/ 83127 w 1313411"/>
                  <a:gd name="connsiteY12" fmla="*/ 742604 h 2116975"/>
                  <a:gd name="connsiteX13" fmla="*/ 72043 w 1313411"/>
                  <a:gd name="connsiteY13" fmla="*/ 814647 h 2116975"/>
                  <a:gd name="connsiteX14" fmla="*/ 121920 w 1313411"/>
                  <a:gd name="connsiteY14" fmla="*/ 825731 h 2116975"/>
                  <a:gd name="connsiteX15" fmla="*/ 144087 w 1313411"/>
                  <a:gd name="connsiteY15" fmla="*/ 825731 h 2116975"/>
                  <a:gd name="connsiteX16" fmla="*/ 166254 w 1313411"/>
                  <a:gd name="connsiteY16" fmla="*/ 792480 h 2116975"/>
                  <a:gd name="connsiteX17" fmla="*/ 182880 w 1313411"/>
                  <a:gd name="connsiteY17" fmla="*/ 781396 h 2116975"/>
                  <a:gd name="connsiteX18" fmla="*/ 193963 w 1313411"/>
                  <a:gd name="connsiteY18" fmla="*/ 825731 h 2116975"/>
                  <a:gd name="connsiteX19" fmla="*/ 188422 w 1313411"/>
                  <a:gd name="connsiteY19" fmla="*/ 875607 h 2116975"/>
                  <a:gd name="connsiteX20" fmla="*/ 182880 w 1313411"/>
                  <a:gd name="connsiteY20" fmla="*/ 892233 h 2116975"/>
                  <a:gd name="connsiteX21" fmla="*/ 149629 w 1313411"/>
                  <a:gd name="connsiteY21" fmla="*/ 886691 h 2116975"/>
                  <a:gd name="connsiteX22" fmla="*/ 133003 w 1313411"/>
                  <a:gd name="connsiteY22" fmla="*/ 942109 h 2116975"/>
                  <a:gd name="connsiteX23" fmla="*/ 144087 w 1313411"/>
                  <a:gd name="connsiteY23" fmla="*/ 997527 h 2116975"/>
                  <a:gd name="connsiteX24" fmla="*/ 171796 w 1313411"/>
                  <a:gd name="connsiteY24" fmla="*/ 1025236 h 2116975"/>
                  <a:gd name="connsiteX25" fmla="*/ 205047 w 1313411"/>
                  <a:gd name="connsiteY25" fmla="*/ 1064029 h 2116975"/>
                  <a:gd name="connsiteX26" fmla="*/ 205047 w 1313411"/>
                  <a:gd name="connsiteY26" fmla="*/ 1102822 h 2116975"/>
                  <a:gd name="connsiteX27" fmla="*/ 182880 w 1313411"/>
                  <a:gd name="connsiteY27" fmla="*/ 1119447 h 2116975"/>
                  <a:gd name="connsiteX28" fmla="*/ 182880 w 1313411"/>
                  <a:gd name="connsiteY28" fmla="*/ 1119447 h 2116975"/>
                  <a:gd name="connsiteX29" fmla="*/ 238298 w 1313411"/>
                  <a:gd name="connsiteY29" fmla="*/ 1230284 h 2116975"/>
                  <a:gd name="connsiteX30" fmla="*/ 249382 w 1313411"/>
                  <a:gd name="connsiteY30" fmla="*/ 1318953 h 2116975"/>
                  <a:gd name="connsiteX31" fmla="*/ 282633 w 1313411"/>
                  <a:gd name="connsiteY31" fmla="*/ 1341120 h 2116975"/>
                  <a:gd name="connsiteX32" fmla="*/ 282633 w 1313411"/>
                  <a:gd name="connsiteY32" fmla="*/ 1341120 h 2116975"/>
                  <a:gd name="connsiteX33" fmla="*/ 304800 w 1313411"/>
                  <a:gd name="connsiteY33" fmla="*/ 1390996 h 2116975"/>
                  <a:gd name="connsiteX34" fmla="*/ 321425 w 1313411"/>
                  <a:gd name="connsiteY34" fmla="*/ 1418705 h 2116975"/>
                  <a:gd name="connsiteX35" fmla="*/ 326967 w 1313411"/>
                  <a:gd name="connsiteY35" fmla="*/ 1463040 h 2116975"/>
                  <a:gd name="connsiteX36" fmla="*/ 299258 w 1313411"/>
                  <a:gd name="connsiteY36" fmla="*/ 1507375 h 2116975"/>
                  <a:gd name="connsiteX37" fmla="*/ 315883 w 1313411"/>
                  <a:gd name="connsiteY37" fmla="*/ 1546167 h 2116975"/>
                  <a:gd name="connsiteX38" fmla="*/ 410094 w 1313411"/>
                  <a:gd name="connsiteY38" fmla="*/ 1612669 h 2116975"/>
                  <a:gd name="connsiteX39" fmla="*/ 459971 w 1313411"/>
                  <a:gd name="connsiteY39" fmla="*/ 1623753 h 2116975"/>
                  <a:gd name="connsiteX40" fmla="*/ 465513 w 1313411"/>
                  <a:gd name="connsiteY40" fmla="*/ 1607127 h 2116975"/>
                  <a:gd name="connsiteX41" fmla="*/ 465513 w 1313411"/>
                  <a:gd name="connsiteY41" fmla="*/ 1607127 h 2116975"/>
                  <a:gd name="connsiteX42" fmla="*/ 543098 w 1313411"/>
                  <a:gd name="connsiteY42" fmla="*/ 1712422 h 2116975"/>
                  <a:gd name="connsiteX43" fmla="*/ 604058 w 1313411"/>
                  <a:gd name="connsiteY43" fmla="*/ 1734589 h 2116975"/>
                  <a:gd name="connsiteX44" fmla="*/ 604058 w 1313411"/>
                  <a:gd name="connsiteY44" fmla="*/ 1734589 h 2116975"/>
                  <a:gd name="connsiteX45" fmla="*/ 642851 w 1313411"/>
                  <a:gd name="connsiteY45" fmla="*/ 1795549 h 2116975"/>
                  <a:gd name="connsiteX46" fmla="*/ 703811 w 1313411"/>
                  <a:gd name="connsiteY46" fmla="*/ 1834342 h 2116975"/>
                  <a:gd name="connsiteX47" fmla="*/ 775854 w 1313411"/>
                  <a:gd name="connsiteY47" fmla="*/ 1923011 h 2116975"/>
                  <a:gd name="connsiteX48" fmla="*/ 786938 w 1313411"/>
                  <a:gd name="connsiteY48" fmla="*/ 2017222 h 2116975"/>
                  <a:gd name="connsiteX49" fmla="*/ 803563 w 1313411"/>
                  <a:gd name="connsiteY49" fmla="*/ 2050473 h 2116975"/>
                  <a:gd name="connsiteX50" fmla="*/ 809105 w 1313411"/>
                  <a:gd name="connsiteY50" fmla="*/ 2083724 h 2116975"/>
                  <a:gd name="connsiteX51" fmla="*/ 1197033 w 1313411"/>
                  <a:gd name="connsiteY51" fmla="*/ 2116975 h 2116975"/>
                  <a:gd name="connsiteX52" fmla="*/ 1230283 w 1313411"/>
                  <a:gd name="connsiteY52" fmla="*/ 2089265 h 2116975"/>
                  <a:gd name="connsiteX53" fmla="*/ 1213658 w 1313411"/>
                  <a:gd name="connsiteY53" fmla="*/ 2011680 h 2116975"/>
                  <a:gd name="connsiteX54" fmla="*/ 1263534 w 1313411"/>
                  <a:gd name="connsiteY54" fmla="*/ 1906385 h 2116975"/>
                  <a:gd name="connsiteX55" fmla="*/ 1285702 w 1313411"/>
                  <a:gd name="connsiteY55" fmla="*/ 1867593 h 2116975"/>
                  <a:gd name="connsiteX56" fmla="*/ 1313411 w 1313411"/>
                  <a:gd name="connsiteY56" fmla="*/ 1806633 h 2116975"/>
                  <a:gd name="connsiteX57" fmla="*/ 1252451 w 1313411"/>
                  <a:gd name="connsiteY57" fmla="*/ 1657004 h 2116975"/>
                  <a:gd name="connsiteX58" fmla="*/ 576349 w 1313411"/>
                  <a:gd name="connsiteY58" fmla="*/ 714895 h 2116975"/>
                  <a:gd name="connsiteX59" fmla="*/ 687185 w 1313411"/>
                  <a:gd name="connsiteY59" fmla="*/ 177338 h 2116975"/>
                  <a:gd name="connsiteX60" fmla="*/ 99753 w 1313411"/>
                  <a:gd name="connsiteY60" fmla="*/ 0 h 2116975"/>
                  <a:gd name="connsiteX0" fmla="*/ 99753 w 1313411"/>
                  <a:gd name="connsiteY0" fmla="*/ 0 h 2116975"/>
                  <a:gd name="connsiteX1" fmla="*/ 99753 w 1313411"/>
                  <a:gd name="connsiteY1" fmla="*/ 60960 h 2116975"/>
                  <a:gd name="connsiteX2" fmla="*/ 94211 w 1313411"/>
                  <a:gd name="connsiteY2" fmla="*/ 99753 h 2116975"/>
                  <a:gd name="connsiteX3" fmla="*/ 72043 w 1313411"/>
                  <a:gd name="connsiteY3" fmla="*/ 138545 h 2116975"/>
                  <a:gd name="connsiteX4" fmla="*/ 83127 w 1313411"/>
                  <a:gd name="connsiteY4" fmla="*/ 193964 h 2116975"/>
                  <a:gd name="connsiteX5" fmla="*/ 0 w 1313411"/>
                  <a:gd name="connsiteY5" fmla="*/ 254924 h 2116975"/>
                  <a:gd name="connsiteX6" fmla="*/ 0 w 1313411"/>
                  <a:gd name="connsiteY6" fmla="*/ 299258 h 2116975"/>
                  <a:gd name="connsiteX7" fmla="*/ 38793 w 1313411"/>
                  <a:gd name="connsiteY7" fmla="*/ 387927 h 2116975"/>
                  <a:gd name="connsiteX8" fmla="*/ 38793 w 1313411"/>
                  <a:gd name="connsiteY8" fmla="*/ 426720 h 2116975"/>
                  <a:gd name="connsiteX9" fmla="*/ 22167 w 1313411"/>
                  <a:gd name="connsiteY9" fmla="*/ 576349 h 2116975"/>
                  <a:gd name="connsiteX10" fmla="*/ 49876 w 1313411"/>
                  <a:gd name="connsiteY10" fmla="*/ 670560 h 2116975"/>
                  <a:gd name="connsiteX11" fmla="*/ 77585 w 1313411"/>
                  <a:gd name="connsiteY11" fmla="*/ 703811 h 2116975"/>
                  <a:gd name="connsiteX12" fmla="*/ 83127 w 1313411"/>
                  <a:gd name="connsiteY12" fmla="*/ 742604 h 2116975"/>
                  <a:gd name="connsiteX13" fmla="*/ 72043 w 1313411"/>
                  <a:gd name="connsiteY13" fmla="*/ 814647 h 2116975"/>
                  <a:gd name="connsiteX14" fmla="*/ 121920 w 1313411"/>
                  <a:gd name="connsiteY14" fmla="*/ 825731 h 2116975"/>
                  <a:gd name="connsiteX15" fmla="*/ 144087 w 1313411"/>
                  <a:gd name="connsiteY15" fmla="*/ 825731 h 2116975"/>
                  <a:gd name="connsiteX16" fmla="*/ 166254 w 1313411"/>
                  <a:gd name="connsiteY16" fmla="*/ 792480 h 2116975"/>
                  <a:gd name="connsiteX17" fmla="*/ 182880 w 1313411"/>
                  <a:gd name="connsiteY17" fmla="*/ 781396 h 2116975"/>
                  <a:gd name="connsiteX18" fmla="*/ 193963 w 1313411"/>
                  <a:gd name="connsiteY18" fmla="*/ 825731 h 2116975"/>
                  <a:gd name="connsiteX19" fmla="*/ 188422 w 1313411"/>
                  <a:gd name="connsiteY19" fmla="*/ 875607 h 2116975"/>
                  <a:gd name="connsiteX20" fmla="*/ 182880 w 1313411"/>
                  <a:gd name="connsiteY20" fmla="*/ 892233 h 2116975"/>
                  <a:gd name="connsiteX21" fmla="*/ 149629 w 1313411"/>
                  <a:gd name="connsiteY21" fmla="*/ 886691 h 2116975"/>
                  <a:gd name="connsiteX22" fmla="*/ 133003 w 1313411"/>
                  <a:gd name="connsiteY22" fmla="*/ 942109 h 2116975"/>
                  <a:gd name="connsiteX23" fmla="*/ 144087 w 1313411"/>
                  <a:gd name="connsiteY23" fmla="*/ 997527 h 2116975"/>
                  <a:gd name="connsiteX24" fmla="*/ 171796 w 1313411"/>
                  <a:gd name="connsiteY24" fmla="*/ 1025236 h 2116975"/>
                  <a:gd name="connsiteX25" fmla="*/ 205047 w 1313411"/>
                  <a:gd name="connsiteY25" fmla="*/ 1064029 h 2116975"/>
                  <a:gd name="connsiteX26" fmla="*/ 205047 w 1313411"/>
                  <a:gd name="connsiteY26" fmla="*/ 1102822 h 2116975"/>
                  <a:gd name="connsiteX27" fmla="*/ 182880 w 1313411"/>
                  <a:gd name="connsiteY27" fmla="*/ 1119447 h 2116975"/>
                  <a:gd name="connsiteX28" fmla="*/ 182880 w 1313411"/>
                  <a:gd name="connsiteY28" fmla="*/ 1119447 h 2116975"/>
                  <a:gd name="connsiteX29" fmla="*/ 238298 w 1313411"/>
                  <a:gd name="connsiteY29" fmla="*/ 1230284 h 2116975"/>
                  <a:gd name="connsiteX30" fmla="*/ 249382 w 1313411"/>
                  <a:gd name="connsiteY30" fmla="*/ 1318953 h 2116975"/>
                  <a:gd name="connsiteX31" fmla="*/ 282633 w 1313411"/>
                  <a:gd name="connsiteY31" fmla="*/ 1341120 h 2116975"/>
                  <a:gd name="connsiteX32" fmla="*/ 282633 w 1313411"/>
                  <a:gd name="connsiteY32" fmla="*/ 1341120 h 2116975"/>
                  <a:gd name="connsiteX33" fmla="*/ 304800 w 1313411"/>
                  <a:gd name="connsiteY33" fmla="*/ 1390996 h 2116975"/>
                  <a:gd name="connsiteX34" fmla="*/ 321425 w 1313411"/>
                  <a:gd name="connsiteY34" fmla="*/ 1418705 h 2116975"/>
                  <a:gd name="connsiteX35" fmla="*/ 326967 w 1313411"/>
                  <a:gd name="connsiteY35" fmla="*/ 1463040 h 2116975"/>
                  <a:gd name="connsiteX36" fmla="*/ 299258 w 1313411"/>
                  <a:gd name="connsiteY36" fmla="*/ 1507375 h 2116975"/>
                  <a:gd name="connsiteX37" fmla="*/ 315883 w 1313411"/>
                  <a:gd name="connsiteY37" fmla="*/ 1546167 h 2116975"/>
                  <a:gd name="connsiteX38" fmla="*/ 410094 w 1313411"/>
                  <a:gd name="connsiteY38" fmla="*/ 1612669 h 2116975"/>
                  <a:gd name="connsiteX39" fmla="*/ 459971 w 1313411"/>
                  <a:gd name="connsiteY39" fmla="*/ 1623753 h 2116975"/>
                  <a:gd name="connsiteX40" fmla="*/ 465513 w 1313411"/>
                  <a:gd name="connsiteY40" fmla="*/ 1607127 h 2116975"/>
                  <a:gd name="connsiteX41" fmla="*/ 465513 w 1313411"/>
                  <a:gd name="connsiteY41" fmla="*/ 1607127 h 2116975"/>
                  <a:gd name="connsiteX42" fmla="*/ 543098 w 1313411"/>
                  <a:gd name="connsiteY42" fmla="*/ 1712422 h 2116975"/>
                  <a:gd name="connsiteX43" fmla="*/ 604058 w 1313411"/>
                  <a:gd name="connsiteY43" fmla="*/ 1734589 h 2116975"/>
                  <a:gd name="connsiteX44" fmla="*/ 604058 w 1313411"/>
                  <a:gd name="connsiteY44" fmla="*/ 1734589 h 2116975"/>
                  <a:gd name="connsiteX45" fmla="*/ 642851 w 1313411"/>
                  <a:gd name="connsiteY45" fmla="*/ 1795549 h 2116975"/>
                  <a:gd name="connsiteX46" fmla="*/ 703811 w 1313411"/>
                  <a:gd name="connsiteY46" fmla="*/ 1834342 h 2116975"/>
                  <a:gd name="connsiteX47" fmla="*/ 775854 w 1313411"/>
                  <a:gd name="connsiteY47" fmla="*/ 1923011 h 2116975"/>
                  <a:gd name="connsiteX48" fmla="*/ 786938 w 1313411"/>
                  <a:gd name="connsiteY48" fmla="*/ 2017222 h 2116975"/>
                  <a:gd name="connsiteX49" fmla="*/ 803563 w 1313411"/>
                  <a:gd name="connsiteY49" fmla="*/ 2050473 h 2116975"/>
                  <a:gd name="connsiteX50" fmla="*/ 809105 w 1313411"/>
                  <a:gd name="connsiteY50" fmla="*/ 2083724 h 2116975"/>
                  <a:gd name="connsiteX51" fmla="*/ 1197033 w 1313411"/>
                  <a:gd name="connsiteY51" fmla="*/ 2116975 h 2116975"/>
                  <a:gd name="connsiteX52" fmla="*/ 1230283 w 1313411"/>
                  <a:gd name="connsiteY52" fmla="*/ 2089265 h 2116975"/>
                  <a:gd name="connsiteX53" fmla="*/ 1213658 w 1313411"/>
                  <a:gd name="connsiteY53" fmla="*/ 2011680 h 2116975"/>
                  <a:gd name="connsiteX54" fmla="*/ 1263534 w 1313411"/>
                  <a:gd name="connsiteY54" fmla="*/ 1906385 h 2116975"/>
                  <a:gd name="connsiteX55" fmla="*/ 1285702 w 1313411"/>
                  <a:gd name="connsiteY55" fmla="*/ 1867593 h 2116975"/>
                  <a:gd name="connsiteX56" fmla="*/ 1313411 w 1313411"/>
                  <a:gd name="connsiteY56" fmla="*/ 1806633 h 2116975"/>
                  <a:gd name="connsiteX57" fmla="*/ 1252451 w 1313411"/>
                  <a:gd name="connsiteY57" fmla="*/ 1657004 h 2116975"/>
                  <a:gd name="connsiteX58" fmla="*/ 576349 w 1313411"/>
                  <a:gd name="connsiteY58" fmla="*/ 714895 h 2116975"/>
                  <a:gd name="connsiteX59" fmla="*/ 696710 w 1313411"/>
                  <a:gd name="connsiteY59" fmla="*/ 160669 h 2116975"/>
                  <a:gd name="connsiteX60" fmla="*/ 99753 w 1313411"/>
                  <a:gd name="connsiteY60" fmla="*/ 0 h 2116975"/>
                  <a:gd name="connsiteX0" fmla="*/ 99753 w 1313411"/>
                  <a:gd name="connsiteY0" fmla="*/ 0 h 2116975"/>
                  <a:gd name="connsiteX1" fmla="*/ 99753 w 1313411"/>
                  <a:gd name="connsiteY1" fmla="*/ 60960 h 2116975"/>
                  <a:gd name="connsiteX2" fmla="*/ 94211 w 1313411"/>
                  <a:gd name="connsiteY2" fmla="*/ 99753 h 2116975"/>
                  <a:gd name="connsiteX3" fmla="*/ 72043 w 1313411"/>
                  <a:gd name="connsiteY3" fmla="*/ 138545 h 2116975"/>
                  <a:gd name="connsiteX4" fmla="*/ 83127 w 1313411"/>
                  <a:gd name="connsiteY4" fmla="*/ 193964 h 2116975"/>
                  <a:gd name="connsiteX5" fmla="*/ 0 w 1313411"/>
                  <a:gd name="connsiteY5" fmla="*/ 254924 h 2116975"/>
                  <a:gd name="connsiteX6" fmla="*/ 0 w 1313411"/>
                  <a:gd name="connsiteY6" fmla="*/ 299258 h 2116975"/>
                  <a:gd name="connsiteX7" fmla="*/ 38793 w 1313411"/>
                  <a:gd name="connsiteY7" fmla="*/ 387927 h 2116975"/>
                  <a:gd name="connsiteX8" fmla="*/ 38793 w 1313411"/>
                  <a:gd name="connsiteY8" fmla="*/ 426720 h 2116975"/>
                  <a:gd name="connsiteX9" fmla="*/ 22167 w 1313411"/>
                  <a:gd name="connsiteY9" fmla="*/ 576349 h 2116975"/>
                  <a:gd name="connsiteX10" fmla="*/ 49876 w 1313411"/>
                  <a:gd name="connsiteY10" fmla="*/ 670560 h 2116975"/>
                  <a:gd name="connsiteX11" fmla="*/ 77585 w 1313411"/>
                  <a:gd name="connsiteY11" fmla="*/ 703811 h 2116975"/>
                  <a:gd name="connsiteX12" fmla="*/ 83127 w 1313411"/>
                  <a:gd name="connsiteY12" fmla="*/ 742604 h 2116975"/>
                  <a:gd name="connsiteX13" fmla="*/ 72043 w 1313411"/>
                  <a:gd name="connsiteY13" fmla="*/ 814647 h 2116975"/>
                  <a:gd name="connsiteX14" fmla="*/ 121920 w 1313411"/>
                  <a:gd name="connsiteY14" fmla="*/ 825731 h 2116975"/>
                  <a:gd name="connsiteX15" fmla="*/ 144087 w 1313411"/>
                  <a:gd name="connsiteY15" fmla="*/ 825731 h 2116975"/>
                  <a:gd name="connsiteX16" fmla="*/ 166254 w 1313411"/>
                  <a:gd name="connsiteY16" fmla="*/ 792480 h 2116975"/>
                  <a:gd name="connsiteX17" fmla="*/ 182880 w 1313411"/>
                  <a:gd name="connsiteY17" fmla="*/ 781396 h 2116975"/>
                  <a:gd name="connsiteX18" fmla="*/ 193963 w 1313411"/>
                  <a:gd name="connsiteY18" fmla="*/ 825731 h 2116975"/>
                  <a:gd name="connsiteX19" fmla="*/ 188422 w 1313411"/>
                  <a:gd name="connsiteY19" fmla="*/ 875607 h 2116975"/>
                  <a:gd name="connsiteX20" fmla="*/ 182880 w 1313411"/>
                  <a:gd name="connsiteY20" fmla="*/ 892233 h 2116975"/>
                  <a:gd name="connsiteX21" fmla="*/ 149629 w 1313411"/>
                  <a:gd name="connsiteY21" fmla="*/ 886691 h 2116975"/>
                  <a:gd name="connsiteX22" fmla="*/ 133003 w 1313411"/>
                  <a:gd name="connsiteY22" fmla="*/ 942109 h 2116975"/>
                  <a:gd name="connsiteX23" fmla="*/ 144087 w 1313411"/>
                  <a:gd name="connsiteY23" fmla="*/ 997527 h 2116975"/>
                  <a:gd name="connsiteX24" fmla="*/ 171796 w 1313411"/>
                  <a:gd name="connsiteY24" fmla="*/ 1025236 h 2116975"/>
                  <a:gd name="connsiteX25" fmla="*/ 205047 w 1313411"/>
                  <a:gd name="connsiteY25" fmla="*/ 1064029 h 2116975"/>
                  <a:gd name="connsiteX26" fmla="*/ 205047 w 1313411"/>
                  <a:gd name="connsiteY26" fmla="*/ 1102822 h 2116975"/>
                  <a:gd name="connsiteX27" fmla="*/ 182880 w 1313411"/>
                  <a:gd name="connsiteY27" fmla="*/ 1119447 h 2116975"/>
                  <a:gd name="connsiteX28" fmla="*/ 182880 w 1313411"/>
                  <a:gd name="connsiteY28" fmla="*/ 1119447 h 2116975"/>
                  <a:gd name="connsiteX29" fmla="*/ 238298 w 1313411"/>
                  <a:gd name="connsiteY29" fmla="*/ 1230284 h 2116975"/>
                  <a:gd name="connsiteX30" fmla="*/ 249382 w 1313411"/>
                  <a:gd name="connsiteY30" fmla="*/ 1318953 h 2116975"/>
                  <a:gd name="connsiteX31" fmla="*/ 282633 w 1313411"/>
                  <a:gd name="connsiteY31" fmla="*/ 1341120 h 2116975"/>
                  <a:gd name="connsiteX32" fmla="*/ 282633 w 1313411"/>
                  <a:gd name="connsiteY32" fmla="*/ 1341120 h 2116975"/>
                  <a:gd name="connsiteX33" fmla="*/ 304800 w 1313411"/>
                  <a:gd name="connsiteY33" fmla="*/ 1390996 h 2116975"/>
                  <a:gd name="connsiteX34" fmla="*/ 321425 w 1313411"/>
                  <a:gd name="connsiteY34" fmla="*/ 1418705 h 2116975"/>
                  <a:gd name="connsiteX35" fmla="*/ 326967 w 1313411"/>
                  <a:gd name="connsiteY35" fmla="*/ 1463040 h 2116975"/>
                  <a:gd name="connsiteX36" fmla="*/ 299258 w 1313411"/>
                  <a:gd name="connsiteY36" fmla="*/ 1507375 h 2116975"/>
                  <a:gd name="connsiteX37" fmla="*/ 315883 w 1313411"/>
                  <a:gd name="connsiteY37" fmla="*/ 1546167 h 2116975"/>
                  <a:gd name="connsiteX38" fmla="*/ 410094 w 1313411"/>
                  <a:gd name="connsiteY38" fmla="*/ 1612669 h 2116975"/>
                  <a:gd name="connsiteX39" fmla="*/ 459971 w 1313411"/>
                  <a:gd name="connsiteY39" fmla="*/ 1623753 h 2116975"/>
                  <a:gd name="connsiteX40" fmla="*/ 465513 w 1313411"/>
                  <a:gd name="connsiteY40" fmla="*/ 1607127 h 2116975"/>
                  <a:gd name="connsiteX41" fmla="*/ 465513 w 1313411"/>
                  <a:gd name="connsiteY41" fmla="*/ 1607127 h 2116975"/>
                  <a:gd name="connsiteX42" fmla="*/ 543098 w 1313411"/>
                  <a:gd name="connsiteY42" fmla="*/ 1712422 h 2116975"/>
                  <a:gd name="connsiteX43" fmla="*/ 604058 w 1313411"/>
                  <a:gd name="connsiteY43" fmla="*/ 1734589 h 2116975"/>
                  <a:gd name="connsiteX44" fmla="*/ 604058 w 1313411"/>
                  <a:gd name="connsiteY44" fmla="*/ 1734589 h 2116975"/>
                  <a:gd name="connsiteX45" fmla="*/ 642851 w 1313411"/>
                  <a:gd name="connsiteY45" fmla="*/ 1795549 h 2116975"/>
                  <a:gd name="connsiteX46" fmla="*/ 703811 w 1313411"/>
                  <a:gd name="connsiteY46" fmla="*/ 1834342 h 2116975"/>
                  <a:gd name="connsiteX47" fmla="*/ 775854 w 1313411"/>
                  <a:gd name="connsiteY47" fmla="*/ 1923011 h 2116975"/>
                  <a:gd name="connsiteX48" fmla="*/ 786938 w 1313411"/>
                  <a:gd name="connsiteY48" fmla="*/ 2017222 h 2116975"/>
                  <a:gd name="connsiteX49" fmla="*/ 803563 w 1313411"/>
                  <a:gd name="connsiteY49" fmla="*/ 2050473 h 2116975"/>
                  <a:gd name="connsiteX50" fmla="*/ 809105 w 1313411"/>
                  <a:gd name="connsiteY50" fmla="*/ 2083724 h 2116975"/>
                  <a:gd name="connsiteX51" fmla="*/ 1197033 w 1313411"/>
                  <a:gd name="connsiteY51" fmla="*/ 2116975 h 2116975"/>
                  <a:gd name="connsiteX52" fmla="*/ 1230283 w 1313411"/>
                  <a:gd name="connsiteY52" fmla="*/ 2089265 h 2116975"/>
                  <a:gd name="connsiteX53" fmla="*/ 1213658 w 1313411"/>
                  <a:gd name="connsiteY53" fmla="*/ 2011680 h 2116975"/>
                  <a:gd name="connsiteX54" fmla="*/ 1263534 w 1313411"/>
                  <a:gd name="connsiteY54" fmla="*/ 1906385 h 2116975"/>
                  <a:gd name="connsiteX55" fmla="*/ 1285702 w 1313411"/>
                  <a:gd name="connsiteY55" fmla="*/ 1867593 h 2116975"/>
                  <a:gd name="connsiteX56" fmla="*/ 1313411 w 1313411"/>
                  <a:gd name="connsiteY56" fmla="*/ 1806633 h 2116975"/>
                  <a:gd name="connsiteX57" fmla="*/ 1252451 w 1313411"/>
                  <a:gd name="connsiteY57" fmla="*/ 1657004 h 2116975"/>
                  <a:gd name="connsiteX58" fmla="*/ 576349 w 1313411"/>
                  <a:gd name="connsiteY58" fmla="*/ 714895 h 2116975"/>
                  <a:gd name="connsiteX59" fmla="*/ 696710 w 1313411"/>
                  <a:gd name="connsiteY59" fmla="*/ 160669 h 2116975"/>
                  <a:gd name="connsiteX60" fmla="*/ 264016 w 1313411"/>
                  <a:gd name="connsiteY60" fmla="*/ 45720 h 2116975"/>
                  <a:gd name="connsiteX61" fmla="*/ 99753 w 1313411"/>
                  <a:gd name="connsiteY61" fmla="*/ 0 h 2116975"/>
                  <a:gd name="connsiteX0" fmla="*/ 99753 w 1313411"/>
                  <a:gd name="connsiteY0" fmla="*/ 0 h 2116975"/>
                  <a:gd name="connsiteX1" fmla="*/ 99753 w 1313411"/>
                  <a:gd name="connsiteY1" fmla="*/ 60960 h 2116975"/>
                  <a:gd name="connsiteX2" fmla="*/ 94211 w 1313411"/>
                  <a:gd name="connsiteY2" fmla="*/ 99753 h 2116975"/>
                  <a:gd name="connsiteX3" fmla="*/ 72043 w 1313411"/>
                  <a:gd name="connsiteY3" fmla="*/ 138545 h 2116975"/>
                  <a:gd name="connsiteX4" fmla="*/ 83127 w 1313411"/>
                  <a:gd name="connsiteY4" fmla="*/ 193964 h 2116975"/>
                  <a:gd name="connsiteX5" fmla="*/ 0 w 1313411"/>
                  <a:gd name="connsiteY5" fmla="*/ 254924 h 2116975"/>
                  <a:gd name="connsiteX6" fmla="*/ 0 w 1313411"/>
                  <a:gd name="connsiteY6" fmla="*/ 299258 h 2116975"/>
                  <a:gd name="connsiteX7" fmla="*/ 38793 w 1313411"/>
                  <a:gd name="connsiteY7" fmla="*/ 387927 h 2116975"/>
                  <a:gd name="connsiteX8" fmla="*/ 38793 w 1313411"/>
                  <a:gd name="connsiteY8" fmla="*/ 426720 h 2116975"/>
                  <a:gd name="connsiteX9" fmla="*/ 22167 w 1313411"/>
                  <a:gd name="connsiteY9" fmla="*/ 576349 h 2116975"/>
                  <a:gd name="connsiteX10" fmla="*/ 49876 w 1313411"/>
                  <a:gd name="connsiteY10" fmla="*/ 670560 h 2116975"/>
                  <a:gd name="connsiteX11" fmla="*/ 77585 w 1313411"/>
                  <a:gd name="connsiteY11" fmla="*/ 703811 h 2116975"/>
                  <a:gd name="connsiteX12" fmla="*/ 83127 w 1313411"/>
                  <a:gd name="connsiteY12" fmla="*/ 742604 h 2116975"/>
                  <a:gd name="connsiteX13" fmla="*/ 72043 w 1313411"/>
                  <a:gd name="connsiteY13" fmla="*/ 814647 h 2116975"/>
                  <a:gd name="connsiteX14" fmla="*/ 121920 w 1313411"/>
                  <a:gd name="connsiteY14" fmla="*/ 825731 h 2116975"/>
                  <a:gd name="connsiteX15" fmla="*/ 144087 w 1313411"/>
                  <a:gd name="connsiteY15" fmla="*/ 825731 h 2116975"/>
                  <a:gd name="connsiteX16" fmla="*/ 166254 w 1313411"/>
                  <a:gd name="connsiteY16" fmla="*/ 792480 h 2116975"/>
                  <a:gd name="connsiteX17" fmla="*/ 182880 w 1313411"/>
                  <a:gd name="connsiteY17" fmla="*/ 781396 h 2116975"/>
                  <a:gd name="connsiteX18" fmla="*/ 193963 w 1313411"/>
                  <a:gd name="connsiteY18" fmla="*/ 825731 h 2116975"/>
                  <a:gd name="connsiteX19" fmla="*/ 188422 w 1313411"/>
                  <a:gd name="connsiteY19" fmla="*/ 875607 h 2116975"/>
                  <a:gd name="connsiteX20" fmla="*/ 182880 w 1313411"/>
                  <a:gd name="connsiteY20" fmla="*/ 892233 h 2116975"/>
                  <a:gd name="connsiteX21" fmla="*/ 149629 w 1313411"/>
                  <a:gd name="connsiteY21" fmla="*/ 886691 h 2116975"/>
                  <a:gd name="connsiteX22" fmla="*/ 133003 w 1313411"/>
                  <a:gd name="connsiteY22" fmla="*/ 942109 h 2116975"/>
                  <a:gd name="connsiteX23" fmla="*/ 144087 w 1313411"/>
                  <a:gd name="connsiteY23" fmla="*/ 997527 h 2116975"/>
                  <a:gd name="connsiteX24" fmla="*/ 171796 w 1313411"/>
                  <a:gd name="connsiteY24" fmla="*/ 1025236 h 2116975"/>
                  <a:gd name="connsiteX25" fmla="*/ 205047 w 1313411"/>
                  <a:gd name="connsiteY25" fmla="*/ 1064029 h 2116975"/>
                  <a:gd name="connsiteX26" fmla="*/ 205047 w 1313411"/>
                  <a:gd name="connsiteY26" fmla="*/ 1102822 h 2116975"/>
                  <a:gd name="connsiteX27" fmla="*/ 182880 w 1313411"/>
                  <a:gd name="connsiteY27" fmla="*/ 1119447 h 2116975"/>
                  <a:gd name="connsiteX28" fmla="*/ 182880 w 1313411"/>
                  <a:gd name="connsiteY28" fmla="*/ 1119447 h 2116975"/>
                  <a:gd name="connsiteX29" fmla="*/ 238298 w 1313411"/>
                  <a:gd name="connsiteY29" fmla="*/ 1230284 h 2116975"/>
                  <a:gd name="connsiteX30" fmla="*/ 249382 w 1313411"/>
                  <a:gd name="connsiteY30" fmla="*/ 1318953 h 2116975"/>
                  <a:gd name="connsiteX31" fmla="*/ 282633 w 1313411"/>
                  <a:gd name="connsiteY31" fmla="*/ 1341120 h 2116975"/>
                  <a:gd name="connsiteX32" fmla="*/ 282633 w 1313411"/>
                  <a:gd name="connsiteY32" fmla="*/ 1341120 h 2116975"/>
                  <a:gd name="connsiteX33" fmla="*/ 304800 w 1313411"/>
                  <a:gd name="connsiteY33" fmla="*/ 1390996 h 2116975"/>
                  <a:gd name="connsiteX34" fmla="*/ 321425 w 1313411"/>
                  <a:gd name="connsiteY34" fmla="*/ 1418705 h 2116975"/>
                  <a:gd name="connsiteX35" fmla="*/ 326967 w 1313411"/>
                  <a:gd name="connsiteY35" fmla="*/ 1463040 h 2116975"/>
                  <a:gd name="connsiteX36" fmla="*/ 299258 w 1313411"/>
                  <a:gd name="connsiteY36" fmla="*/ 1507375 h 2116975"/>
                  <a:gd name="connsiteX37" fmla="*/ 315883 w 1313411"/>
                  <a:gd name="connsiteY37" fmla="*/ 1546167 h 2116975"/>
                  <a:gd name="connsiteX38" fmla="*/ 410094 w 1313411"/>
                  <a:gd name="connsiteY38" fmla="*/ 1612669 h 2116975"/>
                  <a:gd name="connsiteX39" fmla="*/ 459971 w 1313411"/>
                  <a:gd name="connsiteY39" fmla="*/ 1623753 h 2116975"/>
                  <a:gd name="connsiteX40" fmla="*/ 465513 w 1313411"/>
                  <a:gd name="connsiteY40" fmla="*/ 1607127 h 2116975"/>
                  <a:gd name="connsiteX41" fmla="*/ 465513 w 1313411"/>
                  <a:gd name="connsiteY41" fmla="*/ 1607127 h 2116975"/>
                  <a:gd name="connsiteX42" fmla="*/ 543098 w 1313411"/>
                  <a:gd name="connsiteY42" fmla="*/ 1712422 h 2116975"/>
                  <a:gd name="connsiteX43" fmla="*/ 604058 w 1313411"/>
                  <a:gd name="connsiteY43" fmla="*/ 1734589 h 2116975"/>
                  <a:gd name="connsiteX44" fmla="*/ 604058 w 1313411"/>
                  <a:gd name="connsiteY44" fmla="*/ 1734589 h 2116975"/>
                  <a:gd name="connsiteX45" fmla="*/ 642851 w 1313411"/>
                  <a:gd name="connsiteY45" fmla="*/ 1795549 h 2116975"/>
                  <a:gd name="connsiteX46" fmla="*/ 703811 w 1313411"/>
                  <a:gd name="connsiteY46" fmla="*/ 1834342 h 2116975"/>
                  <a:gd name="connsiteX47" fmla="*/ 775854 w 1313411"/>
                  <a:gd name="connsiteY47" fmla="*/ 1923011 h 2116975"/>
                  <a:gd name="connsiteX48" fmla="*/ 786938 w 1313411"/>
                  <a:gd name="connsiteY48" fmla="*/ 2017222 h 2116975"/>
                  <a:gd name="connsiteX49" fmla="*/ 803563 w 1313411"/>
                  <a:gd name="connsiteY49" fmla="*/ 2050473 h 2116975"/>
                  <a:gd name="connsiteX50" fmla="*/ 809105 w 1313411"/>
                  <a:gd name="connsiteY50" fmla="*/ 2083724 h 2116975"/>
                  <a:gd name="connsiteX51" fmla="*/ 1197033 w 1313411"/>
                  <a:gd name="connsiteY51" fmla="*/ 2116975 h 2116975"/>
                  <a:gd name="connsiteX52" fmla="*/ 1230283 w 1313411"/>
                  <a:gd name="connsiteY52" fmla="*/ 2089265 h 2116975"/>
                  <a:gd name="connsiteX53" fmla="*/ 1213658 w 1313411"/>
                  <a:gd name="connsiteY53" fmla="*/ 2011680 h 2116975"/>
                  <a:gd name="connsiteX54" fmla="*/ 1263534 w 1313411"/>
                  <a:gd name="connsiteY54" fmla="*/ 1906385 h 2116975"/>
                  <a:gd name="connsiteX55" fmla="*/ 1285702 w 1313411"/>
                  <a:gd name="connsiteY55" fmla="*/ 1867593 h 2116975"/>
                  <a:gd name="connsiteX56" fmla="*/ 1313411 w 1313411"/>
                  <a:gd name="connsiteY56" fmla="*/ 1806633 h 2116975"/>
                  <a:gd name="connsiteX57" fmla="*/ 1252451 w 1313411"/>
                  <a:gd name="connsiteY57" fmla="*/ 1657004 h 2116975"/>
                  <a:gd name="connsiteX58" fmla="*/ 576349 w 1313411"/>
                  <a:gd name="connsiteY58" fmla="*/ 714895 h 2116975"/>
                  <a:gd name="connsiteX59" fmla="*/ 696710 w 1313411"/>
                  <a:gd name="connsiteY59" fmla="*/ 160669 h 2116975"/>
                  <a:gd name="connsiteX60" fmla="*/ 256872 w 1313411"/>
                  <a:gd name="connsiteY60" fmla="*/ 36195 h 2116975"/>
                  <a:gd name="connsiteX61" fmla="*/ 99753 w 1313411"/>
                  <a:gd name="connsiteY61" fmla="*/ 0 h 2116975"/>
                  <a:gd name="connsiteX0" fmla="*/ 106896 w 1313411"/>
                  <a:gd name="connsiteY0" fmla="*/ 0 h 2124119"/>
                  <a:gd name="connsiteX1" fmla="*/ 99753 w 1313411"/>
                  <a:gd name="connsiteY1" fmla="*/ 68104 h 2124119"/>
                  <a:gd name="connsiteX2" fmla="*/ 94211 w 1313411"/>
                  <a:gd name="connsiteY2" fmla="*/ 106897 h 2124119"/>
                  <a:gd name="connsiteX3" fmla="*/ 72043 w 1313411"/>
                  <a:gd name="connsiteY3" fmla="*/ 145689 h 2124119"/>
                  <a:gd name="connsiteX4" fmla="*/ 83127 w 1313411"/>
                  <a:gd name="connsiteY4" fmla="*/ 201108 h 2124119"/>
                  <a:gd name="connsiteX5" fmla="*/ 0 w 1313411"/>
                  <a:gd name="connsiteY5" fmla="*/ 262068 h 2124119"/>
                  <a:gd name="connsiteX6" fmla="*/ 0 w 1313411"/>
                  <a:gd name="connsiteY6" fmla="*/ 306402 h 2124119"/>
                  <a:gd name="connsiteX7" fmla="*/ 38793 w 1313411"/>
                  <a:gd name="connsiteY7" fmla="*/ 395071 h 2124119"/>
                  <a:gd name="connsiteX8" fmla="*/ 38793 w 1313411"/>
                  <a:gd name="connsiteY8" fmla="*/ 433864 h 2124119"/>
                  <a:gd name="connsiteX9" fmla="*/ 22167 w 1313411"/>
                  <a:gd name="connsiteY9" fmla="*/ 583493 h 2124119"/>
                  <a:gd name="connsiteX10" fmla="*/ 49876 w 1313411"/>
                  <a:gd name="connsiteY10" fmla="*/ 677704 h 2124119"/>
                  <a:gd name="connsiteX11" fmla="*/ 77585 w 1313411"/>
                  <a:gd name="connsiteY11" fmla="*/ 710955 h 2124119"/>
                  <a:gd name="connsiteX12" fmla="*/ 83127 w 1313411"/>
                  <a:gd name="connsiteY12" fmla="*/ 749748 h 2124119"/>
                  <a:gd name="connsiteX13" fmla="*/ 72043 w 1313411"/>
                  <a:gd name="connsiteY13" fmla="*/ 821791 h 2124119"/>
                  <a:gd name="connsiteX14" fmla="*/ 121920 w 1313411"/>
                  <a:gd name="connsiteY14" fmla="*/ 832875 h 2124119"/>
                  <a:gd name="connsiteX15" fmla="*/ 144087 w 1313411"/>
                  <a:gd name="connsiteY15" fmla="*/ 832875 h 2124119"/>
                  <a:gd name="connsiteX16" fmla="*/ 166254 w 1313411"/>
                  <a:gd name="connsiteY16" fmla="*/ 799624 h 2124119"/>
                  <a:gd name="connsiteX17" fmla="*/ 182880 w 1313411"/>
                  <a:gd name="connsiteY17" fmla="*/ 788540 h 2124119"/>
                  <a:gd name="connsiteX18" fmla="*/ 193963 w 1313411"/>
                  <a:gd name="connsiteY18" fmla="*/ 832875 h 2124119"/>
                  <a:gd name="connsiteX19" fmla="*/ 188422 w 1313411"/>
                  <a:gd name="connsiteY19" fmla="*/ 882751 h 2124119"/>
                  <a:gd name="connsiteX20" fmla="*/ 182880 w 1313411"/>
                  <a:gd name="connsiteY20" fmla="*/ 899377 h 2124119"/>
                  <a:gd name="connsiteX21" fmla="*/ 149629 w 1313411"/>
                  <a:gd name="connsiteY21" fmla="*/ 893835 h 2124119"/>
                  <a:gd name="connsiteX22" fmla="*/ 133003 w 1313411"/>
                  <a:gd name="connsiteY22" fmla="*/ 949253 h 2124119"/>
                  <a:gd name="connsiteX23" fmla="*/ 144087 w 1313411"/>
                  <a:gd name="connsiteY23" fmla="*/ 1004671 h 2124119"/>
                  <a:gd name="connsiteX24" fmla="*/ 171796 w 1313411"/>
                  <a:gd name="connsiteY24" fmla="*/ 1032380 h 2124119"/>
                  <a:gd name="connsiteX25" fmla="*/ 205047 w 1313411"/>
                  <a:gd name="connsiteY25" fmla="*/ 1071173 h 2124119"/>
                  <a:gd name="connsiteX26" fmla="*/ 205047 w 1313411"/>
                  <a:gd name="connsiteY26" fmla="*/ 1109966 h 2124119"/>
                  <a:gd name="connsiteX27" fmla="*/ 182880 w 1313411"/>
                  <a:gd name="connsiteY27" fmla="*/ 1126591 h 2124119"/>
                  <a:gd name="connsiteX28" fmla="*/ 182880 w 1313411"/>
                  <a:gd name="connsiteY28" fmla="*/ 1126591 h 2124119"/>
                  <a:gd name="connsiteX29" fmla="*/ 238298 w 1313411"/>
                  <a:gd name="connsiteY29" fmla="*/ 1237428 h 2124119"/>
                  <a:gd name="connsiteX30" fmla="*/ 249382 w 1313411"/>
                  <a:gd name="connsiteY30" fmla="*/ 1326097 h 2124119"/>
                  <a:gd name="connsiteX31" fmla="*/ 282633 w 1313411"/>
                  <a:gd name="connsiteY31" fmla="*/ 1348264 h 2124119"/>
                  <a:gd name="connsiteX32" fmla="*/ 282633 w 1313411"/>
                  <a:gd name="connsiteY32" fmla="*/ 1348264 h 2124119"/>
                  <a:gd name="connsiteX33" fmla="*/ 304800 w 1313411"/>
                  <a:gd name="connsiteY33" fmla="*/ 1398140 h 2124119"/>
                  <a:gd name="connsiteX34" fmla="*/ 321425 w 1313411"/>
                  <a:gd name="connsiteY34" fmla="*/ 1425849 h 2124119"/>
                  <a:gd name="connsiteX35" fmla="*/ 326967 w 1313411"/>
                  <a:gd name="connsiteY35" fmla="*/ 1470184 h 2124119"/>
                  <a:gd name="connsiteX36" fmla="*/ 299258 w 1313411"/>
                  <a:gd name="connsiteY36" fmla="*/ 1514519 h 2124119"/>
                  <a:gd name="connsiteX37" fmla="*/ 315883 w 1313411"/>
                  <a:gd name="connsiteY37" fmla="*/ 1553311 h 2124119"/>
                  <a:gd name="connsiteX38" fmla="*/ 410094 w 1313411"/>
                  <a:gd name="connsiteY38" fmla="*/ 1619813 h 2124119"/>
                  <a:gd name="connsiteX39" fmla="*/ 459971 w 1313411"/>
                  <a:gd name="connsiteY39" fmla="*/ 1630897 h 2124119"/>
                  <a:gd name="connsiteX40" fmla="*/ 465513 w 1313411"/>
                  <a:gd name="connsiteY40" fmla="*/ 1614271 h 2124119"/>
                  <a:gd name="connsiteX41" fmla="*/ 465513 w 1313411"/>
                  <a:gd name="connsiteY41" fmla="*/ 1614271 h 2124119"/>
                  <a:gd name="connsiteX42" fmla="*/ 543098 w 1313411"/>
                  <a:gd name="connsiteY42" fmla="*/ 1719566 h 2124119"/>
                  <a:gd name="connsiteX43" fmla="*/ 604058 w 1313411"/>
                  <a:gd name="connsiteY43" fmla="*/ 1741733 h 2124119"/>
                  <a:gd name="connsiteX44" fmla="*/ 604058 w 1313411"/>
                  <a:gd name="connsiteY44" fmla="*/ 1741733 h 2124119"/>
                  <a:gd name="connsiteX45" fmla="*/ 642851 w 1313411"/>
                  <a:gd name="connsiteY45" fmla="*/ 1802693 h 2124119"/>
                  <a:gd name="connsiteX46" fmla="*/ 703811 w 1313411"/>
                  <a:gd name="connsiteY46" fmla="*/ 1841486 h 2124119"/>
                  <a:gd name="connsiteX47" fmla="*/ 775854 w 1313411"/>
                  <a:gd name="connsiteY47" fmla="*/ 1930155 h 2124119"/>
                  <a:gd name="connsiteX48" fmla="*/ 786938 w 1313411"/>
                  <a:gd name="connsiteY48" fmla="*/ 2024366 h 2124119"/>
                  <a:gd name="connsiteX49" fmla="*/ 803563 w 1313411"/>
                  <a:gd name="connsiteY49" fmla="*/ 2057617 h 2124119"/>
                  <a:gd name="connsiteX50" fmla="*/ 809105 w 1313411"/>
                  <a:gd name="connsiteY50" fmla="*/ 2090868 h 2124119"/>
                  <a:gd name="connsiteX51" fmla="*/ 1197033 w 1313411"/>
                  <a:gd name="connsiteY51" fmla="*/ 2124119 h 2124119"/>
                  <a:gd name="connsiteX52" fmla="*/ 1230283 w 1313411"/>
                  <a:gd name="connsiteY52" fmla="*/ 2096409 h 2124119"/>
                  <a:gd name="connsiteX53" fmla="*/ 1213658 w 1313411"/>
                  <a:gd name="connsiteY53" fmla="*/ 2018824 h 2124119"/>
                  <a:gd name="connsiteX54" fmla="*/ 1263534 w 1313411"/>
                  <a:gd name="connsiteY54" fmla="*/ 1913529 h 2124119"/>
                  <a:gd name="connsiteX55" fmla="*/ 1285702 w 1313411"/>
                  <a:gd name="connsiteY55" fmla="*/ 1874737 h 2124119"/>
                  <a:gd name="connsiteX56" fmla="*/ 1313411 w 1313411"/>
                  <a:gd name="connsiteY56" fmla="*/ 1813777 h 2124119"/>
                  <a:gd name="connsiteX57" fmla="*/ 1252451 w 1313411"/>
                  <a:gd name="connsiteY57" fmla="*/ 1664148 h 2124119"/>
                  <a:gd name="connsiteX58" fmla="*/ 576349 w 1313411"/>
                  <a:gd name="connsiteY58" fmla="*/ 722039 h 2124119"/>
                  <a:gd name="connsiteX59" fmla="*/ 696710 w 1313411"/>
                  <a:gd name="connsiteY59" fmla="*/ 167813 h 2124119"/>
                  <a:gd name="connsiteX60" fmla="*/ 256872 w 1313411"/>
                  <a:gd name="connsiteY60" fmla="*/ 43339 h 2124119"/>
                  <a:gd name="connsiteX61" fmla="*/ 106896 w 1313411"/>
                  <a:gd name="connsiteY61" fmla="*/ 0 h 2124119"/>
                  <a:gd name="connsiteX0" fmla="*/ 106896 w 1313411"/>
                  <a:gd name="connsiteY0" fmla="*/ 0 h 2124119"/>
                  <a:gd name="connsiteX1" fmla="*/ 102091 w 1313411"/>
                  <a:gd name="connsiteY1" fmla="*/ 29052 h 2124119"/>
                  <a:gd name="connsiteX2" fmla="*/ 99753 w 1313411"/>
                  <a:gd name="connsiteY2" fmla="*/ 68104 h 2124119"/>
                  <a:gd name="connsiteX3" fmla="*/ 94211 w 1313411"/>
                  <a:gd name="connsiteY3" fmla="*/ 106897 h 2124119"/>
                  <a:gd name="connsiteX4" fmla="*/ 72043 w 1313411"/>
                  <a:gd name="connsiteY4" fmla="*/ 145689 h 2124119"/>
                  <a:gd name="connsiteX5" fmla="*/ 83127 w 1313411"/>
                  <a:gd name="connsiteY5" fmla="*/ 201108 h 2124119"/>
                  <a:gd name="connsiteX6" fmla="*/ 0 w 1313411"/>
                  <a:gd name="connsiteY6" fmla="*/ 262068 h 2124119"/>
                  <a:gd name="connsiteX7" fmla="*/ 0 w 1313411"/>
                  <a:gd name="connsiteY7" fmla="*/ 306402 h 2124119"/>
                  <a:gd name="connsiteX8" fmla="*/ 38793 w 1313411"/>
                  <a:gd name="connsiteY8" fmla="*/ 395071 h 2124119"/>
                  <a:gd name="connsiteX9" fmla="*/ 38793 w 1313411"/>
                  <a:gd name="connsiteY9" fmla="*/ 433864 h 2124119"/>
                  <a:gd name="connsiteX10" fmla="*/ 22167 w 1313411"/>
                  <a:gd name="connsiteY10" fmla="*/ 583493 h 2124119"/>
                  <a:gd name="connsiteX11" fmla="*/ 49876 w 1313411"/>
                  <a:gd name="connsiteY11" fmla="*/ 677704 h 2124119"/>
                  <a:gd name="connsiteX12" fmla="*/ 77585 w 1313411"/>
                  <a:gd name="connsiteY12" fmla="*/ 710955 h 2124119"/>
                  <a:gd name="connsiteX13" fmla="*/ 83127 w 1313411"/>
                  <a:gd name="connsiteY13" fmla="*/ 749748 h 2124119"/>
                  <a:gd name="connsiteX14" fmla="*/ 72043 w 1313411"/>
                  <a:gd name="connsiteY14" fmla="*/ 821791 h 2124119"/>
                  <a:gd name="connsiteX15" fmla="*/ 121920 w 1313411"/>
                  <a:gd name="connsiteY15" fmla="*/ 832875 h 2124119"/>
                  <a:gd name="connsiteX16" fmla="*/ 144087 w 1313411"/>
                  <a:gd name="connsiteY16" fmla="*/ 832875 h 2124119"/>
                  <a:gd name="connsiteX17" fmla="*/ 166254 w 1313411"/>
                  <a:gd name="connsiteY17" fmla="*/ 799624 h 2124119"/>
                  <a:gd name="connsiteX18" fmla="*/ 182880 w 1313411"/>
                  <a:gd name="connsiteY18" fmla="*/ 788540 h 2124119"/>
                  <a:gd name="connsiteX19" fmla="*/ 193963 w 1313411"/>
                  <a:gd name="connsiteY19" fmla="*/ 832875 h 2124119"/>
                  <a:gd name="connsiteX20" fmla="*/ 188422 w 1313411"/>
                  <a:gd name="connsiteY20" fmla="*/ 882751 h 2124119"/>
                  <a:gd name="connsiteX21" fmla="*/ 182880 w 1313411"/>
                  <a:gd name="connsiteY21" fmla="*/ 899377 h 2124119"/>
                  <a:gd name="connsiteX22" fmla="*/ 149629 w 1313411"/>
                  <a:gd name="connsiteY22" fmla="*/ 893835 h 2124119"/>
                  <a:gd name="connsiteX23" fmla="*/ 133003 w 1313411"/>
                  <a:gd name="connsiteY23" fmla="*/ 949253 h 2124119"/>
                  <a:gd name="connsiteX24" fmla="*/ 144087 w 1313411"/>
                  <a:gd name="connsiteY24" fmla="*/ 1004671 h 2124119"/>
                  <a:gd name="connsiteX25" fmla="*/ 171796 w 1313411"/>
                  <a:gd name="connsiteY25" fmla="*/ 1032380 h 2124119"/>
                  <a:gd name="connsiteX26" fmla="*/ 205047 w 1313411"/>
                  <a:gd name="connsiteY26" fmla="*/ 1071173 h 2124119"/>
                  <a:gd name="connsiteX27" fmla="*/ 205047 w 1313411"/>
                  <a:gd name="connsiteY27" fmla="*/ 1109966 h 2124119"/>
                  <a:gd name="connsiteX28" fmla="*/ 182880 w 1313411"/>
                  <a:gd name="connsiteY28" fmla="*/ 1126591 h 2124119"/>
                  <a:gd name="connsiteX29" fmla="*/ 182880 w 1313411"/>
                  <a:gd name="connsiteY29" fmla="*/ 1126591 h 2124119"/>
                  <a:gd name="connsiteX30" fmla="*/ 238298 w 1313411"/>
                  <a:gd name="connsiteY30" fmla="*/ 1237428 h 2124119"/>
                  <a:gd name="connsiteX31" fmla="*/ 249382 w 1313411"/>
                  <a:gd name="connsiteY31" fmla="*/ 1326097 h 2124119"/>
                  <a:gd name="connsiteX32" fmla="*/ 282633 w 1313411"/>
                  <a:gd name="connsiteY32" fmla="*/ 1348264 h 2124119"/>
                  <a:gd name="connsiteX33" fmla="*/ 282633 w 1313411"/>
                  <a:gd name="connsiteY33" fmla="*/ 1348264 h 2124119"/>
                  <a:gd name="connsiteX34" fmla="*/ 304800 w 1313411"/>
                  <a:gd name="connsiteY34" fmla="*/ 1398140 h 2124119"/>
                  <a:gd name="connsiteX35" fmla="*/ 321425 w 1313411"/>
                  <a:gd name="connsiteY35" fmla="*/ 1425849 h 2124119"/>
                  <a:gd name="connsiteX36" fmla="*/ 326967 w 1313411"/>
                  <a:gd name="connsiteY36" fmla="*/ 1470184 h 2124119"/>
                  <a:gd name="connsiteX37" fmla="*/ 299258 w 1313411"/>
                  <a:gd name="connsiteY37" fmla="*/ 1514519 h 2124119"/>
                  <a:gd name="connsiteX38" fmla="*/ 315883 w 1313411"/>
                  <a:gd name="connsiteY38" fmla="*/ 1553311 h 2124119"/>
                  <a:gd name="connsiteX39" fmla="*/ 410094 w 1313411"/>
                  <a:gd name="connsiteY39" fmla="*/ 1619813 h 2124119"/>
                  <a:gd name="connsiteX40" fmla="*/ 459971 w 1313411"/>
                  <a:gd name="connsiteY40" fmla="*/ 1630897 h 2124119"/>
                  <a:gd name="connsiteX41" fmla="*/ 465513 w 1313411"/>
                  <a:gd name="connsiteY41" fmla="*/ 1614271 h 2124119"/>
                  <a:gd name="connsiteX42" fmla="*/ 465513 w 1313411"/>
                  <a:gd name="connsiteY42" fmla="*/ 1614271 h 2124119"/>
                  <a:gd name="connsiteX43" fmla="*/ 543098 w 1313411"/>
                  <a:gd name="connsiteY43" fmla="*/ 1719566 h 2124119"/>
                  <a:gd name="connsiteX44" fmla="*/ 604058 w 1313411"/>
                  <a:gd name="connsiteY44" fmla="*/ 1741733 h 2124119"/>
                  <a:gd name="connsiteX45" fmla="*/ 604058 w 1313411"/>
                  <a:gd name="connsiteY45" fmla="*/ 1741733 h 2124119"/>
                  <a:gd name="connsiteX46" fmla="*/ 642851 w 1313411"/>
                  <a:gd name="connsiteY46" fmla="*/ 1802693 h 2124119"/>
                  <a:gd name="connsiteX47" fmla="*/ 703811 w 1313411"/>
                  <a:gd name="connsiteY47" fmla="*/ 1841486 h 2124119"/>
                  <a:gd name="connsiteX48" fmla="*/ 775854 w 1313411"/>
                  <a:gd name="connsiteY48" fmla="*/ 1930155 h 2124119"/>
                  <a:gd name="connsiteX49" fmla="*/ 786938 w 1313411"/>
                  <a:gd name="connsiteY49" fmla="*/ 2024366 h 2124119"/>
                  <a:gd name="connsiteX50" fmla="*/ 803563 w 1313411"/>
                  <a:gd name="connsiteY50" fmla="*/ 2057617 h 2124119"/>
                  <a:gd name="connsiteX51" fmla="*/ 809105 w 1313411"/>
                  <a:gd name="connsiteY51" fmla="*/ 2090868 h 2124119"/>
                  <a:gd name="connsiteX52" fmla="*/ 1197033 w 1313411"/>
                  <a:gd name="connsiteY52" fmla="*/ 2124119 h 2124119"/>
                  <a:gd name="connsiteX53" fmla="*/ 1230283 w 1313411"/>
                  <a:gd name="connsiteY53" fmla="*/ 2096409 h 2124119"/>
                  <a:gd name="connsiteX54" fmla="*/ 1213658 w 1313411"/>
                  <a:gd name="connsiteY54" fmla="*/ 2018824 h 2124119"/>
                  <a:gd name="connsiteX55" fmla="*/ 1263534 w 1313411"/>
                  <a:gd name="connsiteY55" fmla="*/ 1913529 h 2124119"/>
                  <a:gd name="connsiteX56" fmla="*/ 1285702 w 1313411"/>
                  <a:gd name="connsiteY56" fmla="*/ 1874737 h 2124119"/>
                  <a:gd name="connsiteX57" fmla="*/ 1313411 w 1313411"/>
                  <a:gd name="connsiteY57" fmla="*/ 1813777 h 2124119"/>
                  <a:gd name="connsiteX58" fmla="*/ 1252451 w 1313411"/>
                  <a:gd name="connsiteY58" fmla="*/ 1664148 h 2124119"/>
                  <a:gd name="connsiteX59" fmla="*/ 576349 w 1313411"/>
                  <a:gd name="connsiteY59" fmla="*/ 722039 h 2124119"/>
                  <a:gd name="connsiteX60" fmla="*/ 696710 w 1313411"/>
                  <a:gd name="connsiteY60" fmla="*/ 167813 h 2124119"/>
                  <a:gd name="connsiteX61" fmla="*/ 256872 w 1313411"/>
                  <a:gd name="connsiteY61" fmla="*/ 43339 h 2124119"/>
                  <a:gd name="connsiteX62" fmla="*/ 106896 w 1313411"/>
                  <a:gd name="connsiteY62" fmla="*/ 0 h 2124119"/>
                  <a:gd name="connsiteX0" fmla="*/ 106896 w 1313411"/>
                  <a:gd name="connsiteY0" fmla="*/ 0 h 2124119"/>
                  <a:gd name="connsiteX1" fmla="*/ 83041 w 1313411"/>
                  <a:gd name="connsiteY1" fmla="*/ 21908 h 2124119"/>
                  <a:gd name="connsiteX2" fmla="*/ 99753 w 1313411"/>
                  <a:gd name="connsiteY2" fmla="*/ 68104 h 2124119"/>
                  <a:gd name="connsiteX3" fmla="*/ 94211 w 1313411"/>
                  <a:gd name="connsiteY3" fmla="*/ 106897 h 2124119"/>
                  <a:gd name="connsiteX4" fmla="*/ 72043 w 1313411"/>
                  <a:gd name="connsiteY4" fmla="*/ 145689 h 2124119"/>
                  <a:gd name="connsiteX5" fmla="*/ 83127 w 1313411"/>
                  <a:gd name="connsiteY5" fmla="*/ 201108 h 2124119"/>
                  <a:gd name="connsiteX6" fmla="*/ 0 w 1313411"/>
                  <a:gd name="connsiteY6" fmla="*/ 262068 h 2124119"/>
                  <a:gd name="connsiteX7" fmla="*/ 0 w 1313411"/>
                  <a:gd name="connsiteY7" fmla="*/ 306402 h 2124119"/>
                  <a:gd name="connsiteX8" fmla="*/ 38793 w 1313411"/>
                  <a:gd name="connsiteY8" fmla="*/ 395071 h 2124119"/>
                  <a:gd name="connsiteX9" fmla="*/ 38793 w 1313411"/>
                  <a:gd name="connsiteY9" fmla="*/ 433864 h 2124119"/>
                  <a:gd name="connsiteX10" fmla="*/ 22167 w 1313411"/>
                  <a:gd name="connsiteY10" fmla="*/ 583493 h 2124119"/>
                  <a:gd name="connsiteX11" fmla="*/ 49876 w 1313411"/>
                  <a:gd name="connsiteY11" fmla="*/ 677704 h 2124119"/>
                  <a:gd name="connsiteX12" fmla="*/ 77585 w 1313411"/>
                  <a:gd name="connsiteY12" fmla="*/ 710955 h 2124119"/>
                  <a:gd name="connsiteX13" fmla="*/ 83127 w 1313411"/>
                  <a:gd name="connsiteY13" fmla="*/ 749748 h 2124119"/>
                  <a:gd name="connsiteX14" fmla="*/ 72043 w 1313411"/>
                  <a:gd name="connsiteY14" fmla="*/ 821791 h 2124119"/>
                  <a:gd name="connsiteX15" fmla="*/ 121920 w 1313411"/>
                  <a:gd name="connsiteY15" fmla="*/ 832875 h 2124119"/>
                  <a:gd name="connsiteX16" fmla="*/ 144087 w 1313411"/>
                  <a:gd name="connsiteY16" fmla="*/ 832875 h 2124119"/>
                  <a:gd name="connsiteX17" fmla="*/ 166254 w 1313411"/>
                  <a:gd name="connsiteY17" fmla="*/ 799624 h 2124119"/>
                  <a:gd name="connsiteX18" fmla="*/ 182880 w 1313411"/>
                  <a:gd name="connsiteY18" fmla="*/ 788540 h 2124119"/>
                  <a:gd name="connsiteX19" fmla="*/ 193963 w 1313411"/>
                  <a:gd name="connsiteY19" fmla="*/ 832875 h 2124119"/>
                  <a:gd name="connsiteX20" fmla="*/ 188422 w 1313411"/>
                  <a:gd name="connsiteY20" fmla="*/ 882751 h 2124119"/>
                  <a:gd name="connsiteX21" fmla="*/ 182880 w 1313411"/>
                  <a:gd name="connsiteY21" fmla="*/ 899377 h 2124119"/>
                  <a:gd name="connsiteX22" fmla="*/ 149629 w 1313411"/>
                  <a:gd name="connsiteY22" fmla="*/ 893835 h 2124119"/>
                  <a:gd name="connsiteX23" fmla="*/ 133003 w 1313411"/>
                  <a:gd name="connsiteY23" fmla="*/ 949253 h 2124119"/>
                  <a:gd name="connsiteX24" fmla="*/ 144087 w 1313411"/>
                  <a:gd name="connsiteY24" fmla="*/ 1004671 h 2124119"/>
                  <a:gd name="connsiteX25" fmla="*/ 171796 w 1313411"/>
                  <a:gd name="connsiteY25" fmla="*/ 1032380 h 2124119"/>
                  <a:gd name="connsiteX26" fmla="*/ 205047 w 1313411"/>
                  <a:gd name="connsiteY26" fmla="*/ 1071173 h 2124119"/>
                  <a:gd name="connsiteX27" fmla="*/ 205047 w 1313411"/>
                  <a:gd name="connsiteY27" fmla="*/ 1109966 h 2124119"/>
                  <a:gd name="connsiteX28" fmla="*/ 182880 w 1313411"/>
                  <a:gd name="connsiteY28" fmla="*/ 1126591 h 2124119"/>
                  <a:gd name="connsiteX29" fmla="*/ 182880 w 1313411"/>
                  <a:gd name="connsiteY29" fmla="*/ 1126591 h 2124119"/>
                  <a:gd name="connsiteX30" fmla="*/ 238298 w 1313411"/>
                  <a:gd name="connsiteY30" fmla="*/ 1237428 h 2124119"/>
                  <a:gd name="connsiteX31" fmla="*/ 249382 w 1313411"/>
                  <a:gd name="connsiteY31" fmla="*/ 1326097 h 2124119"/>
                  <a:gd name="connsiteX32" fmla="*/ 282633 w 1313411"/>
                  <a:gd name="connsiteY32" fmla="*/ 1348264 h 2124119"/>
                  <a:gd name="connsiteX33" fmla="*/ 282633 w 1313411"/>
                  <a:gd name="connsiteY33" fmla="*/ 1348264 h 2124119"/>
                  <a:gd name="connsiteX34" fmla="*/ 304800 w 1313411"/>
                  <a:gd name="connsiteY34" fmla="*/ 1398140 h 2124119"/>
                  <a:gd name="connsiteX35" fmla="*/ 321425 w 1313411"/>
                  <a:gd name="connsiteY35" fmla="*/ 1425849 h 2124119"/>
                  <a:gd name="connsiteX36" fmla="*/ 326967 w 1313411"/>
                  <a:gd name="connsiteY36" fmla="*/ 1470184 h 2124119"/>
                  <a:gd name="connsiteX37" fmla="*/ 299258 w 1313411"/>
                  <a:gd name="connsiteY37" fmla="*/ 1514519 h 2124119"/>
                  <a:gd name="connsiteX38" fmla="*/ 315883 w 1313411"/>
                  <a:gd name="connsiteY38" fmla="*/ 1553311 h 2124119"/>
                  <a:gd name="connsiteX39" fmla="*/ 410094 w 1313411"/>
                  <a:gd name="connsiteY39" fmla="*/ 1619813 h 2124119"/>
                  <a:gd name="connsiteX40" fmla="*/ 459971 w 1313411"/>
                  <a:gd name="connsiteY40" fmla="*/ 1630897 h 2124119"/>
                  <a:gd name="connsiteX41" fmla="*/ 465513 w 1313411"/>
                  <a:gd name="connsiteY41" fmla="*/ 1614271 h 2124119"/>
                  <a:gd name="connsiteX42" fmla="*/ 465513 w 1313411"/>
                  <a:gd name="connsiteY42" fmla="*/ 1614271 h 2124119"/>
                  <a:gd name="connsiteX43" fmla="*/ 543098 w 1313411"/>
                  <a:gd name="connsiteY43" fmla="*/ 1719566 h 2124119"/>
                  <a:gd name="connsiteX44" fmla="*/ 604058 w 1313411"/>
                  <a:gd name="connsiteY44" fmla="*/ 1741733 h 2124119"/>
                  <a:gd name="connsiteX45" fmla="*/ 604058 w 1313411"/>
                  <a:gd name="connsiteY45" fmla="*/ 1741733 h 2124119"/>
                  <a:gd name="connsiteX46" fmla="*/ 642851 w 1313411"/>
                  <a:gd name="connsiteY46" fmla="*/ 1802693 h 2124119"/>
                  <a:gd name="connsiteX47" fmla="*/ 703811 w 1313411"/>
                  <a:gd name="connsiteY47" fmla="*/ 1841486 h 2124119"/>
                  <a:gd name="connsiteX48" fmla="*/ 775854 w 1313411"/>
                  <a:gd name="connsiteY48" fmla="*/ 1930155 h 2124119"/>
                  <a:gd name="connsiteX49" fmla="*/ 786938 w 1313411"/>
                  <a:gd name="connsiteY49" fmla="*/ 2024366 h 2124119"/>
                  <a:gd name="connsiteX50" fmla="*/ 803563 w 1313411"/>
                  <a:gd name="connsiteY50" fmla="*/ 2057617 h 2124119"/>
                  <a:gd name="connsiteX51" fmla="*/ 809105 w 1313411"/>
                  <a:gd name="connsiteY51" fmla="*/ 2090868 h 2124119"/>
                  <a:gd name="connsiteX52" fmla="*/ 1197033 w 1313411"/>
                  <a:gd name="connsiteY52" fmla="*/ 2124119 h 2124119"/>
                  <a:gd name="connsiteX53" fmla="*/ 1230283 w 1313411"/>
                  <a:gd name="connsiteY53" fmla="*/ 2096409 h 2124119"/>
                  <a:gd name="connsiteX54" fmla="*/ 1213658 w 1313411"/>
                  <a:gd name="connsiteY54" fmla="*/ 2018824 h 2124119"/>
                  <a:gd name="connsiteX55" fmla="*/ 1263534 w 1313411"/>
                  <a:gd name="connsiteY55" fmla="*/ 1913529 h 2124119"/>
                  <a:gd name="connsiteX56" fmla="*/ 1285702 w 1313411"/>
                  <a:gd name="connsiteY56" fmla="*/ 1874737 h 2124119"/>
                  <a:gd name="connsiteX57" fmla="*/ 1313411 w 1313411"/>
                  <a:gd name="connsiteY57" fmla="*/ 1813777 h 2124119"/>
                  <a:gd name="connsiteX58" fmla="*/ 1252451 w 1313411"/>
                  <a:gd name="connsiteY58" fmla="*/ 1664148 h 2124119"/>
                  <a:gd name="connsiteX59" fmla="*/ 576349 w 1313411"/>
                  <a:gd name="connsiteY59" fmla="*/ 722039 h 2124119"/>
                  <a:gd name="connsiteX60" fmla="*/ 696710 w 1313411"/>
                  <a:gd name="connsiteY60" fmla="*/ 167813 h 2124119"/>
                  <a:gd name="connsiteX61" fmla="*/ 256872 w 1313411"/>
                  <a:gd name="connsiteY61" fmla="*/ 43339 h 2124119"/>
                  <a:gd name="connsiteX62" fmla="*/ 106896 w 1313411"/>
                  <a:gd name="connsiteY62" fmla="*/ 0 h 2124119"/>
                  <a:gd name="connsiteX0" fmla="*/ 106896 w 1333018"/>
                  <a:gd name="connsiteY0" fmla="*/ 0 h 2124119"/>
                  <a:gd name="connsiteX1" fmla="*/ 83041 w 1333018"/>
                  <a:gd name="connsiteY1" fmla="*/ 21908 h 2124119"/>
                  <a:gd name="connsiteX2" fmla="*/ 99753 w 1333018"/>
                  <a:gd name="connsiteY2" fmla="*/ 68104 h 2124119"/>
                  <a:gd name="connsiteX3" fmla="*/ 94211 w 1333018"/>
                  <a:gd name="connsiteY3" fmla="*/ 106897 h 2124119"/>
                  <a:gd name="connsiteX4" fmla="*/ 72043 w 1333018"/>
                  <a:gd name="connsiteY4" fmla="*/ 145689 h 2124119"/>
                  <a:gd name="connsiteX5" fmla="*/ 83127 w 1333018"/>
                  <a:gd name="connsiteY5" fmla="*/ 201108 h 2124119"/>
                  <a:gd name="connsiteX6" fmla="*/ 0 w 1333018"/>
                  <a:gd name="connsiteY6" fmla="*/ 262068 h 2124119"/>
                  <a:gd name="connsiteX7" fmla="*/ 0 w 1333018"/>
                  <a:gd name="connsiteY7" fmla="*/ 306402 h 2124119"/>
                  <a:gd name="connsiteX8" fmla="*/ 38793 w 1333018"/>
                  <a:gd name="connsiteY8" fmla="*/ 395071 h 2124119"/>
                  <a:gd name="connsiteX9" fmla="*/ 38793 w 1333018"/>
                  <a:gd name="connsiteY9" fmla="*/ 433864 h 2124119"/>
                  <a:gd name="connsiteX10" fmla="*/ 22167 w 1333018"/>
                  <a:gd name="connsiteY10" fmla="*/ 583493 h 2124119"/>
                  <a:gd name="connsiteX11" fmla="*/ 49876 w 1333018"/>
                  <a:gd name="connsiteY11" fmla="*/ 677704 h 2124119"/>
                  <a:gd name="connsiteX12" fmla="*/ 77585 w 1333018"/>
                  <a:gd name="connsiteY12" fmla="*/ 710955 h 2124119"/>
                  <a:gd name="connsiteX13" fmla="*/ 83127 w 1333018"/>
                  <a:gd name="connsiteY13" fmla="*/ 749748 h 2124119"/>
                  <a:gd name="connsiteX14" fmla="*/ 72043 w 1333018"/>
                  <a:gd name="connsiteY14" fmla="*/ 821791 h 2124119"/>
                  <a:gd name="connsiteX15" fmla="*/ 121920 w 1333018"/>
                  <a:gd name="connsiteY15" fmla="*/ 832875 h 2124119"/>
                  <a:gd name="connsiteX16" fmla="*/ 144087 w 1333018"/>
                  <a:gd name="connsiteY16" fmla="*/ 832875 h 2124119"/>
                  <a:gd name="connsiteX17" fmla="*/ 166254 w 1333018"/>
                  <a:gd name="connsiteY17" fmla="*/ 799624 h 2124119"/>
                  <a:gd name="connsiteX18" fmla="*/ 182880 w 1333018"/>
                  <a:gd name="connsiteY18" fmla="*/ 788540 h 2124119"/>
                  <a:gd name="connsiteX19" fmla="*/ 193963 w 1333018"/>
                  <a:gd name="connsiteY19" fmla="*/ 832875 h 2124119"/>
                  <a:gd name="connsiteX20" fmla="*/ 188422 w 1333018"/>
                  <a:gd name="connsiteY20" fmla="*/ 882751 h 2124119"/>
                  <a:gd name="connsiteX21" fmla="*/ 182880 w 1333018"/>
                  <a:gd name="connsiteY21" fmla="*/ 899377 h 2124119"/>
                  <a:gd name="connsiteX22" fmla="*/ 149629 w 1333018"/>
                  <a:gd name="connsiteY22" fmla="*/ 893835 h 2124119"/>
                  <a:gd name="connsiteX23" fmla="*/ 133003 w 1333018"/>
                  <a:gd name="connsiteY23" fmla="*/ 949253 h 2124119"/>
                  <a:gd name="connsiteX24" fmla="*/ 144087 w 1333018"/>
                  <a:gd name="connsiteY24" fmla="*/ 1004671 h 2124119"/>
                  <a:gd name="connsiteX25" fmla="*/ 171796 w 1333018"/>
                  <a:gd name="connsiteY25" fmla="*/ 1032380 h 2124119"/>
                  <a:gd name="connsiteX26" fmla="*/ 205047 w 1333018"/>
                  <a:gd name="connsiteY26" fmla="*/ 1071173 h 2124119"/>
                  <a:gd name="connsiteX27" fmla="*/ 205047 w 1333018"/>
                  <a:gd name="connsiteY27" fmla="*/ 1109966 h 2124119"/>
                  <a:gd name="connsiteX28" fmla="*/ 182880 w 1333018"/>
                  <a:gd name="connsiteY28" fmla="*/ 1126591 h 2124119"/>
                  <a:gd name="connsiteX29" fmla="*/ 182880 w 1333018"/>
                  <a:gd name="connsiteY29" fmla="*/ 1126591 h 2124119"/>
                  <a:gd name="connsiteX30" fmla="*/ 238298 w 1333018"/>
                  <a:gd name="connsiteY30" fmla="*/ 1237428 h 2124119"/>
                  <a:gd name="connsiteX31" fmla="*/ 249382 w 1333018"/>
                  <a:gd name="connsiteY31" fmla="*/ 1326097 h 2124119"/>
                  <a:gd name="connsiteX32" fmla="*/ 282633 w 1333018"/>
                  <a:gd name="connsiteY32" fmla="*/ 1348264 h 2124119"/>
                  <a:gd name="connsiteX33" fmla="*/ 282633 w 1333018"/>
                  <a:gd name="connsiteY33" fmla="*/ 1348264 h 2124119"/>
                  <a:gd name="connsiteX34" fmla="*/ 304800 w 1333018"/>
                  <a:gd name="connsiteY34" fmla="*/ 1398140 h 2124119"/>
                  <a:gd name="connsiteX35" fmla="*/ 321425 w 1333018"/>
                  <a:gd name="connsiteY35" fmla="*/ 1425849 h 2124119"/>
                  <a:gd name="connsiteX36" fmla="*/ 326967 w 1333018"/>
                  <a:gd name="connsiteY36" fmla="*/ 1470184 h 2124119"/>
                  <a:gd name="connsiteX37" fmla="*/ 299258 w 1333018"/>
                  <a:gd name="connsiteY37" fmla="*/ 1514519 h 2124119"/>
                  <a:gd name="connsiteX38" fmla="*/ 315883 w 1333018"/>
                  <a:gd name="connsiteY38" fmla="*/ 1553311 h 2124119"/>
                  <a:gd name="connsiteX39" fmla="*/ 410094 w 1333018"/>
                  <a:gd name="connsiteY39" fmla="*/ 1619813 h 2124119"/>
                  <a:gd name="connsiteX40" fmla="*/ 459971 w 1333018"/>
                  <a:gd name="connsiteY40" fmla="*/ 1630897 h 2124119"/>
                  <a:gd name="connsiteX41" fmla="*/ 465513 w 1333018"/>
                  <a:gd name="connsiteY41" fmla="*/ 1614271 h 2124119"/>
                  <a:gd name="connsiteX42" fmla="*/ 465513 w 1333018"/>
                  <a:gd name="connsiteY42" fmla="*/ 1614271 h 2124119"/>
                  <a:gd name="connsiteX43" fmla="*/ 543098 w 1333018"/>
                  <a:gd name="connsiteY43" fmla="*/ 1719566 h 2124119"/>
                  <a:gd name="connsiteX44" fmla="*/ 604058 w 1333018"/>
                  <a:gd name="connsiteY44" fmla="*/ 1741733 h 2124119"/>
                  <a:gd name="connsiteX45" fmla="*/ 604058 w 1333018"/>
                  <a:gd name="connsiteY45" fmla="*/ 1741733 h 2124119"/>
                  <a:gd name="connsiteX46" fmla="*/ 642851 w 1333018"/>
                  <a:gd name="connsiteY46" fmla="*/ 1802693 h 2124119"/>
                  <a:gd name="connsiteX47" fmla="*/ 703811 w 1333018"/>
                  <a:gd name="connsiteY47" fmla="*/ 1841486 h 2124119"/>
                  <a:gd name="connsiteX48" fmla="*/ 775854 w 1333018"/>
                  <a:gd name="connsiteY48" fmla="*/ 1930155 h 2124119"/>
                  <a:gd name="connsiteX49" fmla="*/ 786938 w 1333018"/>
                  <a:gd name="connsiteY49" fmla="*/ 2024366 h 2124119"/>
                  <a:gd name="connsiteX50" fmla="*/ 803563 w 1333018"/>
                  <a:gd name="connsiteY50" fmla="*/ 2057617 h 2124119"/>
                  <a:gd name="connsiteX51" fmla="*/ 809105 w 1333018"/>
                  <a:gd name="connsiteY51" fmla="*/ 2090868 h 2124119"/>
                  <a:gd name="connsiteX52" fmla="*/ 1197033 w 1333018"/>
                  <a:gd name="connsiteY52" fmla="*/ 2124119 h 2124119"/>
                  <a:gd name="connsiteX53" fmla="*/ 1230283 w 1333018"/>
                  <a:gd name="connsiteY53" fmla="*/ 2096409 h 2124119"/>
                  <a:gd name="connsiteX54" fmla="*/ 1213658 w 1333018"/>
                  <a:gd name="connsiteY54" fmla="*/ 2018824 h 2124119"/>
                  <a:gd name="connsiteX55" fmla="*/ 1263534 w 1333018"/>
                  <a:gd name="connsiteY55" fmla="*/ 1913529 h 2124119"/>
                  <a:gd name="connsiteX56" fmla="*/ 1285702 w 1333018"/>
                  <a:gd name="connsiteY56" fmla="*/ 1874737 h 2124119"/>
                  <a:gd name="connsiteX57" fmla="*/ 1333018 w 1333018"/>
                  <a:gd name="connsiteY57" fmla="*/ 1835246 h 2124119"/>
                  <a:gd name="connsiteX58" fmla="*/ 1252451 w 1333018"/>
                  <a:gd name="connsiteY58" fmla="*/ 1664148 h 2124119"/>
                  <a:gd name="connsiteX59" fmla="*/ 576349 w 1333018"/>
                  <a:gd name="connsiteY59" fmla="*/ 722039 h 2124119"/>
                  <a:gd name="connsiteX60" fmla="*/ 696710 w 1333018"/>
                  <a:gd name="connsiteY60" fmla="*/ 167813 h 2124119"/>
                  <a:gd name="connsiteX61" fmla="*/ 256872 w 1333018"/>
                  <a:gd name="connsiteY61" fmla="*/ 43339 h 2124119"/>
                  <a:gd name="connsiteX62" fmla="*/ 106896 w 1333018"/>
                  <a:gd name="connsiteY62" fmla="*/ 0 h 2124119"/>
                  <a:gd name="connsiteX0" fmla="*/ 106896 w 1333018"/>
                  <a:gd name="connsiteY0" fmla="*/ 0 h 2124119"/>
                  <a:gd name="connsiteX1" fmla="*/ 83041 w 1333018"/>
                  <a:gd name="connsiteY1" fmla="*/ 21908 h 2124119"/>
                  <a:gd name="connsiteX2" fmla="*/ 99753 w 1333018"/>
                  <a:gd name="connsiteY2" fmla="*/ 68104 h 2124119"/>
                  <a:gd name="connsiteX3" fmla="*/ 94211 w 1333018"/>
                  <a:gd name="connsiteY3" fmla="*/ 106897 h 2124119"/>
                  <a:gd name="connsiteX4" fmla="*/ 72043 w 1333018"/>
                  <a:gd name="connsiteY4" fmla="*/ 145689 h 2124119"/>
                  <a:gd name="connsiteX5" fmla="*/ 83127 w 1333018"/>
                  <a:gd name="connsiteY5" fmla="*/ 201108 h 2124119"/>
                  <a:gd name="connsiteX6" fmla="*/ 0 w 1333018"/>
                  <a:gd name="connsiteY6" fmla="*/ 262068 h 2124119"/>
                  <a:gd name="connsiteX7" fmla="*/ 0 w 1333018"/>
                  <a:gd name="connsiteY7" fmla="*/ 306402 h 2124119"/>
                  <a:gd name="connsiteX8" fmla="*/ 38793 w 1333018"/>
                  <a:gd name="connsiteY8" fmla="*/ 395071 h 2124119"/>
                  <a:gd name="connsiteX9" fmla="*/ 38793 w 1333018"/>
                  <a:gd name="connsiteY9" fmla="*/ 433864 h 2124119"/>
                  <a:gd name="connsiteX10" fmla="*/ 22167 w 1333018"/>
                  <a:gd name="connsiteY10" fmla="*/ 583493 h 2124119"/>
                  <a:gd name="connsiteX11" fmla="*/ 49876 w 1333018"/>
                  <a:gd name="connsiteY11" fmla="*/ 677704 h 2124119"/>
                  <a:gd name="connsiteX12" fmla="*/ 77585 w 1333018"/>
                  <a:gd name="connsiteY12" fmla="*/ 710955 h 2124119"/>
                  <a:gd name="connsiteX13" fmla="*/ 83127 w 1333018"/>
                  <a:gd name="connsiteY13" fmla="*/ 749748 h 2124119"/>
                  <a:gd name="connsiteX14" fmla="*/ 72043 w 1333018"/>
                  <a:gd name="connsiteY14" fmla="*/ 821791 h 2124119"/>
                  <a:gd name="connsiteX15" fmla="*/ 121920 w 1333018"/>
                  <a:gd name="connsiteY15" fmla="*/ 832875 h 2124119"/>
                  <a:gd name="connsiteX16" fmla="*/ 144087 w 1333018"/>
                  <a:gd name="connsiteY16" fmla="*/ 832875 h 2124119"/>
                  <a:gd name="connsiteX17" fmla="*/ 166254 w 1333018"/>
                  <a:gd name="connsiteY17" fmla="*/ 799624 h 2124119"/>
                  <a:gd name="connsiteX18" fmla="*/ 182880 w 1333018"/>
                  <a:gd name="connsiteY18" fmla="*/ 788540 h 2124119"/>
                  <a:gd name="connsiteX19" fmla="*/ 193963 w 1333018"/>
                  <a:gd name="connsiteY19" fmla="*/ 832875 h 2124119"/>
                  <a:gd name="connsiteX20" fmla="*/ 188422 w 1333018"/>
                  <a:gd name="connsiteY20" fmla="*/ 882751 h 2124119"/>
                  <a:gd name="connsiteX21" fmla="*/ 182880 w 1333018"/>
                  <a:gd name="connsiteY21" fmla="*/ 899377 h 2124119"/>
                  <a:gd name="connsiteX22" fmla="*/ 149629 w 1333018"/>
                  <a:gd name="connsiteY22" fmla="*/ 893835 h 2124119"/>
                  <a:gd name="connsiteX23" fmla="*/ 133003 w 1333018"/>
                  <a:gd name="connsiteY23" fmla="*/ 949253 h 2124119"/>
                  <a:gd name="connsiteX24" fmla="*/ 144087 w 1333018"/>
                  <a:gd name="connsiteY24" fmla="*/ 1004671 h 2124119"/>
                  <a:gd name="connsiteX25" fmla="*/ 171796 w 1333018"/>
                  <a:gd name="connsiteY25" fmla="*/ 1032380 h 2124119"/>
                  <a:gd name="connsiteX26" fmla="*/ 205047 w 1333018"/>
                  <a:gd name="connsiteY26" fmla="*/ 1071173 h 2124119"/>
                  <a:gd name="connsiteX27" fmla="*/ 205047 w 1333018"/>
                  <a:gd name="connsiteY27" fmla="*/ 1109966 h 2124119"/>
                  <a:gd name="connsiteX28" fmla="*/ 182880 w 1333018"/>
                  <a:gd name="connsiteY28" fmla="*/ 1126591 h 2124119"/>
                  <a:gd name="connsiteX29" fmla="*/ 182880 w 1333018"/>
                  <a:gd name="connsiteY29" fmla="*/ 1126591 h 2124119"/>
                  <a:gd name="connsiteX30" fmla="*/ 238298 w 1333018"/>
                  <a:gd name="connsiteY30" fmla="*/ 1237428 h 2124119"/>
                  <a:gd name="connsiteX31" fmla="*/ 249382 w 1333018"/>
                  <a:gd name="connsiteY31" fmla="*/ 1326097 h 2124119"/>
                  <a:gd name="connsiteX32" fmla="*/ 282633 w 1333018"/>
                  <a:gd name="connsiteY32" fmla="*/ 1348264 h 2124119"/>
                  <a:gd name="connsiteX33" fmla="*/ 282633 w 1333018"/>
                  <a:gd name="connsiteY33" fmla="*/ 1348264 h 2124119"/>
                  <a:gd name="connsiteX34" fmla="*/ 304800 w 1333018"/>
                  <a:gd name="connsiteY34" fmla="*/ 1398140 h 2124119"/>
                  <a:gd name="connsiteX35" fmla="*/ 321425 w 1333018"/>
                  <a:gd name="connsiteY35" fmla="*/ 1425849 h 2124119"/>
                  <a:gd name="connsiteX36" fmla="*/ 326967 w 1333018"/>
                  <a:gd name="connsiteY36" fmla="*/ 1470184 h 2124119"/>
                  <a:gd name="connsiteX37" fmla="*/ 299258 w 1333018"/>
                  <a:gd name="connsiteY37" fmla="*/ 1514519 h 2124119"/>
                  <a:gd name="connsiteX38" fmla="*/ 315883 w 1333018"/>
                  <a:gd name="connsiteY38" fmla="*/ 1553311 h 2124119"/>
                  <a:gd name="connsiteX39" fmla="*/ 410094 w 1333018"/>
                  <a:gd name="connsiteY39" fmla="*/ 1619813 h 2124119"/>
                  <a:gd name="connsiteX40" fmla="*/ 459971 w 1333018"/>
                  <a:gd name="connsiteY40" fmla="*/ 1630897 h 2124119"/>
                  <a:gd name="connsiteX41" fmla="*/ 465513 w 1333018"/>
                  <a:gd name="connsiteY41" fmla="*/ 1614271 h 2124119"/>
                  <a:gd name="connsiteX42" fmla="*/ 465513 w 1333018"/>
                  <a:gd name="connsiteY42" fmla="*/ 1614271 h 2124119"/>
                  <a:gd name="connsiteX43" fmla="*/ 543098 w 1333018"/>
                  <a:gd name="connsiteY43" fmla="*/ 1719566 h 2124119"/>
                  <a:gd name="connsiteX44" fmla="*/ 604058 w 1333018"/>
                  <a:gd name="connsiteY44" fmla="*/ 1741733 h 2124119"/>
                  <a:gd name="connsiteX45" fmla="*/ 604058 w 1333018"/>
                  <a:gd name="connsiteY45" fmla="*/ 1741733 h 2124119"/>
                  <a:gd name="connsiteX46" fmla="*/ 642851 w 1333018"/>
                  <a:gd name="connsiteY46" fmla="*/ 1802693 h 2124119"/>
                  <a:gd name="connsiteX47" fmla="*/ 703811 w 1333018"/>
                  <a:gd name="connsiteY47" fmla="*/ 1841486 h 2124119"/>
                  <a:gd name="connsiteX48" fmla="*/ 775854 w 1333018"/>
                  <a:gd name="connsiteY48" fmla="*/ 1930155 h 2124119"/>
                  <a:gd name="connsiteX49" fmla="*/ 786938 w 1333018"/>
                  <a:gd name="connsiteY49" fmla="*/ 2024366 h 2124119"/>
                  <a:gd name="connsiteX50" fmla="*/ 803563 w 1333018"/>
                  <a:gd name="connsiteY50" fmla="*/ 2057617 h 2124119"/>
                  <a:gd name="connsiteX51" fmla="*/ 809105 w 1333018"/>
                  <a:gd name="connsiteY51" fmla="*/ 2090868 h 2124119"/>
                  <a:gd name="connsiteX52" fmla="*/ 1197033 w 1333018"/>
                  <a:gd name="connsiteY52" fmla="*/ 2124119 h 2124119"/>
                  <a:gd name="connsiteX53" fmla="*/ 1230283 w 1333018"/>
                  <a:gd name="connsiteY53" fmla="*/ 2096409 h 2124119"/>
                  <a:gd name="connsiteX54" fmla="*/ 1213658 w 1333018"/>
                  <a:gd name="connsiteY54" fmla="*/ 2018824 h 2124119"/>
                  <a:gd name="connsiteX55" fmla="*/ 1263534 w 1333018"/>
                  <a:gd name="connsiteY55" fmla="*/ 1913529 h 2124119"/>
                  <a:gd name="connsiteX56" fmla="*/ 1285702 w 1333018"/>
                  <a:gd name="connsiteY56" fmla="*/ 1874737 h 2124119"/>
                  <a:gd name="connsiteX57" fmla="*/ 1333018 w 1333018"/>
                  <a:gd name="connsiteY57" fmla="*/ 1835246 h 2124119"/>
                  <a:gd name="connsiteX58" fmla="*/ 1262504 w 1333018"/>
                  <a:gd name="connsiteY58" fmla="*/ 1661801 h 2124119"/>
                  <a:gd name="connsiteX59" fmla="*/ 576349 w 1333018"/>
                  <a:gd name="connsiteY59" fmla="*/ 722039 h 2124119"/>
                  <a:gd name="connsiteX60" fmla="*/ 696710 w 1333018"/>
                  <a:gd name="connsiteY60" fmla="*/ 167813 h 2124119"/>
                  <a:gd name="connsiteX61" fmla="*/ 256872 w 1333018"/>
                  <a:gd name="connsiteY61" fmla="*/ 43339 h 2124119"/>
                  <a:gd name="connsiteX62" fmla="*/ 106896 w 1333018"/>
                  <a:gd name="connsiteY62" fmla="*/ 0 h 2124119"/>
                  <a:gd name="connsiteX0" fmla="*/ 106896 w 1333018"/>
                  <a:gd name="connsiteY0" fmla="*/ 0 h 2124119"/>
                  <a:gd name="connsiteX1" fmla="*/ 83041 w 1333018"/>
                  <a:gd name="connsiteY1" fmla="*/ 21908 h 2124119"/>
                  <a:gd name="connsiteX2" fmla="*/ 99753 w 1333018"/>
                  <a:gd name="connsiteY2" fmla="*/ 68104 h 2124119"/>
                  <a:gd name="connsiteX3" fmla="*/ 94211 w 1333018"/>
                  <a:gd name="connsiteY3" fmla="*/ 106897 h 2124119"/>
                  <a:gd name="connsiteX4" fmla="*/ 72043 w 1333018"/>
                  <a:gd name="connsiteY4" fmla="*/ 145689 h 2124119"/>
                  <a:gd name="connsiteX5" fmla="*/ 83127 w 1333018"/>
                  <a:gd name="connsiteY5" fmla="*/ 201108 h 2124119"/>
                  <a:gd name="connsiteX6" fmla="*/ 0 w 1333018"/>
                  <a:gd name="connsiteY6" fmla="*/ 262068 h 2124119"/>
                  <a:gd name="connsiteX7" fmla="*/ 0 w 1333018"/>
                  <a:gd name="connsiteY7" fmla="*/ 306402 h 2124119"/>
                  <a:gd name="connsiteX8" fmla="*/ 38793 w 1333018"/>
                  <a:gd name="connsiteY8" fmla="*/ 395071 h 2124119"/>
                  <a:gd name="connsiteX9" fmla="*/ 38793 w 1333018"/>
                  <a:gd name="connsiteY9" fmla="*/ 433864 h 2124119"/>
                  <a:gd name="connsiteX10" fmla="*/ 22167 w 1333018"/>
                  <a:gd name="connsiteY10" fmla="*/ 583493 h 2124119"/>
                  <a:gd name="connsiteX11" fmla="*/ 49876 w 1333018"/>
                  <a:gd name="connsiteY11" fmla="*/ 677704 h 2124119"/>
                  <a:gd name="connsiteX12" fmla="*/ 77585 w 1333018"/>
                  <a:gd name="connsiteY12" fmla="*/ 710955 h 2124119"/>
                  <a:gd name="connsiteX13" fmla="*/ 83127 w 1333018"/>
                  <a:gd name="connsiteY13" fmla="*/ 749748 h 2124119"/>
                  <a:gd name="connsiteX14" fmla="*/ 72043 w 1333018"/>
                  <a:gd name="connsiteY14" fmla="*/ 821791 h 2124119"/>
                  <a:gd name="connsiteX15" fmla="*/ 121920 w 1333018"/>
                  <a:gd name="connsiteY15" fmla="*/ 832875 h 2124119"/>
                  <a:gd name="connsiteX16" fmla="*/ 144087 w 1333018"/>
                  <a:gd name="connsiteY16" fmla="*/ 832875 h 2124119"/>
                  <a:gd name="connsiteX17" fmla="*/ 166254 w 1333018"/>
                  <a:gd name="connsiteY17" fmla="*/ 799624 h 2124119"/>
                  <a:gd name="connsiteX18" fmla="*/ 182880 w 1333018"/>
                  <a:gd name="connsiteY18" fmla="*/ 788540 h 2124119"/>
                  <a:gd name="connsiteX19" fmla="*/ 193963 w 1333018"/>
                  <a:gd name="connsiteY19" fmla="*/ 832875 h 2124119"/>
                  <a:gd name="connsiteX20" fmla="*/ 188422 w 1333018"/>
                  <a:gd name="connsiteY20" fmla="*/ 882751 h 2124119"/>
                  <a:gd name="connsiteX21" fmla="*/ 182880 w 1333018"/>
                  <a:gd name="connsiteY21" fmla="*/ 899377 h 2124119"/>
                  <a:gd name="connsiteX22" fmla="*/ 149629 w 1333018"/>
                  <a:gd name="connsiteY22" fmla="*/ 893835 h 2124119"/>
                  <a:gd name="connsiteX23" fmla="*/ 133003 w 1333018"/>
                  <a:gd name="connsiteY23" fmla="*/ 949253 h 2124119"/>
                  <a:gd name="connsiteX24" fmla="*/ 144087 w 1333018"/>
                  <a:gd name="connsiteY24" fmla="*/ 1004671 h 2124119"/>
                  <a:gd name="connsiteX25" fmla="*/ 171796 w 1333018"/>
                  <a:gd name="connsiteY25" fmla="*/ 1032380 h 2124119"/>
                  <a:gd name="connsiteX26" fmla="*/ 205047 w 1333018"/>
                  <a:gd name="connsiteY26" fmla="*/ 1071173 h 2124119"/>
                  <a:gd name="connsiteX27" fmla="*/ 205047 w 1333018"/>
                  <a:gd name="connsiteY27" fmla="*/ 1109966 h 2124119"/>
                  <a:gd name="connsiteX28" fmla="*/ 182880 w 1333018"/>
                  <a:gd name="connsiteY28" fmla="*/ 1126591 h 2124119"/>
                  <a:gd name="connsiteX29" fmla="*/ 182880 w 1333018"/>
                  <a:gd name="connsiteY29" fmla="*/ 1126591 h 2124119"/>
                  <a:gd name="connsiteX30" fmla="*/ 238298 w 1333018"/>
                  <a:gd name="connsiteY30" fmla="*/ 1237428 h 2124119"/>
                  <a:gd name="connsiteX31" fmla="*/ 249382 w 1333018"/>
                  <a:gd name="connsiteY31" fmla="*/ 1326097 h 2124119"/>
                  <a:gd name="connsiteX32" fmla="*/ 282633 w 1333018"/>
                  <a:gd name="connsiteY32" fmla="*/ 1348264 h 2124119"/>
                  <a:gd name="connsiteX33" fmla="*/ 282633 w 1333018"/>
                  <a:gd name="connsiteY33" fmla="*/ 1348264 h 2124119"/>
                  <a:gd name="connsiteX34" fmla="*/ 304800 w 1333018"/>
                  <a:gd name="connsiteY34" fmla="*/ 1398140 h 2124119"/>
                  <a:gd name="connsiteX35" fmla="*/ 321425 w 1333018"/>
                  <a:gd name="connsiteY35" fmla="*/ 1425849 h 2124119"/>
                  <a:gd name="connsiteX36" fmla="*/ 326967 w 1333018"/>
                  <a:gd name="connsiteY36" fmla="*/ 1470184 h 2124119"/>
                  <a:gd name="connsiteX37" fmla="*/ 299258 w 1333018"/>
                  <a:gd name="connsiteY37" fmla="*/ 1514519 h 2124119"/>
                  <a:gd name="connsiteX38" fmla="*/ 315883 w 1333018"/>
                  <a:gd name="connsiteY38" fmla="*/ 1553311 h 2124119"/>
                  <a:gd name="connsiteX39" fmla="*/ 410094 w 1333018"/>
                  <a:gd name="connsiteY39" fmla="*/ 1619813 h 2124119"/>
                  <a:gd name="connsiteX40" fmla="*/ 459971 w 1333018"/>
                  <a:gd name="connsiteY40" fmla="*/ 1630897 h 2124119"/>
                  <a:gd name="connsiteX41" fmla="*/ 465513 w 1333018"/>
                  <a:gd name="connsiteY41" fmla="*/ 1614271 h 2124119"/>
                  <a:gd name="connsiteX42" fmla="*/ 465513 w 1333018"/>
                  <a:gd name="connsiteY42" fmla="*/ 1614271 h 2124119"/>
                  <a:gd name="connsiteX43" fmla="*/ 543098 w 1333018"/>
                  <a:gd name="connsiteY43" fmla="*/ 1719566 h 2124119"/>
                  <a:gd name="connsiteX44" fmla="*/ 604058 w 1333018"/>
                  <a:gd name="connsiteY44" fmla="*/ 1741733 h 2124119"/>
                  <a:gd name="connsiteX45" fmla="*/ 604058 w 1333018"/>
                  <a:gd name="connsiteY45" fmla="*/ 1741733 h 2124119"/>
                  <a:gd name="connsiteX46" fmla="*/ 642851 w 1333018"/>
                  <a:gd name="connsiteY46" fmla="*/ 1802693 h 2124119"/>
                  <a:gd name="connsiteX47" fmla="*/ 703811 w 1333018"/>
                  <a:gd name="connsiteY47" fmla="*/ 1841486 h 2124119"/>
                  <a:gd name="connsiteX48" fmla="*/ 775854 w 1333018"/>
                  <a:gd name="connsiteY48" fmla="*/ 1930155 h 2124119"/>
                  <a:gd name="connsiteX49" fmla="*/ 786938 w 1333018"/>
                  <a:gd name="connsiteY49" fmla="*/ 2024366 h 2124119"/>
                  <a:gd name="connsiteX50" fmla="*/ 803563 w 1333018"/>
                  <a:gd name="connsiteY50" fmla="*/ 2057617 h 2124119"/>
                  <a:gd name="connsiteX51" fmla="*/ 809105 w 1333018"/>
                  <a:gd name="connsiteY51" fmla="*/ 2090868 h 2124119"/>
                  <a:gd name="connsiteX52" fmla="*/ 1197033 w 1333018"/>
                  <a:gd name="connsiteY52" fmla="*/ 2124119 h 2124119"/>
                  <a:gd name="connsiteX53" fmla="*/ 1230283 w 1333018"/>
                  <a:gd name="connsiteY53" fmla="*/ 2096409 h 2124119"/>
                  <a:gd name="connsiteX54" fmla="*/ 1213658 w 1333018"/>
                  <a:gd name="connsiteY54" fmla="*/ 2018824 h 2124119"/>
                  <a:gd name="connsiteX55" fmla="*/ 1264062 w 1333018"/>
                  <a:gd name="connsiteY55" fmla="*/ 1946907 h 2124119"/>
                  <a:gd name="connsiteX56" fmla="*/ 1285702 w 1333018"/>
                  <a:gd name="connsiteY56" fmla="*/ 1874737 h 2124119"/>
                  <a:gd name="connsiteX57" fmla="*/ 1333018 w 1333018"/>
                  <a:gd name="connsiteY57" fmla="*/ 1835246 h 2124119"/>
                  <a:gd name="connsiteX58" fmla="*/ 1262504 w 1333018"/>
                  <a:gd name="connsiteY58" fmla="*/ 1661801 h 2124119"/>
                  <a:gd name="connsiteX59" fmla="*/ 576349 w 1333018"/>
                  <a:gd name="connsiteY59" fmla="*/ 722039 h 2124119"/>
                  <a:gd name="connsiteX60" fmla="*/ 696710 w 1333018"/>
                  <a:gd name="connsiteY60" fmla="*/ 167813 h 2124119"/>
                  <a:gd name="connsiteX61" fmla="*/ 256872 w 1333018"/>
                  <a:gd name="connsiteY61" fmla="*/ 43339 h 2124119"/>
                  <a:gd name="connsiteX62" fmla="*/ 106896 w 1333018"/>
                  <a:gd name="connsiteY62" fmla="*/ 0 h 2124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333018" h="2124119">
                    <a:moveTo>
                      <a:pt x="106896" y="0"/>
                    </a:moveTo>
                    <a:lnTo>
                      <a:pt x="83041" y="21908"/>
                    </a:lnTo>
                    <a:lnTo>
                      <a:pt x="99753" y="68104"/>
                    </a:lnTo>
                    <a:lnTo>
                      <a:pt x="94211" y="106897"/>
                    </a:lnTo>
                    <a:lnTo>
                      <a:pt x="72043" y="145689"/>
                    </a:lnTo>
                    <a:lnTo>
                      <a:pt x="83127" y="201108"/>
                    </a:lnTo>
                    <a:lnTo>
                      <a:pt x="0" y="262068"/>
                    </a:lnTo>
                    <a:lnTo>
                      <a:pt x="0" y="306402"/>
                    </a:lnTo>
                    <a:lnTo>
                      <a:pt x="38793" y="395071"/>
                    </a:lnTo>
                    <a:lnTo>
                      <a:pt x="38793" y="433864"/>
                    </a:lnTo>
                    <a:lnTo>
                      <a:pt x="22167" y="583493"/>
                    </a:lnTo>
                    <a:lnTo>
                      <a:pt x="49876" y="677704"/>
                    </a:lnTo>
                    <a:lnTo>
                      <a:pt x="77585" y="710955"/>
                    </a:lnTo>
                    <a:lnTo>
                      <a:pt x="83127" y="749748"/>
                    </a:lnTo>
                    <a:lnTo>
                      <a:pt x="72043" y="821791"/>
                    </a:lnTo>
                    <a:lnTo>
                      <a:pt x="121920" y="832875"/>
                    </a:lnTo>
                    <a:lnTo>
                      <a:pt x="144087" y="832875"/>
                    </a:lnTo>
                    <a:lnTo>
                      <a:pt x="166254" y="799624"/>
                    </a:lnTo>
                    <a:lnTo>
                      <a:pt x="182880" y="788540"/>
                    </a:lnTo>
                    <a:lnTo>
                      <a:pt x="193963" y="832875"/>
                    </a:lnTo>
                    <a:lnTo>
                      <a:pt x="188422" y="882751"/>
                    </a:lnTo>
                    <a:lnTo>
                      <a:pt x="182880" y="899377"/>
                    </a:lnTo>
                    <a:lnTo>
                      <a:pt x="149629" y="893835"/>
                    </a:lnTo>
                    <a:lnTo>
                      <a:pt x="133003" y="949253"/>
                    </a:lnTo>
                    <a:lnTo>
                      <a:pt x="144087" y="1004671"/>
                    </a:lnTo>
                    <a:lnTo>
                      <a:pt x="171796" y="1032380"/>
                    </a:lnTo>
                    <a:lnTo>
                      <a:pt x="205047" y="1071173"/>
                    </a:lnTo>
                    <a:lnTo>
                      <a:pt x="205047" y="1109966"/>
                    </a:lnTo>
                    <a:lnTo>
                      <a:pt x="182880" y="1126591"/>
                    </a:lnTo>
                    <a:lnTo>
                      <a:pt x="182880" y="1126591"/>
                    </a:lnTo>
                    <a:lnTo>
                      <a:pt x="238298" y="1237428"/>
                    </a:lnTo>
                    <a:lnTo>
                      <a:pt x="249382" y="1326097"/>
                    </a:lnTo>
                    <a:lnTo>
                      <a:pt x="282633" y="1348264"/>
                    </a:lnTo>
                    <a:lnTo>
                      <a:pt x="282633" y="1348264"/>
                    </a:lnTo>
                    <a:lnTo>
                      <a:pt x="304800" y="1398140"/>
                    </a:lnTo>
                    <a:lnTo>
                      <a:pt x="321425" y="1425849"/>
                    </a:lnTo>
                    <a:lnTo>
                      <a:pt x="326967" y="1470184"/>
                    </a:lnTo>
                    <a:lnTo>
                      <a:pt x="299258" y="1514519"/>
                    </a:lnTo>
                    <a:lnTo>
                      <a:pt x="315883" y="1553311"/>
                    </a:lnTo>
                    <a:lnTo>
                      <a:pt x="410094" y="1619813"/>
                    </a:lnTo>
                    <a:lnTo>
                      <a:pt x="459971" y="1630897"/>
                    </a:lnTo>
                    <a:lnTo>
                      <a:pt x="465513" y="1614271"/>
                    </a:lnTo>
                    <a:lnTo>
                      <a:pt x="465513" y="1614271"/>
                    </a:lnTo>
                    <a:lnTo>
                      <a:pt x="543098" y="1719566"/>
                    </a:lnTo>
                    <a:lnTo>
                      <a:pt x="604058" y="1741733"/>
                    </a:lnTo>
                    <a:lnTo>
                      <a:pt x="604058" y="1741733"/>
                    </a:lnTo>
                    <a:lnTo>
                      <a:pt x="642851" y="1802693"/>
                    </a:lnTo>
                    <a:lnTo>
                      <a:pt x="703811" y="1841486"/>
                    </a:lnTo>
                    <a:lnTo>
                      <a:pt x="775854" y="1930155"/>
                    </a:lnTo>
                    <a:lnTo>
                      <a:pt x="786938" y="2024366"/>
                    </a:lnTo>
                    <a:lnTo>
                      <a:pt x="803563" y="2057617"/>
                    </a:lnTo>
                    <a:lnTo>
                      <a:pt x="809105" y="2090868"/>
                    </a:lnTo>
                    <a:lnTo>
                      <a:pt x="1197033" y="2124119"/>
                    </a:lnTo>
                    <a:lnTo>
                      <a:pt x="1230283" y="2096409"/>
                    </a:lnTo>
                    <a:lnTo>
                      <a:pt x="1213658" y="2018824"/>
                    </a:lnTo>
                    <a:lnTo>
                      <a:pt x="1264062" y="1946907"/>
                    </a:lnTo>
                    <a:lnTo>
                      <a:pt x="1285702" y="1874737"/>
                    </a:lnTo>
                    <a:lnTo>
                      <a:pt x="1333018" y="1835246"/>
                    </a:lnTo>
                    <a:lnTo>
                      <a:pt x="1262504" y="1661801"/>
                    </a:lnTo>
                    <a:lnTo>
                      <a:pt x="576349" y="722039"/>
                    </a:lnTo>
                    <a:lnTo>
                      <a:pt x="696710" y="167813"/>
                    </a:lnTo>
                    <a:lnTo>
                      <a:pt x="256872" y="43339"/>
                    </a:lnTo>
                    <a:lnTo>
                      <a:pt x="106896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59" name="Freeform 3079"/>
              <p:cNvSpPr/>
              <p:nvPr/>
            </p:nvSpPr>
            <p:spPr>
              <a:xfrm>
                <a:off x="7565357" y="4480176"/>
                <a:ext cx="882650" cy="776287"/>
              </a:xfrm>
              <a:custGeom>
                <a:avLst/>
                <a:gdLst>
                  <a:gd name="connsiteX0" fmla="*/ 0 w 883066"/>
                  <a:gd name="connsiteY0" fmla="*/ 62670 h 774819"/>
                  <a:gd name="connsiteX1" fmla="*/ 14243 w 883066"/>
                  <a:gd name="connsiteY1" fmla="*/ 188008 h 774819"/>
                  <a:gd name="connsiteX2" fmla="*/ 17092 w 883066"/>
                  <a:gd name="connsiteY2" fmla="*/ 253526 h 774819"/>
                  <a:gd name="connsiteX3" fmla="*/ 39881 w 883066"/>
                  <a:gd name="connsiteY3" fmla="*/ 313346 h 774819"/>
                  <a:gd name="connsiteX4" fmla="*/ 76912 w 883066"/>
                  <a:gd name="connsiteY4" fmla="*/ 361772 h 774819"/>
                  <a:gd name="connsiteX5" fmla="*/ 108247 w 883066"/>
                  <a:gd name="connsiteY5" fmla="*/ 450079 h 774819"/>
                  <a:gd name="connsiteX6" fmla="*/ 79761 w 883066"/>
                  <a:gd name="connsiteY6" fmla="*/ 526991 h 774819"/>
                  <a:gd name="connsiteX7" fmla="*/ 82610 w 883066"/>
                  <a:gd name="connsiteY7" fmla="*/ 561174 h 774819"/>
                  <a:gd name="connsiteX8" fmla="*/ 102550 w 883066"/>
                  <a:gd name="connsiteY8" fmla="*/ 615298 h 774819"/>
                  <a:gd name="connsiteX9" fmla="*/ 94004 w 883066"/>
                  <a:gd name="connsiteY9" fmla="*/ 697907 h 774819"/>
                  <a:gd name="connsiteX10" fmla="*/ 136733 w 883066"/>
                  <a:gd name="connsiteY10" fmla="*/ 686513 h 774819"/>
                  <a:gd name="connsiteX11" fmla="*/ 182311 w 883066"/>
                  <a:gd name="connsiteY11" fmla="*/ 669421 h 774819"/>
                  <a:gd name="connsiteX12" fmla="*/ 236434 w 883066"/>
                  <a:gd name="connsiteY12" fmla="*/ 677967 h 774819"/>
                  <a:gd name="connsiteX13" fmla="*/ 296254 w 883066"/>
                  <a:gd name="connsiteY13" fmla="*/ 703604 h 774819"/>
                  <a:gd name="connsiteX14" fmla="*/ 358924 w 883066"/>
                  <a:gd name="connsiteY14" fmla="*/ 703604 h 774819"/>
                  <a:gd name="connsiteX15" fmla="*/ 361772 w 883066"/>
                  <a:gd name="connsiteY15" fmla="*/ 660875 h 774819"/>
                  <a:gd name="connsiteX16" fmla="*/ 387410 w 883066"/>
                  <a:gd name="connsiteY16" fmla="*/ 646632 h 774819"/>
                  <a:gd name="connsiteX17" fmla="*/ 424441 w 883066"/>
                  <a:gd name="connsiteY17" fmla="*/ 649481 h 774819"/>
                  <a:gd name="connsiteX18" fmla="*/ 447230 w 883066"/>
                  <a:gd name="connsiteY18" fmla="*/ 658027 h 774819"/>
                  <a:gd name="connsiteX19" fmla="*/ 492808 w 883066"/>
                  <a:gd name="connsiteY19" fmla="*/ 692210 h 774819"/>
                  <a:gd name="connsiteX20" fmla="*/ 501354 w 883066"/>
                  <a:gd name="connsiteY20" fmla="*/ 649481 h 774819"/>
                  <a:gd name="connsiteX21" fmla="*/ 467170 w 883066"/>
                  <a:gd name="connsiteY21" fmla="*/ 612449 h 774819"/>
                  <a:gd name="connsiteX22" fmla="*/ 458625 w 883066"/>
                  <a:gd name="connsiteY22" fmla="*/ 595357 h 774819"/>
                  <a:gd name="connsiteX23" fmla="*/ 472868 w 883066"/>
                  <a:gd name="connsiteY23" fmla="*/ 589660 h 774819"/>
                  <a:gd name="connsiteX24" fmla="*/ 492808 w 883066"/>
                  <a:gd name="connsiteY24" fmla="*/ 592509 h 774819"/>
                  <a:gd name="connsiteX25" fmla="*/ 535537 w 883066"/>
                  <a:gd name="connsiteY25" fmla="*/ 643784 h 774819"/>
                  <a:gd name="connsiteX26" fmla="*/ 524142 w 883066"/>
                  <a:gd name="connsiteY26" fmla="*/ 675118 h 774819"/>
                  <a:gd name="connsiteX27" fmla="*/ 529840 w 883066"/>
                  <a:gd name="connsiteY27" fmla="*/ 746333 h 774819"/>
                  <a:gd name="connsiteX28" fmla="*/ 589660 w 883066"/>
                  <a:gd name="connsiteY28" fmla="*/ 774819 h 774819"/>
                  <a:gd name="connsiteX29" fmla="*/ 620995 w 883066"/>
                  <a:gd name="connsiteY29" fmla="*/ 732090 h 774819"/>
                  <a:gd name="connsiteX30" fmla="*/ 683664 w 883066"/>
                  <a:gd name="connsiteY30" fmla="*/ 746333 h 774819"/>
                  <a:gd name="connsiteX31" fmla="*/ 709301 w 883066"/>
                  <a:gd name="connsiteY31" fmla="*/ 717847 h 774819"/>
                  <a:gd name="connsiteX32" fmla="*/ 700755 w 883066"/>
                  <a:gd name="connsiteY32" fmla="*/ 663724 h 774819"/>
                  <a:gd name="connsiteX33" fmla="*/ 680815 w 883066"/>
                  <a:gd name="connsiteY33" fmla="*/ 640935 h 774819"/>
                  <a:gd name="connsiteX34" fmla="*/ 683664 w 883066"/>
                  <a:gd name="connsiteY34" fmla="*/ 618146 h 774819"/>
                  <a:gd name="connsiteX35" fmla="*/ 734939 w 883066"/>
                  <a:gd name="connsiteY35" fmla="*/ 646632 h 774819"/>
                  <a:gd name="connsiteX36" fmla="*/ 757727 w 883066"/>
                  <a:gd name="connsiteY36" fmla="*/ 683664 h 774819"/>
                  <a:gd name="connsiteX37" fmla="*/ 803305 w 883066"/>
                  <a:gd name="connsiteY37" fmla="*/ 695058 h 774819"/>
                  <a:gd name="connsiteX38" fmla="*/ 848883 w 883066"/>
                  <a:gd name="connsiteY38" fmla="*/ 734939 h 774819"/>
                  <a:gd name="connsiteX39" fmla="*/ 883066 w 883066"/>
                  <a:gd name="connsiteY39" fmla="*/ 714999 h 774819"/>
                  <a:gd name="connsiteX40" fmla="*/ 883066 w 883066"/>
                  <a:gd name="connsiteY40" fmla="*/ 689361 h 774819"/>
                  <a:gd name="connsiteX41" fmla="*/ 846034 w 883066"/>
                  <a:gd name="connsiteY41" fmla="*/ 646632 h 774819"/>
                  <a:gd name="connsiteX42" fmla="*/ 817548 w 883066"/>
                  <a:gd name="connsiteY42" fmla="*/ 632389 h 774819"/>
                  <a:gd name="connsiteX43" fmla="*/ 791911 w 883066"/>
                  <a:gd name="connsiteY43" fmla="*/ 609600 h 774819"/>
                  <a:gd name="connsiteX44" fmla="*/ 803305 w 883066"/>
                  <a:gd name="connsiteY44" fmla="*/ 586812 h 774819"/>
                  <a:gd name="connsiteX45" fmla="*/ 817548 w 883066"/>
                  <a:gd name="connsiteY45" fmla="*/ 583963 h 774819"/>
                  <a:gd name="connsiteX46" fmla="*/ 837488 w 883066"/>
                  <a:gd name="connsiteY46" fmla="*/ 583963 h 774819"/>
                  <a:gd name="connsiteX47" fmla="*/ 848883 w 883066"/>
                  <a:gd name="connsiteY47" fmla="*/ 555477 h 774819"/>
                  <a:gd name="connsiteX48" fmla="*/ 846034 w 883066"/>
                  <a:gd name="connsiteY48" fmla="*/ 541234 h 774819"/>
                  <a:gd name="connsiteX49" fmla="*/ 806154 w 883066"/>
                  <a:gd name="connsiteY49" fmla="*/ 529840 h 774819"/>
                  <a:gd name="connsiteX50" fmla="*/ 771970 w 883066"/>
                  <a:gd name="connsiteY50" fmla="*/ 555477 h 774819"/>
                  <a:gd name="connsiteX51" fmla="*/ 752030 w 883066"/>
                  <a:gd name="connsiteY51" fmla="*/ 544083 h 774819"/>
                  <a:gd name="connsiteX52" fmla="*/ 740636 w 883066"/>
                  <a:gd name="connsiteY52" fmla="*/ 515597 h 774819"/>
                  <a:gd name="connsiteX53" fmla="*/ 709301 w 883066"/>
                  <a:gd name="connsiteY53" fmla="*/ 518445 h 774819"/>
                  <a:gd name="connsiteX54" fmla="*/ 712150 w 883066"/>
                  <a:gd name="connsiteY54" fmla="*/ 546931 h 774819"/>
                  <a:gd name="connsiteX55" fmla="*/ 675118 w 883066"/>
                  <a:gd name="connsiteY55" fmla="*/ 566872 h 774819"/>
                  <a:gd name="connsiteX56" fmla="*/ 655178 w 883066"/>
                  <a:gd name="connsiteY56" fmla="*/ 566872 h 774819"/>
                  <a:gd name="connsiteX57" fmla="*/ 632389 w 883066"/>
                  <a:gd name="connsiteY57" fmla="*/ 558326 h 774819"/>
                  <a:gd name="connsiteX58" fmla="*/ 635238 w 883066"/>
                  <a:gd name="connsiteY58" fmla="*/ 529840 h 774819"/>
                  <a:gd name="connsiteX59" fmla="*/ 603903 w 883066"/>
                  <a:gd name="connsiteY59" fmla="*/ 498505 h 774819"/>
                  <a:gd name="connsiteX60" fmla="*/ 620995 w 883066"/>
                  <a:gd name="connsiteY60" fmla="*/ 487111 h 774819"/>
                  <a:gd name="connsiteX61" fmla="*/ 660875 w 883066"/>
                  <a:gd name="connsiteY61" fmla="*/ 492808 h 774819"/>
                  <a:gd name="connsiteX62" fmla="*/ 683664 w 883066"/>
                  <a:gd name="connsiteY62" fmla="*/ 472868 h 774819"/>
                  <a:gd name="connsiteX63" fmla="*/ 729241 w 883066"/>
                  <a:gd name="connsiteY63" fmla="*/ 487111 h 774819"/>
                  <a:gd name="connsiteX64" fmla="*/ 729241 w 883066"/>
                  <a:gd name="connsiteY64" fmla="*/ 487111 h 774819"/>
                  <a:gd name="connsiteX65" fmla="*/ 766273 w 883066"/>
                  <a:gd name="connsiteY65" fmla="*/ 495657 h 774819"/>
                  <a:gd name="connsiteX66" fmla="*/ 766273 w 883066"/>
                  <a:gd name="connsiteY66" fmla="*/ 455776 h 774819"/>
                  <a:gd name="connsiteX67" fmla="*/ 734939 w 883066"/>
                  <a:gd name="connsiteY67" fmla="*/ 444382 h 774819"/>
                  <a:gd name="connsiteX68" fmla="*/ 734939 w 883066"/>
                  <a:gd name="connsiteY68" fmla="*/ 378864 h 774819"/>
                  <a:gd name="connsiteX69" fmla="*/ 723544 w 883066"/>
                  <a:gd name="connsiteY69" fmla="*/ 356075 h 774819"/>
                  <a:gd name="connsiteX70" fmla="*/ 438684 w 883066"/>
                  <a:gd name="connsiteY70" fmla="*/ 381713 h 774819"/>
                  <a:gd name="connsiteX71" fmla="*/ 444382 w 883066"/>
                  <a:gd name="connsiteY71" fmla="*/ 273466 h 774819"/>
                  <a:gd name="connsiteX72" fmla="*/ 492808 w 883066"/>
                  <a:gd name="connsiteY72" fmla="*/ 202251 h 774819"/>
                  <a:gd name="connsiteX73" fmla="*/ 481413 w 883066"/>
                  <a:gd name="connsiteY73" fmla="*/ 150976 h 774819"/>
                  <a:gd name="connsiteX74" fmla="*/ 495656 w 883066"/>
                  <a:gd name="connsiteY74" fmla="*/ 119642 h 774819"/>
                  <a:gd name="connsiteX75" fmla="*/ 475716 w 883066"/>
                  <a:gd name="connsiteY75" fmla="*/ 0 h 774819"/>
                  <a:gd name="connsiteX76" fmla="*/ 0 w 883066"/>
                  <a:gd name="connsiteY76" fmla="*/ 62670 h 774819"/>
                  <a:gd name="connsiteX0" fmla="*/ 0 w 883066"/>
                  <a:gd name="connsiteY0" fmla="*/ 62670 h 774819"/>
                  <a:gd name="connsiteX1" fmla="*/ 14243 w 883066"/>
                  <a:gd name="connsiteY1" fmla="*/ 188008 h 774819"/>
                  <a:gd name="connsiteX2" fmla="*/ 17092 w 883066"/>
                  <a:gd name="connsiteY2" fmla="*/ 253526 h 774819"/>
                  <a:gd name="connsiteX3" fmla="*/ 39881 w 883066"/>
                  <a:gd name="connsiteY3" fmla="*/ 313346 h 774819"/>
                  <a:gd name="connsiteX4" fmla="*/ 76912 w 883066"/>
                  <a:gd name="connsiteY4" fmla="*/ 361772 h 774819"/>
                  <a:gd name="connsiteX5" fmla="*/ 108247 w 883066"/>
                  <a:gd name="connsiteY5" fmla="*/ 450079 h 774819"/>
                  <a:gd name="connsiteX6" fmla="*/ 79761 w 883066"/>
                  <a:gd name="connsiteY6" fmla="*/ 526991 h 774819"/>
                  <a:gd name="connsiteX7" fmla="*/ 82610 w 883066"/>
                  <a:gd name="connsiteY7" fmla="*/ 561174 h 774819"/>
                  <a:gd name="connsiteX8" fmla="*/ 102550 w 883066"/>
                  <a:gd name="connsiteY8" fmla="*/ 615298 h 774819"/>
                  <a:gd name="connsiteX9" fmla="*/ 94004 w 883066"/>
                  <a:gd name="connsiteY9" fmla="*/ 697907 h 774819"/>
                  <a:gd name="connsiteX10" fmla="*/ 84178 w 883066"/>
                  <a:gd name="connsiteY10" fmla="*/ 697179 h 774819"/>
                  <a:gd name="connsiteX11" fmla="*/ 136733 w 883066"/>
                  <a:gd name="connsiteY11" fmla="*/ 686513 h 774819"/>
                  <a:gd name="connsiteX12" fmla="*/ 182311 w 883066"/>
                  <a:gd name="connsiteY12" fmla="*/ 669421 h 774819"/>
                  <a:gd name="connsiteX13" fmla="*/ 236434 w 883066"/>
                  <a:gd name="connsiteY13" fmla="*/ 677967 h 774819"/>
                  <a:gd name="connsiteX14" fmla="*/ 296254 w 883066"/>
                  <a:gd name="connsiteY14" fmla="*/ 703604 h 774819"/>
                  <a:gd name="connsiteX15" fmla="*/ 358924 w 883066"/>
                  <a:gd name="connsiteY15" fmla="*/ 703604 h 774819"/>
                  <a:gd name="connsiteX16" fmla="*/ 361772 w 883066"/>
                  <a:gd name="connsiteY16" fmla="*/ 660875 h 774819"/>
                  <a:gd name="connsiteX17" fmla="*/ 387410 w 883066"/>
                  <a:gd name="connsiteY17" fmla="*/ 646632 h 774819"/>
                  <a:gd name="connsiteX18" fmla="*/ 424441 w 883066"/>
                  <a:gd name="connsiteY18" fmla="*/ 649481 h 774819"/>
                  <a:gd name="connsiteX19" fmla="*/ 447230 w 883066"/>
                  <a:gd name="connsiteY19" fmla="*/ 658027 h 774819"/>
                  <a:gd name="connsiteX20" fmla="*/ 492808 w 883066"/>
                  <a:gd name="connsiteY20" fmla="*/ 692210 h 774819"/>
                  <a:gd name="connsiteX21" fmla="*/ 501354 w 883066"/>
                  <a:gd name="connsiteY21" fmla="*/ 649481 h 774819"/>
                  <a:gd name="connsiteX22" fmla="*/ 467170 w 883066"/>
                  <a:gd name="connsiteY22" fmla="*/ 612449 h 774819"/>
                  <a:gd name="connsiteX23" fmla="*/ 458625 w 883066"/>
                  <a:gd name="connsiteY23" fmla="*/ 595357 h 774819"/>
                  <a:gd name="connsiteX24" fmla="*/ 472868 w 883066"/>
                  <a:gd name="connsiteY24" fmla="*/ 589660 h 774819"/>
                  <a:gd name="connsiteX25" fmla="*/ 492808 w 883066"/>
                  <a:gd name="connsiteY25" fmla="*/ 592509 h 774819"/>
                  <a:gd name="connsiteX26" fmla="*/ 535537 w 883066"/>
                  <a:gd name="connsiteY26" fmla="*/ 643784 h 774819"/>
                  <a:gd name="connsiteX27" fmla="*/ 524142 w 883066"/>
                  <a:gd name="connsiteY27" fmla="*/ 675118 h 774819"/>
                  <a:gd name="connsiteX28" fmla="*/ 529840 w 883066"/>
                  <a:gd name="connsiteY28" fmla="*/ 746333 h 774819"/>
                  <a:gd name="connsiteX29" fmla="*/ 589660 w 883066"/>
                  <a:gd name="connsiteY29" fmla="*/ 774819 h 774819"/>
                  <a:gd name="connsiteX30" fmla="*/ 620995 w 883066"/>
                  <a:gd name="connsiteY30" fmla="*/ 732090 h 774819"/>
                  <a:gd name="connsiteX31" fmla="*/ 683664 w 883066"/>
                  <a:gd name="connsiteY31" fmla="*/ 746333 h 774819"/>
                  <a:gd name="connsiteX32" fmla="*/ 709301 w 883066"/>
                  <a:gd name="connsiteY32" fmla="*/ 717847 h 774819"/>
                  <a:gd name="connsiteX33" fmla="*/ 700755 w 883066"/>
                  <a:gd name="connsiteY33" fmla="*/ 663724 h 774819"/>
                  <a:gd name="connsiteX34" fmla="*/ 680815 w 883066"/>
                  <a:gd name="connsiteY34" fmla="*/ 640935 h 774819"/>
                  <a:gd name="connsiteX35" fmla="*/ 683664 w 883066"/>
                  <a:gd name="connsiteY35" fmla="*/ 618146 h 774819"/>
                  <a:gd name="connsiteX36" fmla="*/ 734939 w 883066"/>
                  <a:gd name="connsiteY36" fmla="*/ 646632 h 774819"/>
                  <a:gd name="connsiteX37" fmla="*/ 757727 w 883066"/>
                  <a:gd name="connsiteY37" fmla="*/ 683664 h 774819"/>
                  <a:gd name="connsiteX38" fmla="*/ 803305 w 883066"/>
                  <a:gd name="connsiteY38" fmla="*/ 695058 h 774819"/>
                  <a:gd name="connsiteX39" fmla="*/ 848883 w 883066"/>
                  <a:gd name="connsiteY39" fmla="*/ 734939 h 774819"/>
                  <a:gd name="connsiteX40" fmla="*/ 883066 w 883066"/>
                  <a:gd name="connsiteY40" fmla="*/ 714999 h 774819"/>
                  <a:gd name="connsiteX41" fmla="*/ 883066 w 883066"/>
                  <a:gd name="connsiteY41" fmla="*/ 689361 h 774819"/>
                  <a:gd name="connsiteX42" fmla="*/ 846034 w 883066"/>
                  <a:gd name="connsiteY42" fmla="*/ 646632 h 774819"/>
                  <a:gd name="connsiteX43" fmla="*/ 817548 w 883066"/>
                  <a:gd name="connsiteY43" fmla="*/ 632389 h 774819"/>
                  <a:gd name="connsiteX44" fmla="*/ 791911 w 883066"/>
                  <a:gd name="connsiteY44" fmla="*/ 609600 h 774819"/>
                  <a:gd name="connsiteX45" fmla="*/ 803305 w 883066"/>
                  <a:gd name="connsiteY45" fmla="*/ 586812 h 774819"/>
                  <a:gd name="connsiteX46" fmla="*/ 817548 w 883066"/>
                  <a:gd name="connsiteY46" fmla="*/ 583963 h 774819"/>
                  <a:gd name="connsiteX47" fmla="*/ 837488 w 883066"/>
                  <a:gd name="connsiteY47" fmla="*/ 583963 h 774819"/>
                  <a:gd name="connsiteX48" fmla="*/ 848883 w 883066"/>
                  <a:gd name="connsiteY48" fmla="*/ 555477 h 774819"/>
                  <a:gd name="connsiteX49" fmla="*/ 846034 w 883066"/>
                  <a:gd name="connsiteY49" fmla="*/ 541234 h 774819"/>
                  <a:gd name="connsiteX50" fmla="*/ 806154 w 883066"/>
                  <a:gd name="connsiteY50" fmla="*/ 529840 h 774819"/>
                  <a:gd name="connsiteX51" fmla="*/ 771970 w 883066"/>
                  <a:gd name="connsiteY51" fmla="*/ 555477 h 774819"/>
                  <a:gd name="connsiteX52" fmla="*/ 752030 w 883066"/>
                  <a:gd name="connsiteY52" fmla="*/ 544083 h 774819"/>
                  <a:gd name="connsiteX53" fmla="*/ 740636 w 883066"/>
                  <a:gd name="connsiteY53" fmla="*/ 515597 h 774819"/>
                  <a:gd name="connsiteX54" fmla="*/ 709301 w 883066"/>
                  <a:gd name="connsiteY54" fmla="*/ 518445 h 774819"/>
                  <a:gd name="connsiteX55" fmla="*/ 712150 w 883066"/>
                  <a:gd name="connsiteY55" fmla="*/ 546931 h 774819"/>
                  <a:gd name="connsiteX56" fmla="*/ 675118 w 883066"/>
                  <a:gd name="connsiteY56" fmla="*/ 566872 h 774819"/>
                  <a:gd name="connsiteX57" fmla="*/ 655178 w 883066"/>
                  <a:gd name="connsiteY57" fmla="*/ 566872 h 774819"/>
                  <a:gd name="connsiteX58" fmla="*/ 632389 w 883066"/>
                  <a:gd name="connsiteY58" fmla="*/ 558326 h 774819"/>
                  <a:gd name="connsiteX59" fmla="*/ 635238 w 883066"/>
                  <a:gd name="connsiteY59" fmla="*/ 529840 h 774819"/>
                  <a:gd name="connsiteX60" fmla="*/ 603903 w 883066"/>
                  <a:gd name="connsiteY60" fmla="*/ 498505 h 774819"/>
                  <a:gd name="connsiteX61" fmla="*/ 620995 w 883066"/>
                  <a:gd name="connsiteY61" fmla="*/ 487111 h 774819"/>
                  <a:gd name="connsiteX62" fmla="*/ 660875 w 883066"/>
                  <a:gd name="connsiteY62" fmla="*/ 492808 h 774819"/>
                  <a:gd name="connsiteX63" fmla="*/ 683664 w 883066"/>
                  <a:gd name="connsiteY63" fmla="*/ 472868 h 774819"/>
                  <a:gd name="connsiteX64" fmla="*/ 729241 w 883066"/>
                  <a:gd name="connsiteY64" fmla="*/ 487111 h 774819"/>
                  <a:gd name="connsiteX65" fmla="*/ 729241 w 883066"/>
                  <a:gd name="connsiteY65" fmla="*/ 487111 h 774819"/>
                  <a:gd name="connsiteX66" fmla="*/ 766273 w 883066"/>
                  <a:gd name="connsiteY66" fmla="*/ 495657 h 774819"/>
                  <a:gd name="connsiteX67" fmla="*/ 766273 w 883066"/>
                  <a:gd name="connsiteY67" fmla="*/ 455776 h 774819"/>
                  <a:gd name="connsiteX68" fmla="*/ 734939 w 883066"/>
                  <a:gd name="connsiteY68" fmla="*/ 444382 h 774819"/>
                  <a:gd name="connsiteX69" fmla="*/ 734939 w 883066"/>
                  <a:gd name="connsiteY69" fmla="*/ 378864 h 774819"/>
                  <a:gd name="connsiteX70" fmla="*/ 723544 w 883066"/>
                  <a:gd name="connsiteY70" fmla="*/ 356075 h 774819"/>
                  <a:gd name="connsiteX71" fmla="*/ 438684 w 883066"/>
                  <a:gd name="connsiteY71" fmla="*/ 381713 h 774819"/>
                  <a:gd name="connsiteX72" fmla="*/ 444382 w 883066"/>
                  <a:gd name="connsiteY72" fmla="*/ 273466 h 774819"/>
                  <a:gd name="connsiteX73" fmla="*/ 492808 w 883066"/>
                  <a:gd name="connsiteY73" fmla="*/ 202251 h 774819"/>
                  <a:gd name="connsiteX74" fmla="*/ 481413 w 883066"/>
                  <a:gd name="connsiteY74" fmla="*/ 150976 h 774819"/>
                  <a:gd name="connsiteX75" fmla="*/ 495656 w 883066"/>
                  <a:gd name="connsiteY75" fmla="*/ 119642 h 774819"/>
                  <a:gd name="connsiteX76" fmla="*/ 475716 w 883066"/>
                  <a:gd name="connsiteY76" fmla="*/ 0 h 774819"/>
                  <a:gd name="connsiteX77" fmla="*/ 0 w 883066"/>
                  <a:gd name="connsiteY77" fmla="*/ 62670 h 774819"/>
                  <a:gd name="connsiteX0" fmla="*/ 0 w 883066"/>
                  <a:gd name="connsiteY0" fmla="*/ 62670 h 774819"/>
                  <a:gd name="connsiteX1" fmla="*/ 14243 w 883066"/>
                  <a:gd name="connsiteY1" fmla="*/ 188008 h 774819"/>
                  <a:gd name="connsiteX2" fmla="*/ 17092 w 883066"/>
                  <a:gd name="connsiteY2" fmla="*/ 253526 h 774819"/>
                  <a:gd name="connsiteX3" fmla="*/ 39881 w 883066"/>
                  <a:gd name="connsiteY3" fmla="*/ 313346 h 774819"/>
                  <a:gd name="connsiteX4" fmla="*/ 76912 w 883066"/>
                  <a:gd name="connsiteY4" fmla="*/ 361772 h 774819"/>
                  <a:gd name="connsiteX5" fmla="*/ 108247 w 883066"/>
                  <a:gd name="connsiteY5" fmla="*/ 450079 h 774819"/>
                  <a:gd name="connsiteX6" fmla="*/ 79761 w 883066"/>
                  <a:gd name="connsiteY6" fmla="*/ 526991 h 774819"/>
                  <a:gd name="connsiteX7" fmla="*/ 82610 w 883066"/>
                  <a:gd name="connsiteY7" fmla="*/ 561174 h 774819"/>
                  <a:gd name="connsiteX8" fmla="*/ 83491 w 883066"/>
                  <a:gd name="connsiteY8" fmla="*/ 615298 h 774819"/>
                  <a:gd name="connsiteX9" fmla="*/ 94004 w 883066"/>
                  <a:gd name="connsiteY9" fmla="*/ 697907 h 774819"/>
                  <a:gd name="connsiteX10" fmla="*/ 84178 w 883066"/>
                  <a:gd name="connsiteY10" fmla="*/ 697179 h 774819"/>
                  <a:gd name="connsiteX11" fmla="*/ 136733 w 883066"/>
                  <a:gd name="connsiteY11" fmla="*/ 686513 h 774819"/>
                  <a:gd name="connsiteX12" fmla="*/ 182311 w 883066"/>
                  <a:gd name="connsiteY12" fmla="*/ 669421 h 774819"/>
                  <a:gd name="connsiteX13" fmla="*/ 236434 w 883066"/>
                  <a:gd name="connsiteY13" fmla="*/ 677967 h 774819"/>
                  <a:gd name="connsiteX14" fmla="*/ 296254 w 883066"/>
                  <a:gd name="connsiteY14" fmla="*/ 703604 h 774819"/>
                  <a:gd name="connsiteX15" fmla="*/ 358924 w 883066"/>
                  <a:gd name="connsiteY15" fmla="*/ 703604 h 774819"/>
                  <a:gd name="connsiteX16" fmla="*/ 361772 w 883066"/>
                  <a:gd name="connsiteY16" fmla="*/ 660875 h 774819"/>
                  <a:gd name="connsiteX17" fmla="*/ 387410 w 883066"/>
                  <a:gd name="connsiteY17" fmla="*/ 646632 h 774819"/>
                  <a:gd name="connsiteX18" fmla="*/ 424441 w 883066"/>
                  <a:gd name="connsiteY18" fmla="*/ 649481 h 774819"/>
                  <a:gd name="connsiteX19" fmla="*/ 447230 w 883066"/>
                  <a:gd name="connsiteY19" fmla="*/ 658027 h 774819"/>
                  <a:gd name="connsiteX20" fmla="*/ 492808 w 883066"/>
                  <a:gd name="connsiteY20" fmla="*/ 692210 h 774819"/>
                  <a:gd name="connsiteX21" fmla="*/ 501354 w 883066"/>
                  <a:gd name="connsiteY21" fmla="*/ 649481 h 774819"/>
                  <a:gd name="connsiteX22" fmla="*/ 467170 w 883066"/>
                  <a:gd name="connsiteY22" fmla="*/ 612449 h 774819"/>
                  <a:gd name="connsiteX23" fmla="*/ 458625 w 883066"/>
                  <a:gd name="connsiteY23" fmla="*/ 595357 h 774819"/>
                  <a:gd name="connsiteX24" fmla="*/ 472868 w 883066"/>
                  <a:gd name="connsiteY24" fmla="*/ 589660 h 774819"/>
                  <a:gd name="connsiteX25" fmla="*/ 492808 w 883066"/>
                  <a:gd name="connsiteY25" fmla="*/ 592509 h 774819"/>
                  <a:gd name="connsiteX26" fmla="*/ 535537 w 883066"/>
                  <a:gd name="connsiteY26" fmla="*/ 643784 h 774819"/>
                  <a:gd name="connsiteX27" fmla="*/ 524142 w 883066"/>
                  <a:gd name="connsiteY27" fmla="*/ 675118 h 774819"/>
                  <a:gd name="connsiteX28" fmla="*/ 529840 w 883066"/>
                  <a:gd name="connsiteY28" fmla="*/ 746333 h 774819"/>
                  <a:gd name="connsiteX29" fmla="*/ 589660 w 883066"/>
                  <a:gd name="connsiteY29" fmla="*/ 774819 h 774819"/>
                  <a:gd name="connsiteX30" fmla="*/ 620995 w 883066"/>
                  <a:gd name="connsiteY30" fmla="*/ 732090 h 774819"/>
                  <a:gd name="connsiteX31" fmla="*/ 683664 w 883066"/>
                  <a:gd name="connsiteY31" fmla="*/ 746333 h 774819"/>
                  <a:gd name="connsiteX32" fmla="*/ 709301 w 883066"/>
                  <a:gd name="connsiteY32" fmla="*/ 717847 h 774819"/>
                  <a:gd name="connsiteX33" fmla="*/ 700755 w 883066"/>
                  <a:gd name="connsiteY33" fmla="*/ 663724 h 774819"/>
                  <a:gd name="connsiteX34" fmla="*/ 680815 w 883066"/>
                  <a:gd name="connsiteY34" fmla="*/ 640935 h 774819"/>
                  <a:gd name="connsiteX35" fmla="*/ 683664 w 883066"/>
                  <a:gd name="connsiteY35" fmla="*/ 618146 h 774819"/>
                  <a:gd name="connsiteX36" fmla="*/ 734939 w 883066"/>
                  <a:gd name="connsiteY36" fmla="*/ 646632 h 774819"/>
                  <a:gd name="connsiteX37" fmla="*/ 757727 w 883066"/>
                  <a:gd name="connsiteY37" fmla="*/ 683664 h 774819"/>
                  <a:gd name="connsiteX38" fmla="*/ 803305 w 883066"/>
                  <a:gd name="connsiteY38" fmla="*/ 695058 h 774819"/>
                  <a:gd name="connsiteX39" fmla="*/ 848883 w 883066"/>
                  <a:gd name="connsiteY39" fmla="*/ 734939 h 774819"/>
                  <a:gd name="connsiteX40" fmla="*/ 883066 w 883066"/>
                  <a:gd name="connsiteY40" fmla="*/ 714999 h 774819"/>
                  <a:gd name="connsiteX41" fmla="*/ 883066 w 883066"/>
                  <a:gd name="connsiteY41" fmla="*/ 689361 h 774819"/>
                  <a:gd name="connsiteX42" fmla="*/ 846034 w 883066"/>
                  <a:gd name="connsiteY42" fmla="*/ 646632 h 774819"/>
                  <a:gd name="connsiteX43" fmla="*/ 817548 w 883066"/>
                  <a:gd name="connsiteY43" fmla="*/ 632389 h 774819"/>
                  <a:gd name="connsiteX44" fmla="*/ 791911 w 883066"/>
                  <a:gd name="connsiteY44" fmla="*/ 609600 h 774819"/>
                  <a:gd name="connsiteX45" fmla="*/ 803305 w 883066"/>
                  <a:gd name="connsiteY45" fmla="*/ 586812 h 774819"/>
                  <a:gd name="connsiteX46" fmla="*/ 817548 w 883066"/>
                  <a:gd name="connsiteY46" fmla="*/ 583963 h 774819"/>
                  <a:gd name="connsiteX47" fmla="*/ 837488 w 883066"/>
                  <a:gd name="connsiteY47" fmla="*/ 583963 h 774819"/>
                  <a:gd name="connsiteX48" fmla="*/ 848883 w 883066"/>
                  <a:gd name="connsiteY48" fmla="*/ 555477 h 774819"/>
                  <a:gd name="connsiteX49" fmla="*/ 846034 w 883066"/>
                  <a:gd name="connsiteY49" fmla="*/ 541234 h 774819"/>
                  <a:gd name="connsiteX50" fmla="*/ 806154 w 883066"/>
                  <a:gd name="connsiteY50" fmla="*/ 529840 h 774819"/>
                  <a:gd name="connsiteX51" fmla="*/ 771970 w 883066"/>
                  <a:gd name="connsiteY51" fmla="*/ 555477 h 774819"/>
                  <a:gd name="connsiteX52" fmla="*/ 752030 w 883066"/>
                  <a:gd name="connsiteY52" fmla="*/ 544083 h 774819"/>
                  <a:gd name="connsiteX53" fmla="*/ 740636 w 883066"/>
                  <a:gd name="connsiteY53" fmla="*/ 515597 h 774819"/>
                  <a:gd name="connsiteX54" fmla="*/ 709301 w 883066"/>
                  <a:gd name="connsiteY54" fmla="*/ 518445 h 774819"/>
                  <a:gd name="connsiteX55" fmla="*/ 712150 w 883066"/>
                  <a:gd name="connsiteY55" fmla="*/ 546931 h 774819"/>
                  <a:gd name="connsiteX56" fmla="*/ 675118 w 883066"/>
                  <a:gd name="connsiteY56" fmla="*/ 566872 h 774819"/>
                  <a:gd name="connsiteX57" fmla="*/ 655178 w 883066"/>
                  <a:gd name="connsiteY57" fmla="*/ 566872 h 774819"/>
                  <a:gd name="connsiteX58" fmla="*/ 632389 w 883066"/>
                  <a:gd name="connsiteY58" fmla="*/ 558326 h 774819"/>
                  <a:gd name="connsiteX59" fmla="*/ 635238 w 883066"/>
                  <a:gd name="connsiteY59" fmla="*/ 529840 h 774819"/>
                  <a:gd name="connsiteX60" fmla="*/ 603903 w 883066"/>
                  <a:gd name="connsiteY60" fmla="*/ 498505 h 774819"/>
                  <a:gd name="connsiteX61" fmla="*/ 620995 w 883066"/>
                  <a:gd name="connsiteY61" fmla="*/ 487111 h 774819"/>
                  <a:gd name="connsiteX62" fmla="*/ 660875 w 883066"/>
                  <a:gd name="connsiteY62" fmla="*/ 492808 h 774819"/>
                  <a:gd name="connsiteX63" fmla="*/ 683664 w 883066"/>
                  <a:gd name="connsiteY63" fmla="*/ 472868 h 774819"/>
                  <a:gd name="connsiteX64" fmla="*/ 729241 w 883066"/>
                  <a:gd name="connsiteY64" fmla="*/ 487111 h 774819"/>
                  <a:gd name="connsiteX65" fmla="*/ 729241 w 883066"/>
                  <a:gd name="connsiteY65" fmla="*/ 487111 h 774819"/>
                  <a:gd name="connsiteX66" fmla="*/ 766273 w 883066"/>
                  <a:gd name="connsiteY66" fmla="*/ 495657 h 774819"/>
                  <a:gd name="connsiteX67" fmla="*/ 766273 w 883066"/>
                  <a:gd name="connsiteY67" fmla="*/ 455776 h 774819"/>
                  <a:gd name="connsiteX68" fmla="*/ 734939 w 883066"/>
                  <a:gd name="connsiteY68" fmla="*/ 444382 h 774819"/>
                  <a:gd name="connsiteX69" fmla="*/ 734939 w 883066"/>
                  <a:gd name="connsiteY69" fmla="*/ 378864 h 774819"/>
                  <a:gd name="connsiteX70" fmla="*/ 723544 w 883066"/>
                  <a:gd name="connsiteY70" fmla="*/ 356075 h 774819"/>
                  <a:gd name="connsiteX71" fmla="*/ 438684 w 883066"/>
                  <a:gd name="connsiteY71" fmla="*/ 381713 h 774819"/>
                  <a:gd name="connsiteX72" fmla="*/ 444382 w 883066"/>
                  <a:gd name="connsiteY72" fmla="*/ 273466 h 774819"/>
                  <a:gd name="connsiteX73" fmla="*/ 492808 w 883066"/>
                  <a:gd name="connsiteY73" fmla="*/ 202251 h 774819"/>
                  <a:gd name="connsiteX74" fmla="*/ 481413 w 883066"/>
                  <a:gd name="connsiteY74" fmla="*/ 150976 h 774819"/>
                  <a:gd name="connsiteX75" fmla="*/ 495656 w 883066"/>
                  <a:gd name="connsiteY75" fmla="*/ 119642 h 774819"/>
                  <a:gd name="connsiteX76" fmla="*/ 475716 w 883066"/>
                  <a:gd name="connsiteY76" fmla="*/ 0 h 774819"/>
                  <a:gd name="connsiteX77" fmla="*/ 0 w 883066"/>
                  <a:gd name="connsiteY77" fmla="*/ 62670 h 774819"/>
                  <a:gd name="connsiteX0" fmla="*/ 0 w 883066"/>
                  <a:gd name="connsiteY0" fmla="*/ 62670 h 774819"/>
                  <a:gd name="connsiteX1" fmla="*/ 14243 w 883066"/>
                  <a:gd name="connsiteY1" fmla="*/ 188008 h 774819"/>
                  <a:gd name="connsiteX2" fmla="*/ 17092 w 883066"/>
                  <a:gd name="connsiteY2" fmla="*/ 253526 h 774819"/>
                  <a:gd name="connsiteX3" fmla="*/ 39881 w 883066"/>
                  <a:gd name="connsiteY3" fmla="*/ 313346 h 774819"/>
                  <a:gd name="connsiteX4" fmla="*/ 76912 w 883066"/>
                  <a:gd name="connsiteY4" fmla="*/ 361772 h 774819"/>
                  <a:gd name="connsiteX5" fmla="*/ 108247 w 883066"/>
                  <a:gd name="connsiteY5" fmla="*/ 450079 h 774819"/>
                  <a:gd name="connsiteX6" fmla="*/ 79761 w 883066"/>
                  <a:gd name="connsiteY6" fmla="*/ 526991 h 774819"/>
                  <a:gd name="connsiteX7" fmla="*/ 82610 w 883066"/>
                  <a:gd name="connsiteY7" fmla="*/ 561174 h 774819"/>
                  <a:gd name="connsiteX8" fmla="*/ 83491 w 883066"/>
                  <a:gd name="connsiteY8" fmla="*/ 615298 h 774819"/>
                  <a:gd name="connsiteX9" fmla="*/ 84178 w 883066"/>
                  <a:gd name="connsiteY9" fmla="*/ 697179 h 774819"/>
                  <a:gd name="connsiteX10" fmla="*/ 136733 w 883066"/>
                  <a:gd name="connsiteY10" fmla="*/ 686513 h 774819"/>
                  <a:gd name="connsiteX11" fmla="*/ 182311 w 883066"/>
                  <a:gd name="connsiteY11" fmla="*/ 669421 h 774819"/>
                  <a:gd name="connsiteX12" fmla="*/ 236434 w 883066"/>
                  <a:gd name="connsiteY12" fmla="*/ 677967 h 774819"/>
                  <a:gd name="connsiteX13" fmla="*/ 296254 w 883066"/>
                  <a:gd name="connsiteY13" fmla="*/ 703604 h 774819"/>
                  <a:gd name="connsiteX14" fmla="*/ 358924 w 883066"/>
                  <a:gd name="connsiteY14" fmla="*/ 703604 h 774819"/>
                  <a:gd name="connsiteX15" fmla="*/ 361772 w 883066"/>
                  <a:gd name="connsiteY15" fmla="*/ 660875 h 774819"/>
                  <a:gd name="connsiteX16" fmla="*/ 387410 w 883066"/>
                  <a:gd name="connsiteY16" fmla="*/ 646632 h 774819"/>
                  <a:gd name="connsiteX17" fmla="*/ 424441 w 883066"/>
                  <a:gd name="connsiteY17" fmla="*/ 649481 h 774819"/>
                  <a:gd name="connsiteX18" fmla="*/ 447230 w 883066"/>
                  <a:gd name="connsiteY18" fmla="*/ 658027 h 774819"/>
                  <a:gd name="connsiteX19" fmla="*/ 492808 w 883066"/>
                  <a:gd name="connsiteY19" fmla="*/ 692210 h 774819"/>
                  <a:gd name="connsiteX20" fmla="*/ 501354 w 883066"/>
                  <a:gd name="connsiteY20" fmla="*/ 649481 h 774819"/>
                  <a:gd name="connsiteX21" fmla="*/ 467170 w 883066"/>
                  <a:gd name="connsiteY21" fmla="*/ 612449 h 774819"/>
                  <a:gd name="connsiteX22" fmla="*/ 458625 w 883066"/>
                  <a:gd name="connsiteY22" fmla="*/ 595357 h 774819"/>
                  <a:gd name="connsiteX23" fmla="*/ 472868 w 883066"/>
                  <a:gd name="connsiteY23" fmla="*/ 589660 h 774819"/>
                  <a:gd name="connsiteX24" fmla="*/ 492808 w 883066"/>
                  <a:gd name="connsiteY24" fmla="*/ 592509 h 774819"/>
                  <a:gd name="connsiteX25" fmla="*/ 535537 w 883066"/>
                  <a:gd name="connsiteY25" fmla="*/ 643784 h 774819"/>
                  <a:gd name="connsiteX26" fmla="*/ 524142 w 883066"/>
                  <a:gd name="connsiteY26" fmla="*/ 675118 h 774819"/>
                  <a:gd name="connsiteX27" fmla="*/ 529840 w 883066"/>
                  <a:gd name="connsiteY27" fmla="*/ 746333 h 774819"/>
                  <a:gd name="connsiteX28" fmla="*/ 589660 w 883066"/>
                  <a:gd name="connsiteY28" fmla="*/ 774819 h 774819"/>
                  <a:gd name="connsiteX29" fmla="*/ 620995 w 883066"/>
                  <a:gd name="connsiteY29" fmla="*/ 732090 h 774819"/>
                  <a:gd name="connsiteX30" fmla="*/ 683664 w 883066"/>
                  <a:gd name="connsiteY30" fmla="*/ 746333 h 774819"/>
                  <a:gd name="connsiteX31" fmla="*/ 709301 w 883066"/>
                  <a:gd name="connsiteY31" fmla="*/ 717847 h 774819"/>
                  <a:gd name="connsiteX32" fmla="*/ 700755 w 883066"/>
                  <a:gd name="connsiteY32" fmla="*/ 663724 h 774819"/>
                  <a:gd name="connsiteX33" fmla="*/ 680815 w 883066"/>
                  <a:gd name="connsiteY33" fmla="*/ 640935 h 774819"/>
                  <a:gd name="connsiteX34" fmla="*/ 683664 w 883066"/>
                  <a:gd name="connsiteY34" fmla="*/ 618146 h 774819"/>
                  <a:gd name="connsiteX35" fmla="*/ 734939 w 883066"/>
                  <a:gd name="connsiteY35" fmla="*/ 646632 h 774819"/>
                  <a:gd name="connsiteX36" fmla="*/ 757727 w 883066"/>
                  <a:gd name="connsiteY36" fmla="*/ 683664 h 774819"/>
                  <a:gd name="connsiteX37" fmla="*/ 803305 w 883066"/>
                  <a:gd name="connsiteY37" fmla="*/ 695058 h 774819"/>
                  <a:gd name="connsiteX38" fmla="*/ 848883 w 883066"/>
                  <a:gd name="connsiteY38" fmla="*/ 734939 h 774819"/>
                  <a:gd name="connsiteX39" fmla="*/ 883066 w 883066"/>
                  <a:gd name="connsiteY39" fmla="*/ 714999 h 774819"/>
                  <a:gd name="connsiteX40" fmla="*/ 883066 w 883066"/>
                  <a:gd name="connsiteY40" fmla="*/ 689361 h 774819"/>
                  <a:gd name="connsiteX41" fmla="*/ 846034 w 883066"/>
                  <a:gd name="connsiteY41" fmla="*/ 646632 h 774819"/>
                  <a:gd name="connsiteX42" fmla="*/ 817548 w 883066"/>
                  <a:gd name="connsiteY42" fmla="*/ 632389 h 774819"/>
                  <a:gd name="connsiteX43" fmla="*/ 791911 w 883066"/>
                  <a:gd name="connsiteY43" fmla="*/ 609600 h 774819"/>
                  <a:gd name="connsiteX44" fmla="*/ 803305 w 883066"/>
                  <a:gd name="connsiteY44" fmla="*/ 586812 h 774819"/>
                  <a:gd name="connsiteX45" fmla="*/ 817548 w 883066"/>
                  <a:gd name="connsiteY45" fmla="*/ 583963 h 774819"/>
                  <a:gd name="connsiteX46" fmla="*/ 837488 w 883066"/>
                  <a:gd name="connsiteY46" fmla="*/ 583963 h 774819"/>
                  <a:gd name="connsiteX47" fmla="*/ 848883 w 883066"/>
                  <a:gd name="connsiteY47" fmla="*/ 555477 h 774819"/>
                  <a:gd name="connsiteX48" fmla="*/ 846034 w 883066"/>
                  <a:gd name="connsiteY48" fmla="*/ 541234 h 774819"/>
                  <a:gd name="connsiteX49" fmla="*/ 806154 w 883066"/>
                  <a:gd name="connsiteY49" fmla="*/ 529840 h 774819"/>
                  <a:gd name="connsiteX50" fmla="*/ 771970 w 883066"/>
                  <a:gd name="connsiteY50" fmla="*/ 555477 h 774819"/>
                  <a:gd name="connsiteX51" fmla="*/ 752030 w 883066"/>
                  <a:gd name="connsiteY51" fmla="*/ 544083 h 774819"/>
                  <a:gd name="connsiteX52" fmla="*/ 740636 w 883066"/>
                  <a:gd name="connsiteY52" fmla="*/ 515597 h 774819"/>
                  <a:gd name="connsiteX53" fmla="*/ 709301 w 883066"/>
                  <a:gd name="connsiteY53" fmla="*/ 518445 h 774819"/>
                  <a:gd name="connsiteX54" fmla="*/ 712150 w 883066"/>
                  <a:gd name="connsiteY54" fmla="*/ 546931 h 774819"/>
                  <a:gd name="connsiteX55" fmla="*/ 675118 w 883066"/>
                  <a:gd name="connsiteY55" fmla="*/ 566872 h 774819"/>
                  <a:gd name="connsiteX56" fmla="*/ 655178 w 883066"/>
                  <a:gd name="connsiteY56" fmla="*/ 566872 h 774819"/>
                  <a:gd name="connsiteX57" fmla="*/ 632389 w 883066"/>
                  <a:gd name="connsiteY57" fmla="*/ 558326 h 774819"/>
                  <a:gd name="connsiteX58" fmla="*/ 635238 w 883066"/>
                  <a:gd name="connsiteY58" fmla="*/ 529840 h 774819"/>
                  <a:gd name="connsiteX59" fmla="*/ 603903 w 883066"/>
                  <a:gd name="connsiteY59" fmla="*/ 498505 h 774819"/>
                  <a:gd name="connsiteX60" fmla="*/ 620995 w 883066"/>
                  <a:gd name="connsiteY60" fmla="*/ 487111 h 774819"/>
                  <a:gd name="connsiteX61" fmla="*/ 660875 w 883066"/>
                  <a:gd name="connsiteY61" fmla="*/ 492808 h 774819"/>
                  <a:gd name="connsiteX62" fmla="*/ 683664 w 883066"/>
                  <a:gd name="connsiteY62" fmla="*/ 472868 h 774819"/>
                  <a:gd name="connsiteX63" fmla="*/ 729241 w 883066"/>
                  <a:gd name="connsiteY63" fmla="*/ 487111 h 774819"/>
                  <a:gd name="connsiteX64" fmla="*/ 729241 w 883066"/>
                  <a:gd name="connsiteY64" fmla="*/ 487111 h 774819"/>
                  <a:gd name="connsiteX65" fmla="*/ 766273 w 883066"/>
                  <a:gd name="connsiteY65" fmla="*/ 495657 h 774819"/>
                  <a:gd name="connsiteX66" fmla="*/ 766273 w 883066"/>
                  <a:gd name="connsiteY66" fmla="*/ 455776 h 774819"/>
                  <a:gd name="connsiteX67" fmla="*/ 734939 w 883066"/>
                  <a:gd name="connsiteY67" fmla="*/ 444382 h 774819"/>
                  <a:gd name="connsiteX68" fmla="*/ 734939 w 883066"/>
                  <a:gd name="connsiteY68" fmla="*/ 378864 h 774819"/>
                  <a:gd name="connsiteX69" fmla="*/ 723544 w 883066"/>
                  <a:gd name="connsiteY69" fmla="*/ 356075 h 774819"/>
                  <a:gd name="connsiteX70" fmla="*/ 438684 w 883066"/>
                  <a:gd name="connsiteY70" fmla="*/ 381713 h 774819"/>
                  <a:gd name="connsiteX71" fmla="*/ 444382 w 883066"/>
                  <a:gd name="connsiteY71" fmla="*/ 273466 h 774819"/>
                  <a:gd name="connsiteX72" fmla="*/ 492808 w 883066"/>
                  <a:gd name="connsiteY72" fmla="*/ 202251 h 774819"/>
                  <a:gd name="connsiteX73" fmla="*/ 481413 w 883066"/>
                  <a:gd name="connsiteY73" fmla="*/ 150976 h 774819"/>
                  <a:gd name="connsiteX74" fmla="*/ 495656 w 883066"/>
                  <a:gd name="connsiteY74" fmla="*/ 119642 h 774819"/>
                  <a:gd name="connsiteX75" fmla="*/ 475716 w 883066"/>
                  <a:gd name="connsiteY75" fmla="*/ 0 h 774819"/>
                  <a:gd name="connsiteX76" fmla="*/ 0 w 883066"/>
                  <a:gd name="connsiteY76" fmla="*/ 62670 h 77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883066" h="774819">
                    <a:moveTo>
                      <a:pt x="0" y="62670"/>
                    </a:moveTo>
                    <a:lnTo>
                      <a:pt x="14243" y="188008"/>
                    </a:lnTo>
                    <a:lnTo>
                      <a:pt x="17092" y="253526"/>
                    </a:lnTo>
                    <a:lnTo>
                      <a:pt x="39881" y="313346"/>
                    </a:lnTo>
                    <a:lnTo>
                      <a:pt x="76912" y="361772"/>
                    </a:lnTo>
                    <a:lnTo>
                      <a:pt x="108247" y="450079"/>
                    </a:lnTo>
                    <a:lnTo>
                      <a:pt x="79761" y="526991"/>
                    </a:lnTo>
                    <a:lnTo>
                      <a:pt x="82610" y="561174"/>
                    </a:lnTo>
                    <a:cubicBezTo>
                      <a:pt x="82904" y="579215"/>
                      <a:pt x="83197" y="597257"/>
                      <a:pt x="83491" y="615298"/>
                    </a:cubicBezTo>
                    <a:lnTo>
                      <a:pt x="84178" y="697179"/>
                    </a:lnTo>
                    <a:lnTo>
                      <a:pt x="136733" y="686513"/>
                    </a:lnTo>
                    <a:lnTo>
                      <a:pt x="182311" y="669421"/>
                    </a:lnTo>
                    <a:lnTo>
                      <a:pt x="236434" y="677967"/>
                    </a:lnTo>
                    <a:lnTo>
                      <a:pt x="296254" y="703604"/>
                    </a:lnTo>
                    <a:lnTo>
                      <a:pt x="358924" y="703604"/>
                    </a:lnTo>
                    <a:lnTo>
                      <a:pt x="361772" y="660875"/>
                    </a:lnTo>
                    <a:lnTo>
                      <a:pt x="387410" y="646632"/>
                    </a:lnTo>
                    <a:lnTo>
                      <a:pt x="424441" y="649481"/>
                    </a:lnTo>
                    <a:lnTo>
                      <a:pt x="447230" y="658027"/>
                    </a:lnTo>
                    <a:lnTo>
                      <a:pt x="492808" y="692210"/>
                    </a:lnTo>
                    <a:lnTo>
                      <a:pt x="501354" y="649481"/>
                    </a:lnTo>
                    <a:lnTo>
                      <a:pt x="467170" y="612449"/>
                    </a:lnTo>
                    <a:lnTo>
                      <a:pt x="458625" y="595357"/>
                    </a:lnTo>
                    <a:lnTo>
                      <a:pt x="472868" y="589660"/>
                    </a:lnTo>
                    <a:lnTo>
                      <a:pt x="492808" y="592509"/>
                    </a:lnTo>
                    <a:lnTo>
                      <a:pt x="535537" y="643784"/>
                    </a:lnTo>
                    <a:lnTo>
                      <a:pt x="524142" y="675118"/>
                    </a:lnTo>
                    <a:lnTo>
                      <a:pt x="529840" y="746333"/>
                    </a:lnTo>
                    <a:lnTo>
                      <a:pt x="589660" y="774819"/>
                    </a:lnTo>
                    <a:lnTo>
                      <a:pt x="620995" y="732090"/>
                    </a:lnTo>
                    <a:lnTo>
                      <a:pt x="683664" y="746333"/>
                    </a:lnTo>
                    <a:lnTo>
                      <a:pt x="709301" y="717847"/>
                    </a:lnTo>
                    <a:lnTo>
                      <a:pt x="700755" y="663724"/>
                    </a:lnTo>
                    <a:lnTo>
                      <a:pt x="680815" y="640935"/>
                    </a:lnTo>
                    <a:lnTo>
                      <a:pt x="683664" y="618146"/>
                    </a:lnTo>
                    <a:lnTo>
                      <a:pt x="734939" y="646632"/>
                    </a:lnTo>
                    <a:lnTo>
                      <a:pt x="757727" y="683664"/>
                    </a:lnTo>
                    <a:lnTo>
                      <a:pt x="803305" y="695058"/>
                    </a:lnTo>
                    <a:lnTo>
                      <a:pt x="848883" y="734939"/>
                    </a:lnTo>
                    <a:lnTo>
                      <a:pt x="883066" y="714999"/>
                    </a:lnTo>
                    <a:lnTo>
                      <a:pt x="883066" y="689361"/>
                    </a:lnTo>
                    <a:lnTo>
                      <a:pt x="846034" y="646632"/>
                    </a:lnTo>
                    <a:lnTo>
                      <a:pt x="817548" y="632389"/>
                    </a:lnTo>
                    <a:lnTo>
                      <a:pt x="791911" y="609600"/>
                    </a:lnTo>
                    <a:lnTo>
                      <a:pt x="803305" y="586812"/>
                    </a:lnTo>
                    <a:lnTo>
                      <a:pt x="817548" y="583963"/>
                    </a:lnTo>
                    <a:lnTo>
                      <a:pt x="837488" y="583963"/>
                    </a:lnTo>
                    <a:lnTo>
                      <a:pt x="848883" y="555477"/>
                    </a:lnTo>
                    <a:lnTo>
                      <a:pt x="846034" y="541234"/>
                    </a:lnTo>
                    <a:lnTo>
                      <a:pt x="806154" y="529840"/>
                    </a:lnTo>
                    <a:lnTo>
                      <a:pt x="771970" y="555477"/>
                    </a:lnTo>
                    <a:lnTo>
                      <a:pt x="752030" y="544083"/>
                    </a:lnTo>
                    <a:lnTo>
                      <a:pt x="740636" y="515597"/>
                    </a:lnTo>
                    <a:lnTo>
                      <a:pt x="709301" y="518445"/>
                    </a:lnTo>
                    <a:lnTo>
                      <a:pt x="712150" y="546931"/>
                    </a:lnTo>
                    <a:lnTo>
                      <a:pt x="675118" y="566872"/>
                    </a:lnTo>
                    <a:lnTo>
                      <a:pt x="655178" y="566872"/>
                    </a:lnTo>
                    <a:lnTo>
                      <a:pt x="632389" y="558326"/>
                    </a:lnTo>
                    <a:lnTo>
                      <a:pt x="635238" y="529840"/>
                    </a:lnTo>
                    <a:lnTo>
                      <a:pt x="603903" y="498505"/>
                    </a:lnTo>
                    <a:lnTo>
                      <a:pt x="620995" y="487111"/>
                    </a:lnTo>
                    <a:lnTo>
                      <a:pt x="660875" y="492808"/>
                    </a:lnTo>
                    <a:lnTo>
                      <a:pt x="683664" y="472868"/>
                    </a:lnTo>
                    <a:lnTo>
                      <a:pt x="729241" y="487111"/>
                    </a:lnTo>
                    <a:lnTo>
                      <a:pt x="729241" y="487111"/>
                    </a:lnTo>
                    <a:lnTo>
                      <a:pt x="766273" y="495657"/>
                    </a:lnTo>
                    <a:lnTo>
                      <a:pt x="766273" y="455776"/>
                    </a:lnTo>
                    <a:lnTo>
                      <a:pt x="734939" y="444382"/>
                    </a:lnTo>
                    <a:lnTo>
                      <a:pt x="734939" y="378864"/>
                    </a:lnTo>
                    <a:lnTo>
                      <a:pt x="723544" y="356075"/>
                    </a:lnTo>
                    <a:lnTo>
                      <a:pt x="438684" y="381713"/>
                    </a:lnTo>
                    <a:lnTo>
                      <a:pt x="444382" y="273466"/>
                    </a:lnTo>
                    <a:lnTo>
                      <a:pt x="492808" y="202251"/>
                    </a:lnTo>
                    <a:lnTo>
                      <a:pt x="481413" y="150976"/>
                    </a:lnTo>
                    <a:lnTo>
                      <a:pt x="495656" y="119642"/>
                    </a:lnTo>
                    <a:lnTo>
                      <a:pt x="475716" y="0"/>
                    </a:lnTo>
                    <a:lnTo>
                      <a:pt x="0" y="6267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0" name="Freeform 3080"/>
              <p:cNvSpPr/>
              <p:nvPr/>
            </p:nvSpPr>
            <p:spPr>
              <a:xfrm>
                <a:off x="8646445" y="4608763"/>
                <a:ext cx="1379537" cy="1073150"/>
              </a:xfrm>
              <a:custGeom>
                <a:avLst/>
                <a:gdLst>
                  <a:gd name="connsiteX0" fmla="*/ 0 w 1379716"/>
                  <a:gd name="connsiteY0" fmla="*/ 183962 h 1074014"/>
                  <a:gd name="connsiteX1" fmla="*/ 27054 w 1379716"/>
                  <a:gd name="connsiteY1" fmla="*/ 302996 h 1074014"/>
                  <a:gd name="connsiteX2" fmla="*/ 48696 w 1379716"/>
                  <a:gd name="connsiteY2" fmla="*/ 294880 h 1074014"/>
                  <a:gd name="connsiteX3" fmla="*/ 64928 w 1379716"/>
                  <a:gd name="connsiteY3" fmla="*/ 278648 h 1074014"/>
                  <a:gd name="connsiteX4" fmla="*/ 70339 w 1379716"/>
                  <a:gd name="connsiteY4" fmla="*/ 246185 h 1074014"/>
                  <a:gd name="connsiteX5" fmla="*/ 105508 w 1379716"/>
                  <a:gd name="connsiteY5" fmla="*/ 246185 h 1074014"/>
                  <a:gd name="connsiteX6" fmla="*/ 135267 w 1379716"/>
                  <a:gd name="connsiteY6" fmla="*/ 265122 h 1074014"/>
                  <a:gd name="connsiteX7" fmla="*/ 208310 w 1379716"/>
                  <a:gd name="connsiteY7" fmla="*/ 238069 h 1074014"/>
                  <a:gd name="connsiteX8" fmla="*/ 257006 w 1379716"/>
                  <a:gd name="connsiteY8" fmla="*/ 257006 h 1074014"/>
                  <a:gd name="connsiteX9" fmla="*/ 281354 w 1379716"/>
                  <a:gd name="connsiteY9" fmla="*/ 257006 h 1074014"/>
                  <a:gd name="connsiteX10" fmla="*/ 327345 w 1379716"/>
                  <a:gd name="connsiteY10" fmla="*/ 243479 h 1074014"/>
                  <a:gd name="connsiteX11" fmla="*/ 348987 w 1379716"/>
                  <a:gd name="connsiteY11" fmla="*/ 267827 h 1074014"/>
                  <a:gd name="connsiteX12" fmla="*/ 351693 w 1379716"/>
                  <a:gd name="connsiteY12" fmla="*/ 292175 h 1074014"/>
                  <a:gd name="connsiteX13" fmla="*/ 373335 w 1379716"/>
                  <a:gd name="connsiteY13" fmla="*/ 297586 h 1074014"/>
                  <a:gd name="connsiteX14" fmla="*/ 416621 w 1379716"/>
                  <a:gd name="connsiteY14" fmla="*/ 338166 h 1074014"/>
                  <a:gd name="connsiteX15" fmla="*/ 435558 w 1379716"/>
                  <a:gd name="connsiteY15" fmla="*/ 319228 h 1074014"/>
                  <a:gd name="connsiteX16" fmla="*/ 478843 w 1379716"/>
                  <a:gd name="connsiteY16" fmla="*/ 321934 h 1074014"/>
                  <a:gd name="connsiteX17" fmla="*/ 541065 w 1379716"/>
                  <a:gd name="connsiteY17" fmla="*/ 278648 h 1074014"/>
                  <a:gd name="connsiteX18" fmla="*/ 554592 w 1379716"/>
                  <a:gd name="connsiteY18" fmla="*/ 246185 h 1074014"/>
                  <a:gd name="connsiteX19" fmla="*/ 578940 w 1379716"/>
                  <a:gd name="connsiteY19" fmla="*/ 227247 h 1074014"/>
                  <a:gd name="connsiteX20" fmla="*/ 646573 w 1379716"/>
                  <a:gd name="connsiteY20" fmla="*/ 238069 h 1074014"/>
                  <a:gd name="connsiteX21" fmla="*/ 692564 w 1379716"/>
                  <a:gd name="connsiteY21" fmla="*/ 265122 h 1074014"/>
                  <a:gd name="connsiteX22" fmla="*/ 711501 w 1379716"/>
                  <a:gd name="connsiteY22" fmla="*/ 324639 h 1074014"/>
                  <a:gd name="connsiteX23" fmla="*/ 825125 w 1379716"/>
                  <a:gd name="connsiteY23" fmla="*/ 376040 h 1074014"/>
                  <a:gd name="connsiteX24" fmla="*/ 854883 w 1379716"/>
                  <a:gd name="connsiteY24" fmla="*/ 435557 h 1074014"/>
                  <a:gd name="connsiteX25" fmla="*/ 862999 w 1379716"/>
                  <a:gd name="connsiteY25" fmla="*/ 568118 h 1074014"/>
                  <a:gd name="connsiteX26" fmla="*/ 887347 w 1379716"/>
                  <a:gd name="connsiteY26" fmla="*/ 611403 h 1074014"/>
                  <a:gd name="connsiteX27" fmla="*/ 906284 w 1379716"/>
                  <a:gd name="connsiteY27" fmla="*/ 592466 h 1074014"/>
                  <a:gd name="connsiteX28" fmla="*/ 933338 w 1379716"/>
                  <a:gd name="connsiteY28" fmla="*/ 624930 h 1074014"/>
                  <a:gd name="connsiteX29" fmla="*/ 919811 w 1379716"/>
                  <a:gd name="connsiteY29" fmla="*/ 662805 h 1074014"/>
                  <a:gd name="connsiteX30" fmla="*/ 919811 w 1379716"/>
                  <a:gd name="connsiteY30" fmla="*/ 684447 h 1074014"/>
                  <a:gd name="connsiteX31" fmla="*/ 1009087 w 1379716"/>
                  <a:gd name="connsiteY31" fmla="*/ 773723 h 1074014"/>
                  <a:gd name="connsiteX32" fmla="*/ 1022613 w 1379716"/>
                  <a:gd name="connsiteY32" fmla="*/ 754786 h 1074014"/>
                  <a:gd name="connsiteX33" fmla="*/ 1030729 w 1379716"/>
                  <a:gd name="connsiteY33" fmla="*/ 754786 h 1074014"/>
                  <a:gd name="connsiteX34" fmla="*/ 1038845 w 1379716"/>
                  <a:gd name="connsiteY34" fmla="*/ 787250 h 1074014"/>
                  <a:gd name="connsiteX35" fmla="*/ 1068604 w 1379716"/>
                  <a:gd name="connsiteY35" fmla="*/ 819714 h 1074014"/>
                  <a:gd name="connsiteX36" fmla="*/ 1068604 w 1379716"/>
                  <a:gd name="connsiteY36" fmla="*/ 844061 h 1074014"/>
                  <a:gd name="connsiteX37" fmla="*/ 1106478 w 1379716"/>
                  <a:gd name="connsiteY37" fmla="*/ 881936 h 1074014"/>
                  <a:gd name="connsiteX38" fmla="*/ 1120005 w 1379716"/>
                  <a:gd name="connsiteY38" fmla="*/ 922516 h 1074014"/>
                  <a:gd name="connsiteX39" fmla="*/ 1152469 w 1379716"/>
                  <a:gd name="connsiteY39" fmla="*/ 944158 h 1074014"/>
                  <a:gd name="connsiteX40" fmla="*/ 1176817 w 1379716"/>
                  <a:gd name="connsiteY40" fmla="*/ 941453 h 1074014"/>
                  <a:gd name="connsiteX41" fmla="*/ 1211986 w 1379716"/>
                  <a:gd name="connsiteY41" fmla="*/ 998265 h 1074014"/>
                  <a:gd name="connsiteX42" fmla="*/ 1241745 w 1379716"/>
                  <a:gd name="connsiteY42" fmla="*/ 1014497 h 1074014"/>
                  <a:gd name="connsiteX43" fmla="*/ 1260682 w 1379716"/>
                  <a:gd name="connsiteY43" fmla="*/ 1030729 h 1074014"/>
                  <a:gd name="connsiteX44" fmla="*/ 1266093 w 1379716"/>
                  <a:gd name="connsiteY44" fmla="*/ 1038845 h 1074014"/>
                  <a:gd name="connsiteX45" fmla="*/ 1252566 w 1379716"/>
                  <a:gd name="connsiteY45" fmla="*/ 1046961 h 1074014"/>
                  <a:gd name="connsiteX46" fmla="*/ 1247155 w 1379716"/>
                  <a:gd name="connsiteY46" fmla="*/ 1055077 h 1074014"/>
                  <a:gd name="connsiteX47" fmla="*/ 1268798 w 1379716"/>
                  <a:gd name="connsiteY47" fmla="*/ 1074014 h 1074014"/>
                  <a:gd name="connsiteX48" fmla="*/ 1282325 w 1379716"/>
                  <a:gd name="connsiteY48" fmla="*/ 1068603 h 1074014"/>
                  <a:gd name="connsiteX49" fmla="*/ 1298557 w 1379716"/>
                  <a:gd name="connsiteY49" fmla="*/ 1052371 h 1074014"/>
                  <a:gd name="connsiteX50" fmla="*/ 1314789 w 1379716"/>
                  <a:gd name="connsiteY50" fmla="*/ 1033434 h 1074014"/>
                  <a:gd name="connsiteX51" fmla="*/ 1341842 w 1379716"/>
                  <a:gd name="connsiteY51" fmla="*/ 1038845 h 1074014"/>
                  <a:gd name="connsiteX52" fmla="*/ 1349958 w 1379716"/>
                  <a:gd name="connsiteY52" fmla="*/ 1014497 h 1074014"/>
                  <a:gd name="connsiteX53" fmla="*/ 1363484 w 1379716"/>
                  <a:gd name="connsiteY53" fmla="*/ 979328 h 1074014"/>
                  <a:gd name="connsiteX54" fmla="*/ 1355368 w 1379716"/>
                  <a:gd name="connsiteY54" fmla="*/ 949569 h 1074014"/>
                  <a:gd name="connsiteX55" fmla="*/ 1360779 w 1379716"/>
                  <a:gd name="connsiteY55" fmla="*/ 925221 h 1074014"/>
                  <a:gd name="connsiteX56" fmla="*/ 1368895 w 1379716"/>
                  <a:gd name="connsiteY56" fmla="*/ 890052 h 1074014"/>
                  <a:gd name="connsiteX57" fmla="*/ 1379716 w 1379716"/>
                  <a:gd name="connsiteY57" fmla="*/ 830535 h 1074014"/>
                  <a:gd name="connsiteX58" fmla="*/ 1377011 w 1379716"/>
                  <a:gd name="connsiteY58" fmla="*/ 752080 h 1074014"/>
                  <a:gd name="connsiteX59" fmla="*/ 1352663 w 1379716"/>
                  <a:gd name="connsiteY59" fmla="*/ 673626 h 1074014"/>
                  <a:gd name="connsiteX60" fmla="*/ 1325610 w 1379716"/>
                  <a:gd name="connsiteY60" fmla="*/ 614109 h 1074014"/>
                  <a:gd name="connsiteX61" fmla="*/ 1328315 w 1379716"/>
                  <a:gd name="connsiteY61" fmla="*/ 603287 h 1074014"/>
                  <a:gd name="connsiteX62" fmla="*/ 1306673 w 1379716"/>
                  <a:gd name="connsiteY62" fmla="*/ 560002 h 1074014"/>
                  <a:gd name="connsiteX63" fmla="*/ 1266093 w 1379716"/>
                  <a:gd name="connsiteY63" fmla="*/ 508601 h 1074014"/>
                  <a:gd name="connsiteX64" fmla="*/ 1195754 w 1379716"/>
                  <a:gd name="connsiteY64" fmla="*/ 403093 h 1074014"/>
                  <a:gd name="connsiteX65" fmla="*/ 1184933 w 1379716"/>
                  <a:gd name="connsiteY65" fmla="*/ 378745 h 1074014"/>
                  <a:gd name="connsiteX66" fmla="*/ 1203870 w 1379716"/>
                  <a:gd name="connsiteY66" fmla="*/ 373335 h 1074014"/>
                  <a:gd name="connsiteX67" fmla="*/ 1230923 w 1379716"/>
                  <a:gd name="connsiteY67" fmla="*/ 392272 h 1074014"/>
                  <a:gd name="connsiteX68" fmla="*/ 1257977 w 1379716"/>
                  <a:gd name="connsiteY68" fmla="*/ 470727 h 1074014"/>
                  <a:gd name="connsiteX69" fmla="*/ 1217397 w 1379716"/>
                  <a:gd name="connsiteY69" fmla="*/ 362514 h 1074014"/>
                  <a:gd name="connsiteX70" fmla="*/ 1138942 w 1379716"/>
                  <a:gd name="connsiteY70" fmla="*/ 286764 h 1074014"/>
                  <a:gd name="connsiteX71" fmla="*/ 1117300 w 1379716"/>
                  <a:gd name="connsiteY71" fmla="*/ 224542 h 1074014"/>
                  <a:gd name="connsiteX72" fmla="*/ 1076720 w 1379716"/>
                  <a:gd name="connsiteY72" fmla="*/ 175846 h 1074014"/>
                  <a:gd name="connsiteX73" fmla="*/ 1057783 w 1379716"/>
                  <a:gd name="connsiteY73" fmla="*/ 129856 h 1074014"/>
                  <a:gd name="connsiteX74" fmla="*/ 1028024 w 1379716"/>
                  <a:gd name="connsiteY74" fmla="*/ 67633 h 1074014"/>
                  <a:gd name="connsiteX75" fmla="*/ 1011792 w 1379716"/>
                  <a:gd name="connsiteY75" fmla="*/ 81160 h 1074014"/>
                  <a:gd name="connsiteX76" fmla="*/ 1017203 w 1379716"/>
                  <a:gd name="connsiteY76" fmla="*/ 119034 h 1074014"/>
                  <a:gd name="connsiteX77" fmla="*/ 1025319 w 1379716"/>
                  <a:gd name="connsiteY77" fmla="*/ 148793 h 1074014"/>
                  <a:gd name="connsiteX78" fmla="*/ 1025319 w 1379716"/>
                  <a:gd name="connsiteY78" fmla="*/ 165025 h 1074014"/>
                  <a:gd name="connsiteX79" fmla="*/ 995560 w 1379716"/>
                  <a:gd name="connsiteY79" fmla="*/ 143382 h 1074014"/>
                  <a:gd name="connsiteX80" fmla="*/ 990149 w 1379716"/>
                  <a:gd name="connsiteY80" fmla="*/ 110918 h 1074014"/>
                  <a:gd name="connsiteX81" fmla="*/ 987444 w 1379716"/>
                  <a:gd name="connsiteY81" fmla="*/ 83865 h 1074014"/>
                  <a:gd name="connsiteX82" fmla="*/ 1006381 w 1379716"/>
                  <a:gd name="connsiteY82" fmla="*/ 54106 h 1074014"/>
                  <a:gd name="connsiteX83" fmla="*/ 1025319 w 1379716"/>
                  <a:gd name="connsiteY83" fmla="*/ 13527 h 1074014"/>
                  <a:gd name="connsiteX84" fmla="*/ 968507 w 1379716"/>
                  <a:gd name="connsiteY84" fmla="*/ 13527 h 1074014"/>
                  <a:gd name="connsiteX85" fmla="*/ 941454 w 1379716"/>
                  <a:gd name="connsiteY85" fmla="*/ 0 h 1074014"/>
                  <a:gd name="connsiteX86" fmla="*/ 917106 w 1379716"/>
                  <a:gd name="connsiteY86" fmla="*/ 18937 h 1074014"/>
                  <a:gd name="connsiteX87" fmla="*/ 911695 w 1379716"/>
                  <a:gd name="connsiteY87" fmla="*/ 97392 h 1074014"/>
                  <a:gd name="connsiteX88" fmla="*/ 862999 w 1379716"/>
                  <a:gd name="connsiteY88" fmla="*/ 81160 h 1074014"/>
                  <a:gd name="connsiteX89" fmla="*/ 465316 w 1379716"/>
                  <a:gd name="connsiteY89" fmla="*/ 119034 h 1074014"/>
                  <a:gd name="connsiteX90" fmla="*/ 392273 w 1379716"/>
                  <a:gd name="connsiteY90" fmla="*/ 91981 h 1074014"/>
                  <a:gd name="connsiteX91" fmla="*/ 0 w 1379716"/>
                  <a:gd name="connsiteY91" fmla="*/ 183962 h 1074014"/>
                  <a:gd name="connsiteX0" fmla="*/ 0 w 1379716"/>
                  <a:gd name="connsiteY0" fmla="*/ 184734 h 1074786"/>
                  <a:gd name="connsiteX1" fmla="*/ 27054 w 1379716"/>
                  <a:gd name="connsiteY1" fmla="*/ 303768 h 1074786"/>
                  <a:gd name="connsiteX2" fmla="*/ 48696 w 1379716"/>
                  <a:gd name="connsiteY2" fmla="*/ 295652 h 1074786"/>
                  <a:gd name="connsiteX3" fmla="*/ 64928 w 1379716"/>
                  <a:gd name="connsiteY3" fmla="*/ 279420 h 1074786"/>
                  <a:gd name="connsiteX4" fmla="*/ 70339 w 1379716"/>
                  <a:gd name="connsiteY4" fmla="*/ 246957 h 1074786"/>
                  <a:gd name="connsiteX5" fmla="*/ 105508 w 1379716"/>
                  <a:gd name="connsiteY5" fmla="*/ 246957 h 1074786"/>
                  <a:gd name="connsiteX6" fmla="*/ 135267 w 1379716"/>
                  <a:gd name="connsiteY6" fmla="*/ 265894 h 1074786"/>
                  <a:gd name="connsiteX7" fmla="*/ 208310 w 1379716"/>
                  <a:gd name="connsiteY7" fmla="*/ 238841 h 1074786"/>
                  <a:gd name="connsiteX8" fmla="*/ 257006 w 1379716"/>
                  <a:gd name="connsiteY8" fmla="*/ 257778 h 1074786"/>
                  <a:gd name="connsiteX9" fmla="*/ 281354 w 1379716"/>
                  <a:gd name="connsiteY9" fmla="*/ 257778 h 1074786"/>
                  <a:gd name="connsiteX10" fmla="*/ 327345 w 1379716"/>
                  <a:gd name="connsiteY10" fmla="*/ 244251 h 1074786"/>
                  <a:gd name="connsiteX11" fmla="*/ 348987 w 1379716"/>
                  <a:gd name="connsiteY11" fmla="*/ 268599 h 1074786"/>
                  <a:gd name="connsiteX12" fmla="*/ 351693 w 1379716"/>
                  <a:gd name="connsiteY12" fmla="*/ 292947 h 1074786"/>
                  <a:gd name="connsiteX13" fmla="*/ 373335 w 1379716"/>
                  <a:gd name="connsiteY13" fmla="*/ 298358 h 1074786"/>
                  <a:gd name="connsiteX14" fmla="*/ 416621 w 1379716"/>
                  <a:gd name="connsiteY14" fmla="*/ 338938 h 1074786"/>
                  <a:gd name="connsiteX15" fmla="*/ 435558 w 1379716"/>
                  <a:gd name="connsiteY15" fmla="*/ 320000 h 1074786"/>
                  <a:gd name="connsiteX16" fmla="*/ 478843 w 1379716"/>
                  <a:gd name="connsiteY16" fmla="*/ 322706 h 1074786"/>
                  <a:gd name="connsiteX17" fmla="*/ 541065 w 1379716"/>
                  <a:gd name="connsiteY17" fmla="*/ 279420 h 1074786"/>
                  <a:gd name="connsiteX18" fmla="*/ 554592 w 1379716"/>
                  <a:gd name="connsiteY18" fmla="*/ 246957 h 1074786"/>
                  <a:gd name="connsiteX19" fmla="*/ 578940 w 1379716"/>
                  <a:gd name="connsiteY19" fmla="*/ 228019 h 1074786"/>
                  <a:gd name="connsiteX20" fmla="*/ 646573 w 1379716"/>
                  <a:gd name="connsiteY20" fmla="*/ 238841 h 1074786"/>
                  <a:gd name="connsiteX21" fmla="*/ 692564 w 1379716"/>
                  <a:gd name="connsiteY21" fmla="*/ 265894 h 1074786"/>
                  <a:gd name="connsiteX22" fmla="*/ 711501 w 1379716"/>
                  <a:gd name="connsiteY22" fmla="*/ 325411 h 1074786"/>
                  <a:gd name="connsiteX23" fmla="*/ 825125 w 1379716"/>
                  <a:gd name="connsiteY23" fmla="*/ 376812 h 1074786"/>
                  <a:gd name="connsiteX24" fmla="*/ 854883 w 1379716"/>
                  <a:gd name="connsiteY24" fmla="*/ 436329 h 1074786"/>
                  <a:gd name="connsiteX25" fmla="*/ 862999 w 1379716"/>
                  <a:gd name="connsiteY25" fmla="*/ 568890 h 1074786"/>
                  <a:gd name="connsiteX26" fmla="*/ 887347 w 1379716"/>
                  <a:gd name="connsiteY26" fmla="*/ 612175 h 1074786"/>
                  <a:gd name="connsiteX27" fmla="*/ 906284 w 1379716"/>
                  <a:gd name="connsiteY27" fmla="*/ 593238 h 1074786"/>
                  <a:gd name="connsiteX28" fmla="*/ 933338 w 1379716"/>
                  <a:gd name="connsiteY28" fmla="*/ 625702 h 1074786"/>
                  <a:gd name="connsiteX29" fmla="*/ 919811 w 1379716"/>
                  <a:gd name="connsiteY29" fmla="*/ 663577 h 1074786"/>
                  <a:gd name="connsiteX30" fmla="*/ 919811 w 1379716"/>
                  <a:gd name="connsiteY30" fmla="*/ 685219 h 1074786"/>
                  <a:gd name="connsiteX31" fmla="*/ 1009087 w 1379716"/>
                  <a:gd name="connsiteY31" fmla="*/ 774495 h 1074786"/>
                  <a:gd name="connsiteX32" fmla="*/ 1022613 w 1379716"/>
                  <a:gd name="connsiteY32" fmla="*/ 755558 h 1074786"/>
                  <a:gd name="connsiteX33" fmla="*/ 1030729 w 1379716"/>
                  <a:gd name="connsiteY33" fmla="*/ 755558 h 1074786"/>
                  <a:gd name="connsiteX34" fmla="*/ 1038845 w 1379716"/>
                  <a:gd name="connsiteY34" fmla="*/ 788022 h 1074786"/>
                  <a:gd name="connsiteX35" fmla="*/ 1068604 w 1379716"/>
                  <a:gd name="connsiteY35" fmla="*/ 820486 h 1074786"/>
                  <a:gd name="connsiteX36" fmla="*/ 1068604 w 1379716"/>
                  <a:gd name="connsiteY36" fmla="*/ 844833 h 1074786"/>
                  <a:gd name="connsiteX37" fmla="*/ 1106478 w 1379716"/>
                  <a:gd name="connsiteY37" fmla="*/ 882708 h 1074786"/>
                  <a:gd name="connsiteX38" fmla="*/ 1120005 w 1379716"/>
                  <a:gd name="connsiteY38" fmla="*/ 923288 h 1074786"/>
                  <a:gd name="connsiteX39" fmla="*/ 1152469 w 1379716"/>
                  <a:gd name="connsiteY39" fmla="*/ 944930 h 1074786"/>
                  <a:gd name="connsiteX40" fmla="*/ 1176817 w 1379716"/>
                  <a:gd name="connsiteY40" fmla="*/ 942225 h 1074786"/>
                  <a:gd name="connsiteX41" fmla="*/ 1211986 w 1379716"/>
                  <a:gd name="connsiteY41" fmla="*/ 999037 h 1074786"/>
                  <a:gd name="connsiteX42" fmla="*/ 1241745 w 1379716"/>
                  <a:gd name="connsiteY42" fmla="*/ 1015269 h 1074786"/>
                  <a:gd name="connsiteX43" fmla="*/ 1260682 w 1379716"/>
                  <a:gd name="connsiteY43" fmla="*/ 1031501 h 1074786"/>
                  <a:gd name="connsiteX44" fmla="*/ 1266093 w 1379716"/>
                  <a:gd name="connsiteY44" fmla="*/ 1039617 h 1074786"/>
                  <a:gd name="connsiteX45" fmla="*/ 1252566 w 1379716"/>
                  <a:gd name="connsiteY45" fmla="*/ 1047733 h 1074786"/>
                  <a:gd name="connsiteX46" fmla="*/ 1247155 w 1379716"/>
                  <a:gd name="connsiteY46" fmla="*/ 1055849 h 1074786"/>
                  <a:gd name="connsiteX47" fmla="*/ 1268798 w 1379716"/>
                  <a:gd name="connsiteY47" fmla="*/ 1074786 h 1074786"/>
                  <a:gd name="connsiteX48" fmla="*/ 1282325 w 1379716"/>
                  <a:gd name="connsiteY48" fmla="*/ 1069375 h 1074786"/>
                  <a:gd name="connsiteX49" fmla="*/ 1298557 w 1379716"/>
                  <a:gd name="connsiteY49" fmla="*/ 1053143 h 1074786"/>
                  <a:gd name="connsiteX50" fmla="*/ 1314789 w 1379716"/>
                  <a:gd name="connsiteY50" fmla="*/ 1034206 h 1074786"/>
                  <a:gd name="connsiteX51" fmla="*/ 1341842 w 1379716"/>
                  <a:gd name="connsiteY51" fmla="*/ 1039617 h 1074786"/>
                  <a:gd name="connsiteX52" fmla="*/ 1349958 w 1379716"/>
                  <a:gd name="connsiteY52" fmla="*/ 1015269 h 1074786"/>
                  <a:gd name="connsiteX53" fmla="*/ 1363484 w 1379716"/>
                  <a:gd name="connsiteY53" fmla="*/ 980100 h 1074786"/>
                  <a:gd name="connsiteX54" fmla="*/ 1355368 w 1379716"/>
                  <a:gd name="connsiteY54" fmla="*/ 950341 h 1074786"/>
                  <a:gd name="connsiteX55" fmla="*/ 1360779 w 1379716"/>
                  <a:gd name="connsiteY55" fmla="*/ 925993 h 1074786"/>
                  <a:gd name="connsiteX56" fmla="*/ 1368895 w 1379716"/>
                  <a:gd name="connsiteY56" fmla="*/ 890824 h 1074786"/>
                  <a:gd name="connsiteX57" fmla="*/ 1379716 w 1379716"/>
                  <a:gd name="connsiteY57" fmla="*/ 831307 h 1074786"/>
                  <a:gd name="connsiteX58" fmla="*/ 1377011 w 1379716"/>
                  <a:gd name="connsiteY58" fmla="*/ 752852 h 1074786"/>
                  <a:gd name="connsiteX59" fmla="*/ 1352663 w 1379716"/>
                  <a:gd name="connsiteY59" fmla="*/ 674398 h 1074786"/>
                  <a:gd name="connsiteX60" fmla="*/ 1325610 w 1379716"/>
                  <a:gd name="connsiteY60" fmla="*/ 614881 h 1074786"/>
                  <a:gd name="connsiteX61" fmla="*/ 1328315 w 1379716"/>
                  <a:gd name="connsiteY61" fmla="*/ 604059 h 1074786"/>
                  <a:gd name="connsiteX62" fmla="*/ 1306673 w 1379716"/>
                  <a:gd name="connsiteY62" fmla="*/ 560774 h 1074786"/>
                  <a:gd name="connsiteX63" fmla="*/ 1266093 w 1379716"/>
                  <a:gd name="connsiteY63" fmla="*/ 509373 h 1074786"/>
                  <a:gd name="connsiteX64" fmla="*/ 1195754 w 1379716"/>
                  <a:gd name="connsiteY64" fmla="*/ 403865 h 1074786"/>
                  <a:gd name="connsiteX65" fmla="*/ 1184933 w 1379716"/>
                  <a:gd name="connsiteY65" fmla="*/ 379517 h 1074786"/>
                  <a:gd name="connsiteX66" fmla="*/ 1203870 w 1379716"/>
                  <a:gd name="connsiteY66" fmla="*/ 374107 h 1074786"/>
                  <a:gd name="connsiteX67" fmla="*/ 1230923 w 1379716"/>
                  <a:gd name="connsiteY67" fmla="*/ 393044 h 1074786"/>
                  <a:gd name="connsiteX68" fmla="*/ 1257977 w 1379716"/>
                  <a:gd name="connsiteY68" fmla="*/ 471499 h 1074786"/>
                  <a:gd name="connsiteX69" fmla="*/ 1217397 w 1379716"/>
                  <a:gd name="connsiteY69" fmla="*/ 363286 h 1074786"/>
                  <a:gd name="connsiteX70" fmla="*/ 1138942 w 1379716"/>
                  <a:gd name="connsiteY70" fmla="*/ 287536 h 1074786"/>
                  <a:gd name="connsiteX71" fmla="*/ 1117300 w 1379716"/>
                  <a:gd name="connsiteY71" fmla="*/ 225314 h 1074786"/>
                  <a:gd name="connsiteX72" fmla="*/ 1076720 w 1379716"/>
                  <a:gd name="connsiteY72" fmla="*/ 176618 h 1074786"/>
                  <a:gd name="connsiteX73" fmla="*/ 1057783 w 1379716"/>
                  <a:gd name="connsiteY73" fmla="*/ 130628 h 1074786"/>
                  <a:gd name="connsiteX74" fmla="*/ 1028024 w 1379716"/>
                  <a:gd name="connsiteY74" fmla="*/ 68405 h 1074786"/>
                  <a:gd name="connsiteX75" fmla="*/ 1011792 w 1379716"/>
                  <a:gd name="connsiteY75" fmla="*/ 81932 h 1074786"/>
                  <a:gd name="connsiteX76" fmla="*/ 1017203 w 1379716"/>
                  <a:gd name="connsiteY76" fmla="*/ 119806 h 1074786"/>
                  <a:gd name="connsiteX77" fmla="*/ 1025319 w 1379716"/>
                  <a:gd name="connsiteY77" fmla="*/ 149565 h 1074786"/>
                  <a:gd name="connsiteX78" fmla="*/ 1025319 w 1379716"/>
                  <a:gd name="connsiteY78" fmla="*/ 165797 h 1074786"/>
                  <a:gd name="connsiteX79" fmla="*/ 995560 w 1379716"/>
                  <a:gd name="connsiteY79" fmla="*/ 144154 h 1074786"/>
                  <a:gd name="connsiteX80" fmla="*/ 990149 w 1379716"/>
                  <a:gd name="connsiteY80" fmla="*/ 111690 h 1074786"/>
                  <a:gd name="connsiteX81" fmla="*/ 987444 w 1379716"/>
                  <a:gd name="connsiteY81" fmla="*/ 84637 h 1074786"/>
                  <a:gd name="connsiteX82" fmla="*/ 1006381 w 1379716"/>
                  <a:gd name="connsiteY82" fmla="*/ 54878 h 1074786"/>
                  <a:gd name="connsiteX83" fmla="*/ 1022938 w 1379716"/>
                  <a:gd name="connsiteY83" fmla="*/ 0 h 1074786"/>
                  <a:gd name="connsiteX84" fmla="*/ 968507 w 1379716"/>
                  <a:gd name="connsiteY84" fmla="*/ 14299 h 1074786"/>
                  <a:gd name="connsiteX85" fmla="*/ 941454 w 1379716"/>
                  <a:gd name="connsiteY85" fmla="*/ 772 h 1074786"/>
                  <a:gd name="connsiteX86" fmla="*/ 917106 w 1379716"/>
                  <a:gd name="connsiteY86" fmla="*/ 19709 h 1074786"/>
                  <a:gd name="connsiteX87" fmla="*/ 911695 w 1379716"/>
                  <a:gd name="connsiteY87" fmla="*/ 98164 h 1074786"/>
                  <a:gd name="connsiteX88" fmla="*/ 862999 w 1379716"/>
                  <a:gd name="connsiteY88" fmla="*/ 81932 h 1074786"/>
                  <a:gd name="connsiteX89" fmla="*/ 465316 w 1379716"/>
                  <a:gd name="connsiteY89" fmla="*/ 119806 h 1074786"/>
                  <a:gd name="connsiteX90" fmla="*/ 392273 w 1379716"/>
                  <a:gd name="connsiteY90" fmla="*/ 92753 h 1074786"/>
                  <a:gd name="connsiteX91" fmla="*/ 0 w 1379716"/>
                  <a:gd name="connsiteY91" fmla="*/ 184734 h 107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1379716" h="1074786">
                    <a:moveTo>
                      <a:pt x="0" y="184734"/>
                    </a:moveTo>
                    <a:lnTo>
                      <a:pt x="27054" y="303768"/>
                    </a:lnTo>
                    <a:lnTo>
                      <a:pt x="48696" y="295652"/>
                    </a:lnTo>
                    <a:lnTo>
                      <a:pt x="64928" y="279420"/>
                    </a:lnTo>
                    <a:lnTo>
                      <a:pt x="70339" y="246957"/>
                    </a:lnTo>
                    <a:lnTo>
                      <a:pt x="105508" y="246957"/>
                    </a:lnTo>
                    <a:lnTo>
                      <a:pt x="135267" y="265894"/>
                    </a:lnTo>
                    <a:lnTo>
                      <a:pt x="208310" y="238841"/>
                    </a:lnTo>
                    <a:lnTo>
                      <a:pt x="257006" y="257778"/>
                    </a:lnTo>
                    <a:lnTo>
                      <a:pt x="281354" y="257778"/>
                    </a:lnTo>
                    <a:lnTo>
                      <a:pt x="327345" y="244251"/>
                    </a:lnTo>
                    <a:lnTo>
                      <a:pt x="348987" y="268599"/>
                    </a:lnTo>
                    <a:lnTo>
                      <a:pt x="351693" y="292947"/>
                    </a:lnTo>
                    <a:lnTo>
                      <a:pt x="373335" y="298358"/>
                    </a:lnTo>
                    <a:lnTo>
                      <a:pt x="416621" y="338938"/>
                    </a:lnTo>
                    <a:lnTo>
                      <a:pt x="435558" y="320000"/>
                    </a:lnTo>
                    <a:lnTo>
                      <a:pt x="478843" y="322706"/>
                    </a:lnTo>
                    <a:lnTo>
                      <a:pt x="541065" y="279420"/>
                    </a:lnTo>
                    <a:lnTo>
                      <a:pt x="554592" y="246957"/>
                    </a:lnTo>
                    <a:lnTo>
                      <a:pt x="578940" y="228019"/>
                    </a:lnTo>
                    <a:lnTo>
                      <a:pt x="646573" y="238841"/>
                    </a:lnTo>
                    <a:lnTo>
                      <a:pt x="692564" y="265894"/>
                    </a:lnTo>
                    <a:lnTo>
                      <a:pt x="711501" y="325411"/>
                    </a:lnTo>
                    <a:lnTo>
                      <a:pt x="825125" y="376812"/>
                    </a:lnTo>
                    <a:lnTo>
                      <a:pt x="854883" y="436329"/>
                    </a:lnTo>
                    <a:lnTo>
                      <a:pt x="862999" y="568890"/>
                    </a:lnTo>
                    <a:lnTo>
                      <a:pt x="887347" y="612175"/>
                    </a:lnTo>
                    <a:lnTo>
                      <a:pt x="906284" y="593238"/>
                    </a:lnTo>
                    <a:lnTo>
                      <a:pt x="933338" y="625702"/>
                    </a:lnTo>
                    <a:lnTo>
                      <a:pt x="919811" y="663577"/>
                    </a:lnTo>
                    <a:lnTo>
                      <a:pt x="919811" y="685219"/>
                    </a:lnTo>
                    <a:lnTo>
                      <a:pt x="1009087" y="774495"/>
                    </a:lnTo>
                    <a:lnTo>
                      <a:pt x="1022613" y="755558"/>
                    </a:lnTo>
                    <a:lnTo>
                      <a:pt x="1030729" y="755558"/>
                    </a:lnTo>
                    <a:lnTo>
                      <a:pt x="1038845" y="788022"/>
                    </a:lnTo>
                    <a:lnTo>
                      <a:pt x="1068604" y="820486"/>
                    </a:lnTo>
                    <a:lnTo>
                      <a:pt x="1068604" y="844833"/>
                    </a:lnTo>
                    <a:lnTo>
                      <a:pt x="1106478" y="882708"/>
                    </a:lnTo>
                    <a:lnTo>
                      <a:pt x="1120005" y="923288"/>
                    </a:lnTo>
                    <a:lnTo>
                      <a:pt x="1152469" y="944930"/>
                    </a:lnTo>
                    <a:lnTo>
                      <a:pt x="1176817" y="942225"/>
                    </a:lnTo>
                    <a:lnTo>
                      <a:pt x="1211986" y="999037"/>
                    </a:lnTo>
                    <a:lnTo>
                      <a:pt x="1241745" y="1015269"/>
                    </a:lnTo>
                    <a:lnTo>
                      <a:pt x="1260682" y="1031501"/>
                    </a:lnTo>
                    <a:lnTo>
                      <a:pt x="1266093" y="1039617"/>
                    </a:lnTo>
                    <a:lnTo>
                      <a:pt x="1252566" y="1047733"/>
                    </a:lnTo>
                    <a:lnTo>
                      <a:pt x="1247155" y="1055849"/>
                    </a:lnTo>
                    <a:lnTo>
                      <a:pt x="1268798" y="1074786"/>
                    </a:lnTo>
                    <a:lnTo>
                      <a:pt x="1282325" y="1069375"/>
                    </a:lnTo>
                    <a:lnTo>
                      <a:pt x="1298557" y="1053143"/>
                    </a:lnTo>
                    <a:lnTo>
                      <a:pt x="1314789" y="1034206"/>
                    </a:lnTo>
                    <a:lnTo>
                      <a:pt x="1341842" y="1039617"/>
                    </a:lnTo>
                    <a:lnTo>
                      <a:pt x="1349958" y="1015269"/>
                    </a:lnTo>
                    <a:lnTo>
                      <a:pt x="1363484" y="980100"/>
                    </a:lnTo>
                    <a:lnTo>
                      <a:pt x="1355368" y="950341"/>
                    </a:lnTo>
                    <a:lnTo>
                      <a:pt x="1360779" y="925993"/>
                    </a:lnTo>
                    <a:lnTo>
                      <a:pt x="1368895" y="890824"/>
                    </a:lnTo>
                    <a:lnTo>
                      <a:pt x="1379716" y="831307"/>
                    </a:lnTo>
                    <a:cubicBezTo>
                      <a:pt x="1378814" y="805155"/>
                      <a:pt x="1377913" y="779004"/>
                      <a:pt x="1377011" y="752852"/>
                    </a:cubicBezTo>
                    <a:lnTo>
                      <a:pt x="1352663" y="674398"/>
                    </a:lnTo>
                    <a:lnTo>
                      <a:pt x="1325610" y="614881"/>
                    </a:lnTo>
                    <a:lnTo>
                      <a:pt x="1328315" y="604059"/>
                    </a:lnTo>
                    <a:lnTo>
                      <a:pt x="1306673" y="560774"/>
                    </a:lnTo>
                    <a:lnTo>
                      <a:pt x="1266093" y="509373"/>
                    </a:lnTo>
                    <a:lnTo>
                      <a:pt x="1195754" y="403865"/>
                    </a:lnTo>
                    <a:lnTo>
                      <a:pt x="1184933" y="379517"/>
                    </a:lnTo>
                    <a:lnTo>
                      <a:pt x="1203870" y="374107"/>
                    </a:lnTo>
                    <a:lnTo>
                      <a:pt x="1230923" y="393044"/>
                    </a:lnTo>
                    <a:lnTo>
                      <a:pt x="1257977" y="471499"/>
                    </a:lnTo>
                    <a:lnTo>
                      <a:pt x="1217397" y="363286"/>
                    </a:lnTo>
                    <a:lnTo>
                      <a:pt x="1138942" y="287536"/>
                    </a:lnTo>
                    <a:lnTo>
                      <a:pt x="1117300" y="225314"/>
                    </a:lnTo>
                    <a:lnTo>
                      <a:pt x="1076720" y="176618"/>
                    </a:lnTo>
                    <a:lnTo>
                      <a:pt x="1057783" y="130628"/>
                    </a:lnTo>
                    <a:lnTo>
                      <a:pt x="1028024" y="68405"/>
                    </a:lnTo>
                    <a:lnTo>
                      <a:pt x="1011792" y="81932"/>
                    </a:lnTo>
                    <a:lnTo>
                      <a:pt x="1017203" y="119806"/>
                    </a:lnTo>
                    <a:lnTo>
                      <a:pt x="1025319" y="149565"/>
                    </a:lnTo>
                    <a:lnTo>
                      <a:pt x="1025319" y="165797"/>
                    </a:lnTo>
                    <a:lnTo>
                      <a:pt x="995560" y="144154"/>
                    </a:lnTo>
                    <a:lnTo>
                      <a:pt x="990149" y="111690"/>
                    </a:lnTo>
                    <a:lnTo>
                      <a:pt x="987444" y="84637"/>
                    </a:lnTo>
                    <a:lnTo>
                      <a:pt x="1006381" y="54878"/>
                    </a:lnTo>
                    <a:lnTo>
                      <a:pt x="1022938" y="0"/>
                    </a:lnTo>
                    <a:lnTo>
                      <a:pt x="968507" y="14299"/>
                    </a:lnTo>
                    <a:lnTo>
                      <a:pt x="941454" y="772"/>
                    </a:lnTo>
                    <a:lnTo>
                      <a:pt x="917106" y="19709"/>
                    </a:lnTo>
                    <a:lnTo>
                      <a:pt x="911695" y="98164"/>
                    </a:lnTo>
                    <a:lnTo>
                      <a:pt x="862999" y="81932"/>
                    </a:lnTo>
                    <a:lnTo>
                      <a:pt x="465316" y="119806"/>
                    </a:lnTo>
                    <a:lnTo>
                      <a:pt x="392273" y="92753"/>
                    </a:lnTo>
                    <a:lnTo>
                      <a:pt x="0" y="184734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1" name="Freeform 3081"/>
              <p:cNvSpPr/>
              <p:nvPr/>
            </p:nvSpPr>
            <p:spPr>
              <a:xfrm>
                <a:off x="9033795" y="3200651"/>
                <a:ext cx="1322387" cy="698500"/>
              </a:xfrm>
              <a:custGeom>
                <a:avLst/>
                <a:gdLst>
                  <a:gd name="connsiteX0" fmla="*/ 360608 w 1311069"/>
                  <a:gd name="connsiteY0" fmla="*/ 293638 h 698035"/>
                  <a:gd name="connsiteX1" fmla="*/ 360608 w 1311069"/>
                  <a:gd name="connsiteY1" fmla="*/ 355457 h 698035"/>
                  <a:gd name="connsiteX2" fmla="*/ 324547 w 1311069"/>
                  <a:gd name="connsiteY2" fmla="*/ 381215 h 698035"/>
                  <a:gd name="connsiteX3" fmla="*/ 285911 w 1311069"/>
                  <a:gd name="connsiteY3" fmla="*/ 381215 h 698035"/>
                  <a:gd name="connsiteX4" fmla="*/ 257577 w 1311069"/>
                  <a:gd name="connsiteY4" fmla="*/ 435306 h 698035"/>
                  <a:gd name="connsiteX5" fmla="*/ 198334 w 1311069"/>
                  <a:gd name="connsiteY5" fmla="*/ 435306 h 698035"/>
                  <a:gd name="connsiteX6" fmla="*/ 182880 w 1311069"/>
                  <a:gd name="connsiteY6" fmla="*/ 489397 h 698035"/>
                  <a:gd name="connsiteX7" fmla="*/ 154546 w 1311069"/>
                  <a:gd name="connsiteY7" fmla="*/ 515155 h 698035"/>
                  <a:gd name="connsiteX8" fmla="*/ 103031 w 1311069"/>
                  <a:gd name="connsiteY8" fmla="*/ 543489 h 698035"/>
                  <a:gd name="connsiteX9" fmla="*/ 43788 w 1311069"/>
                  <a:gd name="connsiteY9" fmla="*/ 592428 h 698035"/>
                  <a:gd name="connsiteX10" fmla="*/ 30909 w 1311069"/>
                  <a:gd name="connsiteY10" fmla="*/ 638792 h 698035"/>
                  <a:gd name="connsiteX11" fmla="*/ 0 w 1311069"/>
                  <a:gd name="connsiteY11" fmla="*/ 664550 h 698035"/>
                  <a:gd name="connsiteX12" fmla="*/ 15454 w 1311069"/>
                  <a:gd name="connsiteY12" fmla="*/ 698035 h 698035"/>
                  <a:gd name="connsiteX13" fmla="*/ 185455 w 1311069"/>
                  <a:gd name="connsiteY13" fmla="*/ 664550 h 698035"/>
                  <a:gd name="connsiteX14" fmla="*/ 370911 w 1311069"/>
                  <a:gd name="connsiteY14" fmla="*/ 569246 h 698035"/>
                  <a:gd name="connsiteX15" fmla="*/ 504852 w 1311069"/>
                  <a:gd name="connsiteY15" fmla="*/ 558943 h 698035"/>
                  <a:gd name="connsiteX16" fmla="*/ 589852 w 1311069"/>
                  <a:gd name="connsiteY16" fmla="*/ 600156 h 698035"/>
                  <a:gd name="connsiteX17" fmla="*/ 749550 w 1311069"/>
                  <a:gd name="connsiteY17" fmla="*/ 546064 h 698035"/>
                  <a:gd name="connsiteX18" fmla="*/ 945309 w 1311069"/>
                  <a:gd name="connsiteY18" fmla="*/ 677429 h 698035"/>
                  <a:gd name="connsiteX19" fmla="*/ 976218 w 1311069"/>
                  <a:gd name="connsiteY19" fmla="*/ 651671 h 698035"/>
                  <a:gd name="connsiteX20" fmla="*/ 1009703 w 1311069"/>
                  <a:gd name="connsiteY20" fmla="*/ 631065 h 698035"/>
                  <a:gd name="connsiteX21" fmla="*/ 1050916 w 1311069"/>
                  <a:gd name="connsiteY21" fmla="*/ 582125 h 698035"/>
                  <a:gd name="connsiteX22" fmla="*/ 1071522 w 1311069"/>
                  <a:gd name="connsiteY22" fmla="*/ 530610 h 698035"/>
                  <a:gd name="connsiteX23" fmla="*/ 1115310 w 1311069"/>
                  <a:gd name="connsiteY23" fmla="*/ 463640 h 698035"/>
                  <a:gd name="connsiteX24" fmla="*/ 1151371 w 1311069"/>
                  <a:gd name="connsiteY24" fmla="*/ 422427 h 698035"/>
                  <a:gd name="connsiteX25" fmla="*/ 1190008 w 1311069"/>
                  <a:gd name="connsiteY25" fmla="*/ 412124 h 698035"/>
                  <a:gd name="connsiteX26" fmla="*/ 1231220 w 1311069"/>
                  <a:gd name="connsiteY26" fmla="*/ 381215 h 698035"/>
                  <a:gd name="connsiteX27" fmla="*/ 1238947 w 1311069"/>
                  <a:gd name="connsiteY27" fmla="*/ 340002 h 698035"/>
                  <a:gd name="connsiteX28" fmla="*/ 1223493 w 1311069"/>
                  <a:gd name="connsiteY28" fmla="*/ 337427 h 698035"/>
                  <a:gd name="connsiteX29" fmla="*/ 1197735 w 1311069"/>
                  <a:gd name="connsiteY29" fmla="*/ 352881 h 698035"/>
                  <a:gd name="connsiteX30" fmla="*/ 1184856 w 1311069"/>
                  <a:gd name="connsiteY30" fmla="*/ 370912 h 698035"/>
                  <a:gd name="connsiteX31" fmla="*/ 1159098 w 1311069"/>
                  <a:gd name="connsiteY31" fmla="*/ 378639 h 698035"/>
                  <a:gd name="connsiteX32" fmla="*/ 1138492 w 1311069"/>
                  <a:gd name="connsiteY32" fmla="*/ 370912 h 698035"/>
                  <a:gd name="connsiteX33" fmla="*/ 1133341 w 1311069"/>
                  <a:gd name="connsiteY33" fmla="*/ 358033 h 698035"/>
                  <a:gd name="connsiteX34" fmla="*/ 1146219 w 1311069"/>
                  <a:gd name="connsiteY34" fmla="*/ 350305 h 698035"/>
                  <a:gd name="connsiteX35" fmla="*/ 1164250 w 1311069"/>
                  <a:gd name="connsiteY35" fmla="*/ 352881 h 698035"/>
                  <a:gd name="connsiteX36" fmla="*/ 1177129 w 1311069"/>
                  <a:gd name="connsiteY36" fmla="*/ 352881 h 698035"/>
                  <a:gd name="connsiteX37" fmla="*/ 1184856 w 1311069"/>
                  <a:gd name="connsiteY37" fmla="*/ 332275 h 698035"/>
                  <a:gd name="connsiteX38" fmla="*/ 1187432 w 1311069"/>
                  <a:gd name="connsiteY38" fmla="*/ 306517 h 698035"/>
                  <a:gd name="connsiteX39" fmla="*/ 1169401 w 1311069"/>
                  <a:gd name="connsiteY39" fmla="*/ 303941 h 698035"/>
                  <a:gd name="connsiteX40" fmla="*/ 1138492 w 1311069"/>
                  <a:gd name="connsiteY40" fmla="*/ 301366 h 698035"/>
                  <a:gd name="connsiteX41" fmla="*/ 1123037 w 1311069"/>
                  <a:gd name="connsiteY41" fmla="*/ 293638 h 698035"/>
                  <a:gd name="connsiteX42" fmla="*/ 1135916 w 1311069"/>
                  <a:gd name="connsiteY42" fmla="*/ 273032 h 698035"/>
                  <a:gd name="connsiteX43" fmla="*/ 1156523 w 1311069"/>
                  <a:gd name="connsiteY43" fmla="*/ 273032 h 698035"/>
                  <a:gd name="connsiteX44" fmla="*/ 1171977 w 1311069"/>
                  <a:gd name="connsiteY44" fmla="*/ 260153 h 698035"/>
                  <a:gd name="connsiteX45" fmla="*/ 1195159 w 1311069"/>
                  <a:gd name="connsiteY45" fmla="*/ 244699 h 698035"/>
                  <a:gd name="connsiteX46" fmla="*/ 1220917 w 1311069"/>
                  <a:gd name="connsiteY46" fmla="*/ 262729 h 698035"/>
                  <a:gd name="connsiteX47" fmla="*/ 1251826 w 1311069"/>
                  <a:gd name="connsiteY47" fmla="*/ 252426 h 698035"/>
                  <a:gd name="connsiteX48" fmla="*/ 1269857 w 1311069"/>
                  <a:gd name="connsiteY48" fmla="*/ 226668 h 698035"/>
                  <a:gd name="connsiteX49" fmla="*/ 1293039 w 1311069"/>
                  <a:gd name="connsiteY49" fmla="*/ 190607 h 698035"/>
                  <a:gd name="connsiteX50" fmla="*/ 1280160 w 1311069"/>
                  <a:gd name="connsiteY50" fmla="*/ 136516 h 698035"/>
                  <a:gd name="connsiteX51" fmla="*/ 1256978 w 1311069"/>
                  <a:gd name="connsiteY51" fmla="*/ 123637 h 698035"/>
                  <a:gd name="connsiteX52" fmla="*/ 1246675 w 1311069"/>
                  <a:gd name="connsiteY52" fmla="*/ 149395 h 698035"/>
                  <a:gd name="connsiteX53" fmla="*/ 1241523 w 1311069"/>
                  <a:gd name="connsiteY53" fmla="*/ 167425 h 698035"/>
                  <a:gd name="connsiteX54" fmla="*/ 1200311 w 1311069"/>
                  <a:gd name="connsiteY54" fmla="*/ 154547 h 698035"/>
                  <a:gd name="connsiteX55" fmla="*/ 1161674 w 1311069"/>
                  <a:gd name="connsiteY55" fmla="*/ 162274 h 698035"/>
                  <a:gd name="connsiteX56" fmla="*/ 1138492 w 1311069"/>
                  <a:gd name="connsiteY56" fmla="*/ 177729 h 698035"/>
                  <a:gd name="connsiteX57" fmla="*/ 1128189 w 1311069"/>
                  <a:gd name="connsiteY57" fmla="*/ 151971 h 698035"/>
                  <a:gd name="connsiteX58" fmla="*/ 1110159 w 1311069"/>
                  <a:gd name="connsiteY58" fmla="*/ 123637 h 698035"/>
                  <a:gd name="connsiteX59" fmla="*/ 1130765 w 1311069"/>
                  <a:gd name="connsiteY59" fmla="*/ 110758 h 698035"/>
                  <a:gd name="connsiteX60" fmla="*/ 1159098 w 1311069"/>
                  <a:gd name="connsiteY60" fmla="*/ 131365 h 698035"/>
                  <a:gd name="connsiteX61" fmla="*/ 1179704 w 1311069"/>
                  <a:gd name="connsiteY61" fmla="*/ 121061 h 698035"/>
                  <a:gd name="connsiteX62" fmla="*/ 1195159 w 1311069"/>
                  <a:gd name="connsiteY62" fmla="*/ 118486 h 698035"/>
                  <a:gd name="connsiteX63" fmla="*/ 1220917 w 1311069"/>
                  <a:gd name="connsiteY63" fmla="*/ 95304 h 698035"/>
                  <a:gd name="connsiteX64" fmla="*/ 1233796 w 1311069"/>
                  <a:gd name="connsiteY64" fmla="*/ 95304 h 698035"/>
                  <a:gd name="connsiteX65" fmla="*/ 1231220 w 1311069"/>
                  <a:gd name="connsiteY65" fmla="*/ 74698 h 698035"/>
                  <a:gd name="connsiteX66" fmla="*/ 1215765 w 1311069"/>
                  <a:gd name="connsiteY66" fmla="*/ 28334 h 698035"/>
                  <a:gd name="connsiteX67" fmla="*/ 1223493 w 1311069"/>
                  <a:gd name="connsiteY67" fmla="*/ 25758 h 698035"/>
                  <a:gd name="connsiteX68" fmla="*/ 1303342 w 1311069"/>
                  <a:gd name="connsiteY68" fmla="*/ 121061 h 698035"/>
                  <a:gd name="connsiteX69" fmla="*/ 1311069 w 1311069"/>
                  <a:gd name="connsiteY69" fmla="*/ 115910 h 698035"/>
                  <a:gd name="connsiteX70" fmla="*/ 1210614 w 1311069"/>
                  <a:gd name="connsiteY70" fmla="*/ 0 h 698035"/>
                  <a:gd name="connsiteX71" fmla="*/ 1156523 w 1311069"/>
                  <a:gd name="connsiteY71" fmla="*/ 33485 h 698035"/>
                  <a:gd name="connsiteX72" fmla="*/ 360608 w 1311069"/>
                  <a:gd name="connsiteY72" fmla="*/ 293638 h 698035"/>
                  <a:gd name="connsiteX0" fmla="*/ 360608 w 1311069"/>
                  <a:gd name="connsiteY0" fmla="*/ 279360 h 698035"/>
                  <a:gd name="connsiteX1" fmla="*/ 360608 w 1311069"/>
                  <a:gd name="connsiteY1" fmla="*/ 355457 h 698035"/>
                  <a:gd name="connsiteX2" fmla="*/ 324547 w 1311069"/>
                  <a:gd name="connsiteY2" fmla="*/ 381215 h 698035"/>
                  <a:gd name="connsiteX3" fmla="*/ 285911 w 1311069"/>
                  <a:gd name="connsiteY3" fmla="*/ 381215 h 698035"/>
                  <a:gd name="connsiteX4" fmla="*/ 257577 w 1311069"/>
                  <a:gd name="connsiteY4" fmla="*/ 435306 h 698035"/>
                  <a:gd name="connsiteX5" fmla="*/ 198334 w 1311069"/>
                  <a:gd name="connsiteY5" fmla="*/ 435306 h 698035"/>
                  <a:gd name="connsiteX6" fmla="*/ 182880 w 1311069"/>
                  <a:gd name="connsiteY6" fmla="*/ 489397 h 698035"/>
                  <a:gd name="connsiteX7" fmla="*/ 154546 w 1311069"/>
                  <a:gd name="connsiteY7" fmla="*/ 515155 h 698035"/>
                  <a:gd name="connsiteX8" fmla="*/ 103031 w 1311069"/>
                  <a:gd name="connsiteY8" fmla="*/ 543489 h 698035"/>
                  <a:gd name="connsiteX9" fmla="*/ 43788 w 1311069"/>
                  <a:gd name="connsiteY9" fmla="*/ 592428 h 698035"/>
                  <a:gd name="connsiteX10" fmla="*/ 30909 w 1311069"/>
                  <a:gd name="connsiteY10" fmla="*/ 638792 h 698035"/>
                  <a:gd name="connsiteX11" fmla="*/ 0 w 1311069"/>
                  <a:gd name="connsiteY11" fmla="*/ 664550 h 698035"/>
                  <a:gd name="connsiteX12" fmla="*/ 15454 w 1311069"/>
                  <a:gd name="connsiteY12" fmla="*/ 698035 h 698035"/>
                  <a:gd name="connsiteX13" fmla="*/ 185455 w 1311069"/>
                  <a:gd name="connsiteY13" fmla="*/ 664550 h 698035"/>
                  <a:gd name="connsiteX14" fmla="*/ 370911 w 1311069"/>
                  <a:gd name="connsiteY14" fmla="*/ 569246 h 698035"/>
                  <a:gd name="connsiteX15" fmla="*/ 504852 w 1311069"/>
                  <a:gd name="connsiteY15" fmla="*/ 558943 h 698035"/>
                  <a:gd name="connsiteX16" fmla="*/ 589852 w 1311069"/>
                  <a:gd name="connsiteY16" fmla="*/ 600156 h 698035"/>
                  <a:gd name="connsiteX17" fmla="*/ 749550 w 1311069"/>
                  <a:gd name="connsiteY17" fmla="*/ 546064 h 698035"/>
                  <a:gd name="connsiteX18" fmla="*/ 945309 w 1311069"/>
                  <a:gd name="connsiteY18" fmla="*/ 677429 h 698035"/>
                  <a:gd name="connsiteX19" fmla="*/ 976218 w 1311069"/>
                  <a:gd name="connsiteY19" fmla="*/ 651671 h 698035"/>
                  <a:gd name="connsiteX20" fmla="*/ 1009703 w 1311069"/>
                  <a:gd name="connsiteY20" fmla="*/ 631065 h 698035"/>
                  <a:gd name="connsiteX21" fmla="*/ 1050916 w 1311069"/>
                  <a:gd name="connsiteY21" fmla="*/ 582125 h 698035"/>
                  <a:gd name="connsiteX22" fmla="*/ 1071522 w 1311069"/>
                  <a:gd name="connsiteY22" fmla="*/ 530610 h 698035"/>
                  <a:gd name="connsiteX23" fmla="*/ 1115310 w 1311069"/>
                  <a:gd name="connsiteY23" fmla="*/ 463640 h 698035"/>
                  <a:gd name="connsiteX24" fmla="*/ 1151371 w 1311069"/>
                  <a:gd name="connsiteY24" fmla="*/ 422427 h 698035"/>
                  <a:gd name="connsiteX25" fmla="*/ 1190008 w 1311069"/>
                  <a:gd name="connsiteY25" fmla="*/ 412124 h 698035"/>
                  <a:gd name="connsiteX26" fmla="*/ 1231220 w 1311069"/>
                  <a:gd name="connsiteY26" fmla="*/ 381215 h 698035"/>
                  <a:gd name="connsiteX27" fmla="*/ 1238947 w 1311069"/>
                  <a:gd name="connsiteY27" fmla="*/ 340002 h 698035"/>
                  <a:gd name="connsiteX28" fmla="*/ 1223493 w 1311069"/>
                  <a:gd name="connsiteY28" fmla="*/ 337427 h 698035"/>
                  <a:gd name="connsiteX29" fmla="*/ 1197735 w 1311069"/>
                  <a:gd name="connsiteY29" fmla="*/ 352881 h 698035"/>
                  <a:gd name="connsiteX30" fmla="*/ 1184856 w 1311069"/>
                  <a:gd name="connsiteY30" fmla="*/ 370912 h 698035"/>
                  <a:gd name="connsiteX31" fmla="*/ 1159098 w 1311069"/>
                  <a:gd name="connsiteY31" fmla="*/ 378639 h 698035"/>
                  <a:gd name="connsiteX32" fmla="*/ 1138492 w 1311069"/>
                  <a:gd name="connsiteY32" fmla="*/ 370912 h 698035"/>
                  <a:gd name="connsiteX33" fmla="*/ 1133341 w 1311069"/>
                  <a:gd name="connsiteY33" fmla="*/ 358033 h 698035"/>
                  <a:gd name="connsiteX34" fmla="*/ 1146219 w 1311069"/>
                  <a:gd name="connsiteY34" fmla="*/ 350305 h 698035"/>
                  <a:gd name="connsiteX35" fmla="*/ 1164250 w 1311069"/>
                  <a:gd name="connsiteY35" fmla="*/ 352881 h 698035"/>
                  <a:gd name="connsiteX36" fmla="*/ 1177129 w 1311069"/>
                  <a:gd name="connsiteY36" fmla="*/ 352881 h 698035"/>
                  <a:gd name="connsiteX37" fmla="*/ 1184856 w 1311069"/>
                  <a:gd name="connsiteY37" fmla="*/ 332275 h 698035"/>
                  <a:gd name="connsiteX38" fmla="*/ 1187432 w 1311069"/>
                  <a:gd name="connsiteY38" fmla="*/ 306517 h 698035"/>
                  <a:gd name="connsiteX39" fmla="*/ 1169401 w 1311069"/>
                  <a:gd name="connsiteY39" fmla="*/ 303941 h 698035"/>
                  <a:gd name="connsiteX40" fmla="*/ 1138492 w 1311069"/>
                  <a:gd name="connsiteY40" fmla="*/ 301366 h 698035"/>
                  <a:gd name="connsiteX41" fmla="*/ 1123037 w 1311069"/>
                  <a:gd name="connsiteY41" fmla="*/ 293638 h 698035"/>
                  <a:gd name="connsiteX42" fmla="*/ 1135916 w 1311069"/>
                  <a:gd name="connsiteY42" fmla="*/ 273032 h 698035"/>
                  <a:gd name="connsiteX43" fmla="*/ 1156523 w 1311069"/>
                  <a:gd name="connsiteY43" fmla="*/ 273032 h 698035"/>
                  <a:gd name="connsiteX44" fmla="*/ 1171977 w 1311069"/>
                  <a:gd name="connsiteY44" fmla="*/ 260153 h 698035"/>
                  <a:gd name="connsiteX45" fmla="*/ 1195159 w 1311069"/>
                  <a:gd name="connsiteY45" fmla="*/ 244699 h 698035"/>
                  <a:gd name="connsiteX46" fmla="*/ 1220917 w 1311069"/>
                  <a:gd name="connsiteY46" fmla="*/ 262729 h 698035"/>
                  <a:gd name="connsiteX47" fmla="*/ 1251826 w 1311069"/>
                  <a:gd name="connsiteY47" fmla="*/ 252426 h 698035"/>
                  <a:gd name="connsiteX48" fmla="*/ 1269857 w 1311069"/>
                  <a:gd name="connsiteY48" fmla="*/ 226668 h 698035"/>
                  <a:gd name="connsiteX49" fmla="*/ 1293039 w 1311069"/>
                  <a:gd name="connsiteY49" fmla="*/ 190607 h 698035"/>
                  <a:gd name="connsiteX50" fmla="*/ 1280160 w 1311069"/>
                  <a:gd name="connsiteY50" fmla="*/ 136516 h 698035"/>
                  <a:gd name="connsiteX51" fmla="*/ 1256978 w 1311069"/>
                  <a:gd name="connsiteY51" fmla="*/ 123637 h 698035"/>
                  <a:gd name="connsiteX52" fmla="*/ 1246675 w 1311069"/>
                  <a:gd name="connsiteY52" fmla="*/ 149395 h 698035"/>
                  <a:gd name="connsiteX53" fmla="*/ 1241523 w 1311069"/>
                  <a:gd name="connsiteY53" fmla="*/ 167425 h 698035"/>
                  <a:gd name="connsiteX54" fmla="*/ 1200311 w 1311069"/>
                  <a:gd name="connsiteY54" fmla="*/ 154547 h 698035"/>
                  <a:gd name="connsiteX55" fmla="*/ 1161674 w 1311069"/>
                  <a:gd name="connsiteY55" fmla="*/ 162274 h 698035"/>
                  <a:gd name="connsiteX56" fmla="*/ 1138492 w 1311069"/>
                  <a:gd name="connsiteY56" fmla="*/ 177729 h 698035"/>
                  <a:gd name="connsiteX57" fmla="*/ 1128189 w 1311069"/>
                  <a:gd name="connsiteY57" fmla="*/ 151971 h 698035"/>
                  <a:gd name="connsiteX58" fmla="*/ 1110159 w 1311069"/>
                  <a:gd name="connsiteY58" fmla="*/ 123637 h 698035"/>
                  <a:gd name="connsiteX59" fmla="*/ 1130765 w 1311069"/>
                  <a:gd name="connsiteY59" fmla="*/ 110758 h 698035"/>
                  <a:gd name="connsiteX60" fmla="*/ 1159098 w 1311069"/>
                  <a:gd name="connsiteY60" fmla="*/ 131365 h 698035"/>
                  <a:gd name="connsiteX61" fmla="*/ 1179704 w 1311069"/>
                  <a:gd name="connsiteY61" fmla="*/ 121061 h 698035"/>
                  <a:gd name="connsiteX62" fmla="*/ 1195159 w 1311069"/>
                  <a:gd name="connsiteY62" fmla="*/ 118486 h 698035"/>
                  <a:gd name="connsiteX63" fmla="*/ 1220917 w 1311069"/>
                  <a:gd name="connsiteY63" fmla="*/ 95304 h 698035"/>
                  <a:gd name="connsiteX64" fmla="*/ 1233796 w 1311069"/>
                  <a:gd name="connsiteY64" fmla="*/ 95304 h 698035"/>
                  <a:gd name="connsiteX65" fmla="*/ 1231220 w 1311069"/>
                  <a:gd name="connsiteY65" fmla="*/ 74698 h 698035"/>
                  <a:gd name="connsiteX66" fmla="*/ 1215765 w 1311069"/>
                  <a:gd name="connsiteY66" fmla="*/ 28334 h 698035"/>
                  <a:gd name="connsiteX67" fmla="*/ 1223493 w 1311069"/>
                  <a:gd name="connsiteY67" fmla="*/ 25758 h 698035"/>
                  <a:gd name="connsiteX68" fmla="*/ 1303342 w 1311069"/>
                  <a:gd name="connsiteY68" fmla="*/ 121061 h 698035"/>
                  <a:gd name="connsiteX69" fmla="*/ 1311069 w 1311069"/>
                  <a:gd name="connsiteY69" fmla="*/ 115910 h 698035"/>
                  <a:gd name="connsiteX70" fmla="*/ 1210614 w 1311069"/>
                  <a:gd name="connsiteY70" fmla="*/ 0 h 698035"/>
                  <a:gd name="connsiteX71" fmla="*/ 1156523 w 1311069"/>
                  <a:gd name="connsiteY71" fmla="*/ 33485 h 698035"/>
                  <a:gd name="connsiteX72" fmla="*/ 360608 w 1311069"/>
                  <a:gd name="connsiteY72" fmla="*/ 279360 h 698035"/>
                  <a:gd name="connsiteX0" fmla="*/ 360608 w 1311069"/>
                  <a:gd name="connsiteY0" fmla="*/ 279360 h 698035"/>
                  <a:gd name="connsiteX1" fmla="*/ 360608 w 1311069"/>
                  <a:gd name="connsiteY1" fmla="*/ 355457 h 698035"/>
                  <a:gd name="connsiteX2" fmla="*/ 324547 w 1311069"/>
                  <a:gd name="connsiteY2" fmla="*/ 381215 h 698035"/>
                  <a:gd name="connsiteX3" fmla="*/ 285911 w 1311069"/>
                  <a:gd name="connsiteY3" fmla="*/ 381215 h 698035"/>
                  <a:gd name="connsiteX4" fmla="*/ 257577 w 1311069"/>
                  <a:gd name="connsiteY4" fmla="*/ 435306 h 698035"/>
                  <a:gd name="connsiteX5" fmla="*/ 198334 w 1311069"/>
                  <a:gd name="connsiteY5" fmla="*/ 435306 h 698035"/>
                  <a:gd name="connsiteX6" fmla="*/ 182880 w 1311069"/>
                  <a:gd name="connsiteY6" fmla="*/ 489397 h 698035"/>
                  <a:gd name="connsiteX7" fmla="*/ 154546 w 1311069"/>
                  <a:gd name="connsiteY7" fmla="*/ 515155 h 698035"/>
                  <a:gd name="connsiteX8" fmla="*/ 103031 w 1311069"/>
                  <a:gd name="connsiteY8" fmla="*/ 543489 h 698035"/>
                  <a:gd name="connsiteX9" fmla="*/ 43788 w 1311069"/>
                  <a:gd name="connsiteY9" fmla="*/ 592428 h 698035"/>
                  <a:gd name="connsiteX10" fmla="*/ 30909 w 1311069"/>
                  <a:gd name="connsiteY10" fmla="*/ 638792 h 698035"/>
                  <a:gd name="connsiteX11" fmla="*/ 0 w 1311069"/>
                  <a:gd name="connsiteY11" fmla="*/ 664550 h 698035"/>
                  <a:gd name="connsiteX12" fmla="*/ 15454 w 1311069"/>
                  <a:gd name="connsiteY12" fmla="*/ 698035 h 698035"/>
                  <a:gd name="connsiteX13" fmla="*/ 185455 w 1311069"/>
                  <a:gd name="connsiteY13" fmla="*/ 664550 h 698035"/>
                  <a:gd name="connsiteX14" fmla="*/ 370911 w 1311069"/>
                  <a:gd name="connsiteY14" fmla="*/ 569246 h 698035"/>
                  <a:gd name="connsiteX15" fmla="*/ 504852 w 1311069"/>
                  <a:gd name="connsiteY15" fmla="*/ 558943 h 698035"/>
                  <a:gd name="connsiteX16" fmla="*/ 589852 w 1311069"/>
                  <a:gd name="connsiteY16" fmla="*/ 600156 h 698035"/>
                  <a:gd name="connsiteX17" fmla="*/ 749550 w 1311069"/>
                  <a:gd name="connsiteY17" fmla="*/ 546064 h 698035"/>
                  <a:gd name="connsiteX18" fmla="*/ 945309 w 1311069"/>
                  <a:gd name="connsiteY18" fmla="*/ 677429 h 698035"/>
                  <a:gd name="connsiteX19" fmla="*/ 976218 w 1311069"/>
                  <a:gd name="connsiteY19" fmla="*/ 651671 h 698035"/>
                  <a:gd name="connsiteX20" fmla="*/ 1009703 w 1311069"/>
                  <a:gd name="connsiteY20" fmla="*/ 631065 h 698035"/>
                  <a:gd name="connsiteX21" fmla="*/ 1050916 w 1311069"/>
                  <a:gd name="connsiteY21" fmla="*/ 582125 h 698035"/>
                  <a:gd name="connsiteX22" fmla="*/ 1071522 w 1311069"/>
                  <a:gd name="connsiteY22" fmla="*/ 530610 h 698035"/>
                  <a:gd name="connsiteX23" fmla="*/ 1115310 w 1311069"/>
                  <a:gd name="connsiteY23" fmla="*/ 463640 h 698035"/>
                  <a:gd name="connsiteX24" fmla="*/ 1151371 w 1311069"/>
                  <a:gd name="connsiteY24" fmla="*/ 422427 h 698035"/>
                  <a:gd name="connsiteX25" fmla="*/ 1190008 w 1311069"/>
                  <a:gd name="connsiteY25" fmla="*/ 412124 h 698035"/>
                  <a:gd name="connsiteX26" fmla="*/ 1231220 w 1311069"/>
                  <a:gd name="connsiteY26" fmla="*/ 381215 h 698035"/>
                  <a:gd name="connsiteX27" fmla="*/ 1238947 w 1311069"/>
                  <a:gd name="connsiteY27" fmla="*/ 340002 h 698035"/>
                  <a:gd name="connsiteX28" fmla="*/ 1223493 w 1311069"/>
                  <a:gd name="connsiteY28" fmla="*/ 337427 h 698035"/>
                  <a:gd name="connsiteX29" fmla="*/ 1197735 w 1311069"/>
                  <a:gd name="connsiteY29" fmla="*/ 352881 h 698035"/>
                  <a:gd name="connsiteX30" fmla="*/ 1184856 w 1311069"/>
                  <a:gd name="connsiteY30" fmla="*/ 370912 h 698035"/>
                  <a:gd name="connsiteX31" fmla="*/ 1159098 w 1311069"/>
                  <a:gd name="connsiteY31" fmla="*/ 378639 h 698035"/>
                  <a:gd name="connsiteX32" fmla="*/ 1138492 w 1311069"/>
                  <a:gd name="connsiteY32" fmla="*/ 370912 h 698035"/>
                  <a:gd name="connsiteX33" fmla="*/ 1133341 w 1311069"/>
                  <a:gd name="connsiteY33" fmla="*/ 358033 h 698035"/>
                  <a:gd name="connsiteX34" fmla="*/ 1146219 w 1311069"/>
                  <a:gd name="connsiteY34" fmla="*/ 350305 h 698035"/>
                  <a:gd name="connsiteX35" fmla="*/ 1164250 w 1311069"/>
                  <a:gd name="connsiteY35" fmla="*/ 352881 h 698035"/>
                  <a:gd name="connsiteX36" fmla="*/ 1177129 w 1311069"/>
                  <a:gd name="connsiteY36" fmla="*/ 352881 h 698035"/>
                  <a:gd name="connsiteX37" fmla="*/ 1184856 w 1311069"/>
                  <a:gd name="connsiteY37" fmla="*/ 332275 h 698035"/>
                  <a:gd name="connsiteX38" fmla="*/ 1187432 w 1311069"/>
                  <a:gd name="connsiteY38" fmla="*/ 306517 h 698035"/>
                  <a:gd name="connsiteX39" fmla="*/ 1169401 w 1311069"/>
                  <a:gd name="connsiteY39" fmla="*/ 303941 h 698035"/>
                  <a:gd name="connsiteX40" fmla="*/ 1138492 w 1311069"/>
                  <a:gd name="connsiteY40" fmla="*/ 301366 h 698035"/>
                  <a:gd name="connsiteX41" fmla="*/ 1123037 w 1311069"/>
                  <a:gd name="connsiteY41" fmla="*/ 293638 h 698035"/>
                  <a:gd name="connsiteX42" fmla="*/ 1135916 w 1311069"/>
                  <a:gd name="connsiteY42" fmla="*/ 273032 h 698035"/>
                  <a:gd name="connsiteX43" fmla="*/ 1156523 w 1311069"/>
                  <a:gd name="connsiteY43" fmla="*/ 273032 h 698035"/>
                  <a:gd name="connsiteX44" fmla="*/ 1171977 w 1311069"/>
                  <a:gd name="connsiteY44" fmla="*/ 260153 h 698035"/>
                  <a:gd name="connsiteX45" fmla="*/ 1195159 w 1311069"/>
                  <a:gd name="connsiteY45" fmla="*/ 244699 h 698035"/>
                  <a:gd name="connsiteX46" fmla="*/ 1220917 w 1311069"/>
                  <a:gd name="connsiteY46" fmla="*/ 262729 h 698035"/>
                  <a:gd name="connsiteX47" fmla="*/ 1251826 w 1311069"/>
                  <a:gd name="connsiteY47" fmla="*/ 252426 h 698035"/>
                  <a:gd name="connsiteX48" fmla="*/ 1269857 w 1311069"/>
                  <a:gd name="connsiteY48" fmla="*/ 226668 h 698035"/>
                  <a:gd name="connsiteX49" fmla="*/ 1293039 w 1311069"/>
                  <a:gd name="connsiteY49" fmla="*/ 190607 h 698035"/>
                  <a:gd name="connsiteX50" fmla="*/ 1280160 w 1311069"/>
                  <a:gd name="connsiteY50" fmla="*/ 136516 h 698035"/>
                  <a:gd name="connsiteX51" fmla="*/ 1256978 w 1311069"/>
                  <a:gd name="connsiteY51" fmla="*/ 123637 h 698035"/>
                  <a:gd name="connsiteX52" fmla="*/ 1246675 w 1311069"/>
                  <a:gd name="connsiteY52" fmla="*/ 149395 h 698035"/>
                  <a:gd name="connsiteX53" fmla="*/ 1241523 w 1311069"/>
                  <a:gd name="connsiteY53" fmla="*/ 167425 h 698035"/>
                  <a:gd name="connsiteX54" fmla="*/ 1200311 w 1311069"/>
                  <a:gd name="connsiteY54" fmla="*/ 154547 h 698035"/>
                  <a:gd name="connsiteX55" fmla="*/ 1161674 w 1311069"/>
                  <a:gd name="connsiteY55" fmla="*/ 162274 h 698035"/>
                  <a:gd name="connsiteX56" fmla="*/ 1138492 w 1311069"/>
                  <a:gd name="connsiteY56" fmla="*/ 177729 h 698035"/>
                  <a:gd name="connsiteX57" fmla="*/ 1128189 w 1311069"/>
                  <a:gd name="connsiteY57" fmla="*/ 151971 h 698035"/>
                  <a:gd name="connsiteX58" fmla="*/ 1110159 w 1311069"/>
                  <a:gd name="connsiteY58" fmla="*/ 123637 h 698035"/>
                  <a:gd name="connsiteX59" fmla="*/ 1130765 w 1311069"/>
                  <a:gd name="connsiteY59" fmla="*/ 110758 h 698035"/>
                  <a:gd name="connsiteX60" fmla="*/ 1159098 w 1311069"/>
                  <a:gd name="connsiteY60" fmla="*/ 131365 h 698035"/>
                  <a:gd name="connsiteX61" fmla="*/ 1179704 w 1311069"/>
                  <a:gd name="connsiteY61" fmla="*/ 121061 h 698035"/>
                  <a:gd name="connsiteX62" fmla="*/ 1195159 w 1311069"/>
                  <a:gd name="connsiteY62" fmla="*/ 118486 h 698035"/>
                  <a:gd name="connsiteX63" fmla="*/ 1220917 w 1311069"/>
                  <a:gd name="connsiteY63" fmla="*/ 95304 h 698035"/>
                  <a:gd name="connsiteX64" fmla="*/ 1233796 w 1311069"/>
                  <a:gd name="connsiteY64" fmla="*/ 95304 h 698035"/>
                  <a:gd name="connsiteX65" fmla="*/ 1231220 w 1311069"/>
                  <a:gd name="connsiteY65" fmla="*/ 74698 h 698035"/>
                  <a:gd name="connsiteX66" fmla="*/ 1215765 w 1311069"/>
                  <a:gd name="connsiteY66" fmla="*/ 28334 h 698035"/>
                  <a:gd name="connsiteX67" fmla="*/ 1223493 w 1311069"/>
                  <a:gd name="connsiteY67" fmla="*/ 25758 h 698035"/>
                  <a:gd name="connsiteX68" fmla="*/ 1303342 w 1311069"/>
                  <a:gd name="connsiteY68" fmla="*/ 121061 h 698035"/>
                  <a:gd name="connsiteX69" fmla="*/ 1311069 w 1311069"/>
                  <a:gd name="connsiteY69" fmla="*/ 115910 h 698035"/>
                  <a:gd name="connsiteX70" fmla="*/ 1210614 w 1311069"/>
                  <a:gd name="connsiteY70" fmla="*/ 0 h 698035"/>
                  <a:gd name="connsiteX71" fmla="*/ 1151761 w 1311069"/>
                  <a:gd name="connsiteY71" fmla="*/ 26346 h 698035"/>
                  <a:gd name="connsiteX72" fmla="*/ 360608 w 1311069"/>
                  <a:gd name="connsiteY72" fmla="*/ 279360 h 698035"/>
                  <a:gd name="connsiteX0" fmla="*/ 360608 w 1311069"/>
                  <a:gd name="connsiteY0" fmla="*/ 279360 h 698035"/>
                  <a:gd name="connsiteX1" fmla="*/ 360608 w 1311069"/>
                  <a:gd name="connsiteY1" fmla="*/ 355457 h 698035"/>
                  <a:gd name="connsiteX2" fmla="*/ 324547 w 1311069"/>
                  <a:gd name="connsiteY2" fmla="*/ 381215 h 698035"/>
                  <a:gd name="connsiteX3" fmla="*/ 285911 w 1311069"/>
                  <a:gd name="connsiteY3" fmla="*/ 381215 h 698035"/>
                  <a:gd name="connsiteX4" fmla="*/ 257577 w 1311069"/>
                  <a:gd name="connsiteY4" fmla="*/ 435306 h 698035"/>
                  <a:gd name="connsiteX5" fmla="*/ 198334 w 1311069"/>
                  <a:gd name="connsiteY5" fmla="*/ 435306 h 698035"/>
                  <a:gd name="connsiteX6" fmla="*/ 182880 w 1311069"/>
                  <a:gd name="connsiteY6" fmla="*/ 489397 h 698035"/>
                  <a:gd name="connsiteX7" fmla="*/ 154546 w 1311069"/>
                  <a:gd name="connsiteY7" fmla="*/ 515155 h 698035"/>
                  <a:gd name="connsiteX8" fmla="*/ 103031 w 1311069"/>
                  <a:gd name="connsiteY8" fmla="*/ 543489 h 698035"/>
                  <a:gd name="connsiteX9" fmla="*/ 43788 w 1311069"/>
                  <a:gd name="connsiteY9" fmla="*/ 592428 h 698035"/>
                  <a:gd name="connsiteX10" fmla="*/ 30909 w 1311069"/>
                  <a:gd name="connsiteY10" fmla="*/ 638792 h 698035"/>
                  <a:gd name="connsiteX11" fmla="*/ 0 w 1311069"/>
                  <a:gd name="connsiteY11" fmla="*/ 664550 h 698035"/>
                  <a:gd name="connsiteX12" fmla="*/ 15454 w 1311069"/>
                  <a:gd name="connsiteY12" fmla="*/ 698035 h 698035"/>
                  <a:gd name="connsiteX13" fmla="*/ 185455 w 1311069"/>
                  <a:gd name="connsiteY13" fmla="*/ 664550 h 698035"/>
                  <a:gd name="connsiteX14" fmla="*/ 370911 w 1311069"/>
                  <a:gd name="connsiteY14" fmla="*/ 569246 h 698035"/>
                  <a:gd name="connsiteX15" fmla="*/ 504852 w 1311069"/>
                  <a:gd name="connsiteY15" fmla="*/ 558943 h 698035"/>
                  <a:gd name="connsiteX16" fmla="*/ 589852 w 1311069"/>
                  <a:gd name="connsiteY16" fmla="*/ 600156 h 698035"/>
                  <a:gd name="connsiteX17" fmla="*/ 749550 w 1311069"/>
                  <a:gd name="connsiteY17" fmla="*/ 546064 h 698035"/>
                  <a:gd name="connsiteX18" fmla="*/ 945309 w 1311069"/>
                  <a:gd name="connsiteY18" fmla="*/ 677429 h 698035"/>
                  <a:gd name="connsiteX19" fmla="*/ 976218 w 1311069"/>
                  <a:gd name="connsiteY19" fmla="*/ 651671 h 698035"/>
                  <a:gd name="connsiteX20" fmla="*/ 1009703 w 1311069"/>
                  <a:gd name="connsiteY20" fmla="*/ 631065 h 698035"/>
                  <a:gd name="connsiteX21" fmla="*/ 1050916 w 1311069"/>
                  <a:gd name="connsiteY21" fmla="*/ 582125 h 698035"/>
                  <a:gd name="connsiteX22" fmla="*/ 1071522 w 1311069"/>
                  <a:gd name="connsiteY22" fmla="*/ 530610 h 698035"/>
                  <a:gd name="connsiteX23" fmla="*/ 1115310 w 1311069"/>
                  <a:gd name="connsiteY23" fmla="*/ 463640 h 698035"/>
                  <a:gd name="connsiteX24" fmla="*/ 1151371 w 1311069"/>
                  <a:gd name="connsiteY24" fmla="*/ 422427 h 698035"/>
                  <a:gd name="connsiteX25" fmla="*/ 1190008 w 1311069"/>
                  <a:gd name="connsiteY25" fmla="*/ 412124 h 698035"/>
                  <a:gd name="connsiteX26" fmla="*/ 1231220 w 1311069"/>
                  <a:gd name="connsiteY26" fmla="*/ 381215 h 698035"/>
                  <a:gd name="connsiteX27" fmla="*/ 1238947 w 1311069"/>
                  <a:gd name="connsiteY27" fmla="*/ 340002 h 698035"/>
                  <a:gd name="connsiteX28" fmla="*/ 1223493 w 1311069"/>
                  <a:gd name="connsiteY28" fmla="*/ 337427 h 698035"/>
                  <a:gd name="connsiteX29" fmla="*/ 1197735 w 1311069"/>
                  <a:gd name="connsiteY29" fmla="*/ 352881 h 698035"/>
                  <a:gd name="connsiteX30" fmla="*/ 1184856 w 1311069"/>
                  <a:gd name="connsiteY30" fmla="*/ 370912 h 698035"/>
                  <a:gd name="connsiteX31" fmla="*/ 1159098 w 1311069"/>
                  <a:gd name="connsiteY31" fmla="*/ 378639 h 698035"/>
                  <a:gd name="connsiteX32" fmla="*/ 1138492 w 1311069"/>
                  <a:gd name="connsiteY32" fmla="*/ 370912 h 698035"/>
                  <a:gd name="connsiteX33" fmla="*/ 1133341 w 1311069"/>
                  <a:gd name="connsiteY33" fmla="*/ 358033 h 698035"/>
                  <a:gd name="connsiteX34" fmla="*/ 1146219 w 1311069"/>
                  <a:gd name="connsiteY34" fmla="*/ 350305 h 698035"/>
                  <a:gd name="connsiteX35" fmla="*/ 1164250 w 1311069"/>
                  <a:gd name="connsiteY35" fmla="*/ 352881 h 698035"/>
                  <a:gd name="connsiteX36" fmla="*/ 1177129 w 1311069"/>
                  <a:gd name="connsiteY36" fmla="*/ 352881 h 698035"/>
                  <a:gd name="connsiteX37" fmla="*/ 1184856 w 1311069"/>
                  <a:gd name="connsiteY37" fmla="*/ 332275 h 698035"/>
                  <a:gd name="connsiteX38" fmla="*/ 1187432 w 1311069"/>
                  <a:gd name="connsiteY38" fmla="*/ 306517 h 698035"/>
                  <a:gd name="connsiteX39" fmla="*/ 1169401 w 1311069"/>
                  <a:gd name="connsiteY39" fmla="*/ 303941 h 698035"/>
                  <a:gd name="connsiteX40" fmla="*/ 1138492 w 1311069"/>
                  <a:gd name="connsiteY40" fmla="*/ 301366 h 698035"/>
                  <a:gd name="connsiteX41" fmla="*/ 1123037 w 1311069"/>
                  <a:gd name="connsiteY41" fmla="*/ 293638 h 698035"/>
                  <a:gd name="connsiteX42" fmla="*/ 1135916 w 1311069"/>
                  <a:gd name="connsiteY42" fmla="*/ 273032 h 698035"/>
                  <a:gd name="connsiteX43" fmla="*/ 1156523 w 1311069"/>
                  <a:gd name="connsiteY43" fmla="*/ 273032 h 698035"/>
                  <a:gd name="connsiteX44" fmla="*/ 1171977 w 1311069"/>
                  <a:gd name="connsiteY44" fmla="*/ 260153 h 698035"/>
                  <a:gd name="connsiteX45" fmla="*/ 1195159 w 1311069"/>
                  <a:gd name="connsiteY45" fmla="*/ 244699 h 698035"/>
                  <a:gd name="connsiteX46" fmla="*/ 1220917 w 1311069"/>
                  <a:gd name="connsiteY46" fmla="*/ 262729 h 698035"/>
                  <a:gd name="connsiteX47" fmla="*/ 1251826 w 1311069"/>
                  <a:gd name="connsiteY47" fmla="*/ 252426 h 698035"/>
                  <a:gd name="connsiteX48" fmla="*/ 1269857 w 1311069"/>
                  <a:gd name="connsiteY48" fmla="*/ 226668 h 698035"/>
                  <a:gd name="connsiteX49" fmla="*/ 1293039 w 1311069"/>
                  <a:gd name="connsiteY49" fmla="*/ 190607 h 698035"/>
                  <a:gd name="connsiteX50" fmla="*/ 1280160 w 1311069"/>
                  <a:gd name="connsiteY50" fmla="*/ 136516 h 698035"/>
                  <a:gd name="connsiteX51" fmla="*/ 1256978 w 1311069"/>
                  <a:gd name="connsiteY51" fmla="*/ 123637 h 698035"/>
                  <a:gd name="connsiteX52" fmla="*/ 1246675 w 1311069"/>
                  <a:gd name="connsiteY52" fmla="*/ 149395 h 698035"/>
                  <a:gd name="connsiteX53" fmla="*/ 1241523 w 1311069"/>
                  <a:gd name="connsiteY53" fmla="*/ 167425 h 698035"/>
                  <a:gd name="connsiteX54" fmla="*/ 1200311 w 1311069"/>
                  <a:gd name="connsiteY54" fmla="*/ 154547 h 698035"/>
                  <a:gd name="connsiteX55" fmla="*/ 1161674 w 1311069"/>
                  <a:gd name="connsiteY55" fmla="*/ 162274 h 698035"/>
                  <a:gd name="connsiteX56" fmla="*/ 1138492 w 1311069"/>
                  <a:gd name="connsiteY56" fmla="*/ 177729 h 698035"/>
                  <a:gd name="connsiteX57" fmla="*/ 1128189 w 1311069"/>
                  <a:gd name="connsiteY57" fmla="*/ 151971 h 698035"/>
                  <a:gd name="connsiteX58" fmla="*/ 1110159 w 1311069"/>
                  <a:gd name="connsiteY58" fmla="*/ 123637 h 698035"/>
                  <a:gd name="connsiteX59" fmla="*/ 1130765 w 1311069"/>
                  <a:gd name="connsiteY59" fmla="*/ 110758 h 698035"/>
                  <a:gd name="connsiteX60" fmla="*/ 1159098 w 1311069"/>
                  <a:gd name="connsiteY60" fmla="*/ 131365 h 698035"/>
                  <a:gd name="connsiteX61" fmla="*/ 1179704 w 1311069"/>
                  <a:gd name="connsiteY61" fmla="*/ 121061 h 698035"/>
                  <a:gd name="connsiteX62" fmla="*/ 1195159 w 1311069"/>
                  <a:gd name="connsiteY62" fmla="*/ 118486 h 698035"/>
                  <a:gd name="connsiteX63" fmla="*/ 1220917 w 1311069"/>
                  <a:gd name="connsiteY63" fmla="*/ 95304 h 698035"/>
                  <a:gd name="connsiteX64" fmla="*/ 1233796 w 1311069"/>
                  <a:gd name="connsiteY64" fmla="*/ 95304 h 698035"/>
                  <a:gd name="connsiteX65" fmla="*/ 1231220 w 1311069"/>
                  <a:gd name="connsiteY65" fmla="*/ 74698 h 698035"/>
                  <a:gd name="connsiteX66" fmla="*/ 1215765 w 1311069"/>
                  <a:gd name="connsiteY66" fmla="*/ 28334 h 698035"/>
                  <a:gd name="connsiteX67" fmla="*/ 1223493 w 1311069"/>
                  <a:gd name="connsiteY67" fmla="*/ 25758 h 698035"/>
                  <a:gd name="connsiteX68" fmla="*/ 1303342 w 1311069"/>
                  <a:gd name="connsiteY68" fmla="*/ 121061 h 698035"/>
                  <a:gd name="connsiteX69" fmla="*/ 1311069 w 1311069"/>
                  <a:gd name="connsiteY69" fmla="*/ 115910 h 698035"/>
                  <a:gd name="connsiteX70" fmla="*/ 1210614 w 1311069"/>
                  <a:gd name="connsiteY70" fmla="*/ 0 h 698035"/>
                  <a:gd name="connsiteX71" fmla="*/ 935101 w 1311069"/>
                  <a:gd name="connsiteY71" fmla="*/ 88218 h 698035"/>
                  <a:gd name="connsiteX72" fmla="*/ 360608 w 1311069"/>
                  <a:gd name="connsiteY72" fmla="*/ 279360 h 698035"/>
                  <a:gd name="connsiteX0" fmla="*/ 372512 w 1322973"/>
                  <a:gd name="connsiteY0" fmla="*/ 279360 h 698035"/>
                  <a:gd name="connsiteX1" fmla="*/ 372512 w 1322973"/>
                  <a:gd name="connsiteY1" fmla="*/ 355457 h 698035"/>
                  <a:gd name="connsiteX2" fmla="*/ 336451 w 1322973"/>
                  <a:gd name="connsiteY2" fmla="*/ 381215 h 698035"/>
                  <a:gd name="connsiteX3" fmla="*/ 297815 w 1322973"/>
                  <a:gd name="connsiteY3" fmla="*/ 381215 h 698035"/>
                  <a:gd name="connsiteX4" fmla="*/ 269481 w 1322973"/>
                  <a:gd name="connsiteY4" fmla="*/ 435306 h 698035"/>
                  <a:gd name="connsiteX5" fmla="*/ 210238 w 1322973"/>
                  <a:gd name="connsiteY5" fmla="*/ 435306 h 698035"/>
                  <a:gd name="connsiteX6" fmla="*/ 194784 w 1322973"/>
                  <a:gd name="connsiteY6" fmla="*/ 489397 h 698035"/>
                  <a:gd name="connsiteX7" fmla="*/ 166450 w 1322973"/>
                  <a:gd name="connsiteY7" fmla="*/ 515155 h 698035"/>
                  <a:gd name="connsiteX8" fmla="*/ 114935 w 1322973"/>
                  <a:gd name="connsiteY8" fmla="*/ 543489 h 698035"/>
                  <a:gd name="connsiteX9" fmla="*/ 55692 w 1322973"/>
                  <a:gd name="connsiteY9" fmla="*/ 592428 h 698035"/>
                  <a:gd name="connsiteX10" fmla="*/ 42813 w 1322973"/>
                  <a:gd name="connsiteY10" fmla="*/ 638792 h 698035"/>
                  <a:gd name="connsiteX11" fmla="*/ 0 w 1322973"/>
                  <a:gd name="connsiteY11" fmla="*/ 664550 h 698035"/>
                  <a:gd name="connsiteX12" fmla="*/ 27358 w 1322973"/>
                  <a:gd name="connsiteY12" fmla="*/ 698035 h 698035"/>
                  <a:gd name="connsiteX13" fmla="*/ 197359 w 1322973"/>
                  <a:gd name="connsiteY13" fmla="*/ 664550 h 698035"/>
                  <a:gd name="connsiteX14" fmla="*/ 382815 w 1322973"/>
                  <a:gd name="connsiteY14" fmla="*/ 569246 h 698035"/>
                  <a:gd name="connsiteX15" fmla="*/ 516756 w 1322973"/>
                  <a:gd name="connsiteY15" fmla="*/ 558943 h 698035"/>
                  <a:gd name="connsiteX16" fmla="*/ 601756 w 1322973"/>
                  <a:gd name="connsiteY16" fmla="*/ 600156 h 698035"/>
                  <a:gd name="connsiteX17" fmla="*/ 761454 w 1322973"/>
                  <a:gd name="connsiteY17" fmla="*/ 546064 h 698035"/>
                  <a:gd name="connsiteX18" fmla="*/ 957213 w 1322973"/>
                  <a:gd name="connsiteY18" fmla="*/ 677429 h 698035"/>
                  <a:gd name="connsiteX19" fmla="*/ 988122 w 1322973"/>
                  <a:gd name="connsiteY19" fmla="*/ 651671 h 698035"/>
                  <a:gd name="connsiteX20" fmla="*/ 1021607 w 1322973"/>
                  <a:gd name="connsiteY20" fmla="*/ 631065 h 698035"/>
                  <a:gd name="connsiteX21" fmla="*/ 1062820 w 1322973"/>
                  <a:gd name="connsiteY21" fmla="*/ 582125 h 698035"/>
                  <a:gd name="connsiteX22" fmla="*/ 1083426 w 1322973"/>
                  <a:gd name="connsiteY22" fmla="*/ 530610 h 698035"/>
                  <a:gd name="connsiteX23" fmla="*/ 1127214 w 1322973"/>
                  <a:gd name="connsiteY23" fmla="*/ 463640 h 698035"/>
                  <a:gd name="connsiteX24" fmla="*/ 1163275 w 1322973"/>
                  <a:gd name="connsiteY24" fmla="*/ 422427 h 698035"/>
                  <a:gd name="connsiteX25" fmla="*/ 1201912 w 1322973"/>
                  <a:gd name="connsiteY25" fmla="*/ 412124 h 698035"/>
                  <a:gd name="connsiteX26" fmla="*/ 1243124 w 1322973"/>
                  <a:gd name="connsiteY26" fmla="*/ 381215 h 698035"/>
                  <a:gd name="connsiteX27" fmla="*/ 1250851 w 1322973"/>
                  <a:gd name="connsiteY27" fmla="*/ 340002 h 698035"/>
                  <a:gd name="connsiteX28" fmla="*/ 1235397 w 1322973"/>
                  <a:gd name="connsiteY28" fmla="*/ 337427 h 698035"/>
                  <a:gd name="connsiteX29" fmla="*/ 1209639 w 1322973"/>
                  <a:gd name="connsiteY29" fmla="*/ 352881 h 698035"/>
                  <a:gd name="connsiteX30" fmla="*/ 1196760 w 1322973"/>
                  <a:gd name="connsiteY30" fmla="*/ 370912 h 698035"/>
                  <a:gd name="connsiteX31" fmla="*/ 1171002 w 1322973"/>
                  <a:gd name="connsiteY31" fmla="*/ 378639 h 698035"/>
                  <a:gd name="connsiteX32" fmla="*/ 1150396 w 1322973"/>
                  <a:gd name="connsiteY32" fmla="*/ 370912 h 698035"/>
                  <a:gd name="connsiteX33" fmla="*/ 1145245 w 1322973"/>
                  <a:gd name="connsiteY33" fmla="*/ 358033 h 698035"/>
                  <a:gd name="connsiteX34" fmla="*/ 1158123 w 1322973"/>
                  <a:gd name="connsiteY34" fmla="*/ 350305 h 698035"/>
                  <a:gd name="connsiteX35" fmla="*/ 1176154 w 1322973"/>
                  <a:gd name="connsiteY35" fmla="*/ 352881 h 698035"/>
                  <a:gd name="connsiteX36" fmla="*/ 1189033 w 1322973"/>
                  <a:gd name="connsiteY36" fmla="*/ 352881 h 698035"/>
                  <a:gd name="connsiteX37" fmla="*/ 1196760 w 1322973"/>
                  <a:gd name="connsiteY37" fmla="*/ 332275 h 698035"/>
                  <a:gd name="connsiteX38" fmla="*/ 1199336 w 1322973"/>
                  <a:gd name="connsiteY38" fmla="*/ 306517 h 698035"/>
                  <a:gd name="connsiteX39" fmla="*/ 1181305 w 1322973"/>
                  <a:gd name="connsiteY39" fmla="*/ 303941 h 698035"/>
                  <a:gd name="connsiteX40" fmla="*/ 1150396 w 1322973"/>
                  <a:gd name="connsiteY40" fmla="*/ 301366 h 698035"/>
                  <a:gd name="connsiteX41" fmla="*/ 1134941 w 1322973"/>
                  <a:gd name="connsiteY41" fmla="*/ 293638 h 698035"/>
                  <a:gd name="connsiteX42" fmla="*/ 1147820 w 1322973"/>
                  <a:gd name="connsiteY42" fmla="*/ 273032 h 698035"/>
                  <a:gd name="connsiteX43" fmla="*/ 1168427 w 1322973"/>
                  <a:gd name="connsiteY43" fmla="*/ 273032 h 698035"/>
                  <a:gd name="connsiteX44" fmla="*/ 1183881 w 1322973"/>
                  <a:gd name="connsiteY44" fmla="*/ 260153 h 698035"/>
                  <a:gd name="connsiteX45" fmla="*/ 1207063 w 1322973"/>
                  <a:gd name="connsiteY45" fmla="*/ 244699 h 698035"/>
                  <a:gd name="connsiteX46" fmla="*/ 1232821 w 1322973"/>
                  <a:gd name="connsiteY46" fmla="*/ 262729 h 698035"/>
                  <a:gd name="connsiteX47" fmla="*/ 1263730 w 1322973"/>
                  <a:gd name="connsiteY47" fmla="*/ 252426 h 698035"/>
                  <a:gd name="connsiteX48" fmla="*/ 1281761 w 1322973"/>
                  <a:gd name="connsiteY48" fmla="*/ 226668 h 698035"/>
                  <a:gd name="connsiteX49" fmla="*/ 1304943 w 1322973"/>
                  <a:gd name="connsiteY49" fmla="*/ 190607 h 698035"/>
                  <a:gd name="connsiteX50" fmla="*/ 1292064 w 1322973"/>
                  <a:gd name="connsiteY50" fmla="*/ 136516 h 698035"/>
                  <a:gd name="connsiteX51" fmla="*/ 1268882 w 1322973"/>
                  <a:gd name="connsiteY51" fmla="*/ 123637 h 698035"/>
                  <a:gd name="connsiteX52" fmla="*/ 1258579 w 1322973"/>
                  <a:gd name="connsiteY52" fmla="*/ 149395 h 698035"/>
                  <a:gd name="connsiteX53" fmla="*/ 1253427 w 1322973"/>
                  <a:gd name="connsiteY53" fmla="*/ 167425 h 698035"/>
                  <a:gd name="connsiteX54" fmla="*/ 1212215 w 1322973"/>
                  <a:gd name="connsiteY54" fmla="*/ 154547 h 698035"/>
                  <a:gd name="connsiteX55" fmla="*/ 1173578 w 1322973"/>
                  <a:gd name="connsiteY55" fmla="*/ 162274 h 698035"/>
                  <a:gd name="connsiteX56" fmla="*/ 1150396 w 1322973"/>
                  <a:gd name="connsiteY56" fmla="*/ 177729 h 698035"/>
                  <a:gd name="connsiteX57" fmla="*/ 1140093 w 1322973"/>
                  <a:gd name="connsiteY57" fmla="*/ 151971 h 698035"/>
                  <a:gd name="connsiteX58" fmla="*/ 1122063 w 1322973"/>
                  <a:gd name="connsiteY58" fmla="*/ 123637 h 698035"/>
                  <a:gd name="connsiteX59" fmla="*/ 1142669 w 1322973"/>
                  <a:gd name="connsiteY59" fmla="*/ 110758 h 698035"/>
                  <a:gd name="connsiteX60" fmla="*/ 1171002 w 1322973"/>
                  <a:gd name="connsiteY60" fmla="*/ 131365 h 698035"/>
                  <a:gd name="connsiteX61" fmla="*/ 1191608 w 1322973"/>
                  <a:gd name="connsiteY61" fmla="*/ 121061 h 698035"/>
                  <a:gd name="connsiteX62" fmla="*/ 1207063 w 1322973"/>
                  <a:gd name="connsiteY62" fmla="*/ 118486 h 698035"/>
                  <a:gd name="connsiteX63" fmla="*/ 1232821 w 1322973"/>
                  <a:gd name="connsiteY63" fmla="*/ 95304 h 698035"/>
                  <a:gd name="connsiteX64" fmla="*/ 1245700 w 1322973"/>
                  <a:gd name="connsiteY64" fmla="*/ 95304 h 698035"/>
                  <a:gd name="connsiteX65" fmla="*/ 1243124 w 1322973"/>
                  <a:gd name="connsiteY65" fmla="*/ 74698 h 698035"/>
                  <a:gd name="connsiteX66" fmla="*/ 1227669 w 1322973"/>
                  <a:gd name="connsiteY66" fmla="*/ 28334 h 698035"/>
                  <a:gd name="connsiteX67" fmla="*/ 1235397 w 1322973"/>
                  <a:gd name="connsiteY67" fmla="*/ 25758 h 698035"/>
                  <a:gd name="connsiteX68" fmla="*/ 1315246 w 1322973"/>
                  <a:gd name="connsiteY68" fmla="*/ 121061 h 698035"/>
                  <a:gd name="connsiteX69" fmla="*/ 1322973 w 1322973"/>
                  <a:gd name="connsiteY69" fmla="*/ 115910 h 698035"/>
                  <a:gd name="connsiteX70" fmla="*/ 1222518 w 1322973"/>
                  <a:gd name="connsiteY70" fmla="*/ 0 h 698035"/>
                  <a:gd name="connsiteX71" fmla="*/ 947005 w 1322973"/>
                  <a:gd name="connsiteY71" fmla="*/ 88218 h 698035"/>
                  <a:gd name="connsiteX72" fmla="*/ 372512 w 1322973"/>
                  <a:gd name="connsiteY72" fmla="*/ 279360 h 69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322973" h="698035">
                    <a:moveTo>
                      <a:pt x="372512" y="279360"/>
                    </a:moveTo>
                    <a:lnTo>
                      <a:pt x="372512" y="355457"/>
                    </a:lnTo>
                    <a:lnTo>
                      <a:pt x="336451" y="381215"/>
                    </a:lnTo>
                    <a:lnTo>
                      <a:pt x="297815" y="381215"/>
                    </a:lnTo>
                    <a:lnTo>
                      <a:pt x="269481" y="435306"/>
                    </a:lnTo>
                    <a:lnTo>
                      <a:pt x="210238" y="435306"/>
                    </a:lnTo>
                    <a:lnTo>
                      <a:pt x="194784" y="489397"/>
                    </a:lnTo>
                    <a:lnTo>
                      <a:pt x="166450" y="515155"/>
                    </a:lnTo>
                    <a:lnTo>
                      <a:pt x="114935" y="543489"/>
                    </a:lnTo>
                    <a:lnTo>
                      <a:pt x="55692" y="592428"/>
                    </a:lnTo>
                    <a:lnTo>
                      <a:pt x="42813" y="638792"/>
                    </a:lnTo>
                    <a:lnTo>
                      <a:pt x="0" y="664550"/>
                    </a:lnTo>
                    <a:lnTo>
                      <a:pt x="27358" y="698035"/>
                    </a:lnTo>
                    <a:lnTo>
                      <a:pt x="197359" y="664550"/>
                    </a:lnTo>
                    <a:lnTo>
                      <a:pt x="382815" y="569246"/>
                    </a:lnTo>
                    <a:lnTo>
                      <a:pt x="516756" y="558943"/>
                    </a:lnTo>
                    <a:lnTo>
                      <a:pt x="601756" y="600156"/>
                    </a:lnTo>
                    <a:lnTo>
                      <a:pt x="761454" y="546064"/>
                    </a:lnTo>
                    <a:lnTo>
                      <a:pt x="957213" y="677429"/>
                    </a:lnTo>
                    <a:lnTo>
                      <a:pt x="988122" y="651671"/>
                    </a:lnTo>
                    <a:lnTo>
                      <a:pt x="1021607" y="631065"/>
                    </a:lnTo>
                    <a:lnTo>
                      <a:pt x="1062820" y="582125"/>
                    </a:lnTo>
                    <a:lnTo>
                      <a:pt x="1083426" y="530610"/>
                    </a:lnTo>
                    <a:lnTo>
                      <a:pt x="1127214" y="463640"/>
                    </a:lnTo>
                    <a:lnTo>
                      <a:pt x="1163275" y="422427"/>
                    </a:lnTo>
                    <a:lnTo>
                      <a:pt x="1201912" y="412124"/>
                    </a:lnTo>
                    <a:lnTo>
                      <a:pt x="1243124" y="381215"/>
                    </a:lnTo>
                    <a:lnTo>
                      <a:pt x="1250851" y="340002"/>
                    </a:lnTo>
                    <a:lnTo>
                      <a:pt x="1235397" y="337427"/>
                    </a:lnTo>
                    <a:lnTo>
                      <a:pt x="1209639" y="352881"/>
                    </a:lnTo>
                    <a:lnTo>
                      <a:pt x="1196760" y="370912"/>
                    </a:lnTo>
                    <a:lnTo>
                      <a:pt x="1171002" y="378639"/>
                    </a:lnTo>
                    <a:lnTo>
                      <a:pt x="1150396" y="370912"/>
                    </a:lnTo>
                    <a:lnTo>
                      <a:pt x="1145245" y="358033"/>
                    </a:lnTo>
                    <a:lnTo>
                      <a:pt x="1158123" y="350305"/>
                    </a:lnTo>
                    <a:lnTo>
                      <a:pt x="1176154" y="352881"/>
                    </a:lnTo>
                    <a:lnTo>
                      <a:pt x="1189033" y="352881"/>
                    </a:lnTo>
                    <a:lnTo>
                      <a:pt x="1196760" y="332275"/>
                    </a:lnTo>
                    <a:lnTo>
                      <a:pt x="1199336" y="306517"/>
                    </a:lnTo>
                    <a:lnTo>
                      <a:pt x="1181305" y="303941"/>
                    </a:lnTo>
                    <a:lnTo>
                      <a:pt x="1150396" y="301366"/>
                    </a:lnTo>
                    <a:lnTo>
                      <a:pt x="1134941" y="293638"/>
                    </a:lnTo>
                    <a:lnTo>
                      <a:pt x="1147820" y="273032"/>
                    </a:lnTo>
                    <a:lnTo>
                      <a:pt x="1168427" y="273032"/>
                    </a:lnTo>
                    <a:lnTo>
                      <a:pt x="1183881" y="260153"/>
                    </a:lnTo>
                    <a:lnTo>
                      <a:pt x="1207063" y="244699"/>
                    </a:lnTo>
                    <a:lnTo>
                      <a:pt x="1232821" y="262729"/>
                    </a:lnTo>
                    <a:lnTo>
                      <a:pt x="1263730" y="252426"/>
                    </a:lnTo>
                    <a:lnTo>
                      <a:pt x="1281761" y="226668"/>
                    </a:lnTo>
                    <a:lnTo>
                      <a:pt x="1304943" y="190607"/>
                    </a:lnTo>
                    <a:lnTo>
                      <a:pt x="1292064" y="136516"/>
                    </a:lnTo>
                    <a:lnTo>
                      <a:pt x="1268882" y="123637"/>
                    </a:lnTo>
                    <a:lnTo>
                      <a:pt x="1258579" y="149395"/>
                    </a:lnTo>
                    <a:lnTo>
                      <a:pt x="1253427" y="167425"/>
                    </a:lnTo>
                    <a:lnTo>
                      <a:pt x="1212215" y="154547"/>
                    </a:lnTo>
                    <a:lnTo>
                      <a:pt x="1173578" y="162274"/>
                    </a:lnTo>
                    <a:lnTo>
                      <a:pt x="1150396" y="177729"/>
                    </a:lnTo>
                    <a:lnTo>
                      <a:pt x="1140093" y="151971"/>
                    </a:lnTo>
                    <a:lnTo>
                      <a:pt x="1122063" y="123637"/>
                    </a:lnTo>
                    <a:lnTo>
                      <a:pt x="1142669" y="110758"/>
                    </a:lnTo>
                    <a:lnTo>
                      <a:pt x="1171002" y="131365"/>
                    </a:lnTo>
                    <a:lnTo>
                      <a:pt x="1191608" y="121061"/>
                    </a:lnTo>
                    <a:lnTo>
                      <a:pt x="1207063" y="118486"/>
                    </a:lnTo>
                    <a:lnTo>
                      <a:pt x="1232821" y="95304"/>
                    </a:lnTo>
                    <a:lnTo>
                      <a:pt x="1245700" y="95304"/>
                    </a:lnTo>
                    <a:lnTo>
                      <a:pt x="1243124" y="74698"/>
                    </a:lnTo>
                    <a:lnTo>
                      <a:pt x="1227669" y="28334"/>
                    </a:lnTo>
                    <a:lnTo>
                      <a:pt x="1235397" y="25758"/>
                    </a:lnTo>
                    <a:lnTo>
                      <a:pt x="1315246" y="121061"/>
                    </a:lnTo>
                    <a:lnTo>
                      <a:pt x="1322973" y="115910"/>
                    </a:lnTo>
                    <a:lnTo>
                      <a:pt x="1222518" y="0"/>
                    </a:lnTo>
                    <a:lnTo>
                      <a:pt x="947005" y="88218"/>
                    </a:lnTo>
                    <a:lnTo>
                      <a:pt x="372512" y="27936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2" name="Freeform 3082"/>
              <p:cNvSpPr/>
              <p:nvPr/>
            </p:nvSpPr>
            <p:spPr>
              <a:xfrm>
                <a:off x="10387932" y="924176"/>
                <a:ext cx="550863" cy="855662"/>
              </a:xfrm>
              <a:custGeom>
                <a:avLst/>
                <a:gdLst>
                  <a:gd name="connsiteX0" fmla="*/ 57620 w 541125"/>
                  <a:gd name="connsiteY0" fmla="*/ 40084 h 856781"/>
                  <a:gd name="connsiteX1" fmla="*/ 45094 w 541125"/>
                  <a:gd name="connsiteY1" fmla="*/ 125261 h 856781"/>
                  <a:gd name="connsiteX2" fmla="*/ 25053 w 541125"/>
                  <a:gd name="connsiteY2" fmla="*/ 195406 h 856781"/>
                  <a:gd name="connsiteX3" fmla="*/ 32568 w 541125"/>
                  <a:gd name="connsiteY3" fmla="*/ 255531 h 856781"/>
                  <a:gd name="connsiteX4" fmla="*/ 35073 w 541125"/>
                  <a:gd name="connsiteY4" fmla="*/ 333193 h 856781"/>
                  <a:gd name="connsiteX5" fmla="*/ 37579 w 541125"/>
                  <a:gd name="connsiteY5" fmla="*/ 393318 h 856781"/>
                  <a:gd name="connsiteX6" fmla="*/ 15032 w 541125"/>
                  <a:gd name="connsiteY6" fmla="*/ 428391 h 856781"/>
                  <a:gd name="connsiteX7" fmla="*/ 27558 w 541125"/>
                  <a:gd name="connsiteY7" fmla="*/ 460958 h 856781"/>
                  <a:gd name="connsiteX8" fmla="*/ 0 w 541125"/>
                  <a:gd name="connsiteY8" fmla="*/ 506052 h 856781"/>
                  <a:gd name="connsiteX9" fmla="*/ 135282 w 541125"/>
                  <a:gd name="connsiteY9" fmla="*/ 809182 h 856781"/>
                  <a:gd name="connsiteX10" fmla="*/ 160334 w 541125"/>
                  <a:gd name="connsiteY10" fmla="*/ 844255 h 856781"/>
                  <a:gd name="connsiteX11" fmla="*/ 182880 w 541125"/>
                  <a:gd name="connsiteY11" fmla="*/ 856781 h 856781"/>
                  <a:gd name="connsiteX12" fmla="*/ 202922 w 541125"/>
                  <a:gd name="connsiteY12" fmla="*/ 794151 h 856781"/>
                  <a:gd name="connsiteX13" fmla="*/ 207933 w 541125"/>
                  <a:gd name="connsiteY13" fmla="*/ 761583 h 856781"/>
                  <a:gd name="connsiteX14" fmla="*/ 237995 w 541125"/>
                  <a:gd name="connsiteY14" fmla="*/ 721500 h 856781"/>
                  <a:gd name="connsiteX15" fmla="*/ 225469 w 541125"/>
                  <a:gd name="connsiteY15" fmla="*/ 701458 h 856781"/>
                  <a:gd name="connsiteX16" fmla="*/ 258037 w 541125"/>
                  <a:gd name="connsiteY16" fmla="*/ 673901 h 856781"/>
                  <a:gd name="connsiteX17" fmla="*/ 288099 w 541125"/>
                  <a:gd name="connsiteY17" fmla="*/ 666385 h 856781"/>
                  <a:gd name="connsiteX18" fmla="*/ 293110 w 541125"/>
                  <a:gd name="connsiteY18" fmla="*/ 628807 h 856781"/>
                  <a:gd name="connsiteX19" fmla="*/ 323172 w 541125"/>
                  <a:gd name="connsiteY19" fmla="*/ 606260 h 856781"/>
                  <a:gd name="connsiteX20" fmla="*/ 338203 w 541125"/>
                  <a:gd name="connsiteY20" fmla="*/ 563672 h 856781"/>
                  <a:gd name="connsiteX21" fmla="*/ 328182 w 541125"/>
                  <a:gd name="connsiteY21" fmla="*/ 513568 h 856781"/>
                  <a:gd name="connsiteX22" fmla="*/ 343214 w 541125"/>
                  <a:gd name="connsiteY22" fmla="*/ 498536 h 856781"/>
                  <a:gd name="connsiteX23" fmla="*/ 365760 w 541125"/>
                  <a:gd name="connsiteY23" fmla="*/ 528599 h 856781"/>
                  <a:gd name="connsiteX24" fmla="*/ 385802 w 541125"/>
                  <a:gd name="connsiteY24" fmla="*/ 543630 h 856781"/>
                  <a:gd name="connsiteX25" fmla="*/ 388307 w 541125"/>
                  <a:gd name="connsiteY25" fmla="*/ 493526 h 856781"/>
                  <a:gd name="connsiteX26" fmla="*/ 420875 w 541125"/>
                  <a:gd name="connsiteY26" fmla="*/ 468474 h 856781"/>
                  <a:gd name="connsiteX27" fmla="*/ 430896 w 541125"/>
                  <a:gd name="connsiteY27" fmla="*/ 465969 h 856781"/>
                  <a:gd name="connsiteX28" fmla="*/ 523588 w 541125"/>
                  <a:gd name="connsiteY28" fmla="*/ 368266 h 856781"/>
                  <a:gd name="connsiteX29" fmla="*/ 526094 w 541125"/>
                  <a:gd name="connsiteY29" fmla="*/ 348224 h 856781"/>
                  <a:gd name="connsiteX30" fmla="*/ 541125 w 541125"/>
                  <a:gd name="connsiteY30" fmla="*/ 330688 h 856781"/>
                  <a:gd name="connsiteX31" fmla="*/ 493526 w 541125"/>
                  <a:gd name="connsiteY31" fmla="*/ 285594 h 856781"/>
                  <a:gd name="connsiteX32" fmla="*/ 460958 w 541125"/>
                  <a:gd name="connsiteY32" fmla="*/ 278078 h 856781"/>
                  <a:gd name="connsiteX33" fmla="*/ 443422 w 541125"/>
                  <a:gd name="connsiteY33" fmla="*/ 275573 h 856781"/>
                  <a:gd name="connsiteX34" fmla="*/ 420875 w 541125"/>
                  <a:gd name="connsiteY34" fmla="*/ 265552 h 856781"/>
                  <a:gd name="connsiteX35" fmla="*/ 405844 w 541125"/>
                  <a:gd name="connsiteY35" fmla="*/ 237995 h 856781"/>
                  <a:gd name="connsiteX36" fmla="*/ 393318 w 541125"/>
                  <a:gd name="connsiteY36" fmla="*/ 230479 h 856781"/>
                  <a:gd name="connsiteX37" fmla="*/ 365760 w 541125"/>
                  <a:gd name="connsiteY37" fmla="*/ 237995 h 856781"/>
                  <a:gd name="connsiteX38" fmla="*/ 353234 w 541125"/>
                  <a:gd name="connsiteY38" fmla="*/ 222964 h 856781"/>
                  <a:gd name="connsiteX39" fmla="*/ 315656 w 541125"/>
                  <a:gd name="connsiteY39" fmla="*/ 117745 h 856781"/>
                  <a:gd name="connsiteX40" fmla="*/ 293110 w 541125"/>
                  <a:gd name="connsiteY40" fmla="*/ 87683 h 856781"/>
                  <a:gd name="connsiteX41" fmla="*/ 268057 w 541125"/>
                  <a:gd name="connsiteY41" fmla="*/ 35073 h 856781"/>
                  <a:gd name="connsiteX42" fmla="*/ 248016 w 541125"/>
                  <a:gd name="connsiteY42" fmla="*/ 2506 h 856781"/>
                  <a:gd name="connsiteX43" fmla="*/ 195407 w 541125"/>
                  <a:gd name="connsiteY43" fmla="*/ 0 h 856781"/>
                  <a:gd name="connsiteX44" fmla="*/ 165344 w 541125"/>
                  <a:gd name="connsiteY44" fmla="*/ 20042 h 856781"/>
                  <a:gd name="connsiteX45" fmla="*/ 147808 w 541125"/>
                  <a:gd name="connsiteY45" fmla="*/ 42589 h 856781"/>
                  <a:gd name="connsiteX46" fmla="*/ 120250 w 541125"/>
                  <a:gd name="connsiteY46" fmla="*/ 62631 h 856781"/>
                  <a:gd name="connsiteX47" fmla="*/ 107724 w 541125"/>
                  <a:gd name="connsiteY47" fmla="*/ 70146 h 856781"/>
                  <a:gd name="connsiteX48" fmla="*/ 57620 w 541125"/>
                  <a:gd name="connsiteY48" fmla="*/ 40084 h 856781"/>
                  <a:gd name="connsiteX0" fmla="*/ 67141 w 550646"/>
                  <a:gd name="connsiteY0" fmla="*/ 40084 h 856781"/>
                  <a:gd name="connsiteX1" fmla="*/ 54615 w 550646"/>
                  <a:gd name="connsiteY1" fmla="*/ 125261 h 856781"/>
                  <a:gd name="connsiteX2" fmla="*/ 34574 w 550646"/>
                  <a:gd name="connsiteY2" fmla="*/ 195406 h 856781"/>
                  <a:gd name="connsiteX3" fmla="*/ 42089 w 550646"/>
                  <a:gd name="connsiteY3" fmla="*/ 255531 h 856781"/>
                  <a:gd name="connsiteX4" fmla="*/ 44594 w 550646"/>
                  <a:gd name="connsiteY4" fmla="*/ 333193 h 856781"/>
                  <a:gd name="connsiteX5" fmla="*/ 47100 w 550646"/>
                  <a:gd name="connsiteY5" fmla="*/ 393318 h 856781"/>
                  <a:gd name="connsiteX6" fmla="*/ 24553 w 550646"/>
                  <a:gd name="connsiteY6" fmla="*/ 428391 h 856781"/>
                  <a:gd name="connsiteX7" fmla="*/ 37079 w 550646"/>
                  <a:gd name="connsiteY7" fmla="*/ 460958 h 856781"/>
                  <a:gd name="connsiteX8" fmla="*/ 0 w 550646"/>
                  <a:gd name="connsiteY8" fmla="*/ 510821 h 856781"/>
                  <a:gd name="connsiteX9" fmla="*/ 144803 w 550646"/>
                  <a:gd name="connsiteY9" fmla="*/ 809182 h 856781"/>
                  <a:gd name="connsiteX10" fmla="*/ 169855 w 550646"/>
                  <a:gd name="connsiteY10" fmla="*/ 844255 h 856781"/>
                  <a:gd name="connsiteX11" fmla="*/ 192401 w 550646"/>
                  <a:gd name="connsiteY11" fmla="*/ 856781 h 856781"/>
                  <a:gd name="connsiteX12" fmla="*/ 212443 w 550646"/>
                  <a:gd name="connsiteY12" fmla="*/ 794151 h 856781"/>
                  <a:gd name="connsiteX13" fmla="*/ 217454 w 550646"/>
                  <a:gd name="connsiteY13" fmla="*/ 761583 h 856781"/>
                  <a:gd name="connsiteX14" fmla="*/ 247516 w 550646"/>
                  <a:gd name="connsiteY14" fmla="*/ 721500 h 856781"/>
                  <a:gd name="connsiteX15" fmla="*/ 234990 w 550646"/>
                  <a:gd name="connsiteY15" fmla="*/ 701458 h 856781"/>
                  <a:gd name="connsiteX16" fmla="*/ 267558 w 550646"/>
                  <a:gd name="connsiteY16" fmla="*/ 673901 h 856781"/>
                  <a:gd name="connsiteX17" fmla="*/ 297620 w 550646"/>
                  <a:gd name="connsiteY17" fmla="*/ 666385 h 856781"/>
                  <a:gd name="connsiteX18" fmla="*/ 302631 w 550646"/>
                  <a:gd name="connsiteY18" fmla="*/ 628807 h 856781"/>
                  <a:gd name="connsiteX19" fmla="*/ 332693 w 550646"/>
                  <a:gd name="connsiteY19" fmla="*/ 606260 h 856781"/>
                  <a:gd name="connsiteX20" fmla="*/ 347724 w 550646"/>
                  <a:gd name="connsiteY20" fmla="*/ 563672 h 856781"/>
                  <a:gd name="connsiteX21" fmla="*/ 337703 w 550646"/>
                  <a:gd name="connsiteY21" fmla="*/ 513568 h 856781"/>
                  <a:gd name="connsiteX22" fmla="*/ 352735 w 550646"/>
                  <a:gd name="connsiteY22" fmla="*/ 498536 h 856781"/>
                  <a:gd name="connsiteX23" fmla="*/ 375281 w 550646"/>
                  <a:gd name="connsiteY23" fmla="*/ 528599 h 856781"/>
                  <a:gd name="connsiteX24" fmla="*/ 395323 w 550646"/>
                  <a:gd name="connsiteY24" fmla="*/ 543630 h 856781"/>
                  <a:gd name="connsiteX25" fmla="*/ 397828 w 550646"/>
                  <a:gd name="connsiteY25" fmla="*/ 493526 h 856781"/>
                  <a:gd name="connsiteX26" fmla="*/ 430396 w 550646"/>
                  <a:gd name="connsiteY26" fmla="*/ 468474 h 856781"/>
                  <a:gd name="connsiteX27" fmla="*/ 440417 w 550646"/>
                  <a:gd name="connsiteY27" fmla="*/ 465969 h 856781"/>
                  <a:gd name="connsiteX28" fmla="*/ 533109 w 550646"/>
                  <a:gd name="connsiteY28" fmla="*/ 368266 h 856781"/>
                  <a:gd name="connsiteX29" fmla="*/ 535615 w 550646"/>
                  <a:gd name="connsiteY29" fmla="*/ 348224 h 856781"/>
                  <a:gd name="connsiteX30" fmla="*/ 550646 w 550646"/>
                  <a:gd name="connsiteY30" fmla="*/ 330688 h 856781"/>
                  <a:gd name="connsiteX31" fmla="*/ 503047 w 550646"/>
                  <a:gd name="connsiteY31" fmla="*/ 285594 h 856781"/>
                  <a:gd name="connsiteX32" fmla="*/ 470479 w 550646"/>
                  <a:gd name="connsiteY32" fmla="*/ 278078 h 856781"/>
                  <a:gd name="connsiteX33" fmla="*/ 452943 w 550646"/>
                  <a:gd name="connsiteY33" fmla="*/ 275573 h 856781"/>
                  <a:gd name="connsiteX34" fmla="*/ 430396 w 550646"/>
                  <a:gd name="connsiteY34" fmla="*/ 265552 h 856781"/>
                  <a:gd name="connsiteX35" fmla="*/ 415365 w 550646"/>
                  <a:gd name="connsiteY35" fmla="*/ 237995 h 856781"/>
                  <a:gd name="connsiteX36" fmla="*/ 402839 w 550646"/>
                  <a:gd name="connsiteY36" fmla="*/ 230479 h 856781"/>
                  <a:gd name="connsiteX37" fmla="*/ 375281 w 550646"/>
                  <a:gd name="connsiteY37" fmla="*/ 237995 h 856781"/>
                  <a:gd name="connsiteX38" fmla="*/ 362755 w 550646"/>
                  <a:gd name="connsiteY38" fmla="*/ 222964 h 856781"/>
                  <a:gd name="connsiteX39" fmla="*/ 325177 w 550646"/>
                  <a:gd name="connsiteY39" fmla="*/ 117745 h 856781"/>
                  <a:gd name="connsiteX40" fmla="*/ 302631 w 550646"/>
                  <a:gd name="connsiteY40" fmla="*/ 87683 h 856781"/>
                  <a:gd name="connsiteX41" fmla="*/ 277578 w 550646"/>
                  <a:gd name="connsiteY41" fmla="*/ 35073 h 856781"/>
                  <a:gd name="connsiteX42" fmla="*/ 257537 w 550646"/>
                  <a:gd name="connsiteY42" fmla="*/ 2506 h 856781"/>
                  <a:gd name="connsiteX43" fmla="*/ 204928 w 550646"/>
                  <a:gd name="connsiteY43" fmla="*/ 0 h 856781"/>
                  <a:gd name="connsiteX44" fmla="*/ 174865 w 550646"/>
                  <a:gd name="connsiteY44" fmla="*/ 20042 h 856781"/>
                  <a:gd name="connsiteX45" fmla="*/ 157329 w 550646"/>
                  <a:gd name="connsiteY45" fmla="*/ 42589 h 856781"/>
                  <a:gd name="connsiteX46" fmla="*/ 129771 w 550646"/>
                  <a:gd name="connsiteY46" fmla="*/ 62631 h 856781"/>
                  <a:gd name="connsiteX47" fmla="*/ 117245 w 550646"/>
                  <a:gd name="connsiteY47" fmla="*/ 70146 h 856781"/>
                  <a:gd name="connsiteX48" fmla="*/ 67141 w 550646"/>
                  <a:gd name="connsiteY48" fmla="*/ 40084 h 856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50646" h="856781">
                    <a:moveTo>
                      <a:pt x="67141" y="40084"/>
                    </a:moveTo>
                    <a:lnTo>
                      <a:pt x="54615" y="125261"/>
                    </a:lnTo>
                    <a:lnTo>
                      <a:pt x="34574" y="195406"/>
                    </a:lnTo>
                    <a:lnTo>
                      <a:pt x="42089" y="255531"/>
                    </a:lnTo>
                    <a:lnTo>
                      <a:pt x="44594" y="333193"/>
                    </a:lnTo>
                    <a:lnTo>
                      <a:pt x="47100" y="393318"/>
                    </a:lnTo>
                    <a:lnTo>
                      <a:pt x="24553" y="428391"/>
                    </a:lnTo>
                    <a:lnTo>
                      <a:pt x="37079" y="460958"/>
                    </a:lnTo>
                    <a:lnTo>
                      <a:pt x="0" y="510821"/>
                    </a:lnTo>
                    <a:lnTo>
                      <a:pt x="144803" y="809182"/>
                    </a:lnTo>
                    <a:lnTo>
                      <a:pt x="169855" y="844255"/>
                    </a:lnTo>
                    <a:lnTo>
                      <a:pt x="192401" y="856781"/>
                    </a:lnTo>
                    <a:lnTo>
                      <a:pt x="212443" y="794151"/>
                    </a:lnTo>
                    <a:lnTo>
                      <a:pt x="217454" y="761583"/>
                    </a:lnTo>
                    <a:lnTo>
                      <a:pt x="247516" y="721500"/>
                    </a:lnTo>
                    <a:lnTo>
                      <a:pt x="234990" y="701458"/>
                    </a:lnTo>
                    <a:lnTo>
                      <a:pt x="267558" y="673901"/>
                    </a:lnTo>
                    <a:lnTo>
                      <a:pt x="297620" y="666385"/>
                    </a:lnTo>
                    <a:lnTo>
                      <a:pt x="302631" y="628807"/>
                    </a:lnTo>
                    <a:lnTo>
                      <a:pt x="332693" y="606260"/>
                    </a:lnTo>
                    <a:lnTo>
                      <a:pt x="347724" y="563672"/>
                    </a:lnTo>
                    <a:lnTo>
                      <a:pt x="337703" y="513568"/>
                    </a:lnTo>
                    <a:lnTo>
                      <a:pt x="352735" y="498536"/>
                    </a:lnTo>
                    <a:lnTo>
                      <a:pt x="375281" y="528599"/>
                    </a:lnTo>
                    <a:lnTo>
                      <a:pt x="395323" y="543630"/>
                    </a:lnTo>
                    <a:lnTo>
                      <a:pt x="397828" y="493526"/>
                    </a:lnTo>
                    <a:lnTo>
                      <a:pt x="430396" y="468474"/>
                    </a:lnTo>
                    <a:lnTo>
                      <a:pt x="440417" y="465969"/>
                    </a:lnTo>
                    <a:lnTo>
                      <a:pt x="533109" y="368266"/>
                    </a:lnTo>
                    <a:lnTo>
                      <a:pt x="535615" y="348224"/>
                    </a:lnTo>
                    <a:lnTo>
                      <a:pt x="550646" y="330688"/>
                    </a:lnTo>
                    <a:lnTo>
                      <a:pt x="503047" y="285594"/>
                    </a:lnTo>
                    <a:lnTo>
                      <a:pt x="470479" y="278078"/>
                    </a:lnTo>
                    <a:lnTo>
                      <a:pt x="452943" y="275573"/>
                    </a:lnTo>
                    <a:lnTo>
                      <a:pt x="430396" y="265552"/>
                    </a:lnTo>
                    <a:lnTo>
                      <a:pt x="415365" y="237995"/>
                    </a:lnTo>
                    <a:lnTo>
                      <a:pt x="402839" y="230479"/>
                    </a:lnTo>
                    <a:lnTo>
                      <a:pt x="375281" y="237995"/>
                    </a:lnTo>
                    <a:lnTo>
                      <a:pt x="362755" y="222964"/>
                    </a:lnTo>
                    <a:lnTo>
                      <a:pt x="325177" y="117745"/>
                    </a:lnTo>
                    <a:lnTo>
                      <a:pt x="302631" y="87683"/>
                    </a:lnTo>
                    <a:lnTo>
                      <a:pt x="277578" y="35073"/>
                    </a:lnTo>
                    <a:lnTo>
                      <a:pt x="257537" y="2506"/>
                    </a:lnTo>
                    <a:lnTo>
                      <a:pt x="204928" y="0"/>
                    </a:lnTo>
                    <a:lnTo>
                      <a:pt x="174865" y="20042"/>
                    </a:lnTo>
                    <a:lnTo>
                      <a:pt x="157329" y="42589"/>
                    </a:lnTo>
                    <a:lnTo>
                      <a:pt x="129771" y="62631"/>
                    </a:lnTo>
                    <a:lnTo>
                      <a:pt x="117245" y="70146"/>
                    </a:lnTo>
                    <a:lnTo>
                      <a:pt x="67141" y="40084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Freeform 3084"/>
              <p:cNvSpPr/>
              <p:nvPr/>
            </p:nvSpPr>
            <p:spPr>
              <a:xfrm>
                <a:off x="10333957" y="1432176"/>
                <a:ext cx="247650" cy="512762"/>
              </a:xfrm>
              <a:custGeom>
                <a:avLst/>
                <a:gdLst>
                  <a:gd name="connsiteX0" fmla="*/ 45093 w 240499"/>
                  <a:gd name="connsiteY0" fmla="*/ 0 h 498536"/>
                  <a:gd name="connsiteX1" fmla="*/ 17536 w 240499"/>
                  <a:gd name="connsiteY1" fmla="*/ 25052 h 498536"/>
                  <a:gd name="connsiteX2" fmla="*/ 27557 w 240499"/>
                  <a:gd name="connsiteY2" fmla="*/ 95198 h 498536"/>
                  <a:gd name="connsiteX3" fmla="*/ 45093 w 240499"/>
                  <a:gd name="connsiteY3" fmla="*/ 120250 h 498536"/>
                  <a:gd name="connsiteX4" fmla="*/ 47599 w 240499"/>
                  <a:gd name="connsiteY4" fmla="*/ 130271 h 498536"/>
                  <a:gd name="connsiteX5" fmla="*/ 47599 w 240499"/>
                  <a:gd name="connsiteY5" fmla="*/ 142797 h 498536"/>
                  <a:gd name="connsiteX6" fmla="*/ 17536 w 240499"/>
                  <a:gd name="connsiteY6" fmla="*/ 187891 h 498536"/>
                  <a:gd name="connsiteX7" fmla="*/ 17536 w 240499"/>
                  <a:gd name="connsiteY7" fmla="*/ 200417 h 498536"/>
                  <a:gd name="connsiteX8" fmla="*/ 20041 w 240499"/>
                  <a:gd name="connsiteY8" fmla="*/ 217953 h 498536"/>
                  <a:gd name="connsiteX9" fmla="*/ 5010 w 240499"/>
                  <a:gd name="connsiteY9" fmla="*/ 255531 h 498536"/>
                  <a:gd name="connsiteX10" fmla="*/ 20041 w 240499"/>
                  <a:gd name="connsiteY10" fmla="*/ 280583 h 498536"/>
                  <a:gd name="connsiteX11" fmla="*/ 5010 w 240499"/>
                  <a:gd name="connsiteY11" fmla="*/ 308140 h 498536"/>
                  <a:gd name="connsiteX12" fmla="*/ 0 w 240499"/>
                  <a:gd name="connsiteY12" fmla="*/ 338203 h 498536"/>
                  <a:gd name="connsiteX13" fmla="*/ 25052 w 240499"/>
                  <a:gd name="connsiteY13" fmla="*/ 413359 h 498536"/>
                  <a:gd name="connsiteX14" fmla="*/ 35073 w 240499"/>
                  <a:gd name="connsiteY14" fmla="*/ 438411 h 498536"/>
                  <a:gd name="connsiteX15" fmla="*/ 30062 w 240499"/>
                  <a:gd name="connsiteY15" fmla="*/ 470979 h 498536"/>
                  <a:gd name="connsiteX16" fmla="*/ 47599 w 240499"/>
                  <a:gd name="connsiteY16" fmla="*/ 498536 h 498536"/>
                  <a:gd name="connsiteX17" fmla="*/ 175364 w 240499"/>
                  <a:gd name="connsiteY17" fmla="*/ 453442 h 498536"/>
                  <a:gd name="connsiteX18" fmla="*/ 210437 w 240499"/>
                  <a:gd name="connsiteY18" fmla="*/ 433401 h 498536"/>
                  <a:gd name="connsiteX19" fmla="*/ 240499 w 240499"/>
                  <a:gd name="connsiteY19" fmla="*/ 388307 h 498536"/>
                  <a:gd name="connsiteX20" fmla="*/ 232984 w 240499"/>
                  <a:gd name="connsiteY20" fmla="*/ 348224 h 498536"/>
                  <a:gd name="connsiteX21" fmla="*/ 197911 w 240499"/>
                  <a:gd name="connsiteY21" fmla="*/ 310646 h 498536"/>
                  <a:gd name="connsiteX22" fmla="*/ 187890 w 240499"/>
                  <a:gd name="connsiteY22" fmla="*/ 280583 h 498536"/>
                  <a:gd name="connsiteX23" fmla="*/ 45093 w 240499"/>
                  <a:gd name="connsiteY23" fmla="*/ 0 h 498536"/>
                  <a:gd name="connsiteX0" fmla="*/ 45093 w 240499"/>
                  <a:gd name="connsiteY0" fmla="*/ 0 h 498536"/>
                  <a:gd name="connsiteX1" fmla="*/ 17536 w 240499"/>
                  <a:gd name="connsiteY1" fmla="*/ 25052 h 498536"/>
                  <a:gd name="connsiteX2" fmla="*/ 27557 w 240499"/>
                  <a:gd name="connsiteY2" fmla="*/ 95198 h 498536"/>
                  <a:gd name="connsiteX3" fmla="*/ 45093 w 240499"/>
                  <a:gd name="connsiteY3" fmla="*/ 120250 h 498536"/>
                  <a:gd name="connsiteX4" fmla="*/ 47599 w 240499"/>
                  <a:gd name="connsiteY4" fmla="*/ 130271 h 498536"/>
                  <a:gd name="connsiteX5" fmla="*/ 47599 w 240499"/>
                  <a:gd name="connsiteY5" fmla="*/ 142797 h 498536"/>
                  <a:gd name="connsiteX6" fmla="*/ 17536 w 240499"/>
                  <a:gd name="connsiteY6" fmla="*/ 187891 h 498536"/>
                  <a:gd name="connsiteX7" fmla="*/ 17536 w 240499"/>
                  <a:gd name="connsiteY7" fmla="*/ 200417 h 498536"/>
                  <a:gd name="connsiteX8" fmla="*/ 20041 w 240499"/>
                  <a:gd name="connsiteY8" fmla="*/ 217953 h 498536"/>
                  <a:gd name="connsiteX9" fmla="*/ 5010 w 240499"/>
                  <a:gd name="connsiteY9" fmla="*/ 255531 h 498536"/>
                  <a:gd name="connsiteX10" fmla="*/ 20041 w 240499"/>
                  <a:gd name="connsiteY10" fmla="*/ 280583 h 498536"/>
                  <a:gd name="connsiteX11" fmla="*/ 5010 w 240499"/>
                  <a:gd name="connsiteY11" fmla="*/ 308140 h 498536"/>
                  <a:gd name="connsiteX12" fmla="*/ 0 w 240499"/>
                  <a:gd name="connsiteY12" fmla="*/ 338203 h 498536"/>
                  <a:gd name="connsiteX13" fmla="*/ 25052 w 240499"/>
                  <a:gd name="connsiteY13" fmla="*/ 413359 h 498536"/>
                  <a:gd name="connsiteX14" fmla="*/ 30062 w 240499"/>
                  <a:gd name="connsiteY14" fmla="*/ 470979 h 498536"/>
                  <a:gd name="connsiteX15" fmla="*/ 47599 w 240499"/>
                  <a:gd name="connsiteY15" fmla="*/ 498536 h 498536"/>
                  <a:gd name="connsiteX16" fmla="*/ 175364 w 240499"/>
                  <a:gd name="connsiteY16" fmla="*/ 453442 h 498536"/>
                  <a:gd name="connsiteX17" fmla="*/ 210437 w 240499"/>
                  <a:gd name="connsiteY17" fmla="*/ 433401 h 498536"/>
                  <a:gd name="connsiteX18" fmla="*/ 240499 w 240499"/>
                  <a:gd name="connsiteY18" fmla="*/ 388307 h 498536"/>
                  <a:gd name="connsiteX19" fmla="*/ 232984 w 240499"/>
                  <a:gd name="connsiteY19" fmla="*/ 348224 h 498536"/>
                  <a:gd name="connsiteX20" fmla="*/ 197911 w 240499"/>
                  <a:gd name="connsiteY20" fmla="*/ 310646 h 498536"/>
                  <a:gd name="connsiteX21" fmla="*/ 187890 w 240499"/>
                  <a:gd name="connsiteY21" fmla="*/ 280583 h 498536"/>
                  <a:gd name="connsiteX22" fmla="*/ 45093 w 240499"/>
                  <a:gd name="connsiteY22" fmla="*/ 0 h 498536"/>
                  <a:gd name="connsiteX0" fmla="*/ 52213 w 247619"/>
                  <a:gd name="connsiteY0" fmla="*/ 0 h 498536"/>
                  <a:gd name="connsiteX1" fmla="*/ 24656 w 247619"/>
                  <a:gd name="connsiteY1" fmla="*/ 25052 h 498536"/>
                  <a:gd name="connsiteX2" fmla="*/ 34677 w 247619"/>
                  <a:gd name="connsiteY2" fmla="*/ 95198 h 498536"/>
                  <a:gd name="connsiteX3" fmla="*/ 52213 w 247619"/>
                  <a:gd name="connsiteY3" fmla="*/ 120250 h 498536"/>
                  <a:gd name="connsiteX4" fmla="*/ 54719 w 247619"/>
                  <a:gd name="connsiteY4" fmla="*/ 130271 h 498536"/>
                  <a:gd name="connsiteX5" fmla="*/ 54719 w 247619"/>
                  <a:gd name="connsiteY5" fmla="*/ 142797 h 498536"/>
                  <a:gd name="connsiteX6" fmla="*/ 24656 w 247619"/>
                  <a:gd name="connsiteY6" fmla="*/ 187891 h 498536"/>
                  <a:gd name="connsiteX7" fmla="*/ 24656 w 247619"/>
                  <a:gd name="connsiteY7" fmla="*/ 200417 h 498536"/>
                  <a:gd name="connsiteX8" fmla="*/ 27161 w 247619"/>
                  <a:gd name="connsiteY8" fmla="*/ 217953 h 498536"/>
                  <a:gd name="connsiteX9" fmla="*/ 12130 w 247619"/>
                  <a:gd name="connsiteY9" fmla="*/ 255531 h 498536"/>
                  <a:gd name="connsiteX10" fmla="*/ 27161 w 247619"/>
                  <a:gd name="connsiteY10" fmla="*/ 280583 h 498536"/>
                  <a:gd name="connsiteX11" fmla="*/ 12130 w 247619"/>
                  <a:gd name="connsiteY11" fmla="*/ 308140 h 498536"/>
                  <a:gd name="connsiteX12" fmla="*/ 0 w 247619"/>
                  <a:gd name="connsiteY12" fmla="*/ 340585 h 498536"/>
                  <a:gd name="connsiteX13" fmla="*/ 32172 w 247619"/>
                  <a:gd name="connsiteY13" fmla="*/ 413359 h 498536"/>
                  <a:gd name="connsiteX14" fmla="*/ 37182 w 247619"/>
                  <a:gd name="connsiteY14" fmla="*/ 470979 h 498536"/>
                  <a:gd name="connsiteX15" fmla="*/ 54719 w 247619"/>
                  <a:gd name="connsiteY15" fmla="*/ 498536 h 498536"/>
                  <a:gd name="connsiteX16" fmla="*/ 182484 w 247619"/>
                  <a:gd name="connsiteY16" fmla="*/ 453442 h 498536"/>
                  <a:gd name="connsiteX17" fmla="*/ 217557 w 247619"/>
                  <a:gd name="connsiteY17" fmla="*/ 433401 h 498536"/>
                  <a:gd name="connsiteX18" fmla="*/ 247619 w 247619"/>
                  <a:gd name="connsiteY18" fmla="*/ 388307 h 498536"/>
                  <a:gd name="connsiteX19" fmla="*/ 240104 w 247619"/>
                  <a:gd name="connsiteY19" fmla="*/ 348224 h 498536"/>
                  <a:gd name="connsiteX20" fmla="*/ 205031 w 247619"/>
                  <a:gd name="connsiteY20" fmla="*/ 310646 h 498536"/>
                  <a:gd name="connsiteX21" fmla="*/ 195010 w 247619"/>
                  <a:gd name="connsiteY21" fmla="*/ 280583 h 498536"/>
                  <a:gd name="connsiteX22" fmla="*/ 52213 w 247619"/>
                  <a:gd name="connsiteY22" fmla="*/ 0 h 498536"/>
                  <a:gd name="connsiteX0" fmla="*/ 52213 w 247619"/>
                  <a:gd name="connsiteY0" fmla="*/ 0 h 498536"/>
                  <a:gd name="connsiteX1" fmla="*/ 24656 w 247619"/>
                  <a:gd name="connsiteY1" fmla="*/ 25052 h 498536"/>
                  <a:gd name="connsiteX2" fmla="*/ 34677 w 247619"/>
                  <a:gd name="connsiteY2" fmla="*/ 95198 h 498536"/>
                  <a:gd name="connsiteX3" fmla="*/ 52213 w 247619"/>
                  <a:gd name="connsiteY3" fmla="*/ 120250 h 498536"/>
                  <a:gd name="connsiteX4" fmla="*/ 54719 w 247619"/>
                  <a:gd name="connsiteY4" fmla="*/ 130271 h 498536"/>
                  <a:gd name="connsiteX5" fmla="*/ 54719 w 247619"/>
                  <a:gd name="connsiteY5" fmla="*/ 142797 h 498536"/>
                  <a:gd name="connsiteX6" fmla="*/ 24656 w 247619"/>
                  <a:gd name="connsiteY6" fmla="*/ 187891 h 498536"/>
                  <a:gd name="connsiteX7" fmla="*/ 24656 w 247619"/>
                  <a:gd name="connsiteY7" fmla="*/ 200417 h 498536"/>
                  <a:gd name="connsiteX8" fmla="*/ 27161 w 247619"/>
                  <a:gd name="connsiteY8" fmla="*/ 217953 h 498536"/>
                  <a:gd name="connsiteX9" fmla="*/ 12130 w 247619"/>
                  <a:gd name="connsiteY9" fmla="*/ 255531 h 498536"/>
                  <a:gd name="connsiteX10" fmla="*/ 27161 w 247619"/>
                  <a:gd name="connsiteY10" fmla="*/ 280583 h 498536"/>
                  <a:gd name="connsiteX11" fmla="*/ 12130 w 247619"/>
                  <a:gd name="connsiteY11" fmla="*/ 308140 h 498536"/>
                  <a:gd name="connsiteX12" fmla="*/ 0 w 247619"/>
                  <a:gd name="connsiteY12" fmla="*/ 340585 h 498536"/>
                  <a:gd name="connsiteX13" fmla="*/ 25053 w 247619"/>
                  <a:gd name="connsiteY13" fmla="*/ 413359 h 498536"/>
                  <a:gd name="connsiteX14" fmla="*/ 37182 w 247619"/>
                  <a:gd name="connsiteY14" fmla="*/ 470979 h 498536"/>
                  <a:gd name="connsiteX15" fmla="*/ 54719 w 247619"/>
                  <a:gd name="connsiteY15" fmla="*/ 498536 h 498536"/>
                  <a:gd name="connsiteX16" fmla="*/ 182484 w 247619"/>
                  <a:gd name="connsiteY16" fmla="*/ 453442 h 498536"/>
                  <a:gd name="connsiteX17" fmla="*/ 217557 w 247619"/>
                  <a:gd name="connsiteY17" fmla="*/ 433401 h 498536"/>
                  <a:gd name="connsiteX18" fmla="*/ 247619 w 247619"/>
                  <a:gd name="connsiteY18" fmla="*/ 388307 h 498536"/>
                  <a:gd name="connsiteX19" fmla="*/ 240104 w 247619"/>
                  <a:gd name="connsiteY19" fmla="*/ 348224 h 498536"/>
                  <a:gd name="connsiteX20" fmla="*/ 205031 w 247619"/>
                  <a:gd name="connsiteY20" fmla="*/ 310646 h 498536"/>
                  <a:gd name="connsiteX21" fmla="*/ 195010 w 247619"/>
                  <a:gd name="connsiteY21" fmla="*/ 280583 h 498536"/>
                  <a:gd name="connsiteX22" fmla="*/ 52213 w 247619"/>
                  <a:gd name="connsiteY22" fmla="*/ 0 h 498536"/>
                  <a:gd name="connsiteX0" fmla="*/ 52213 w 247619"/>
                  <a:gd name="connsiteY0" fmla="*/ 0 h 512826"/>
                  <a:gd name="connsiteX1" fmla="*/ 24656 w 247619"/>
                  <a:gd name="connsiteY1" fmla="*/ 25052 h 512826"/>
                  <a:gd name="connsiteX2" fmla="*/ 34677 w 247619"/>
                  <a:gd name="connsiteY2" fmla="*/ 95198 h 512826"/>
                  <a:gd name="connsiteX3" fmla="*/ 52213 w 247619"/>
                  <a:gd name="connsiteY3" fmla="*/ 120250 h 512826"/>
                  <a:gd name="connsiteX4" fmla="*/ 54719 w 247619"/>
                  <a:gd name="connsiteY4" fmla="*/ 130271 h 512826"/>
                  <a:gd name="connsiteX5" fmla="*/ 54719 w 247619"/>
                  <a:gd name="connsiteY5" fmla="*/ 142797 h 512826"/>
                  <a:gd name="connsiteX6" fmla="*/ 24656 w 247619"/>
                  <a:gd name="connsiteY6" fmla="*/ 187891 h 512826"/>
                  <a:gd name="connsiteX7" fmla="*/ 24656 w 247619"/>
                  <a:gd name="connsiteY7" fmla="*/ 200417 h 512826"/>
                  <a:gd name="connsiteX8" fmla="*/ 27161 w 247619"/>
                  <a:gd name="connsiteY8" fmla="*/ 217953 h 512826"/>
                  <a:gd name="connsiteX9" fmla="*/ 12130 w 247619"/>
                  <a:gd name="connsiteY9" fmla="*/ 255531 h 512826"/>
                  <a:gd name="connsiteX10" fmla="*/ 27161 w 247619"/>
                  <a:gd name="connsiteY10" fmla="*/ 280583 h 512826"/>
                  <a:gd name="connsiteX11" fmla="*/ 12130 w 247619"/>
                  <a:gd name="connsiteY11" fmla="*/ 308140 h 512826"/>
                  <a:gd name="connsiteX12" fmla="*/ 0 w 247619"/>
                  <a:gd name="connsiteY12" fmla="*/ 340585 h 512826"/>
                  <a:gd name="connsiteX13" fmla="*/ 25053 w 247619"/>
                  <a:gd name="connsiteY13" fmla="*/ 413359 h 512826"/>
                  <a:gd name="connsiteX14" fmla="*/ 37182 w 247619"/>
                  <a:gd name="connsiteY14" fmla="*/ 470979 h 512826"/>
                  <a:gd name="connsiteX15" fmla="*/ 54719 w 247619"/>
                  <a:gd name="connsiteY15" fmla="*/ 512826 h 512826"/>
                  <a:gd name="connsiteX16" fmla="*/ 182484 w 247619"/>
                  <a:gd name="connsiteY16" fmla="*/ 453442 h 512826"/>
                  <a:gd name="connsiteX17" fmla="*/ 217557 w 247619"/>
                  <a:gd name="connsiteY17" fmla="*/ 433401 h 512826"/>
                  <a:gd name="connsiteX18" fmla="*/ 247619 w 247619"/>
                  <a:gd name="connsiteY18" fmla="*/ 388307 h 512826"/>
                  <a:gd name="connsiteX19" fmla="*/ 240104 w 247619"/>
                  <a:gd name="connsiteY19" fmla="*/ 348224 h 512826"/>
                  <a:gd name="connsiteX20" fmla="*/ 205031 w 247619"/>
                  <a:gd name="connsiteY20" fmla="*/ 310646 h 512826"/>
                  <a:gd name="connsiteX21" fmla="*/ 195010 w 247619"/>
                  <a:gd name="connsiteY21" fmla="*/ 280583 h 512826"/>
                  <a:gd name="connsiteX22" fmla="*/ 52213 w 247619"/>
                  <a:gd name="connsiteY22" fmla="*/ 0 h 512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7619" h="512826">
                    <a:moveTo>
                      <a:pt x="52213" y="0"/>
                    </a:moveTo>
                    <a:lnTo>
                      <a:pt x="24656" y="25052"/>
                    </a:lnTo>
                    <a:lnTo>
                      <a:pt x="34677" y="95198"/>
                    </a:lnTo>
                    <a:lnTo>
                      <a:pt x="52213" y="120250"/>
                    </a:lnTo>
                    <a:lnTo>
                      <a:pt x="54719" y="130271"/>
                    </a:lnTo>
                    <a:lnTo>
                      <a:pt x="54719" y="142797"/>
                    </a:lnTo>
                    <a:lnTo>
                      <a:pt x="24656" y="187891"/>
                    </a:lnTo>
                    <a:lnTo>
                      <a:pt x="24656" y="200417"/>
                    </a:lnTo>
                    <a:lnTo>
                      <a:pt x="27161" y="217953"/>
                    </a:lnTo>
                    <a:lnTo>
                      <a:pt x="12130" y="255531"/>
                    </a:lnTo>
                    <a:lnTo>
                      <a:pt x="27161" y="280583"/>
                    </a:lnTo>
                    <a:lnTo>
                      <a:pt x="12130" y="308140"/>
                    </a:lnTo>
                    <a:lnTo>
                      <a:pt x="0" y="340585"/>
                    </a:lnTo>
                    <a:lnTo>
                      <a:pt x="25053" y="413359"/>
                    </a:lnTo>
                    <a:lnTo>
                      <a:pt x="37182" y="470979"/>
                    </a:lnTo>
                    <a:lnTo>
                      <a:pt x="54719" y="512826"/>
                    </a:lnTo>
                    <a:lnTo>
                      <a:pt x="182484" y="453442"/>
                    </a:lnTo>
                    <a:lnTo>
                      <a:pt x="217557" y="433401"/>
                    </a:lnTo>
                    <a:lnTo>
                      <a:pt x="247619" y="388307"/>
                    </a:lnTo>
                    <a:lnTo>
                      <a:pt x="240104" y="348224"/>
                    </a:lnTo>
                    <a:lnTo>
                      <a:pt x="205031" y="310646"/>
                    </a:lnTo>
                    <a:lnTo>
                      <a:pt x="195010" y="280583"/>
                    </a:lnTo>
                    <a:lnTo>
                      <a:pt x="52213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Freeform 3085"/>
              <p:cNvSpPr/>
              <p:nvPr/>
            </p:nvSpPr>
            <p:spPr>
              <a:xfrm>
                <a:off x="10118057" y="1475038"/>
                <a:ext cx="273050" cy="490538"/>
              </a:xfrm>
              <a:custGeom>
                <a:avLst/>
                <a:gdLst>
                  <a:gd name="connsiteX0" fmla="*/ 0 w 273068"/>
                  <a:gd name="connsiteY0" fmla="*/ 92692 h 491020"/>
                  <a:gd name="connsiteX1" fmla="*/ 32568 w 273068"/>
                  <a:gd name="connsiteY1" fmla="*/ 147807 h 491020"/>
                  <a:gd name="connsiteX2" fmla="*/ 50105 w 273068"/>
                  <a:gd name="connsiteY2" fmla="*/ 215447 h 491020"/>
                  <a:gd name="connsiteX3" fmla="*/ 75157 w 273068"/>
                  <a:gd name="connsiteY3" fmla="*/ 270562 h 491020"/>
                  <a:gd name="connsiteX4" fmla="*/ 102714 w 273068"/>
                  <a:gd name="connsiteY4" fmla="*/ 303130 h 491020"/>
                  <a:gd name="connsiteX5" fmla="*/ 127766 w 273068"/>
                  <a:gd name="connsiteY5" fmla="*/ 373275 h 491020"/>
                  <a:gd name="connsiteX6" fmla="*/ 157828 w 273068"/>
                  <a:gd name="connsiteY6" fmla="*/ 491020 h 491020"/>
                  <a:gd name="connsiteX7" fmla="*/ 270563 w 273068"/>
                  <a:gd name="connsiteY7" fmla="*/ 465968 h 491020"/>
                  <a:gd name="connsiteX8" fmla="*/ 255531 w 273068"/>
                  <a:gd name="connsiteY8" fmla="*/ 428390 h 491020"/>
                  <a:gd name="connsiteX9" fmla="*/ 248016 w 273068"/>
                  <a:gd name="connsiteY9" fmla="*/ 390812 h 491020"/>
                  <a:gd name="connsiteX10" fmla="*/ 217953 w 273068"/>
                  <a:gd name="connsiteY10" fmla="*/ 293109 h 491020"/>
                  <a:gd name="connsiteX11" fmla="*/ 245511 w 273068"/>
                  <a:gd name="connsiteY11" fmla="*/ 232984 h 491020"/>
                  <a:gd name="connsiteX12" fmla="*/ 230479 w 273068"/>
                  <a:gd name="connsiteY12" fmla="*/ 215447 h 491020"/>
                  <a:gd name="connsiteX13" fmla="*/ 245511 w 273068"/>
                  <a:gd name="connsiteY13" fmla="*/ 182880 h 491020"/>
                  <a:gd name="connsiteX14" fmla="*/ 245511 w 273068"/>
                  <a:gd name="connsiteY14" fmla="*/ 137786 h 491020"/>
                  <a:gd name="connsiteX15" fmla="*/ 273068 w 273068"/>
                  <a:gd name="connsiteY15" fmla="*/ 97703 h 491020"/>
                  <a:gd name="connsiteX16" fmla="*/ 255531 w 273068"/>
                  <a:gd name="connsiteY16" fmla="*/ 60125 h 491020"/>
                  <a:gd name="connsiteX17" fmla="*/ 245511 w 273068"/>
                  <a:gd name="connsiteY17" fmla="*/ 0 h 491020"/>
                  <a:gd name="connsiteX18" fmla="*/ 205427 w 273068"/>
                  <a:gd name="connsiteY18" fmla="*/ 17536 h 491020"/>
                  <a:gd name="connsiteX19" fmla="*/ 0 w 273068"/>
                  <a:gd name="connsiteY19" fmla="*/ 92692 h 491020"/>
                  <a:gd name="connsiteX0" fmla="*/ 0 w 273068"/>
                  <a:gd name="connsiteY0" fmla="*/ 92692 h 491020"/>
                  <a:gd name="connsiteX1" fmla="*/ 50105 w 273068"/>
                  <a:gd name="connsiteY1" fmla="*/ 215447 h 491020"/>
                  <a:gd name="connsiteX2" fmla="*/ 75157 w 273068"/>
                  <a:gd name="connsiteY2" fmla="*/ 270562 h 491020"/>
                  <a:gd name="connsiteX3" fmla="*/ 102714 w 273068"/>
                  <a:gd name="connsiteY3" fmla="*/ 303130 h 491020"/>
                  <a:gd name="connsiteX4" fmla="*/ 127766 w 273068"/>
                  <a:gd name="connsiteY4" fmla="*/ 373275 h 491020"/>
                  <a:gd name="connsiteX5" fmla="*/ 157828 w 273068"/>
                  <a:gd name="connsiteY5" fmla="*/ 491020 h 491020"/>
                  <a:gd name="connsiteX6" fmla="*/ 270563 w 273068"/>
                  <a:gd name="connsiteY6" fmla="*/ 465968 h 491020"/>
                  <a:gd name="connsiteX7" fmla="*/ 255531 w 273068"/>
                  <a:gd name="connsiteY7" fmla="*/ 428390 h 491020"/>
                  <a:gd name="connsiteX8" fmla="*/ 248016 w 273068"/>
                  <a:gd name="connsiteY8" fmla="*/ 390812 h 491020"/>
                  <a:gd name="connsiteX9" fmla="*/ 217953 w 273068"/>
                  <a:gd name="connsiteY9" fmla="*/ 293109 h 491020"/>
                  <a:gd name="connsiteX10" fmla="*/ 245511 w 273068"/>
                  <a:gd name="connsiteY10" fmla="*/ 232984 h 491020"/>
                  <a:gd name="connsiteX11" fmla="*/ 230479 w 273068"/>
                  <a:gd name="connsiteY11" fmla="*/ 215447 h 491020"/>
                  <a:gd name="connsiteX12" fmla="*/ 245511 w 273068"/>
                  <a:gd name="connsiteY12" fmla="*/ 182880 h 491020"/>
                  <a:gd name="connsiteX13" fmla="*/ 245511 w 273068"/>
                  <a:gd name="connsiteY13" fmla="*/ 137786 h 491020"/>
                  <a:gd name="connsiteX14" fmla="*/ 273068 w 273068"/>
                  <a:gd name="connsiteY14" fmla="*/ 97703 h 491020"/>
                  <a:gd name="connsiteX15" fmla="*/ 255531 w 273068"/>
                  <a:gd name="connsiteY15" fmla="*/ 60125 h 491020"/>
                  <a:gd name="connsiteX16" fmla="*/ 245511 w 273068"/>
                  <a:gd name="connsiteY16" fmla="*/ 0 h 491020"/>
                  <a:gd name="connsiteX17" fmla="*/ 205427 w 273068"/>
                  <a:gd name="connsiteY17" fmla="*/ 17536 h 491020"/>
                  <a:gd name="connsiteX18" fmla="*/ 0 w 273068"/>
                  <a:gd name="connsiteY18" fmla="*/ 92692 h 491020"/>
                  <a:gd name="connsiteX0" fmla="*/ 0 w 273068"/>
                  <a:gd name="connsiteY0" fmla="*/ 92692 h 491020"/>
                  <a:gd name="connsiteX1" fmla="*/ 50105 w 273068"/>
                  <a:gd name="connsiteY1" fmla="*/ 215447 h 491020"/>
                  <a:gd name="connsiteX2" fmla="*/ 65631 w 273068"/>
                  <a:gd name="connsiteY2" fmla="*/ 268177 h 491020"/>
                  <a:gd name="connsiteX3" fmla="*/ 102714 w 273068"/>
                  <a:gd name="connsiteY3" fmla="*/ 303130 h 491020"/>
                  <a:gd name="connsiteX4" fmla="*/ 127766 w 273068"/>
                  <a:gd name="connsiteY4" fmla="*/ 373275 h 491020"/>
                  <a:gd name="connsiteX5" fmla="*/ 157828 w 273068"/>
                  <a:gd name="connsiteY5" fmla="*/ 491020 h 491020"/>
                  <a:gd name="connsiteX6" fmla="*/ 270563 w 273068"/>
                  <a:gd name="connsiteY6" fmla="*/ 465968 h 491020"/>
                  <a:gd name="connsiteX7" fmla="*/ 255531 w 273068"/>
                  <a:gd name="connsiteY7" fmla="*/ 428390 h 491020"/>
                  <a:gd name="connsiteX8" fmla="*/ 248016 w 273068"/>
                  <a:gd name="connsiteY8" fmla="*/ 390812 h 491020"/>
                  <a:gd name="connsiteX9" fmla="*/ 217953 w 273068"/>
                  <a:gd name="connsiteY9" fmla="*/ 293109 h 491020"/>
                  <a:gd name="connsiteX10" fmla="*/ 245511 w 273068"/>
                  <a:gd name="connsiteY10" fmla="*/ 232984 h 491020"/>
                  <a:gd name="connsiteX11" fmla="*/ 230479 w 273068"/>
                  <a:gd name="connsiteY11" fmla="*/ 215447 h 491020"/>
                  <a:gd name="connsiteX12" fmla="*/ 245511 w 273068"/>
                  <a:gd name="connsiteY12" fmla="*/ 182880 h 491020"/>
                  <a:gd name="connsiteX13" fmla="*/ 245511 w 273068"/>
                  <a:gd name="connsiteY13" fmla="*/ 137786 h 491020"/>
                  <a:gd name="connsiteX14" fmla="*/ 273068 w 273068"/>
                  <a:gd name="connsiteY14" fmla="*/ 97703 h 491020"/>
                  <a:gd name="connsiteX15" fmla="*/ 255531 w 273068"/>
                  <a:gd name="connsiteY15" fmla="*/ 60125 h 491020"/>
                  <a:gd name="connsiteX16" fmla="*/ 245511 w 273068"/>
                  <a:gd name="connsiteY16" fmla="*/ 0 h 491020"/>
                  <a:gd name="connsiteX17" fmla="*/ 205427 w 273068"/>
                  <a:gd name="connsiteY17" fmla="*/ 17536 h 491020"/>
                  <a:gd name="connsiteX18" fmla="*/ 0 w 273068"/>
                  <a:gd name="connsiteY18" fmla="*/ 92692 h 49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73068" h="491020">
                    <a:moveTo>
                      <a:pt x="0" y="92692"/>
                    </a:moveTo>
                    <a:lnTo>
                      <a:pt x="50105" y="215447"/>
                    </a:lnTo>
                    <a:lnTo>
                      <a:pt x="65631" y="268177"/>
                    </a:lnTo>
                    <a:lnTo>
                      <a:pt x="102714" y="303130"/>
                    </a:lnTo>
                    <a:lnTo>
                      <a:pt x="127766" y="373275"/>
                    </a:lnTo>
                    <a:lnTo>
                      <a:pt x="157828" y="491020"/>
                    </a:lnTo>
                    <a:lnTo>
                      <a:pt x="270563" y="465968"/>
                    </a:lnTo>
                    <a:lnTo>
                      <a:pt x="255531" y="428390"/>
                    </a:lnTo>
                    <a:lnTo>
                      <a:pt x="248016" y="390812"/>
                    </a:lnTo>
                    <a:lnTo>
                      <a:pt x="217953" y="293109"/>
                    </a:lnTo>
                    <a:lnTo>
                      <a:pt x="245511" y="232984"/>
                    </a:lnTo>
                    <a:lnTo>
                      <a:pt x="230479" y="215447"/>
                    </a:lnTo>
                    <a:lnTo>
                      <a:pt x="245511" y="182880"/>
                    </a:lnTo>
                    <a:lnTo>
                      <a:pt x="245511" y="137786"/>
                    </a:lnTo>
                    <a:lnTo>
                      <a:pt x="273068" y="97703"/>
                    </a:lnTo>
                    <a:lnTo>
                      <a:pt x="255531" y="60125"/>
                    </a:lnTo>
                    <a:lnTo>
                      <a:pt x="245511" y="0"/>
                    </a:lnTo>
                    <a:lnTo>
                      <a:pt x="205427" y="17536"/>
                    </a:lnTo>
                    <a:lnTo>
                      <a:pt x="0" y="92692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5" name="Freeform 3086"/>
              <p:cNvSpPr/>
              <p:nvPr/>
            </p:nvSpPr>
            <p:spPr>
              <a:xfrm>
                <a:off x="10278395" y="1822701"/>
                <a:ext cx="522287" cy="290512"/>
              </a:xfrm>
              <a:custGeom>
                <a:avLst/>
                <a:gdLst>
                  <a:gd name="connsiteX0" fmla="*/ 0 w 523588"/>
                  <a:gd name="connsiteY0" fmla="*/ 137787 h 290604"/>
                  <a:gd name="connsiteX1" fmla="*/ 5010 w 523588"/>
                  <a:gd name="connsiteY1" fmla="*/ 217953 h 290604"/>
                  <a:gd name="connsiteX2" fmla="*/ 17536 w 523588"/>
                  <a:gd name="connsiteY2" fmla="*/ 250521 h 290604"/>
                  <a:gd name="connsiteX3" fmla="*/ 20041 w 523588"/>
                  <a:gd name="connsiteY3" fmla="*/ 290604 h 290604"/>
                  <a:gd name="connsiteX4" fmla="*/ 303129 w 523588"/>
                  <a:gd name="connsiteY4" fmla="*/ 170354 h 290604"/>
                  <a:gd name="connsiteX5" fmla="*/ 360749 w 523588"/>
                  <a:gd name="connsiteY5" fmla="*/ 237995 h 290604"/>
                  <a:gd name="connsiteX6" fmla="*/ 383296 w 523588"/>
                  <a:gd name="connsiteY6" fmla="*/ 253026 h 290604"/>
                  <a:gd name="connsiteX7" fmla="*/ 383296 w 523588"/>
                  <a:gd name="connsiteY7" fmla="*/ 253026 h 290604"/>
                  <a:gd name="connsiteX8" fmla="*/ 403338 w 523588"/>
                  <a:gd name="connsiteY8" fmla="*/ 210437 h 290604"/>
                  <a:gd name="connsiteX9" fmla="*/ 408348 w 523588"/>
                  <a:gd name="connsiteY9" fmla="*/ 190396 h 290604"/>
                  <a:gd name="connsiteX10" fmla="*/ 428390 w 523588"/>
                  <a:gd name="connsiteY10" fmla="*/ 195406 h 290604"/>
                  <a:gd name="connsiteX11" fmla="*/ 455947 w 523588"/>
                  <a:gd name="connsiteY11" fmla="*/ 202922 h 290604"/>
                  <a:gd name="connsiteX12" fmla="*/ 470978 w 523588"/>
                  <a:gd name="connsiteY12" fmla="*/ 190396 h 290604"/>
                  <a:gd name="connsiteX13" fmla="*/ 478494 w 523588"/>
                  <a:gd name="connsiteY13" fmla="*/ 177870 h 290604"/>
                  <a:gd name="connsiteX14" fmla="*/ 523588 w 523588"/>
                  <a:gd name="connsiteY14" fmla="*/ 140292 h 290604"/>
                  <a:gd name="connsiteX15" fmla="*/ 523588 w 523588"/>
                  <a:gd name="connsiteY15" fmla="*/ 115240 h 290604"/>
                  <a:gd name="connsiteX16" fmla="*/ 503546 w 523588"/>
                  <a:gd name="connsiteY16" fmla="*/ 97703 h 290604"/>
                  <a:gd name="connsiteX17" fmla="*/ 478494 w 523588"/>
                  <a:gd name="connsiteY17" fmla="*/ 87682 h 290604"/>
                  <a:gd name="connsiteX18" fmla="*/ 455947 w 523588"/>
                  <a:gd name="connsiteY18" fmla="*/ 87682 h 290604"/>
                  <a:gd name="connsiteX19" fmla="*/ 465968 w 523588"/>
                  <a:gd name="connsiteY19" fmla="*/ 102714 h 290604"/>
                  <a:gd name="connsiteX20" fmla="*/ 480999 w 523588"/>
                  <a:gd name="connsiteY20" fmla="*/ 120250 h 290604"/>
                  <a:gd name="connsiteX21" fmla="*/ 488515 w 523588"/>
                  <a:gd name="connsiteY21" fmla="*/ 130271 h 290604"/>
                  <a:gd name="connsiteX22" fmla="*/ 478494 w 523588"/>
                  <a:gd name="connsiteY22" fmla="*/ 162839 h 290604"/>
                  <a:gd name="connsiteX23" fmla="*/ 445926 w 523588"/>
                  <a:gd name="connsiteY23" fmla="*/ 170354 h 290604"/>
                  <a:gd name="connsiteX24" fmla="*/ 425885 w 523588"/>
                  <a:gd name="connsiteY24" fmla="*/ 160333 h 290604"/>
                  <a:gd name="connsiteX25" fmla="*/ 408348 w 523588"/>
                  <a:gd name="connsiteY25" fmla="*/ 137787 h 290604"/>
                  <a:gd name="connsiteX26" fmla="*/ 395822 w 523588"/>
                  <a:gd name="connsiteY26" fmla="*/ 117745 h 290604"/>
                  <a:gd name="connsiteX27" fmla="*/ 340708 w 523588"/>
                  <a:gd name="connsiteY27" fmla="*/ 75156 h 290604"/>
                  <a:gd name="connsiteX28" fmla="*/ 343213 w 523588"/>
                  <a:gd name="connsiteY28" fmla="*/ 45094 h 290604"/>
                  <a:gd name="connsiteX29" fmla="*/ 335697 w 523588"/>
                  <a:gd name="connsiteY29" fmla="*/ 22547 h 290604"/>
                  <a:gd name="connsiteX30" fmla="*/ 303129 w 523588"/>
                  <a:gd name="connsiteY30" fmla="*/ 0 h 290604"/>
                  <a:gd name="connsiteX31" fmla="*/ 270562 w 523588"/>
                  <a:gd name="connsiteY31" fmla="*/ 37578 h 290604"/>
                  <a:gd name="connsiteX32" fmla="*/ 250520 w 523588"/>
                  <a:gd name="connsiteY32" fmla="*/ 62630 h 290604"/>
                  <a:gd name="connsiteX33" fmla="*/ 115239 w 523588"/>
                  <a:gd name="connsiteY33" fmla="*/ 110229 h 290604"/>
                  <a:gd name="connsiteX34" fmla="*/ 115239 w 523588"/>
                  <a:gd name="connsiteY34" fmla="*/ 122755 h 290604"/>
                  <a:gd name="connsiteX35" fmla="*/ 0 w 523588"/>
                  <a:gd name="connsiteY35" fmla="*/ 137787 h 290604"/>
                  <a:gd name="connsiteX0" fmla="*/ 0 w 523588"/>
                  <a:gd name="connsiteY0" fmla="*/ 137787 h 290604"/>
                  <a:gd name="connsiteX1" fmla="*/ 5010 w 523588"/>
                  <a:gd name="connsiteY1" fmla="*/ 217953 h 290604"/>
                  <a:gd name="connsiteX2" fmla="*/ 17536 w 523588"/>
                  <a:gd name="connsiteY2" fmla="*/ 250521 h 290604"/>
                  <a:gd name="connsiteX3" fmla="*/ 20041 w 523588"/>
                  <a:gd name="connsiteY3" fmla="*/ 290604 h 290604"/>
                  <a:gd name="connsiteX4" fmla="*/ 303129 w 523588"/>
                  <a:gd name="connsiteY4" fmla="*/ 170354 h 290604"/>
                  <a:gd name="connsiteX5" fmla="*/ 360749 w 523588"/>
                  <a:gd name="connsiteY5" fmla="*/ 237995 h 290604"/>
                  <a:gd name="connsiteX6" fmla="*/ 383296 w 523588"/>
                  <a:gd name="connsiteY6" fmla="*/ 253026 h 290604"/>
                  <a:gd name="connsiteX7" fmla="*/ 383296 w 523588"/>
                  <a:gd name="connsiteY7" fmla="*/ 253026 h 290604"/>
                  <a:gd name="connsiteX8" fmla="*/ 403338 w 523588"/>
                  <a:gd name="connsiteY8" fmla="*/ 210437 h 290604"/>
                  <a:gd name="connsiteX9" fmla="*/ 408348 w 523588"/>
                  <a:gd name="connsiteY9" fmla="*/ 190396 h 290604"/>
                  <a:gd name="connsiteX10" fmla="*/ 428390 w 523588"/>
                  <a:gd name="connsiteY10" fmla="*/ 195406 h 290604"/>
                  <a:gd name="connsiteX11" fmla="*/ 455947 w 523588"/>
                  <a:gd name="connsiteY11" fmla="*/ 202922 h 290604"/>
                  <a:gd name="connsiteX12" fmla="*/ 470978 w 523588"/>
                  <a:gd name="connsiteY12" fmla="*/ 190396 h 290604"/>
                  <a:gd name="connsiteX13" fmla="*/ 478494 w 523588"/>
                  <a:gd name="connsiteY13" fmla="*/ 177870 h 290604"/>
                  <a:gd name="connsiteX14" fmla="*/ 523588 w 523588"/>
                  <a:gd name="connsiteY14" fmla="*/ 140292 h 290604"/>
                  <a:gd name="connsiteX15" fmla="*/ 523588 w 523588"/>
                  <a:gd name="connsiteY15" fmla="*/ 115240 h 290604"/>
                  <a:gd name="connsiteX16" fmla="*/ 503546 w 523588"/>
                  <a:gd name="connsiteY16" fmla="*/ 97703 h 290604"/>
                  <a:gd name="connsiteX17" fmla="*/ 478494 w 523588"/>
                  <a:gd name="connsiteY17" fmla="*/ 87682 h 290604"/>
                  <a:gd name="connsiteX18" fmla="*/ 455947 w 523588"/>
                  <a:gd name="connsiteY18" fmla="*/ 87682 h 290604"/>
                  <a:gd name="connsiteX19" fmla="*/ 465968 w 523588"/>
                  <a:gd name="connsiteY19" fmla="*/ 102714 h 290604"/>
                  <a:gd name="connsiteX20" fmla="*/ 480999 w 523588"/>
                  <a:gd name="connsiteY20" fmla="*/ 120250 h 290604"/>
                  <a:gd name="connsiteX21" fmla="*/ 488515 w 523588"/>
                  <a:gd name="connsiteY21" fmla="*/ 130271 h 290604"/>
                  <a:gd name="connsiteX22" fmla="*/ 478494 w 523588"/>
                  <a:gd name="connsiteY22" fmla="*/ 162839 h 290604"/>
                  <a:gd name="connsiteX23" fmla="*/ 445926 w 523588"/>
                  <a:gd name="connsiteY23" fmla="*/ 170354 h 290604"/>
                  <a:gd name="connsiteX24" fmla="*/ 425885 w 523588"/>
                  <a:gd name="connsiteY24" fmla="*/ 160333 h 290604"/>
                  <a:gd name="connsiteX25" fmla="*/ 408348 w 523588"/>
                  <a:gd name="connsiteY25" fmla="*/ 137787 h 290604"/>
                  <a:gd name="connsiteX26" fmla="*/ 395822 w 523588"/>
                  <a:gd name="connsiteY26" fmla="*/ 117745 h 290604"/>
                  <a:gd name="connsiteX27" fmla="*/ 340708 w 523588"/>
                  <a:gd name="connsiteY27" fmla="*/ 75156 h 290604"/>
                  <a:gd name="connsiteX28" fmla="*/ 343213 w 523588"/>
                  <a:gd name="connsiteY28" fmla="*/ 45094 h 290604"/>
                  <a:gd name="connsiteX29" fmla="*/ 335697 w 523588"/>
                  <a:gd name="connsiteY29" fmla="*/ 22547 h 290604"/>
                  <a:gd name="connsiteX30" fmla="*/ 303129 w 523588"/>
                  <a:gd name="connsiteY30" fmla="*/ 0 h 290604"/>
                  <a:gd name="connsiteX31" fmla="*/ 270562 w 523588"/>
                  <a:gd name="connsiteY31" fmla="*/ 37578 h 290604"/>
                  <a:gd name="connsiteX32" fmla="*/ 115239 w 523588"/>
                  <a:gd name="connsiteY32" fmla="*/ 110229 h 290604"/>
                  <a:gd name="connsiteX33" fmla="*/ 115239 w 523588"/>
                  <a:gd name="connsiteY33" fmla="*/ 122755 h 290604"/>
                  <a:gd name="connsiteX34" fmla="*/ 0 w 523588"/>
                  <a:gd name="connsiteY34" fmla="*/ 137787 h 290604"/>
                  <a:gd name="connsiteX0" fmla="*/ 0 w 523588"/>
                  <a:gd name="connsiteY0" fmla="*/ 137787 h 290604"/>
                  <a:gd name="connsiteX1" fmla="*/ 5010 w 523588"/>
                  <a:gd name="connsiteY1" fmla="*/ 217953 h 290604"/>
                  <a:gd name="connsiteX2" fmla="*/ 17536 w 523588"/>
                  <a:gd name="connsiteY2" fmla="*/ 250521 h 290604"/>
                  <a:gd name="connsiteX3" fmla="*/ 20041 w 523588"/>
                  <a:gd name="connsiteY3" fmla="*/ 290604 h 290604"/>
                  <a:gd name="connsiteX4" fmla="*/ 303129 w 523588"/>
                  <a:gd name="connsiteY4" fmla="*/ 170354 h 290604"/>
                  <a:gd name="connsiteX5" fmla="*/ 360749 w 523588"/>
                  <a:gd name="connsiteY5" fmla="*/ 237995 h 290604"/>
                  <a:gd name="connsiteX6" fmla="*/ 383296 w 523588"/>
                  <a:gd name="connsiteY6" fmla="*/ 253026 h 290604"/>
                  <a:gd name="connsiteX7" fmla="*/ 383296 w 523588"/>
                  <a:gd name="connsiteY7" fmla="*/ 253026 h 290604"/>
                  <a:gd name="connsiteX8" fmla="*/ 403338 w 523588"/>
                  <a:gd name="connsiteY8" fmla="*/ 210437 h 290604"/>
                  <a:gd name="connsiteX9" fmla="*/ 408348 w 523588"/>
                  <a:gd name="connsiteY9" fmla="*/ 190396 h 290604"/>
                  <a:gd name="connsiteX10" fmla="*/ 428390 w 523588"/>
                  <a:gd name="connsiteY10" fmla="*/ 195406 h 290604"/>
                  <a:gd name="connsiteX11" fmla="*/ 455947 w 523588"/>
                  <a:gd name="connsiteY11" fmla="*/ 202922 h 290604"/>
                  <a:gd name="connsiteX12" fmla="*/ 470978 w 523588"/>
                  <a:gd name="connsiteY12" fmla="*/ 190396 h 290604"/>
                  <a:gd name="connsiteX13" fmla="*/ 478494 w 523588"/>
                  <a:gd name="connsiteY13" fmla="*/ 177870 h 290604"/>
                  <a:gd name="connsiteX14" fmla="*/ 523588 w 523588"/>
                  <a:gd name="connsiteY14" fmla="*/ 140292 h 290604"/>
                  <a:gd name="connsiteX15" fmla="*/ 523588 w 523588"/>
                  <a:gd name="connsiteY15" fmla="*/ 115240 h 290604"/>
                  <a:gd name="connsiteX16" fmla="*/ 503546 w 523588"/>
                  <a:gd name="connsiteY16" fmla="*/ 97703 h 290604"/>
                  <a:gd name="connsiteX17" fmla="*/ 478494 w 523588"/>
                  <a:gd name="connsiteY17" fmla="*/ 87682 h 290604"/>
                  <a:gd name="connsiteX18" fmla="*/ 455947 w 523588"/>
                  <a:gd name="connsiteY18" fmla="*/ 87682 h 290604"/>
                  <a:gd name="connsiteX19" fmla="*/ 465968 w 523588"/>
                  <a:gd name="connsiteY19" fmla="*/ 102714 h 290604"/>
                  <a:gd name="connsiteX20" fmla="*/ 480999 w 523588"/>
                  <a:gd name="connsiteY20" fmla="*/ 120250 h 290604"/>
                  <a:gd name="connsiteX21" fmla="*/ 488515 w 523588"/>
                  <a:gd name="connsiteY21" fmla="*/ 130271 h 290604"/>
                  <a:gd name="connsiteX22" fmla="*/ 478494 w 523588"/>
                  <a:gd name="connsiteY22" fmla="*/ 162839 h 290604"/>
                  <a:gd name="connsiteX23" fmla="*/ 445926 w 523588"/>
                  <a:gd name="connsiteY23" fmla="*/ 170354 h 290604"/>
                  <a:gd name="connsiteX24" fmla="*/ 425885 w 523588"/>
                  <a:gd name="connsiteY24" fmla="*/ 160333 h 290604"/>
                  <a:gd name="connsiteX25" fmla="*/ 408348 w 523588"/>
                  <a:gd name="connsiteY25" fmla="*/ 137787 h 290604"/>
                  <a:gd name="connsiteX26" fmla="*/ 395822 w 523588"/>
                  <a:gd name="connsiteY26" fmla="*/ 117745 h 290604"/>
                  <a:gd name="connsiteX27" fmla="*/ 340708 w 523588"/>
                  <a:gd name="connsiteY27" fmla="*/ 75156 h 290604"/>
                  <a:gd name="connsiteX28" fmla="*/ 343213 w 523588"/>
                  <a:gd name="connsiteY28" fmla="*/ 45094 h 290604"/>
                  <a:gd name="connsiteX29" fmla="*/ 335697 w 523588"/>
                  <a:gd name="connsiteY29" fmla="*/ 22547 h 290604"/>
                  <a:gd name="connsiteX30" fmla="*/ 303129 w 523588"/>
                  <a:gd name="connsiteY30" fmla="*/ 0 h 290604"/>
                  <a:gd name="connsiteX31" fmla="*/ 270562 w 523588"/>
                  <a:gd name="connsiteY31" fmla="*/ 37578 h 290604"/>
                  <a:gd name="connsiteX32" fmla="*/ 115239 w 523588"/>
                  <a:gd name="connsiteY32" fmla="*/ 110229 h 290604"/>
                  <a:gd name="connsiteX33" fmla="*/ 98529 w 523588"/>
                  <a:gd name="connsiteY33" fmla="*/ 117990 h 290604"/>
                  <a:gd name="connsiteX34" fmla="*/ 0 w 523588"/>
                  <a:gd name="connsiteY34" fmla="*/ 137787 h 290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3588" h="290604">
                    <a:moveTo>
                      <a:pt x="0" y="137787"/>
                    </a:moveTo>
                    <a:lnTo>
                      <a:pt x="5010" y="217953"/>
                    </a:lnTo>
                    <a:lnTo>
                      <a:pt x="17536" y="250521"/>
                    </a:lnTo>
                    <a:lnTo>
                      <a:pt x="20041" y="290604"/>
                    </a:lnTo>
                    <a:lnTo>
                      <a:pt x="303129" y="170354"/>
                    </a:lnTo>
                    <a:lnTo>
                      <a:pt x="360749" y="237995"/>
                    </a:lnTo>
                    <a:lnTo>
                      <a:pt x="383296" y="253026"/>
                    </a:lnTo>
                    <a:lnTo>
                      <a:pt x="383296" y="253026"/>
                    </a:lnTo>
                    <a:lnTo>
                      <a:pt x="403338" y="210437"/>
                    </a:lnTo>
                    <a:lnTo>
                      <a:pt x="408348" y="190396"/>
                    </a:lnTo>
                    <a:lnTo>
                      <a:pt x="428390" y="195406"/>
                    </a:lnTo>
                    <a:lnTo>
                      <a:pt x="455947" y="202922"/>
                    </a:lnTo>
                    <a:lnTo>
                      <a:pt x="470978" y="190396"/>
                    </a:lnTo>
                    <a:lnTo>
                      <a:pt x="478494" y="177870"/>
                    </a:lnTo>
                    <a:lnTo>
                      <a:pt x="523588" y="140292"/>
                    </a:lnTo>
                    <a:lnTo>
                      <a:pt x="523588" y="115240"/>
                    </a:lnTo>
                    <a:lnTo>
                      <a:pt x="503546" y="97703"/>
                    </a:lnTo>
                    <a:lnTo>
                      <a:pt x="478494" y="87682"/>
                    </a:lnTo>
                    <a:lnTo>
                      <a:pt x="455947" y="87682"/>
                    </a:lnTo>
                    <a:lnTo>
                      <a:pt x="465968" y="102714"/>
                    </a:lnTo>
                    <a:lnTo>
                      <a:pt x="480999" y="120250"/>
                    </a:lnTo>
                    <a:lnTo>
                      <a:pt x="488515" y="130271"/>
                    </a:lnTo>
                    <a:lnTo>
                      <a:pt x="478494" y="162839"/>
                    </a:lnTo>
                    <a:lnTo>
                      <a:pt x="445926" y="170354"/>
                    </a:lnTo>
                    <a:lnTo>
                      <a:pt x="425885" y="160333"/>
                    </a:lnTo>
                    <a:lnTo>
                      <a:pt x="408348" y="137787"/>
                    </a:lnTo>
                    <a:lnTo>
                      <a:pt x="395822" y="117745"/>
                    </a:lnTo>
                    <a:lnTo>
                      <a:pt x="340708" y="75156"/>
                    </a:lnTo>
                    <a:lnTo>
                      <a:pt x="343213" y="45094"/>
                    </a:lnTo>
                    <a:lnTo>
                      <a:pt x="335697" y="22547"/>
                    </a:lnTo>
                    <a:lnTo>
                      <a:pt x="303129" y="0"/>
                    </a:lnTo>
                    <a:lnTo>
                      <a:pt x="270562" y="37578"/>
                    </a:lnTo>
                    <a:lnTo>
                      <a:pt x="115239" y="110229"/>
                    </a:lnTo>
                    <a:lnTo>
                      <a:pt x="98529" y="117990"/>
                    </a:lnTo>
                    <a:lnTo>
                      <a:pt x="0" y="137787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6" name="Freeform 3087"/>
              <p:cNvSpPr/>
              <p:nvPr/>
            </p:nvSpPr>
            <p:spPr>
              <a:xfrm>
                <a:off x="10527632" y="1992563"/>
                <a:ext cx="80963" cy="131763"/>
              </a:xfrm>
              <a:custGeom>
                <a:avLst/>
                <a:gdLst>
                  <a:gd name="connsiteX0" fmla="*/ 0 w 71437"/>
                  <a:gd name="connsiteY0" fmla="*/ 21431 h 123825"/>
                  <a:gd name="connsiteX1" fmla="*/ 26193 w 71437"/>
                  <a:gd name="connsiteY1" fmla="*/ 69056 h 123825"/>
                  <a:gd name="connsiteX2" fmla="*/ 23812 w 71437"/>
                  <a:gd name="connsiteY2" fmla="*/ 95250 h 123825"/>
                  <a:gd name="connsiteX3" fmla="*/ 42862 w 71437"/>
                  <a:gd name="connsiteY3" fmla="*/ 123825 h 123825"/>
                  <a:gd name="connsiteX4" fmla="*/ 66675 w 71437"/>
                  <a:gd name="connsiteY4" fmla="*/ 100013 h 123825"/>
                  <a:gd name="connsiteX5" fmla="*/ 71437 w 71437"/>
                  <a:gd name="connsiteY5" fmla="*/ 76200 h 123825"/>
                  <a:gd name="connsiteX6" fmla="*/ 66675 w 71437"/>
                  <a:gd name="connsiteY6" fmla="*/ 57150 h 123825"/>
                  <a:gd name="connsiteX7" fmla="*/ 71437 w 71437"/>
                  <a:gd name="connsiteY7" fmla="*/ 38100 h 123825"/>
                  <a:gd name="connsiteX8" fmla="*/ 50006 w 71437"/>
                  <a:gd name="connsiteY8" fmla="*/ 0 h 123825"/>
                  <a:gd name="connsiteX9" fmla="*/ 0 w 71437"/>
                  <a:gd name="connsiteY9" fmla="*/ 21431 h 123825"/>
                  <a:gd name="connsiteX0" fmla="*/ 0 w 71437"/>
                  <a:gd name="connsiteY0" fmla="*/ 28575 h 130969"/>
                  <a:gd name="connsiteX1" fmla="*/ 26193 w 71437"/>
                  <a:gd name="connsiteY1" fmla="*/ 76200 h 130969"/>
                  <a:gd name="connsiteX2" fmla="*/ 23812 w 71437"/>
                  <a:gd name="connsiteY2" fmla="*/ 102394 h 130969"/>
                  <a:gd name="connsiteX3" fmla="*/ 42862 w 71437"/>
                  <a:gd name="connsiteY3" fmla="*/ 130969 h 130969"/>
                  <a:gd name="connsiteX4" fmla="*/ 66675 w 71437"/>
                  <a:gd name="connsiteY4" fmla="*/ 107157 h 130969"/>
                  <a:gd name="connsiteX5" fmla="*/ 71437 w 71437"/>
                  <a:gd name="connsiteY5" fmla="*/ 83344 h 130969"/>
                  <a:gd name="connsiteX6" fmla="*/ 66675 w 71437"/>
                  <a:gd name="connsiteY6" fmla="*/ 64294 h 130969"/>
                  <a:gd name="connsiteX7" fmla="*/ 71437 w 71437"/>
                  <a:gd name="connsiteY7" fmla="*/ 45244 h 130969"/>
                  <a:gd name="connsiteX8" fmla="*/ 42862 w 71437"/>
                  <a:gd name="connsiteY8" fmla="*/ 0 h 130969"/>
                  <a:gd name="connsiteX9" fmla="*/ 0 w 71437"/>
                  <a:gd name="connsiteY9" fmla="*/ 28575 h 130969"/>
                  <a:gd name="connsiteX0" fmla="*/ 0 w 80962"/>
                  <a:gd name="connsiteY0" fmla="*/ 26194 h 130969"/>
                  <a:gd name="connsiteX1" fmla="*/ 35718 w 80962"/>
                  <a:gd name="connsiteY1" fmla="*/ 76200 h 130969"/>
                  <a:gd name="connsiteX2" fmla="*/ 33337 w 80962"/>
                  <a:gd name="connsiteY2" fmla="*/ 102394 h 130969"/>
                  <a:gd name="connsiteX3" fmla="*/ 52387 w 80962"/>
                  <a:gd name="connsiteY3" fmla="*/ 130969 h 130969"/>
                  <a:gd name="connsiteX4" fmla="*/ 76200 w 80962"/>
                  <a:gd name="connsiteY4" fmla="*/ 107157 h 130969"/>
                  <a:gd name="connsiteX5" fmla="*/ 80962 w 80962"/>
                  <a:gd name="connsiteY5" fmla="*/ 83344 h 130969"/>
                  <a:gd name="connsiteX6" fmla="*/ 76200 w 80962"/>
                  <a:gd name="connsiteY6" fmla="*/ 64294 h 130969"/>
                  <a:gd name="connsiteX7" fmla="*/ 80962 w 80962"/>
                  <a:gd name="connsiteY7" fmla="*/ 45244 h 130969"/>
                  <a:gd name="connsiteX8" fmla="*/ 52387 w 80962"/>
                  <a:gd name="connsiteY8" fmla="*/ 0 h 130969"/>
                  <a:gd name="connsiteX9" fmla="*/ 0 w 80962"/>
                  <a:gd name="connsiteY9" fmla="*/ 26194 h 13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962" h="130969">
                    <a:moveTo>
                      <a:pt x="0" y="26194"/>
                    </a:moveTo>
                    <a:lnTo>
                      <a:pt x="35718" y="76200"/>
                    </a:lnTo>
                    <a:lnTo>
                      <a:pt x="33337" y="102394"/>
                    </a:lnTo>
                    <a:lnTo>
                      <a:pt x="52387" y="130969"/>
                    </a:lnTo>
                    <a:lnTo>
                      <a:pt x="76200" y="107157"/>
                    </a:lnTo>
                    <a:lnTo>
                      <a:pt x="80962" y="83344"/>
                    </a:lnTo>
                    <a:lnTo>
                      <a:pt x="76200" y="64294"/>
                    </a:lnTo>
                    <a:lnTo>
                      <a:pt x="80962" y="45244"/>
                    </a:lnTo>
                    <a:lnTo>
                      <a:pt x="52387" y="0"/>
                    </a:lnTo>
                    <a:lnTo>
                      <a:pt x="0" y="26194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7" name="Freeform 3088"/>
              <p:cNvSpPr/>
              <p:nvPr/>
            </p:nvSpPr>
            <p:spPr>
              <a:xfrm>
                <a:off x="10302207" y="2019551"/>
                <a:ext cx="274638" cy="241300"/>
              </a:xfrm>
              <a:custGeom>
                <a:avLst/>
                <a:gdLst>
                  <a:gd name="connsiteX0" fmla="*/ 0 w 273844"/>
                  <a:gd name="connsiteY0" fmla="*/ 85725 h 235743"/>
                  <a:gd name="connsiteX1" fmla="*/ 11906 w 273844"/>
                  <a:gd name="connsiteY1" fmla="*/ 142875 h 235743"/>
                  <a:gd name="connsiteX2" fmla="*/ 64294 w 273844"/>
                  <a:gd name="connsiteY2" fmla="*/ 235743 h 235743"/>
                  <a:gd name="connsiteX3" fmla="*/ 109538 w 273844"/>
                  <a:gd name="connsiteY3" fmla="*/ 214312 h 235743"/>
                  <a:gd name="connsiteX4" fmla="*/ 121444 w 273844"/>
                  <a:gd name="connsiteY4" fmla="*/ 192881 h 235743"/>
                  <a:gd name="connsiteX5" fmla="*/ 145256 w 273844"/>
                  <a:gd name="connsiteY5" fmla="*/ 164306 h 235743"/>
                  <a:gd name="connsiteX6" fmla="*/ 188119 w 273844"/>
                  <a:gd name="connsiteY6" fmla="*/ 161925 h 235743"/>
                  <a:gd name="connsiteX7" fmla="*/ 207169 w 273844"/>
                  <a:gd name="connsiteY7" fmla="*/ 152400 h 235743"/>
                  <a:gd name="connsiteX8" fmla="*/ 216694 w 273844"/>
                  <a:gd name="connsiteY8" fmla="*/ 126206 h 235743"/>
                  <a:gd name="connsiteX9" fmla="*/ 269081 w 273844"/>
                  <a:gd name="connsiteY9" fmla="*/ 111918 h 235743"/>
                  <a:gd name="connsiteX10" fmla="*/ 273844 w 273844"/>
                  <a:gd name="connsiteY10" fmla="*/ 102393 h 235743"/>
                  <a:gd name="connsiteX11" fmla="*/ 259556 w 273844"/>
                  <a:gd name="connsiteY11" fmla="*/ 69056 h 235743"/>
                  <a:gd name="connsiteX12" fmla="*/ 259556 w 273844"/>
                  <a:gd name="connsiteY12" fmla="*/ 30956 h 235743"/>
                  <a:gd name="connsiteX13" fmla="*/ 223838 w 273844"/>
                  <a:gd name="connsiteY13" fmla="*/ 0 h 235743"/>
                  <a:gd name="connsiteX14" fmla="*/ 0 w 273844"/>
                  <a:gd name="connsiteY14" fmla="*/ 85725 h 235743"/>
                  <a:gd name="connsiteX0" fmla="*/ 0 w 273844"/>
                  <a:gd name="connsiteY0" fmla="*/ 92893 h 242911"/>
                  <a:gd name="connsiteX1" fmla="*/ 11906 w 273844"/>
                  <a:gd name="connsiteY1" fmla="*/ 150043 h 242911"/>
                  <a:gd name="connsiteX2" fmla="*/ 64294 w 273844"/>
                  <a:gd name="connsiteY2" fmla="*/ 242911 h 242911"/>
                  <a:gd name="connsiteX3" fmla="*/ 109538 w 273844"/>
                  <a:gd name="connsiteY3" fmla="*/ 221480 h 242911"/>
                  <a:gd name="connsiteX4" fmla="*/ 121444 w 273844"/>
                  <a:gd name="connsiteY4" fmla="*/ 200049 h 242911"/>
                  <a:gd name="connsiteX5" fmla="*/ 145256 w 273844"/>
                  <a:gd name="connsiteY5" fmla="*/ 171474 h 242911"/>
                  <a:gd name="connsiteX6" fmla="*/ 188119 w 273844"/>
                  <a:gd name="connsiteY6" fmla="*/ 169093 h 242911"/>
                  <a:gd name="connsiteX7" fmla="*/ 207169 w 273844"/>
                  <a:gd name="connsiteY7" fmla="*/ 159568 h 242911"/>
                  <a:gd name="connsiteX8" fmla="*/ 216694 w 273844"/>
                  <a:gd name="connsiteY8" fmla="*/ 133374 h 242911"/>
                  <a:gd name="connsiteX9" fmla="*/ 269081 w 273844"/>
                  <a:gd name="connsiteY9" fmla="*/ 119086 h 242911"/>
                  <a:gd name="connsiteX10" fmla="*/ 273844 w 273844"/>
                  <a:gd name="connsiteY10" fmla="*/ 109561 h 242911"/>
                  <a:gd name="connsiteX11" fmla="*/ 259556 w 273844"/>
                  <a:gd name="connsiteY11" fmla="*/ 76224 h 242911"/>
                  <a:gd name="connsiteX12" fmla="*/ 259556 w 273844"/>
                  <a:gd name="connsiteY12" fmla="*/ 38124 h 242911"/>
                  <a:gd name="connsiteX13" fmla="*/ 219089 w 273844"/>
                  <a:gd name="connsiteY13" fmla="*/ 0 h 242911"/>
                  <a:gd name="connsiteX14" fmla="*/ 0 w 273844"/>
                  <a:gd name="connsiteY14" fmla="*/ 92893 h 242911"/>
                  <a:gd name="connsiteX0" fmla="*/ 0 w 273844"/>
                  <a:gd name="connsiteY0" fmla="*/ 92893 h 242911"/>
                  <a:gd name="connsiteX1" fmla="*/ 2409 w 273844"/>
                  <a:gd name="connsiteY1" fmla="*/ 150043 h 242911"/>
                  <a:gd name="connsiteX2" fmla="*/ 64294 w 273844"/>
                  <a:gd name="connsiteY2" fmla="*/ 242911 h 242911"/>
                  <a:gd name="connsiteX3" fmla="*/ 109538 w 273844"/>
                  <a:gd name="connsiteY3" fmla="*/ 221480 h 242911"/>
                  <a:gd name="connsiteX4" fmla="*/ 121444 w 273844"/>
                  <a:gd name="connsiteY4" fmla="*/ 200049 h 242911"/>
                  <a:gd name="connsiteX5" fmla="*/ 145256 w 273844"/>
                  <a:gd name="connsiteY5" fmla="*/ 171474 h 242911"/>
                  <a:gd name="connsiteX6" fmla="*/ 188119 w 273844"/>
                  <a:gd name="connsiteY6" fmla="*/ 169093 h 242911"/>
                  <a:gd name="connsiteX7" fmla="*/ 207169 w 273844"/>
                  <a:gd name="connsiteY7" fmla="*/ 159568 h 242911"/>
                  <a:gd name="connsiteX8" fmla="*/ 216694 w 273844"/>
                  <a:gd name="connsiteY8" fmla="*/ 133374 h 242911"/>
                  <a:gd name="connsiteX9" fmla="*/ 269081 w 273844"/>
                  <a:gd name="connsiteY9" fmla="*/ 119086 h 242911"/>
                  <a:gd name="connsiteX10" fmla="*/ 273844 w 273844"/>
                  <a:gd name="connsiteY10" fmla="*/ 109561 h 242911"/>
                  <a:gd name="connsiteX11" fmla="*/ 259556 w 273844"/>
                  <a:gd name="connsiteY11" fmla="*/ 76224 h 242911"/>
                  <a:gd name="connsiteX12" fmla="*/ 259556 w 273844"/>
                  <a:gd name="connsiteY12" fmla="*/ 38124 h 242911"/>
                  <a:gd name="connsiteX13" fmla="*/ 219089 w 273844"/>
                  <a:gd name="connsiteY13" fmla="*/ 0 h 242911"/>
                  <a:gd name="connsiteX14" fmla="*/ 0 w 273844"/>
                  <a:gd name="connsiteY14" fmla="*/ 92893 h 24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3844" h="242911">
                    <a:moveTo>
                      <a:pt x="0" y="92893"/>
                    </a:moveTo>
                    <a:lnTo>
                      <a:pt x="2409" y="150043"/>
                    </a:lnTo>
                    <a:lnTo>
                      <a:pt x="64294" y="242911"/>
                    </a:lnTo>
                    <a:lnTo>
                      <a:pt x="109538" y="221480"/>
                    </a:lnTo>
                    <a:lnTo>
                      <a:pt x="121444" y="200049"/>
                    </a:lnTo>
                    <a:lnTo>
                      <a:pt x="145256" y="171474"/>
                    </a:lnTo>
                    <a:lnTo>
                      <a:pt x="188119" y="169093"/>
                    </a:lnTo>
                    <a:lnTo>
                      <a:pt x="207169" y="159568"/>
                    </a:lnTo>
                    <a:lnTo>
                      <a:pt x="216694" y="133374"/>
                    </a:lnTo>
                    <a:lnTo>
                      <a:pt x="269081" y="119086"/>
                    </a:lnTo>
                    <a:lnTo>
                      <a:pt x="273844" y="109561"/>
                    </a:lnTo>
                    <a:lnTo>
                      <a:pt x="259556" y="76224"/>
                    </a:lnTo>
                    <a:lnTo>
                      <a:pt x="259556" y="38124"/>
                    </a:lnTo>
                    <a:lnTo>
                      <a:pt x="219089" y="0"/>
                    </a:lnTo>
                    <a:lnTo>
                      <a:pt x="0" y="92893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8" name="Freeform 3089"/>
              <p:cNvSpPr/>
              <p:nvPr/>
            </p:nvSpPr>
            <p:spPr>
              <a:xfrm>
                <a:off x="10130757" y="2287838"/>
                <a:ext cx="219075" cy="457200"/>
              </a:xfrm>
              <a:custGeom>
                <a:avLst/>
                <a:gdLst>
                  <a:gd name="connsiteX0" fmla="*/ 21431 w 219075"/>
                  <a:gd name="connsiteY0" fmla="*/ 0 h 457200"/>
                  <a:gd name="connsiteX1" fmla="*/ 7144 w 219075"/>
                  <a:gd name="connsiteY1" fmla="*/ 64294 h 457200"/>
                  <a:gd name="connsiteX2" fmla="*/ 0 w 219075"/>
                  <a:gd name="connsiteY2" fmla="*/ 97631 h 457200"/>
                  <a:gd name="connsiteX3" fmla="*/ 14288 w 219075"/>
                  <a:gd name="connsiteY3" fmla="*/ 138113 h 457200"/>
                  <a:gd name="connsiteX4" fmla="*/ 16669 w 219075"/>
                  <a:gd name="connsiteY4" fmla="*/ 176213 h 457200"/>
                  <a:gd name="connsiteX5" fmla="*/ 45244 w 219075"/>
                  <a:gd name="connsiteY5" fmla="*/ 185738 h 457200"/>
                  <a:gd name="connsiteX6" fmla="*/ 88106 w 219075"/>
                  <a:gd name="connsiteY6" fmla="*/ 200025 h 457200"/>
                  <a:gd name="connsiteX7" fmla="*/ 90488 w 219075"/>
                  <a:gd name="connsiteY7" fmla="*/ 242888 h 457200"/>
                  <a:gd name="connsiteX8" fmla="*/ 52388 w 219075"/>
                  <a:gd name="connsiteY8" fmla="*/ 302419 h 457200"/>
                  <a:gd name="connsiteX9" fmla="*/ 30956 w 219075"/>
                  <a:gd name="connsiteY9" fmla="*/ 350044 h 457200"/>
                  <a:gd name="connsiteX10" fmla="*/ 42863 w 219075"/>
                  <a:gd name="connsiteY10" fmla="*/ 383381 h 457200"/>
                  <a:gd name="connsiteX11" fmla="*/ 83344 w 219075"/>
                  <a:gd name="connsiteY11" fmla="*/ 400050 h 457200"/>
                  <a:gd name="connsiteX12" fmla="*/ 126206 w 219075"/>
                  <a:gd name="connsiteY12" fmla="*/ 407194 h 457200"/>
                  <a:gd name="connsiteX13" fmla="*/ 130969 w 219075"/>
                  <a:gd name="connsiteY13" fmla="*/ 435769 h 457200"/>
                  <a:gd name="connsiteX14" fmla="*/ 150019 w 219075"/>
                  <a:gd name="connsiteY14" fmla="*/ 457200 h 457200"/>
                  <a:gd name="connsiteX15" fmla="*/ 161925 w 219075"/>
                  <a:gd name="connsiteY15" fmla="*/ 438150 h 457200"/>
                  <a:gd name="connsiteX16" fmla="*/ 166688 w 219075"/>
                  <a:gd name="connsiteY16" fmla="*/ 397669 h 457200"/>
                  <a:gd name="connsiteX17" fmla="*/ 171450 w 219075"/>
                  <a:gd name="connsiteY17" fmla="*/ 383381 h 457200"/>
                  <a:gd name="connsiteX18" fmla="*/ 183356 w 219075"/>
                  <a:gd name="connsiteY18" fmla="*/ 354806 h 457200"/>
                  <a:gd name="connsiteX19" fmla="*/ 185738 w 219075"/>
                  <a:gd name="connsiteY19" fmla="*/ 311944 h 457200"/>
                  <a:gd name="connsiteX20" fmla="*/ 202406 w 219075"/>
                  <a:gd name="connsiteY20" fmla="*/ 283369 h 457200"/>
                  <a:gd name="connsiteX21" fmla="*/ 200025 w 219075"/>
                  <a:gd name="connsiteY21" fmla="*/ 264319 h 457200"/>
                  <a:gd name="connsiteX22" fmla="*/ 216694 w 219075"/>
                  <a:gd name="connsiteY22" fmla="*/ 207169 h 457200"/>
                  <a:gd name="connsiteX23" fmla="*/ 219075 w 219075"/>
                  <a:gd name="connsiteY23" fmla="*/ 169069 h 457200"/>
                  <a:gd name="connsiteX24" fmla="*/ 192881 w 219075"/>
                  <a:gd name="connsiteY24" fmla="*/ 145256 h 457200"/>
                  <a:gd name="connsiteX25" fmla="*/ 171450 w 219075"/>
                  <a:gd name="connsiteY25" fmla="*/ 147638 h 457200"/>
                  <a:gd name="connsiteX26" fmla="*/ 166688 w 219075"/>
                  <a:gd name="connsiteY26" fmla="*/ 138113 h 457200"/>
                  <a:gd name="connsiteX27" fmla="*/ 159544 w 219075"/>
                  <a:gd name="connsiteY27" fmla="*/ 119063 h 457200"/>
                  <a:gd name="connsiteX28" fmla="*/ 171450 w 219075"/>
                  <a:gd name="connsiteY28" fmla="*/ 73819 h 457200"/>
                  <a:gd name="connsiteX29" fmla="*/ 192881 w 219075"/>
                  <a:gd name="connsiteY29" fmla="*/ 38100 h 457200"/>
                  <a:gd name="connsiteX30" fmla="*/ 164306 w 219075"/>
                  <a:gd name="connsiteY30" fmla="*/ 16669 h 457200"/>
                  <a:gd name="connsiteX31" fmla="*/ 111919 w 219075"/>
                  <a:gd name="connsiteY31" fmla="*/ 21431 h 457200"/>
                  <a:gd name="connsiteX32" fmla="*/ 21431 w 219075"/>
                  <a:gd name="connsiteY32" fmla="*/ 0 h 457200"/>
                  <a:gd name="connsiteX0" fmla="*/ 11906 w 219075"/>
                  <a:gd name="connsiteY0" fmla="*/ 0 h 457200"/>
                  <a:gd name="connsiteX1" fmla="*/ 7144 w 219075"/>
                  <a:gd name="connsiteY1" fmla="*/ 64294 h 457200"/>
                  <a:gd name="connsiteX2" fmla="*/ 0 w 219075"/>
                  <a:gd name="connsiteY2" fmla="*/ 97631 h 457200"/>
                  <a:gd name="connsiteX3" fmla="*/ 14288 w 219075"/>
                  <a:gd name="connsiteY3" fmla="*/ 138113 h 457200"/>
                  <a:gd name="connsiteX4" fmla="*/ 16669 w 219075"/>
                  <a:gd name="connsiteY4" fmla="*/ 176213 h 457200"/>
                  <a:gd name="connsiteX5" fmla="*/ 45244 w 219075"/>
                  <a:gd name="connsiteY5" fmla="*/ 185738 h 457200"/>
                  <a:gd name="connsiteX6" fmla="*/ 88106 w 219075"/>
                  <a:gd name="connsiteY6" fmla="*/ 200025 h 457200"/>
                  <a:gd name="connsiteX7" fmla="*/ 90488 w 219075"/>
                  <a:gd name="connsiteY7" fmla="*/ 242888 h 457200"/>
                  <a:gd name="connsiteX8" fmla="*/ 52388 w 219075"/>
                  <a:gd name="connsiteY8" fmla="*/ 302419 h 457200"/>
                  <a:gd name="connsiteX9" fmla="*/ 30956 w 219075"/>
                  <a:gd name="connsiteY9" fmla="*/ 350044 h 457200"/>
                  <a:gd name="connsiteX10" fmla="*/ 42863 w 219075"/>
                  <a:gd name="connsiteY10" fmla="*/ 383381 h 457200"/>
                  <a:gd name="connsiteX11" fmla="*/ 83344 w 219075"/>
                  <a:gd name="connsiteY11" fmla="*/ 400050 h 457200"/>
                  <a:gd name="connsiteX12" fmla="*/ 126206 w 219075"/>
                  <a:gd name="connsiteY12" fmla="*/ 407194 h 457200"/>
                  <a:gd name="connsiteX13" fmla="*/ 130969 w 219075"/>
                  <a:gd name="connsiteY13" fmla="*/ 435769 h 457200"/>
                  <a:gd name="connsiteX14" fmla="*/ 150019 w 219075"/>
                  <a:gd name="connsiteY14" fmla="*/ 457200 h 457200"/>
                  <a:gd name="connsiteX15" fmla="*/ 161925 w 219075"/>
                  <a:gd name="connsiteY15" fmla="*/ 438150 h 457200"/>
                  <a:gd name="connsiteX16" fmla="*/ 166688 w 219075"/>
                  <a:gd name="connsiteY16" fmla="*/ 397669 h 457200"/>
                  <a:gd name="connsiteX17" fmla="*/ 171450 w 219075"/>
                  <a:gd name="connsiteY17" fmla="*/ 383381 h 457200"/>
                  <a:gd name="connsiteX18" fmla="*/ 183356 w 219075"/>
                  <a:gd name="connsiteY18" fmla="*/ 354806 h 457200"/>
                  <a:gd name="connsiteX19" fmla="*/ 185738 w 219075"/>
                  <a:gd name="connsiteY19" fmla="*/ 311944 h 457200"/>
                  <a:gd name="connsiteX20" fmla="*/ 202406 w 219075"/>
                  <a:gd name="connsiteY20" fmla="*/ 283369 h 457200"/>
                  <a:gd name="connsiteX21" fmla="*/ 200025 w 219075"/>
                  <a:gd name="connsiteY21" fmla="*/ 264319 h 457200"/>
                  <a:gd name="connsiteX22" fmla="*/ 216694 w 219075"/>
                  <a:gd name="connsiteY22" fmla="*/ 207169 h 457200"/>
                  <a:gd name="connsiteX23" fmla="*/ 219075 w 219075"/>
                  <a:gd name="connsiteY23" fmla="*/ 169069 h 457200"/>
                  <a:gd name="connsiteX24" fmla="*/ 192881 w 219075"/>
                  <a:gd name="connsiteY24" fmla="*/ 145256 h 457200"/>
                  <a:gd name="connsiteX25" fmla="*/ 171450 w 219075"/>
                  <a:gd name="connsiteY25" fmla="*/ 147638 h 457200"/>
                  <a:gd name="connsiteX26" fmla="*/ 166688 w 219075"/>
                  <a:gd name="connsiteY26" fmla="*/ 138113 h 457200"/>
                  <a:gd name="connsiteX27" fmla="*/ 159544 w 219075"/>
                  <a:gd name="connsiteY27" fmla="*/ 119063 h 457200"/>
                  <a:gd name="connsiteX28" fmla="*/ 171450 w 219075"/>
                  <a:gd name="connsiteY28" fmla="*/ 73819 h 457200"/>
                  <a:gd name="connsiteX29" fmla="*/ 192881 w 219075"/>
                  <a:gd name="connsiteY29" fmla="*/ 38100 h 457200"/>
                  <a:gd name="connsiteX30" fmla="*/ 164306 w 219075"/>
                  <a:gd name="connsiteY30" fmla="*/ 16669 h 457200"/>
                  <a:gd name="connsiteX31" fmla="*/ 111919 w 219075"/>
                  <a:gd name="connsiteY31" fmla="*/ 21431 h 457200"/>
                  <a:gd name="connsiteX32" fmla="*/ 11906 w 219075"/>
                  <a:gd name="connsiteY3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19075" h="457200">
                    <a:moveTo>
                      <a:pt x="11906" y="0"/>
                    </a:moveTo>
                    <a:lnTo>
                      <a:pt x="7144" y="64294"/>
                    </a:lnTo>
                    <a:lnTo>
                      <a:pt x="0" y="97631"/>
                    </a:lnTo>
                    <a:lnTo>
                      <a:pt x="14288" y="138113"/>
                    </a:lnTo>
                    <a:lnTo>
                      <a:pt x="16669" y="176213"/>
                    </a:lnTo>
                    <a:lnTo>
                      <a:pt x="45244" y="185738"/>
                    </a:lnTo>
                    <a:lnTo>
                      <a:pt x="88106" y="200025"/>
                    </a:lnTo>
                    <a:lnTo>
                      <a:pt x="90488" y="242888"/>
                    </a:lnTo>
                    <a:lnTo>
                      <a:pt x="52388" y="302419"/>
                    </a:lnTo>
                    <a:lnTo>
                      <a:pt x="30956" y="350044"/>
                    </a:lnTo>
                    <a:lnTo>
                      <a:pt x="42863" y="383381"/>
                    </a:lnTo>
                    <a:lnTo>
                      <a:pt x="83344" y="400050"/>
                    </a:lnTo>
                    <a:lnTo>
                      <a:pt x="126206" y="407194"/>
                    </a:lnTo>
                    <a:lnTo>
                      <a:pt x="130969" y="435769"/>
                    </a:lnTo>
                    <a:lnTo>
                      <a:pt x="150019" y="457200"/>
                    </a:lnTo>
                    <a:lnTo>
                      <a:pt x="161925" y="438150"/>
                    </a:lnTo>
                    <a:lnTo>
                      <a:pt x="166688" y="397669"/>
                    </a:lnTo>
                    <a:lnTo>
                      <a:pt x="171450" y="383381"/>
                    </a:lnTo>
                    <a:lnTo>
                      <a:pt x="183356" y="354806"/>
                    </a:lnTo>
                    <a:lnTo>
                      <a:pt x="185738" y="311944"/>
                    </a:lnTo>
                    <a:lnTo>
                      <a:pt x="202406" y="283369"/>
                    </a:lnTo>
                    <a:lnTo>
                      <a:pt x="200025" y="264319"/>
                    </a:lnTo>
                    <a:lnTo>
                      <a:pt x="216694" y="207169"/>
                    </a:lnTo>
                    <a:lnTo>
                      <a:pt x="219075" y="169069"/>
                    </a:lnTo>
                    <a:lnTo>
                      <a:pt x="192881" y="145256"/>
                    </a:lnTo>
                    <a:lnTo>
                      <a:pt x="171450" y="147638"/>
                    </a:lnTo>
                    <a:lnTo>
                      <a:pt x="166688" y="138113"/>
                    </a:lnTo>
                    <a:lnTo>
                      <a:pt x="159544" y="119063"/>
                    </a:lnTo>
                    <a:lnTo>
                      <a:pt x="171450" y="73819"/>
                    </a:lnTo>
                    <a:lnTo>
                      <a:pt x="192881" y="38100"/>
                    </a:lnTo>
                    <a:lnTo>
                      <a:pt x="164306" y="16669"/>
                    </a:lnTo>
                    <a:lnTo>
                      <a:pt x="111919" y="21431"/>
                    </a:lnTo>
                    <a:lnTo>
                      <a:pt x="11906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9" name="Freeform 3090"/>
              <p:cNvSpPr/>
              <p:nvPr/>
            </p:nvSpPr>
            <p:spPr>
              <a:xfrm>
                <a:off x="10119645" y="2632326"/>
                <a:ext cx="153987" cy="250825"/>
              </a:xfrm>
              <a:custGeom>
                <a:avLst/>
                <a:gdLst>
                  <a:gd name="connsiteX0" fmla="*/ 0 w 154781"/>
                  <a:gd name="connsiteY0" fmla="*/ 0 h 235744"/>
                  <a:gd name="connsiteX1" fmla="*/ 30956 w 154781"/>
                  <a:gd name="connsiteY1" fmla="*/ 66675 h 235744"/>
                  <a:gd name="connsiteX2" fmla="*/ 28575 w 154781"/>
                  <a:gd name="connsiteY2" fmla="*/ 85725 h 235744"/>
                  <a:gd name="connsiteX3" fmla="*/ 52387 w 154781"/>
                  <a:gd name="connsiteY3" fmla="*/ 126206 h 235744"/>
                  <a:gd name="connsiteX4" fmla="*/ 47625 w 154781"/>
                  <a:gd name="connsiteY4" fmla="*/ 142875 h 235744"/>
                  <a:gd name="connsiteX5" fmla="*/ 66675 w 154781"/>
                  <a:gd name="connsiteY5" fmla="*/ 183356 h 235744"/>
                  <a:gd name="connsiteX6" fmla="*/ 69056 w 154781"/>
                  <a:gd name="connsiteY6" fmla="*/ 207169 h 235744"/>
                  <a:gd name="connsiteX7" fmla="*/ 78581 w 154781"/>
                  <a:gd name="connsiteY7" fmla="*/ 235744 h 235744"/>
                  <a:gd name="connsiteX8" fmla="*/ 92869 w 154781"/>
                  <a:gd name="connsiteY8" fmla="*/ 221456 h 235744"/>
                  <a:gd name="connsiteX9" fmla="*/ 114300 w 154781"/>
                  <a:gd name="connsiteY9" fmla="*/ 214312 h 235744"/>
                  <a:gd name="connsiteX10" fmla="*/ 114300 w 154781"/>
                  <a:gd name="connsiteY10" fmla="*/ 214312 h 235744"/>
                  <a:gd name="connsiteX11" fmla="*/ 152400 w 154781"/>
                  <a:gd name="connsiteY11" fmla="*/ 195262 h 235744"/>
                  <a:gd name="connsiteX12" fmla="*/ 154781 w 154781"/>
                  <a:gd name="connsiteY12" fmla="*/ 159544 h 235744"/>
                  <a:gd name="connsiteX13" fmla="*/ 147637 w 154781"/>
                  <a:gd name="connsiteY13" fmla="*/ 135731 h 235744"/>
                  <a:gd name="connsiteX14" fmla="*/ 128587 w 154781"/>
                  <a:gd name="connsiteY14" fmla="*/ 119062 h 235744"/>
                  <a:gd name="connsiteX15" fmla="*/ 121444 w 154781"/>
                  <a:gd name="connsiteY15" fmla="*/ 126206 h 235744"/>
                  <a:gd name="connsiteX16" fmla="*/ 102394 w 154781"/>
                  <a:gd name="connsiteY16" fmla="*/ 116681 h 235744"/>
                  <a:gd name="connsiteX17" fmla="*/ 83344 w 154781"/>
                  <a:gd name="connsiteY17" fmla="*/ 95250 h 235744"/>
                  <a:gd name="connsiteX18" fmla="*/ 71437 w 154781"/>
                  <a:gd name="connsiteY18" fmla="*/ 76200 h 235744"/>
                  <a:gd name="connsiteX19" fmla="*/ 45244 w 154781"/>
                  <a:gd name="connsiteY19" fmla="*/ 33337 h 235744"/>
                  <a:gd name="connsiteX20" fmla="*/ 0 w 154781"/>
                  <a:gd name="connsiteY20" fmla="*/ 0 h 235744"/>
                  <a:gd name="connsiteX0" fmla="*/ 0 w 154781"/>
                  <a:gd name="connsiteY0" fmla="*/ 14288 h 250032"/>
                  <a:gd name="connsiteX1" fmla="*/ 30956 w 154781"/>
                  <a:gd name="connsiteY1" fmla="*/ 80963 h 250032"/>
                  <a:gd name="connsiteX2" fmla="*/ 28575 w 154781"/>
                  <a:gd name="connsiteY2" fmla="*/ 100013 h 250032"/>
                  <a:gd name="connsiteX3" fmla="*/ 52387 w 154781"/>
                  <a:gd name="connsiteY3" fmla="*/ 140494 h 250032"/>
                  <a:gd name="connsiteX4" fmla="*/ 47625 w 154781"/>
                  <a:gd name="connsiteY4" fmla="*/ 157163 h 250032"/>
                  <a:gd name="connsiteX5" fmla="*/ 66675 w 154781"/>
                  <a:gd name="connsiteY5" fmla="*/ 197644 h 250032"/>
                  <a:gd name="connsiteX6" fmla="*/ 69056 w 154781"/>
                  <a:gd name="connsiteY6" fmla="*/ 221457 h 250032"/>
                  <a:gd name="connsiteX7" fmla="*/ 78581 w 154781"/>
                  <a:gd name="connsiteY7" fmla="*/ 250032 h 250032"/>
                  <a:gd name="connsiteX8" fmla="*/ 92869 w 154781"/>
                  <a:gd name="connsiteY8" fmla="*/ 235744 h 250032"/>
                  <a:gd name="connsiteX9" fmla="*/ 114300 w 154781"/>
                  <a:gd name="connsiteY9" fmla="*/ 228600 h 250032"/>
                  <a:gd name="connsiteX10" fmla="*/ 114300 w 154781"/>
                  <a:gd name="connsiteY10" fmla="*/ 228600 h 250032"/>
                  <a:gd name="connsiteX11" fmla="*/ 152400 w 154781"/>
                  <a:gd name="connsiteY11" fmla="*/ 209550 h 250032"/>
                  <a:gd name="connsiteX12" fmla="*/ 154781 w 154781"/>
                  <a:gd name="connsiteY12" fmla="*/ 173832 h 250032"/>
                  <a:gd name="connsiteX13" fmla="*/ 147637 w 154781"/>
                  <a:gd name="connsiteY13" fmla="*/ 150019 h 250032"/>
                  <a:gd name="connsiteX14" fmla="*/ 128587 w 154781"/>
                  <a:gd name="connsiteY14" fmla="*/ 133350 h 250032"/>
                  <a:gd name="connsiteX15" fmla="*/ 121444 w 154781"/>
                  <a:gd name="connsiteY15" fmla="*/ 140494 h 250032"/>
                  <a:gd name="connsiteX16" fmla="*/ 102394 w 154781"/>
                  <a:gd name="connsiteY16" fmla="*/ 130969 h 250032"/>
                  <a:gd name="connsiteX17" fmla="*/ 83344 w 154781"/>
                  <a:gd name="connsiteY17" fmla="*/ 109538 h 250032"/>
                  <a:gd name="connsiteX18" fmla="*/ 71437 w 154781"/>
                  <a:gd name="connsiteY18" fmla="*/ 90488 h 250032"/>
                  <a:gd name="connsiteX19" fmla="*/ 30957 w 154781"/>
                  <a:gd name="connsiteY19" fmla="*/ 0 h 250032"/>
                  <a:gd name="connsiteX20" fmla="*/ 0 w 154781"/>
                  <a:gd name="connsiteY20" fmla="*/ 14288 h 250032"/>
                  <a:gd name="connsiteX0" fmla="*/ 0 w 154793"/>
                  <a:gd name="connsiteY0" fmla="*/ 14288 h 250032"/>
                  <a:gd name="connsiteX1" fmla="*/ 30956 w 154793"/>
                  <a:gd name="connsiteY1" fmla="*/ 80963 h 250032"/>
                  <a:gd name="connsiteX2" fmla="*/ 28575 w 154793"/>
                  <a:gd name="connsiteY2" fmla="*/ 100013 h 250032"/>
                  <a:gd name="connsiteX3" fmla="*/ 52387 w 154793"/>
                  <a:gd name="connsiteY3" fmla="*/ 140494 h 250032"/>
                  <a:gd name="connsiteX4" fmla="*/ 47625 w 154793"/>
                  <a:gd name="connsiteY4" fmla="*/ 157163 h 250032"/>
                  <a:gd name="connsiteX5" fmla="*/ 66675 w 154793"/>
                  <a:gd name="connsiteY5" fmla="*/ 197644 h 250032"/>
                  <a:gd name="connsiteX6" fmla="*/ 69056 w 154793"/>
                  <a:gd name="connsiteY6" fmla="*/ 221457 h 250032"/>
                  <a:gd name="connsiteX7" fmla="*/ 78581 w 154793"/>
                  <a:gd name="connsiteY7" fmla="*/ 250032 h 250032"/>
                  <a:gd name="connsiteX8" fmla="*/ 92869 w 154793"/>
                  <a:gd name="connsiteY8" fmla="*/ 235744 h 250032"/>
                  <a:gd name="connsiteX9" fmla="*/ 114300 w 154793"/>
                  <a:gd name="connsiteY9" fmla="*/ 228600 h 250032"/>
                  <a:gd name="connsiteX10" fmla="*/ 114300 w 154793"/>
                  <a:gd name="connsiteY10" fmla="*/ 228600 h 250032"/>
                  <a:gd name="connsiteX11" fmla="*/ 154793 w 154793"/>
                  <a:gd name="connsiteY11" fmla="*/ 230914 h 250032"/>
                  <a:gd name="connsiteX12" fmla="*/ 154781 w 154793"/>
                  <a:gd name="connsiteY12" fmla="*/ 173832 h 250032"/>
                  <a:gd name="connsiteX13" fmla="*/ 147637 w 154793"/>
                  <a:gd name="connsiteY13" fmla="*/ 150019 h 250032"/>
                  <a:gd name="connsiteX14" fmla="*/ 128587 w 154793"/>
                  <a:gd name="connsiteY14" fmla="*/ 133350 h 250032"/>
                  <a:gd name="connsiteX15" fmla="*/ 121444 w 154793"/>
                  <a:gd name="connsiteY15" fmla="*/ 140494 h 250032"/>
                  <a:gd name="connsiteX16" fmla="*/ 102394 w 154793"/>
                  <a:gd name="connsiteY16" fmla="*/ 130969 h 250032"/>
                  <a:gd name="connsiteX17" fmla="*/ 83344 w 154793"/>
                  <a:gd name="connsiteY17" fmla="*/ 109538 h 250032"/>
                  <a:gd name="connsiteX18" fmla="*/ 71437 w 154793"/>
                  <a:gd name="connsiteY18" fmla="*/ 90488 h 250032"/>
                  <a:gd name="connsiteX19" fmla="*/ 30957 w 154793"/>
                  <a:gd name="connsiteY19" fmla="*/ 0 h 250032"/>
                  <a:gd name="connsiteX20" fmla="*/ 0 w 154793"/>
                  <a:gd name="connsiteY20" fmla="*/ 14288 h 250032"/>
                  <a:gd name="connsiteX0" fmla="*/ 0 w 154793"/>
                  <a:gd name="connsiteY0" fmla="*/ 14288 h 250032"/>
                  <a:gd name="connsiteX1" fmla="*/ 30956 w 154793"/>
                  <a:gd name="connsiteY1" fmla="*/ 80963 h 250032"/>
                  <a:gd name="connsiteX2" fmla="*/ 28575 w 154793"/>
                  <a:gd name="connsiteY2" fmla="*/ 100013 h 250032"/>
                  <a:gd name="connsiteX3" fmla="*/ 52387 w 154793"/>
                  <a:gd name="connsiteY3" fmla="*/ 140494 h 250032"/>
                  <a:gd name="connsiteX4" fmla="*/ 47625 w 154793"/>
                  <a:gd name="connsiteY4" fmla="*/ 157163 h 250032"/>
                  <a:gd name="connsiteX5" fmla="*/ 66675 w 154793"/>
                  <a:gd name="connsiteY5" fmla="*/ 197644 h 250032"/>
                  <a:gd name="connsiteX6" fmla="*/ 69056 w 154793"/>
                  <a:gd name="connsiteY6" fmla="*/ 221457 h 250032"/>
                  <a:gd name="connsiteX7" fmla="*/ 78581 w 154793"/>
                  <a:gd name="connsiteY7" fmla="*/ 250032 h 250032"/>
                  <a:gd name="connsiteX8" fmla="*/ 92869 w 154793"/>
                  <a:gd name="connsiteY8" fmla="*/ 235744 h 250032"/>
                  <a:gd name="connsiteX9" fmla="*/ 114300 w 154793"/>
                  <a:gd name="connsiteY9" fmla="*/ 228600 h 250032"/>
                  <a:gd name="connsiteX10" fmla="*/ 116694 w 154793"/>
                  <a:gd name="connsiteY10" fmla="*/ 242843 h 250032"/>
                  <a:gd name="connsiteX11" fmla="*/ 154793 w 154793"/>
                  <a:gd name="connsiteY11" fmla="*/ 230914 h 250032"/>
                  <a:gd name="connsiteX12" fmla="*/ 154781 w 154793"/>
                  <a:gd name="connsiteY12" fmla="*/ 173832 h 250032"/>
                  <a:gd name="connsiteX13" fmla="*/ 147637 w 154793"/>
                  <a:gd name="connsiteY13" fmla="*/ 150019 h 250032"/>
                  <a:gd name="connsiteX14" fmla="*/ 128587 w 154793"/>
                  <a:gd name="connsiteY14" fmla="*/ 133350 h 250032"/>
                  <a:gd name="connsiteX15" fmla="*/ 121444 w 154793"/>
                  <a:gd name="connsiteY15" fmla="*/ 140494 h 250032"/>
                  <a:gd name="connsiteX16" fmla="*/ 102394 w 154793"/>
                  <a:gd name="connsiteY16" fmla="*/ 130969 h 250032"/>
                  <a:gd name="connsiteX17" fmla="*/ 83344 w 154793"/>
                  <a:gd name="connsiteY17" fmla="*/ 109538 h 250032"/>
                  <a:gd name="connsiteX18" fmla="*/ 71437 w 154793"/>
                  <a:gd name="connsiteY18" fmla="*/ 90488 h 250032"/>
                  <a:gd name="connsiteX19" fmla="*/ 30957 w 154793"/>
                  <a:gd name="connsiteY19" fmla="*/ 0 h 250032"/>
                  <a:gd name="connsiteX20" fmla="*/ 0 w 154793"/>
                  <a:gd name="connsiteY20" fmla="*/ 14288 h 25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4793" h="250032">
                    <a:moveTo>
                      <a:pt x="0" y="14288"/>
                    </a:moveTo>
                    <a:lnTo>
                      <a:pt x="30956" y="80963"/>
                    </a:lnTo>
                    <a:lnTo>
                      <a:pt x="28575" y="100013"/>
                    </a:lnTo>
                    <a:lnTo>
                      <a:pt x="52387" y="140494"/>
                    </a:lnTo>
                    <a:lnTo>
                      <a:pt x="47625" y="157163"/>
                    </a:lnTo>
                    <a:lnTo>
                      <a:pt x="66675" y="197644"/>
                    </a:lnTo>
                    <a:lnTo>
                      <a:pt x="69056" y="221457"/>
                    </a:lnTo>
                    <a:lnTo>
                      <a:pt x="78581" y="250032"/>
                    </a:lnTo>
                    <a:lnTo>
                      <a:pt x="92869" y="235744"/>
                    </a:lnTo>
                    <a:lnTo>
                      <a:pt x="114300" y="228600"/>
                    </a:lnTo>
                    <a:lnTo>
                      <a:pt x="116694" y="242843"/>
                    </a:lnTo>
                    <a:lnTo>
                      <a:pt x="154793" y="230914"/>
                    </a:lnTo>
                    <a:cubicBezTo>
                      <a:pt x="154789" y="211887"/>
                      <a:pt x="154785" y="192859"/>
                      <a:pt x="154781" y="173832"/>
                    </a:cubicBezTo>
                    <a:lnTo>
                      <a:pt x="147637" y="150019"/>
                    </a:lnTo>
                    <a:lnTo>
                      <a:pt x="128587" y="133350"/>
                    </a:lnTo>
                    <a:lnTo>
                      <a:pt x="121444" y="140494"/>
                    </a:lnTo>
                    <a:lnTo>
                      <a:pt x="102394" y="130969"/>
                    </a:lnTo>
                    <a:lnTo>
                      <a:pt x="83344" y="109538"/>
                    </a:lnTo>
                    <a:lnTo>
                      <a:pt x="71437" y="90488"/>
                    </a:lnTo>
                    <a:lnTo>
                      <a:pt x="30957" y="0"/>
                    </a:lnTo>
                    <a:lnTo>
                      <a:pt x="0" y="14288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70" name="Freeform 3091"/>
              <p:cNvSpPr/>
              <p:nvPr/>
            </p:nvSpPr>
            <p:spPr>
              <a:xfrm>
                <a:off x="9197307" y="2676776"/>
                <a:ext cx="665163" cy="727075"/>
              </a:xfrm>
              <a:custGeom>
                <a:avLst/>
                <a:gdLst>
                  <a:gd name="connsiteX0" fmla="*/ 190500 w 664369"/>
                  <a:gd name="connsiteY0" fmla="*/ 0 h 704850"/>
                  <a:gd name="connsiteX1" fmla="*/ 195263 w 664369"/>
                  <a:gd name="connsiteY1" fmla="*/ 73819 h 704850"/>
                  <a:gd name="connsiteX2" fmla="*/ 195263 w 664369"/>
                  <a:gd name="connsiteY2" fmla="*/ 178594 h 704850"/>
                  <a:gd name="connsiteX3" fmla="*/ 147638 w 664369"/>
                  <a:gd name="connsiteY3" fmla="*/ 264319 h 704850"/>
                  <a:gd name="connsiteX4" fmla="*/ 111919 w 664369"/>
                  <a:gd name="connsiteY4" fmla="*/ 285750 h 704850"/>
                  <a:gd name="connsiteX5" fmla="*/ 92869 w 664369"/>
                  <a:gd name="connsiteY5" fmla="*/ 297657 h 704850"/>
                  <a:gd name="connsiteX6" fmla="*/ 90488 w 664369"/>
                  <a:gd name="connsiteY6" fmla="*/ 326232 h 704850"/>
                  <a:gd name="connsiteX7" fmla="*/ 102394 w 664369"/>
                  <a:gd name="connsiteY7" fmla="*/ 330994 h 704850"/>
                  <a:gd name="connsiteX8" fmla="*/ 100013 w 664369"/>
                  <a:gd name="connsiteY8" fmla="*/ 354807 h 704850"/>
                  <a:gd name="connsiteX9" fmla="*/ 104775 w 664369"/>
                  <a:gd name="connsiteY9" fmla="*/ 369094 h 704850"/>
                  <a:gd name="connsiteX10" fmla="*/ 83344 w 664369"/>
                  <a:gd name="connsiteY10" fmla="*/ 388144 h 704850"/>
                  <a:gd name="connsiteX11" fmla="*/ 80963 w 664369"/>
                  <a:gd name="connsiteY11" fmla="*/ 392907 h 704850"/>
                  <a:gd name="connsiteX12" fmla="*/ 69056 w 664369"/>
                  <a:gd name="connsiteY12" fmla="*/ 369094 h 704850"/>
                  <a:gd name="connsiteX13" fmla="*/ 45244 w 664369"/>
                  <a:gd name="connsiteY13" fmla="*/ 381000 h 704850"/>
                  <a:gd name="connsiteX14" fmla="*/ 45244 w 664369"/>
                  <a:gd name="connsiteY14" fmla="*/ 421482 h 704850"/>
                  <a:gd name="connsiteX15" fmla="*/ 52388 w 664369"/>
                  <a:gd name="connsiteY15" fmla="*/ 438150 h 704850"/>
                  <a:gd name="connsiteX16" fmla="*/ 0 w 664369"/>
                  <a:gd name="connsiteY16" fmla="*/ 502444 h 704850"/>
                  <a:gd name="connsiteX17" fmla="*/ 33338 w 664369"/>
                  <a:gd name="connsiteY17" fmla="*/ 607219 h 704850"/>
                  <a:gd name="connsiteX18" fmla="*/ 88106 w 664369"/>
                  <a:gd name="connsiteY18" fmla="*/ 642938 h 704850"/>
                  <a:gd name="connsiteX19" fmla="*/ 104775 w 664369"/>
                  <a:gd name="connsiteY19" fmla="*/ 638175 h 704850"/>
                  <a:gd name="connsiteX20" fmla="*/ 152400 w 664369"/>
                  <a:gd name="connsiteY20" fmla="*/ 685800 h 704850"/>
                  <a:gd name="connsiteX21" fmla="*/ 169069 w 664369"/>
                  <a:gd name="connsiteY21" fmla="*/ 685800 h 704850"/>
                  <a:gd name="connsiteX22" fmla="*/ 214313 w 664369"/>
                  <a:gd name="connsiteY22" fmla="*/ 704850 h 704850"/>
                  <a:gd name="connsiteX23" fmla="*/ 230981 w 664369"/>
                  <a:gd name="connsiteY23" fmla="*/ 666750 h 704850"/>
                  <a:gd name="connsiteX24" fmla="*/ 264319 w 664369"/>
                  <a:gd name="connsiteY24" fmla="*/ 647700 h 704850"/>
                  <a:gd name="connsiteX25" fmla="*/ 285750 w 664369"/>
                  <a:gd name="connsiteY25" fmla="*/ 645319 h 704850"/>
                  <a:gd name="connsiteX26" fmla="*/ 352425 w 664369"/>
                  <a:gd name="connsiteY26" fmla="*/ 604838 h 704850"/>
                  <a:gd name="connsiteX27" fmla="*/ 369094 w 664369"/>
                  <a:gd name="connsiteY27" fmla="*/ 597694 h 704850"/>
                  <a:gd name="connsiteX28" fmla="*/ 366713 w 664369"/>
                  <a:gd name="connsiteY28" fmla="*/ 559594 h 704850"/>
                  <a:gd name="connsiteX29" fmla="*/ 369094 w 664369"/>
                  <a:gd name="connsiteY29" fmla="*/ 528638 h 704850"/>
                  <a:gd name="connsiteX30" fmla="*/ 373856 w 664369"/>
                  <a:gd name="connsiteY30" fmla="*/ 497682 h 704850"/>
                  <a:gd name="connsiteX31" fmla="*/ 381000 w 664369"/>
                  <a:gd name="connsiteY31" fmla="*/ 473869 h 704850"/>
                  <a:gd name="connsiteX32" fmla="*/ 407194 w 664369"/>
                  <a:gd name="connsiteY32" fmla="*/ 435769 h 704850"/>
                  <a:gd name="connsiteX33" fmla="*/ 428625 w 664369"/>
                  <a:gd name="connsiteY33" fmla="*/ 385763 h 704850"/>
                  <a:gd name="connsiteX34" fmla="*/ 428625 w 664369"/>
                  <a:gd name="connsiteY34" fmla="*/ 385763 h 704850"/>
                  <a:gd name="connsiteX35" fmla="*/ 476250 w 664369"/>
                  <a:gd name="connsiteY35" fmla="*/ 354807 h 704850"/>
                  <a:gd name="connsiteX36" fmla="*/ 502444 w 664369"/>
                  <a:gd name="connsiteY36" fmla="*/ 330994 h 704850"/>
                  <a:gd name="connsiteX37" fmla="*/ 507206 w 664369"/>
                  <a:gd name="connsiteY37" fmla="*/ 292894 h 704850"/>
                  <a:gd name="connsiteX38" fmla="*/ 573881 w 664369"/>
                  <a:gd name="connsiteY38" fmla="*/ 188119 h 704850"/>
                  <a:gd name="connsiteX39" fmla="*/ 571500 w 664369"/>
                  <a:gd name="connsiteY39" fmla="*/ 169069 h 704850"/>
                  <a:gd name="connsiteX40" fmla="*/ 573881 w 664369"/>
                  <a:gd name="connsiteY40" fmla="*/ 159544 h 704850"/>
                  <a:gd name="connsiteX41" fmla="*/ 614363 w 664369"/>
                  <a:gd name="connsiteY41" fmla="*/ 150019 h 704850"/>
                  <a:gd name="connsiteX42" fmla="*/ 628650 w 664369"/>
                  <a:gd name="connsiteY42" fmla="*/ 159544 h 704850"/>
                  <a:gd name="connsiteX43" fmla="*/ 647700 w 664369"/>
                  <a:gd name="connsiteY43" fmla="*/ 161925 h 704850"/>
                  <a:gd name="connsiteX44" fmla="*/ 659606 w 664369"/>
                  <a:gd name="connsiteY44" fmla="*/ 133350 h 704850"/>
                  <a:gd name="connsiteX45" fmla="*/ 664369 w 664369"/>
                  <a:gd name="connsiteY45" fmla="*/ 119063 h 704850"/>
                  <a:gd name="connsiteX46" fmla="*/ 645319 w 664369"/>
                  <a:gd name="connsiteY46" fmla="*/ 104775 h 704850"/>
                  <a:gd name="connsiteX47" fmla="*/ 642938 w 664369"/>
                  <a:gd name="connsiteY47" fmla="*/ 92869 h 704850"/>
                  <a:gd name="connsiteX48" fmla="*/ 621506 w 664369"/>
                  <a:gd name="connsiteY48" fmla="*/ 83344 h 704850"/>
                  <a:gd name="connsiteX49" fmla="*/ 590550 w 664369"/>
                  <a:gd name="connsiteY49" fmla="*/ 88107 h 704850"/>
                  <a:gd name="connsiteX50" fmla="*/ 573881 w 664369"/>
                  <a:gd name="connsiteY50" fmla="*/ 104775 h 704850"/>
                  <a:gd name="connsiteX51" fmla="*/ 564356 w 664369"/>
                  <a:gd name="connsiteY51" fmla="*/ 116682 h 704850"/>
                  <a:gd name="connsiteX52" fmla="*/ 547688 w 664369"/>
                  <a:gd name="connsiteY52" fmla="*/ 126207 h 704850"/>
                  <a:gd name="connsiteX53" fmla="*/ 528638 w 664369"/>
                  <a:gd name="connsiteY53" fmla="*/ 133350 h 704850"/>
                  <a:gd name="connsiteX54" fmla="*/ 516731 w 664369"/>
                  <a:gd name="connsiteY54" fmla="*/ 128588 h 704850"/>
                  <a:gd name="connsiteX55" fmla="*/ 502444 w 664369"/>
                  <a:gd name="connsiteY55" fmla="*/ 128588 h 704850"/>
                  <a:gd name="connsiteX56" fmla="*/ 495300 w 664369"/>
                  <a:gd name="connsiteY56" fmla="*/ 121444 h 704850"/>
                  <a:gd name="connsiteX57" fmla="*/ 478631 w 664369"/>
                  <a:gd name="connsiteY57" fmla="*/ 164307 h 704850"/>
                  <a:gd name="connsiteX58" fmla="*/ 469106 w 664369"/>
                  <a:gd name="connsiteY58" fmla="*/ 173832 h 704850"/>
                  <a:gd name="connsiteX59" fmla="*/ 459581 w 664369"/>
                  <a:gd name="connsiteY59" fmla="*/ 173832 h 704850"/>
                  <a:gd name="connsiteX60" fmla="*/ 459581 w 664369"/>
                  <a:gd name="connsiteY60" fmla="*/ 173832 h 704850"/>
                  <a:gd name="connsiteX61" fmla="*/ 445294 w 664369"/>
                  <a:gd name="connsiteY61" fmla="*/ 188119 h 704850"/>
                  <a:gd name="connsiteX62" fmla="*/ 431006 w 664369"/>
                  <a:gd name="connsiteY62" fmla="*/ 200025 h 704850"/>
                  <a:gd name="connsiteX63" fmla="*/ 421481 w 664369"/>
                  <a:gd name="connsiteY63" fmla="*/ 207169 h 704850"/>
                  <a:gd name="connsiteX64" fmla="*/ 411956 w 664369"/>
                  <a:gd name="connsiteY64" fmla="*/ 185738 h 704850"/>
                  <a:gd name="connsiteX65" fmla="*/ 397669 w 664369"/>
                  <a:gd name="connsiteY65" fmla="*/ 164307 h 704850"/>
                  <a:gd name="connsiteX66" fmla="*/ 385763 w 664369"/>
                  <a:gd name="connsiteY66" fmla="*/ 145257 h 704850"/>
                  <a:gd name="connsiteX67" fmla="*/ 247650 w 664369"/>
                  <a:gd name="connsiteY67" fmla="*/ 180975 h 704850"/>
                  <a:gd name="connsiteX68" fmla="*/ 190500 w 664369"/>
                  <a:gd name="connsiteY68" fmla="*/ 0 h 704850"/>
                  <a:gd name="connsiteX0" fmla="*/ 190500 w 664369"/>
                  <a:gd name="connsiteY0" fmla="*/ 0 h 704850"/>
                  <a:gd name="connsiteX1" fmla="*/ 195263 w 664369"/>
                  <a:gd name="connsiteY1" fmla="*/ 73819 h 704850"/>
                  <a:gd name="connsiteX2" fmla="*/ 195263 w 664369"/>
                  <a:gd name="connsiteY2" fmla="*/ 178594 h 704850"/>
                  <a:gd name="connsiteX3" fmla="*/ 147638 w 664369"/>
                  <a:gd name="connsiteY3" fmla="*/ 264319 h 704850"/>
                  <a:gd name="connsiteX4" fmla="*/ 111919 w 664369"/>
                  <a:gd name="connsiteY4" fmla="*/ 285750 h 704850"/>
                  <a:gd name="connsiteX5" fmla="*/ 92869 w 664369"/>
                  <a:gd name="connsiteY5" fmla="*/ 297657 h 704850"/>
                  <a:gd name="connsiteX6" fmla="*/ 90488 w 664369"/>
                  <a:gd name="connsiteY6" fmla="*/ 326232 h 704850"/>
                  <a:gd name="connsiteX7" fmla="*/ 102394 w 664369"/>
                  <a:gd name="connsiteY7" fmla="*/ 330994 h 704850"/>
                  <a:gd name="connsiteX8" fmla="*/ 100013 w 664369"/>
                  <a:gd name="connsiteY8" fmla="*/ 354807 h 704850"/>
                  <a:gd name="connsiteX9" fmla="*/ 104775 w 664369"/>
                  <a:gd name="connsiteY9" fmla="*/ 369094 h 704850"/>
                  <a:gd name="connsiteX10" fmla="*/ 83344 w 664369"/>
                  <a:gd name="connsiteY10" fmla="*/ 388144 h 704850"/>
                  <a:gd name="connsiteX11" fmla="*/ 80963 w 664369"/>
                  <a:gd name="connsiteY11" fmla="*/ 392907 h 704850"/>
                  <a:gd name="connsiteX12" fmla="*/ 69056 w 664369"/>
                  <a:gd name="connsiteY12" fmla="*/ 369094 h 704850"/>
                  <a:gd name="connsiteX13" fmla="*/ 45244 w 664369"/>
                  <a:gd name="connsiteY13" fmla="*/ 381000 h 704850"/>
                  <a:gd name="connsiteX14" fmla="*/ 45244 w 664369"/>
                  <a:gd name="connsiteY14" fmla="*/ 421482 h 704850"/>
                  <a:gd name="connsiteX15" fmla="*/ 52388 w 664369"/>
                  <a:gd name="connsiteY15" fmla="*/ 438150 h 704850"/>
                  <a:gd name="connsiteX16" fmla="*/ 0 w 664369"/>
                  <a:gd name="connsiteY16" fmla="*/ 502444 h 704850"/>
                  <a:gd name="connsiteX17" fmla="*/ 33338 w 664369"/>
                  <a:gd name="connsiteY17" fmla="*/ 607219 h 704850"/>
                  <a:gd name="connsiteX18" fmla="*/ 88106 w 664369"/>
                  <a:gd name="connsiteY18" fmla="*/ 642938 h 704850"/>
                  <a:gd name="connsiteX19" fmla="*/ 104775 w 664369"/>
                  <a:gd name="connsiteY19" fmla="*/ 638175 h 704850"/>
                  <a:gd name="connsiteX20" fmla="*/ 152400 w 664369"/>
                  <a:gd name="connsiteY20" fmla="*/ 685800 h 704850"/>
                  <a:gd name="connsiteX21" fmla="*/ 169069 w 664369"/>
                  <a:gd name="connsiteY21" fmla="*/ 685800 h 704850"/>
                  <a:gd name="connsiteX22" fmla="*/ 214313 w 664369"/>
                  <a:gd name="connsiteY22" fmla="*/ 704850 h 704850"/>
                  <a:gd name="connsiteX23" fmla="*/ 230981 w 664369"/>
                  <a:gd name="connsiteY23" fmla="*/ 666750 h 704850"/>
                  <a:gd name="connsiteX24" fmla="*/ 264319 w 664369"/>
                  <a:gd name="connsiteY24" fmla="*/ 647700 h 704850"/>
                  <a:gd name="connsiteX25" fmla="*/ 285750 w 664369"/>
                  <a:gd name="connsiteY25" fmla="*/ 645319 h 704850"/>
                  <a:gd name="connsiteX26" fmla="*/ 352425 w 664369"/>
                  <a:gd name="connsiteY26" fmla="*/ 604838 h 704850"/>
                  <a:gd name="connsiteX27" fmla="*/ 369094 w 664369"/>
                  <a:gd name="connsiteY27" fmla="*/ 597694 h 704850"/>
                  <a:gd name="connsiteX28" fmla="*/ 366713 w 664369"/>
                  <a:gd name="connsiteY28" fmla="*/ 559594 h 704850"/>
                  <a:gd name="connsiteX29" fmla="*/ 369094 w 664369"/>
                  <a:gd name="connsiteY29" fmla="*/ 528638 h 704850"/>
                  <a:gd name="connsiteX30" fmla="*/ 373856 w 664369"/>
                  <a:gd name="connsiteY30" fmla="*/ 497682 h 704850"/>
                  <a:gd name="connsiteX31" fmla="*/ 381000 w 664369"/>
                  <a:gd name="connsiteY31" fmla="*/ 473869 h 704850"/>
                  <a:gd name="connsiteX32" fmla="*/ 407194 w 664369"/>
                  <a:gd name="connsiteY32" fmla="*/ 435769 h 704850"/>
                  <a:gd name="connsiteX33" fmla="*/ 428625 w 664369"/>
                  <a:gd name="connsiteY33" fmla="*/ 385763 h 704850"/>
                  <a:gd name="connsiteX34" fmla="*/ 428625 w 664369"/>
                  <a:gd name="connsiteY34" fmla="*/ 385763 h 704850"/>
                  <a:gd name="connsiteX35" fmla="*/ 476250 w 664369"/>
                  <a:gd name="connsiteY35" fmla="*/ 354807 h 704850"/>
                  <a:gd name="connsiteX36" fmla="*/ 502444 w 664369"/>
                  <a:gd name="connsiteY36" fmla="*/ 330994 h 704850"/>
                  <a:gd name="connsiteX37" fmla="*/ 507206 w 664369"/>
                  <a:gd name="connsiteY37" fmla="*/ 292894 h 704850"/>
                  <a:gd name="connsiteX38" fmla="*/ 573881 w 664369"/>
                  <a:gd name="connsiteY38" fmla="*/ 188119 h 704850"/>
                  <a:gd name="connsiteX39" fmla="*/ 571500 w 664369"/>
                  <a:gd name="connsiteY39" fmla="*/ 169069 h 704850"/>
                  <a:gd name="connsiteX40" fmla="*/ 573881 w 664369"/>
                  <a:gd name="connsiteY40" fmla="*/ 159544 h 704850"/>
                  <a:gd name="connsiteX41" fmla="*/ 614363 w 664369"/>
                  <a:gd name="connsiteY41" fmla="*/ 150019 h 704850"/>
                  <a:gd name="connsiteX42" fmla="*/ 628650 w 664369"/>
                  <a:gd name="connsiteY42" fmla="*/ 159544 h 704850"/>
                  <a:gd name="connsiteX43" fmla="*/ 647700 w 664369"/>
                  <a:gd name="connsiteY43" fmla="*/ 161925 h 704850"/>
                  <a:gd name="connsiteX44" fmla="*/ 659606 w 664369"/>
                  <a:gd name="connsiteY44" fmla="*/ 133350 h 704850"/>
                  <a:gd name="connsiteX45" fmla="*/ 664369 w 664369"/>
                  <a:gd name="connsiteY45" fmla="*/ 119063 h 704850"/>
                  <a:gd name="connsiteX46" fmla="*/ 645319 w 664369"/>
                  <a:gd name="connsiteY46" fmla="*/ 104775 h 704850"/>
                  <a:gd name="connsiteX47" fmla="*/ 642938 w 664369"/>
                  <a:gd name="connsiteY47" fmla="*/ 92869 h 704850"/>
                  <a:gd name="connsiteX48" fmla="*/ 621506 w 664369"/>
                  <a:gd name="connsiteY48" fmla="*/ 83344 h 704850"/>
                  <a:gd name="connsiteX49" fmla="*/ 590550 w 664369"/>
                  <a:gd name="connsiteY49" fmla="*/ 88107 h 704850"/>
                  <a:gd name="connsiteX50" fmla="*/ 573881 w 664369"/>
                  <a:gd name="connsiteY50" fmla="*/ 104775 h 704850"/>
                  <a:gd name="connsiteX51" fmla="*/ 564356 w 664369"/>
                  <a:gd name="connsiteY51" fmla="*/ 116682 h 704850"/>
                  <a:gd name="connsiteX52" fmla="*/ 547688 w 664369"/>
                  <a:gd name="connsiteY52" fmla="*/ 126207 h 704850"/>
                  <a:gd name="connsiteX53" fmla="*/ 528638 w 664369"/>
                  <a:gd name="connsiteY53" fmla="*/ 133350 h 704850"/>
                  <a:gd name="connsiteX54" fmla="*/ 516731 w 664369"/>
                  <a:gd name="connsiteY54" fmla="*/ 128588 h 704850"/>
                  <a:gd name="connsiteX55" fmla="*/ 502444 w 664369"/>
                  <a:gd name="connsiteY55" fmla="*/ 128588 h 704850"/>
                  <a:gd name="connsiteX56" fmla="*/ 495300 w 664369"/>
                  <a:gd name="connsiteY56" fmla="*/ 121444 h 704850"/>
                  <a:gd name="connsiteX57" fmla="*/ 478631 w 664369"/>
                  <a:gd name="connsiteY57" fmla="*/ 164307 h 704850"/>
                  <a:gd name="connsiteX58" fmla="*/ 469106 w 664369"/>
                  <a:gd name="connsiteY58" fmla="*/ 173832 h 704850"/>
                  <a:gd name="connsiteX59" fmla="*/ 459581 w 664369"/>
                  <a:gd name="connsiteY59" fmla="*/ 173832 h 704850"/>
                  <a:gd name="connsiteX60" fmla="*/ 459581 w 664369"/>
                  <a:gd name="connsiteY60" fmla="*/ 173832 h 704850"/>
                  <a:gd name="connsiteX61" fmla="*/ 445294 w 664369"/>
                  <a:gd name="connsiteY61" fmla="*/ 188119 h 704850"/>
                  <a:gd name="connsiteX62" fmla="*/ 431006 w 664369"/>
                  <a:gd name="connsiteY62" fmla="*/ 200025 h 704850"/>
                  <a:gd name="connsiteX63" fmla="*/ 421481 w 664369"/>
                  <a:gd name="connsiteY63" fmla="*/ 207169 h 704850"/>
                  <a:gd name="connsiteX64" fmla="*/ 411956 w 664369"/>
                  <a:gd name="connsiteY64" fmla="*/ 185738 h 704850"/>
                  <a:gd name="connsiteX65" fmla="*/ 397669 w 664369"/>
                  <a:gd name="connsiteY65" fmla="*/ 164307 h 704850"/>
                  <a:gd name="connsiteX66" fmla="*/ 385763 w 664369"/>
                  <a:gd name="connsiteY66" fmla="*/ 145257 h 704850"/>
                  <a:gd name="connsiteX67" fmla="*/ 247650 w 664369"/>
                  <a:gd name="connsiteY67" fmla="*/ 180975 h 704850"/>
                  <a:gd name="connsiteX68" fmla="*/ 204788 w 664369"/>
                  <a:gd name="connsiteY68" fmla="*/ 54769 h 704850"/>
                  <a:gd name="connsiteX69" fmla="*/ 190500 w 664369"/>
                  <a:gd name="connsiteY69" fmla="*/ 0 h 704850"/>
                  <a:gd name="connsiteX0" fmla="*/ 190500 w 664369"/>
                  <a:gd name="connsiteY0" fmla="*/ 4762 h 709612"/>
                  <a:gd name="connsiteX1" fmla="*/ 195263 w 664369"/>
                  <a:gd name="connsiteY1" fmla="*/ 78581 h 709612"/>
                  <a:gd name="connsiteX2" fmla="*/ 195263 w 664369"/>
                  <a:gd name="connsiteY2" fmla="*/ 183356 h 709612"/>
                  <a:gd name="connsiteX3" fmla="*/ 147638 w 664369"/>
                  <a:gd name="connsiteY3" fmla="*/ 269081 h 709612"/>
                  <a:gd name="connsiteX4" fmla="*/ 111919 w 664369"/>
                  <a:gd name="connsiteY4" fmla="*/ 290512 h 709612"/>
                  <a:gd name="connsiteX5" fmla="*/ 92869 w 664369"/>
                  <a:gd name="connsiteY5" fmla="*/ 302419 h 709612"/>
                  <a:gd name="connsiteX6" fmla="*/ 90488 w 664369"/>
                  <a:gd name="connsiteY6" fmla="*/ 330994 h 709612"/>
                  <a:gd name="connsiteX7" fmla="*/ 102394 w 664369"/>
                  <a:gd name="connsiteY7" fmla="*/ 335756 h 709612"/>
                  <a:gd name="connsiteX8" fmla="*/ 100013 w 664369"/>
                  <a:gd name="connsiteY8" fmla="*/ 359569 h 709612"/>
                  <a:gd name="connsiteX9" fmla="*/ 104775 w 664369"/>
                  <a:gd name="connsiteY9" fmla="*/ 373856 h 709612"/>
                  <a:gd name="connsiteX10" fmla="*/ 83344 w 664369"/>
                  <a:gd name="connsiteY10" fmla="*/ 392906 h 709612"/>
                  <a:gd name="connsiteX11" fmla="*/ 80963 w 664369"/>
                  <a:gd name="connsiteY11" fmla="*/ 397669 h 709612"/>
                  <a:gd name="connsiteX12" fmla="*/ 69056 w 664369"/>
                  <a:gd name="connsiteY12" fmla="*/ 373856 h 709612"/>
                  <a:gd name="connsiteX13" fmla="*/ 45244 w 664369"/>
                  <a:gd name="connsiteY13" fmla="*/ 385762 h 709612"/>
                  <a:gd name="connsiteX14" fmla="*/ 45244 w 664369"/>
                  <a:gd name="connsiteY14" fmla="*/ 426244 h 709612"/>
                  <a:gd name="connsiteX15" fmla="*/ 52388 w 664369"/>
                  <a:gd name="connsiteY15" fmla="*/ 442912 h 709612"/>
                  <a:gd name="connsiteX16" fmla="*/ 0 w 664369"/>
                  <a:gd name="connsiteY16" fmla="*/ 507206 h 709612"/>
                  <a:gd name="connsiteX17" fmla="*/ 33338 w 664369"/>
                  <a:gd name="connsiteY17" fmla="*/ 611981 h 709612"/>
                  <a:gd name="connsiteX18" fmla="*/ 88106 w 664369"/>
                  <a:gd name="connsiteY18" fmla="*/ 647700 h 709612"/>
                  <a:gd name="connsiteX19" fmla="*/ 104775 w 664369"/>
                  <a:gd name="connsiteY19" fmla="*/ 642937 h 709612"/>
                  <a:gd name="connsiteX20" fmla="*/ 152400 w 664369"/>
                  <a:gd name="connsiteY20" fmla="*/ 690562 h 709612"/>
                  <a:gd name="connsiteX21" fmla="*/ 169069 w 664369"/>
                  <a:gd name="connsiteY21" fmla="*/ 690562 h 709612"/>
                  <a:gd name="connsiteX22" fmla="*/ 214313 w 664369"/>
                  <a:gd name="connsiteY22" fmla="*/ 709612 h 709612"/>
                  <a:gd name="connsiteX23" fmla="*/ 230981 w 664369"/>
                  <a:gd name="connsiteY23" fmla="*/ 671512 h 709612"/>
                  <a:gd name="connsiteX24" fmla="*/ 264319 w 664369"/>
                  <a:gd name="connsiteY24" fmla="*/ 652462 h 709612"/>
                  <a:gd name="connsiteX25" fmla="*/ 285750 w 664369"/>
                  <a:gd name="connsiteY25" fmla="*/ 650081 h 709612"/>
                  <a:gd name="connsiteX26" fmla="*/ 352425 w 664369"/>
                  <a:gd name="connsiteY26" fmla="*/ 609600 h 709612"/>
                  <a:gd name="connsiteX27" fmla="*/ 369094 w 664369"/>
                  <a:gd name="connsiteY27" fmla="*/ 602456 h 709612"/>
                  <a:gd name="connsiteX28" fmla="*/ 366713 w 664369"/>
                  <a:gd name="connsiteY28" fmla="*/ 564356 h 709612"/>
                  <a:gd name="connsiteX29" fmla="*/ 369094 w 664369"/>
                  <a:gd name="connsiteY29" fmla="*/ 533400 h 709612"/>
                  <a:gd name="connsiteX30" fmla="*/ 373856 w 664369"/>
                  <a:gd name="connsiteY30" fmla="*/ 502444 h 709612"/>
                  <a:gd name="connsiteX31" fmla="*/ 381000 w 664369"/>
                  <a:gd name="connsiteY31" fmla="*/ 478631 h 709612"/>
                  <a:gd name="connsiteX32" fmla="*/ 407194 w 664369"/>
                  <a:gd name="connsiteY32" fmla="*/ 440531 h 709612"/>
                  <a:gd name="connsiteX33" fmla="*/ 428625 w 664369"/>
                  <a:gd name="connsiteY33" fmla="*/ 390525 h 709612"/>
                  <a:gd name="connsiteX34" fmla="*/ 428625 w 664369"/>
                  <a:gd name="connsiteY34" fmla="*/ 390525 h 709612"/>
                  <a:gd name="connsiteX35" fmla="*/ 476250 w 664369"/>
                  <a:gd name="connsiteY35" fmla="*/ 359569 h 709612"/>
                  <a:gd name="connsiteX36" fmla="*/ 502444 w 664369"/>
                  <a:gd name="connsiteY36" fmla="*/ 335756 h 709612"/>
                  <a:gd name="connsiteX37" fmla="*/ 507206 w 664369"/>
                  <a:gd name="connsiteY37" fmla="*/ 297656 h 709612"/>
                  <a:gd name="connsiteX38" fmla="*/ 573881 w 664369"/>
                  <a:gd name="connsiteY38" fmla="*/ 192881 h 709612"/>
                  <a:gd name="connsiteX39" fmla="*/ 571500 w 664369"/>
                  <a:gd name="connsiteY39" fmla="*/ 173831 h 709612"/>
                  <a:gd name="connsiteX40" fmla="*/ 573881 w 664369"/>
                  <a:gd name="connsiteY40" fmla="*/ 164306 h 709612"/>
                  <a:gd name="connsiteX41" fmla="*/ 614363 w 664369"/>
                  <a:gd name="connsiteY41" fmla="*/ 154781 h 709612"/>
                  <a:gd name="connsiteX42" fmla="*/ 628650 w 664369"/>
                  <a:gd name="connsiteY42" fmla="*/ 164306 h 709612"/>
                  <a:gd name="connsiteX43" fmla="*/ 647700 w 664369"/>
                  <a:gd name="connsiteY43" fmla="*/ 166687 h 709612"/>
                  <a:gd name="connsiteX44" fmla="*/ 659606 w 664369"/>
                  <a:gd name="connsiteY44" fmla="*/ 138112 h 709612"/>
                  <a:gd name="connsiteX45" fmla="*/ 664369 w 664369"/>
                  <a:gd name="connsiteY45" fmla="*/ 123825 h 709612"/>
                  <a:gd name="connsiteX46" fmla="*/ 645319 w 664369"/>
                  <a:gd name="connsiteY46" fmla="*/ 109537 h 709612"/>
                  <a:gd name="connsiteX47" fmla="*/ 642938 w 664369"/>
                  <a:gd name="connsiteY47" fmla="*/ 97631 h 709612"/>
                  <a:gd name="connsiteX48" fmla="*/ 621506 w 664369"/>
                  <a:gd name="connsiteY48" fmla="*/ 88106 h 709612"/>
                  <a:gd name="connsiteX49" fmla="*/ 590550 w 664369"/>
                  <a:gd name="connsiteY49" fmla="*/ 92869 h 709612"/>
                  <a:gd name="connsiteX50" fmla="*/ 573881 w 664369"/>
                  <a:gd name="connsiteY50" fmla="*/ 109537 h 709612"/>
                  <a:gd name="connsiteX51" fmla="*/ 564356 w 664369"/>
                  <a:gd name="connsiteY51" fmla="*/ 121444 h 709612"/>
                  <a:gd name="connsiteX52" fmla="*/ 547688 w 664369"/>
                  <a:gd name="connsiteY52" fmla="*/ 130969 h 709612"/>
                  <a:gd name="connsiteX53" fmla="*/ 528638 w 664369"/>
                  <a:gd name="connsiteY53" fmla="*/ 138112 h 709612"/>
                  <a:gd name="connsiteX54" fmla="*/ 516731 w 664369"/>
                  <a:gd name="connsiteY54" fmla="*/ 133350 h 709612"/>
                  <a:gd name="connsiteX55" fmla="*/ 502444 w 664369"/>
                  <a:gd name="connsiteY55" fmla="*/ 133350 h 709612"/>
                  <a:gd name="connsiteX56" fmla="*/ 495300 w 664369"/>
                  <a:gd name="connsiteY56" fmla="*/ 126206 h 709612"/>
                  <a:gd name="connsiteX57" fmla="*/ 478631 w 664369"/>
                  <a:gd name="connsiteY57" fmla="*/ 169069 h 709612"/>
                  <a:gd name="connsiteX58" fmla="*/ 469106 w 664369"/>
                  <a:gd name="connsiteY58" fmla="*/ 178594 h 709612"/>
                  <a:gd name="connsiteX59" fmla="*/ 459581 w 664369"/>
                  <a:gd name="connsiteY59" fmla="*/ 178594 h 709612"/>
                  <a:gd name="connsiteX60" fmla="*/ 459581 w 664369"/>
                  <a:gd name="connsiteY60" fmla="*/ 178594 h 709612"/>
                  <a:gd name="connsiteX61" fmla="*/ 445294 w 664369"/>
                  <a:gd name="connsiteY61" fmla="*/ 192881 h 709612"/>
                  <a:gd name="connsiteX62" fmla="*/ 431006 w 664369"/>
                  <a:gd name="connsiteY62" fmla="*/ 204787 h 709612"/>
                  <a:gd name="connsiteX63" fmla="*/ 421481 w 664369"/>
                  <a:gd name="connsiteY63" fmla="*/ 211931 h 709612"/>
                  <a:gd name="connsiteX64" fmla="*/ 411956 w 664369"/>
                  <a:gd name="connsiteY64" fmla="*/ 190500 h 709612"/>
                  <a:gd name="connsiteX65" fmla="*/ 397669 w 664369"/>
                  <a:gd name="connsiteY65" fmla="*/ 169069 h 709612"/>
                  <a:gd name="connsiteX66" fmla="*/ 385763 w 664369"/>
                  <a:gd name="connsiteY66" fmla="*/ 150019 h 709612"/>
                  <a:gd name="connsiteX67" fmla="*/ 247650 w 664369"/>
                  <a:gd name="connsiteY67" fmla="*/ 185737 h 709612"/>
                  <a:gd name="connsiteX68" fmla="*/ 202406 w 664369"/>
                  <a:gd name="connsiteY68" fmla="*/ 0 h 709612"/>
                  <a:gd name="connsiteX69" fmla="*/ 190500 w 664369"/>
                  <a:gd name="connsiteY69" fmla="*/ 4762 h 709612"/>
                  <a:gd name="connsiteX0" fmla="*/ 190500 w 664369"/>
                  <a:gd name="connsiteY0" fmla="*/ 4762 h 728705"/>
                  <a:gd name="connsiteX1" fmla="*/ 195263 w 664369"/>
                  <a:gd name="connsiteY1" fmla="*/ 78581 h 728705"/>
                  <a:gd name="connsiteX2" fmla="*/ 195263 w 664369"/>
                  <a:gd name="connsiteY2" fmla="*/ 183356 h 728705"/>
                  <a:gd name="connsiteX3" fmla="*/ 147638 w 664369"/>
                  <a:gd name="connsiteY3" fmla="*/ 269081 h 728705"/>
                  <a:gd name="connsiteX4" fmla="*/ 111919 w 664369"/>
                  <a:gd name="connsiteY4" fmla="*/ 290512 h 728705"/>
                  <a:gd name="connsiteX5" fmla="*/ 92869 w 664369"/>
                  <a:gd name="connsiteY5" fmla="*/ 302419 h 728705"/>
                  <a:gd name="connsiteX6" fmla="*/ 90488 w 664369"/>
                  <a:gd name="connsiteY6" fmla="*/ 330994 h 728705"/>
                  <a:gd name="connsiteX7" fmla="*/ 102394 w 664369"/>
                  <a:gd name="connsiteY7" fmla="*/ 335756 h 728705"/>
                  <a:gd name="connsiteX8" fmla="*/ 100013 w 664369"/>
                  <a:gd name="connsiteY8" fmla="*/ 359569 h 728705"/>
                  <a:gd name="connsiteX9" fmla="*/ 104775 w 664369"/>
                  <a:gd name="connsiteY9" fmla="*/ 373856 h 728705"/>
                  <a:gd name="connsiteX10" fmla="*/ 83344 w 664369"/>
                  <a:gd name="connsiteY10" fmla="*/ 392906 h 728705"/>
                  <a:gd name="connsiteX11" fmla="*/ 80963 w 664369"/>
                  <a:gd name="connsiteY11" fmla="*/ 397669 h 728705"/>
                  <a:gd name="connsiteX12" fmla="*/ 69056 w 664369"/>
                  <a:gd name="connsiteY12" fmla="*/ 373856 h 728705"/>
                  <a:gd name="connsiteX13" fmla="*/ 45244 w 664369"/>
                  <a:gd name="connsiteY13" fmla="*/ 385762 h 728705"/>
                  <a:gd name="connsiteX14" fmla="*/ 45244 w 664369"/>
                  <a:gd name="connsiteY14" fmla="*/ 426244 h 728705"/>
                  <a:gd name="connsiteX15" fmla="*/ 52388 w 664369"/>
                  <a:gd name="connsiteY15" fmla="*/ 442912 h 728705"/>
                  <a:gd name="connsiteX16" fmla="*/ 0 w 664369"/>
                  <a:gd name="connsiteY16" fmla="*/ 507206 h 728705"/>
                  <a:gd name="connsiteX17" fmla="*/ 33338 w 664369"/>
                  <a:gd name="connsiteY17" fmla="*/ 611981 h 728705"/>
                  <a:gd name="connsiteX18" fmla="*/ 88106 w 664369"/>
                  <a:gd name="connsiteY18" fmla="*/ 647700 h 728705"/>
                  <a:gd name="connsiteX19" fmla="*/ 104775 w 664369"/>
                  <a:gd name="connsiteY19" fmla="*/ 642937 h 728705"/>
                  <a:gd name="connsiteX20" fmla="*/ 152400 w 664369"/>
                  <a:gd name="connsiteY20" fmla="*/ 690562 h 728705"/>
                  <a:gd name="connsiteX21" fmla="*/ 169069 w 664369"/>
                  <a:gd name="connsiteY21" fmla="*/ 690562 h 728705"/>
                  <a:gd name="connsiteX22" fmla="*/ 214313 w 664369"/>
                  <a:gd name="connsiteY22" fmla="*/ 728705 h 728705"/>
                  <a:gd name="connsiteX23" fmla="*/ 230981 w 664369"/>
                  <a:gd name="connsiteY23" fmla="*/ 671512 h 728705"/>
                  <a:gd name="connsiteX24" fmla="*/ 264319 w 664369"/>
                  <a:gd name="connsiteY24" fmla="*/ 652462 h 728705"/>
                  <a:gd name="connsiteX25" fmla="*/ 285750 w 664369"/>
                  <a:gd name="connsiteY25" fmla="*/ 650081 h 728705"/>
                  <a:gd name="connsiteX26" fmla="*/ 352425 w 664369"/>
                  <a:gd name="connsiteY26" fmla="*/ 609600 h 728705"/>
                  <a:gd name="connsiteX27" fmla="*/ 369094 w 664369"/>
                  <a:gd name="connsiteY27" fmla="*/ 602456 h 728705"/>
                  <a:gd name="connsiteX28" fmla="*/ 366713 w 664369"/>
                  <a:gd name="connsiteY28" fmla="*/ 564356 h 728705"/>
                  <a:gd name="connsiteX29" fmla="*/ 369094 w 664369"/>
                  <a:gd name="connsiteY29" fmla="*/ 533400 h 728705"/>
                  <a:gd name="connsiteX30" fmla="*/ 373856 w 664369"/>
                  <a:gd name="connsiteY30" fmla="*/ 502444 h 728705"/>
                  <a:gd name="connsiteX31" fmla="*/ 381000 w 664369"/>
                  <a:gd name="connsiteY31" fmla="*/ 478631 h 728705"/>
                  <a:gd name="connsiteX32" fmla="*/ 407194 w 664369"/>
                  <a:gd name="connsiteY32" fmla="*/ 440531 h 728705"/>
                  <a:gd name="connsiteX33" fmla="*/ 428625 w 664369"/>
                  <a:gd name="connsiteY33" fmla="*/ 390525 h 728705"/>
                  <a:gd name="connsiteX34" fmla="*/ 428625 w 664369"/>
                  <a:gd name="connsiteY34" fmla="*/ 390525 h 728705"/>
                  <a:gd name="connsiteX35" fmla="*/ 476250 w 664369"/>
                  <a:gd name="connsiteY35" fmla="*/ 359569 h 728705"/>
                  <a:gd name="connsiteX36" fmla="*/ 502444 w 664369"/>
                  <a:gd name="connsiteY36" fmla="*/ 335756 h 728705"/>
                  <a:gd name="connsiteX37" fmla="*/ 507206 w 664369"/>
                  <a:gd name="connsiteY37" fmla="*/ 297656 h 728705"/>
                  <a:gd name="connsiteX38" fmla="*/ 573881 w 664369"/>
                  <a:gd name="connsiteY38" fmla="*/ 192881 h 728705"/>
                  <a:gd name="connsiteX39" fmla="*/ 571500 w 664369"/>
                  <a:gd name="connsiteY39" fmla="*/ 173831 h 728705"/>
                  <a:gd name="connsiteX40" fmla="*/ 573881 w 664369"/>
                  <a:gd name="connsiteY40" fmla="*/ 164306 h 728705"/>
                  <a:gd name="connsiteX41" fmla="*/ 614363 w 664369"/>
                  <a:gd name="connsiteY41" fmla="*/ 154781 h 728705"/>
                  <a:gd name="connsiteX42" fmla="*/ 628650 w 664369"/>
                  <a:gd name="connsiteY42" fmla="*/ 164306 h 728705"/>
                  <a:gd name="connsiteX43" fmla="*/ 647700 w 664369"/>
                  <a:gd name="connsiteY43" fmla="*/ 166687 h 728705"/>
                  <a:gd name="connsiteX44" fmla="*/ 659606 w 664369"/>
                  <a:gd name="connsiteY44" fmla="*/ 138112 h 728705"/>
                  <a:gd name="connsiteX45" fmla="*/ 664369 w 664369"/>
                  <a:gd name="connsiteY45" fmla="*/ 123825 h 728705"/>
                  <a:gd name="connsiteX46" fmla="*/ 645319 w 664369"/>
                  <a:gd name="connsiteY46" fmla="*/ 109537 h 728705"/>
                  <a:gd name="connsiteX47" fmla="*/ 642938 w 664369"/>
                  <a:gd name="connsiteY47" fmla="*/ 97631 h 728705"/>
                  <a:gd name="connsiteX48" fmla="*/ 621506 w 664369"/>
                  <a:gd name="connsiteY48" fmla="*/ 88106 h 728705"/>
                  <a:gd name="connsiteX49" fmla="*/ 590550 w 664369"/>
                  <a:gd name="connsiteY49" fmla="*/ 92869 h 728705"/>
                  <a:gd name="connsiteX50" fmla="*/ 573881 w 664369"/>
                  <a:gd name="connsiteY50" fmla="*/ 109537 h 728705"/>
                  <a:gd name="connsiteX51" fmla="*/ 564356 w 664369"/>
                  <a:gd name="connsiteY51" fmla="*/ 121444 h 728705"/>
                  <a:gd name="connsiteX52" fmla="*/ 547688 w 664369"/>
                  <a:gd name="connsiteY52" fmla="*/ 130969 h 728705"/>
                  <a:gd name="connsiteX53" fmla="*/ 528638 w 664369"/>
                  <a:gd name="connsiteY53" fmla="*/ 138112 h 728705"/>
                  <a:gd name="connsiteX54" fmla="*/ 516731 w 664369"/>
                  <a:gd name="connsiteY54" fmla="*/ 133350 h 728705"/>
                  <a:gd name="connsiteX55" fmla="*/ 502444 w 664369"/>
                  <a:gd name="connsiteY55" fmla="*/ 133350 h 728705"/>
                  <a:gd name="connsiteX56" fmla="*/ 495300 w 664369"/>
                  <a:gd name="connsiteY56" fmla="*/ 126206 h 728705"/>
                  <a:gd name="connsiteX57" fmla="*/ 478631 w 664369"/>
                  <a:gd name="connsiteY57" fmla="*/ 169069 h 728705"/>
                  <a:gd name="connsiteX58" fmla="*/ 469106 w 664369"/>
                  <a:gd name="connsiteY58" fmla="*/ 178594 h 728705"/>
                  <a:gd name="connsiteX59" fmla="*/ 459581 w 664369"/>
                  <a:gd name="connsiteY59" fmla="*/ 178594 h 728705"/>
                  <a:gd name="connsiteX60" fmla="*/ 459581 w 664369"/>
                  <a:gd name="connsiteY60" fmla="*/ 178594 h 728705"/>
                  <a:gd name="connsiteX61" fmla="*/ 445294 w 664369"/>
                  <a:gd name="connsiteY61" fmla="*/ 192881 h 728705"/>
                  <a:gd name="connsiteX62" fmla="*/ 431006 w 664369"/>
                  <a:gd name="connsiteY62" fmla="*/ 204787 h 728705"/>
                  <a:gd name="connsiteX63" fmla="*/ 421481 w 664369"/>
                  <a:gd name="connsiteY63" fmla="*/ 211931 h 728705"/>
                  <a:gd name="connsiteX64" fmla="*/ 411956 w 664369"/>
                  <a:gd name="connsiteY64" fmla="*/ 190500 h 728705"/>
                  <a:gd name="connsiteX65" fmla="*/ 397669 w 664369"/>
                  <a:gd name="connsiteY65" fmla="*/ 169069 h 728705"/>
                  <a:gd name="connsiteX66" fmla="*/ 385763 w 664369"/>
                  <a:gd name="connsiteY66" fmla="*/ 150019 h 728705"/>
                  <a:gd name="connsiteX67" fmla="*/ 247650 w 664369"/>
                  <a:gd name="connsiteY67" fmla="*/ 185737 h 728705"/>
                  <a:gd name="connsiteX68" fmla="*/ 202406 w 664369"/>
                  <a:gd name="connsiteY68" fmla="*/ 0 h 728705"/>
                  <a:gd name="connsiteX69" fmla="*/ 190500 w 664369"/>
                  <a:gd name="connsiteY69" fmla="*/ 4762 h 728705"/>
                  <a:gd name="connsiteX0" fmla="*/ 190500 w 664369"/>
                  <a:gd name="connsiteY0" fmla="*/ 4762 h 728705"/>
                  <a:gd name="connsiteX1" fmla="*/ 195263 w 664369"/>
                  <a:gd name="connsiteY1" fmla="*/ 78581 h 728705"/>
                  <a:gd name="connsiteX2" fmla="*/ 195263 w 664369"/>
                  <a:gd name="connsiteY2" fmla="*/ 183356 h 728705"/>
                  <a:gd name="connsiteX3" fmla="*/ 147638 w 664369"/>
                  <a:gd name="connsiteY3" fmla="*/ 269081 h 728705"/>
                  <a:gd name="connsiteX4" fmla="*/ 111919 w 664369"/>
                  <a:gd name="connsiteY4" fmla="*/ 290512 h 728705"/>
                  <a:gd name="connsiteX5" fmla="*/ 92869 w 664369"/>
                  <a:gd name="connsiteY5" fmla="*/ 302419 h 728705"/>
                  <a:gd name="connsiteX6" fmla="*/ 90488 w 664369"/>
                  <a:gd name="connsiteY6" fmla="*/ 330994 h 728705"/>
                  <a:gd name="connsiteX7" fmla="*/ 102394 w 664369"/>
                  <a:gd name="connsiteY7" fmla="*/ 335756 h 728705"/>
                  <a:gd name="connsiteX8" fmla="*/ 100013 w 664369"/>
                  <a:gd name="connsiteY8" fmla="*/ 359569 h 728705"/>
                  <a:gd name="connsiteX9" fmla="*/ 104775 w 664369"/>
                  <a:gd name="connsiteY9" fmla="*/ 373856 h 728705"/>
                  <a:gd name="connsiteX10" fmla="*/ 83344 w 664369"/>
                  <a:gd name="connsiteY10" fmla="*/ 392906 h 728705"/>
                  <a:gd name="connsiteX11" fmla="*/ 80963 w 664369"/>
                  <a:gd name="connsiteY11" fmla="*/ 397669 h 728705"/>
                  <a:gd name="connsiteX12" fmla="*/ 69056 w 664369"/>
                  <a:gd name="connsiteY12" fmla="*/ 373856 h 728705"/>
                  <a:gd name="connsiteX13" fmla="*/ 45244 w 664369"/>
                  <a:gd name="connsiteY13" fmla="*/ 385762 h 728705"/>
                  <a:gd name="connsiteX14" fmla="*/ 45244 w 664369"/>
                  <a:gd name="connsiteY14" fmla="*/ 426244 h 728705"/>
                  <a:gd name="connsiteX15" fmla="*/ 52388 w 664369"/>
                  <a:gd name="connsiteY15" fmla="*/ 442912 h 728705"/>
                  <a:gd name="connsiteX16" fmla="*/ 0 w 664369"/>
                  <a:gd name="connsiteY16" fmla="*/ 507206 h 728705"/>
                  <a:gd name="connsiteX17" fmla="*/ 33338 w 664369"/>
                  <a:gd name="connsiteY17" fmla="*/ 611981 h 728705"/>
                  <a:gd name="connsiteX18" fmla="*/ 88106 w 664369"/>
                  <a:gd name="connsiteY18" fmla="*/ 647700 h 728705"/>
                  <a:gd name="connsiteX19" fmla="*/ 104775 w 664369"/>
                  <a:gd name="connsiteY19" fmla="*/ 642937 h 728705"/>
                  <a:gd name="connsiteX20" fmla="*/ 152400 w 664369"/>
                  <a:gd name="connsiteY20" fmla="*/ 690562 h 728705"/>
                  <a:gd name="connsiteX21" fmla="*/ 169069 w 664369"/>
                  <a:gd name="connsiteY21" fmla="*/ 690562 h 728705"/>
                  <a:gd name="connsiteX22" fmla="*/ 214313 w 664369"/>
                  <a:gd name="connsiteY22" fmla="*/ 728705 h 728705"/>
                  <a:gd name="connsiteX23" fmla="*/ 230981 w 664369"/>
                  <a:gd name="connsiteY23" fmla="*/ 671512 h 728705"/>
                  <a:gd name="connsiteX24" fmla="*/ 264319 w 664369"/>
                  <a:gd name="connsiteY24" fmla="*/ 652462 h 728705"/>
                  <a:gd name="connsiteX25" fmla="*/ 285750 w 664369"/>
                  <a:gd name="connsiteY25" fmla="*/ 650081 h 728705"/>
                  <a:gd name="connsiteX26" fmla="*/ 354803 w 664369"/>
                  <a:gd name="connsiteY26" fmla="*/ 628692 h 728705"/>
                  <a:gd name="connsiteX27" fmla="*/ 369094 w 664369"/>
                  <a:gd name="connsiteY27" fmla="*/ 602456 h 728705"/>
                  <a:gd name="connsiteX28" fmla="*/ 366713 w 664369"/>
                  <a:gd name="connsiteY28" fmla="*/ 564356 h 728705"/>
                  <a:gd name="connsiteX29" fmla="*/ 369094 w 664369"/>
                  <a:gd name="connsiteY29" fmla="*/ 533400 h 728705"/>
                  <a:gd name="connsiteX30" fmla="*/ 373856 w 664369"/>
                  <a:gd name="connsiteY30" fmla="*/ 502444 h 728705"/>
                  <a:gd name="connsiteX31" fmla="*/ 381000 w 664369"/>
                  <a:gd name="connsiteY31" fmla="*/ 478631 h 728705"/>
                  <a:gd name="connsiteX32" fmla="*/ 407194 w 664369"/>
                  <a:gd name="connsiteY32" fmla="*/ 440531 h 728705"/>
                  <a:gd name="connsiteX33" fmla="*/ 428625 w 664369"/>
                  <a:gd name="connsiteY33" fmla="*/ 390525 h 728705"/>
                  <a:gd name="connsiteX34" fmla="*/ 428625 w 664369"/>
                  <a:gd name="connsiteY34" fmla="*/ 390525 h 728705"/>
                  <a:gd name="connsiteX35" fmla="*/ 476250 w 664369"/>
                  <a:gd name="connsiteY35" fmla="*/ 359569 h 728705"/>
                  <a:gd name="connsiteX36" fmla="*/ 502444 w 664369"/>
                  <a:gd name="connsiteY36" fmla="*/ 335756 h 728705"/>
                  <a:gd name="connsiteX37" fmla="*/ 507206 w 664369"/>
                  <a:gd name="connsiteY37" fmla="*/ 297656 h 728705"/>
                  <a:gd name="connsiteX38" fmla="*/ 573881 w 664369"/>
                  <a:gd name="connsiteY38" fmla="*/ 192881 h 728705"/>
                  <a:gd name="connsiteX39" fmla="*/ 571500 w 664369"/>
                  <a:gd name="connsiteY39" fmla="*/ 173831 h 728705"/>
                  <a:gd name="connsiteX40" fmla="*/ 573881 w 664369"/>
                  <a:gd name="connsiteY40" fmla="*/ 164306 h 728705"/>
                  <a:gd name="connsiteX41" fmla="*/ 614363 w 664369"/>
                  <a:gd name="connsiteY41" fmla="*/ 154781 h 728705"/>
                  <a:gd name="connsiteX42" fmla="*/ 628650 w 664369"/>
                  <a:gd name="connsiteY42" fmla="*/ 164306 h 728705"/>
                  <a:gd name="connsiteX43" fmla="*/ 647700 w 664369"/>
                  <a:gd name="connsiteY43" fmla="*/ 166687 h 728705"/>
                  <a:gd name="connsiteX44" fmla="*/ 659606 w 664369"/>
                  <a:gd name="connsiteY44" fmla="*/ 138112 h 728705"/>
                  <a:gd name="connsiteX45" fmla="*/ 664369 w 664369"/>
                  <a:gd name="connsiteY45" fmla="*/ 123825 h 728705"/>
                  <a:gd name="connsiteX46" fmla="*/ 645319 w 664369"/>
                  <a:gd name="connsiteY46" fmla="*/ 109537 h 728705"/>
                  <a:gd name="connsiteX47" fmla="*/ 642938 w 664369"/>
                  <a:gd name="connsiteY47" fmla="*/ 97631 h 728705"/>
                  <a:gd name="connsiteX48" fmla="*/ 621506 w 664369"/>
                  <a:gd name="connsiteY48" fmla="*/ 88106 h 728705"/>
                  <a:gd name="connsiteX49" fmla="*/ 590550 w 664369"/>
                  <a:gd name="connsiteY49" fmla="*/ 92869 h 728705"/>
                  <a:gd name="connsiteX50" fmla="*/ 573881 w 664369"/>
                  <a:gd name="connsiteY50" fmla="*/ 109537 h 728705"/>
                  <a:gd name="connsiteX51" fmla="*/ 564356 w 664369"/>
                  <a:gd name="connsiteY51" fmla="*/ 121444 h 728705"/>
                  <a:gd name="connsiteX52" fmla="*/ 547688 w 664369"/>
                  <a:gd name="connsiteY52" fmla="*/ 130969 h 728705"/>
                  <a:gd name="connsiteX53" fmla="*/ 528638 w 664369"/>
                  <a:gd name="connsiteY53" fmla="*/ 138112 h 728705"/>
                  <a:gd name="connsiteX54" fmla="*/ 516731 w 664369"/>
                  <a:gd name="connsiteY54" fmla="*/ 133350 h 728705"/>
                  <a:gd name="connsiteX55" fmla="*/ 502444 w 664369"/>
                  <a:gd name="connsiteY55" fmla="*/ 133350 h 728705"/>
                  <a:gd name="connsiteX56" fmla="*/ 495300 w 664369"/>
                  <a:gd name="connsiteY56" fmla="*/ 126206 h 728705"/>
                  <a:gd name="connsiteX57" fmla="*/ 478631 w 664369"/>
                  <a:gd name="connsiteY57" fmla="*/ 169069 h 728705"/>
                  <a:gd name="connsiteX58" fmla="*/ 469106 w 664369"/>
                  <a:gd name="connsiteY58" fmla="*/ 178594 h 728705"/>
                  <a:gd name="connsiteX59" fmla="*/ 459581 w 664369"/>
                  <a:gd name="connsiteY59" fmla="*/ 178594 h 728705"/>
                  <a:gd name="connsiteX60" fmla="*/ 459581 w 664369"/>
                  <a:gd name="connsiteY60" fmla="*/ 178594 h 728705"/>
                  <a:gd name="connsiteX61" fmla="*/ 445294 w 664369"/>
                  <a:gd name="connsiteY61" fmla="*/ 192881 h 728705"/>
                  <a:gd name="connsiteX62" fmla="*/ 431006 w 664369"/>
                  <a:gd name="connsiteY62" fmla="*/ 204787 h 728705"/>
                  <a:gd name="connsiteX63" fmla="*/ 421481 w 664369"/>
                  <a:gd name="connsiteY63" fmla="*/ 211931 h 728705"/>
                  <a:gd name="connsiteX64" fmla="*/ 411956 w 664369"/>
                  <a:gd name="connsiteY64" fmla="*/ 190500 h 728705"/>
                  <a:gd name="connsiteX65" fmla="*/ 397669 w 664369"/>
                  <a:gd name="connsiteY65" fmla="*/ 169069 h 728705"/>
                  <a:gd name="connsiteX66" fmla="*/ 385763 w 664369"/>
                  <a:gd name="connsiteY66" fmla="*/ 150019 h 728705"/>
                  <a:gd name="connsiteX67" fmla="*/ 247650 w 664369"/>
                  <a:gd name="connsiteY67" fmla="*/ 185737 h 728705"/>
                  <a:gd name="connsiteX68" fmla="*/ 202406 w 664369"/>
                  <a:gd name="connsiteY68" fmla="*/ 0 h 728705"/>
                  <a:gd name="connsiteX69" fmla="*/ 190500 w 664369"/>
                  <a:gd name="connsiteY69" fmla="*/ 4762 h 728705"/>
                  <a:gd name="connsiteX0" fmla="*/ 190500 w 664369"/>
                  <a:gd name="connsiteY0" fmla="*/ 4762 h 728705"/>
                  <a:gd name="connsiteX1" fmla="*/ 195263 w 664369"/>
                  <a:gd name="connsiteY1" fmla="*/ 78581 h 728705"/>
                  <a:gd name="connsiteX2" fmla="*/ 195263 w 664369"/>
                  <a:gd name="connsiteY2" fmla="*/ 183356 h 728705"/>
                  <a:gd name="connsiteX3" fmla="*/ 147638 w 664369"/>
                  <a:gd name="connsiteY3" fmla="*/ 269081 h 728705"/>
                  <a:gd name="connsiteX4" fmla="*/ 111919 w 664369"/>
                  <a:gd name="connsiteY4" fmla="*/ 290512 h 728705"/>
                  <a:gd name="connsiteX5" fmla="*/ 92869 w 664369"/>
                  <a:gd name="connsiteY5" fmla="*/ 302419 h 728705"/>
                  <a:gd name="connsiteX6" fmla="*/ 90488 w 664369"/>
                  <a:gd name="connsiteY6" fmla="*/ 330994 h 728705"/>
                  <a:gd name="connsiteX7" fmla="*/ 102394 w 664369"/>
                  <a:gd name="connsiteY7" fmla="*/ 335756 h 728705"/>
                  <a:gd name="connsiteX8" fmla="*/ 100013 w 664369"/>
                  <a:gd name="connsiteY8" fmla="*/ 359569 h 728705"/>
                  <a:gd name="connsiteX9" fmla="*/ 104775 w 664369"/>
                  <a:gd name="connsiteY9" fmla="*/ 373856 h 728705"/>
                  <a:gd name="connsiteX10" fmla="*/ 83344 w 664369"/>
                  <a:gd name="connsiteY10" fmla="*/ 392906 h 728705"/>
                  <a:gd name="connsiteX11" fmla="*/ 80963 w 664369"/>
                  <a:gd name="connsiteY11" fmla="*/ 397669 h 728705"/>
                  <a:gd name="connsiteX12" fmla="*/ 69056 w 664369"/>
                  <a:gd name="connsiteY12" fmla="*/ 373856 h 728705"/>
                  <a:gd name="connsiteX13" fmla="*/ 45244 w 664369"/>
                  <a:gd name="connsiteY13" fmla="*/ 385762 h 728705"/>
                  <a:gd name="connsiteX14" fmla="*/ 45244 w 664369"/>
                  <a:gd name="connsiteY14" fmla="*/ 426244 h 728705"/>
                  <a:gd name="connsiteX15" fmla="*/ 52388 w 664369"/>
                  <a:gd name="connsiteY15" fmla="*/ 442912 h 728705"/>
                  <a:gd name="connsiteX16" fmla="*/ 0 w 664369"/>
                  <a:gd name="connsiteY16" fmla="*/ 507206 h 728705"/>
                  <a:gd name="connsiteX17" fmla="*/ 33338 w 664369"/>
                  <a:gd name="connsiteY17" fmla="*/ 611981 h 728705"/>
                  <a:gd name="connsiteX18" fmla="*/ 88106 w 664369"/>
                  <a:gd name="connsiteY18" fmla="*/ 647700 h 728705"/>
                  <a:gd name="connsiteX19" fmla="*/ 104775 w 664369"/>
                  <a:gd name="connsiteY19" fmla="*/ 642937 h 728705"/>
                  <a:gd name="connsiteX20" fmla="*/ 152400 w 664369"/>
                  <a:gd name="connsiteY20" fmla="*/ 690562 h 728705"/>
                  <a:gd name="connsiteX21" fmla="*/ 169069 w 664369"/>
                  <a:gd name="connsiteY21" fmla="*/ 690562 h 728705"/>
                  <a:gd name="connsiteX22" fmla="*/ 214313 w 664369"/>
                  <a:gd name="connsiteY22" fmla="*/ 728705 h 728705"/>
                  <a:gd name="connsiteX23" fmla="*/ 230981 w 664369"/>
                  <a:gd name="connsiteY23" fmla="*/ 671512 h 728705"/>
                  <a:gd name="connsiteX24" fmla="*/ 285750 w 664369"/>
                  <a:gd name="connsiteY24" fmla="*/ 650081 h 728705"/>
                  <a:gd name="connsiteX25" fmla="*/ 354803 w 664369"/>
                  <a:gd name="connsiteY25" fmla="*/ 628692 h 728705"/>
                  <a:gd name="connsiteX26" fmla="*/ 369094 w 664369"/>
                  <a:gd name="connsiteY26" fmla="*/ 602456 h 728705"/>
                  <a:gd name="connsiteX27" fmla="*/ 366713 w 664369"/>
                  <a:gd name="connsiteY27" fmla="*/ 564356 h 728705"/>
                  <a:gd name="connsiteX28" fmla="*/ 369094 w 664369"/>
                  <a:gd name="connsiteY28" fmla="*/ 533400 h 728705"/>
                  <a:gd name="connsiteX29" fmla="*/ 373856 w 664369"/>
                  <a:gd name="connsiteY29" fmla="*/ 502444 h 728705"/>
                  <a:gd name="connsiteX30" fmla="*/ 381000 w 664369"/>
                  <a:gd name="connsiteY30" fmla="*/ 478631 h 728705"/>
                  <a:gd name="connsiteX31" fmla="*/ 407194 w 664369"/>
                  <a:gd name="connsiteY31" fmla="*/ 440531 h 728705"/>
                  <a:gd name="connsiteX32" fmla="*/ 428625 w 664369"/>
                  <a:gd name="connsiteY32" fmla="*/ 390525 h 728705"/>
                  <a:gd name="connsiteX33" fmla="*/ 428625 w 664369"/>
                  <a:gd name="connsiteY33" fmla="*/ 390525 h 728705"/>
                  <a:gd name="connsiteX34" fmla="*/ 476250 w 664369"/>
                  <a:gd name="connsiteY34" fmla="*/ 359569 h 728705"/>
                  <a:gd name="connsiteX35" fmla="*/ 502444 w 664369"/>
                  <a:gd name="connsiteY35" fmla="*/ 335756 h 728705"/>
                  <a:gd name="connsiteX36" fmla="*/ 507206 w 664369"/>
                  <a:gd name="connsiteY36" fmla="*/ 297656 h 728705"/>
                  <a:gd name="connsiteX37" fmla="*/ 573881 w 664369"/>
                  <a:gd name="connsiteY37" fmla="*/ 192881 h 728705"/>
                  <a:gd name="connsiteX38" fmla="*/ 571500 w 664369"/>
                  <a:gd name="connsiteY38" fmla="*/ 173831 h 728705"/>
                  <a:gd name="connsiteX39" fmla="*/ 573881 w 664369"/>
                  <a:gd name="connsiteY39" fmla="*/ 164306 h 728705"/>
                  <a:gd name="connsiteX40" fmla="*/ 614363 w 664369"/>
                  <a:gd name="connsiteY40" fmla="*/ 154781 h 728705"/>
                  <a:gd name="connsiteX41" fmla="*/ 628650 w 664369"/>
                  <a:gd name="connsiteY41" fmla="*/ 164306 h 728705"/>
                  <a:gd name="connsiteX42" fmla="*/ 647700 w 664369"/>
                  <a:gd name="connsiteY42" fmla="*/ 166687 h 728705"/>
                  <a:gd name="connsiteX43" fmla="*/ 659606 w 664369"/>
                  <a:gd name="connsiteY43" fmla="*/ 138112 h 728705"/>
                  <a:gd name="connsiteX44" fmla="*/ 664369 w 664369"/>
                  <a:gd name="connsiteY44" fmla="*/ 123825 h 728705"/>
                  <a:gd name="connsiteX45" fmla="*/ 645319 w 664369"/>
                  <a:gd name="connsiteY45" fmla="*/ 109537 h 728705"/>
                  <a:gd name="connsiteX46" fmla="*/ 642938 w 664369"/>
                  <a:gd name="connsiteY46" fmla="*/ 97631 h 728705"/>
                  <a:gd name="connsiteX47" fmla="*/ 621506 w 664369"/>
                  <a:gd name="connsiteY47" fmla="*/ 88106 h 728705"/>
                  <a:gd name="connsiteX48" fmla="*/ 590550 w 664369"/>
                  <a:gd name="connsiteY48" fmla="*/ 92869 h 728705"/>
                  <a:gd name="connsiteX49" fmla="*/ 573881 w 664369"/>
                  <a:gd name="connsiteY49" fmla="*/ 109537 h 728705"/>
                  <a:gd name="connsiteX50" fmla="*/ 564356 w 664369"/>
                  <a:gd name="connsiteY50" fmla="*/ 121444 h 728705"/>
                  <a:gd name="connsiteX51" fmla="*/ 547688 w 664369"/>
                  <a:gd name="connsiteY51" fmla="*/ 130969 h 728705"/>
                  <a:gd name="connsiteX52" fmla="*/ 528638 w 664369"/>
                  <a:gd name="connsiteY52" fmla="*/ 138112 h 728705"/>
                  <a:gd name="connsiteX53" fmla="*/ 516731 w 664369"/>
                  <a:gd name="connsiteY53" fmla="*/ 133350 h 728705"/>
                  <a:gd name="connsiteX54" fmla="*/ 502444 w 664369"/>
                  <a:gd name="connsiteY54" fmla="*/ 133350 h 728705"/>
                  <a:gd name="connsiteX55" fmla="*/ 495300 w 664369"/>
                  <a:gd name="connsiteY55" fmla="*/ 126206 h 728705"/>
                  <a:gd name="connsiteX56" fmla="*/ 478631 w 664369"/>
                  <a:gd name="connsiteY56" fmla="*/ 169069 h 728705"/>
                  <a:gd name="connsiteX57" fmla="*/ 469106 w 664369"/>
                  <a:gd name="connsiteY57" fmla="*/ 178594 h 728705"/>
                  <a:gd name="connsiteX58" fmla="*/ 459581 w 664369"/>
                  <a:gd name="connsiteY58" fmla="*/ 178594 h 728705"/>
                  <a:gd name="connsiteX59" fmla="*/ 459581 w 664369"/>
                  <a:gd name="connsiteY59" fmla="*/ 178594 h 728705"/>
                  <a:gd name="connsiteX60" fmla="*/ 445294 w 664369"/>
                  <a:gd name="connsiteY60" fmla="*/ 192881 h 728705"/>
                  <a:gd name="connsiteX61" fmla="*/ 431006 w 664369"/>
                  <a:gd name="connsiteY61" fmla="*/ 204787 h 728705"/>
                  <a:gd name="connsiteX62" fmla="*/ 421481 w 664369"/>
                  <a:gd name="connsiteY62" fmla="*/ 211931 h 728705"/>
                  <a:gd name="connsiteX63" fmla="*/ 411956 w 664369"/>
                  <a:gd name="connsiteY63" fmla="*/ 190500 h 728705"/>
                  <a:gd name="connsiteX64" fmla="*/ 397669 w 664369"/>
                  <a:gd name="connsiteY64" fmla="*/ 169069 h 728705"/>
                  <a:gd name="connsiteX65" fmla="*/ 385763 w 664369"/>
                  <a:gd name="connsiteY65" fmla="*/ 150019 h 728705"/>
                  <a:gd name="connsiteX66" fmla="*/ 247650 w 664369"/>
                  <a:gd name="connsiteY66" fmla="*/ 185737 h 728705"/>
                  <a:gd name="connsiteX67" fmla="*/ 202406 w 664369"/>
                  <a:gd name="connsiteY67" fmla="*/ 0 h 728705"/>
                  <a:gd name="connsiteX68" fmla="*/ 190500 w 664369"/>
                  <a:gd name="connsiteY68" fmla="*/ 4762 h 728705"/>
                  <a:gd name="connsiteX0" fmla="*/ 190500 w 664369"/>
                  <a:gd name="connsiteY0" fmla="*/ 4762 h 728705"/>
                  <a:gd name="connsiteX1" fmla="*/ 195263 w 664369"/>
                  <a:gd name="connsiteY1" fmla="*/ 78581 h 728705"/>
                  <a:gd name="connsiteX2" fmla="*/ 195263 w 664369"/>
                  <a:gd name="connsiteY2" fmla="*/ 183356 h 728705"/>
                  <a:gd name="connsiteX3" fmla="*/ 147638 w 664369"/>
                  <a:gd name="connsiteY3" fmla="*/ 269081 h 728705"/>
                  <a:gd name="connsiteX4" fmla="*/ 111919 w 664369"/>
                  <a:gd name="connsiteY4" fmla="*/ 290512 h 728705"/>
                  <a:gd name="connsiteX5" fmla="*/ 92869 w 664369"/>
                  <a:gd name="connsiteY5" fmla="*/ 302419 h 728705"/>
                  <a:gd name="connsiteX6" fmla="*/ 90488 w 664369"/>
                  <a:gd name="connsiteY6" fmla="*/ 330994 h 728705"/>
                  <a:gd name="connsiteX7" fmla="*/ 102394 w 664369"/>
                  <a:gd name="connsiteY7" fmla="*/ 335756 h 728705"/>
                  <a:gd name="connsiteX8" fmla="*/ 100013 w 664369"/>
                  <a:gd name="connsiteY8" fmla="*/ 359569 h 728705"/>
                  <a:gd name="connsiteX9" fmla="*/ 104775 w 664369"/>
                  <a:gd name="connsiteY9" fmla="*/ 373856 h 728705"/>
                  <a:gd name="connsiteX10" fmla="*/ 83344 w 664369"/>
                  <a:gd name="connsiteY10" fmla="*/ 392906 h 728705"/>
                  <a:gd name="connsiteX11" fmla="*/ 80963 w 664369"/>
                  <a:gd name="connsiteY11" fmla="*/ 397669 h 728705"/>
                  <a:gd name="connsiteX12" fmla="*/ 69056 w 664369"/>
                  <a:gd name="connsiteY12" fmla="*/ 373856 h 728705"/>
                  <a:gd name="connsiteX13" fmla="*/ 45244 w 664369"/>
                  <a:gd name="connsiteY13" fmla="*/ 385762 h 728705"/>
                  <a:gd name="connsiteX14" fmla="*/ 45244 w 664369"/>
                  <a:gd name="connsiteY14" fmla="*/ 426244 h 728705"/>
                  <a:gd name="connsiteX15" fmla="*/ 52388 w 664369"/>
                  <a:gd name="connsiteY15" fmla="*/ 442912 h 728705"/>
                  <a:gd name="connsiteX16" fmla="*/ 0 w 664369"/>
                  <a:gd name="connsiteY16" fmla="*/ 507206 h 728705"/>
                  <a:gd name="connsiteX17" fmla="*/ 33338 w 664369"/>
                  <a:gd name="connsiteY17" fmla="*/ 611981 h 728705"/>
                  <a:gd name="connsiteX18" fmla="*/ 88106 w 664369"/>
                  <a:gd name="connsiteY18" fmla="*/ 647700 h 728705"/>
                  <a:gd name="connsiteX19" fmla="*/ 104775 w 664369"/>
                  <a:gd name="connsiteY19" fmla="*/ 642937 h 728705"/>
                  <a:gd name="connsiteX20" fmla="*/ 152400 w 664369"/>
                  <a:gd name="connsiteY20" fmla="*/ 690562 h 728705"/>
                  <a:gd name="connsiteX21" fmla="*/ 214313 w 664369"/>
                  <a:gd name="connsiteY21" fmla="*/ 728705 h 728705"/>
                  <a:gd name="connsiteX22" fmla="*/ 230981 w 664369"/>
                  <a:gd name="connsiteY22" fmla="*/ 671512 h 728705"/>
                  <a:gd name="connsiteX23" fmla="*/ 285750 w 664369"/>
                  <a:gd name="connsiteY23" fmla="*/ 650081 h 728705"/>
                  <a:gd name="connsiteX24" fmla="*/ 354803 w 664369"/>
                  <a:gd name="connsiteY24" fmla="*/ 628692 h 728705"/>
                  <a:gd name="connsiteX25" fmla="*/ 369094 w 664369"/>
                  <a:gd name="connsiteY25" fmla="*/ 602456 h 728705"/>
                  <a:gd name="connsiteX26" fmla="*/ 366713 w 664369"/>
                  <a:gd name="connsiteY26" fmla="*/ 564356 h 728705"/>
                  <a:gd name="connsiteX27" fmla="*/ 369094 w 664369"/>
                  <a:gd name="connsiteY27" fmla="*/ 533400 h 728705"/>
                  <a:gd name="connsiteX28" fmla="*/ 373856 w 664369"/>
                  <a:gd name="connsiteY28" fmla="*/ 502444 h 728705"/>
                  <a:gd name="connsiteX29" fmla="*/ 381000 w 664369"/>
                  <a:gd name="connsiteY29" fmla="*/ 478631 h 728705"/>
                  <a:gd name="connsiteX30" fmla="*/ 407194 w 664369"/>
                  <a:gd name="connsiteY30" fmla="*/ 440531 h 728705"/>
                  <a:gd name="connsiteX31" fmla="*/ 428625 w 664369"/>
                  <a:gd name="connsiteY31" fmla="*/ 390525 h 728705"/>
                  <a:gd name="connsiteX32" fmla="*/ 428625 w 664369"/>
                  <a:gd name="connsiteY32" fmla="*/ 390525 h 728705"/>
                  <a:gd name="connsiteX33" fmla="*/ 476250 w 664369"/>
                  <a:gd name="connsiteY33" fmla="*/ 359569 h 728705"/>
                  <a:gd name="connsiteX34" fmla="*/ 502444 w 664369"/>
                  <a:gd name="connsiteY34" fmla="*/ 335756 h 728705"/>
                  <a:gd name="connsiteX35" fmla="*/ 507206 w 664369"/>
                  <a:gd name="connsiteY35" fmla="*/ 297656 h 728705"/>
                  <a:gd name="connsiteX36" fmla="*/ 573881 w 664369"/>
                  <a:gd name="connsiteY36" fmla="*/ 192881 h 728705"/>
                  <a:gd name="connsiteX37" fmla="*/ 571500 w 664369"/>
                  <a:gd name="connsiteY37" fmla="*/ 173831 h 728705"/>
                  <a:gd name="connsiteX38" fmla="*/ 573881 w 664369"/>
                  <a:gd name="connsiteY38" fmla="*/ 164306 h 728705"/>
                  <a:gd name="connsiteX39" fmla="*/ 614363 w 664369"/>
                  <a:gd name="connsiteY39" fmla="*/ 154781 h 728705"/>
                  <a:gd name="connsiteX40" fmla="*/ 628650 w 664369"/>
                  <a:gd name="connsiteY40" fmla="*/ 164306 h 728705"/>
                  <a:gd name="connsiteX41" fmla="*/ 647700 w 664369"/>
                  <a:gd name="connsiteY41" fmla="*/ 166687 h 728705"/>
                  <a:gd name="connsiteX42" fmla="*/ 659606 w 664369"/>
                  <a:gd name="connsiteY42" fmla="*/ 138112 h 728705"/>
                  <a:gd name="connsiteX43" fmla="*/ 664369 w 664369"/>
                  <a:gd name="connsiteY43" fmla="*/ 123825 h 728705"/>
                  <a:gd name="connsiteX44" fmla="*/ 645319 w 664369"/>
                  <a:gd name="connsiteY44" fmla="*/ 109537 h 728705"/>
                  <a:gd name="connsiteX45" fmla="*/ 642938 w 664369"/>
                  <a:gd name="connsiteY45" fmla="*/ 97631 h 728705"/>
                  <a:gd name="connsiteX46" fmla="*/ 621506 w 664369"/>
                  <a:gd name="connsiteY46" fmla="*/ 88106 h 728705"/>
                  <a:gd name="connsiteX47" fmla="*/ 590550 w 664369"/>
                  <a:gd name="connsiteY47" fmla="*/ 92869 h 728705"/>
                  <a:gd name="connsiteX48" fmla="*/ 573881 w 664369"/>
                  <a:gd name="connsiteY48" fmla="*/ 109537 h 728705"/>
                  <a:gd name="connsiteX49" fmla="*/ 564356 w 664369"/>
                  <a:gd name="connsiteY49" fmla="*/ 121444 h 728705"/>
                  <a:gd name="connsiteX50" fmla="*/ 547688 w 664369"/>
                  <a:gd name="connsiteY50" fmla="*/ 130969 h 728705"/>
                  <a:gd name="connsiteX51" fmla="*/ 528638 w 664369"/>
                  <a:gd name="connsiteY51" fmla="*/ 138112 h 728705"/>
                  <a:gd name="connsiteX52" fmla="*/ 516731 w 664369"/>
                  <a:gd name="connsiteY52" fmla="*/ 133350 h 728705"/>
                  <a:gd name="connsiteX53" fmla="*/ 502444 w 664369"/>
                  <a:gd name="connsiteY53" fmla="*/ 133350 h 728705"/>
                  <a:gd name="connsiteX54" fmla="*/ 495300 w 664369"/>
                  <a:gd name="connsiteY54" fmla="*/ 126206 h 728705"/>
                  <a:gd name="connsiteX55" fmla="*/ 478631 w 664369"/>
                  <a:gd name="connsiteY55" fmla="*/ 169069 h 728705"/>
                  <a:gd name="connsiteX56" fmla="*/ 469106 w 664369"/>
                  <a:gd name="connsiteY56" fmla="*/ 178594 h 728705"/>
                  <a:gd name="connsiteX57" fmla="*/ 459581 w 664369"/>
                  <a:gd name="connsiteY57" fmla="*/ 178594 h 728705"/>
                  <a:gd name="connsiteX58" fmla="*/ 459581 w 664369"/>
                  <a:gd name="connsiteY58" fmla="*/ 178594 h 728705"/>
                  <a:gd name="connsiteX59" fmla="*/ 445294 w 664369"/>
                  <a:gd name="connsiteY59" fmla="*/ 192881 h 728705"/>
                  <a:gd name="connsiteX60" fmla="*/ 431006 w 664369"/>
                  <a:gd name="connsiteY60" fmla="*/ 204787 h 728705"/>
                  <a:gd name="connsiteX61" fmla="*/ 421481 w 664369"/>
                  <a:gd name="connsiteY61" fmla="*/ 211931 h 728705"/>
                  <a:gd name="connsiteX62" fmla="*/ 411956 w 664369"/>
                  <a:gd name="connsiteY62" fmla="*/ 190500 h 728705"/>
                  <a:gd name="connsiteX63" fmla="*/ 397669 w 664369"/>
                  <a:gd name="connsiteY63" fmla="*/ 169069 h 728705"/>
                  <a:gd name="connsiteX64" fmla="*/ 385763 w 664369"/>
                  <a:gd name="connsiteY64" fmla="*/ 150019 h 728705"/>
                  <a:gd name="connsiteX65" fmla="*/ 247650 w 664369"/>
                  <a:gd name="connsiteY65" fmla="*/ 185737 h 728705"/>
                  <a:gd name="connsiteX66" fmla="*/ 202406 w 664369"/>
                  <a:gd name="connsiteY66" fmla="*/ 0 h 728705"/>
                  <a:gd name="connsiteX67" fmla="*/ 190500 w 664369"/>
                  <a:gd name="connsiteY67" fmla="*/ 4762 h 728705"/>
                  <a:gd name="connsiteX0" fmla="*/ 190500 w 664369"/>
                  <a:gd name="connsiteY0" fmla="*/ 4762 h 728705"/>
                  <a:gd name="connsiteX1" fmla="*/ 195263 w 664369"/>
                  <a:gd name="connsiteY1" fmla="*/ 78581 h 728705"/>
                  <a:gd name="connsiteX2" fmla="*/ 195263 w 664369"/>
                  <a:gd name="connsiteY2" fmla="*/ 183356 h 728705"/>
                  <a:gd name="connsiteX3" fmla="*/ 147638 w 664369"/>
                  <a:gd name="connsiteY3" fmla="*/ 269081 h 728705"/>
                  <a:gd name="connsiteX4" fmla="*/ 111919 w 664369"/>
                  <a:gd name="connsiteY4" fmla="*/ 290512 h 728705"/>
                  <a:gd name="connsiteX5" fmla="*/ 92869 w 664369"/>
                  <a:gd name="connsiteY5" fmla="*/ 302419 h 728705"/>
                  <a:gd name="connsiteX6" fmla="*/ 90488 w 664369"/>
                  <a:gd name="connsiteY6" fmla="*/ 330994 h 728705"/>
                  <a:gd name="connsiteX7" fmla="*/ 102394 w 664369"/>
                  <a:gd name="connsiteY7" fmla="*/ 335756 h 728705"/>
                  <a:gd name="connsiteX8" fmla="*/ 100013 w 664369"/>
                  <a:gd name="connsiteY8" fmla="*/ 359569 h 728705"/>
                  <a:gd name="connsiteX9" fmla="*/ 104775 w 664369"/>
                  <a:gd name="connsiteY9" fmla="*/ 373856 h 728705"/>
                  <a:gd name="connsiteX10" fmla="*/ 83344 w 664369"/>
                  <a:gd name="connsiteY10" fmla="*/ 392906 h 728705"/>
                  <a:gd name="connsiteX11" fmla="*/ 80963 w 664369"/>
                  <a:gd name="connsiteY11" fmla="*/ 397669 h 728705"/>
                  <a:gd name="connsiteX12" fmla="*/ 76191 w 664369"/>
                  <a:gd name="connsiteY12" fmla="*/ 366696 h 728705"/>
                  <a:gd name="connsiteX13" fmla="*/ 45244 w 664369"/>
                  <a:gd name="connsiteY13" fmla="*/ 385762 h 728705"/>
                  <a:gd name="connsiteX14" fmla="*/ 45244 w 664369"/>
                  <a:gd name="connsiteY14" fmla="*/ 426244 h 728705"/>
                  <a:gd name="connsiteX15" fmla="*/ 52388 w 664369"/>
                  <a:gd name="connsiteY15" fmla="*/ 442912 h 728705"/>
                  <a:gd name="connsiteX16" fmla="*/ 0 w 664369"/>
                  <a:gd name="connsiteY16" fmla="*/ 507206 h 728705"/>
                  <a:gd name="connsiteX17" fmla="*/ 33338 w 664369"/>
                  <a:gd name="connsiteY17" fmla="*/ 611981 h 728705"/>
                  <a:gd name="connsiteX18" fmla="*/ 88106 w 664369"/>
                  <a:gd name="connsiteY18" fmla="*/ 647700 h 728705"/>
                  <a:gd name="connsiteX19" fmla="*/ 104775 w 664369"/>
                  <a:gd name="connsiteY19" fmla="*/ 642937 h 728705"/>
                  <a:gd name="connsiteX20" fmla="*/ 152400 w 664369"/>
                  <a:gd name="connsiteY20" fmla="*/ 690562 h 728705"/>
                  <a:gd name="connsiteX21" fmla="*/ 214313 w 664369"/>
                  <a:gd name="connsiteY21" fmla="*/ 728705 h 728705"/>
                  <a:gd name="connsiteX22" fmla="*/ 230981 w 664369"/>
                  <a:gd name="connsiteY22" fmla="*/ 671512 h 728705"/>
                  <a:gd name="connsiteX23" fmla="*/ 285750 w 664369"/>
                  <a:gd name="connsiteY23" fmla="*/ 650081 h 728705"/>
                  <a:gd name="connsiteX24" fmla="*/ 354803 w 664369"/>
                  <a:gd name="connsiteY24" fmla="*/ 628692 h 728705"/>
                  <a:gd name="connsiteX25" fmla="*/ 369094 w 664369"/>
                  <a:gd name="connsiteY25" fmla="*/ 602456 h 728705"/>
                  <a:gd name="connsiteX26" fmla="*/ 366713 w 664369"/>
                  <a:gd name="connsiteY26" fmla="*/ 564356 h 728705"/>
                  <a:gd name="connsiteX27" fmla="*/ 369094 w 664369"/>
                  <a:gd name="connsiteY27" fmla="*/ 533400 h 728705"/>
                  <a:gd name="connsiteX28" fmla="*/ 373856 w 664369"/>
                  <a:gd name="connsiteY28" fmla="*/ 502444 h 728705"/>
                  <a:gd name="connsiteX29" fmla="*/ 381000 w 664369"/>
                  <a:gd name="connsiteY29" fmla="*/ 478631 h 728705"/>
                  <a:gd name="connsiteX30" fmla="*/ 407194 w 664369"/>
                  <a:gd name="connsiteY30" fmla="*/ 440531 h 728705"/>
                  <a:gd name="connsiteX31" fmla="*/ 428625 w 664369"/>
                  <a:gd name="connsiteY31" fmla="*/ 390525 h 728705"/>
                  <a:gd name="connsiteX32" fmla="*/ 428625 w 664369"/>
                  <a:gd name="connsiteY32" fmla="*/ 390525 h 728705"/>
                  <a:gd name="connsiteX33" fmla="*/ 476250 w 664369"/>
                  <a:gd name="connsiteY33" fmla="*/ 359569 h 728705"/>
                  <a:gd name="connsiteX34" fmla="*/ 502444 w 664369"/>
                  <a:gd name="connsiteY34" fmla="*/ 335756 h 728705"/>
                  <a:gd name="connsiteX35" fmla="*/ 507206 w 664369"/>
                  <a:gd name="connsiteY35" fmla="*/ 297656 h 728705"/>
                  <a:gd name="connsiteX36" fmla="*/ 573881 w 664369"/>
                  <a:gd name="connsiteY36" fmla="*/ 192881 h 728705"/>
                  <a:gd name="connsiteX37" fmla="*/ 571500 w 664369"/>
                  <a:gd name="connsiteY37" fmla="*/ 173831 h 728705"/>
                  <a:gd name="connsiteX38" fmla="*/ 573881 w 664369"/>
                  <a:gd name="connsiteY38" fmla="*/ 164306 h 728705"/>
                  <a:gd name="connsiteX39" fmla="*/ 614363 w 664369"/>
                  <a:gd name="connsiteY39" fmla="*/ 154781 h 728705"/>
                  <a:gd name="connsiteX40" fmla="*/ 628650 w 664369"/>
                  <a:gd name="connsiteY40" fmla="*/ 164306 h 728705"/>
                  <a:gd name="connsiteX41" fmla="*/ 647700 w 664369"/>
                  <a:gd name="connsiteY41" fmla="*/ 166687 h 728705"/>
                  <a:gd name="connsiteX42" fmla="*/ 659606 w 664369"/>
                  <a:gd name="connsiteY42" fmla="*/ 138112 h 728705"/>
                  <a:gd name="connsiteX43" fmla="*/ 664369 w 664369"/>
                  <a:gd name="connsiteY43" fmla="*/ 123825 h 728705"/>
                  <a:gd name="connsiteX44" fmla="*/ 645319 w 664369"/>
                  <a:gd name="connsiteY44" fmla="*/ 109537 h 728705"/>
                  <a:gd name="connsiteX45" fmla="*/ 642938 w 664369"/>
                  <a:gd name="connsiteY45" fmla="*/ 97631 h 728705"/>
                  <a:gd name="connsiteX46" fmla="*/ 621506 w 664369"/>
                  <a:gd name="connsiteY46" fmla="*/ 88106 h 728705"/>
                  <a:gd name="connsiteX47" fmla="*/ 590550 w 664369"/>
                  <a:gd name="connsiteY47" fmla="*/ 92869 h 728705"/>
                  <a:gd name="connsiteX48" fmla="*/ 573881 w 664369"/>
                  <a:gd name="connsiteY48" fmla="*/ 109537 h 728705"/>
                  <a:gd name="connsiteX49" fmla="*/ 564356 w 664369"/>
                  <a:gd name="connsiteY49" fmla="*/ 121444 h 728705"/>
                  <a:gd name="connsiteX50" fmla="*/ 547688 w 664369"/>
                  <a:gd name="connsiteY50" fmla="*/ 130969 h 728705"/>
                  <a:gd name="connsiteX51" fmla="*/ 528638 w 664369"/>
                  <a:gd name="connsiteY51" fmla="*/ 138112 h 728705"/>
                  <a:gd name="connsiteX52" fmla="*/ 516731 w 664369"/>
                  <a:gd name="connsiteY52" fmla="*/ 133350 h 728705"/>
                  <a:gd name="connsiteX53" fmla="*/ 502444 w 664369"/>
                  <a:gd name="connsiteY53" fmla="*/ 133350 h 728705"/>
                  <a:gd name="connsiteX54" fmla="*/ 495300 w 664369"/>
                  <a:gd name="connsiteY54" fmla="*/ 126206 h 728705"/>
                  <a:gd name="connsiteX55" fmla="*/ 478631 w 664369"/>
                  <a:gd name="connsiteY55" fmla="*/ 169069 h 728705"/>
                  <a:gd name="connsiteX56" fmla="*/ 469106 w 664369"/>
                  <a:gd name="connsiteY56" fmla="*/ 178594 h 728705"/>
                  <a:gd name="connsiteX57" fmla="*/ 459581 w 664369"/>
                  <a:gd name="connsiteY57" fmla="*/ 178594 h 728705"/>
                  <a:gd name="connsiteX58" fmla="*/ 459581 w 664369"/>
                  <a:gd name="connsiteY58" fmla="*/ 178594 h 728705"/>
                  <a:gd name="connsiteX59" fmla="*/ 445294 w 664369"/>
                  <a:gd name="connsiteY59" fmla="*/ 192881 h 728705"/>
                  <a:gd name="connsiteX60" fmla="*/ 431006 w 664369"/>
                  <a:gd name="connsiteY60" fmla="*/ 204787 h 728705"/>
                  <a:gd name="connsiteX61" fmla="*/ 421481 w 664369"/>
                  <a:gd name="connsiteY61" fmla="*/ 211931 h 728705"/>
                  <a:gd name="connsiteX62" fmla="*/ 411956 w 664369"/>
                  <a:gd name="connsiteY62" fmla="*/ 190500 h 728705"/>
                  <a:gd name="connsiteX63" fmla="*/ 397669 w 664369"/>
                  <a:gd name="connsiteY63" fmla="*/ 169069 h 728705"/>
                  <a:gd name="connsiteX64" fmla="*/ 385763 w 664369"/>
                  <a:gd name="connsiteY64" fmla="*/ 150019 h 728705"/>
                  <a:gd name="connsiteX65" fmla="*/ 247650 w 664369"/>
                  <a:gd name="connsiteY65" fmla="*/ 185737 h 728705"/>
                  <a:gd name="connsiteX66" fmla="*/ 202406 w 664369"/>
                  <a:gd name="connsiteY66" fmla="*/ 0 h 728705"/>
                  <a:gd name="connsiteX67" fmla="*/ 190500 w 664369"/>
                  <a:gd name="connsiteY67" fmla="*/ 4762 h 728705"/>
                  <a:gd name="connsiteX0" fmla="*/ 190500 w 664369"/>
                  <a:gd name="connsiteY0" fmla="*/ 4762 h 728705"/>
                  <a:gd name="connsiteX1" fmla="*/ 195263 w 664369"/>
                  <a:gd name="connsiteY1" fmla="*/ 78581 h 728705"/>
                  <a:gd name="connsiteX2" fmla="*/ 195263 w 664369"/>
                  <a:gd name="connsiteY2" fmla="*/ 183356 h 728705"/>
                  <a:gd name="connsiteX3" fmla="*/ 147638 w 664369"/>
                  <a:gd name="connsiteY3" fmla="*/ 269081 h 728705"/>
                  <a:gd name="connsiteX4" fmla="*/ 111919 w 664369"/>
                  <a:gd name="connsiteY4" fmla="*/ 290512 h 728705"/>
                  <a:gd name="connsiteX5" fmla="*/ 92869 w 664369"/>
                  <a:gd name="connsiteY5" fmla="*/ 302419 h 728705"/>
                  <a:gd name="connsiteX6" fmla="*/ 90488 w 664369"/>
                  <a:gd name="connsiteY6" fmla="*/ 330994 h 728705"/>
                  <a:gd name="connsiteX7" fmla="*/ 102394 w 664369"/>
                  <a:gd name="connsiteY7" fmla="*/ 335756 h 728705"/>
                  <a:gd name="connsiteX8" fmla="*/ 100013 w 664369"/>
                  <a:gd name="connsiteY8" fmla="*/ 359569 h 728705"/>
                  <a:gd name="connsiteX9" fmla="*/ 104775 w 664369"/>
                  <a:gd name="connsiteY9" fmla="*/ 373856 h 728705"/>
                  <a:gd name="connsiteX10" fmla="*/ 83344 w 664369"/>
                  <a:gd name="connsiteY10" fmla="*/ 392906 h 728705"/>
                  <a:gd name="connsiteX11" fmla="*/ 133288 w 664369"/>
                  <a:gd name="connsiteY11" fmla="*/ 443014 h 728705"/>
                  <a:gd name="connsiteX12" fmla="*/ 76191 w 664369"/>
                  <a:gd name="connsiteY12" fmla="*/ 366696 h 728705"/>
                  <a:gd name="connsiteX13" fmla="*/ 45244 w 664369"/>
                  <a:gd name="connsiteY13" fmla="*/ 385762 h 728705"/>
                  <a:gd name="connsiteX14" fmla="*/ 45244 w 664369"/>
                  <a:gd name="connsiteY14" fmla="*/ 426244 h 728705"/>
                  <a:gd name="connsiteX15" fmla="*/ 52388 w 664369"/>
                  <a:gd name="connsiteY15" fmla="*/ 442912 h 728705"/>
                  <a:gd name="connsiteX16" fmla="*/ 0 w 664369"/>
                  <a:gd name="connsiteY16" fmla="*/ 507206 h 728705"/>
                  <a:gd name="connsiteX17" fmla="*/ 33338 w 664369"/>
                  <a:gd name="connsiteY17" fmla="*/ 611981 h 728705"/>
                  <a:gd name="connsiteX18" fmla="*/ 88106 w 664369"/>
                  <a:gd name="connsiteY18" fmla="*/ 647700 h 728705"/>
                  <a:gd name="connsiteX19" fmla="*/ 104775 w 664369"/>
                  <a:gd name="connsiteY19" fmla="*/ 642937 h 728705"/>
                  <a:gd name="connsiteX20" fmla="*/ 152400 w 664369"/>
                  <a:gd name="connsiteY20" fmla="*/ 690562 h 728705"/>
                  <a:gd name="connsiteX21" fmla="*/ 214313 w 664369"/>
                  <a:gd name="connsiteY21" fmla="*/ 728705 h 728705"/>
                  <a:gd name="connsiteX22" fmla="*/ 230981 w 664369"/>
                  <a:gd name="connsiteY22" fmla="*/ 671512 h 728705"/>
                  <a:gd name="connsiteX23" fmla="*/ 285750 w 664369"/>
                  <a:gd name="connsiteY23" fmla="*/ 650081 h 728705"/>
                  <a:gd name="connsiteX24" fmla="*/ 354803 w 664369"/>
                  <a:gd name="connsiteY24" fmla="*/ 628692 h 728705"/>
                  <a:gd name="connsiteX25" fmla="*/ 369094 w 664369"/>
                  <a:gd name="connsiteY25" fmla="*/ 602456 h 728705"/>
                  <a:gd name="connsiteX26" fmla="*/ 366713 w 664369"/>
                  <a:gd name="connsiteY26" fmla="*/ 564356 h 728705"/>
                  <a:gd name="connsiteX27" fmla="*/ 369094 w 664369"/>
                  <a:gd name="connsiteY27" fmla="*/ 533400 h 728705"/>
                  <a:gd name="connsiteX28" fmla="*/ 373856 w 664369"/>
                  <a:gd name="connsiteY28" fmla="*/ 502444 h 728705"/>
                  <a:gd name="connsiteX29" fmla="*/ 381000 w 664369"/>
                  <a:gd name="connsiteY29" fmla="*/ 478631 h 728705"/>
                  <a:gd name="connsiteX30" fmla="*/ 407194 w 664369"/>
                  <a:gd name="connsiteY30" fmla="*/ 440531 h 728705"/>
                  <a:gd name="connsiteX31" fmla="*/ 428625 w 664369"/>
                  <a:gd name="connsiteY31" fmla="*/ 390525 h 728705"/>
                  <a:gd name="connsiteX32" fmla="*/ 428625 w 664369"/>
                  <a:gd name="connsiteY32" fmla="*/ 390525 h 728705"/>
                  <a:gd name="connsiteX33" fmla="*/ 476250 w 664369"/>
                  <a:gd name="connsiteY33" fmla="*/ 359569 h 728705"/>
                  <a:gd name="connsiteX34" fmla="*/ 502444 w 664369"/>
                  <a:gd name="connsiteY34" fmla="*/ 335756 h 728705"/>
                  <a:gd name="connsiteX35" fmla="*/ 507206 w 664369"/>
                  <a:gd name="connsiteY35" fmla="*/ 297656 h 728705"/>
                  <a:gd name="connsiteX36" fmla="*/ 573881 w 664369"/>
                  <a:gd name="connsiteY36" fmla="*/ 192881 h 728705"/>
                  <a:gd name="connsiteX37" fmla="*/ 571500 w 664369"/>
                  <a:gd name="connsiteY37" fmla="*/ 173831 h 728705"/>
                  <a:gd name="connsiteX38" fmla="*/ 573881 w 664369"/>
                  <a:gd name="connsiteY38" fmla="*/ 164306 h 728705"/>
                  <a:gd name="connsiteX39" fmla="*/ 614363 w 664369"/>
                  <a:gd name="connsiteY39" fmla="*/ 154781 h 728705"/>
                  <a:gd name="connsiteX40" fmla="*/ 628650 w 664369"/>
                  <a:gd name="connsiteY40" fmla="*/ 164306 h 728705"/>
                  <a:gd name="connsiteX41" fmla="*/ 647700 w 664369"/>
                  <a:gd name="connsiteY41" fmla="*/ 166687 h 728705"/>
                  <a:gd name="connsiteX42" fmla="*/ 659606 w 664369"/>
                  <a:gd name="connsiteY42" fmla="*/ 138112 h 728705"/>
                  <a:gd name="connsiteX43" fmla="*/ 664369 w 664369"/>
                  <a:gd name="connsiteY43" fmla="*/ 123825 h 728705"/>
                  <a:gd name="connsiteX44" fmla="*/ 645319 w 664369"/>
                  <a:gd name="connsiteY44" fmla="*/ 109537 h 728705"/>
                  <a:gd name="connsiteX45" fmla="*/ 642938 w 664369"/>
                  <a:gd name="connsiteY45" fmla="*/ 97631 h 728705"/>
                  <a:gd name="connsiteX46" fmla="*/ 621506 w 664369"/>
                  <a:gd name="connsiteY46" fmla="*/ 88106 h 728705"/>
                  <a:gd name="connsiteX47" fmla="*/ 590550 w 664369"/>
                  <a:gd name="connsiteY47" fmla="*/ 92869 h 728705"/>
                  <a:gd name="connsiteX48" fmla="*/ 573881 w 664369"/>
                  <a:gd name="connsiteY48" fmla="*/ 109537 h 728705"/>
                  <a:gd name="connsiteX49" fmla="*/ 564356 w 664369"/>
                  <a:gd name="connsiteY49" fmla="*/ 121444 h 728705"/>
                  <a:gd name="connsiteX50" fmla="*/ 547688 w 664369"/>
                  <a:gd name="connsiteY50" fmla="*/ 130969 h 728705"/>
                  <a:gd name="connsiteX51" fmla="*/ 528638 w 664369"/>
                  <a:gd name="connsiteY51" fmla="*/ 138112 h 728705"/>
                  <a:gd name="connsiteX52" fmla="*/ 516731 w 664369"/>
                  <a:gd name="connsiteY52" fmla="*/ 133350 h 728705"/>
                  <a:gd name="connsiteX53" fmla="*/ 502444 w 664369"/>
                  <a:gd name="connsiteY53" fmla="*/ 133350 h 728705"/>
                  <a:gd name="connsiteX54" fmla="*/ 495300 w 664369"/>
                  <a:gd name="connsiteY54" fmla="*/ 126206 h 728705"/>
                  <a:gd name="connsiteX55" fmla="*/ 478631 w 664369"/>
                  <a:gd name="connsiteY55" fmla="*/ 169069 h 728705"/>
                  <a:gd name="connsiteX56" fmla="*/ 469106 w 664369"/>
                  <a:gd name="connsiteY56" fmla="*/ 178594 h 728705"/>
                  <a:gd name="connsiteX57" fmla="*/ 459581 w 664369"/>
                  <a:gd name="connsiteY57" fmla="*/ 178594 h 728705"/>
                  <a:gd name="connsiteX58" fmla="*/ 459581 w 664369"/>
                  <a:gd name="connsiteY58" fmla="*/ 178594 h 728705"/>
                  <a:gd name="connsiteX59" fmla="*/ 445294 w 664369"/>
                  <a:gd name="connsiteY59" fmla="*/ 192881 h 728705"/>
                  <a:gd name="connsiteX60" fmla="*/ 431006 w 664369"/>
                  <a:gd name="connsiteY60" fmla="*/ 204787 h 728705"/>
                  <a:gd name="connsiteX61" fmla="*/ 421481 w 664369"/>
                  <a:gd name="connsiteY61" fmla="*/ 211931 h 728705"/>
                  <a:gd name="connsiteX62" fmla="*/ 411956 w 664369"/>
                  <a:gd name="connsiteY62" fmla="*/ 190500 h 728705"/>
                  <a:gd name="connsiteX63" fmla="*/ 397669 w 664369"/>
                  <a:gd name="connsiteY63" fmla="*/ 169069 h 728705"/>
                  <a:gd name="connsiteX64" fmla="*/ 385763 w 664369"/>
                  <a:gd name="connsiteY64" fmla="*/ 150019 h 728705"/>
                  <a:gd name="connsiteX65" fmla="*/ 247650 w 664369"/>
                  <a:gd name="connsiteY65" fmla="*/ 185737 h 728705"/>
                  <a:gd name="connsiteX66" fmla="*/ 202406 w 664369"/>
                  <a:gd name="connsiteY66" fmla="*/ 0 h 728705"/>
                  <a:gd name="connsiteX67" fmla="*/ 190500 w 664369"/>
                  <a:gd name="connsiteY67" fmla="*/ 4762 h 728705"/>
                  <a:gd name="connsiteX0" fmla="*/ 190500 w 664369"/>
                  <a:gd name="connsiteY0" fmla="*/ 4762 h 728705"/>
                  <a:gd name="connsiteX1" fmla="*/ 195263 w 664369"/>
                  <a:gd name="connsiteY1" fmla="*/ 78581 h 728705"/>
                  <a:gd name="connsiteX2" fmla="*/ 195263 w 664369"/>
                  <a:gd name="connsiteY2" fmla="*/ 183356 h 728705"/>
                  <a:gd name="connsiteX3" fmla="*/ 147638 w 664369"/>
                  <a:gd name="connsiteY3" fmla="*/ 269081 h 728705"/>
                  <a:gd name="connsiteX4" fmla="*/ 111919 w 664369"/>
                  <a:gd name="connsiteY4" fmla="*/ 290512 h 728705"/>
                  <a:gd name="connsiteX5" fmla="*/ 92869 w 664369"/>
                  <a:gd name="connsiteY5" fmla="*/ 302419 h 728705"/>
                  <a:gd name="connsiteX6" fmla="*/ 90488 w 664369"/>
                  <a:gd name="connsiteY6" fmla="*/ 330994 h 728705"/>
                  <a:gd name="connsiteX7" fmla="*/ 102394 w 664369"/>
                  <a:gd name="connsiteY7" fmla="*/ 335756 h 728705"/>
                  <a:gd name="connsiteX8" fmla="*/ 100013 w 664369"/>
                  <a:gd name="connsiteY8" fmla="*/ 359569 h 728705"/>
                  <a:gd name="connsiteX9" fmla="*/ 104775 w 664369"/>
                  <a:gd name="connsiteY9" fmla="*/ 373856 h 728705"/>
                  <a:gd name="connsiteX10" fmla="*/ 83344 w 664369"/>
                  <a:gd name="connsiteY10" fmla="*/ 392906 h 728705"/>
                  <a:gd name="connsiteX11" fmla="*/ 76191 w 664369"/>
                  <a:gd name="connsiteY11" fmla="*/ 366696 h 728705"/>
                  <a:gd name="connsiteX12" fmla="*/ 45244 w 664369"/>
                  <a:gd name="connsiteY12" fmla="*/ 385762 h 728705"/>
                  <a:gd name="connsiteX13" fmla="*/ 45244 w 664369"/>
                  <a:gd name="connsiteY13" fmla="*/ 426244 h 728705"/>
                  <a:gd name="connsiteX14" fmla="*/ 52388 w 664369"/>
                  <a:gd name="connsiteY14" fmla="*/ 442912 h 728705"/>
                  <a:gd name="connsiteX15" fmla="*/ 0 w 664369"/>
                  <a:gd name="connsiteY15" fmla="*/ 507206 h 728705"/>
                  <a:gd name="connsiteX16" fmla="*/ 33338 w 664369"/>
                  <a:gd name="connsiteY16" fmla="*/ 611981 h 728705"/>
                  <a:gd name="connsiteX17" fmla="*/ 88106 w 664369"/>
                  <a:gd name="connsiteY17" fmla="*/ 647700 h 728705"/>
                  <a:gd name="connsiteX18" fmla="*/ 104775 w 664369"/>
                  <a:gd name="connsiteY18" fmla="*/ 642937 h 728705"/>
                  <a:gd name="connsiteX19" fmla="*/ 152400 w 664369"/>
                  <a:gd name="connsiteY19" fmla="*/ 690562 h 728705"/>
                  <a:gd name="connsiteX20" fmla="*/ 214313 w 664369"/>
                  <a:gd name="connsiteY20" fmla="*/ 728705 h 728705"/>
                  <a:gd name="connsiteX21" fmla="*/ 230981 w 664369"/>
                  <a:gd name="connsiteY21" fmla="*/ 671512 h 728705"/>
                  <a:gd name="connsiteX22" fmla="*/ 285750 w 664369"/>
                  <a:gd name="connsiteY22" fmla="*/ 650081 h 728705"/>
                  <a:gd name="connsiteX23" fmla="*/ 354803 w 664369"/>
                  <a:gd name="connsiteY23" fmla="*/ 628692 h 728705"/>
                  <a:gd name="connsiteX24" fmla="*/ 369094 w 664369"/>
                  <a:gd name="connsiteY24" fmla="*/ 602456 h 728705"/>
                  <a:gd name="connsiteX25" fmla="*/ 366713 w 664369"/>
                  <a:gd name="connsiteY25" fmla="*/ 564356 h 728705"/>
                  <a:gd name="connsiteX26" fmla="*/ 369094 w 664369"/>
                  <a:gd name="connsiteY26" fmla="*/ 533400 h 728705"/>
                  <a:gd name="connsiteX27" fmla="*/ 373856 w 664369"/>
                  <a:gd name="connsiteY27" fmla="*/ 502444 h 728705"/>
                  <a:gd name="connsiteX28" fmla="*/ 381000 w 664369"/>
                  <a:gd name="connsiteY28" fmla="*/ 478631 h 728705"/>
                  <a:gd name="connsiteX29" fmla="*/ 407194 w 664369"/>
                  <a:gd name="connsiteY29" fmla="*/ 440531 h 728705"/>
                  <a:gd name="connsiteX30" fmla="*/ 428625 w 664369"/>
                  <a:gd name="connsiteY30" fmla="*/ 390525 h 728705"/>
                  <a:gd name="connsiteX31" fmla="*/ 428625 w 664369"/>
                  <a:gd name="connsiteY31" fmla="*/ 390525 h 728705"/>
                  <a:gd name="connsiteX32" fmla="*/ 476250 w 664369"/>
                  <a:gd name="connsiteY32" fmla="*/ 359569 h 728705"/>
                  <a:gd name="connsiteX33" fmla="*/ 502444 w 664369"/>
                  <a:gd name="connsiteY33" fmla="*/ 335756 h 728705"/>
                  <a:gd name="connsiteX34" fmla="*/ 507206 w 664369"/>
                  <a:gd name="connsiteY34" fmla="*/ 297656 h 728705"/>
                  <a:gd name="connsiteX35" fmla="*/ 573881 w 664369"/>
                  <a:gd name="connsiteY35" fmla="*/ 192881 h 728705"/>
                  <a:gd name="connsiteX36" fmla="*/ 571500 w 664369"/>
                  <a:gd name="connsiteY36" fmla="*/ 173831 h 728705"/>
                  <a:gd name="connsiteX37" fmla="*/ 573881 w 664369"/>
                  <a:gd name="connsiteY37" fmla="*/ 164306 h 728705"/>
                  <a:gd name="connsiteX38" fmla="*/ 614363 w 664369"/>
                  <a:gd name="connsiteY38" fmla="*/ 154781 h 728705"/>
                  <a:gd name="connsiteX39" fmla="*/ 628650 w 664369"/>
                  <a:gd name="connsiteY39" fmla="*/ 164306 h 728705"/>
                  <a:gd name="connsiteX40" fmla="*/ 647700 w 664369"/>
                  <a:gd name="connsiteY40" fmla="*/ 166687 h 728705"/>
                  <a:gd name="connsiteX41" fmla="*/ 659606 w 664369"/>
                  <a:gd name="connsiteY41" fmla="*/ 138112 h 728705"/>
                  <a:gd name="connsiteX42" fmla="*/ 664369 w 664369"/>
                  <a:gd name="connsiteY42" fmla="*/ 123825 h 728705"/>
                  <a:gd name="connsiteX43" fmla="*/ 645319 w 664369"/>
                  <a:gd name="connsiteY43" fmla="*/ 109537 h 728705"/>
                  <a:gd name="connsiteX44" fmla="*/ 642938 w 664369"/>
                  <a:gd name="connsiteY44" fmla="*/ 97631 h 728705"/>
                  <a:gd name="connsiteX45" fmla="*/ 621506 w 664369"/>
                  <a:gd name="connsiteY45" fmla="*/ 88106 h 728705"/>
                  <a:gd name="connsiteX46" fmla="*/ 590550 w 664369"/>
                  <a:gd name="connsiteY46" fmla="*/ 92869 h 728705"/>
                  <a:gd name="connsiteX47" fmla="*/ 573881 w 664369"/>
                  <a:gd name="connsiteY47" fmla="*/ 109537 h 728705"/>
                  <a:gd name="connsiteX48" fmla="*/ 564356 w 664369"/>
                  <a:gd name="connsiteY48" fmla="*/ 121444 h 728705"/>
                  <a:gd name="connsiteX49" fmla="*/ 547688 w 664369"/>
                  <a:gd name="connsiteY49" fmla="*/ 130969 h 728705"/>
                  <a:gd name="connsiteX50" fmla="*/ 528638 w 664369"/>
                  <a:gd name="connsiteY50" fmla="*/ 138112 h 728705"/>
                  <a:gd name="connsiteX51" fmla="*/ 516731 w 664369"/>
                  <a:gd name="connsiteY51" fmla="*/ 133350 h 728705"/>
                  <a:gd name="connsiteX52" fmla="*/ 502444 w 664369"/>
                  <a:gd name="connsiteY52" fmla="*/ 133350 h 728705"/>
                  <a:gd name="connsiteX53" fmla="*/ 495300 w 664369"/>
                  <a:gd name="connsiteY53" fmla="*/ 126206 h 728705"/>
                  <a:gd name="connsiteX54" fmla="*/ 478631 w 664369"/>
                  <a:gd name="connsiteY54" fmla="*/ 169069 h 728705"/>
                  <a:gd name="connsiteX55" fmla="*/ 469106 w 664369"/>
                  <a:gd name="connsiteY55" fmla="*/ 178594 h 728705"/>
                  <a:gd name="connsiteX56" fmla="*/ 459581 w 664369"/>
                  <a:gd name="connsiteY56" fmla="*/ 178594 h 728705"/>
                  <a:gd name="connsiteX57" fmla="*/ 459581 w 664369"/>
                  <a:gd name="connsiteY57" fmla="*/ 178594 h 728705"/>
                  <a:gd name="connsiteX58" fmla="*/ 445294 w 664369"/>
                  <a:gd name="connsiteY58" fmla="*/ 192881 h 728705"/>
                  <a:gd name="connsiteX59" fmla="*/ 431006 w 664369"/>
                  <a:gd name="connsiteY59" fmla="*/ 204787 h 728705"/>
                  <a:gd name="connsiteX60" fmla="*/ 421481 w 664369"/>
                  <a:gd name="connsiteY60" fmla="*/ 211931 h 728705"/>
                  <a:gd name="connsiteX61" fmla="*/ 411956 w 664369"/>
                  <a:gd name="connsiteY61" fmla="*/ 190500 h 728705"/>
                  <a:gd name="connsiteX62" fmla="*/ 397669 w 664369"/>
                  <a:gd name="connsiteY62" fmla="*/ 169069 h 728705"/>
                  <a:gd name="connsiteX63" fmla="*/ 385763 w 664369"/>
                  <a:gd name="connsiteY63" fmla="*/ 150019 h 728705"/>
                  <a:gd name="connsiteX64" fmla="*/ 247650 w 664369"/>
                  <a:gd name="connsiteY64" fmla="*/ 185737 h 728705"/>
                  <a:gd name="connsiteX65" fmla="*/ 202406 w 664369"/>
                  <a:gd name="connsiteY65" fmla="*/ 0 h 728705"/>
                  <a:gd name="connsiteX66" fmla="*/ 190500 w 664369"/>
                  <a:gd name="connsiteY66" fmla="*/ 4762 h 7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64369" h="728705">
                    <a:moveTo>
                      <a:pt x="190500" y="4762"/>
                    </a:moveTo>
                    <a:lnTo>
                      <a:pt x="195263" y="78581"/>
                    </a:lnTo>
                    <a:lnTo>
                      <a:pt x="195263" y="183356"/>
                    </a:lnTo>
                    <a:lnTo>
                      <a:pt x="147638" y="269081"/>
                    </a:lnTo>
                    <a:lnTo>
                      <a:pt x="111919" y="290512"/>
                    </a:lnTo>
                    <a:lnTo>
                      <a:pt x="92869" y="302419"/>
                    </a:lnTo>
                    <a:lnTo>
                      <a:pt x="90488" y="330994"/>
                    </a:lnTo>
                    <a:lnTo>
                      <a:pt x="102394" y="335756"/>
                    </a:lnTo>
                    <a:lnTo>
                      <a:pt x="100013" y="359569"/>
                    </a:lnTo>
                    <a:lnTo>
                      <a:pt x="104775" y="373856"/>
                    </a:lnTo>
                    <a:lnTo>
                      <a:pt x="83344" y="392906"/>
                    </a:lnTo>
                    <a:lnTo>
                      <a:pt x="76191" y="366696"/>
                    </a:lnTo>
                    <a:lnTo>
                      <a:pt x="45244" y="385762"/>
                    </a:lnTo>
                    <a:lnTo>
                      <a:pt x="45244" y="426244"/>
                    </a:lnTo>
                    <a:lnTo>
                      <a:pt x="52388" y="442912"/>
                    </a:lnTo>
                    <a:lnTo>
                      <a:pt x="0" y="507206"/>
                    </a:lnTo>
                    <a:lnTo>
                      <a:pt x="33338" y="611981"/>
                    </a:lnTo>
                    <a:lnTo>
                      <a:pt x="88106" y="647700"/>
                    </a:lnTo>
                    <a:lnTo>
                      <a:pt x="104775" y="642937"/>
                    </a:lnTo>
                    <a:lnTo>
                      <a:pt x="152400" y="690562"/>
                    </a:lnTo>
                    <a:lnTo>
                      <a:pt x="214313" y="728705"/>
                    </a:lnTo>
                    <a:lnTo>
                      <a:pt x="230981" y="671512"/>
                    </a:lnTo>
                    <a:lnTo>
                      <a:pt x="285750" y="650081"/>
                    </a:lnTo>
                    <a:lnTo>
                      <a:pt x="354803" y="628692"/>
                    </a:lnTo>
                    <a:lnTo>
                      <a:pt x="369094" y="602456"/>
                    </a:lnTo>
                    <a:lnTo>
                      <a:pt x="366713" y="564356"/>
                    </a:lnTo>
                    <a:lnTo>
                      <a:pt x="369094" y="533400"/>
                    </a:lnTo>
                    <a:lnTo>
                      <a:pt x="373856" y="502444"/>
                    </a:lnTo>
                    <a:lnTo>
                      <a:pt x="381000" y="478631"/>
                    </a:lnTo>
                    <a:lnTo>
                      <a:pt x="407194" y="440531"/>
                    </a:lnTo>
                    <a:lnTo>
                      <a:pt x="428625" y="390525"/>
                    </a:lnTo>
                    <a:lnTo>
                      <a:pt x="428625" y="390525"/>
                    </a:lnTo>
                    <a:lnTo>
                      <a:pt x="476250" y="359569"/>
                    </a:lnTo>
                    <a:lnTo>
                      <a:pt x="502444" y="335756"/>
                    </a:lnTo>
                    <a:lnTo>
                      <a:pt x="507206" y="297656"/>
                    </a:lnTo>
                    <a:lnTo>
                      <a:pt x="573881" y="192881"/>
                    </a:lnTo>
                    <a:lnTo>
                      <a:pt x="571500" y="173831"/>
                    </a:lnTo>
                    <a:lnTo>
                      <a:pt x="573881" y="164306"/>
                    </a:lnTo>
                    <a:lnTo>
                      <a:pt x="614363" y="154781"/>
                    </a:lnTo>
                    <a:lnTo>
                      <a:pt x="628650" y="164306"/>
                    </a:lnTo>
                    <a:lnTo>
                      <a:pt x="647700" y="166687"/>
                    </a:lnTo>
                    <a:lnTo>
                      <a:pt x="659606" y="138112"/>
                    </a:lnTo>
                    <a:lnTo>
                      <a:pt x="664369" y="123825"/>
                    </a:lnTo>
                    <a:lnTo>
                      <a:pt x="645319" y="109537"/>
                    </a:lnTo>
                    <a:lnTo>
                      <a:pt x="642938" y="97631"/>
                    </a:lnTo>
                    <a:lnTo>
                      <a:pt x="621506" y="88106"/>
                    </a:lnTo>
                    <a:lnTo>
                      <a:pt x="590550" y="92869"/>
                    </a:lnTo>
                    <a:lnTo>
                      <a:pt x="573881" y="109537"/>
                    </a:lnTo>
                    <a:lnTo>
                      <a:pt x="564356" y="121444"/>
                    </a:lnTo>
                    <a:lnTo>
                      <a:pt x="547688" y="130969"/>
                    </a:lnTo>
                    <a:lnTo>
                      <a:pt x="528638" y="138112"/>
                    </a:lnTo>
                    <a:lnTo>
                      <a:pt x="516731" y="133350"/>
                    </a:lnTo>
                    <a:lnTo>
                      <a:pt x="502444" y="133350"/>
                    </a:lnTo>
                    <a:lnTo>
                      <a:pt x="495300" y="126206"/>
                    </a:lnTo>
                    <a:lnTo>
                      <a:pt x="478631" y="169069"/>
                    </a:lnTo>
                    <a:lnTo>
                      <a:pt x="469106" y="178594"/>
                    </a:lnTo>
                    <a:lnTo>
                      <a:pt x="459581" y="178594"/>
                    </a:lnTo>
                    <a:lnTo>
                      <a:pt x="459581" y="178594"/>
                    </a:lnTo>
                    <a:lnTo>
                      <a:pt x="445294" y="192881"/>
                    </a:lnTo>
                    <a:lnTo>
                      <a:pt x="431006" y="204787"/>
                    </a:lnTo>
                    <a:lnTo>
                      <a:pt x="421481" y="211931"/>
                    </a:lnTo>
                    <a:lnTo>
                      <a:pt x="411956" y="190500"/>
                    </a:lnTo>
                    <a:lnTo>
                      <a:pt x="397669" y="169069"/>
                    </a:lnTo>
                    <a:lnTo>
                      <a:pt x="385763" y="150019"/>
                    </a:lnTo>
                    <a:lnTo>
                      <a:pt x="247650" y="185737"/>
                    </a:lnTo>
                    <a:lnTo>
                      <a:pt x="202406" y="0"/>
                    </a:lnTo>
                    <a:lnTo>
                      <a:pt x="190500" y="4762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71" name="Freeform 3092"/>
              <p:cNvSpPr/>
              <p:nvPr/>
            </p:nvSpPr>
            <p:spPr>
              <a:xfrm>
                <a:off x="9583070" y="2648201"/>
                <a:ext cx="690562" cy="331787"/>
              </a:xfrm>
              <a:custGeom>
                <a:avLst/>
                <a:gdLst>
                  <a:gd name="connsiteX0" fmla="*/ 0 w 690562"/>
                  <a:gd name="connsiteY0" fmla="*/ 180975 h 319087"/>
                  <a:gd name="connsiteX1" fmla="*/ 40481 w 690562"/>
                  <a:gd name="connsiteY1" fmla="*/ 238125 h 319087"/>
                  <a:gd name="connsiteX2" fmla="*/ 76200 w 690562"/>
                  <a:gd name="connsiteY2" fmla="*/ 207169 h 319087"/>
                  <a:gd name="connsiteX3" fmla="*/ 92868 w 690562"/>
                  <a:gd name="connsiteY3" fmla="*/ 209550 h 319087"/>
                  <a:gd name="connsiteX4" fmla="*/ 104775 w 690562"/>
                  <a:gd name="connsiteY4" fmla="*/ 161925 h 319087"/>
                  <a:gd name="connsiteX5" fmla="*/ 145256 w 690562"/>
                  <a:gd name="connsiteY5" fmla="*/ 169069 h 319087"/>
                  <a:gd name="connsiteX6" fmla="*/ 171450 w 690562"/>
                  <a:gd name="connsiteY6" fmla="*/ 161925 h 319087"/>
                  <a:gd name="connsiteX7" fmla="*/ 192881 w 690562"/>
                  <a:gd name="connsiteY7" fmla="*/ 140494 h 319087"/>
                  <a:gd name="connsiteX8" fmla="*/ 216693 w 690562"/>
                  <a:gd name="connsiteY8" fmla="*/ 119062 h 319087"/>
                  <a:gd name="connsiteX9" fmla="*/ 238125 w 690562"/>
                  <a:gd name="connsiteY9" fmla="*/ 119062 h 319087"/>
                  <a:gd name="connsiteX10" fmla="*/ 259556 w 690562"/>
                  <a:gd name="connsiteY10" fmla="*/ 130969 h 319087"/>
                  <a:gd name="connsiteX11" fmla="*/ 264318 w 690562"/>
                  <a:gd name="connsiteY11" fmla="*/ 145256 h 319087"/>
                  <a:gd name="connsiteX12" fmla="*/ 283368 w 690562"/>
                  <a:gd name="connsiteY12" fmla="*/ 157162 h 319087"/>
                  <a:gd name="connsiteX13" fmla="*/ 302418 w 690562"/>
                  <a:gd name="connsiteY13" fmla="*/ 147637 h 319087"/>
                  <a:gd name="connsiteX14" fmla="*/ 328612 w 690562"/>
                  <a:gd name="connsiteY14" fmla="*/ 159544 h 319087"/>
                  <a:gd name="connsiteX15" fmla="*/ 350043 w 690562"/>
                  <a:gd name="connsiteY15" fmla="*/ 171450 h 319087"/>
                  <a:gd name="connsiteX16" fmla="*/ 369093 w 690562"/>
                  <a:gd name="connsiteY16" fmla="*/ 188119 h 319087"/>
                  <a:gd name="connsiteX17" fmla="*/ 397668 w 690562"/>
                  <a:gd name="connsiteY17" fmla="*/ 214312 h 319087"/>
                  <a:gd name="connsiteX18" fmla="*/ 402431 w 690562"/>
                  <a:gd name="connsiteY18" fmla="*/ 235744 h 319087"/>
                  <a:gd name="connsiteX19" fmla="*/ 400050 w 690562"/>
                  <a:gd name="connsiteY19" fmla="*/ 264319 h 319087"/>
                  <a:gd name="connsiteX20" fmla="*/ 388143 w 690562"/>
                  <a:gd name="connsiteY20" fmla="*/ 290512 h 319087"/>
                  <a:gd name="connsiteX21" fmla="*/ 409575 w 690562"/>
                  <a:gd name="connsiteY21" fmla="*/ 302419 h 319087"/>
                  <a:gd name="connsiteX22" fmla="*/ 419100 w 690562"/>
                  <a:gd name="connsiteY22" fmla="*/ 302419 h 319087"/>
                  <a:gd name="connsiteX23" fmla="*/ 438150 w 690562"/>
                  <a:gd name="connsiteY23" fmla="*/ 290512 h 319087"/>
                  <a:gd name="connsiteX24" fmla="*/ 454818 w 690562"/>
                  <a:gd name="connsiteY24" fmla="*/ 295275 h 319087"/>
                  <a:gd name="connsiteX25" fmla="*/ 473868 w 690562"/>
                  <a:gd name="connsiteY25" fmla="*/ 309562 h 319087"/>
                  <a:gd name="connsiteX26" fmla="*/ 507206 w 690562"/>
                  <a:gd name="connsiteY26" fmla="*/ 314325 h 319087"/>
                  <a:gd name="connsiteX27" fmla="*/ 523875 w 690562"/>
                  <a:gd name="connsiteY27" fmla="*/ 319087 h 319087"/>
                  <a:gd name="connsiteX28" fmla="*/ 526256 w 690562"/>
                  <a:gd name="connsiteY28" fmla="*/ 302419 h 319087"/>
                  <a:gd name="connsiteX29" fmla="*/ 535781 w 690562"/>
                  <a:gd name="connsiteY29" fmla="*/ 290512 h 319087"/>
                  <a:gd name="connsiteX30" fmla="*/ 528637 w 690562"/>
                  <a:gd name="connsiteY30" fmla="*/ 261937 h 319087"/>
                  <a:gd name="connsiteX31" fmla="*/ 509587 w 690562"/>
                  <a:gd name="connsiteY31" fmla="*/ 257175 h 319087"/>
                  <a:gd name="connsiteX32" fmla="*/ 490537 w 690562"/>
                  <a:gd name="connsiteY32" fmla="*/ 235744 h 319087"/>
                  <a:gd name="connsiteX33" fmla="*/ 481012 w 690562"/>
                  <a:gd name="connsiteY33" fmla="*/ 202406 h 319087"/>
                  <a:gd name="connsiteX34" fmla="*/ 461962 w 690562"/>
                  <a:gd name="connsiteY34" fmla="*/ 154781 h 319087"/>
                  <a:gd name="connsiteX35" fmla="*/ 457200 w 690562"/>
                  <a:gd name="connsiteY35" fmla="*/ 126206 h 319087"/>
                  <a:gd name="connsiteX36" fmla="*/ 457200 w 690562"/>
                  <a:gd name="connsiteY36" fmla="*/ 111919 h 319087"/>
                  <a:gd name="connsiteX37" fmla="*/ 469106 w 690562"/>
                  <a:gd name="connsiteY37" fmla="*/ 100012 h 319087"/>
                  <a:gd name="connsiteX38" fmla="*/ 476250 w 690562"/>
                  <a:gd name="connsiteY38" fmla="*/ 78581 h 319087"/>
                  <a:gd name="connsiteX39" fmla="*/ 497681 w 690562"/>
                  <a:gd name="connsiteY39" fmla="*/ 73819 h 319087"/>
                  <a:gd name="connsiteX40" fmla="*/ 500062 w 690562"/>
                  <a:gd name="connsiteY40" fmla="*/ 92869 h 319087"/>
                  <a:gd name="connsiteX41" fmla="*/ 495300 w 690562"/>
                  <a:gd name="connsiteY41" fmla="*/ 107156 h 319087"/>
                  <a:gd name="connsiteX42" fmla="*/ 509587 w 690562"/>
                  <a:gd name="connsiteY42" fmla="*/ 116681 h 319087"/>
                  <a:gd name="connsiteX43" fmla="*/ 509587 w 690562"/>
                  <a:gd name="connsiteY43" fmla="*/ 126206 h 319087"/>
                  <a:gd name="connsiteX44" fmla="*/ 504825 w 690562"/>
                  <a:gd name="connsiteY44" fmla="*/ 147637 h 319087"/>
                  <a:gd name="connsiteX45" fmla="*/ 502443 w 690562"/>
                  <a:gd name="connsiteY45" fmla="*/ 154781 h 319087"/>
                  <a:gd name="connsiteX46" fmla="*/ 523875 w 690562"/>
                  <a:gd name="connsiteY46" fmla="*/ 171450 h 319087"/>
                  <a:gd name="connsiteX47" fmla="*/ 531018 w 690562"/>
                  <a:gd name="connsiteY47" fmla="*/ 185737 h 319087"/>
                  <a:gd name="connsiteX48" fmla="*/ 545306 w 690562"/>
                  <a:gd name="connsiteY48" fmla="*/ 190500 h 319087"/>
                  <a:gd name="connsiteX49" fmla="*/ 531018 w 690562"/>
                  <a:gd name="connsiteY49" fmla="*/ 204787 h 319087"/>
                  <a:gd name="connsiteX50" fmla="*/ 528637 w 690562"/>
                  <a:gd name="connsiteY50" fmla="*/ 216694 h 319087"/>
                  <a:gd name="connsiteX51" fmla="*/ 547687 w 690562"/>
                  <a:gd name="connsiteY51" fmla="*/ 235744 h 319087"/>
                  <a:gd name="connsiteX52" fmla="*/ 547687 w 690562"/>
                  <a:gd name="connsiteY52" fmla="*/ 235744 h 319087"/>
                  <a:gd name="connsiteX53" fmla="*/ 581025 w 690562"/>
                  <a:gd name="connsiteY53" fmla="*/ 247650 h 319087"/>
                  <a:gd name="connsiteX54" fmla="*/ 595312 w 690562"/>
                  <a:gd name="connsiteY54" fmla="*/ 242887 h 319087"/>
                  <a:gd name="connsiteX55" fmla="*/ 602456 w 690562"/>
                  <a:gd name="connsiteY55" fmla="*/ 264319 h 319087"/>
                  <a:gd name="connsiteX56" fmla="*/ 602456 w 690562"/>
                  <a:gd name="connsiteY56" fmla="*/ 292894 h 319087"/>
                  <a:gd name="connsiteX57" fmla="*/ 611981 w 690562"/>
                  <a:gd name="connsiteY57" fmla="*/ 297656 h 319087"/>
                  <a:gd name="connsiteX58" fmla="*/ 631031 w 690562"/>
                  <a:gd name="connsiteY58" fmla="*/ 297656 h 319087"/>
                  <a:gd name="connsiteX59" fmla="*/ 650081 w 690562"/>
                  <a:gd name="connsiteY59" fmla="*/ 285750 h 319087"/>
                  <a:gd name="connsiteX60" fmla="*/ 669131 w 690562"/>
                  <a:gd name="connsiteY60" fmla="*/ 278606 h 319087"/>
                  <a:gd name="connsiteX61" fmla="*/ 681037 w 690562"/>
                  <a:gd name="connsiteY61" fmla="*/ 278606 h 319087"/>
                  <a:gd name="connsiteX62" fmla="*/ 690562 w 690562"/>
                  <a:gd name="connsiteY62" fmla="*/ 204787 h 319087"/>
                  <a:gd name="connsiteX63" fmla="*/ 614362 w 690562"/>
                  <a:gd name="connsiteY63" fmla="*/ 228600 h 319087"/>
                  <a:gd name="connsiteX64" fmla="*/ 600075 w 690562"/>
                  <a:gd name="connsiteY64" fmla="*/ 173831 h 319087"/>
                  <a:gd name="connsiteX65" fmla="*/ 583406 w 690562"/>
                  <a:gd name="connsiteY65" fmla="*/ 145256 h 319087"/>
                  <a:gd name="connsiteX66" fmla="*/ 585787 w 690562"/>
                  <a:gd name="connsiteY66" fmla="*/ 121444 h 319087"/>
                  <a:gd name="connsiteX67" fmla="*/ 566737 w 690562"/>
                  <a:gd name="connsiteY67" fmla="*/ 83344 h 319087"/>
                  <a:gd name="connsiteX68" fmla="*/ 561975 w 690562"/>
                  <a:gd name="connsiteY68" fmla="*/ 50006 h 319087"/>
                  <a:gd name="connsiteX69" fmla="*/ 533400 w 690562"/>
                  <a:gd name="connsiteY69" fmla="*/ 0 h 319087"/>
                  <a:gd name="connsiteX70" fmla="*/ 411956 w 690562"/>
                  <a:gd name="connsiteY70" fmla="*/ 42862 h 319087"/>
                  <a:gd name="connsiteX71" fmla="*/ 319087 w 690562"/>
                  <a:gd name="connsiteY71" fmla="*/ 71437 h 319087"/>
                  <a:gd name="connsiteX72" fmla="*/ 257175 w 690562"/>
                  <a:gd name="connsiteY72" fmla="*/ 92869 h 319087"/>
                  <a:gd name="connsiteX73" fmla="*/ 147637 w 690562"/>
                  <a:gd name="connsiteY73" fmla="*/ 126206 h 319087"/>
                  <a:gd name="connsiteX74" fmla="*/ 64293 w 690562"/>
                  <a:gd name="connsiteY74" fmla="*/ 157162 h 319087"/>
                  <a:gd name="connsiteX75" fmla="*/ 0 w 690562"/>
                  <a:gd name="connsiteY75" fmla="*/ 180975 h 319087"/>
                  <a:gd name="connsiteX0" fmla="*/ 0 w 690562"/>
                  <a:gd name="connsiteY0" fmla="*/ 180975 h 319087"/>
                  <a:gd name="connsiteX1" fmla="*/ 40481 w 690562"/>
                  <a:gd name="connsiteY1" fmla="*/ 238125 h 319087"/>
                  <a:gd name="connsiteX2" fmla="*/ 76200 w 690562"/>
                  <a:gd name="connsiteY2" fmla="*/ 207169 h 319087"/>
                  <a:gd name="connsiteX3" fmla="*/ 92868 w 690562"/>
                  <a:gd name="connsiteY3" fmla="*/ 209550 h 319087"/>
                  <a:gd name="connsiteX4" fmla="*/ 104775 w 690562"/>
                  <a:gd name="connsiteY4" fmla="*/ 161925 h 319087"/>
                  <a:gd name="connsiteX5" fmla="*/ 145256 w 690562"/>
                  <a:gd name="connsiteY5" fmla="*/ 169069 h 319087"/>
                  <a:gd name="connsiteX6" fmla="*/ 171450 w 690562"/>
                  <a:gd name="connsiteY6" fmla="*/ 161925 h 319087"/>
                  <a:gd name="connsiteX7" fmla="*/ 192881 w 690562"/>
                  <a:gd name="connsiteY7" fmla="*/ 140494 h 319087"/>
                  <a:gd name="connsiteX8" fmla="*/ 216693 w 690562"/>
                  <a:gd name="connsiteY8" fmla="*/ 119062 h 319087"/>
                  <a:gd name="connsiteX9" fmla="*/ 238125 w 690562"/>
                  <a:gd name="connsiteY9" fmla="*/ 119062 h 319087"/>
                  <a:gd name="connsiteX10" fmla="*/ 259556 w 690562"/>
                  <a:gd name="connsiteY10" fmla="*/ 130969 h 319087"/>
                  <a:gd name="connsiteX11" fmla="*/ 264318 w 690562"/>
                  <a:gd name="connsiteY11" fmla="*/ 145256 h 319087"/>
                  <a:gd name="connsiteX12" fmla="*/ 283368 w 690562"/>
                  <a:gd name="connsiteY12" fmla="*/ 157162 h 319087"/>
                  <a:gd name="connsiteX13" fmla="*/ 302418 w 690562"/>
                  <a:gd name="connsiteY13" fmla="*/ 147637 h 319087"/>
                  <a:gd name="connsiteX14" fmla="*/ 328612 w 690562"/>
                  <a:gd name="connsiteY14" fmla="*/ 159544 h 319087"/>
                  <a:gd name="connsiteX15" fmla="*/ 369093 w 690562"/>
                  <a:gd name="connsiteY15" fmla="*/ 188119 h 319087"/>
                  <a:gd name="connsiteX16" fmla="*/ 397668 w 690562"/>
                  <a:gd name="connsiteY16" fmla="*/ 214312 h 319087"/>
                  <a:gd name="connsiteX17" fmla="*/ 402431 w 690562"/>
                  <a:gd name="connsiteY17" fmla="*/ 235744 h 319087"/>
                  <a:gd name="connsiteX18" fmla="*/ 400050 w 690562"/>
                  <a:gd name="connsiteY18" fmla="*/ 264319 h 319087"/>
                  <a:gd name="connsiteX19" fmla="*/ 388143 w 690562"/>
                  <a:gd name="connsiteY19" fmla="*/ 290512 h 319087"/>
                  <a:gd name="connsiteX20" fmla="*/ 409575 w 690562"/>
                  <a:gd name="connsiteY20" fmla="*/ 302419 h 319087"/>
                  <a:gd name="connsiteX21" fmla="*/ 419100 w 690562"/>
                  <a:gd name="connsiteY21" fmla="*/ 302419 h 319087"/>
                  <a:gd name="connsiteX22" fmla="*/ 438150 w 690562"/>
                  <a:gd name="connsiteY22" fmla="*/ 290512 h 319087"/>
                  <a:gd name="connsiteX23" fmla="*/ 454818 w 690562"/>
                  <a:gd name="connsiteY23" fmla="*/ 295275 h 319087"/>
                  <a:gd name="connsiteX24" fmla="*/ 473868 w 690562"/>
                  <a:gd name="connsiteY24" fmla="*/ 309562 h 319087"/>
                  <a:gd name="connsiteX25" fmla="*/ 507206 w 690562"/>
                  <a:gd name="connsiteY25" fmla="*/ 314325 h 319087"/>
                  <a:gd name="connsiteX26" fmla="*/ 523875 w 690562"/>
                  <a:gd name="connsiteY26" fmla="*/ 319087 h 319087"/>
                  <a:gd name="connsiteX27" fmla="*/ 526256 w 690562"/>
                  <a:gd name="connsiteY27" fmla="*/ 302419 h 319087"/>
                  <a:gd name="connsiteX28" fmla="*/ 535781 w 690562"/>
                  <a:gd name="connsiteY28" fmla="*/ 290512 h 319087"/>
                  <a:gd name="connsiteX29" fmla="*/ 528637 w 690562"/>
                  <a:gd name="connsiteY29" fmla="*/ 261937 h 319087"/>
                  <a:gd name="connsiteX30" fmla="*/ 509587 w 690562"/>
                  <a:gd name="connsiteY30" fmla="*/ 257175 h 319087"/>
                  <a:gd name="connsiteX31" fmla="*/ 490537 w 690562"/>
                  <a:gd name="connsiteY31" fmla="*/ 235744 h 319087"/>
                  <a:gd name="connsiteX32" fmla="*/ 481012 w 690562"/>
                  <a:gd name="connsiteY32" fmla="*/ 202406 h 319087"/>
                  <a:gd name="connsiteX33" fmla="*/ 461962 w 690562"/>
                  <a:gd name="connsiteY33" fmla="*/ 154781 h 319087"/>
                  <a:gd name="connsiteX34" fmla="*/ 457200 w 690562"/>
                  <a:gd name="connsiteY34" fmla="*/ 126206 h 319087"/>
                  <a:gd name="connsiteX35" fmla="*/ 457200 w 690562"/>
                  <a:gd name="connsiteY35" fmla="*/ 111919 h 319087"/>
                  <a:gd name="connsiteX36" fmla="*/ 469106 w 690562"/>
                  <a:gd name="connsiteY36" fmla="*/ 100012 h 319087"/>
                  <a:gd name="connsiteX37" fmla="*/ 476250 w 690562"/>
                  <a:gd name="connsiteY37" fmla="*/ 78581 h 319087"/>
                  <a:gd name="connsiteX38" fmla="*/ 497681 w 690562"/>
                  <a:gd name="connsiteY38" fmla="*/ 73819 h 319087"/>
                  <a:gd name="connsiteX39" fmla="*/ 500062 w 690562"/>
                  <a:gd name="connsiteY39" fmla="*/ 92869 h 319087"/>
                  <a:gd name="connsiteX40" fmla="*/ 495300 w 690562"/>
                  <a:gd name="connsiteY40" fmla="*/ 107156 h 319087"/>
                  <a:gd name="connsiteX41" fmla="*/ 509587 w 690562"/>
                  <a:gd name="connsiteY41" fmla="*/ 116681 h 319087"/>
                  <a:gd name="connsiteX42" fmla="*/ 509587 w 690562"/>
                  <a:gd name="connsiteY42" fmla="*/ 126206 h 319087"/>
                  <a:gd name="connsiteX43" fmla="*/ 504825 w 690562"/>
                  <a:gd name="connsiteY43" fmla="*/ 147637 h 319087"/>
                  <a:gd name="connsiteX44" fmla="*/ 502443 w 690562"/>
                  <a:gd name="connsiteY44" fmla="*/ 154781 h 319087"/>
                  <a:gd name="connsiteX45" fmla="*/ 523875 w 690562"/>
                  <a:gd name="connsiteY45" fmla="*/ 171450 h 319087"/>
                  <a:gd name="connsiteX46" fmla="*/ 531018 w 690562"/>
                  <a:gd name="connsiteY46" fmla="*/ 185737 h 319087"/>
                  <a:gd name="connsiteX47" fmla="*/ 545306 w 690562"/>
                  <a:gd name="connsiteY47" fmla="*/ 190500 h 319087"/>
                  <a:gd name="connsiteX48" fmla="*/ 531018 w 690562"/>
                  <a:gd name="connsiteY48" fmla="*/ 204787 h 319087"/>
                  <a:gd name="connsiteX49" fmla="*/ 528637 w 690562"/>
                  <a:gd name="connsiteY49" fmla="*/ 216694 h 319087"/>
                  <a:gd name="connsiteX50" fmla="*/ 547687 w 690562"/>
                  <a:gd name="connsiteY50" fmla="*/ 235744 h 319087"/>
                  <a:gd name="connsiteX51" fmla="*/ 547687 w 690562"/>
                  <a:gd name="connsiteY51" fmla="*/ 235744 h 319087"/>
                  <a:gd name="connsiteX52" fmla="*/ 581025 w 690562"/>
                  <a:gd name="connsiteY52" fmla="*/ 247650 h 319087"/>
                  <a:gd name="connsiteX53" fmla="*/ 595312 w 690562"/>
                  <a:gd name="connsiteY53" fmla="*/ 242887 h 319087"/>
                  <a:gd name="connsiteX54" fmla="*/ 602456 w 690562"/>
                  <a:gd name="connsiteY54" fmla="*/ 264319 h 319087"/>
                  <a:gd name="connsiteX55" fmla="*/ 602456 w 690562"/>
                  <a:gd name="connsiteY55" fmla="*/ 292894 h 319087"/>
                  <a:gd name="connsiteX56" fmla="*/ 611981 w 690562"/>
                  <a:gd name="connsiteY56" fmla="*/ 297656 h 319087"/>
                  <a:gd name="connsiteX57" fmla="*/ 631031 w 690562"/>
                  <a:gd name="connsiteY57" fmla="*/ 297656 h 319087"/>
                  <a:gd name="connsiteX58" fmla="*/ 650081 w 690562"/>
                  <a:gd name="connsiteY58" fmla="*/ 285750 h 319087"/>
                  <a:gd name="connsiteX59" fmla="*/ 669131 w 690562"/>
                  <a:gd name="connsiteY59" fmla="*/ 278606 h 319087"/>
                  <a:gd name="connsiteX60" fmla="*/ 681037 w 690562"/>
                  <a:gd name="connsiteY60" fmla="*/ 278606 h 319087"/>
                  <a:gd name="connsiteX61" fmla="*/ 690562 w 690562"/>
                  <a:gd name="connsiteY61" fmla="*/ 204787 h 319087"/>
                  <a:gd name="connsiteX62" fmla="*/ 614362 w 690562"/>
                  <a:gd name="connsiteY62" fmla="*/ 228600 h 319087"/>
                  <a:gd name="connsiteX63" fmla="*/ 600075 w 690562"/>
                  <a:gd name="connsiteY63" fmla="*/ 173831 h 319087"/>
                  <a:gd name="connsiteX64" fmla="*/ 583406 w 690562"/>
                  <a:gd name="connsiteY64" fmla="*/ 145256 h 319087"/>
                  <a:gd name="connsiteX65" fmla="*/ 585787 w 690562"/>
                  <a:gd name="connsiteY65" fmla="*/ 121444 h 319087"/>
                  <a:gd name="connsiteX66" fmla="*/ 566737 w 690562"/>
                  <a:gd name="connsiteY66" fmla="*/ 83344 h 319087"/>
                  <a:gd name="connsiteX67" fmla="*/ 561975 w 690562"/>
                  <a:gd name="connsiteY67" fmla="*/ 50006 h 319087"/>
                  <a:gd name="connsiteX68" fmla="*/ 533400 w 690562"/>
                  <a:gd name="connsiteY68" fmla="*/ 0 h 319087"/>
                  <a:gd name="connsiteX69" fmla="*/ 411956 w 690562"/>
                  <a:gd name="connsiteY69" fmla="*/ 42862 h 319087"/>
                  <a:gd name="connsiteX70" fmla="*/ 319087 w 690562"/>
                  <a:gd name="connsiteY70" fmla="*/ 71437 h 319087"/>
                  <a:gd name="connsiteX71" fmla="*/ 257175 w 690562"/>
                  <a:gd name="connsiteY71" fmla="*/ 92869 h 319087"/>
                  <a:gd name="connsiteX72" fmla="*/ 147637 w 690562"/>
                  <a:gd name="connsiteY72" fmla="*/ 126206 h 319087"/>
                  <a:gd name="connsiteX73" fmla="*/ 64293 w 690562"/>
                  <a:gd name="connsiteY73" fmla="*/ 157162 h 319087"/>
                  <a:gd name="connsiteX74" fmla="*/ 0 w 690562"/>
                  <a:gd name="connsiteY74" fmla="*/ 180975 h 319087"/>
                  <a:gd name="connsiteX0" fmla="*/ 0 w 690562"/>
                  <a:gd name="connsiteY0" fmla="*/ 180975 h 319087"/>
                  <a:gd name="connsiteX1" fmla="*/ 40481 w 690562"/>
                  <a:gd name="connsiteY1" fmla="*/ 238125 h 319087"/>
                  <a:gd name="connsiteX2" fmla="*/ 76200 w 690562"/>
                  <a:gd name="connsiteY2" fmla="*/ 207169 h 319087"/>
                  <a:gd name="connsiteX3" fmla="*/ 92868 w 690562"/>
                  <a:gd name="connsiteY3" fmla="*/ 209550 h 319087"/>
                  <a:gd name="connsiteX4" fmla="*/ 104775 w 690562"/>
                  <a:gd name="connsiteY4" fmla="*/ 161925 h 319087"/>
                  <a:gd name="connsiteX5" fmla="*/ 145256 w 690562"/>
                  <a:gd name="connsiteY5" fmla="*/ 169069 h 319087"/>
                  <a:gd name="connsiteX6" fmla="*/ 171450 w 690562"/>
                  <a:gd name="connsiteY6" fmla="*/ 161925 h 319087"/>
                  <a:gd name="connsiteX7" fmla="*/ 192881 w 690562"/>
                  <a:gd name="connsiteY7" fmla="*/ 140494 h 319087"/>
                  <a:gd name="connsiteX8" fmla="*/ 216693 w 690562"/>
                  <a:gd name="connsiteY8" fmla="*/ 119062 h 319087"/>
                  <a:gd name="connsiteX9" fmla="*/ 238125 w 690562"/>
                  <a:gd name="connsiteY9" fmla="*/ 119062 h 319087"/>
                  <a:gd name="connsiteX10" fmla="*/ 259556 w 690562"/>
                  <a:gd name="connsiteY10" fmla="*/ 130969 h 319087"/>
                  <a:gd name="connsiteX11" fmla="*/ 264318 w 690562"/>
                  <a:gd name="connsiteY11" fmla="*/ 145256 h 319087"/>
                  <a:gd name="connsiteX12" fmla="*/ 283368 w 690562"/>
                  <a:gd name="connsiteY12" fmla="*/ 157162 h 319087"/>
                  <a:gd name="connsiteX13" fmla="*/ 302418 w 690562"/>
                  <a:gd name="connsiteY13" fmla="*/ 147637 h 319087"/>
                  <a:gd name="connsiteX14" fmla="*/ 369093 w 690562"/>
                  <a:gd name="connsiteY14" fmla="*/ 188119 h 319087"/>
                  <a:gd name="connsiteX15" fmla="*/ 397668 w 690562"/>
                  <a:gd name="connsiteY15" fmla="*/ 214312 h 319087"/>
                  <a:gd name="connsiteX16" fmla="*/ 402431 w 690562"/>
                  <a:gd name="connsiteY16" fmla="*/ 235744 h 319087"/>
                  <a:gd name="connsiteX17" fmla="*/ 400050 w 690562"/>
                  <a:gd name="connsiteY17" fmla="*/ 264319 h 319087"/>
                  <a:gd name="connsiteX18" fmla="*/ 388143 w 690562"/>
                  <a:gd name="connsiteY18" fmla="*/ 290512 h 319087"/>
                  <a:gd name="connsiteX19" fmla="*/ 409575 w 690562"/>
                  <a:gd name="connsiteY19" fmla="*/ 302419 h 319087"/>
                  <a:gd name="connsiteX20" fmla="*/ 419100 w 690562"/>
                  <a:gd name="connsiteY20" fmla="*/ 302419 h 319087"/>
                  <a:gd name="connsiteX21" fmla="*/ 438150 w 690562"/>
                  <a:gd name="connsiteY21" fmla="*/ 290512 h 319087"/>
                  <a:gd name="connsiteX22" fmla="*/ 454818 w 690562"/>
                  <a:gd name="connsiteY22" fmla="*/ 295275 h 319087"/>
                  <a:gd name="connsiteX23" fmla="*/ 473868 w 690562"/>
                  <a:gd name="connsiteY23" fmla="*/ 309562 h 319087"/>
                  <a:gd name="connsiteX24" fmla="*/ 507206 w 690562"/>
                  <a:gd name="connsiteY24" fmla="*/ 314325 h 319087"/>
                  <a:gd name="connsiteX25" fmla="*/ 523875 w 690562"/>
                  <a:gd name="connsiteY25" fmla="*/ 319087 h 319087"/>
                  <a:gd name="connsiteX26" fmla="*/ 526256 w 690562"/>
                  <a:gd name="connsiteY26" fmla="*/ 302419 h 319087"/>
                  <a:gd name="connsiteX27" fmla="*/ 535781 w 690562"/>
                  <a:gd name="connsiteY27" fmla="*/ 290512 h 319087"/>
                  <a:gd name="connsiteX28" fmla="*/ 528637 w 690562"/>
                  <a:gd name="connsiteY28" fmla="*/ 261937 h 319087"/>
                  <a:gd name="connsiteX29" fmla="*/ 509587 w 690562"/>
                  <a:gd name="connsiteY29" fmla="*/ 257175 h 319087"/>
                  <a:gd name="connsiteX30" fmla="*/ 490537 w 690562"/>
                  <a:gd name="connsiteY30" fmla="*/ 235744 h 319087"/>
                  <a:gd name="connsiteX31" fmla="*/ 481012 w 690562"/>
                  <a:gd name="connsiteY31" fmla="*/ 202406 h 319087"/>
                  <a:gd name="connsiteX32" fmla="*/ 461962 w 690562"/>
                  <a:gd name="connsiteY32" fmla="*/ 154781 h 319087"/>
                  <a:gd name="connsiteX33" fmla="*/ 457200 w 690562"/>
                  <a:gd name="connsiteY33" fmla="*/ 126206 h 319087"/>
                  <a:gd name="connsiteX34" fmla="*/ 457200 w 690562"/>
                  <a:gd name="connsiteY34" fmla="*/ 111919 h 319087"/>
                  <a:gd name="connsiteX35" fmla="*/ 469106 w 690562"/>
                  <a:gd name="connsiteY35" fmla="*/ 100012 h 319087"/>
                  <a:gd name="connsiteX36" fmla="*/ 476250 w 690562"/>
                  <a:gd name="connsiteY36" fmla="*/ 78581 h 319087"/>
                  <a:gd name="connsiteX37" fmla="*/ 497681 w 690562"/>
                  <a:gd name="connsiteY37" fmla="*/ 73819 h 319087"/>
                  <a:gd name="connsiteX38" fmla="*/ 500062 w 690562"/>
                  <a:gd name="connsiteY38" fmla="*/ 92869 h 319087"/>
                  <a:gd name="connsiteX39" fmla="*/ 495300 w 690562"/>
                  <a:gd name="connsiteY39" fmla="*/ 107156 h 319087"/>
                  <a:gd name="connsiteX40" fmla="*/ 509587 w 690562"/>
                  <a:gd name="connsiteY40" fmla="*/ 116681 h 319087"/>
                  <a:gd name="connsiteX41" fmla="*/ 509587 w 690562"/>
                  <a:gd name="connsiteY41" fmla="*/ 126206 h 319087"/>
                  <a:gd name="connsiteX42" fmla="*/ 504825 w 690562"/>
                  <a:gd name="connsiteY42" fmla="*/ 147637 h 319087"/>
                  <a:gd name="connsiteX43" fmla="*/ 502443 w 690562"/>
                  <a:gd name="connsiteY43" fmla="*/ 154781 h 319087"/>
                  <a:gd name="connsiteX44" fmla="*/ 523875 w 690562"/>
                  <a:gd name="connsiteY44" fmla="*/ 171450 h 319087"/>
                  <a:gd name="connsiteX45" fmla="*/ 531018 w 690562"/>
                  <a:gd name="connsiteY45" fmla="*/ 185737 h 319087"/>
                  <a:gd name="connsiteX46" fmla="*/ 545306 w 690562"/>
                  <a:gd name="connsiteY46" fmla="*/ 190500 h 319087"/>
                  <a:gd name="connsiteX47" fmla="*/ 531018 w 690562"/>
                  <a:gd name="connsiteY47" fmla="*/ 204787 h 319087"/>
                  <a:gd name="connsiteX48" fmla="*/ 528637 w 690562"/>
                  <a:gd name="connsiteY48" fmla="*/ 216694 h 319087"/>
                  <a:gd name="connsiteX49" fmla="*/ 547687 w 690562"/>
                  <a:gd name="connsiteY49" fmla="*/ 235744 h 319087"/>
                  <a:gd name="connsiteX50" fmla="*/ 547687 w 690562"/>
                  <a:gd name="connsiteY50" fmla="*/ 235744 h 319087"/>
                  <a:gd name="connsiteX51" fmla="*/ 581025 w 690562"/>
                  <a:gd name="connsiteY51" fmla="*/ 247650 h 319087"/>
                  <a:gd name="connsiteX52" fmla="*/ 595312 w 690562"/>
                  <a:gd name="connsiteY52" fmla="*/ 242887 h 319087"/>
                  <a:gd name="connsiteX53" fmla="*/ 602456 w 690562"/>
                  <a:gd name="connsiteY53" fmla="*/ 264319 h 319087"/>
                  <a:gd name="connsiteX54" fmla="*/ 602456 w 690562"/>
                  <a:gd name="connsiteY54" fmla="*/ 292894 h 319087"/>
                  <a:gd name="connsiteX55" fmla="*/ 611981 w 690562"/>
                  <a:gd name="connsiteY55" fmla="*/ 297656 h 319087"/>
                  <a:gd name="connsiteX56" fmla="*/ 631031 w 690562"/>
                  <a:gd name="connsiteY56" fmla="*/ 297656 h 319087"/>
                  <a:gd name="connsiteX57" fmla="*/ 650081 w 690562"/>
                  <a:gd name="connsiteY57" fmla="*/ 285750 h 319087"/>
                  <a:gd name="connsiteX58" fmla="*/ 669131 w 690562"/>
                  <a:gd name="connsiteY58" fmla="*/ 278606 h 319087"/>
                  <a:gd name="connsiteX59" fmla="*/ 681037 w 690562"/>
                  <a:gd name="connsiteY59" fmla="*/ 278606 h 319087"/>
                  <a:gd name="connsiteX60" fmla="*/ 690562 w 690562"/>
                  <a:gd name="connsiteY60" fmla="*/ 204787 h 319087"/>
                  <a:gd name="connsiteX61" fmla="*/ 614362 w 690562"/>
                  <a:gd name="connsiteY61" fmla="*/ 228600 h 319087"/>
                  <a:gd name="connsiteX62" fmla="*/ 600075 w 690562"/>
                  <a:gd name="connsiteY62" fmla="*/ 173831 h 319087"/>
                  <a:gd name="connsiteX63" fmla="*/ 583406 w 690562"/>
                  <a:gd name="connsiteY63" fmla="*/ 145256 h 319087"/>
                  <a:gd name="connsiteX64" fmla="*/ 585787 w 690562"/>
                  <a:gd name="connsiteY64" fmla="*/ 121444 h 319087"/>
                  <a:gd name="connsiteX65" fmla="*/ 566737 w 690562"/>
                  <a:gd name="connsiteY65" fmla="*/ 83344 h 319087"/>
                  <a:gd name="connsiteX66" fmla="*/ 561975 w 690562"/>
                  <a:gd name="connsiteY66" fmla="*/ 50006 h 319087"/>
                  <a:gd name="connsiteX67" fmla="*/ 533400 w 690562"/>
                  <a:gd name="connsiteY67" fmla="*/ 0 h 319087"/>
                  <a:gd name="connsiteX68" fmla="*/ 411956 w 690562"/>
                  <a:gd name="connsiteY68" fmla="*/ 42862 h 319087"/>
                  <a:gd name="connsiteX69" fmla="*/ 319087 w 690562"/>
                  <a:gd name="connsiteY69" fmla="*/ 71437 h 319087"/>
                  <a:gd name="connsiteX70" fmla="*/ 257175 w 690562"/>
                  <a:gd name="connsiteY70" fmla="*/ 92869 h 319087"/>
                  <a:gd name="connsiteX71" fmla="*/ 147637 w 690562"/>
                  <a:gd name="connsiteY71" fmla="*/ 126206 h 319087"/>
                  <a:gd name="connsiteX72" fmla="*/ 64293 w 690562"/>
                  <a:gd name="connsiteY72" fmla="*/ 157162 h 319087"/>
                  <a:gd name="connsiteX73" fmla="*/ 0 w 690562"/>
                  <a:gd name="connsiteY73" fmla="*/ 180975 h 319087"/>
                  <a:gd name="connsiteX0" fmla="*/ 0 w 690562"/>
                  <a:gd name="connsiteY0" fmla="*/ 180975 h 319087"/>
                  <a:gd name="connsiteX1" fmla="*/ 40481 w 690562"/>
                  <a:gd name="connsiteY1" fmla="*/ 238125 h 319087"/>
                  <a:gd name="connsiteX2" fmla="*/ 76200 w 690562"/>
                  <a:gd name="connsiteY2" fmla="*/ 207169 h 319087"/>
                  <a:gd name="connsiteX3" fmla="*/ 92868 w 690562"/>
                  <a:gd name="connsiteY3" fmla="*/ 209550 h 319087"/>
                  <a:gd name="connsiteX4" fmla="*/ 104775 w 690562"/>
                  <a:gd name="connsiteY4" fmla="*/ 161925 h 319087"/>
                  <a:gd name="connsiteX5" fmla="*/ 145256 w 690562"/>
                  <a:gd name="connsiteY5" fmla="*/ 169069 h 319087"/>
                  <a:gd name="connsiteX6" fmla="*/ 171450 w 690562"/>
                  <a:gd name="connsiteY6" fmla="*/ 161925 h 319087"/>
                  <a:gd name="connsiteX7" fmla="*/ 192881 w 690562"/>
                  <a:gd name="connsiteY7" fmla="*/ 140494 h 319087"/>
                  <a:gd name="connsiteX8" fmla="*/ 216693 w 690562"/>
                  <a:gd name="connsiteY8" fmla="*/ 119062 h 319087"/>
                  <a:gd name="connsiteX9" fmla="*/ 238125 w 690562"/>
                  <a:gd name="connsiteY9" fmla="*/ 119062 h 319087"/>
                  <a:gd name="connsiteX10" fmla="*/ 259556 w 690562"/>
                  <a:gd name="connsiteY10" fmla="*/ 130969 h 319087"/>
                  <a:gd name="connsiteX11" fmla="*/ 264318 w 690562"/>
                  <a:gd name="connsiteY11" fmla="*/ 145256 h 319087"/>
                  <a:gd name="connsiteX12" fmla="*/ 283368 w 690562"/>
                  <a:gd name="connsiteY12" fmla="*/ 157162 h 319087"/>
                  <a:gd name="connsiteX13" fmla="*/ 302418 w 690562"/>
                  <a:gd name="connsiteY13" fmla="*/ 147637 h 319087"/>
                  <a:gd name="connsiteX14" fmla="*/ 361950 w 690562"/>
                  <a:gd name="connsiteY14" fmla="*/ 195297 h 319087"/>
                  <a:gd name="connsiteX15" fmla="*/ 397668 w 690562"/>
                  <a:gd name="connsiteY15" fmla="*/ 214312 h 319087"/>
                  <a:gd name="connsiteX16" fmla="*/ 402431 w 690562"/>
                  <a:gd name="connsiteY16" fmla="*/ 235744 h 319087"/>
                  <a:gd name="connsiteX17" fmla="*/ 400050 w 690562"/>
                  <a:gd name="connsiteY17" fmla="*/ 264319 h 319087"/>
                  <a:gd name="connsiteX18" fmla="*/ 388143 w 690562"/>
                  <a:gd name="connsiteY18" fmla="*/ 290512 h 319087"/>
                  <a:gd name="connsiteX19" fmla="*/ 409575 w 690562"/>
                  <a:gd name="connsiteY19" fmla="*/ 302419 h 319087"/>
                  <a:gd name="connsiteX20" fmla="*/ 419100 w 690562"/>
                  <a:gd name="connsiteY20" fmla="*/ 302419 h 319087"/>
                  <a:gd name="connsiteX21" fmla="*/ 438150 w 690562"/>
                  <a:gd name="connsiteY21" fmla="*/ 290512 h 319087"/>
                  <a:gd name="connsiteX22" fmla="*/ 454818 w 690562"/>
                  <a:gd name="connsiteY22" fmla="*/ 295275 h 319087"/>
                  <a:gd name="connsiteX23" fmla="*/ 473868 w 690562"/>
                  <a:gd name="connsiteY23" fmla="*/ 309562 h 319087"/>
                  <a:gd name="connsiteX24" fmla="*/ 507206 w 690562"/>
                  <a:gd name="connsiteY24" fmla="*/ 314325 h 319087"/>
                  <a:gd name="connsiteX25" fmla="*/ 523875 w 690562"/>
                  <a:gd name="connsiteY25" fmla="*/ 319087 h 319087"/>
                  <a:gd name="connsiteX26" fmla="*/ 526256 w 690562"/>
                  <a:gd name="connsiteY26" fmla="*/ 302419 h 319087"/>
                  <a:gd name="connsiteX27" fmla="*/ 535781 w 690562"/>
                  <a:gd name="connsiteY27" fmla="*/ 290512 h 319087"/>
                  <a:gd name="connsiteX28" fmla="*/ 528637 w 690562"/>
                  <a:gd name="connsiteY28" fmla="*/ 261937 h 319087"/>
                  <a:gd name="connsiteX29" fmla="*/ 509587 w 690562"/>
                  <a:gd name="connsiteY29" fmla="*/ 257175 h 319087"/>
                  <a:gd name="connsiteX30" fmla="*/ 490537 w 690562"/>
                  <a:gd name="connsiteY30" fmla="*/ 235744 h 319087"/>
                  <a:gd name="connsiteX31" fmla="*/ 481012 w 690562"/>
                  <a:gd name="connsiteY31" fmla="*/ 202406 h 319087"/>
                  <a:gd name="connsiteX32" fmla="*/ 461962 w 690562"/>
                  <a:gd name="connsiteY32" fmla="*/ 154781 h 319087"/>
                  <a:gd name="connsiteX33" fmla="*/ 457200 w 690562"/>
                  <a:gd name="connsiteY33" fmla="*/ 126206 h 319087"/>
                  <a:gd name="connsiteX34" fmla="*/ 457200 w 690562"/>
                  <a:gd name="connsiteY34" fmla="*/ 111919 h 319087"/>
                  <a:gd name="connsiteX35" fmla="*/ 469106 w 690562"/>
                  <a:gd name="connsiteY35" fmla="*/ 100012 h 319087"/>
                  <a:gd name="connsiteX36" fmla="*/ 476250 w 690562"/>
                  <a:gd name="connsiteY36" fmla="*/ 78581 h 319087"/>
                  <a:gd name="connsiteX37" fmla="*/ 497681 w 690562"/>
                  <a:gd name="connsiteY37" fmla="*/ 73819 h 319087"/>
                  <a:gd name="connsiteX38" fmla="*/ 500062 w 690562"/>
                  <a:gd name="connsiteY38" fmla="*/ 92869 h 319087"/>
                  <a:gd name="connsiteX39" fmla="*/ 495300 w 690562"/>
                  <a:gd name="connsiteY39" fmla="*/ 107156 h 319087"/>
                  <a:gd name="connsiteX40" fmla="*/ 509587 w 690562"/>
                  <a:gd name="connsiteY40" fmla="*/ 116681 h 319087"/>
                  <a:gd name="connsiteX41" fmla="*/ 509587 w 690562"/>
                  <a:gd name="connsiteY41" fmla="*/ 126206 h 319087"/>
                  <a:gd name="connsiteX42" fmla="*/ 504825 w 690562"/>
                  <a:gd name="connsiteY42" fmla="*/ 147637 h 319087"/>
                  <a:gd name="connsiteX43" fmla="*/ 502443 w 690562"/>
                  <a:gd name="connsiteY43" fmla="*/ 154781 h 319087"/>
                  <a:gd name="connsiteX44" fmla="*/ 523875 w 690562"/>
                  <a:gd name="connsiteY44" fmla="*/ 171450 h 319087"/>
                  <a:gd name="connsiteX45" fmla="*/ 531018 w 690562"/>
                  <a:gd name="connsiteY45" fmla="*/ 185737 h 319087"/>
                  <a:gd name="connsiteX46" fmla="*/ 545306 w 690562"/>
                  <a:gd name="connsiteY46" fmla="*/ 190500 h 319087"/>
                  <a:gd name="connsiteX47" fmla="*/ 531018 w 690562"/>
                  <a:gd name="connsiteY47" fmla="*/ 204787 h 319087"/>
                  <a:gd name="connsiteX48" fmla="*/ 528637 w 690562"/>
                  <a:gd name="connsiteY48" fmla="*/ 216694 h 319087"/>
                  <a:gd name="connsiteX49" fmla="*/ 547687 w 690562"/>
                  <a:gd name="connsiteY49" fmla="*/ 235744 h 319087"/>
                  <a:gd name="connsiteX50" fmla="*/ 547687 w 690562"/>
                  <a:gd name="connsiteY50" fmla="*/ 235744 h 319087"/>
                  <a:gd name="connsiteX51" fmla="*/ 581025 w 690562"/>
                  <a:gd name="connsiteY51" fmla="*/ 247650 h 319087"/>
                  <a:gd name="connsiteX52" fmla="*/ 595312 w 690562"/>
                  <a:gd name="connsiteY52" fmla="*/ 242887 h 319087"/>
                  <a:gd name="connsiteX53" fmla="*/ 602456 w 690562"/>
                  <a:gd name="connsiteY53" fmla="*/ 264319 h 319087"/>
                  <a:gd name="connsiteX54" fmla="*/ 602456 w 690562"/>
                  <a:gd name="connsiteY54" fmla="*/ 292894 h 319087"/>
                  <a:gd name="connsiteX55" fmla="*/ 611981 w 690562"/>
                  <a:gd name="connsiteY55" fmla="*/ 297656 h 319087"/>
                  <a:gd name="connsiteX56" fmla="*/ 631031 w 690562"/>
                  <a:gd name="connsiteY56" fmla="*/ 297656 h 319087"/>
                  <a:gd name="connsiteX57" fmla="*/ 650081 w 690562"/>
                  <a:gd name="connsiteY57" fmla="*/ 285750 h 319087"/>
                  <a:gd name="connsiteX58" fmla="*/ 669131 w 690562"/>
                  <a:gd name="connsiteY58" fmla="*/ 278606 h 319087"/>
                  <a:gd name="connsiteX59" fmla="*/ 681037 w 690562"/>
                  <a:gd name="connsiteY59" fmla="*/ 278606 h 319087"/>
                  <a:gd name="connsiteX60" fmla="*/ 690562 w 690562"/>
                  <a:gd name="connsiteY60" fmla="*/ 204787 h 319087"/>
                  <a:gd name="connsiteX61" fmla="*/ 614362 w 690562"/>
                  <a:gd name="connsiteY61" fmla="*/ 228600 h 319087"/>
                  <a:gd name="connsiteX62" fmla="*/ 600075 w 690562"/>
                  <a:gd name="connsiteY62" fmla="*/ 173831 h 319087"/>
                  <a:gd name="connsiteX63" fmla="*/ 583406 w 690562"/>
                  <a:gd name="connsiteY63" fmla="*/ 145256 h 319087"/>
                  <a:gd name="connsiteX64" fmla="*/ 585787 w 690562"/>
                  <a:gd name="connsiteY64" fmla="*/ 121444 h 319087"/>
                  <a:gd name="connsiteX65" fmla="*/ 566737 w 690562"/>
                  <a:gd name="connsiteY65" fmla="*/ 83344 h 319087"/>
                  <a:gd name="connsiteX66" fmla="*/ 561975 w 690562"/>
                  <a:gd name="connsiteY66" fmla="*/ 50006 h 319087"/>
                  <a:gd name="connsiteX67" fmla="*/ 533400 w 690562"/>
                  <a:gd name="connsiteY67" fmla="*/ 0 h 319087"/>
                  <a:gd name="connsiteX68" fmla="*/ 411956 w 690562"/>
                  <a:gd name="connsiteY68" fmla="*/ 42862 h 319087"/>
                  <a:gd name="connsiteX69" fmla="*/ 319087 w 690562"/>
                  <a:gd name="connsiteY69" fmla="*/ 71437 h 319087"/>
                  <a:gd name="connsiteX70" fmla="*/ 257175 w 690562"/>
                  <a:gd name="connsiteY70" fmla="*/ 92869 h 319087"/>
                  <a:gd name="connsiteX71" fmla="*/ 147637 w 690562"/>
                  <a:gd name="connsiteY71" fmla="*/ 126206 h 319087"/>
                  <a:gd name="connsiteX72" fmla="*/ 64293 w 690562"/>
                  <a:gd name="connsiteY72" fmla="*/ 157162 h 319087"/>
                  <a:gd name="connsiteX73" fmla="*/ 0 w 690562"/>
                  <a:gd name="connsiteY73" fmla="*/ 180975 h 319087"/>
                  <a:gd name="connsiteX0" fmla="*/ 0 w 690562"/>
                  <a:gd name="connsiteY0" fmla="*/ 180975 h 319087"/>
                  <a:gd name="connsiteX1" fmla="*/ 40481 w 690562"/>
                  <a:gd name="connsiteY1" fmla="*/ 238125 h 319087"/>
                  <a:gd name="connsiteX2" fmla="*/ 76200 w 690562"/>
                  <a:gd name="connsiteY2" fmla="*/ 207169 h 319087"/>
                  <a:gd name="connsiteX3" fmla="*/ 92868 w 690562"/>
                  <a:gd name="connsiteY3" fmla="*/ 209550 h 319087"/>
                  <a:gd name="connsiteX4" fmla="*/ 104775 w 690562"/>
                  <a:gd name="connsiteY4" fmla="*/ 161925 h 319087"/>
                  <a:gd name="connsiteX5" fmla="*/ 145256 w 690562"/>
                  <a:gd name="connsiteY5" fmla="*/ 169069 h 319087"/>
                  <a:gd name="connsiteX6" fmla="*/ 171450 w 690562"/>
                  <a:gd name="connsiteY6" fmla="*/ 161925 h 319087"/>
                  <a:gd name="connsiteX7" fmla="*/ 192881 w 690562"/>
                  <a:gd name="connsiteY7" fmla="*/ 140494 h 319087"/>
                  <a:gd name="connsiteX8" fmla="*/ 216693 w 690562"/>
                  <a:gd name="connsiteY8" fmla="*/ 119062 h 319087"/>
                  <a:gd name="connsiteX9" fmla="*/ 238125 w 690562"/>
                  <a:gd name="connsiteY9" fmla="*/ 119062 h 319087"/>
                  <a:gd name="connsiteX10" fmla="*/ 259556 w 690562"/>
                  <a:gd name="connsiteY10" fmla="*/ 130969 h 319087"/>
                  <a:gd name="connsiteX11" fmla="*/ 264318 w 690562"/>
                  <a:gd name="connsiteY11" fmla="*/ 145256 h 319087"/>
                  <a:gd name="connsiteX12" fmla="*/ 283368 w 690562"/>
                  <a:gd name="connsiteY12" fmla="*/ 157162 h 319087"/>
                  <a:gd name="connsiteX13" fmla="*/ 304800 w 690562"/>
                  <a:gd name="connsiteY13" fmla="*/ 154817 h 319087"/>
                  <a:gd name="connsiteX14" fmla="*/ 361950 w 690562"/>
                  <a:gd name="connsiteY14" fmla="*/ 195297 h 319087"/>
                  <a:gd name="connsiteX15" fmla="*/ 397668 w 690562"/>
                  <a:gd name="connsiteY15" fmla="*/ 214312 h 319087"/>
                  <a:gd name="connsiteX16" fmla="*/ 402431 w 690562"/>
                  <a:gd name="connsiteY16" fmla="*/ 235744 h 319087"/>
                  <a:gd name="connsiteX17" fmla="*/ 400050 w 690562"/>
                  <a:gd name="connsiteY17" fmla="*/ 264319 h 319087"/>
                  <a:gd name="connsiteX18" fmla="*/ 388143 w 690562"/>
                  <a:gd name="connsiteY18" fmla="*/ 290512 h 319087"/>
                  <a:gd name="connsiteX19" fmla="*/ 409575 w 690562"/>
                  <a:gd name="connsiteY19" fmla="*/ 302419 h 319087"/>
                  <a:gd name="connsiteX20" fmla="*/ 419100 w 690562"/>
                  <a:gd name="connsiteY20" fmla="*/ 302419 h 319087"/>
                  <a:gd name="connsiteX21" fmla="*/ 438150 w 690562"/>
                  <a:gd name="connsiteY21" fmla="*/ 290512 h 319087"/>
                  <a:gd name="connsiteX22" fmla="*/ 454818 w 690562"/>
                  <a:gd name="connsiteY22" fmla="*/ 295275 h 319087"/>
                  <a:gd name="connsiteX23" fmla="*/ 473868 w 690562"/>
                  <a:gd name="connsiteY23" fmla="*/ 309562 h 319087"/>
                  <a:gd name="connsiteX24" fmla="*/ 507206 w 690562"/>
                  <a:gd name="connsiteY24" fmla="*/ 314325 h 319087"/>
                  <a:gd name="connsiteX25" fmla="*/ 523875 w 690562"/>
                  <a:gd name="connsiteY25" fmla="*/ 319087 h 319087"/>
                  <a:gd name="connsiteX26" fmla="*/ 526256 w 690562"/>
                  <a:gd name="connsiteY26" fmla="*/ 302419 h 319087"/>
                  <a:gd name="connsiteX27" fmla="*/ 535781 w 690562"/>
                  <a:gd name="connsiteY27" fmla="*/ 290512 h 319087"/>
                  <a:gd name="connsiteX28" fmla="*/ 528637 w 690562"/>
                  <a:gd name="connsiteY28" fmla="*/ 261937 h 319087"/>
                  <a:gd name="connsiteX29" fmla="*/ 509587 w 690562"/>
                  <a:gd name="connsiteY29" fmla="*/ 257175 h 319087"/>
                  <a:gd name="connsiteX30" fmla="*/ 490537 w 690562"/>
                  <a:gd name="connsiteY30" fmla="*/ 235744 h 319087"/>
                  <a:gd name="connsiteX31" fmla="*/ 481012 w 690562"/>
                  <a:gd name="connsiteY31" fmla="*/ 202406 h 319087"/>
                  <a:gd name="connsiteX32" fmla="*/ 461962 w 690562"/>
                  <a:gd name="connsiteY32" fmla="*/ 154781 h 319087"/>
                  <a:gd name="connsiteX33" fmla="*/ 457200 w 690562"/>
                  <a:gd name="connsiteY33" fmla="*/ 126206 h 319087"/>
                  <a:gd name="connsiteX34" fmla="*/ 457200 w 690562"/>
                  <a:gd name="connsiteY34" fmla="*/ 111919 h 319087"/>
                  <a:gd name="connsiteX35" fmla="*/ 469106 w 690562"/>
                  <a:gd name="connsiteY35" fmla="*/ 100012 h 319087"/>
                  <a:gd name="connsiteX36" fmla="*/ 476250 w 690562"/>
                  <a:gd name="connsiteY36" fmla="*/ 78581 h 319087"/>
                  <a:gd name="connsiteX37" fmla="*/ 497681 w 690562"/>
                  <a:gd name="connsiteY37" fmla="*/ 73819 h 319087"/>
                  <a:gd name="connsiteX38" fmla="*/ 500062 w 690562"/>
                  <a:gd name="connsiteY38" fmla="*/ 92869 h 319087"/>
                  <a:gd name="connsiteX39" fmla="*/ 495300 w 690562"/>
                  <a:gd name="connsiteY39" fmla="*/ 107156 h 319087"/>
                  <a:gd name="connsiteX40" fmla="*/ 509587 w 690562"/>
                  <a:gd name="connsiteY40" fmla="*/ 116681 h 319087"/>
                  <a:gd name="connsiteX41" fmla="*/ 509587 w 690562"/>
                  <a:gd name="connsiteY41" fmla="*/ 126206 h 319087"/>
                  <a:gd name="connsiteX42" fmla="*/ 504825 w 690562"/>
                  <a:gd name="connsiteY42" fmla="*/ 147637 h 319087"/>
                  <a:gd name="connsiteX43" fmla="*/ 502443 w 690562"/>
                  <a:gd name="connsiteY43" fmla="*/ 154781 h 319087"/>
                  <a:gd name="connsiteX44" fmla="*/ 523875 w 690562"/>
                  <a:gd name="connsiteY44" fmla="*/ 171450 h 319087"/>
                  <a:gd name="connsiteX45" fmla="*/ 531018 w 690562"/>
                  <a:gd name="connsiteY45" fmla="*/ 185737 h 319087"/>
                  <a:gd name="connsiteX46" fmla="*/ 545306 w 690562"/>
                  <a:gd name="connsiteY46" fmla="*/ 190500 h 319087"/>
                  <a:gd name="connsiteX47" fmla="*/ 531018 w 690562"/>
                  <a:gd name="connsiteY47" fmla="*/ 204787 h 319087"/>
                  <a:gd name="connsiteX48" fmla="*/ 528637 w 690562"/>
                  <a:gd name="connsiteY48" fmla="*/ 216694 h 319087"/>
                  <a:gd name="connsiteX49" fmla="*/ 547687 w 690562"/>
                  <a:gd name="connsiteY49" fmla="*/ 235744 h 319087"/>
                  <a:gd name="connsiteX50" fmla="*/ 547687 w 690562"/>
                  <a:gd name="connsiteY50" fmla="*/ 235744 h 319087"/>
                  <a:gd name="connsiteX51" fmla="*/ 581025 w 690562"/>
                  <a:gd name="connsiteY51" fmla="*/ 247650 h 319087"/>
                  <a:gd name="connsiteX52" fmla="*/ 595312 w 690562"/>
                  <a:gd name="connsiteY52" fmla="*/ 242887 h 319087"/>
                  <a:gd name="connsiteX53" fmla="*/ 602456 w 690562"/>
                  <a:gd name="connsiteY53" fmla="*/ 264319 h 319087"/>
                  <a:gd name="connsiteX54" fmla="*/ 602456 w 690562"/>
                  <a:gd name="connsiteY54" fmla="*/ 292894 h 319087"/>
                  <a:gd name="connsiteX55" fmla="*/ 611981 w 690562"/>
                  <a:gd name="connsiteY55" fmla="*/ 297656 h 319087"/>
                  <a:gd name="connsiteX56" fmla="*/ 631031 w 690562"/>
                  <a:gd name="connsiteY56" fmla="*/ 297656 h 319087"/>
                  <a:gd name="connsiteX57" fmla="*/ 650081 w 690562"/>
                  <a:gd name="connsiteY57" fmla="*/ 285750 h 319087"/>
                  <a:gd name="connsiteX58" fmla="*/ 669131 w 690562"/>
                  <a:gd name="connsiteY58" fmla="*/ 278606 h 319087"/>
                  <a:gd name="connsiteX59" fmla="*/ 681037 w 690562"/>
                  <a:gd name="connsiteY59" fmla="*/ 278606 h 319087"/>
                  <a:gd name="connsiteX60" fmla="*/ 690562 w 690562"/>
                  <a:gd name="connsiteY60" fmla="*/ 204787 h 319087"/>
                  <a:gd name="connsiteX61" fmla="*/ 614362 w 690562"/>
                  <a:gd name="connsiteY61" fmla="*/ 228600 h 319087"/>
                  <a:gd name="connsiteX62" fmla="*/ 600075 w 690562"/>
                  <a:gd name="connsiteY62" fmla="*/ 173831 h 319087"/>
                  <a:gd name="connsiteX63" fmla="*/ 583406 w 690562"/>
                  <a:gd name="connsiteY63" fmla="*/ 145256 h 319087"/>
                  <a:gd name="connsiteX64" fmla="*/ 585787 w 690562"/>
                  <a:gd name="connsiteY64" fmla="*/ 121444 h 319087"/>
                  <a:gd name="connsiteX65" fmla="*/ 566737 w 690562"/>
                  <a:gd name="connsiteY65" fmla="*/ 83344 h 319087"/>
                  <a:gd name="connsiteX66" fmla="*/ 561975 w 690562"/>
                  <a:gd name="connsiteY66" fmla="*/ 50006 h 319087"/>
                  <a:gd name="connsiteX67" fmla="*/ 533400 w 690562"/>
                  <a:gd name="connsiteY67" fmla="*/ 0 h 319087"/>
                  <a:gd name="connsiteX68" fmla="*/ 411956 w 690562"/>
                  <a:gd name="connsiteY68" fmla="*/ 42862 h 319087"/>
                  <a:gd name="connsiteX69" fmla="*/ 319087 w 690562"/>
                  <a:gd name="connsiteY69" fmla="*/ 71437 h 319087"/>
                  <a:gd name="connsiteX70" fmla="*/ 257175 w 690562"/>
                  <a:gd name="connsiteY70" fmla="*/ 92869 h 319087"/>
                  <a:gd name="connsiteX71" fmla="*/ 147637 w 690562"/>
                  <a:gd name="connsiteY71" fmla="*/ 126206 h 319087"/>
                  <a:gd name="connsiteX72" fmla="*/ 64293 w 690562"/>
                  <a:gd name="connsiteY72" fmla="*/ 157162 h 319087"/>
                  <a:gd name="connsiteX73" fmla="*/ 0 w 690562"/>
                  <a:gd name="connsiteY73" fmla="*/ 180975 h 319087"/>
                  <a:gd name="connsiteX0" fmla="*/ 0 w 690562"/>
                  <a:gd name="connsiteY0" fmla="*/ 180975 h 319087"/>
                  <a:gd name="connsiteX1" fmla="*/ 40481 w 690562"/>
                  <a:gd name="connsiteY1" fmla="*/ 238125 h 319087"/>
                  <a:gd name="connsiteX2" fmla="*/ 76200 w 690562"/>
                  <a:gd name="connsiteY2" fmla="*/ 207169 h 319087"/>
                  <a:gd name="connsiteX3" fmla="*/ 92868 w 690562"/>
                  <a:gd name="connsiteY3" fmla="*/ 209550 h 319087"/>
                  <a:gd name="connsiteX4" fmla="*/ 104775 w 690562"/>
                  <a:gd name="connsiteY4" fmla="*/ 161925 h 319087"/>
                  <a:gd name="connsiteX5" fmla="*/ 145256 w 690562"/>
                  <a:gd name="connsiteY5" fmla="*/ 169069 h 319087"/>
                  <a:gd name="connsiteX6" fmla="*/ 171450 w 690562"/>
                  <a:gd name="connsiteY6" fmla="*/ 161925 h 319087"/>
                  <a:gd name="connsiteX7" fmla="*/ 192881 w 690562"/>
                  <a:gd name="connsiteY7" fmla="*/ 140494 h 319087"/>
                  <a:gd name="connsiteX8" fmla="*/ 216693 w 690562"/>
                  <a:gd name="connsiteY8" fmla="*/ 119062 h 319087"/>
                  <a:gd name="connsiteX9" fmla="*/ 238125 w 690562"/>
                  <a:gd name="connsiteY9" fmla="*/ 119062 h 319087"/>
                  <a:gd name="connsiteX10" fmla="*/ 259556 w 690562"/>
                  <a:gd name="connsiteY10" fmla="*/ 130969 h 319087"/>
                  <a:gd name="connsiteX11" fmla="*/ 264318 w 690562"/>
                  <a:gd name="connsiteY11" fmla="*/ 145256 h 319087"/>
                  <a:gd name="connsiteX12" fmla="*/ 283368 w 690562"/>
                  <a:gd name="connsiteY12" fmla="*/ 157162 h 319087"/>
                  <a:gd name="connsiteX13" fmla="*/ 304800 w 690562"/>
                  <a:gd name="connsiteY13" fmla="*/ 154817 h 319087"/>
                  <a:gd name="connsiteX14" fmla="*/ 361950 w 690562"/>
                  <a:gd name="connsiteY14" fmla="*/ 195297 h 319087"/>
                  <a:gd name="connsiteX15" fmla="*/ 397668 w 690562"/>
                  <a:gd name="connsiteY15" fmla="*/ 214312 h 319087"/>
                  <a:gd name="connsiteX16" fmla="*/ 402431 w 690562"/>
                  <a:gd name="connsiteY16" fmla="*/ 235744 h 319087"/>
                  <a:gd name="connsiteX17" fmla="*/ 400050 w 690562"/>
                  <a:gd name="connsiteY17" fmla="*/ 264319 h 319087"/>
                  <a:gd name="connsiteX18" fmla="*/ 388143 w 690562"/>
                  <a:gd name="connsiteY18" fmla="*/ 290512 h 319087"/>
                  <a:gd name="connsiteX19" fmla="*/ 409575 w 690562"/>
                  <a:gd name="connsiteY19" fmla="*/ 302419 h 319087"/>
                  <a:gd name="connsiteX20" fmla="*/ 419100 w 690562"/>
                  <a:gd name="connsiteY20" fmla="*/ 302419 h 319087"/>
                  <a:gd name="connsiteX21" fmla="*/ 438150 w 690562"/>
                  <a:gd name="connsiteY21" fmla="*/ 290512 h 319087"/>
                  <a:gd name="connsiteX22" fmla="*/ 473868 w 690562"/>
                  <a:gd name="connsiteY22" fmla="*/ 309562 h 319087"/>
                  <a:gd name="connsiteX23" fmla="*/ 507206 w 690562"/>
                  <a:gd name="connsiteY23" fmla="*/ 314325 h 319087"/>
                  <a:gd name="connsiteX24" fmla="*/ 523875 w 690562"/>
                  <a:gd name="connsiteY24" fmla="*/ 319087 h 319087"/>
                  <a:gd name="connsiteX25" fmla="*/ 526256 w 690562"/>
                  <a:gd name="connsiteY25" fmla="*/ 302419 h 319087"/>
                  <a:gd name="connsiteX26" fmla="*/ 535781 w 690562"/>
                  <a:gd name="connsiteY26" fmla="*/ 290512 h 319087"/>
                  <a:gd name="connsiteX27" fmla="*/ 528637 w 690562"/>
                  <a:gd name="connsiteY27" fmla="*/ 261937 h 319087"/>
                  <a:gd name="connsiteX28" fmla="*/ 509587 w 690562"/>
                  <a:gd name="connsiteY28" fmla="*/ 257175 h 319087"/>
                  <a:gd name="connsiteX29" fmla="*/ 490537 w 690562"/>
                  <a:gd name="connsiteY29" fmla="*/ 235744 h 319087"/>
                  <a:gd name="connsiteX30" fmla="*/ 481012 w 690562"/>
                  <a:gd name="connsiteY30" fmla="*/ 202406 h 319087"/>
                  <a:gd name="connsiteX31" fmla="*/ 461962 w 690562"/>
                  <a:gd name="connsiteY31" fmla="*/ 154781 h 319087"/>
                  <a:gd name="connsiteX32" fmla="*/ 457200 w 690562"/>
                  <a:gd name="connsiteY32" fmla="*/ 126206 h 319087"/>
                  <a:gd name="connsiteX33" fmla="*/ 457200 w 690562"/>
                  <a:gd name="connsiteY33" fmla="*/ 111919 h 319087"/>
                  <a:gd name="connsiteX34" fmla="*/ 469106 w 690562"/>
                  <a:gd name="connsiteY34" fmla="*/ 100012 h 319087"/>
                  <a:gd name="connsiteX35" fmla="*/ 476250 w 690562"/>
                  <a:gd name="connsiteY35" fmla="*/ 78581 h 319087"/>
                  <a:gd name="connsiteX36" fmla="*/ 497681 w 690562"/>
                  <a:gd name="connsiteY36" fmla="*/ 73819 h 319087"/>
                  <a:gd name="connsiteX37" fmla="*/ 500062 w 690562"/>
                  <a:gd name="connsiteY37" fmla="*/ 92869 h 319087"/>
                  <a:gd name="connsiteX38" fmla="*/ 495300 w 690562"/>
                  <a:gd name="connsiteY38" fmla="*/ 107156 h 319087"/>
                  <a:gd name="connsiteX39" fmla="*/ 509587 w 690562"/>
                  <a:gd name="connsiteY39" fmla="*/ 116681 h 319087"/>
                  <a:gd name="connsiteX40" fmla="*/ 509587 w 690562"/>
                  <a:gd name="connsiteY40" fmla="*/ 126206 h 319087"/>
                  <a:gd name="connsiteX41" fmla="*/ 504825 w 690562"/>
                  <a:gd name="connsiteY41" fmla="*/ 147637 h 319087"/>
                  <a:gd name="connsiteX42" fmla="*/ 502443 w 690562"/>
                  <a:gd name="connsiteY42" fmla="*/ 154781 h 319087"/>
                  <a:gd name="connsiteX43" fmla="*/ 523875 w 690562"/>
                  <a:gd name="connsiteY43" fmla="*/ 171450 h 319087"/>
                  <a:gd name="connsiteX44" fmla="*/ 531018 w 690562"/>
                  <a:gd name="connsiteY44" fmla="*/ 185737 h 319087"/>
                  <a:gd name="connsiteX45" fmla="*/ 545306 w 690562"/>
                  <a:gd name="connsiteY45" fmla="*/ 190500 h 319087"/>
                  <a:gd name="connsiteX46" fmla="*/ 531018 w 690562"/>
                  <a:gd name="connsiteY46" fmla="*/ 204787 h 319087"/>
                  <a:gd name="connsiteX47" fmla="*/ 528637 w 690562"/>
                  <a:gd name="connsiteY47" fmla="*/ 216694 h 319087"/>
                  <a:gd name="connsiteX48" fmla="*/ 547687 w 690562"/>
                  <a:gd name="connsiteY48" fmla="*/ 235744 h 319087"/>
                  <a:gd name="connsiteX49" fmla="*/ 547687 w 690562"/>
                  <a:gd name="connsiteY49" fmla="*/ 235744 h 319087"/>
                  <a:gd name="connsiteX50" fmla="*/ 581025 w 690562"/>
                  <a:gd name="connsiteY50" fmla="*/ 247650 h 319087"/>
                  <a:gd name="connsiteX51" fmla="*/ 595312 w 690562"/>
                  <a:gd name="connsiteY51" fmla="*/ 242887 h 319087"/>
                  <a:gd name="connsiteX52" fmla="*/ 602456 w 690562"/>
                  <a:gd name="connsiteY52" fmla="*/ 264319 h 319087"/>
                  <a:gd name="connsiteX53" fmla="*/ 602456 w 690562"/>
                  <a:gd name="connsiteY53" fmla="*/ 292894 h 319087"/>
                  <a:gd name="connsiteX54" fmla="*/ 611981 w 690562"/>
                  <a:gd name="connsiteY54" fmla="*/ 297656 h 319087"/>
                  <a:gd name="connsiteX55" fmla="*/ 631031 w 690562"/>
                  <a:gd name="connsiteY55" fmla="*/ 297656 h 319087"/>
                  <a:gd name="connsiteX56" fmla="*/ 650081 w 690562"/>
                  <a:gd name="connsiteY56" fmla="*/ 285750 h 319087"/>
                  <a:gd name="connsiteX57" fmla="*/ 669131 w 690562"/>
                  <a:gd name="connsiteY57" fmla="*/ 278606 h 319087"/>
                  <a:gd name="connsiteX58" fmla="*/ 681037 w 690562"/>
                  <a:gd name="connsiteY58" fmla="*/ 278606 h 319087"/>
                  <a:gd name="connsiteX59" fmla="*/ 690562 w 690562"/>
                  <a:gd name="connsiteY59" fmla="*/ 204787 h 319087"/>
                  <a:gd name="connsiteX60" fmla="*/ 614362 w 690562"/>
                  <a:gd name="connsiteY60" fmla="*/ 228600 h 319087"/>
                  <a:gd name="connsiteX61" fmla="*/ 600075 w 690562"/>
                  <a:gd name="connsiteY61" fmla="*/ 173831 h 319087"/>
                  <a:gd name="connsiteX62" fmla="*/ 583406 w 690562"/>
                  <a:gd name="connsiteY62" fmla="*/ 145256 h 319087"/>
                  <a:gd name="connsiteX63" fmla="*/ 585787 w 690562"/>
                  <a:gd name="connsiteY63" fmla="*/ 121444 h 319087"/>
                  <a:gd name="connsiteX64" fmla="*/ 566737 w 690562"/>
                  <a:gd name="connsiteY64" fmla="*/ 83344 h 319087"/>
                  <a:gd name="connsiteX65" fmla="*/ 561975 w 690562"/>
                  <a:gd name="connsiteY65" fmla="*/ 50006 h 319087"/>
                  <a:gd name="connsiteX66" fmla="*/ 533400 w 690562"/>
                  <a:gd name="connsiteY66" fmla="*/ 0 h 319087"/>
                  <a:gd name="connsiteX67" fmla="*/ 411956 w 690562"/>
                  <a:gd name="connsiteY67" fmla="*/ 42862 h 319087"/>
                  <a:gd name="connsiteX68" fmla="*/ 319087 w 690562"/>
                  <a:gd name="connsiteY68" fmla="*/ 71437 h 319087"/>
                  <a:gd name="connsiteX69" fmla="*/ 257175 w 690562"/>
                  <a:gd name="connsiteY69" fmla="*/ 92869 h 319087"/>
                  <a:gd name="connsiteX70" fmla="*/ 147637 w 690562"/>
                  <a:gd name="connsiteY70" fmla="*/ 126206 h 319087"/>
                  <a:gd name="connsiteX71" fmla="*/ 64293 w 690562"/>
                  <a:gd name="connsiteY71" fmla="*/ 157162 h 319087"/>
                  <a:gd name="connsiteX72" fmla="*/ 0 w 690562"/>
                  <a:gd name="connsiteY72" fmla="*/ 180975 h 319087"/>
                  <a:gd name="connsiteX0" fmla="*/ 0 w 690562"/>
                  <a:gd name="connsiteY0" fmla="*/ 180975 h 319087"/>
                  <a:gd name="connsiteX1" fmla="*/ 40481 w 690562"/>
                  <a:gd name="connsiteY1" fmla="*/ 238125 h 319087"/>
                  <a:gd name="connsiteX2" fmla="*/ 76200 w 690562"/>
                  <a:gd name="connsiteY2" fmla="*/ 207169 h 319087"/>
                  <a:gd name="connsiteX3" fmla="*/ 92868 w 690562"/>
                  <a:gd name="connsiteY3" fmla="*/ 209550 h 319087"/>
                  <a:gd name="connsiteX4" fmla="*/ 104775 w 690562"/>
                  <a:gd name="connsiteY4" fmla="*/ 161925 h 319087"/>
                  <a:gd name="connsiteX5" fmla="*/ 145256 w 690562"/>
                  <a:gd name="connsiteY5" fmla="*/ 169069 h 319087"/>
                  <a:gd name="connsiteX6" fmla="*/ 171450 w 690562"/>
                  <a:gd name="connsiteY6" fmla="*/ 161925 h 319087"/>
                  <a:gd name="connsiteX7" fmla="*/ 192881 w 690562"/>
                  <a:gd name="connsiteY7" fmla="*/ 140494 h 319087"/>
                  <a:gd name="connsiteX8" fmla="*/ 216693 w 690562"/>
                  <a:gd name="connsiteY8" fmla="*/ 119062 h 319087"/>
                  <a:gd name="connsiteX9" fmla="*/ 238125 w 690562"/>
                  <a:gd name="connsiteY9" fmla="*/ 119062 h 319087"/>
                  <a:gd name="connsiteX10" fmla="*/ 259556 w 690562"/>
                  <a:gd name="connsiteY10" fmla="*/ 130969 h 319087"/>
                  <a:gd name="connsiteX11" fmla="*/ 264318 w 690562"/>
                  <a:gd name="connsiteY11" fmla="*/ 145256 h 319087"/>
                  <a:gd name="connsiteX12" fmla="*/ 283368 w 690562"/>
                  <a:gd name="connsiteY12" fmla="*/ 157162 h 319087"/>
                  <a:gd name="connsiteX13" fmla="*/ 304800 w 690562"/>
                  <a:gd name="connsiteY13" fmla="*/ 154817 h 319087"/>
                  <a:gd name="connsiteX14" fmla="*/ 361950 w 690562"/>
                  <a:gd name="connsiteY14" fmla="*/ 195297 h 319087"/>
                  <a:gd name="connsiteX15" fmla="*/ 397668 w 690562"/>
                  <a:gd name="connsiteY15" fmla="*/ 214312 h 319087"/>
                  <a:gd name="connsiteX16" fmla="*/ 402431 w 690562"/>
                  <a:gd name="connsiteY16" fmla="*/ 235744 h 319087"/>
                  <a:gd name="connsiteX17" fmla="*/ 400050 w 690562"/>
                  <a:gd name="connsiteY17" fmla="*/ 264319 h 319087"/>
                  <a:gd name="connsiteX18" fmla="*/ 388143 w 690562"/>
                  <a:gd name="connsiteY18" fmla="*/ 290512 h 319087"/>
                  <a:gd name="connsiteX19" fmla="*/ 409575 w 690562"/>
                  <a:gd name="connsiteY19" fmla="*/ 302419 h 319087"/>
                  <a:gd name="connsiteX20" fmla="*/ 419100 w 690562"/>
                  <a:gd name="connsiteY20" fmla="*/ 302419 h 319087"/>
                  <a:gd name="connsiteX21" fmla="*/ 438150 w 690562"/>
                  <a:gd name="connsiteY21" fmla="*/ 290512 h 319087"/>
                  <a:gd name="connsiteX22" fmla="*/ 473868 w 690562"/>
                  <a:gd name="connsiteY22" fmla="*/ 309562 h 319087"/>
                  <a:gd name="connsiteX23" fmla="*/ 523875 w 690562"/>
                  <a:gd name="connsiteY23" fmla="*/ 319087 h 319087"/>
                  <a:gd name="connsiteX24" fmla="*/ 526256 w 690562"/>
                  <a:gd name="connsiteY24" fmla="*/ 302419 h 319087"/>
                  <a:gd name="connsiteX25" fmla="*/ 535781 w 690562"/>
                  <a:gd name="connsiteY25" fmla="*/ 290512 h 319087"/>
                  <a:gd name="connsiteX26" fmla="*/ 528637 w 690562"/>
                  <a:gd name="connsiteY26" fmla="*/ 261937 h 319087"/>
                  <a:gd name="connsiteX27" fmla="*/ 509587 w 690562"/>
                  <a:gd name="connsiteY27" fmla="*/ 257175 h 319087"/>
                  <a:gd name="connsiteX28" fmla="*/ 490537 w 690562"/>
                  <a:gd name="connsiteY28" fmla="*/ 235744 h 319087"/>
                  <a:gd name="connsiteX29" fmla="*/ 481012 w 690562"/>
                  <a:gd name="connsiteY29" fmla="*/ 202406 h 319087"/>
                  <a:gd name="connsiteX30" fmla="*/ 461962 w 690562"/>
                  <a:gd name="connsiteY30" fmla="*/ 154781 h 319087"/>
                  <a:gd name="connsiteX31" fmla="*/ 457200 w 690562"/>
                  <a:gd name="connsiteY31" fmla="*/ 126206 h 319087"/>
                  <a:gd name="connsiteX32" fmla="*/ 457200 w 690562"/>
                  <a:gd name="connsiteY32" fmla="*/ 111919 h 319087"/>
                  <a:gd name="connsiteX33" fmla="*/ 469106 w 690562"/>
                  <a:gd name="connsiteY33" fmla="*/ 100012 h 319087"/>
                  <a:gd name="connsiteX34" fmla="*/ 476250 w 690562"/>
                  <a:gd name="connsiteY34" fmla="*/ 78581 h 319087"/>
                  <a:gd name="connsiteX35" fmla="*/ 497681 w 690562"/>
                  <a:gd name="connsiteY35" fmla="*/ 73819 h 319087"/>
                  <a:gd name="connsiteX36" fmla="*/ 500062 w 690562"/>
                  <a:gd name="connsiteY36" fmla="*/ 92869 h 319087"/>
                  <a:gd name="connsiteX37" fmla="*/ 495300 w 690562"/>
                  <a:gd name="connsiteY37" fmla="*/ 107156 h 319087"/>
                  <a:gd name="connsiteX38" fmla="*/ 509587 w 690562"/>
                  <a:gd name="connsiteY38" fmla="*/ 116681 h 319087"/>
                  <a:gd name="connsiteX39" fmla="*/ 509587 w 690562"/>
                  <a:gd name="connsiteY39" fmla="*/ 126206 h 319087"/>
                  <a:gd name="connsiteX40" fmla="*/ 504825 w 690562"/>
                  <a:gd name="connsiteY40" fmla="*/ 147637 h 319087"/>
                  <a:gd name="connsiteX41" fmla="*/ 502443 w 690562"/>
                  <a:gd name="connsiteY41" fmla="*/ 154781 h 319087"/>
                  <a:gd name="connsiteX42" fmla="*/ 523875 w 690562"/>
                  <a:gd name="connsiteY42" fmla="*/ 171450 h 319087"/>
                  <a:gd name="connsiteX43" fmla="*/ 531018 w 690562"/>
                  <a:gd name="connsiteY43" fmla="*/ 185737 h 319087"/>
                  <a:gd name="connsiteX44" fmla="*/ 545306 w 690562"/>
                  <a:gd name="connsiteY44" fmla="*/ 190500 h 319087"/>
                  <a:gd name="connsiteX45" fmla="*/ 531018 w 690562"/>
                  <a:gd name="connsiteY45" fmla="*/ 204787 h 319087"/>
                  <a:gd name="connsiteX46" fmla="*/ 528637 w 690562"/>
                  <a:gd name="connsiteY46" fmla="*/ 216694 h 319087"/>
                  <a:gd name="connsiteX47" fmla="*/ 547687 w 690562"/>
                  <a:gd name="connsiteY47" fmla="*/ 235744 h 319087"/>
                  <a:gd name="connsiteX48" fmla="*/ 547687 w 690562"/>
                  <a:gd name="connsiteY48" fmla="*/ 235744 h 319087"/>
                  <a:gd name="connsiteX49" fmla="*/ 581025 w 690562"/>
                  <a:gd name="connsiteY49" fmla="*/ 247650 h 319087"/>
                  <a:gd name="connsiteX50" fmla="*/ 595312 w 690562"/>
                  <a:gd name="connsiteY50" fmla="*/ 242887 h 319087"/>
                  <a:gd name="connsiteX51" fmla="*/ 602456 w 690562"/>
                  <a:gd name="connsiteY51" fmla="*/ 264319 h 319087"/>
                  <a:gd name="connsiteX52" fmla="*/ 602456 w 690562"/>
                  <a:gd name="connsiteY52" fmla="*/ 292894 h 319087"/>
                  <a:gd name="connsiteX53" fmla="*/ 611981 w 690562"/>
                  <a:gd name="connsiteY53" fmla="*/ 297656 h 319087"/>
                  <a:gd name="connsiteX54" fmla="*/ 631031 w 690562"/>
                  <a:gd name="connsiteY54" fmla="*/ 297656 h 319087"/>
                  <a:gd name="connsiteX55" fmla="*/ 650081 w 690562"/>
                  <a:gd name="connsiteY55" fmla="*/ 285750 h 319087"/>
                  <a:gd name="connsiteX56" fmla="*/ 669131 w 690562"/>
                  <a:gd name="connsiteY56" fmla="*/ 278606 h 319087"/>
                  <a:gd name="connsiteX57" fmla="*/ 681037 w 690562"/>
                  <a:gd name="connsiteY57" fmla="*/ 278606 h 319087"/>
                  <a:gd name="connsiteX58" fmla="*/ 690562 w 690562"/>
                  <a:gd name="connsiteY58" fmla="*/ 204787 h 319087"/>
                  <a:gd name="connsiteX59" fmla="*/ 614362 w 690562"/>
                  <a:gd name="connsiteY59" fmla="*/ 228600 h 319087"/>
                  <a:gd name="connsiteX60" fmla="*/ 600075 w 690562"/>
                  <a:gd name="connsiteY60" fmla="*/ 173831 h 319087"/>
                  <a:gd name="connsiteX61" fmla="*/ 583406 w 690562"/>
                  <a:gd name="connsiteY61" fmla="*/ 145256 h 319087"/>
                  <a:gd name="connsiteX62" fmla="*/ 585787 w 690562"/>
                  <a:gd name="connsiteY62" fmla="*/ 121444 h 319087"/>
                  <a:gd name="connsiteX63" fmla="*/ 566737 w 690562"/>
                  <a:gd name="connsiteY63" fmla="*/ 83344 h 319087"/>
                  <a:gd name="connsiteX64" fmla="*/ 561975 w 690562"/>
                  <a:gd name="connsiteY64" fmla="*/ 50006 h 319087"/>
                  <a:gd name="connsiteX65" fmla="*/ 533400 w 690562"/>
                  <a:gd name="connsiteY65" fmla="*/ 0 h 319087"/>
                  <a:gd name="connsiteX66" fmla="*/ 411956 w 690562"/>
                  <a:gd name="connsiteY66" fmla="*/ 42862 h 319087"/>
                  <a:gd name="connsiteX67" fmla="*/ 319087 w 690562"/>
                  <a:gd name="connsiteY67" fmla="*/ 71437 h 319087"/>
                  <a:gd name="connsiteX68" fmla="*/ 257175 w 690562"/>
                  <a:gd name="connsiteY68" fmla="*/ 92869 h 319087"/>
                  <a:gd name="connsiteX69" fmla="*/ 147637 w 690562"/>
                  <a:gd name="connsiteY69" fmla="*/ 126206 h 319087"/>
                  <a:gd name="connsiteX70" fmla="*/ 64293 w 690562"/>
                  <a:gd name="connsiteY70" fmla="*/ 157162 h 319087"/>
                  <a:gd name="connsiteX71" fmla="*/ 0 w 690562"/>
                  <a:gd name="connsiteY71" fmla="*/ 180975 h 319087"/>
                  <a:gd name="connsiteX0" fmla="*/ 0 w 690562"/>
                  <a:gd name="connsiteY0" fmla="*/ 180975 h 333493"/>
                  <a:gd name="connsiteX1" fmla="*/ 40481 w 690562"/>
                  <a:gd name="connsiteY1" fmla="*/ 238125 h 333493"/>
                  <a:gd name="connsiteX2" fmla="*/ 76200 w 690562"/>
                  <a:gd name="connsiteY2" fmla="*/ 207169 h 333493"/>
                  <a:gd name="connsiteX3" fmla="*/ 92868 w 690562"/>
                  <a:gd name="connsiteY3" fmla="*/ 209550 h 333493"/>
                  <a:gd name="connsiteX4" fmla="*/ 104775 w 690562"/>
                  <a:gd name="connsiteY4" fmla="*/ 161925 h 333493"/>
                  <a:gd name="connsiteX5" fmla="*/ 145256 w 690562"/>
                  <a:gd name="connsiteY5" fmla="*/ 169069 h 333493"/>
                  <a:gd name="connsiteX6" fmla="*/ 171450 w 690562"/>
                  <a:gd name="connsiteY6" fmla="*/ 161925 h 333493"/>
                  <a:gd name="connsiteX7" fmla="*/ 192881 w 690562"/>
                  <a:gd name="connsiteY7" fmla="*/ 140494 h 333493"/>
                  <a:gd name="connsiteX8" fmla="*/ 216693 w 690562"/>
                  <a:gd name="connsiteY8" fmla="*/ 119062 h 333493"/>
                  <a:gd name="connsiteX9" fmla="*/ 238125 w 690562"/>
                  <a:gd name="connsiteY9" fmla="*/ 119062 h 333493"/>
                  <a:gd name="connsiteX10" fmla="*/ 259556 w 690562"/>
                  <a:gd name="connsiteY10" fmla="*/ 130969 h 333493"/>
                  <a:gd name="connsiteX11" fmla="*/ 264318 w 690562"/>
                  <a:gd name="connsiteY11" fmla="*/ 145256 h 333493"/>
                  <a:gd name="connsiteX12" fmla="*/ 283368 w 690562"/>
                  <a:gd name="connsiteY12" fmla="*/ 157162 h 333493"/>
                  <a:gd name="connsiteX13" fmla="*/ 304800 w 690562"/>
                  <a:gd name="connsiteY13" fmla="*/ 154817 h 333493"/>
                  <a:gd name="connsiteX14" fmla="*/ 361950 w 690562"/>
                  <a:gd name="connsiteY14" fmla="*/ 195297 h 333493"/>
                  <a:gd name="connsiteX15" fmla="*/ 397668 w 690562"/>
                  <a:gd name="connsiteY15" fmla="*/ 214312 h 333493"/>
                  <a:gd name="connsiteX16" fmla="*/ 402431 w 690562"/>
                  <a:gd name="connsiteY16" fmla="*/ 235744 h 333493"/>
                  <a:gd name="connsiteX17" fmla="*/ 400050 w 690562"/>
                  <a:gd name="connsiteY17" fmla="*/ 264319 h 333493"/>
                  <a:gd name="connsiteX18" fmla="*/ 388143 w 690562"/>
                  <a:gd name="connsiteY18" fmla="*/ 290512 h 333493"/>
                  <a:gd name="connsiteX19" fmla="*/ 409575 w 690562"/>
                  <a:gd name="connsiteY19" fmla="*/ 302419 h 333493"/>
                  <a:gd name="connsiteX20" fmla="*/ 419100 w 690562"/>
                  <a:gd name="connsiteY20" fmla="*/ 302419 h 333493"/>
                  <a:gd name="connsiteX21" fmla="*/ 438150 w 690562"/>
                  <a:gd name="connsiteY21" fmla="*/ 290512 h 333493"/>
                  <a:gd name="connsiteX22" fmla="*/ 473868 w 690562"/>
                  <a:gd name="connsiteY22" fmla="*/ 333493 h 333493"/>
                  <a:gd name="connsiteX23" fmla="*/ 523875 w 690562"/>
                  <a:gd name="connsiteY23" fmla="*/ 319087 h 333493"/>
                  <a:gd name="connsiteX24" fmla="*/ 526256 w 690562"/>
                  <a:gd name="connsiteY24" fmla="*/ 302419 h 333493"/>
                  <a:gd name="connsiteX25" fmla="*/ 535781 w 690562"/>
                  <a:gd name="connsiteY25" fmla="*/ 290512 h 333493"/>
                  <a:gd name="connsiteX26" fmla="*/ 528637 w 690562"/>
                  <a:gd name="connsiteY26" fmla="*/ 261937 h 333493"/>
                  <a:gd name="connsiteX27" fmla="*/ 509587 w 690562"/>
                  <a:gd name="connsiteY27" fmla="*/ 257175 h 333493"/>
                  <a:gd name="connsiteX28" fmla="*/ 490537 w 690562"/>
                  <a:gd name="connsiteY28" fmla="*/ 235744 h 333493"/>
                  <a:gd name="connsiteX29" fmla="*/ 481012 w 690562"/>
                  <a:gd name="connsiteY29" fmla="*/ 202406 h 333493"/>
                  <a:gd name="connsiteX30" fmla="*/ 461962 w 690562"/>
                  <a:gd name="connsiteY30" fmla="*/ 154781 h 333493"/>
                  <a:gd name="connsiteX31" fmla="*/ 457200 w 690562"/>
                  <a:gd name="connsiteY31" fmla="*/ 126206 h 333493"/>
                  <a:gd name="connsiteX32" fmla="*/ 457200 w 690562"/>
                  <a:gd name="connsiteY32" fmla="*/ 111919 h 333493"/>
                  <a:gd name="connsiteX33" fmla="*/ 469106 w 690562"/>
                  <a:gd name="connsiteY33" fmla="*/ 100012 h 333493"/>
                  <a:gd name="connsiteX34" fmla="*/ 476250 w 690562"/>
                  <a:gd name="connsiteY34" fmla="*/ 78581 h 333493"/>
                  <a:gd name="connsiteX35" fmla="*/ 497681 w 690562"/>
                  <a:gd name="connsiteY35" fmla="*/ 73819 h 333493"/>
                  <a:gd name="connsiteX36" fmla="*/ 500062 w 690562"/>
                  <a:gd name="connsiteY36" fmla="*/ 92869 h 333493"/>
                  <a:gd name="connsiteX37" fmla="*/ 495300 w 690562"/>
                  <a:gd name="connsiteY37" fmla="*/ 107156 h 333493"/>
                  <a:gd name="connsiteX38" fmla="*/ 509587 w 690562"/>
                  <a:gd name="connsiteY38" fmla="*/ 116681 h 333493"/>
                  <a:gd name="connsiteX39" fmla="*/ 509587 w 690562"/>
                  <a:gd name="connsiteY39" fmla="*/ 126206 h 333493"/>
                  <a:gd name="connsiteX40" fmla="*/ 504825 w 690562"/>
                  <a:gd name="connsiteY40" fmla="*/ 147637 h 333493"/>
                  <a:gd name="connsiteX41" fmla="*/ 502443 w 690562"/>
                  <a:gd name="connsiteY41" fmla="*/ 154781 h 333493"/>
                  <a:gd name="connsiteX42" fmla="*/ 523875 w 690562"/>
                  <a:gd name="connsiteY42" fmla="*/ 171450 h 333493"/>
                  <a:gd name="connsiteX43" fmla="*/ 531018 w 690562"/>
                  <a:gd name="connsiteY43" fmla="*/ 185737 h 333493"/>
                  <a:gd name="connsiteX44" fmla="*/ 545306 w 690562"/>
                  <a:gd name="connsiteY44" fmla="*/ 190500 h 333493"/>
                  <a:gd name="connsiteX45" fmla="*/ 531018 w 690562"/>
                  <a:gd name="connsiteY45" fmla="*/ 204787 h 333493"/>
                  <a:gd name="connsiteX46" fmla="*/ 528637 w 690562"/>
                  <a:gd name="connsiteY46" fmla="*/ 216694 h 333493"/>
                  <a:gd name="connsiteX47" fmla="*/ 547687 w 690562"/>
                  <a:gd name="connsiteY47" fmla="*/ 235744 h 333493"/>
                  <a:gd name="connsiteX48" fmla="*/ 547687 w 690562"/>
                  <a:gd name="connsiteY48" fmla="*/ 235744 h 333493"/>
                  <a:gd name="connsiteX49" fmla="*/ 581025 w 690562"/>
                  <a:gd name="connsiteY49" fmla="*/ 247650 h 333493"/>
                  <a:gd name="connsiteX50" fmla="*/ 595312 w 690562"/>
                  <a:gd name="connsiteY50" fmla="*/ 242887 h 333493"/>
                  <a:gd name="connsiteX51" fmla="*/ 602456 w 690562"/>
                  <a:gd name="connsiteY51" fmla="*/ 264319 h 333493"/>
                  <a:gd name="connsiteX52" fmla="*/ 602456 w 690562"/>
                  <a:gd name="connsiteY52" fmla="*/ 292894 h 333493"/>
                  <a:gd name="connsiteX53" fmla="*/ 611981 w 690562"/>
                  <a:gd name="connsiteY53" fmla="*/ 297656 h 333493"/>
                  <a:gd name="connsiteX54" fmla="*/ 631031 w 690562"/>
                  <a:gd name="connsiteY54" fmla="*/ 297656 h 333493"/>
                  <a:gd name="connsiteX55" fmla="*/ 650081 w 690562"/>
                  <a:gd name="connsiteY55" fmla="*/ 285750 h 333493"/>
                  <a:gd name="connsiteX56" fmla="*/ 669131 w 690562"/>
                  <a:gd name="connsiteY56" fmla="*/ 278606 h 333493"/>
                  <a:gd name="connsiteX57" fmla="*/ 681037 w 690562"/>
                  <a:gd name="connsiteY57" fmla="*/ 278606 h 333493"/>
                  <a:gd name="connsiteX58" fmla="*/ 690562 w 690562"/>
                  <a:gd name="connsiteY58" fmla="*/ 204787 h 333493"/>
                  <a:gd name="connsiteX59" fmla="*/ 614362 w 690562"/>
                  <a:gd name="connsiteY59" fmla="*/ 228600 h 333493"/>
                  <a:gd name="connsiteX60" fmla="*/ 600075 w 690562"/>
                  <a:gd name="connsiteY60" fmla="*/ 173831 h 333493"/>
                  <a:gd name="connsiteX61" fmla="*/ 583406 w 690562"/>
                  <a:gd name="connsiteY61" fmla="*/ 145256 h 333493"/>
                  <a:gd name="connsiteX62" fmla="*/ 585787 w 690562"/>
                  <a:gd name="connsiteY62" fmla="*/ 121444 h 333493"/>
                  <a:gd name="connsiteX63" fmla="*/ 566737 w 690562"/>
                  <a:gd name="connsiteY63" fmla="*/ 83344 h 333493"/>
                  <a:gd name="connsiteX64" fmla="*/ 561975 w 690562"/>
                  <a:gd name="connsiteY64" fmla="*/ 50006 h 333493"/>
                  <a:gd name="connsiteX65" fmla="*/ 533400 w 690562"/>
                  <a:gd name="connsiteY65" fmla="*/ 0 h 333493"/>
                  <a:gd name="connsiteX66" fmla="*/ 411956 w 690562"/>
                  <a:gd name="connsiteY66" fmla="*/ 42862 h 333493"/>
                  <a:gd name="connsiteX67" fmla="*/ 319087 w 690562"/>
                  <a:gd name="connsiteY67" fmla="*/ 71437 h 333493"/>
                  <a:gd name="connsiteX68" fmla="*/ 257175 w 690562"/>
                  <a:gd name="connsiteY68" fmla="*/ 92869 h 333493"/>
                  <a:gd name="connsiteX69" fmla="*/ 147637 w 690562"/>
                  <a:gd name="connsiteY69" fmla="*/ 126206 h 333493"/>
                  <a:gd name="connsiteX70" fmla="*/ 64293 w 690562"/>
                  <a:gd name="connsiteY70" fmla="*/ 157162 h 333493"/>
                  <a:gd name="connsiteX71" fmla="*/ 0 w 690562"/>
                  <a:gd name="connsiteY71" fmla="*/ 180975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90562" h="333493">
                    <a:moveTo>
                      <a:pt x="0" y="180975"/>
                    </a:moveTo>
                    <a:lnTo>
                      <a:pt x="40481" y="238125"/>
                    </a:lnTo>
                    <a:lnTo>
                      <a:pt x="76200" y="207169"/>
                    </a:lnTo>
                    <a:lnTo>
                      <a:pt x="92868" y="209550"/>
                    </a:lnTo>
                    <a:lnTo>
                      <a:pt x="104775" y="161925"/>
                    </a:lnTo>
                    <a:lnTo>
                      <a:pt x="145256" y="169069"/>
                    </a:lnTo>
                    <a:lnTo>
                      <a:pt x="171450" y="161925"/>
                    </a:lnTo>
                    <a:lnTo>
                      <a:pt x="192881" y="140494"/>
                    </a:lnTo>
                    <a:lnTo>
                      <a:pt x="216693" y="119062"/>
                    </a:lnTo>
                    <a:lnTo>
                      <a:pt x="238125" y="119062"/>
                    </a:lnTo>
                    <a:lnTo>
                      <a:pt x="259556" y="130969"/>
                    </a:lnTo>
                    <a:lnTo>
                      <a:pt x="264318" y="145256"/>
                    </a:lnTo>
                    <a:lnTo>
                      <a:pt x="283368" y="157162"/>
                    </a:lnTo>
                    <a:lnTo>
                      <a:pt x="304800" y="154817"/>
                    </a:lnTo>
                    <a:lnTo>
                      <a:pt x="361950" y="195297"/>
                    </a:lnTo>
                    <a:lnTo>
                      <a:pt x="397668" y="214312"/>
                    </a:lnTo>
                    <a:lnTo>
                      <a:pt x="402431" y="235744"/>
                    </a:lnTo>
                    <a:lnTo>
                      <a:pt x="400050" y="264319"/>
                    </a:lnTo>
                    <a:lnTo>
                      <a:pt x="388143" y="290512"/>
                    </a:lnTo>
                    <a:lnTo>
                      <a:pt x="409575" y="302419"/>
                    </a:lnTo>
                    <a:lnTo>
                      <a:pt x="419100" y="302419"/>
                    </a:lnTo>
                    <a:lnTo>
                      <a:pt x="438150" y="290512"/>
                    </a:lnTo>
                    <a:lnTo>
                      <a:pt x="473868" y="333493"/>
                    </a:lnTo>
                    <a:lnTo>
                      <a:pt x="523875" y="319087"/>
                    </a:lnTo>
                    <a:lnTo>
                      <a:pt x="526256" y="302419"/>
                    </a:lnTo>
                    <a:lnTo>
                      <a:pt x="535781" y="290512"/>
                    </a:lnTo>
                    <a:lnTo>
                      <a:pt x="528637" y="261937"/>
                    </a:lnTo>
                    <a:lnTo>
                      <a:pt x="509587" y="257175"/>
                    </a:lnTo>
                    <a:lnTo>
                      <a:pt x="490537" y="235744"/>
                    </a:lnTo>
                    <a:lnTo>
                      <a:pt x="481012" y="202406"/>
                    </a:lnTo>
                    <a:lnTo>
                      <a:pt x="461962" y="154781"/>
                    </a:lnTo>
                    <a:lnTo>
                      <a:pt x="457200" y="126206"/>
                    </a:lnTo>
                    <a:lnTo>
                      <a:pt x="457200" y="111919"/>
                    </a:lnTo>
                    <a:lnTo>
                      <a:pt x="469106" y="100012"/>
                    </a:lnTo>
                    <a:lnTo>
                      <a:pt x="476250" y="78581"/>
                    </a:lnTo>
                    <a:lnTo>
                      <a:pt x="497681" y="73819"/>
                    </a:lnTo>
                    <a:lnTo>
                      <a:pt x="500062" y="92869"/>
                    </a:lnTo>
                    <a:lnTo>
                      <a:pt x="495300" y="107156"/>
                    </a:lnTo>
                    <a:lnTo>
                      <a:pt x="509587" y="116681"/>
                    </a:lnTo>
                    <a:lnTo>
                      <a:pt x="509587" y="126206"/>
                    </a:lnTo>
                    <a:lnTo>
                      <a:pt x="504825" y="147637"/>
                    </a:lnTo>
                    <a:lnTo>
                      <a:pt x="502443" y="154781"/>
                    </a:lnTo>
                    <a:lnTo>
                      <a:pt x="523875" y="171450"/>
                    </a:lnTo>
                    <a:lnTo>
                      <a:pt x="531018" y="185737"/>
                    </a:lnTo>
                    <a:lnTo>
                      <a:pt x="545306" y="190500"/>
                    </a:lnTo>
                    <a:lnTo>
                      <a:pt x="531018" y="204787"/>
                    </a:lnTo>
                    <a:lnTo>
                      <a:pt x="528637" y="216694"/>
                    </a:lnTo>
                    <a:lnTo>
                      <a:pt x="547687" y="235744"/>
                    </a:lnTo>
                    <a:lnTo>
                      <a:pt x="547687" y="235744"/>
                    </a:lnTo>
                    <a:lnTo>
                      <a:pt x="581025" y="247650"/>
                    </a:lnTo>
                    <a:lnTo>
                      <a:pt x="595312" y="242887"/>
                    </a:lnTo>
                    <a:lnTo>
                      <a:pt x="602456" y="264319"/>
                    </a:lnTo>
                    <a:lnTo>
                      <a:pt x="602456" y="292894"/>
                    </a:lnTo>
                    <a:lnTo>
                      <a:pt x="611981" y="297656"/>
                    </a:lnTo>
                    <a:lnTo>
                      <a:pt x="631031" y="297656"/>
                    </a:lnTo>
                    <a:lnTo>
                      <a:pt x="650081" y="285750"/>
                    </a:lnTo>
                    <a:lnTo>
                      <a:pt x="669131" y="278606"/>
                    </a:lnTo>
                    <a:lnTo>
                      <a:pt x="681037" y="278606"/>
                    </a:lnTo>
                    <a:lnTo>
                      <a:pt x="690562" y="204787"/>
                    </a:lnTo>
                    <a:lnTo>
                      <a:pt x="614362" y="228600"/>
                    </a:lnTo>
                    <a:lnTo>
                      <a:pt x="600075" y="173831"/>
                    </a:lnTo>
                    <a:lnTo>
                      <a:pt x="583406" y="145256"/>
                    </a:lnTo>
                    <a:lnTo>
                      <a:pt x="585787" y="121444"/>
                    </a:lnTo>
                    <a:lnTo>
                      <a:pt x="566737" y="83344"/>
                    </a:lnTo>
                    <a:lnTo>
                      <a:pt x="561975" y="50006"/>
                    </a:lnTo>
                    <a:lnTo>
                      <a:pt x="533400" y="0"/>
                    </a:lnTo>
                    <a:lnTo>
                      <a:pt x="411956" y="42862"/>
                    </a:lnTo>
                    <a:lnTo>
                      <a:pt x="319087" y="71437"/>
                    </a:lnTo>
                    <a:lnTo>
                      <a:pt x="257175" y="92869"/>
                    </a:lnTo>
                    <a:lnTo>
                      <a:pt x="147637" y="126206"/>
                    </a:lnTo>
                    <a:lnTo>
                      <a:pt x="64293" y="157162"/>
                    </a:lnTo>
                    <a:lnTo>
                      <a:pt x="0" y="180975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72" name="Freeform 3093"/>
              <p:cNvSpPr/>
              <p:nvPr/>
            </p:nvSpPr>
            <p:spPr>
              <a:xfrm>
                <a:off x="9322720" y="2210051"/>
                <a:ext cx="901700" cy="657225"/>
              </a:xfrm>
              <a:custGeom>
                <a:avLst/>
                <a:gdLst>
                  <a:gd name="connsiteX0" fmla="*/ 0 w 895350"/>
                  <a:gd name="connsiteY0" fmla="*/ 230981 h 647700"/>
                  <a:gd name="connsiteX1" fmla="*/ 69056 w 895350"/>
                  <a:gd name="connsiteY1" fmla="*/ 461962 h 647700"/>
                  <a:gd name="connsiteX2" fmla="*/ 128587 w 895350"/>
                  <a:gd name="connsiteY2" fmla="*/ 647700 h 647700"/>
                  <a:gd name="connsiteX3" fmla="*/ 461962 w 895350"/>
                  <a:gd name="connsiteY3" fmla="*/ 554831 h 647700"/>
                  <a:gd name="connsiteX4" fmla="*/ 840581 w 895350"/>
                  <a:gd name="connsiteY4" fmla="*/ 426244 h 647700"/>
                  <a:gd name="connsiteX5" fmla="*/ 859631 w 895350"/>
                  <a:gd name="connsiteY5" fmla="*/ 354806 h 647700"/>
                  <a:gd name="connsiteX6" fmla="*/ 895350 w 895350"/>
                  <a:gd name="connsiteY6" fmla="*/ 321469 h 647700"/>
                  <a:gd name="connsiteX7" fmla="*/ 885825 w 895350"/>
                  <a:gd name="connsiteY7" fmla="*/ 273844 h 647700"/>
                  <a:gd name="connsiteX8" fmla="*/ 819150 w 895350"/>
                  <a:gd name="connsiteY8" fmla="*/ 257175 h 647700"/>
                  <a:gd name="connsiteX9" fmla="*/ 819150 w 895350"/>
                  <a:gd name="connsiteY9" fmla="*/ 223837 h 647700"/>
                  <a:gd name="connsiteX10" fmla="*/ 804862 w 895350"/>
                  <a:gd name="connsiteY10" fmla="*/ 188119 h 647700"/>
                  <a:gd name="connsiteX11" fmla="*/ 816769 w 895350"/>
                  <a:gd name="connsiteY11" fmla="*/ 80962 h 647700"/>
                  <a:gd name="connsiteX12" fmla="*/ 781050 w 895350"/>
                  <a:gd name="connsiteY12" fmla="*/ 40481 h 647700"/>
                  <a:gd name="connsiteX13" fmla="*/ 733425 w 895350"/>
                  <a:gd name="connsiteY13" fmla="*/ 9525 h 647700"/>
                  <a:gd name="connsiteX14" fmla="*/ 702469 w 895350"/>
                  <a:gd name="connsiteY14" fmla="*/ 0 h 647700"/>
                  <a:gd name="connsiteX15" fmla="*/ 397669 w 895350"/>
                  <a:gd name="connsiteY15" fmla="*/ 95250 h 647700"/>
                  <a:gd name="connsiteX16" fmla="*/ 50006 w 895350"/>
                  <a:gd name="connsiteY16" fmla="*/ 200025 h 647700"/>
                  <a:gd name="connsiteX17" fmla="*/ 40481 w 895350"/>
                  <a:gd name="connsiteY17" fmla="*/ 195262 h 647700"/>
                  <a:gd name="connsiteX18" fmla="*/ 0 w 895350"/>
                  <a:gd name="connsiteY18" fmla="*/ 230981 h 647700"/>
                  <a:gd name="connsiteX0" fmla="*/ 0 w 895350"/>
                  <a:gd name="connsiteY0" fmla="*/ 230981 h 647700"/>
                  <a:gd name="connsiteX1" fmla="*/ 69056 w 895350"/>
                  <a:gd name="connsiteY1" fmla="*/ 461962 h 647700"/>
                  <a:gd name="connsiteX2" fmla="*/ 128587 w 895350"/>
                  <a:gd name="connsiteY2" fmla="*/ 647700 h 647700"/>
                  <a:gd name="connsiteX3" fmla="*/ 461962 w 895350"/>
                  <a:gd name="connsiteY3" fmla="*/ 554831 h 647700"/>
                  <a:gd name="connsiteX4" fmla="*/ 840581 w 895350"/>
                  <a:gd name="connsiteY4" fmla="*/ 426244 h 647700"/>
                  <a:gd name="connsiteX5" fmla="*/ 859631 w 895350"/>
                  <a:gd name="connsiteY5" fmla="*/ 354806 h 647700"/>
                  <a:gd name="connsiteX6" fmla="*/ 895350 w 895350"/>
                  <a:gd name="connsiteY6" fmla="*/ 321469 h 647700"/>
                  <a:gd name="connsiteX7" fmla="*/ 885825 w 895350"/>
                  <a:gd name="connsiteY7" fmla="*/ 273844 h 647700"/>
                  <a:gd name="connsiteX8" fmla="*/ 819150 w 895350"/>
                  <a:gd name="connsiteY8" fmla="*/ 257175 h 647700"/>
                  <a:gd name="connsiteX9" fmla="*/ 819150 w 895350"/>
                  <a:gd name="connsiteY9" fmla="*/ 223837 h 647700"/>
                  <a:gd name="connsiteX10" fmla="*/ 804862 w 895350"/>
                  <a:gd name="connsiteY10" fmla="*/ 188119 h 647700"/>
                  <a:gd name="connsiteX11" fmla="*/ 816769 w 895350"/>
                  <a:gd name="connsiteY11" fmla="*/ 80962 h 647700"/>
                  <a:gd name="connsiteX12" fmla="*/ 781050 w 895350"/>
                  <a:gd name="connsiteY12" fmla="*/ 40481 h 647700"/>
                  <a:gd name="connsiteX13" fmla="*/ 733425 w 895350"/>
                  <a:gd name="connsiteY13" fmla="*/ 9525 h 647700"/>
                  <a:gd name="connsiteX14" fmla="*/ 702469 w 895350"/>
                  <a:gd name="connsiteY14" fmla="*/ 0 h 647700"/>
                  <a:gd name="connsiteX15" fmla="*/ 397669 w 895350"/>
                  <a:gd name="connsiteY15" fmla="*/ 95250 h 647700"/>
                  <a:gd name="connsiteX16" fmla="*/ 64293 w 895350"/>
                  <a:gd name="connsiteY16" fmla="*/ 188118 h 647700"/>
                  <a:gd name="connsiteX17" fmla="*/ 40481 w 895350"/>
                  <a:gd name="connsiteY17" fmla="*/ 195262 h 647700"/>
                  <a:gd name="connsiteX18" fmla="*/ 0 w 895350"/>
                  <a:gd name="connsiteY18" fmla="*/ 230981 h 647700"/>
                  <a:gd name="connsiteX0" fmla="*/ 0 w 902493"/>
                  <a:gd name="connsiteY0" fmla="*/ 245268 h 647700"/>
                  <a:gd name="connsiteX1" fmla="*/ 76199 w 902493"/>
                  <a:gd name="connsiteY1" fmla="*/ 461962 h 647700"/>
                  <a:gd name="connsiteX2" fmla="*/ 135730 w 902493"/>
                  <a:gd name="connsiteY2" fmla="*/ 647700 h 647700"/>
                  <a:gd name="connsiteX3" fmla="*/ 469105 w 902493"/>
                  <a:gd name="connsiteY3" fmla="*/ 554831 h 647700"/>
                  <a:gd name="connsiteX4" fmla="*/ 847724 w 902493"/>
                  <a:gd name="connsiteY4" fmla="*/ 426244 h 647700"/>
                  <a:gd name="connsiteX5" fmla="*/ 866774 w 902493"/>
                  <a:gd name="connsiteY5" fmla="*/ 354806 h 647700"/>
                  <a:gd name="connsiteX6" fmla="*/ 902493 w 902493"/>
                  <a:gd name="connsiteY6" fmla="*/ 321469 h 647700"/>
                  <a:gd name="connsiteX7" fmla="*/ 892968 w 902493"/>
                  <a:gd name="connsiteY7" fmla="*/ 273844 h 647700"/>
                  <a:gd name="connsiteX8" fmla="*/ 826293 w 902493"/>
                  <a:gd name="connsiteY8" fmla="*/ 257175 h 647700"/>
                  <a:gd name="connsiteX9" fmla="*/ 826293 w 902493"/>
                  <a:gd name="connsiteY9" fmla="*/ 223837 h 647700"/>
                  <a:gd name="connsiteX10" fmla="*/ 812005 w 902493"/>
                  <a:gd name="connsiteY10" fmla="*/ 188119 h 647700"/>
                  <a:gd name="connsiteX11" fmla="*/ 823912 w 902493"/>
                  <a:gd name="connsiteY11" fmla="*/ 80962 h 647700"/>
                  <a:gd name="connsiteX12" fmla="*/ 788193 w 902493"/>
                  <a:gd name="connsiteY12" fmla="*/ 40481 h 647700"/>
                  <a:gd name="connsiteX13" fmla="*/ 740568 w 902493"/>
                  <a:gd name="connsiteY13" fmla="*/ 9525 h 647700"/>
                  <a:gd name="connsiteX14" fmla="*/ 709612 w 902493"/>
                  <a:gd name="connsiteY14" fmla="*/ 0 h 647700"/>
                  <a:gd name="connsiteX15" fmla="*/ 404812 w 902493"/>
                  <a:gd name="connsiteY15" fmla="*/ 95250 h 647700"/>
                  <a:gd name="connsiteX16" fmla="*/ 71436 w 902493"/>
                  <a:gd name="connsiteY16" fmla="*/ 188118 h 647700"/>
                  <a:gd name="connsiteX17" fmla="*/ 47624 w 902493"/>
                  <a:gd name="connsiteY17" fmla="*/ 195262 h 647700"/>
                  <a:gd name="connsiteX18" fmla="*/ 0 w 902493"/>
                  <a:gd name="connsiteY18" fmla="*/ 245268 h 647700"/>
                  <a:gd name="connsiteX0" fmla="*/ 0 w 902493"/>
                  <a:gd name="connsiteY0" fmla="*/ 245268 h 647700"/>
                  <a:gd name="connsiteX1" fmla="*/ 135730 w 902493"/>
                  <a:gd name="connsiteY1" fmla="*/ 647700 h 647700"/>
                  <a:gd name="connsiteX2" fmla="*/ 469105 w 902493"/>
                  <a:gd name="connsiteY2" fmla="*/ 554831 h 647700"/>
                  <a:gd name="connsiteX3" fmla="*/ 847724 w 902493"/>
                  <a:gd name="connsiteY3" fmla="*/ 426244 h 647700"/>
                  <a:gd name="connsiteX4" fmla="*/ 866774 w 902493"/>
                  <a:gd name="connsiteY4" fmla="*/ 354806 h 647700"/>
                  <a:gd name="connsiteX5" fmla="*/ 902493 w 902493"/>
                  <a:gd name="connsiteY5" fmla="*/ 321469 h 647700"/>
                  <a:gd name="connsiteX6" fmla="*/ 892968 w 902493"/>
                  <a:gd name="connsiteY6" fmla="*/ 273844 h 647700"/>
                  <a:gd name="connsiteX7" fmla="*/ 826293 w 902493"/>
                  <a:gd name="connsiteY7" fmla="*/ 257175 h 647700"/>
                  <a:gd name="connsiteX8" fmla="*/ 826293 w 902493"/>
                  <a:gd name="connsiteY8" fmla="*/ 223837 h 647700"/>
                  <a:gd name="connsiteX9" fmla="*/ 812005 w 902493"/>
                  <a:gd name="connsiteY9" fmla="*/ 188119 h 647700"/>
                  <a:gd name="connsiteX10" fmla="*/ 823912 w 902493"/>
                  <a:gd name="connsiteY10" fmla="*/ 80962 h 647700"/>
                  <a:gd name="connsiteX11" fmla="*/ 788193 w 902493"/>
                  <a:gd name="connsiteY11" fmla="*/ 40481 h 647700"/>
                  <a:gd name="connsiteX12" fmla="*/ 740568 w 902493"/>
                  <a:gd name="connsiteY12" fmla="*/ 9525 h 647700"/>
                  <a:gd name="connsiteX13" fmla="*/ 709612 w 902493"/>
                  <a:gd name="connsiteY13" fmla="*/ 0 h 647700"/>
                  <a:gd name="connsiteX14" fmla="*/ 404812 w 902493"/>
                  <a:gd name="connsiteY14" fmla="*/ 95250 h 647700"/>
                  <a:gd name="connsiteX15" fmla="*/ 71436 w 902493"/>
                  <a:gd name="connsiteY15" fmla="*/ 188118 h 647700"/>
                  <a:gd name="connsiteX16" fmla="*/ 47624 w 902493"/>
                  <a:gd name="connsiteY16" fmla="*/ 195262 h 647700"/>
                  <a:gd name="connsiteX17" fmla="*/ 0 w 902493"/>
                  <a:gd name="connsiteY17" fmla="*/ 245268 h 647700"/>
                  <a:gd name="connsiteX0" fmla="*/ 0 w 902493"/>
                  <a:gd name="connsiteY0" fmla="*/ 245268 h 657225"/>
                  <a:gd name="connsiteX1" fmla="*/ 128586 w 902493"/>
                  <a:gd name="connsiteY1" fmla="*/ 657225 h 657225"/>
                  <a:gd name="connsiteX2" fmla="*/ 469105 w 902493"/>
                  <a:gd name="connsiteY2" fmla="*/ 554831 h 657225"/>
                  <a:gd name="connsiteX3" fmla="*/ 847724 w 902493"/>
                  <a:gd name="connsiteY3" fmla="*/ 426244 h 657225"/>
                  <a:gd name="connsiteX4" fmla="*/ 866774 w 902493"/>
                  <a:gd name="connsiteY4" fmla="*/ 354806 h 657225"/>
                  <a:gd name="connsiteX5" fmla="*/ 902493 w 902493"/>
                  <a:gd name="connsiteY5" fmla="*/ 321469 h 657225"/>
                  <a:gd name="connsiteX6" fmla="*/ 892968 w 902493"/>
                  <a:gd name="connsiteY6" fmla="*/ 273844 h 657225"/>
                  <a:gd name="connsiteX7" fmla="*/ 826293 w 902493"/>
                  <a:gd name="connsiteY7" fmla="*/ 257175 h 657225"/>
                  <a:gd name="connsiteX8" fmla="*/ 826293 w 902493"/>
                  <a:gd name="connsiteY8" fmla="*/ 223837 h 657225"/>
                  <a:gd name="connsiteX9" fmla="*/ 812005 w 902493"/>
                  <a:gd name="connsiteY9" fmla="*/ 188119 h 657225"/>
                  <a:gd name="connsiteX10" fmla="*/ 823912 w 902493"/>
                  <a:gd name="connsiteY10" fmla="*/ 80962 h 657225"/>
                  <a:gd name="connsiteX11" fmla="*/ 788193 w 902493"/>
                  <a:gd name="connsiteY11" fmla="*/ 40481 h 657225"/>
                  <a:gd name="connsiteX12" fmla="*/ 740568 w 902493"/>
                  <a:gd name="connsiteY12" fmla="*/ 9525 h 657225"/>
                  <a:gd name="connsiteX13" fmla="*/ 709612 w 902493"/>
                  <a:gd name="connsiteY13" fmla="*/ 0 h 657225"/>
                  <a:gd name="connsiteX14" fmla="*/ 404812 w 902493"/>
                  <a:gd name="connsiteY14" fmla="*/ 95250 h 657225"/>
                  <a:gd name="connsiteX15" fmla="*/ 71436 w 902493"/>
                  <a:gd name="connsiteY15" fmla="*/ 188118 h 657225"/>
                  <a:gd name="connsiteX16" fmla="*/ 47624 w 902493"/>
                  <a:gd name="connsiteY16" fmla="*/ 195262 h 657225"/>
                  <a:gd name="connsiteX17" fmla="*/ 0 w 902493"/>
                  <a:gd name="connsiteY17" fmla="*/ 245268 h 657225"/>
                  <a:gd name="connsiteX0" fmla="*/ 0 w 902493"/>
                  <a:gd name="connsiteY0" fmla="*/ 245268 h 657225"/>
                  <a:gd name="connsiteX1" fmla="*/ 128586 w 902493"/>
                  <a:gd name="connsiteY1" fmla="*/ 657225 h 657225"/>
                  <a:gd name="connsiteX2" fmla="*/ 469105 w 902493"/>
                  <a:gd name="connsiteY2" fmla="*/ 554831 h 657225"/>
                  <a:gd name="connsiteX3" fmla="*/ 847724 w 902493"/>
                  <a:gd name="connsiteY3" fmla="*/ 426244 h 657225"/>
                  <a:gd name="connsiteX4" fmla="*/ 873918 w 902493"/>
                  <a:gd name="connsiteY4" fmla="*/ 366712 h 657225"/>
                  <a:gd name="connsiteX5" fmla="*/ 902493 w 902493"/>
                  <a:gd name="connsiteY5" fmla="*/ 321469 h 657225"/>
                  <a:gd name="connsiteX6" fmla="*/ 892968 w 902493"/>
                  <a:gd name="connsiteY6" fmla="*/ 273844 h 657225"/>
                  <a:gd name="connsiteX7" fmla="*/ 826293 w 902493"/>
                  <a:gd name="connsiteY7" fmla="*/ 257175 h 657225"/>
                  <a:gd name="connsiteX8" fmla="*/ 826293 w 902493"/>
                  <a:gd name="connsiteY8" fmla="*/ 223837 h 657225"/>
                  <a:gd name="connsiteX9" fmla="*/ 812005 w 902493"/>
                  <a:gd name="connsiteY9" fmla="*/ 188119 h 657225"/>
                  <a:gd name="connsiteX10" fmla="*/ 823912 w 902493"/>
                  <a:gd name="connsiteY10" fmla="*/ 80962 h 657225"/>
                  <a:gd name="connsiteX11" fmla="*/ 788193 w 902493"/>
                  <a:gd name="connsiteY11" fmla="*/ 40481 h 657225"/>
                  <a:gd name="connsiteX12" fmla="*/ 740568 w 902493"/>
                  <a:gd name="connsiteY12" fmla="*/ 9525 h 657225"/>
                  <a:gd name="connsiteX13" fmla="*/ 709612 w 902493"/>
                  <a:gd name="connsiteY13" fmla="*/ 0 h 657225"/>
                  <a:gd name="connsiteX14" fmla="*/ 404812 w 902493"/>
                  <a:gd name="connsiteY14" fmla="*/ 95250 h 657225"/>
                  <a:gd name="connsiteX15" fmla="*/ 71436 w 902493"/>
                  <a:gd name="connsiteY15" fmla="*/ 188118 h 657225"/>
                  <a:gd name="connsiteX16" fmla="*/ 47624 w 902493"/>
                  <a:gd name="connsiteY16" fmla="*/ 195262 h 657225"/>
                  <a:gd name="connsiteX17" fmla="*/ 0 w 902493"/>
                  <a:gd name="connsiteY17" fmla="*/ 245268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02493" h="657225">
                    <a:moveTo>
                      <a:pt x="0" y="245268"/>
                    </a:moveTo>
                    <a:lnTo>
                      <a:pt x="128586" y="657225"/>
                    </a:lnTo>
                    <a:lnTo>
                      <a:pt x="469105" y="554831"/>
                    </a:lnTo>
                    <a:lnTo>
                      <a:pt x="847724" y="426244"/>
                    </a:lnTo>
                    <a:lnTo>
                      <a:pt x="873918" y="366712"/>
                    </a:lnTo>
                    <a:lnTo>
                      <a:pt x="902493" y="321469"/>
                    </a:lnTo>
                    <a:lnTo>
                      <a:pt x="892968" y="273844"/>
                    </a:lnTo>
                    <a:lnTo>
                      <a:pt x="826293" y="257175"/>
                    </a:lnTo>
                    <a:lnTo>
                      <a:pt x="826293" y="223837"/>
                    </a:lnTo>
                    <a:lnTo>
                      <a:pt x="812005" y="188119"/>
                    </a:lnTo>
                    <a:lnTo>
                      <a:pt x="823912" y="80962"/>
                    </a:lnTo>
                    <a:lnTo>
                      <a:pt x="788193" y="40481"/>
                    </a:lnTo>
                    <a:lnTo>
                      <a:pt x="740568" y="9525"/>
                    </a:lnTo>
                    <a:lnTo>
                      <a:pt x="709612" y="0"/>
                    </a:lnTo>
                    <a:lnTo>
                      <a:pt x="404812" y="95250"/>
                    </a:lnTo>
                    <a:lnTo>
                      <a:pt x="71436" y="188118"/>
                    </a:lnTo>
                    <a:lnTo>
                      <a:pt x="47624" y="195262"/>
                    </a:lnTo>
                    <a:lnTo>
                      <a:pt x="0" y="245268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grpSp>
            <p:nvGrpSpPr>
              <p:cNvPr id="73" name="Group 3098"/>
              <p:cNvGrpSpPr/>
              <p:nvPr/>
            </p:nvGrpSpPr>
            <p:grpSpPr>
              <a:xfrm>
                <a:off x="6885485" y="1425992"/>
                <a:ext cx="997744" cy="1143057"/>
                <a:chOff x="4393406" y="1081031"/>
                <a:chExt cx="997744" cy="1143057"/>
              </a:xfrm>
              <a:grpFill/>
            </p:grpSpPr>
            <p:sp>
              <p:nvSpPr>
                <p:cNvPr id="84" name="Freeform 3094"/>
                <p:cNvSpPr/>
                <p:nvPr/>
              </p:nvSpPr>
              <p:spPr>
                <a:xfrm>
                  <a:off x="4393406" y="1166813"/>
                  <a:ext cx="997744" cy="1057275"/>
                </a:xfrm>
                <a:custGeom>
                  <a:avLst/>
                  <a:gdLst>
                    <a:gd name="connsiteX0" fmla="*/ 0 w 997744"/>
                    <a:gd name="connsiteY0" fmla="*/ 11906 h 1057275"/>
                    <a:gd name="connsiteX1" fmla="*/ 26194 w 997744"/>
                    <a:gd name="connsiteY1" fmla="*/ 83343 h 1057275"/>
                    <a:gd name="connsiteX2" fmla="*/ 26194 w 997744"/>
                    <a:gd name="connsiteY2" fmla="*/ 200025 h 1057275"/>
                    <a:gd name="connsiteX3" fmla="*/ 54769 w 997744"/>
                    <a:gd name="connsiteY3" fmla="*/ 230981 h 1057275"/>
                    <a:gd name="connsiteX4" fmla="*/ 92869 w 997744"/>
                    <a:gd name="connsiteY4" fmla="*/ 316706 h 1057275"/>
                    <a:gd name="connsiteX5" fmla="*/ 92869 w 997744"/>
                    <a:gd name="connsiteY5" fmla="*/ 426243 h 1057275"/>
                    <a:gd name="connsiteX6" fmla="*/ 126207 w 997744"/>
                    <a:gd name="connsiteY6" fmla="*/ 538162 h 1057275"/>
                    <a:gd name="connsiteX7" fmla="*/ 116682 w 997744"/>
                    <a:gd name="connsiteY7" fmla="*/ 590550 h 1057275"/>
                    <a:gd name="connsiteX8" fmla="*/ 126207 w 997744"/>
                    <a:gd name="connsiteY8" fmla="*/ 602456 h 1057275"/>
                    <a:gd name="connsiteX9" fmla="*/ 114300 w 997744"/>
                    <a:gd name="connsiteY9" fmla="*/ 678656 h 1057275"/>
                    <a:gd name="connsiteX10" fmla="*/ 161925 w 997744"/>
                    <a:gd name="connsiteY10" fmla="*/ 709612 h 1057275"/>
                    <a:gd name="connsiteX11" fmla="*/ 178594 w 997744"/>
                    <a:gd name="connsiteY11" fmla="*/ 1057275 h 1057275"/>
                    <a:gd name="connsiteX12" fmla="*/ 547688 w 997744"/>
                    <a:gd name="connsiteY12" fmla="*/ 1026318 h 1057275"/>
                    <a:gd name="connsiteX13" fmla="*/ 916782 w 997744"/>
                    <a:gd name="connsiteY13" fmla="*/ 962025 h 1057275"/>
                    <a:gd name="connsiteX14" fmla="*/ 890588 w 997744"/>
                    <a:gd name="connsiteY14" fmla="*/ 897731 h 1057275"/>
                    <a:gd name="connsiteX15" fmla="*/ 869157 w 997744"/>
                    <a:gd name="connsiteY15" fmla="*/ 907256 h 1057275"/>
                    <a:gd name="connsiteX16" fmla="*/ 838200 w 997744"/>
                    <a:gd name="connsiteY16" fmla="*/ 871537 h 1057275"/>
                    <a:gd name="connsiteX17" fmla="*/ 804863 w 997744"/>
                    <a:gd name="connsiteY17" fmla="*/ 871537 h 1057275"/>
                    <a:gd name="connsiteX18" fmla="*/ 766763 w 997744"/>
                    <a:gd name="connsiteY18" fmla="*/ 814387 h 1057275"/>
                    <a:gd name="connsiteX19" fmla="*/ 709613 w 997744"/>
                    <a:gd name="connsiteY19" fmla="*/ 792956 h 1057275"/>
                    <a:gd name="connsiteX20" fmla="*/ 673894 w 997744"/>
                    <a:gd name="connsiteY20" fmla="*/ 783431 h 1057275"/>
                    <a:gd name="connsiteX21" fmla="*/ 673894 w 997744"/>
                    <a:gd name="connsiteY21" fmla="*/ 783431 h 1057275"/>
                    <a:gd name="connsiteX22" fmla="*/ 645319 w 997744"/>
                    <a:gd name="connsiteY22" fmla="*/ 716756 h 1057275"/>
                    <a:gd name="connsiteX23" fmla="*/ 666750 w 997744"/>
                    <a:gd name="connsiteY23" fmla="*/ 669131 h 1057275"/>
                    <a:gd name="connsiteX24" fmla="*/ 623888 w 997744"/>
                    <a:gd name="connsiteY24" fmla="*/ 588168 h 1057275"/>
                    <a:gd name="connsiteX25" fmla="*/ 683419 w 997744"/>
                    <a:gd name="connsiteY25" fmla="*/ 519112 h 1057275"/>
                    <a:gd name="connsiteX26" fmla="*/ 681038 w 997744"/>
                    <a:gd name="connsiteY26" fmla="*/ 435768 h 1057275"/>
                    <a:gd name="connsiteX27" fmla="*/ 704850 w 997744"/>
                    <a:gd name="connsiteY27" fmla="*/ 371475 h 1057275"/>
                    <a:gd name="connsiteX28" fmla="*/ 731044 w 997744"/>
                    <a:gd name="connsiteY28" fmla="*/ 345281 h 1057275"/>
                    <a:gd name="connsiteX29" fmla="*/ 788194 w 997744"/>
                    <a:gd name="connsiteY29" fmla="*/ 292893 h 1057275"/>
                    <a:gd name="connsiteX30" fmla="*/ 819150 w 997744"/>
                    <a:gd name="connsiteY30" fmla="*/ 238125 h 1057275"/>
                    <a:gd name="connsiteX31" fmla="*/ 912019 w 997744"/>
                    <a:gd name="connsiteY31" fmla="*/ 171450 h 1057275"/>
                    <a:gd name="connsiteX32" fmla="*/ 997744 w 997744"/>
                    <a:gd name="connsiteY32" fmla="*/ 107156 h 1057275"/>
                    <a:gd name="connsiteX33" fmla="*/ 945357 w 997744"/>
                    <a:gd name="connsiteY33" fmla="*/ 97631 h 1057275"/>
                    <a:gd name="connsiteX34" fmla="*/ 869157 w 997744"/>
                    <a:gd name="connsiteY34" fmla="*/ 107156 h 1057275"/>
                    <a:gd name="connsiteX35" fmla="*/ 823913 w 997744"/>
                    <a:gd name="connsiteY35" fmla="*/ 104775 h 1057275"/>
                    <a:gd name="connsiteX36" fmla="*/ 807244 w 997744"/>
                    <a:gd name="connsiteY36" fmla="*/ 92868 h 1057275"/>
                    <a:gd name="connsiteX37" fmla="*/ 766763 w 997744"/>
                    <a:gd name="connsiteY37" fmla="*/ 111918 h 1057275"/>
                    <a:gd name="connsiteX38" fmla="*/ 738188 w 997744"/>
                    <a:gd name="connsiteY38" fmla="*/ 104775 h 1057275"/>
                    <a:gd name="connsiteX39" fmla="*/ 700088 w 997744"/>
                    <a:gd name="connsiteY39" fmla="*/ 88106 h 1057275"/>
                    <a:gd name="connsiteX40" fmla="*/ 676275 w 997744"/>
                    <a:gd name="connsiteY40" fmla="*/ 71437 h 1057275"/>
                    <a:gd name="connsiteX41" fmla="*/ 638175 w 997744"/>
                    <a:gd name="connsiteY41" fmla="*/ 78581 h 1057275"/>
                    <a:gd name="connsiteX42" fmla="*/ 588169 w 997744"/>
                    <a:gd name="connsiteY42" fmla="*/ 50006 h 1057275"/>
                    <a:gd name="connsiteX43" fmla="*/ 561975 w 997744"/>
                    <a:gd name="connsiteY43" fmla="*/ 52387 h 1057275"/>
                    <a:gd name="connsiteX44" fmla="*/ 504825 w 997744"/>
                    <a:gd name="connsiteY44" fmla="*/ 57150 h 1057275"/>
                    <a:gd name="connsiteX45" fmla="*/ 459582 w 997744"/>
                    <a:gd name="connsiteY45" fmla="*/ 57150 h 1057275"/>
                    <a:gd name="connsiteX46" fmla="*/ 438150 w 997744"/>
                    <a:gd name="connsiteY46" fmla="*/ 42862 h 1057275"/>
                    <a:gd name="connsiteX47" fmla="*/ 381000 w 997744"/>
                    <a:gd name="connsiteY47" fmla="*/ 33337 h 1057275"/>
                    <a:gd name="connsiteX48" fmla="*/ 328613 w 997744"/>
                    <a:gd name="connsiteY48" fmla="*/ 16668 h 1057275"/>
                    <a:gd name="connsiteX49" fmla="*/ 295275 w 997744"/>
                    <a:gd name="connsiteY49" fmla="*/ 16668 h 1057275"/>
                    <a:gd name="connsiteX50" fmla="*/ 264319 w 997744"/>
                    <a:gd name="connsiteY50" fmla="*/ 16668 h 1057275"/>
                    <a:gd name="connsiteX51" fmla="*/ 238125 w 997744"/>
                    <a:gd name="connsiteY51" fmla="*/ 9525 h 1057275"/>
                    <a:gd name="connsiteX52" fmla="*/ 230982 w 997744"/>
                    <a:gd name="connsiteY52" fmla="*/ 0 h 1057275"/>
                    <a:gd name="connsiteX53" fmla="*/ 147638 w 997744"/>
                    <a:gd name="connsiteY53" fmla="*/ 9525 h 1057275"/>
                    <a:gd name="connsiteX54" fmla="*/ 83344 w 997744"/>
                    <a:gd name="connsiteY54" fmla="*/ 7143 h 1057275"/>
                    <a:gd name="connsiteX55" fmla="*/ 0 w 997744"/>
                    <a:gd name="connsiteY55" fmla="*/ 11906 h 105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997744" h="1057275">
                      <a:moveTo>
                        <a:pt x="0" y="11906"/>
                      </a:moveTo>
                      <a:lnTo>
                        <a:pt x="26194" y="83343"/>
                      </a:lnTo>
                      <a:lnTo>
                        <a:pt x="26194" y="200025"/>
                      </a:lnTo>
                      <a:lnTo>
                        <a:pt x="54769" y="230981"/>
                      </a:lnTo>
                      <a:lnTo>
                        <a:pt x="92869" y="316706"/>
                      </a:lnTo>
                      <a:lnTo>
                        <a:pt x="92869" y="426243"/>
                      </a:lnTo>
                      <a:lnTo>
                        <a:pt x="126207" y="538162"/>
                      </a:lnTo>
                      <a:lnTo>
                        <a:pt x="116682" y="590550"/>
                      </a:lnTo>
                      <a:lnTo>
                        <a:pt x="126207" y="602456"/>
                      </a:lnTo>
                      <a:lnTo>
                        <a:pt x="114300" y="678656"/>
                      </a:lnTo>
                      <a:lnTo>
                        <a:pt x="161925" y="709612"/>
                      </a:lnTo>
                      <a:lnTo>
                        <a:pt x="178594" y="1057275"/>
                      </a:lnTo>
                      <a:lnTo>
                        <a:pt x="547688" y="1026318"/>
                      </a:lnTo>
                      <a:lnTo>
                        <a:pt x="916782" y="962025"/>
                      </a:lnTo>
                      <a:lnTo>
                        <a:pt x="890588" y="897731"/>
                      </a:lnTo>
                      <a:lnTo>
                        <a:pt x="869157" y="907256"/>
                      </a:lnTo>
                      <a:lnTo>
                        <a:pt x="838200" y="871537"/>
                      </a:lnTo>
                      <a:lnTo>
                        <a:pt x="804863" y="871537"/>
                      </a:lnTo>
                      <a:lnTo>
                        <a:pt x="766763" y="814387"/>
                      </a:lnTo>
                      <a:lnTo>
                        <a:pt x="709613" y="792956"/>
                      </a:lnTo>
                      <a:lnTo>
                        <a:pt x="673894" y="783431"/>
                      </a:lnTo>
                      <a:lnTo>
                        <a:pt x="673894" y="783431"/>
                      </a:lnTo>
                      <a:lnTo>
                        <a:pt x="645319" y="716756"/>
                      </a:lnTo>
                      <a:lnTo>
                        <a:pt x="666750" y="669131"/>
                      </a:lnTo>
                      <a:lnTo>
                        <a:pt x="623888" y="588168"/>
                      </a:lnTo>
                      <a:lnTo>
                        <a:pt x="683419" y="519112"/>
                      </a:lnTo>
                      <a:cubicBezTo>
                        <a:pt x="682625" y="491331"/>
                        <a:pt x="681832" y="463549"/>
                        <a:pt x="681038" y="435768"/>
                      </a:cubicBezTo>
                      <a:lnTo>
                        <a:pt x="704850" y="371475"/>
                      </a:lnTo>
                      <a:lnTo>
                        <a:pt x="731044" y="345281"/>
                      </a:lnTo>
                      <a:lnTo>
                        <a:pt x="788194" y="292893"/>
                      </a:lnTo>
                      <a:lnTo>
                        <a:pt x="819150" y="238125"/>
                      </a:lnTo>
                      <a:lnTo>
                        <a:pt x="912019" y="171450"/>
                      </a:lnTo>
                      <a:lnTo>
                        <a:pt x="997744" y="107156"/>
                      </a:lnTo>
                      <a:lnTo>
                        <a:pt x="945357" y="97631"/>
                      </a:lnTo>
                      <a:lnTo>
                        <a:pt x="869157" y="107156"/>
                      </a:lnTo>
                      <a:lnTo>
                        <a:pt x="823913" y="104775"/>
                      </a:lnTo>
                      <a:lnTo>
                        <a:pt x="807244" y="92868"/>
                      </a:lnTo>
                      <a:lnTo>
                        <a:pt x="766763" y="111918"/>
                      </a:lnTo>
                      <a:lnTo>
                        <a:pt x="738188" y="104775"/>
                      </a:lnTo>
                      <a:lnTo>
                        <a:pt x="700088" y="88106"/>
                      </a:lnTo>
                      <a:lnTo>
                        <a:pt x="676275" y="71437"/>
                      </a:lnTo>
                      <a:lnTo>
                        <a:pt x="638175" y="78581"/>
                      </a:lnTo>
                      <a:lnTo>
                        <a:pt x="588169" y="50006"/>
                      </a:lnTo>
                      <a:lnTo>
                        <a:pt x="561975" y="52387"/>
                      </a:lnTo>
                      <a:lnTo>
                        <a:pt x="504825" y="57150"/>
                      </a:lnTo>
                      <a:lnTo>
                        <a:pt x="459582" y="57150"/>
                      </a:lnTo>
                      <a:lnTo>
                        <a:pt x="438150" y="42862"/>
                      </a:lnTo>
                      <a:lnTo>
                        <a:pt x="381000" y="33337"/>
                      </a:lnTo>
                      <a:lnTo>
                        <a:pt x="328613" y="16668"/>
                      </a:lnTo>
                      <a:lnTo>
                        <a:pt x="295275" y="16668"/>
                      </a:lnTo>
                      <a:lnTo>
                        <a:pt x="264319" y="16668"/>
                      </a:lnTo>
                      <a:lnTo>
                        <a:pt x="238125" y="9525"/>
                      </a:lnTo>
                      <a:lnTo>
                        <a:pt x="230982" y="0"/>
                      </a:lnTo>
                      <a:lnTo>
                        <a:pt x="147638" y="9525"/>
                      </a:lnTo>
                      <a:lnTo>
                        <a:pt x="83344" y="7143"/>
                      </a:lnTo>
                      <a:lnTo>
                        <a:pt x="0" y="1190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85" name="Freeform 3097"/>
                <p:cNvSpPr/>
                <p:nvPr/>
              </p:nvSpPr>
              <p:spPr>
                <a:xfrm>
                  <a:off x="4638510" y="1081031"/>
                  <a:ext cx="35928" cy="59741"/>
                </a:xfrm>
                <a:custGeom>
                  <a:avLst/>
                  <a:gdLst>
                    <a:gd name="connsiteX0" fmla="*/ 28575 w 28575"/>
                    <a:gd name="connsiteY0" fmla="*/ 0 h 42863"/>
                    <a:gd name="connsiteX1" fmla="*/ 0 w 28575"/>
                    <a:gd name="connsiteY1" fmla="*/ 42863 h 42863"/>
                    <a:gd name="connsiteX2" fmla="*/ 28575 w 28575"/>
                    <a:gd name="connsiteY2" fmla="*/ 0 h 42863"/>
                    <a:gd name="connsiteX0" fmla="*/ 35885 w 35928"/>
                    <a:gd name="connsiteY0" fmla="*/ 2617 h 45483"/>
                    <a:gd name="connsiteX1" fmla="*/ 7310 w 35928"/>
                    <a:gd name="connsiteY1" fmla="*/ 45480 h 45483"/>
                    <a:gd name="connsiteX2" fmla="*/ 166 w 35928"/>
                    <a:gd name="connsiteY2" fmla="*/ 4999 h 45483"/>
                    <a:gd name="connsiteX3" fmla="*/ 35885 w 35928"/>
                    <a:gd name="connsiteY3" fmla="*/ 2617 h 45483"/>
                    <a:gd name="connsiteX0" fmla="*/ 35885 w 35928"/>
                    <a:gd name="connsiteY0" fmla="*/ 16725 h 59741"/>
                    <a:gd name="connsiteX1" fmla="*/ 7310 w 35928"/>
                    <a:gd name="connsiteY1" fmla="*/ 59588 h 59741"/>
                    <a:gd name="connsiteX2" fmla="*/ 166 w 35928"/>
                    <a:gd name="connsiteY2" fmla="*/ 57 h 59741"/>
                    <a:gd name="connsiteX3" fmla="*/ 35885 w 35928"/>
                    <a:gd name="connsiteY3" fmla="*/ 16725 h 59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928" h="59741">
                      <a:moveTo>
                        <a:pt x="35885" y="16725"/>
                      </a:moveTo>
                      <a:cubicBezTo>
                        <a:pt x="37076" y="26647"/>
                        <a:pt x="13263" y="62366"/>
                        <a:pt x="7310" y="59588"/>
                      </a:cubicBezTo>
                      <a:cubicBezTo>
                        <a:pt x="1357" y="56810"/>
                        <a:pt x="-628" y="4820"/>
                        <a:pt x="166" y="57"/>
                      </a:cubicBezTo>
                      <a:cubicBezTo>
                        <a:pt x="12072" y="-737"/>
                        <a:pt x="34694" y="6803"/>
                        <a:pt x="35885" y="16725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grpSp>
            <p:nvGrpSpPr>
              <p:cNvPr id="74" name="Group 3103"/>
              <p:cNvGrpSpPr/>
              <p:nvPr/>
            </p:nvGrpSpPr>
            <p:grpSpPr>
              <a:xfrm>
                <a:off x="7847510" y="1676080"/>
                <a:ext cx="1176338" cy="1012031"/>
                <a:chOff x="5355431" y="1331119"/>
                <a:chExt cx="1176338" cy="1012031"/>
              </a:xfrm>
              <a:grpFill/>
            </p:grpSpPr>
            <p:sp>
              <p:nvSpPr>
                <p:cNvPr id="82" name="Freeform 3099"/>
                <p:cNvSpPr/>
                <p:nvPr/>
              </p:nvSpPr>
              <p:spPr>
                <a:xfrm>
                  <a:off x="5355431" y="1331119"/>
                  <a:ext cx="833438" cy="397669"/>
                </a:xfrm>
                <a:custGeom>
                  <a:avLst/>
                  <a:gdLst>
                    <a:gd name="connsiteX0" fmla="*/ 0 w 833438"/>
                    <a:gd name="connsiteY0" fmla="*/ 223837 h 397669"/>
                    <a:gd name="connsiteX1" fmla="*/ 90488 w 833438"/>
                    <a:gd name="connsiteY1" fmla="*/ 276225 h 397669"/>
                    <a:gd name="connsiteX2" fmla="*/ 154782 w 833438"/>
                    <a:gd name="connsiteY2" fmla="*/ 271462 h 397669"/>
                    <a:gd name="connsiteX3" fmla="*/ 290513 w 833438"/>
                    <a:gd name="connsiteY3" fmla="*/ 292894 h 397669"/>
                    <a:gd name="connsiteX4" fmla="*/ 309563 w 833438"/>
                    <a:gd name="connsiteY4" fmla="*/ 288131 h 397669"/>
                    <a:gd name="connsiteX5" fmla="*/ 335757 w 833438"/>
                    <a:gd name="connsiteY5" fmla="*/ 328612 h 397669"/>
                    <a:gd name="connsiteX6" fmla="*/ 369094 w 833438"/>
                    <a:gd name="connsiteY6" fmla="*/ 321469 h 397669"/>
                    <a:gd name="connsiteX7" fmla="*/ 352425 w 833438"/>
                    <a:gd name="connsiteY7" fmla="*/ 354806 h 397669"/>
                    <a:gd name="connsiteX8" fmla="*/ 381000 w 833438"/>
                    <a:gd name="connsiteY8" fmla="*/ 397669 h 397669"/>
                    <a:gd name="connsiteX9" fmla="*/ 402432 w 833438"/>
                    <a:gd name="connsiteY9" fmla="*/ 376237 h 397669"/>
                    <a:gd name="connsiteX10" fmla="*/ 423863 w 833438"/>
                    <a:gd name="connsiteY10" fmla="*/ 342900 h 397669"/>
                    <a:gd name="connsiteX11" fmla="*/ 447675 w 833438"/>
                    <a:gd name="connsiteY11" fmla="*/ 304800 h 397669"/>
                    <a:gd name="connsiteX12" fmla="*/ 452438 w 833438"/>
                    <a:gd name="connsiteY12" fmla="*/ 273844 h 397669"/>
                    <a:gd name="connsiteX13" fmla="*/ 452438 w 833438"/>
                    <a:gd name="connsiteY13" fmla="*/ 273844 h 397669"/>
                    <a:gd name="connsiteX14" fmla="*/ 469107 w 833438"/>
                    <a:gd name="connsiteY14" fmla="*/ 278606 h 397669"/>
                    <a:gd name="connsiteX15" fmla="*/ 471488 w 833438"/>
                    <a:gd name="connsiteY15" fmla="*/ 290512 h 397669"/>
                    <a:gd name="connsiteX16" fmla="*/ 476250 w 833438"/>
                    <a:gd name="connsiteY16" fmla="*/ 297656 h 397669"/>
                    <a:gd name="connsiteX17" fmla="*/ 490538 w 833438"/>
                    <a:gd name="connsiteY17" fmla="*/ 269081 h 397669"/>
                    <a:gd name="connsiteX18" fmla="*/ 514350 w 833438"/>
                    <a:gd name="connsiteY18" fmla="*/ 264319 h 397669"/>
                    <a:gd name="connsiteX19" fmla="*/ 507207 w 833438"/>
                    <a:gd name="connsiteY19" fmla="*/ 280987 h 397669"/>
                    <a:gd name="connsiteX20" fmla="*/ 502444 w 833438"/>
                    <a:gd name="connsiteY20" fmla="*/ 297656 h 397669"/>
                    <a:gd name="connsiteX21" fmla="*/ 514350 w 833438"/>
                    <a:gd name="connsiteY21" fmla="*/ 307181 h 397669"/>
                    <a:gd name="connsiteX22" fmla="*/ 547688 w 833438"/>
                    <a:gd name="connsiteY22" fmla="*/ 264319 h 397669"/>
                    <a:gd name="connsiteX23" fmla="*/ 554832 w 833438"/>
                    <a:gd name="connsiteY23" fmla="*/ 245269 h 397669"/>
                    <a:gd name="connsiteX24" fmla="*/ 566738 w 833438"/>
                    <a:gd name="connsiteY24" fmla="*/ 238125 h 397669"/>
                    <a:gd name="connsiteX25" fmla="*/ 592932 w 833438"/>
                    <a:gd name="connsiteY25" fmla="*/ 230981 h 397669"/>
                    <a:gd name="connsiteX26" fmla="*/ 626269 w 833438"/>
                    <a:gd name="connsiteY26" fmla="*/ 192881 h 397669"/>
                    <a:gd name="connsiteX27" fmla="*/ 671513 w 833438"/>
                    <a:gd name="connsiteY27" fmla="*/ 183356 h 397669"/>
                    <a:gd name="connsiteX28" fmla="*/ 716757 w 833438"/>
                    <a:gd name="connsiteY28" fmla="*/ 185737 h 397669"/>
                    <a:gd name="connsiteX29" fmla="*/ 738188 w 833438"/>
                    <a:gd name="connsiteY29" fmla="*/ 204787 h 397669"/>
                    <a:gd name="connsiteX30" fmla="*/ 762000 w 833438"/>
                    <a:gd name="connsiteY30" fmla="*/ 204787 h 397669"/>
                    <a:gd name="connsiteX31" fmla="*/ 762000 w 833438"/>
                    <a:gd name="connsiteY31" fmla="*/ 176212 h 397669"/>
                    <a:gd name="connsiteX32" fmla="*/ 781050 w 833438"/>
                    <a:gd name="connsiteY32" fmla="*/ 169069 h 397669"/>
                    <a:gd name="connsiteX33" fmla="*/ 823913 w 833438"/>
                    <a:gd name="connsiteY33" fmla="*/ 183356 h 397669"/>
                    <a:gd name="connsiteX34" fmla="*/ 833438 w 833438"/>
                    <a:gd name="connsiteY34" fmla="*/ 161925 h 397669"/>
                    <a:gd name="connsiteX35" fmla="*/ 828675 w 833438"/>
                    <a:gd name="connsiteY35" fmla="*/ 138112 h 397669"/>
                    <a:gd name="connsiteX36" fmla="*/ 807244 w 833438"/>
                    <a:gd name="connsiteY36" fmla="*/ 138112 h 397669"/>
                    <a:gd name="connsiteX37" fmla="*/ 802482 w 833438"/>
                    <a:gd name="connsiteY37" fmla="*/ 130969 h 397669"/>
                    <a:gd name="connsiteX38" fmla="*/ 795338 w 833438"/>
                    <a:gd name="connsiteY38" fmla="*/ 109537 h 397669"/>
                    <a:gd name="connsiteX39" fmla="*/ 764382 w 833438"/>
                    <a:gd name="connsiteY39" fmla="*/ 102394 h 397669"/>
                    <a:gd name="connsiteX40" fmla="*/ 745332 w 833438"/>
                    <a:gd name="connsiteY40" fmla="*/ 119062 h 397669"/>
                    <a:gd name="connsiteX41" fmla="*/ 723900 w 833438"/>
                    <a:gd name="connsiteY41" fmla="*/ 126206 h 397669"/>
                    <a:gd name="connsiteX42" fmla="*/ 695325 w 833438"/>
                    <a:gd name="connsiteY42" fmla="*/ 128587 h 397669"/>
                    <a:gd name="connsiteX43" fmla="*/ 666750 w 833438"/>
                    <a:gd name="connsiteY43" fmla="*/ 116681 h 397669"/>
                    <a:gd name="connsiteX44" fmla="*/ 681038 w 833438"/>
                    <a:gd name="connsiteY44" fmla="*/ 80962 h 397669"/>
                    <a:gd name="connsiteX45" fmla="*/ 683419 w 833438"/>
                    <a:gd name="connsiteY45" fmla="*/ 59531 h 397669"/>
                    <a:gd name="connsiteX46" fmla="*/ 671513 w 833438"/>
                    <a:gd name="connsiteY46" fmla="*/ 57150 h 397669"/>
                    <a:gd name="connsiteX47" fmla="*/ 647700 w 833438"/>
                    <a:gd name="connsiteY47" fmla="*/ 69056 h 397669"/>
                    <a:gd name="connsiteX48" fmla="*/ 628650 w 833438"/>
                    <a:gd name="connsiteY48" fmla="*/ 95250 h 397669"/>
                    <a:gd name="connsiteX49" fmla="*/ 581025 w 833438"/>
                    <a:gd name="connsiteY49" fmla="*/ 102394 h 397669"/>
                    <a:gd name="connsiteX50" fmla="*/ 533400 w 833438"/>
                    <a:gd name="connsiteY50" fmla="*/ 119062 h 397669"/>
                    <a:gd name="connsiteX51" fmla="*/ 502444 w 833438"/>
                    <a:gd name="connsiteY51" fmla="*/ 140494 h 397669"/>
                    <a:gd name="connsiteX52" fmla="*/ 492919 w 833438"/>
                    <a:gd name="connsiteY52" fmla="*/ 164306 h 397669"/>
                    <a:gd name="connsiteX53" fmla="*/ 478632 w 833438"/>
                    <a:gd name="connsiteY53" fmla="*/ 166687 h 397669"/>
                    <a:gd name="connsiteX54" fmla="*/ 442913 w 833438"/>
                    <a:gd name="connsiteY54" fmla="*/ 159544 h 397669"/>
                    <a:gd name="connsiteX55" fmla="*/ 388144 w 833438"/>
                    <a:gd name="connsiteY55" fmla="*/ 159544 h 397669"/>
                    <a:gd name="connsiteX56" fmla="*/ 350044 w 833438"/>
                    <a:gd name="connsiteY56" fmla="*/ 119062 h 397669"/>
                    <a:gd name="connsiteX57" fmla="*/ 326232 w 833438"/>
                    <a:gd name="connsiteY57" fmla="*/ 111919 h 397669"/>
                    <a:gd name="connsiteX58" fmla="*/ 288132 w 833438"/>
                    <a:gd name="connsiteY58" fmla="*/ 114300 h 397669"/>
                    <a:gd name="connsiteX59" fmla="*/ 259557 w 833438"/>
                    <a:gd name="connsiteY59" fmla="*/ 116681 h 397669"/>
                    <a:gd name="connsiteX60" fmla="*/ 250032 w 833438"/>
                    <a:gd name="connsiteY60" fmla="*/ 128587 h 397669"/>
                    <a:gd name="connsiteX61" fmla="*/ 238125 w 833438"/>
                    <a:gd name="connsiteY61" fmla="*/ 121444 h 397669"/>
                    <a:gd name="connsiteX62" fmla="*/ 235744 w 833438"/>
                    <a:gd name="connsiteY62" fmla="*/ 76200 h 397669"/>
                    <a:gd name="connsiteX63" fmla="*/ 252413 w 833438"/>
                    <a:gd name="connsiteY63" fmla="*/ 47625 h 397669"/>
                    <a:gd name="connsiteX64" fmla="*/ 285750 w 833438"/>
                    <a:gd name="connsiteY64" fmla="*/ 40481 h 397669"/>
                    <a:gd name="connsiteX65" fmla="*/ 280988 w 833438"/>
                    <a:gd name="connsiteY65" fmla="*/ 21431 h 397669"/>
                    <a:gd name="connsiteX66" fmla="*/ 304800 w 833438"/>
                    <a:gd name="connsiteY66" fmla="*/ 2381 h 397669"/>
                    <a:gd name="connsiteX67" fmla="*/ 273844 w 833438"/>
                    <a:gd name="connsiteY67" fmla="*/ 0 h 397669"/>
                    <a:gd name="connsiteX68" fmla="*/ 254794 w 833438"/>
                    <a:gd name="connsiteY68" fmla="*/ 21431 h 397669"/>
                    <a:gd name="connsiteX69" fmla="*/ 207169 w 833438"/>
                    <a:gd name="connsiteY69" fmla="*/ 26194 h 397669"/>
                    <a:gd name="connsiteX70" fmla="*/ 176213 w 833438"/>
                    <a:gd name="connsiteY70" fmla="*/ 54769 h 397669"/>
                    <a:gd name="connsiteX71" fmla="*/ 166688 w 833438"/>
                    <a:gd name="connsiteY71" fmla="*/ 88106 h 397669"/>
                    <a:gd name="connsiteX72" fmla="*/ 147638 w 833438"/>
                    <a:gd name="connsiteY72" fmla="*/ 109537 h 397669"/>
                    <a:gd name="connsiteX73" fmla="*/ 121444 w 833438"/>
                    <a:gd name="connsiteY73" fmla="*/ 116681 h 397669"/>
                    <a:gd name="connsiteX74" fmla="*/ 71438 w 833438"/>
                    <a:gd name="connsiteY74" fmla="*/ 159544 h 397669"/>
                    <a:gd name="connsiteX75" fmla="*/ 47625 w 833438"/>
                    <a:gd name="connsiteY75" fmla="*/ 161925 h 397669"/>
                    <a:gd name="connsiteX76" fmla="*/ 0 w 833438"/>
                    <a:gd name="connsiteY76" fmla="*/ 223837 h 39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833438" h="397669">
                      <a:moveTo>
                        <a:pt x="0" y="223837"/>
                      </a:moveTo>
                      <a:lnTo>
                        <a:pt x="90488" y="276225"/>
                      </a:lnTo>
                      <a:lnTo>
                        <a:pt x="154782" y="271462"/>
                      </a:lnTo>
                      <a:lnTo>
                        <a:pt x="290513" y="292894"/>
                      </a:lnTo>
                      <a:lnTo>
                        <a:pt x="309563" y="288131"/>
                      </a:lnTo>
                      <a:lnTo>
                        <a:pt x="335757" y="328612"/>
                      </a:lnTo>
                      <a:lnTo>
                        <a:pt x="369094" y="321469"/>
                      </a:lnTo>
                      <a:lnTo>
                        <a:pt x="352425" y="354806"/>
                      </a:lnTo>
                      <a:lnTo>
                        <a:pt x="381000" y="397669"/>
                      </a:lnTo>
                      <a:lnTo>
                        <a:pt x="402432" y="376237"/>
                      </a:lnTo>
                      <a:lnTo>
                        <a:pt x="423863" y="342900"/>
                      </a:lnTo>
                      <a:lnTo>
                        <a:pt x="447675" y="304800"/>
                      </a:lnTo>
                      <a:lnTo>
                        <a:pt x="452438" y="273844"/>
                      </a:lnTo>
                      <a:lnTo>
                        <a:pt x="452438" y="273844"/>
                      </a:lnTo>
                      <a:lnTo>
                        <a:pt x="469107" y="278606"/>
                      </a:lnTo>
                      <a:lnTo>
                        <a:pt x="471488" y="290512"/>
                      </a:lnTo>
                      <a:lnTo>
                        <a:pt x="476250" y="297656"/>
                      </a:lnTo>
                      <a:lnTo>
                        <a:pt x="490538" y="269081"/>
                      </a:lnTo>
                      <a:lnTo>
                        <a:pt x="514350" y="264319"/>
                      </a:lnTo>
                      <a:lnTo>
                        <a:pt x="507207" y="280987"/>
                      </a:lnTo>
                      <a:lnTo>
                        <a:pt x="502444" y="297656"/>
                      </a:lnTo>
                      <a:lnTo>
                        <a:pt x="514350" y="307181"/>
                      </a:lnTo>
                      <a:lnTo>
                        <a:pt x="547688" y="264319"/>
                      </a:lnTo>
                      <a:lnTo>
                        <a:pt x="554832" y="245269"/>
                      </a:lnTo>
                      <a:lnTo>
                        <a:pt x="566738" y="238125"/>
                      </a:lnTo>
                      <a:lnTo>
                        <a:pt x="592932" y="230981"/>
                      </a:lnTo>
                      <a:lnTo>
                        <a:pt x="626269" y="192881"/>
                      </a:lnTo>
                      <a:lnTo>
                        <a:pt x="671513" y="183356"/>
                      </a:lnTo>
                      <a:lnTo>
                        <a:pt x="716757" y="185737"/>
                      </a:lnTo>
                      <a:lnTo>
                        <a:pt x="738188" y="204787"/>
                      </a:lnTo>
                      <a:lnTo>
                        <a:pt x="762000" y="204787"/>
                      </a:lnTo>
                      <a:lnTo>
                        <a:pt x="762000" y="176212"/>
                      </a:lnTo>
                      <a:lnTo>
                        <a:pt x="781050" y="169069"/>
                      </a:lnTo>
                      <a:lnTo>
                        <a:pt x="823913" y="183356"/>
                      </a:lnTo>
                      <a:lnTo>
                        <a:pt x="833438" y="161925"/>
                      </a:lnTo>
                      <a:lnTo>
                        <a:pt x="828675" y="138112"/>
                      </a:lnTo>
                      <a:lnTo>
                        <a:pt x="807244" y="138112"/>
                      </a:lnTo>
                      <a:lnTo>
                        <a:pt x="802482" y="130969"/>
                      </a:lnTo>
                      <a:lnTo>
                        <a:pt x="795338" y="109537"/>
                      </a:lnTo>
                      <a:lnTo>
                        <a:pt x="764382" y="102394"/>
                      </a:lnTo>
                      <a:lnTo>
                        <a:pt x="745332" y="119062"/>
                      </a:lnTo>
                      <a:lnTo>
                        <a:pt x="723900" y="126206"/>
                      </a:lnTo>
                      <a:lnTo>
                        <a:pt x="695325" y="128587"/>
                      </a:lnTo>
                      <a:lnTo>
                        <a:pt x="666750" y="116681"/>
                      </a:lnTo>
                      <a:lnTo>
                        <a:pt x="681038" y="80962"/>
                      </a:lnTo>
                      <a:lnTo>
                        <a:pt x="683419" y="59531"/>
                      </a:lnTo>
                      <a:lnTo>
                        <a:pt x="671513" y="57150"/>
                      </a:lnTo>
                      <a:lnTo>
                        <a:pt x="647700" y="69056"/>
                      </a:lnTo>
                      <a:lnTo>
                        <a:pt x="628650" y="95250"/>
                      </a:lnTo>
                      <a:lnTo>
                        <a:pt x="581025" y="102394"/>
                      </a:lnTo>
                      <a:lnTo>
                        <a:pt x="533400" y="119062"/>
                      </a:lnTo>
                      <a:lnTo>
                        <a:pt x="502444" y="140494"/>
                      </a:lnTo>
                      <a:lnTo>
                        <a:pt x="492919" y="164306"/>
                      </a:lnTo>
                      <a:lnTo>
                        <a:pt x="478632" y="166687"/>
                      </a:lnTo>
                      <a:lnTo>
                        <a:pt x="442913" y="159544"/>
                      </a:lnTo>
                      <a:lnTo>
                        <a:pt x="388144" y="159544"/>
                      </a:lnTo>
                      <a:lnTo>
                        <a:pt x="350044" y="119062"/>
                      </a:lnTo>
                      <a:lnTo>
                        <a:pt x="326232" y="111919"/>
                      </a:lnTo>
                      <a:lnTo>
                        <a:pt x="288132" y="114300"/>
                      </a:lnTo>
                      <a:lnTo>
                        <a:pt x="259557" y="116681"/>
                      </a:lnTo>
                      <a:lnTo>
                        <a:pt x="250032" y="128587"/>
                      </a:lnTo>
                      <a:lnTo>
                        <a:pt x="238125" y="121444"/>
                      </a:lnTo>
                      <a:lnTo>
                        <a:pt x="235744" y="76200"/>
                      </a:lnTo>
                      <a:lnTo>
                        <a:pt x="252413" y="47625"/>
                      </a:lnTo>
                      <a:lnTo>
                        <a:pt x="285750" y="40481"/>
                      </a:lnTo>
                      <a:lnTo>
                        <a:pt x="280988" y="21431"/>
                      </a:lnTo>
                      <a:lnTo>
                        <a:pt x="304800" y="2381"/>
                      </a:lnTo>
                      <a:lnTo>
                        <a:pt x="273844" y="0"/>
                      </a:lnTo>
                      <a:lnTo>
                        <a:pt x="254794" y="21431"/>
                      </a:lnTo>
                      <a:lnTo>
                        <a:pt x="207169" y="26194"/>
                      </a:lnTo>
                      <a:lnTo>
                        <a:pt x="176213" y="54769"/>
                      </a:lnTo>
                      <a:lnTo>
                        <a:pt x="166688" y="88106"/>
                      </a:lnTo>
                      <a:lnTo>
                        <a:pt x="147638" y="109537"/>
                      </a:lnTo>
                      <a:lnTo>
                        <a:pt x="121444" y="116681"/>
                      </a:lnTo>
                      <a:lnTo>
                        <a:pt x="71438" y="159544"/>
                      </a:lnTo>
                      <a:lnTo>
                        <a:pt x="47625" y="161925"/>
                      </a:lnTo>
                      <a:lnTo>
                        <a:pt x="0" y="223837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83" name="Freeform 3102"/>
                <p:cNvSpPr/>
                <p:nvPr/>
              </p:nvSpPr>
              <p:spPr>
                <a:xfrm>
                  <a:off x="5938838" y="1557338"/>
                  <a:ext cx="592931" cy="785812"/>
                </a:xfrm>
                <a:custGeom>
                  <a:avLst/>
                  <a:gdLst>
                    <a:gd name="connsiteX0" fmla="*/ 78581 w 592931"/>
                    <a:gd name="connsiteY0" fmla="*/ 130968 h 785812"/>
                    <a:gd name="connsiteX1" fmla="*/ 30956 w 592931"/>
                    <a:gd name="connsiteY1" fmla="*/ 190500 h 785812"/>
                    <a:gd name="connsiteX2" fmla="*/ 21431 w 592931"/>
                    <a:gd name="connsiteY2" fmla="*/ 219075 h 785812"/>
                    <a:gd name="connsiteX3" fmla="*/ 9525 w 592931"/>
                    <a:gd name="connsiteY3" fmla="*/ 261937 h 785812"/>
                    <a:gd name="connsiteX4" fmla="*/ 16668 w 592931"/>
                    <a:gd name="connsiteY4" fmla="*/ 292893 h 785812"/>
                    <a:gd name="connsiteX5" fmla="*/ 0 w 592931"/>
                    <a:gd name="connsiteY5" fmla="*/ 342900 h 785812"/>
                    <a:gd name="connsiteX6" fmla="*/ 0 w 592931"/>
                    <a:gd name="connsiteY6" fmla="*/ 359568 h 785812"/>
                    <a:gd name="connsiteX7" fmla="*/ 16668 w 592931"/>
                    <a:gd name="connsiteY7" fmla="*/ 390525 h 785812"/>
                    <a:gd name="connsiteX8" fmla="*/ 7143 w 592931"/>
                    <a:gd name="connsiteY8" fmla="*/ 431006 h 785812"/>
                    <a:gd name="connsiteX9" fmla="*/ 33337 w 592931"/>
                    <a:gd name="connsiteY9" fmla="*/ 459581 h 785812"/>
                    <a:gd name="connsiteX10" fmla="*/ 52387 w 592931"/>
                    <a:gd name="connsiteY10" fmla="*/ 488156 h 785812"/>
                    <a:gd name="connsiteX11" fmla="*/ 66675 w 592931"/>
                    <a:gd name="connsiteY11" fmla="*/ 521493 h 785812"/>
                    <a:gd name="connsiteX12" fmla="*/ 71437 w 592931"/>
                    <a:gd name="connsiteY12" fmla="*/ 561975 h 785812"/>
                    <a:gd name="connsiteX13" fmla="*/ 78581 w 592931"/>
                    <a:gd name="connsiteY13" fmla="*/ 628650 h 785812"/>
                    <a:gd name="connsiteX14" fmla="*/ 38100 w 592931"/>
                    <a:gd name="connsiteY14" fmla="*/ 785812 h 785812"/>
                    <a:gd name="connsiteX15" fmla="*/ 61912 w 592931"/>
                    <a:gd name="connsiteY15" fmla="*/ 785812 h 785812"/>
                    <a:gd name="connsiteX16" fmla="*/ 304800 w 592931"/>
                    <a:gd name="connsiteY16" fmla="*/ 731043 h 785812"/>
                    <a:gd name="connsiteX17" fmla="*/ 311943 w 592931"/>
                    <a:gd name="connsiteY17" fmla="*/ 752475 h 785812"/>
                    <a:gd name="connsiteX18" fmla="*/ 504825 w 592931"/>
                    <a:gd name="connsiteY18" fmla="*/ 697706 h 785812"/>
                    <a:gd name="connsiteX19" fmla="*/ 523875 w 592931"/>
                    <a:gd name="connsiteY19" fmla="*/ 673893 h 785812"/>
                    <a:gd name="connsiteX20" fmla="*/ 535781 w 592931"/>
                    <a:gd name="connsiteY20" fmla="*/ 635793 h 785812"/>
                    <a:gd name="connsiteX21" fmla="*/ 519112 w 592931"/>
                    <a:gd name="connsiteY21" fmla="*/ 611981 h 785812"/>
                    <a:gd name="connsiteX22" fmla="*/ 535781 w 592931"/>
                    <a:gd name="connsiteY22" fmla="*/ 583406 h 785812"/>
                    <a:gd name="connsiteX23" fmla="*/ 578643 w 592931"/>
                    <a:gd name="connsiteY23" fmla="*/ 540543 h 785812"/>
                    <a:gd name="connsiteX24" fmla="*/ 592931 w 592931"/>
                    <a:gd name="connsiteY24" fmla="*/ 495300 h 785812"/>
                    <a:gd name="connsiteX25" fmla="*/ 585787 w 592931"/>
                    <a:gd name="connsiteY25" fmla="*/ 423862 h 785812"/>
                    <a:gd name="connsiteX26" fmla="*/ 554831 w 592931"/>
                    <a:gd name="connsiteY26" fmla="*/ 357187 h 785812"/>
                    <a:gd name="connsiteX27" fmla="*/ 531018 w 592931"/>
                    <a:gd name="connsiteY27" fmla="*/ 292893 h 785812"/>
                    <a:gd name="connsiteX28" fmla="*/ 500062 w 592931"/>
                    <a:gd name="connsiteY28" fmla="*/ 271462 h 785812"/>
                    <a:gd name="connsiteX29" fmla="*/ 452437 w 592931"/>
                    <a:gd name="connsiteY29" fmla="*/ 271462 h 785812"/>
                    <a:gd name="connsiteX30" fmla="*/ 416718 w 592931"/>
                    <a:gd name="connsiteY30" fmla="*/ 330993 h 785812"/>
                    <a:gd name="connsiteX31" fmla="*/ 404812 w 592931"/>
                    <a:gd name="connsiteY31" fmla="*/ 350043 h 785812"/>
                    <a:gd name="connsiteX32" fmla="*/ 404812 w 592931"/>
                    <a:gd name="connsiteY32" fmla="*/ 350043 h 785812"/>
                    <a:gd name="connsiteX33" fmla="*/ 364331 w 592931"/>
                    <a:gd name="connsiteY33" fmla="*/ 342900 h 785812"/>
                    <a:gd name="connsiteX34" fmla="*/ 366712 w 592931"/>
                    <a:gd name="connsiteY34" fmla="*/ 311943 h 785812"/>
                    <a:gd name="connsiteX35" fmla="*/ 376237 w 592931"/>
                    <a:gd name="connsiteY35" fmla="*/ 290512 h 785812"/>
                    <a:gd name="connsiteX36" fmla="*/ 388143 w 592931"/>
                    <a:gd name="connsiteY36" fmla="*/ 269081 h 785812"/>
                    <a:gd name="connsiteX37" fmla="*/ 395287 w 592931"/>
                    <a:gd name="connsiteY37" fmla="*/ 252412 h 785812"/>
                    <a:gd name="connsiteX38" fmla="*/ 411956 w 592931"/>
                    <a:gd name="connsiteY38" fmla="*/ 202406 h 785812"/>
                    <a:gd name="connsiteX39" fmla="*/ 400050 w 592931"/>
                    <a:gd name="connsiteY39" fmla="*/ 123825 h 785812"/>
                    <a:gd name="connsiteX40" fmla="*/ 371475 w 592931"/>
                    <a:gd name="connsiteY40" fmla="*/ 100012 h 785812"/>
                    <a:gd name="connsiteX41" fmla="*/ 373856 w 592931"/>
                    <a:gd name="connsiteY41" fmla="*/ 88106 h 785812"/>
                    <a:gd name="connsiteX42" fmla="*/ 381000 w 592931"/>
                    <a:gd name="connsiteY42" fmla="*/ 71437 h 785812"/>
                    <a:gd name="connsiteX43" fmla="*/ 376237 w 592931"/>
                    <a:gd name="connsiteY43" fmla="*/ 59531 h 785812"/>
                    <a:gd name="connsiteX44" fmla="*/ 340518 w 592931"/>
                    <a:gd name="connsiteY44" fmla="*/ 52387 h 785812"/>
                    <a:gd name="connsiteX45" fmla="*/ 321468 w 592931"/>
                    <a:gd name="connsiteY45" fmla="*/ 42862 h 785812"/>
                    <a:gd name="connsiteX46" fmla="*/ 311943 w 592931"/>
                    <a:gd name="connsiteY46" fmla="*/ 30956 h 785812"/>
                    <a:gd name="connsiteX47" fmla="*/ 283368 w 592931"/>
                    <a:gd name="connsiteY47" fmla="*/ 35718 h 785812"/>
                    <a:gd name="connsiteX48" fmla="*/ 261937 w 592931"/>
                    <a:gd name="connsiteY48" fmla="*/ 28575 h 785812"/>
                    <a:gd name="connsiteX49" fmla="*/ 238125 w 592931"/>
                    <a:gd name="connsiteY49" fmla="*/ 14287 h 785812"/>
                    <a:gd name="connsiteX50" fmla="*/ 211931 w 592931"/>
                    <a:gd name="connsiteY50" fmla="*/ 21431 h 785812"/>
                    <a:gd name="connsiteX51" fmla="*/ 197643 w 592931"/>
                    <a:gd name="connsiteY51" fmla="*/ 19050 h 785812"/>
                    <a:gd name="connsiteX52" fmla="*/ 169068 w 592931"/>
                    <a:gd name="connsiteY52" fmla="*/ 0 h 785812"/>
                    <a:gd name="connsiteX53" fmla="*/ 142875 w 592931"/>
                    <a:gd name="connsiteY53" fmla="*/ 30956 h 785812"/>
                    <a:gd name="connsiteX54" fmla="*/ 135731 w 592931"/>
                    <a:gd name="connsiteY54" fmla="*/ 66675 h 785812"/>
                    <a:gd name="connsiteX55" fmla="*/ 135731 w 592931"/>
                    <a:gd name="connsiteY55" fmla="*/ 71437 h 785812"/>
                    <a:gd name="connsiteX56" fmla="*/ 154781 w 592931"/>
                    <a:gd name="connsiteY56" fmla="*/ 76200 h 785812"/>
                    <a:gd name="connsiteX57" fmla="*/ 133350 w 592931"/>
                    <a:gd name="connsiteY57" fmla="*/ 90487 h 785812"/>
                    <a:gd name="connsiteX58" fmla="*/ 78581 w 592931"/>
                    <a:gd name="connsiteY58" fmla="*/ 130968 h 785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592931" h="785812">
                      <a:moveTo>
                        <a:pt x="78581" y="130968"/>
                      </a:moveTo>
                      <a:lnTo>
                        <a:pt x="30956" y="190500"/>
                      </a:lnTo>
                      <a:lnTo>
                        <a:pt x="21431" y="219075"/>
                      </a:lnTo>
                      <a:lnTo>
                        <a:pt x="9525" y="261937"/>
                      </a:lnTo>
                      <a:lnTo>
                        <a:pt x="16668" y="292893"/>
                      </a:lnTo>
                      <a:lnTo>
                        <a:pt x="0" y="342900"/>
                      </a:lnTo>
                      <a:lnTo>
                        <a:pt x="0" y="359568"/>
                      </a:lnTo>
                      <a:lnTo>
                        <a:pt x="16668" y="390525"/>
                      </a:lnTo>
                      <a:lnTo>
                        <a:pt x="7143" y="431006"/>
                      </a:lnTo>
                      <a:lnTo>
                        <a:pt x="33337" y="459581"/>
                      </a:lnTo>
                      <a:lnTo>
                        <a:pt x="52387" y="488156"/>
                      </a:lnTo>
                      <a:lnTo>
                        <a:pt x="66675" y="521493"/>
                      </a:lnTo>
                      <a:lnTo>
                        <a:pt x="71437" y="561975"/>
                      </a:lnTo>
                      <a:lnTo>
                        <a:pt x="78581" y="628650"/>
                      </a:lnTo>
                      <a:lnTo>
                        <a:pt x="38100" y="785812"/>
                      </a:lnTo>
                      <a:lnTo>
                        <a:pt x="61912" y="785812"/>
                      </a:lnTo>
                      <a:lnTo>
                        <a:pt x="304800" y="731043"/>
                      </a:lnTo>
                      <a:lnTo>
                        <a:pt x="311943" y="752475"/>
                      </a:lnTo>
                      <a:lnTo>
                        <a:pt x="504825" y="697706"/>
                      </a:lnTo>
                      <a:lnTo>
                        <a:pt x="523875" y="673893"/>
                      </a:lnTo>
                      <a:lnTo>
                        <a:pt x="535781" y="635793"/>
                      </a:lnTo>
                      <a:lnTo>
                        <a:pt x="519112" y="611981"/>
                      </a:lnTo>
                      <a:lnTo>
                        <a:pt x="535781" y="583406"/>
                      </a:lnTo>
                      <a:lnTo>
                        <a:pt x="578643" y="540543"/>
                      </a:lnTo>
                      <a:lnTo>
                        <a:pt x="592931" y="495300"/>
                      </a:lnTo>
                      <a:lnTo>
                        <a:pt x="585787" y="423862"/>
                      </a:lnTo>
                      <a:lnTo>
                        <a:pt x="554831" y="357187"/>
                      </a:lnTo>
                      <a:lnTo>
                        <a:pt x="531018" y="292893"/>
                      </a:lnTo>
                      <a:lnTo>
                        <a:pt x="500062" y="271462"/>
                      </a:lnTo>
                      <a:lnTo>
                        <a:pt x="452437" y="271462"/>
                      </a:lnTo>
                      <a:lnTo>
                        <a:pt x="416718" y="330993"/>
                      </a:lnTo>
                      <a:lnTo>
                        <a:pt x="404812" y="350043"/>
                      </a:lnTo>
                      <a:lnTo>
                        <a:pt x="404812" y="350043"/>
                      </a:lnTo>
                      <a:lnTo>
                        <a:pt x="364331" y="342900"/>
                      </a:lnTo>
                      <a:lnTo>
                        <a:pt x="366712" y="311943"/>
                      </a:lnTo>
                      <a:lnTo>
                        <a:pt x="376237" y="290512"/>
                      </a:lnTo>
                      <a:lnTo>
                        <a:pt x="388143" y="269081"/>
                      </a:lnTo>
                      <a:lnTo>
                        <a:pt x="395287" y="252412"/>
                      </a:lnTo>
                      <a:lnTo>
                        <a:pt x="411956" y="202406"/>
                      </a:lnTo>
                      <a:lnTo>
                        <a:pt x="400050" y="123825"/>
                      </a:lnTo>
                      <a:lnTo>
                        <a:pt x="371475" y="100012"/>
                      </a:lnTo>
                      <a:lnTo>
                        <a:pt x="373856" y="88106"/>
                      </a:lnTo>
                      <a:lnTo>
                        <a:pt x="381000" y="71437"/>
                      </a:lnTo>
                      <a:lnTo>
                        <a:pt x="376237" y="59531"/>
                      </a:lnTo>
                      <a:lnTo>
                        <a:pt x="340518" y="52387"/>
                      </a:lnTo>
                      <a:lnTo>
                        <a:pt x="321468" y="42862"/>
                      </a:lnTo>
                      <a:lnTo>
                        <a:pt x="311943" y="30956"/>
                      </a:lnTo>
                      <a:lnTo>
                        <a:pt x="283368" y="35718"/>
                      </a:lnTo>
                      <a:lnTo>
                        <a:pt x="261937" y="28575"/>
                      </a:lnTo>
                      <a:lnTo>
                        <a:pt x="238125" y="14287"/>
                      </a:lnTo>
                      <a:lnTo>
                        <a:pt x="211931" y="21431"/>
                      </a:lnTo>
                      <a:lnTo>
                        <a:pt x="197643" y="19050"/>
                      </a:lnTo>
                      <a:lnTo>
                        <a:pt x="169068" y="0"/>
                      </a:lnTo>
                      <a:lnTo>
                        <a:pt x="142875" y="30956"/>
                      </a:lnTo>
                      <a:lnTo>
                        <a:pt x="135731" y="66675"/>
                      </a:lnTo>
                      <a:lnTo>
                        <a:pt x="135731" y="71437"/>
                      </a:lnTo>
                      <a:lnTo>
                        <a:pt x="154781" y="76200"/>
                      </a:lnTo>
                      <a:lnTo>
                        <a:pt x="133350" y="90487"/>
                      </a:lnTo>
                      <a:lnTo>
                        <a:pt x="78581" y="130968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grpSp>
            <p:nvGrpSpPr>
              <p:cNvPr id="75" name="Group 3106"/>
              <p:cNvGrpSpPr/>
              <p:nvPr/>
            </p:nvGrpSpPr>
            <p:grpSpPr>
              <a:xfrm>
                <a:off x="9385798" y="1566542"/>
                <a:ext cx="1193006" cy="831057"/>
                <a:chOff x="6893719" y="1221581"/>
                <a:chExt cx="1193006" cy="831057"/>
              </a:xfrm>
              <a:grpFill/>
            </p:grpSpPr>
            <p:sp>
              <p:nvSpPr>
                <p:cNvPr id="80" name="Freeform 3104"/>
                <p:cNvSpPr/>
                <p:nvPr/>
              </p:nvSpPr>
              <p:spPr>
                <a:xfrm>
                  <a:off x="6893719" y="1221581"/>
                  <a:ext cx="978694" cy="831057"/>
                </a:xfrm>
                <a:custGeom>
                  <a:avLst/>
                  <a:gdLst>
                    <a:gd name="connsiteX0" fmla="*/ 0 w 978694"/>
                    <a:gd name="connsiteY0" fmla="*/ 831057 h 831057"/>
                    <a:gd name="connsiteX1" fmla="*/ 657225 w 978694"/>
                    <a:gd name="connsiteY1" fmla="*/ 647700 h 831057"/>
                    <a:gd name="connsiteX2" fmla="*/ 709612 w 978694"/>
                    <a:gd name="connsiteY2" fmla="*/ 673894 h 831057"/>
                    <a:gd name="connsiteX3" fmla="*/ 769144 w 978694"/>
                    <a:gd name="connsiteY3" fmla="*/ 733425 h 831057"/>
                    <a:gd name="connsiteX4" fmla="*/ 821531 w 978694"/>
                    <a:gd name="connsiteY4" fmla="*/ 733425 h 831057"/>
                    <a:gd name="connsiteX5" fmla="*/ 866775 w 978694"/>
                    <a:gd name="connsiteY5" fmla="*/ 747713 h 831057"/>
                    <a:gd name="connsiteX6" fmla="*/ 909637 w 978694"/>
                    <a:gd name="connsiteY6" fmla="*/ 745332 h 831057"/>
                    <a:gd name="connsiteX7" fmla="*/ 942975 w 978694"/>
                    <a:gd name="connsiteY7" fmla="*/ 757238 h 831057"/>
                    <a:gd name="connsiteX8" fmla="*/ 962025 w 978694"/>
                    <a:gd name="connsiteY8" fmla="*/ 747713 h 831057"/>
                    <a:gd name="connsiteX9" fmla="*/ 978694 w 978694"/>
                    <a:gd name="connsiteY9" fmla="*/ 690563 h 831057"/>
                    <a:gd name="connsiteX10" fmla="*/ 919162 w 978694"/>
                    <a:gd name="connsiteY10" fmla="*/ 581025 h 831057"/>
                    <a:gd name="connsiteX11" fmla="*/ 912019 w 978694"/>
                    <a:gd name="connsiteY11" fmla="*/ 507207 h 831057"/>
                    <a:gd name="connsiteX12" fmla="*/ 895350 w 978694"/>
                    <a:gd name="connsiteY12" fmla="*/ 471488 h 831057"/>
                    <a:gd name="connsiteX13" fmla="*/ 890587 w 978694"/>
                    <a:gd name="connsiteY13" fmla="*/ 383382 h 831057"/>
                    <a:gd name="connsiteX14" fmla="*/ 833437 w 978694"/>
                    <a:gd name="connsiteY14" fmla="*/ 204788 h 831057"/>
                    <a:gd name="connsiteX15" fmla="*/ 800100 w 978694"/>
                    <a:gd name="connsiteY15" fmla="*/ 176213 h 831057"/>
                    <a:gd name="connsiteX16" fmla="*/ 769144 w 978694"/>
                    <a:gd name="connsiteY16" fmla="*/ 85725 h 831057"/>
                    <a:gd name="connsiteX17" fmla="*/ 757237 w 978694"/>
                    <a:gd name="connsiteY17" fmla="*/ 50007 h 831057"/>
                    <a:gd name="connsiteX18" fmla="*/ 740569 w 978694"/>
                    <a:gd name="connsiteY18" fmla="*/ 0 h 831057"/>
                    <a:gd name="connsiteX19" fmla="*/ 528637 w 978694"/>
                    <a:gd name="connsiteY19" fmla="*/ 83344 h 831057"/>
                    <a:gd name="connsiteX20" fmla="*/ 485775 w 978694"/>
                    <a:gd name="connsiteY20" fmla="*/ 123825 h 831057"/>
                    <a:gd name="connsiteX21" fmla="*/ 471487 w 978694"/>
                    <a:gd name="connsiteY21" fmla="*/ 178594 h 831057"/>
                    <a:gd name="connsiteX22" fmla="*/ 471487 w 978694"/>
                    <a:gd name="connsiteY22" fmla="*/ 221457 h 831057"/>
                    <a:gd name="connsiteX23" fmla="*/ 461962 w 978694"/>
                    <a:gd name="connsiteY23" fmla="*/ 242888 h 831057"/>
                    <a:gd name="connsiteX24" fmla="*/ 421481 w 978694"/>
                    <a:gd name="connsiteY24" fmla="*/ 278607 h 831057"/>
                    <a:gd name="connsiteX25" fmla="*/ 411956 w 978694"/>
                    <a:gd name="connsiteY25" fmla="*/ 302419 h 831057"/>
                    <a:gd name="connsiteX26" fmla="*/ 411956 w 978694"/>
                    <a:gd name="connsiteY26" fmla="*/ 302419 h 831057"/>
                    <a:gd name="connsiteX27" fmla="*/ 435769 w 978694"/>
                    <a:gd name="connsiteY27" fmla="*/ 307182 h 831057"/>
                    <a:gd name="connsiteX28" fmla="*/ 457200 w 978694"/>
                    <a:gd name="connsiteY28" fmla="*/ 326232 h 831057"/>
                    <a:gd name="connsiteX29" fmla="*/ 435769 w 978694"/>
                    <a:gd name="connsiteY29" fmla="*/ 369094 h 831057"/>
                    <a:gd name="connsiteX30" fmla="*/ 466725 w 978694"/>
                    <a:gd name="connsiteY30" fmla="*/ 400050 h 831057"/>
                    <a:gd name="connsiteX31" fmla="*/ 461962 w 978694"/>
                    <a:gd name="connsiteY31" fmla="*/ 431007 h 831057"/>
                    <a:gd name="connsiteX32" fmla="*/ 426244 w 978694"/>
                    <a:gd name="connsiteY32" fmla="*/ 433388 h 831057"/>
                    <a:gd name="connsiteX33" fmla="*/ 373856 w 978694"/>
                    <a:gd name="connsiteY33" fmla="*/ 483394 h 831057"/>
                    <a:gd name="connsiteX34" fmla="*/ 330994 w 978694"/>
                    <a:gd name="connsiteY34" fmla="*/ 507207 h 831057"/>
                    <a:gd name="connsiteX35" fmla="*/ 309562 w 978694"/>
                    <a:gd name="connsiteY35" fmla="*/ 526257 h 831057"/>
                    <a:gd name="connsiteX36" fmla="*/ 283369 w 978694"/>
                    <a:gd name="connsiteY36" fmla="*/ 526257 h 831057"/>
                    <a:gd name="connsiteX37" fmla="*/ 235744 w 978694"/>
                    <a:gd name="connsiteY37" fmla="*/ 523875 h 831057"/>
                    <a:gd name="connsiteX38" fmla="*/ 178594 w 978694"/>
                    <a:gd name="connsiteY38" fmla="*/ 547688 h 831057"/>
                    <a:gd name="connsiteX39" fmla="*/ 123825 w 978694"/>
                    <a:gd name="connsiteY39" fmla="*/ 569119 h 831057"/>
                    <a:gd name="connsiteX40" fmla="*/ 123825 w 978694"/>
                    <a:gd name="connsiteY40" fmla="*/ 569119 h 831057"/>
                    <a:gd name="connsiteX41" fmla="*/ 109537 w 978694"/>
                    <a:gd name="connsiteY41" fmla="*/ 633413 h 831057"/>
                    <a:gd name="connsiteX42" fmla="*/ 109537 w 978694"/>
                    <a:gd name="connsiteY42" fmla="*/ 633413 h 831057"/>
                    <a:gd name="connsiteX43" fmla="*/ 140494 w 978694"/>
                    <a:gd name="connsiteY43" fmla="*/ 640557 h 831057"/>
                    <a:gd name="connsiteX44" fmla="*/ 147637 w 978694"/>
                    <a:gd name="connsiteY44" fmla="*/ 671513 h 831057"/>
                    <a:gd name="connsiteX45" fmla="*/ 138112 w 978694"/>
                    <a:gd name="connsiteY45" fmla="*/ 702469 h 831057"/>
                    <a:gd name="connsiteX46" fmla="*/ 0 w 978694"/>
                    <a:gd name="connsiteY46" fmla="*/ 831057 h 831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978694" h="831057">
                      <a:moveTo>
                        <a:pt x="0" y="831057"/>
                      </a:moveTo>
                      <a:lnTo>
                        <a:pt x="657225" y="647700"/>
                      </a:lnTo>
                      <a:lnTo>
                        <a:pt x="709612" y="673894"/>
                      </a:lnTo>
                      <a:lnTo>
                        <a:pt x="769144" y="733425"/>
                      </a:lnTo>
                      <a:lnTo>
                        <a:pt x="821531" y="733425"/>
                      </a:lnTo>
                      <a:lnTo>
                        <a:pt x="866775" y="747713"/>
                      </a:lnTo>
                      <a:lnTo>
                        <a:pt x="909637" y="745332"/>
                      </a:lnTo>
                      <a:lnTo>
                        <a:pt x="942975" y="757238"/>
                      </a:lnTo>
                      <a:lnTo>
                        <a:pt x="962025" y="747713"/>
                      </a:lnTo>
                      <a:lnTo>
                        <a:pt x="978694" y="690563"/>
                      </a:lnTo>
                      <a:lnTo>
                        <a:pt x="919162" y="581025"/>
                      </a:lnTo>
                      <a:lnTo>
                        <a:pt x="912019" y="507207"/>
                      </a:lnTo>
                      <a:lnTo>
                        <a:pt x="895350" y="471488"/>
                      </a:lnTo>
                      <a:lnTo>
                        <a:pt x="890587" y="383382"/>
                      </a:lnTo>
                      <a:lnTo>
                        <a:pt x="833437" y="204788"/>
                      </a:lnTo>
                      <a:lnTo>
                        <a:pt x="800100" y="176213"/>
                      </a:lnTo>
                      <a:lnTo>
                        <a:pt x="769144" y="85725"/>
                      </a:lnTo>
                      <a:lnTo>
                        <a:pt x="757237" y="50007"/>
                      </a:lnTo>
                      <a:lnTo>
                        <a:pt x="740569" y="0"/>
                      </a:lnTo>
                      <a:lnTo>
                        <a:pt x="528637" y="83344"/>
                      </a:lnTo>
                      <a:lnTo>
                        <a:pt x="485775" y="123825"/>
                      </a:lnTo>
                      <a:lnTo>
                        <a:pt x="471487" y="178594"/>
                      </a:lnTo>
                      <a:lnTo>
                        <a:pt x="471487" y="221457"/>
                      </a:lnTo>
                      <a:lnTo>
                        <a:pt x="461962" y="242888"/>
                      </a:lnTo>
                      <a:lnTo>
                        <a:pt x="421481" y="278607"/>
                      </a:lnTo>
                      <a:lnTo>
                        <a:pt x="411956" y="302419"/>
                      </a:lnTo>
                      <a:lnTo>
                        <a:pt x="411956" y="302419"/>
                      </a:lnTo>
                      <a:lnTo>
                        <a:pt x="435769" y="307182"/>
                      </a:lnTo>
                      <a:lnTo>
                        <a:pt x="457200" y="326232"/>
                      </a:lnTo>
                      <a:lnTo>
                        <a:pt x="435769" y="369094"/>
                      </a:lnTo>
                      <a:lnTo>
                        <a:pt x="466725" y="400050"/>
                      </a:lnTo>
                      <a:lnTo>
                        <a:pt x="461962" y="431007"/>
                      </a:lnTo>
                      <a:lnTo>
                        <a:pt x="426244" y="433388"/>
                      </a:lnTo>
                      <a:lnTo>
                        <a:pt x="373856" y="483394"/>
                      </a:lnTo>
                      <a:lnTo>
                        <a:pt x="330994" y="507207"/>
                      </a:lnTo>
                      <a:lnTo>
                        <a:pt x="309562" y="526257"/>
                      </a:lnTo>
                      <a:lnTo>
                        <a:pt x="283369" y="526257"/>
                      </a:lnTo>
                      <a:lnTo>
                        <a:pt x="235744" y="523875"/>
                      </a:lnTo>
                      <a:lnTo>
                        <a:pt x="178594" y="547688"/>
                      </a:lnTo>
                      <a:lnTo>
                        <a:pt x="123825" y="569119"/>
                      </a:lnTo>
                      <a:lnTo>
                        <a:pt x="123825" y="569119"/>
                      </a:lnTo>
                      <a:lnTo>
                        <a:pt x="109537" y="633413"/>
                      </a:lnTo>
                      <a:lnTo>
                        <a:pt x="109537" y="633413"/>
                      </a:lnTo>
                      <a:lnTo>
                        <a:pt x="140494" y="640557"/>
                      </a:lnTo>
                      <a:lnTo>
                        <a:pt x="147637" y="671513"/>
                      </a:lnTo>
                      <a:lnTo>
                        <a:pt x="138112" y="702469"/>
                      </a:lnTo>
                      <a:lnTo>
                        <a:pt x="0" y="831057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81" name="Freeform 3105"/>
                <p:cNvSpPr/>
                <p:nvPr/>
              </p:nvSpPr>
              <p:spPr>
                <a:xfrm>
                  <a:off x="7831932" y="1854994"/>
                  <a:ext cx="254793" cy="192881"/>
                </a:xfrm>
                <a:custGeom>
                  <a:avLst/>
                  <a:gdLst>
                    <a:gd name="connsiteX0" fmla="*/ 0 w 245269"/>
                    <a:gd name="connsiteY0" fmla="*/ 192881 h 192881"/>
                    <a:gd name="connsiteX1" fmla="*/ 97632 w 245269"/>
                    <a:gd name="connsiteY1" fmla="*/ 130969 h 192881"/>
                    <a:gd name="connsiteX2" fmla="*/ 142875 w 245269"/>
                    <a:gd name="connsiteY2" fmla="*/ 92869 h 192881"/>
                    <a:gd name="connsiteX3" fmla="*/ 245269 w 245269"/>
                    <a:gd name="connsiteY3" fmla="*/ 0 h 192881"/>
                    <a:gd name="connsiteX4" fmla="*/ 226219 w 245269"/>
                    <a:gd name="connsiteY4" fmla="*/ 2381 h 192881"/>
                    <a:gd name="connsiteX5" fmla="*/ 197644 w 245269"/>
                    <a:gd name="connsiteY5" fmla="*/ 28575 h 192881"/>
                    <a:gd name="connsiteX6" fmla="*/ 166688 w 245269"/>
                    <a:gd name="connsiteY6" fmla="*/ 28575 h 192881"/>
                    <a:gd name="connsiteX7" fmla="*/ 150019 w 245269"/>
                    <a:gd name="connsiteY7" fmla="*/ 47625 h 192881"/>
                    <a:gd name="connsiteX8" fmla="*/ 126207 w 245269"/>
                    <a:gd name="connsiteY8" fmla="*/ 50006 h 192881"/>
                    <a:gd name="connsiteX9" fmla="*/ 83344 w 245269"/>
                    <a:gd name="connsiteY9" fmla="*/ 78581 h 192881"/>
                    <a:gd name="connsiteX10" fmla="*/ 54769 w 245269"/>
                    <a:gd name="connsiteY10" fmla="*/ 92869 h 192881"/>
                    <a:gd name="connsiteX11" fmla="*/ 30957 w 245269"/>
                    <a:gd name="connsiteY11" fmla="*/ 119062 h 192881"/>
                    <a:gd name="connsiteX12" fmla="*/ 0 w 245269"/>
                    <a:gd name="connsiteY12" fmla="*/ 192881 h 192881"/>
                    <a:gd name="connsiteX0" fmla="*/ 0 w 245269"/>
                    <a:gd name="connsiteY0" fmla="*/ 192881 h 192881"/>
                    <a:gd name="connsiteX1" fmla="*/ 97632 w 245269"/>
                    <a:gd name="connsiteY1" fmla="*/ 130969 h 192881"/>
                    <a:gd name="connsiteX2" fmla="*/ 142875 w 245269"/>
                    <a:gd name="connsiteY2" fmla="*/ 92869 h 192881"/>
                    <a:gd name="connsiteX3" fmla="*/ 245269 w 245269"/>
                    <a:gd name="connsiteY3" fmla="*/ 0 h 192881"/>
                    <a:gd name="connsiteX4" fmla="*/ 226219 w 245269"/>
                    <a:gd name="connsiteY4" fmla="*/ 2381 h 192881"/>
                    <a:gd name="connsiteX5" fmla="*/ 197644 w 245269"/>
                    <a:gd name="connsiteY5" fmla="*/ 28575 h 192881"/>
                    <a:gd name="connsiteX6" fmla="*/ 166688 w 245269"/>
                    <a:gd name="connsiteY6" fmla="*/ 28575 h 192881"/>
                    <a:gd name="connsiteX7" fmla="*/ 150019 w 245269"/>
                    <a:gd name="connsiteY7" fmla="*/ 47625 h 192881"/>
                    <a:gd name="connsiteX8" fmla="*/ 126207 w 245269"/>
                    <a:gd name="connsiteY8" fmla="*/ 50006 h 192881"/>
                    <a:gd name="connsiteX9" fmla="*/ 83344 w 245269"/>
                    <a:gd name="connsiteY9" fmla="*/ 78581 h 192881"/>
                    <a:gd name="connsiteX10" fmla="*/ 54769 w 245269"/>
                    <a:gd name="connsiteY10" fmla="*/ 92869 h 192881"/>
                    <a:gd name="connsiteX11" fmla="*/ 30957 w 245269"/>
                    <a:gd name="connsiteY11" fmla="*/ 119062 h 192881"/>
                    <a:gd name="connsiteX12" fmla="*/ 14288 w 245269"/>
                    <a:gd name="connsiteY12" fmla="*/ 152400 h 192881"/>
                    <a:gd name="connsiteX13" fmla="*/ 0 w 245269"/>
                    <a:gd name="connsiteY13" fmla="*/ 192881 h 192881"/>
                    <a:gd name="connsiteX0" fmla="*/ 9524 w 254793"/>
                    <a:gd name="connsiteY0" fmla="*/ 192881 h 192881"/>
                    <a:gd name="connsiteX1" fmla="*/ 107156 w 254793"/>
                    <a:gd name="connsiteY1" fmla="*/ 130969 h 192881"/>
                    <a:gd name="connsiteX2" fmla="*/ 152399 w 254793"/>
                    <a:gd name="connsiteY2" fmla="*/ 92869 h 192881"/>
                    <a:gd name="connsiteX3" fmla="*/ 254793 w 254793"/>
                    <a:gd name="connsiteY3" fmla="*/ 0 h 192881"/>
                    <a:gd name="connsiteX4" fmla="*/ 235743 w 254793"/>
                    <a:gd name="connsiteY4" fmla="*/ 2381 h 192881"/>
                    <a:gd name="connsiteX5" fmla="*/ 207168 w 254793"/>
                    <a:gd name="connsiteY5" fmla="*/ 28575 h 192881"/>
                    <a:gd name="connsiteX6" fmla="*/ 176212 w 254793"/>
                    <a:gd name="connsiteY6" fmla="*/ 28575 h 192881"/>
                    <a:gd name="connsiteX7" fmla="*/ 159543 w 254793"/>
                    <a:gd name="connsiteY7" fmla="*/ 47625 h 192881"/>
                    <a:gd name="connsiteX8" fmla="*/ 135731 w 254793"/>
                    <a:gd name="connsiteY8" fmla="*/ 50006 h 192881"/>
                    <a:gd name="connsiteX9" fmla="*/ 92868 w 254793"/>
                    <a:gd name="connsiteY9" fmla="*/ 78581 h 192881"/>
                    <a:gd name="connsiteX10" fmla="*/ 64293 w 254793"/>
                    <a:gd name="connsiteY10" fmla="*/ 92869 h 192881"/>
                    <a:gd name="connsiteX11" fmla="*/ 40481 w 254793"/>
                    <a:gd name="connsiteY11" fmla="*/ 119062 h 192881"/>
                    <a:gd name="connsiteX12" fmla="*/ 0 w 254793"/>
                    <a:gd name="connsiteY12" fmla="*/ 159544 h 192881"/>
                    <a:gd name="connsiteX13" fmla="*/ 9524 w 254793"/>
                    <a:gd name="connsiteY13" fmla="*/ 192881 h 19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4793" h="192881">
                      <a:moveTo>
                        <a:pt x="9524" y="192881"/>
                      </a:moveTo>
                      <a:lnTo>
                        <a:pt x="107156" y="130969"/>
                      </a:lnTo>
                      <a:lnTo>
                        <a:pt x="152399" y="92869"/>
                      </a:lnTo>
                      <a:lnTo>
                        <a:pt x="254793" y="0"/>
                      </a:lnTo>
                      <a:lnTo>
                        <a:pt x="235743" y="2381"/>
                      </a:lnTo>
                      <a:lnTo>
                        <a:pt x="207168" y="28575"/>
                      </a:lnTo>
                      <a:lnTo>
                        <a:pt x="176212" y="28575"/>
                      </a:lnTo>
                      <a:lnTo>
                        <a:pt x="159543" y="47625"/>
                      </a:lnTo>
                      <a:lnTo>
                        <a:pt x="135731" y="50006"/>
                      </a:lnTo>
                      <a:lnTo>
                        <a:pt x="92868" y="78581"/>
                      </a:lnTo>
                      <a:lnTo>
                        <a:pt x="64293" y="92869"/>
                      </a:lnTo>
                      <a:lnTo>
                        <a:pt x="40481" y="119062"/>
                      </a:lnTo>
                      <a:lnTo>
                        <a:pt x="0" y="159544"/>
                      </a:lnTo>
                      <a:lnTo>
                        <a:pt x="9524" y="192881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grpSp>
            <p:nvGrpSpPr>
              <p:cNvPr id="76" name="Group 3109"/>
              <p:cNvGrpSpPr/>
              <p:nvPr/>
            </p:nvGrpSpPr>
            <p:grpSpPr>
              <a:xfrm>
                <a:off x="9126242" y="2797649"/>
                <a:ext cx="1140619" cy="764381"/>
                <a:chOff x="6634163" y="2452688"/>
                <a:chExt cx="1140619" cy="764381"/>
              </a:xfrm>
              <a:grpFill/>
            </p:grpSpPr>
            <p:sp>
              <p:nvSpPr>
                <p:cNvPr id="78" name="Freeform 3107"/>
                <p:cNvSpPr/>
                <p:nvPr/>
              </p:nvSpPr>
              <p:spPr>
                <a:xfrm>
                  <a:off x="6634163" y="2452688"/>
                  <a:ext cx="1131093" cy="764381"/>
                </a:xfrm>
                <a:custGeom>
                  <a:avLst/>
                  <a:gdLst>
                    <a:gd name="connsiteX0" fmla="*/ 0 w 1131093"/>
                    <a:gd name="connsiteY0" fmla="*/ 764381 h 764381"/>
                    <a:gd name="connsiteX1" fmla="*/ 57150 w 1131093"/>
                    <a:gd name="connsiteY1" fmla="*/ 754856 h 764381"/>
                    <a:gd name="connsiteX2" fmla="*/ 1131093 w 1131093"/>
                    <a:gd name="connsiteY2" fmla="*/ 404812 h 764381"/>
                    <a:gd name="connsiteX3" fmla="*/ 1100137 w 1131093"/>
                    <a:gd name="connsiteY3" fmla="*/ 373856 h 764381"/>
                    <a:gd name="connsiteX4" fmla="*/ 1078706 w 1131093"/>
                    <a:gd name="connsiteY4" fmla="*/ 388143 h 764381"/>
                    <a:gd name="connsiteX5" fmla="*/ 1050131 w 1131093"/>
                    <a:gd name="connsiteY5" fmla="*/ 388143 h 764381"/>
                    <a:gd name="connsiteX6" fmla="*/ 1023937 w 1131093"/>
                    <a:gd name="connsiteY6" fmla="*/ 369093 h 764381"/>
                    <a:gd name="connsiteX7" fmla="*/ 985837 w 1131093"/>
                    <a:gd name="connsiteY7" fmla="*/ 371475 h 764381"/>
                    <a:gd name="connsiteX8" fmla="*/ 985837 w 1131093"/>
                    <a:gd name="connsiteY8" fmla="*/ 371475 h 764381"/>
                    <a:gd name="connsiteX9" fmla="*/ 1012031 w 1131093"/>
                    <a:gd name="connsiteY9" fmla="*/ 345281 h 764381"/>
                    <a:gd name="connsiteX10" fmla="*/ 1038225 w 1131093"/>
                    <a:gd name="connsiteY10" fmla="*/ 354806 h 764381"/>
                    <a:gd name="connsiteX11" fmla="*/ 1062037 w 1131093"/>
                    <a:gd name="connsiteY11" fmla="*/ 366712 h 764381"/>
                    <a:gd name="connsiteX12" fmla="*/ 1057275 w 1131093"/>
                    <a:gd name="connsiteY12" fmla="*/ 345281 h 764381"/>
                    <a:gd name="connsiteX13" fmla="*/ 1040606 w 1131093"/>
                    <a:gd name="connsiteY13" fmla="*/ 330993 h 764381"/>
                    <a:gd name="connsiteX14" fmla="*/ 1016793 w 1131093"/>
                    <a:gd name="connsiteY14" fmla="*/ 330993 h 764381"/>
                    <a:gd name="connsiteX15" fmla="*/ 997743 w 1131093"/>
                    <a:gd name="connsiteY15" fmla="*/ 300037 h 764381"/>
                    <a:gd name="connsiteX16" fmla="*/ 1026318 w 1131093"/>
                    <a:gd name="connsiteY16" fmla="*/ 300037 h 764381"/>
                    <a:gd name="connsiteX17" fmla="*/ 1028700 w 1131093"/>
                    <a:gd name="connsiteY17" fmla="*/ 280987 h 764381"/>
                    <a:gd name="connsiteX18" fmla="*/ 957262 w 1131093"/>
                    <a:gd name="connsiteY18" fmla="*/ 233362 h 764381"/>
                    <a:gd name="connsiteX19" fmla="*/ 976312 w 1131093"/>
                    <a:gd name="connsiteY19" fmla="*/ 216693 h 764381"/>
                    <a:gd name="connsiteX20" fmla="*/ 1016793 w 1131093"/>
                    <a:gd name="connsiteY20" fmla="*/ 238125 h 764381"/>
                    <a:gd name="connsiteX21" fmla="*/ 1019175 w 1131093"/>
                    <a:gd name="connsiteY21" fmla="*/ 207168 h 764381"/>
                    <a:gd name="connsiteX22" fmla="*/ 983456 w 1131093"/>
                    <a:gd name="connsiteY22" fmla="*/ 169068 h 764381"/>
                    <a:gd name="connsiteX23" fmla="*/ 926306 w 1131093"/>
                    <a:gd name="connsiteY23" fmla="*/ 171450 h 764381"/>
                    <a:gd name="connsiteX24" fmla="*/ 897731 w 1131093"/>
                    <a:gd name="connsiteY24" fmla="*/ 147637 h 764381"/>
                    <a:gd name="connsiteX25" fmla="*/ 873918 w 1131093"/>
                    <a:gd name="connsiteY25" fmla="*/ 150018 h 764381"/>
                    <a:gd name="connsiteX26" fmla="*/ 850106 w 1131093"/>
                    <a:gd name="connsiteY26" fmla="*/ 138112 h 764381"/>
                    <a:gd name="connsiteX27" fmla="*/ 859631 w 1131093"/>
                    <a:gd name="connsiteY27" fmla="*/ 73818 h 764381"/>
                    <a:gd name="connsiteX28" fmla="*/ 826293 w 1131093"/>
                    <a:gd name="connsiteY28" fmla="*/ 42862 h 764381"/>
                    <a:gd name="connsiteX29" fmla="*/ 754856 w 1131093"/>
                    <a:gd name="connsiteY29" fmla="*/ 0 h 764381"/>
                    <a:gd name="connsiteX30" fmla="*/ 728662 w 1131093"/>
                    <a:gd name="connsiteY30" fmla="*/ 14287 h 764381"/>
                    <a:gd name="connsiteX31" fmla="*/ 721518 w 1131093"/>
                    <a:gd name="connsiteY31" fmla="*/ 42862 h 764381"/>
                    <a:gd name="connsiteX32" fmla="*/ 714375 w 1131093"/>
                    <a:gd name="connsiteY32" fmla="*/ 50006 h 764381"/>
                    <a:gd name="connsiteX33" fmla="*/ 666750 w 1131093"/>
                    <a:gd name="connsiteY33" fmla="*/ 35718 h 764381"/>
                    <a:gd name="connsiteX34" fmla="*/ 645318 w 1131093"/>
                    <a:gd name="connsiteY34" fmla="*/ 42862 h 764381"/>
                    <a:gd name="connsiteX35" fmla="*/ 647700 w 1131093"/>
                    <a:gd name="connsiteY35" fmla="*/ 73818 h 764381"/>
                    <a:gd name="connsiteX36" fmla="*/ 566737 w 1131093"/>
                    <a:gd name="connsiteY36" fmla="*/ 180975 h 764381"/>
                    <a:gd name="connsiteX37" fmla="*/ 559593 w 1131093"/>
                    <a:gd name="connsiteY37" fmla="*/ 226218 h 764381"/>
                    <a:gd name="connsiteX38" fmla="*/ 500062 w 1131093"/>
                    <a:gd name="connsiteY38" fmla="*/ 261937 h 764381"/>
                    <a:gd name="connsiteX39" fmla="*/ 466725 w 1131093"/>
                    <a:gd name="connsiteY39" fmla="*/ 328612 h 764381"/>
                    <a:gd name="connsiteX40" fmla="*/ 450056 w 1131093"/>
                    <a:gd name="connsiteY40" fmla="*/ 364331 h 764381"/>
                    <a:gd name="connsiteX41" fmla="*/ 435768 w 1131093"/>
                    <a:gd name="connsiteY41" fmla="*/ 476250 h 764381"/>
                    <a:gd name="connsiteX42" fmla="*/ 433387 w 1131093"/>
                    <a:gd name="connsiteY42" fmla="*/ 490537 h 764381"/>
                    <a:gd name="connsiteX43" fmla="*/ 381000 w 1131093"/>
                    <a:gd name="connsiteY43" fmla="*/ 516731 h 764381"/>
                    <a:gd name="connsiteX44" fmla="*/ 326231 w 1131093"/>
                    <a:gd name="connsiteY44" fmla="*/ 540543 h 764381"/>
                    <a:gd name="connsiteX45" fmla="*/ 297656 w 1131093"/>
                    <a:gd name="connsiteY45" fmla="*/ 554831 h 764381"/>
                    <a:gd name="connsiteX46" fmla="*/ 285750 w 1131093"/>
                    <a:gd name="connsiteY46" fmla="*/ 597693 h 764381"/>
                    <a:gd name="connsiteX47" fmla="*/ 242887 w 1131093"/>
                    <a:gd name="connsiteY47" fmla="*/ 576262 h 764381"/>
                    <a:gd name="connsiteX48" fmla="*/ 226218 w 1131093"/>
                    <a:gd name="connsiteY48" fmla="*/ 573881 h 764381"/>
                    <a:gd name="connsiteX49" fmla="*/ 176212 w 1131093"/>
                    <a:gd name="connsiteY49" fmla="*/ 521493 h 764381"/>
                    <a:gd name="connsiteX50" fmla="*/ 159543 w 1131093"/>
                    <a:gd name="connsiteY50" fmla="*/ 531018 h 764381"/>
                    <a:gd name="connsiteX51" fmla="*/ 157162 w 1131093"/>
                    <a:gd name="connsiteY51" fmla="*/ 581025 h 764381"/>
                    <a:gd name="connsiteX52" fmla="*/ 100012 w 1131093"/>
                    <a:gd name="connsiteY52" fmla="*/ 626268 h 764381"/>
                    <a:gd name="connsiteX53" fmla="*/ 85725 w 1131093"/>
                    <a:gd name="connsiteY53" fmla="*/ 683418 h 764381"/>
                    <a:gd name="connsiteX54" fmla="*/ 0 w 1131093"/>
                    <a:gd name="connsiteY54" fmla="*/ 764381 h 76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131093" h="764381">
                      <a:moveTo>
                        <a:pt x="0" y="764381"/>
                      </a:moveTo>
                      <a:lnTo>
                        <a:pt x="57150" y="754856"/>
                      </a:lnTo>
                      <a:lnTo>
                        <a:pt x="1131093" y="404812"/>
                      </a:lnTo>
                      <a:lnTo>
                        <a:pt x="1100137" y="373856"/>
                      </a:lnTo>
                      <a:lnTo>
                        <a:pt x="1078706" y="388143"/>
                      </a:lnTo>
                      <a:lnTo>
                        <a:pt x="1050131" y="388143"/>
                      </a:lnTo>
                      <a:lnTo>
                        <a:pt x="1023937" y="369093"/>
                      </a:lnTo>
                      <a:lnTo>
                        <a:pt x="985837" y="371475"/>
                      </a:lnTo>
                      <a:lnTo>
                        <a:pt x="985837" y="371475"/>
                      </a:lnTo>
                      <a:lnTo>
                        <a:pt x="1012031" y="345281"/>
                      </a:lnTo>
                      <a:lnTo>
                        <a:pt x="1038225" y="354806"/>
                      </a:lnTo>
                      <a:lnTo>
                        <a:pt x="1062037" y="366712"/>
                      </a:lnTo>
                      <a:lnTo>
                        <a:pt x="1057275" y="345281"/>
                      </a:lnTo>
                      <a:lnTo>
                        <a:pt x="1040606" y="330993"/>
                      </a:lnTo>
                      <a:lnTo>
                        <a:pt x="1016793" y="330993"/>
                      </a:lnTo>
                      <a:lnTo>
                        <a:pt x="997743" y="300037"/>
                      </a:lnTo>
                      <a:lnTo>
                        <a:pt x="1026318" y="300037"/>
                      </a:lnTo>
                      <a:lnTo>
                        <a:pt x="1028700" y="280987"/>
                      </a:lnTo>
                      <a:lnTo>
                        <a:pt x="957262" y="233362"/>
                      </a:lnTo>
                      <a:lnTo>
                        <a:pt x="976312" y="216693"/>
                      </a:lnTo>
                      <a:lnTo>
                        <a:pt x="1016793" y="238125"/>
                      </a:lnTo>
                      <a:lnTo>
                        <a:pt x="1019175" y="207168"/>
                      </a:lnTo>
                      <a:lnTo>
                        <a:pt x="983456" y="169068"/>
                      </a:lnTo>
                      <a:lnTo>
                        <a:pt x="926306" y="171450"/>
                      </a:lnTo>
                      <a:lnTo>
                        <a:pt x="897731" y="147637"/>
                      </a:lnTo>
                      <a:lnTo>
                        <a:pt x="873918" y="150018"/>
                      </a:lnTo>
                      <a:lnTo>
                        <a:pt x="850106" y="138112"/>
                      </a:lnTo>
                      <a:lnTo>
                        <a:pt x="859631" y="73818"/>
                      </a:lnTo>
                      <a:lnTo>
                        <a:pt x="826293" y="42862"/>
                      </a:lnTo>
                      <a:lnTo>
                        <a:pt x="754856" y="0"/>
                      </a:lnTo>
                      <a:lnTo>
                        <a:pt x="728662" y="14287"/>
                      </a:lnTo>
                      <a:lnTo>
                        <a:pt x="721518" y="42862"/>
                      </a:lnTo>
                      <a:lnTo>
                        <a:pt x="714375" y="50006"/>
                      </a:lnTo>
                      <a:lnTo>
                        <a:pt x="666750" y="35718"/>
                      </a:lnTo>
                      <a:lnTo>
                        <a:pt x="645318" y="42862"/>
                      </a:lnTo>
                      <a:lnTo>
                        <a:pt x="647700" y="73818"/>
                      </a:lnTo>
                      <a:lnTo>
                        <a:pt x="566737" y="180975"/>
                      </a:lnTo>
                      <a:lnTo>
                        <a:pt x="559593" y="226218"/>
                      </a:lnTo>
                      <a:lnTo>
                        <a:pt x="500062" y="261937"/>
                      </a:lnTo>
                      <a:lnTo>
                        <a:pt x="466725" y="328612"/>
                      </a:lnTo>
                      <a:lnTo>
                        <a:pt x="450056" y="364331"/>
                      </a:lnTo>
                      <a:lnTo>
                        <a:pt x="435768" y="476250"/>
                      </a:lnTo>
                      <a:lnTo>
                        <a:pt x="433387" y="490537"/>
                      </a:lnTo>
                      <a:lnTo>
                        <a:pt x="381000" y="516731"/>
                      </a:lnTo>
                      <a:lnTo>
                        <a:pt x="326231" y="540543"/>
                      </a:lnTo>
                      <a:lnTo>
                        <a:pt x="297656" y="554831"/>
                      </a:lnTo>
                      <a:lnTo>
                        <a:pt x="285750" y="597693"/>
                      </a:lnTo>
                      <a:lnTo>
                        <a:pt x="242887" y="576262"/>
                      </a:lnTo>
                      <a:lnTo>
                        <a:pt x="226218" y="573881"/>
                      </a:lnTo>
                      <a:lnTo>
                        <a:pt x="176212" y="521493"/>
                      </a:lnTo>
                      <a:lnTo>
                        <a:pt x="159543" y="531018"/>
                      </a:lnTo>
                      <a:lnTo>
                        <a:pt x="157162" y="581025"/>
                      </a:lnTo>
                      <a:lnTo>
                        <a:pt x="100012" y="626268"/>
                      </a:lnTo>
                      <a:lnTo>
                        <a:pt x="85725" y="683418"/>
                      </a:lnTo>
                      <a:lnTo>
                        <a:pt x="0" y="764381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  <p:sp>
              <p:nvSpPr>
                <p:cNvPr id="79" name="Freeform 3108"/>
                <p:cNvSpPr/>
                <p:nvPr/>
              </p:nvSpPr>
              <p:spPr>
                <a:xfrm>
                  <a:off x="7724776" y="2605088"/>
                  <a:ext cx="50006" cy="109537"/>
                </a:xfrm>
                <a:custGeom>
                  <a:avLst/>
                  <a:gdLst>
                    <a:gd name="connsiteX0" fmla="*/ 14288 w 40481"/>
                    <a:gd name="connsiteY0" fmla="*/ 0 h 109537"/>
                    <a:gd name="connsiteX1" fmla="*/ 4763 w 40481"/>
                    <a:gd name="connsiteY1" fmla="*/ 57150 h 109537"/>
                    <a:gd name="connsiteX2" fmla="*/ 0 w 40481"/>
                    <a:gd name="connsiteY2" fmla="*/ 95250 h 109537"/>
                    <a:gd name="connsiteX3" fmla="*/ 9525 w 40481"/>
                    <a:gd name="connsiteY3" fmla="*/ 109537 h 109537"/>
                    <a:gd name="connsiteX4" fmla="*/ 30956 w 40481"/>
                    <a:gd name="connsiteY4" fmla="*/ 90487 h 109537"/>
                    <a:gd name="connsiteX5" fmla="*/ 40481 w 40481"/>
                    <a:gd name="connsiteY5" fmla="*/ 52387 h 109537"/>
                    <a:gd name="connsiteX6" fmla="*/ 14288 w 40481"/>
                    <a:gd name="connsiteY6" fmla="*/ 0 h 109537"/>
                    <a:gd name="connsiteX0" fmla="*/ 14288 w 50006"/>
                    <a:gd name="connsiteY0" fmla="*/ 0 h 109537"/>
                    <a:gd name="connsiteX1" fmla="*/ 4763 w 50006"/>
                    <a:gd name="connsiteY1" fmla="*/ 57150 h 109537"/>
                    <a:gd name="connsiteX2" fmla="*/ 0 w 50006"/>
                    <a:gd name="connsiteY2" fmla="*/ 95250 h 109537"/>
                    <a:gd name="connsiteX3" fmla="*/ 9525 w 50006"/>
                    <a:gd name="connsiteY3" fmla="*/ 109537 h 109537"/>
                    <a:gd name="connsiteX4" fmla="*/ 30956 w 50006"/>
                    <a:gd name="connsiteY4" fmla="*/ 90487 h 109537"/>
                    <a:gd name="connsiteX5" fmla="*/ 50006 w 50006"/>
                    <a:gd name="connsiteY5" fmla="*/ 33337 h 109537"/>
                    <a:gd name="connsiteX6" fmla="*/ 14288 w 50006"/>
                    <a:gd name="connsiteY6" fmla="*/ 0 h 109537"/>
                    <a:gd name="connsiteX0" fmla="*/ 14288 w 50006"/>
                    <a:gd name="connsiteY0" fmla="*/ 0 h 109537"/>
                    <a:gd name="connsiteX1" fmla="*/ 4763 w 50006"/>
                    <a:gd name="connsiteY1" fmla="*/ 57150 h 109537"/>
                    <a:gd name="connsiteX2" fmla="*/ 0 w 50006"/>
                    <a:gd name="connsiteY2" fmla="*/ 95250 h 109537"/>
                    <a:gd name="connsiteX3" fmla="*/ 9525 w 50006"/>
                    <a:gd name="connsiteY3" fmla="*/ 109537 h 109537"/>
                    <a:gd name="connsiteX4" fmla="*/ 30956 w 50006"/>
                    <a:gd name="connsiteY4" fmla="*/ 90487 h 109537"/>
                    <a:gd name="connsiteX5" fmla="*/ 50006 w 50006"/>
                    <a:gd name="connsiteY5" fmla="*/ 33337 h 109537"/>
                    <a:gd name="connsiteX6" fmla="*/ 26193 w 50006"/>
                    <a:gd name="connsiteY6" fmla="*/ 11906 h 109537"/>
                    <a:gd name="connsiteX7" fmla="*/ 14288 w 50006"/>
                    <a:gd name="connsiteY7" fmla="*/ 0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06" h="109537">
                      <a:moveTo>
                        <a:pt x="14288" y="0"/>
                      </a:moveTo>
                      <a:lnTo>
                        <a:pt x="4763" y="57150"/>
                      </a:lnTo>
                      <a:lnTo>
                        <a:pt x="0" y="95250"/>
                      </a:lnTo>
                      <a:lnTo>
                        <a:pt x="9525" y="109537"/>
                      </a:lnTo>
                      <a:lnTo>
                        <a:pt x="30956" y="90487"/>
                      </a:lnTo>
                      <a:lnTo>
                        <a:pt x="50006" y="33337"/>
                      </a:lnTo>
                      <a:lnTo>
                        <a:pt x="26193" y="11906"/>
                      </a:lnTo>
                      <a:lnTo>
                        <a:pt x="14288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77" name="Freeform 3110"/>
              <p:cNvSpPr/>
              <p:nvPr/>
            </p:nvSpPr>
            <p:spPr>
              <a:xfrm>
                <a:off x="8741695" y="2448176"/>
                <a:ext cx="654050" cy="735012"/>
              </a:xfrm>
              <a:custGeom>
                <a:avLst/>
                <a:gdLst>
                  <a:gd name="connsiteX0" fmla="*/ 0 w 652463"/>
                  <a:gd name="connsiteY0" fmla="*/ 202406 h 735806"/>
                  <a:gd name="connsiteX1" fmla="*/ 114300 w 652463"/>
                  <a:gd name="connsiteY1" fmla="*/ 683419 h 735806"/>
                  <a:gd name="connsiteX2" fmla="*/ 176213 w 652463"/>
                  <a:gd name="connsiteY2" fmla="*/ 711994 h 735806"/>
                  <a:gd name="connsiteX3" fmla="*/ 228600 w 652463"/>
                  <a:gd name="connsiteY3" fmla="*/ 711994 h 735806"/>
                  <a:gd name="connsiteX4" fmla="*/ 340519 w 652463"/>
                  <a:gd name="connsiteY4" fmla="*/ 700087 h 735806"/>
                  <a:gd name="connsiteX5" fmla="*/ 383382 w 652463"/>
                  <a:gd name="connsiteY5" fmla="*/ 681037 h 735806"/>
                  <a:gd name="connsiteX6" fmla="*/ 397669 w 652463"/>
                  <a:gd name="connsiteY6" fmla="*/ 702469 h 735806"/>
                  <a:gd name="connsiteX7" fmla="*/ 419100 w 652463"/>
                  <a:gd name="connsiteY7" fmla="*/ 704850 h 735806"/>
                  <a:gd name="connsiteX8" fmla="*/ 435769 w 652463"/>
                  <a:gd name="connsiteY8" fmla="*/ 731044 h 735806"/>
                  <a:gd name="connsiteX9" fmla="*/ 454819 w 652463"/>
                  <a:gd name="connsiteY9" fmla="*/ 735806 h 735806"/>
                  <a:gd name="connsiteX10" fmla="*/ 509588 w 652463"/>
                  <a:gd name="connsiteY10" fmla="*/ 669131 h 735806"/>
                  <a:gd name="connsiteX11" fmla="*/ 495300 w 652463"/>
                  <a:gd name="connsiteY11" fmla="*/ 650081 h 735806"/>
                  <a:gd name="connsiteX12" fmla="*/ 502444 w 652463"/>
                  <a:gd name="connsiteY12" fmla="*/ 611981 h 735806"/>
                  <a:gd name="connsiteX13" fmla="*/ 535782 w 652463"/>
                  <a:gd name="connsiteY13" fmla="*/ 600075 h 735806"/>
                  <a:gd name="connsiteX14" fmla="*/ 542925 w 652463"/>
                  <a:gd name="connsiteY14" fmla="*/ 623887 h 735806"/>
                  <a:gd name="connsiteX15" fmla="*/ 564357 w 652463"/>
                  <a:gd name="connsiteY15" fmla="*/ 597694 h 735806"/>
                  <a:gd name="connsiteX16" fmla="*/ 552450 w 652463"/>
                  <a:gd name="connsiteY16" fmla="*/ 566737 h 735806"/>
                  <a:gd name="connsiteX17" fmla="*/ 538163 w 652463"/>
                  <a:gd name="connsiteY17" fmla="*/ 545306 h 735806"/>
                  <a:gd name="connsiteX18" fmla="*/ 564357 w 652463"/>
                  <a:gd name="connsiteY18" fmla="*/ 526256 h 735806"/>
                  <a:gd name="connsiteX19" fmla="*/ 621507 w 652463"/>
                  <a:gd name="connsiteY19" fmla="*/ 464344 h 735806"/>
                  <a:gd name="connsiteX20" fmla="*/ 652463 w 652463"/>
                  <a:gd name="connsiteY20" fmla="*/ 404812 h 735806"/>
                  <a:gd name="connsiteX21" fmla="*/ 650082 w 652463"/>
                  <a:gd name="connsiteY21" fmla="*/ 228600 h 735806"/>
                  <a:gd name="connsiteX22" fmla="*/ 581025 w 652463"/>
                  <a:gd name="connsiteY22" fmla="*/ 0 h 735806"/>
                  <a:gd name="connsiteX23" fmla="*/ 385763 w 652463"/>
                  <a:gd name="connsiteY23" fmla="*/ 159544 h 735806"/>
                  <a:gd name="connsiteX24" fmla="*/ 330994 w 652463"/>
                  <a:gd name="connsiteY24" fmla="*/ 178594 h 735806"/>
                  <a:gd name="connsiteX25" fmla="*/ 304800 w 652463"/>
                  <a:gd name="connsiteY25" fmla="*/ 197644 h 735806"/>
                  <a:gd name="connsiteX26" fmla="*/ 278607 w 652463"/>
                  <a:gd name="connsiteY26" fmla="*/ 169069 h 735806"/>
                  <a:gd name="connsiteX27" fmla="*/ 245269 w 652463"/>
                  <a:gd name="connsiteY27" fmla="*/ 176212 h 735806"/>
                  <a:gd name="connsiteX28" fmla="*/ 192882 w 652463"/>
                  <a:gd name="connsiteY28" fmla="*/ 152400 h 735806"/>
                  <a:gd name="connsiteX29" fmla="*/ 0 w 652463"/>
                  <a:gd name="connsiteY29" fmla="*/ 202406 h 735806"/>
                  <a:gd name="connsiteX0" fmla="*/ 0 w 652463"/>
                  <a:gd name="connsiteY0" fmla="*/ 202406 h 735806"/>
                  <a:gd name="connsiteX1" fmla="*/ 114300 w 652463"/>
                  <a:gd name="connsiteY1" fmla="*/ 683419 h 735806"/>
                  <a:gd name="connsiteX2" fmla="*/ 176213 w 652463"/>
                  <a:gd name="connsiteY2" fmla="*/ 711994 h 735806"/>
                  <a:gd name="connsiteX3" fmla="*/ 228600 w 652463"/>
                  <a:gd name="connsiteY3" fmla="*/ 711994 h 735806"/>
                  <a:gd name="connsiteX4" fmla="*/ 340519 w 652463"/>
                  <a:gd name="connsiteY4" fmla="*/ 700087 h 735806"/>
                  <a:gd name="connsiteX5" fmla="*/ 383382 w 652463"/>
                  <a:gd name="connsiteY5" fmla="*/ 681037 h 735806"/>
                  <a:gd name="connsiteX6" fmla="*/ 397669 w 652463"/>
                  <a:gd name="connsiteY6" fmla="*/ 702469 h 735806"/>
                  <a:gd name="connsiteX7" fmla="*/ 419100 w 652463"/>
                  <a:gd name="connsiteY7" fmla="*/ 704850 h 735806"/>
                  <a:gd name="connsiteX8" fmla="*/ 435769 w 652463"/>
                  <a:gd name="connsiteY8" fmla="*/ 731044 h 735806"/>
                  <a:gd name="connsiteX9" fmla="*/ 454819 w 652463"/>
                  <a:gd name="connsiteY9" fmla="*/ 735806 h 735806"/>
                  <a:gd name="connsiteX10" fmla="*/ 509588 w 652463"/>
                  <a:gd name="connsiteY10" fmla="*/ 669131 h 735806"/>
                  <a:gd name="connsiteX11" fmla="*/ 495300 w 652463"/>
                  <a:gd name="connsiteY11" fmla="*/ 650081 h 735806"/>
                  <a:gd name="connsiteX12" fmla="*/ 502444 w 652463"/>
                  <a:gd name="connsiteY12" fmla="*/ 611981 h 735806"/>
                  <a:gd name="connsiteX13" fmla="*/ 535782 w 652463"/>
                  <a:gd name="connsiteY13" fmla="*/ 600075 h 735806"/>
                  <a:gd name="connsiteX14" fmla="*/ 542925 w 652463"/>
                  <a:gd name="connsiteY14" fmla="*/ 623887 h 735806"/>
                  <a:gd name="connsiteX15" fmla="*/ 564357 w 652463"/>
                  <a:gd name="connsiteY15" fmla="*/ 597694 h 735806"/>
                  <a:gd name="connsiteX16" fmla="*/ 552450 w 652463"/>
                  <a:gd name="connsiteY16" fmla="*/ 566737 h 735806"/>
                  <a:gd name="connsiteX17" fmla="*/ 538163 w 652463"/>
                  <a:gd name="connsiteY17" fmla="*/ 545306 h 735806"/>
                  <a:gd name="connsiteX18" fmla="*/ 564357 w 652463"/>
                  <a:gd name="connsiteY18" fmla="*/ 526256 h 735806"/>
                  <a:gd name="connsiteX19" fmla="*/ 628633 w 652463"/>
                  <a:gd name="connsiteY19" fmla="*/ 492950 h 735806"/>
                  <a:gd name="connsiteX20" fmla="*/ 652463 w 652463"/>
                  <a:gd name="connsiteY20" fmla="*/ 404812 h 735806"/>
                  <a:gd name="connsiteX21" fmla="*/ 650082 w 652463"/>
                  <a:gd name="connsiteY21" fmla="*/ 228600 h 735806"/>
                  <a:gd name="connsiteX22" fmla="*/ 581025 w 652463"/>
                  <a:gd name="connsiteY22" fmla="*/ 0 h 735806"/>
                  <a:gd name="connsiteX23" fmla="*/ 385763 w 652463"/>
                  <a:gd name="connsiteY23" fmla="*/ 159544 h 735806"/>
                  <a:gd name="connsiteX24" fmla="*/ 330994 w 652463"/>
                  <a:gd name="connsiteY24" fmla="*/ 178594 h 735806"/>
                  <a:gd name="connsiteX25" fmla="*/ 304800 w 652463"/>
                  <a:gd name="connsiteY25" fmla="*/ 197644 h 735806"/>
                  <a:gd name="connsiteX26" fmla="*/ 278607 w 652463"/>
                  <a:gd name="connsiteY26" fmla="*/ 169069 h 735806"/>
                  <a:gd name="connsiteX27" fmla="*/ 245269 w 652463"/>
                  <a:gd name="connsiteY27" fmla="*/ 176212 h 735806"/>
                  <a:gd name="connsiteX28" fmla="*/ 192882 w 652463"/>
                  <a:gd name="connsiteY28" fmla="*/ 152400 h 735806"/>
                  <a:gd name="connsiteX29" fmla="*/ 0 w 652463"/>
                  <a:gd name="connsiteY29" fmla="*/ 202406 h 7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2463" h="735806">
                    <a:moveTo>
                      <a:pt x="0" y="202406"/>
                    </a:moveTo>
                    <a:lnTo>
                      <a:pt x="114300" y="683419"/>
                    </a:lnTo>
                    <a:lnTo>
                      <a:pt x="176213" y="711994"/>
                    </a:lnTo>
                    <a:lnTo>
                      <a:pt x="228600" y="711994"/>
                    </a:lnTo>
                    <a:lnTo>
                      <a:pt x="340519" y="700087"/>
                    </a:lnTo>
                    <a:lnTo>
                      <a:pt x="383382" y="681037"/>
                    </a:lnTo>
                    <a:lnTo>
                      <a:pt x="397669" y="702469"/>
                    </a:lnTo>
                    <a:lnTo>
                      <a:pt x="419100" y="704850"/>
                    </a:lnTo>
                    <a:lnTo>
                      <a:pt x="435769" y="731044"/>
                    </a:lnTo>
                    <a:lnTo>
                      <a:pt x="454819" y="735806"/>
                    </a:lnTo>
                    <a:lnTo>
                      <a:pt x="509588" y="669131"/>
                    </a:lnTo>
                    <a:lnTo>
                      <a:pt x="495300" y="650081"/>
                    </a:lnTo>
                    <a:lnTo>
                      <a:pt x="502444" y="611981"/>
                    </a:lnTo>
                    <a:lnTo>
                      <a:pt x="535782" y="600075"/>
                    </a:lnTo>
                    <a:lnTo>
                      <a:pt x="542925" y="623887"/>
                    </a:lnTo>
                    <a:lnTo>
                      <a:pt x="564357" y="597694"/>
                    </a:lnTo>
                    <a:lnTo>
                      <a:pt x="552450" y="566737"/>
                    </a:lnTo>
                    <a:lnTo>
                      <a:pt x="538163" y="545306"/>
                    </a:lnTo>
                    <a:lnTo>
                      <a:pt x="564357" y="526256"/>
                    </a:lnTo>
                    <a:lnTo>
                      <a:pt x="628633" y="492950"/>
                    </a:lnTo>
                    <a:cubicBezTo>
                      <a:pt x="638952" y="473106"/>
                      <a:pt x="642144" y="424656"/>
                      <a:pt x="652463" y="404812"/>
                    </a:cubicBezTo>
                    <a:cubicBezTo>
                      <a:pt x="651669" y="346075"/>
                      <a:pt x="650876" y="287337"/>
                      <a:pt x="650082" y="228600"/>
                    </a:cubicBezTo>
                    <a:lnTo>
                      <a:pt x="581025" y="0"/>
                    </a:lnTo>
                    <a:lnTo>
                      <a:pt x="385763" y="159544"/>
                    </a:lnTo>
                    <a:lnTo>
                      <a:pt x="330994" y="178594"/>
                    </a:lnTo>
                    <a:lnTo>
                      <a:pt x="304800" y="197644"/>
                    </a:lnTo>
                    <a:lnTo>
                      <a:pt x="278607" y="169069"/>
                    </a:lnTo>
                    <a:lnTo>
                      <a:pt x="245269" y="176212"/>
                    </a:lnTo>
                    <a:lnTo>
                      <a:pt x="192882" y="152400"/>
                    </a:lnTo>
                    <a:lnTo>
                      <a:pt x="0" y="202406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6" name="Group 3129"/>
            <p:cNvGrpSpPr>
              <a:grpSpLocks/>
            </p:cNvGrpSpPr>
            <p:nvPr/>
          </p:nvGrpSpPr>
          <p:grpSpPr bwMode="auto">
            <a:xfrm rot="19404755">
              <a:off x="2505995" y="4765926"/>
              <a:ext cx="1458912" cy="1670050"/>
              <a:chOff x="106471" y="4882019"/>
              <a:chExt cx="1459282" cy="1668800"/>
            </a:xfrm>
            <a:grpFill/>
          </p:grpSpPr>
          <p:grpSp>
            <p:nvGrpSpPr>
              <p:cNvPr id="16" name="Group 3126"/>
              <p:cNvGrpSpPr>
                <a:grpSpLocks/>
              </p:cNvGrpSpPr>
              <p:nvPr/>
            </p:nvGrpSpPr>
            <p:grpSpPr bwMode="auto">
              <a:xfrm>
                <a:off x="106471" y="4882019"/>
                <a:ext cx="1459282" cy="1668800"/>
                <a:chOff x="106471" y="4882019"/>
                <a:chExt cx="1459282" cy="1668800"/>
              </a:xfrm>
              <a:grpFill/>
            </p:grpSpPr>
            <p:grpSp>
              <p:nvGrpSpPr>
                <p:cNvPr id="18" name="Group 3124"/>
                <p:cNvGrpSpPr>
                  <a:grpSpLocks/>
                </p:cNvGrpSpPr>
                <p:nvPr/>
              </p:nvGrpSpPr>
              <p:grpSpPr bwMode="auto">
                <a:xfrm>
                  <a:off x="106471" y="4882019"/>
                  <a:ext cx="1459282" cy="1668800"/>
                  <a:chOff x="106471" y="4882019"/>
                  <a:chExt cx="1459282" cy="1668800"/>
                </a:xfrm>
                <a:grpFill/>
              </p:grpSpPr>
              <p:grpSp>
                <p:nvGrpSpPr>
                  <p:cNvPr id="20" name="Group 3122"/>
                  <p:cNvGrpSpPr>
                    <a:grpSpLocks/>
                  </p:cNvGrpSpPr>
                  <p:nvPr/>
                </p:nvGrpSpPr>
                <p:grpSpPr bwMode="auto">
                  <a:xfrm>
                    <a:off x="106471" y="4882019"/>
                    <a:ext cx="1459282" cy="1668800"/>
                    <a:chOff x="106471" y="4882019"/>
                    <a:chExt cx="1459282" cy="1668800"/>
                  </a:xfrm>
                  <a:grpFill/>
                </p:grpSpPr>
                <p:grpSp>
                  <p:nvGrpSpPr>
                    <p:cNvPr id="22" name="Group 3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6471" y="4882019"/>
                      <a:ext cx="1459282" cy="1290181"/>
                      <a:chOff x="106471" y="4882019"/>
                      <a:chExt cx="1459282" cy="1290181"/>
                    </a:xfrm>
                    <a:grpFill/>
                  </p:grpSpPr>
                  <p:grpSp>
                    <p:nvGrpSpPr>
                      <p:cNvPr id="24" name="Group 31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6471" y="4882019"/>
                        <a:ext cx="1459282" cy="1290181"/>
                        <a:chOff x="106471" y="4882019"/>
                        <a:chExt cx="1459282" cy="1290181"/>
                      </a:xfrm>
                      <a:grpFill/>
                    </p:grpSpPr>
                    <p:grpSp>
                      <p:nvGrpSpPr>
                        <p:cNvPr id="26" name="Group 31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6471" y="4882019"/>
                          <a:ext cx="1459282" cy="1290181"/>
                          <a:chOff x="106471" y="4882019"/>
                          <a:chExt cx="1459282" cy="1290181"/>
                        </a:xfrm>
                        <a:grpFill/>
                      </p:grpSpPr>
                      <p:sp>
                        <p:nvSpPr>
                          <p:cNvPr id="28" name="Freeform 3113"/>
                          <p:cNvSpPr/>
                          <p:nvPr/>
                        </p:nvSpPr>
                        <p:spPr>
                          <a:xfrm>
                            <a:off x="108699" y="4880419"/>
                            <a:ext cx="1459283" cy="1288086"/>
                          </a:xfrm>
                          <a:custGeom>
                            <a:avLst/>
                            <a:gdLst>
                              <a:gd name="connsiteX0" fmla="*/ 0 w 1459282"/>
                              <a:gd name="connsiteY0" fmla="*/ 657617 h 1290181"/>
                              <a:gd name="connsiteX1" fmla="*/ 28184 w 1459282"/>
                              <a:gd name="connsiteY1" fmla="*/ 713984 h 1290181"/>
                              <a:gd name="connsiteX2" fmla="*/ 68893 w 1459282"/>
                              <a:gd name="connsiteY2" fmla="*/ 742167 h 1290181"/>
                              <a:gd name="connsiteX3" fmla="*/ 97077 w 1459282"/>
                              <a:gd name="connsiteY3" fmla="*/ 754693 h 1290181"/>
                              <a:gd name="connsiteX4" fmla="*/ 140918 w 1459282"/>
                              <a:gd name="connsiteY4" fmla="*/ 786008 h 1290181"/>
                              <a:gd name="connsiteX5" fmla="*/ 140918 w 1459282"/>
                              <a:gd name="connsiteY5" fmla="*/ 786008 h 1290181"/>
                              <a:gd name="connsiteX6" fmla="*/ 228600 w 1459282"/>
                              <a:gd name="connsiteY6" fmla="*/ 832981 h 1290181"/>
                              <a:gd name="connsiteX7" fmla="*/ 237995 w 1459282"/>
                              <a:gd name="connsiteY7" fmla="*/ 820455 h 1290181"/>
                              <a:gd name="connsiteX8" fmla="*/ 263047 w 1459282"/>
                              <a:gd name="connsiteY8" fmla="*/ 829849 h 1290181"/>
                              <a:gd name="connsiteX9" fmla="*/ 278704 w 1459282"/>
                              <a:gd name="connsiteY9" fmla="*/ 817323 h 1290181"/>
                              <a:gd name="connsiteX10" fmla="*/ 316282 w 1459282"/>
                              <a:gd name="connsiteY10" fmla="*/ 832981 h 1290181"/>
                              <a:gd name="connsiteX11" fmla="*/ 347597 w 1459282"/>
                              <a:gd name="connsiteY11" fmla="*/ 814192 h 1290181"/>
                              <a:gd name="connsiteX12" fmla="*/ 388307 w 1459282"/>
                              <a:gd name="connsiteY12" fmla="*/ 832981 h 1290181"/>
                              <a:gd name="connsiteX13" fmla="*/ 429017 w 1459282"/>
                              <a:gd name="connsiteY13" fmla="*/ 820455 h 1290181"/>
                              <a:gd name="connsiteX14" fmla="*/ 457200 w 1459282"/>
                              <a:gd name="connsiteY14" fmla="*/ 845507 h 1290181"/>
                              <a:gd name="connsiteX15" fmla="*/ 485384 w 1459282"/>
                              <a:gd name="connsiteY15" fmla="*/ 820455 h 1290181"/>
                              <a:gd name="connsiteX16" fmla="*/ 516699 w 1459282"/>
                              <a:gd name="connsiteY16" fmla="*/ 826718 h 1290181"/>
                              <a:gd name="connsiteX17" fmla="*/ 526093 w 1459282"/>
                              <a:gd name="connsiteY17" fmla="*/ 807929 h 1290181"/>
                              <a:gd name="connsiteX18" fmla="*/ 513567 w 1459282"/>
                              <a:gd name="connsiteY18" fmla="*/ 786008 h 1290181"/>
                              <a:gd name="connsiteX19" fmla="*/ 554277 w 1459282"/>
                              <a:gd name="connsiteY19" fmla="*/ 773482 h 1290181"/>
                              <a:gd name="connsiteX20" fmla="*/ 579329 w 1459282"/>
                              <a:gd name="connsiteY20" fmla="*/ 773482 h 1290181"/>
                              <a:gd name="connsiteX21" fmla="*/ 610644 w 1459282"/>
                              <a:gd name="connsiteY21" fmla="*/ 773482 h 1290181"/>
                              <a:gd name="connsiteX22" fmla="*/ 610644 w 1459282"/>
                              <a:gd name="connsiteY22" fmla="*/ 751562 h 1290181"/>
                              <a:gd name="connsiteX23" fmla="*/ 641959 w 1459282"/>
                              <a:gd name="connsiteY23" fmla="*/ 776614 h 1290181"/>
                              <a:gd name="connsiteX24" fmla="*/ 654485 w 1459282"/>
                              <a:gd name="connsiteY24" fmla="*/ 751562 h 1290181"/>
                              <a:gd name="connsiteX25" fmla="*/ 682669 w 1459282"/>
                              <a:gd name="connsiteY25" fmla="*/ 757825 h 1290181"/>
                              <a:gd name="connsiteX26" fmla="*/ 701458 w 1459282"/>
                              <a:gd name="connsiteY26" fmla="*/ 751562 h 1290181"/>
                              <a:gd name="connsiteX27" fmla="*/ 735904 w 1459282"/>
                              <a:gd name="connsiteY27" fmla="*/ 751562 h 1290181"/>
                              <a:gd name="connsiteX28" fmla="*/ 760956 w 1459282"/>
                              <a:gd name="connsiteY28" fmla="*/ 773482 h 1290181"/>
                              <a:gd name="connsiteX29" fmla="*/ 786008 w 1459282"/>
                              <a:gd name="connsiteY29" fmla="*/ 779745 h 1290181"/>
                              <a:gd name="connsiteX30" fmla="*/ 754693 w 1459282"/>
                              <a:gd name="connsiteY30" fmla="*/ 792271 h 1290181"/>
                              <a:gd name="connsiteX31" fmla="*/ 757825 w 1459282"/>
                              <a:gd name="connsiteY31" fmla="*/ 817323 h 1290181"/>
                              <a:gd name="connsiteX32" fmla="*/ 739036 w 1459282"/>
                              <a:gd name="connsiteY32" fmla="*/ 804797 h 1290181"/>
                              <a:gd name="connsiteX33" fmla="*/ 720247 w 1459282"/>
                              <a:gd name="connsiteY33" fmla="*/ 779745 h 1290181"/>
                              <a:gd name="connsiteX34" fmla="*/ 660748 w 1459282"/>
                              <a:gd name="connsiteY34" fmla="*/ 801666 h 1290181"/>
                              <a:gd name="connsiteX35" fmla="*/ 613776 w 1459282"/>
                              <a:gd name="connsiteY35" fmla="*/ 817323 h 1290181"/>
                              <a:gd name="connsiteX36" fmla="*/ 641959 w 1459282"/>
                              <a:gd name="connsiteY36" fmla="*/ 842376 h 1290181"/>
                              <a:gd name="connsiteX37" fmla="*/ 623170 w 1459282"/>
                              <a:gd name="connsiteY37" fmla="*/ 851770 h 1290181"/>
                              <a:gd name="connsiteX38" fmla="*/ 598118 w 1459282"/>
                              <a:gd name="connsiteY38" fmla="*/ 842376 h 1290181"/>
                              <a:gd name="connsiteX39" fmla="*/ 620039 w 1459282"/>
                              <a:gd name="connsiteY39" fmla="*/ 870559 h 1290181"/>
                              <a:gd name="connsiteX40" fmla="*/ 657617 w 1459282"/>
                              <a:gd name="connsiteY40" fmla="*/ 870559 h 1290181"/>
                              <a:gd name="connsiteX41" fmla="*/ 698326 w 1459282"/>
                              <a:gd name="connsiteY41" fmla="*/ 879954 h 1290181"/>
                              <a:gd name="connsiteX42" fmla="*/ 735904 w 1459282"/>
                              <a:gd name="connsiteY42" fmla="*/ 883085 h 1290181"/>
                              <a:gd name="connsiteX43" fmla="*/ 754693 w 1459282"/>
                              <a:gd name="connsiteY43" fmla="*/ 892480 h 1290181"/>
                              <a:gd name="connsiteX44" fmla="*/ 754693 w 1459282"/>
                              <a:gd name="connsiteY44" fmla="*/ 892480 h 1290181"/>
                              <a:gd name="connsiteX45" fmla="*/ 779745 w 1459282"/>
                              <a:gd name="connsiteY45" fmla="*/ 864296 h 1290181"/>
                              <a:gd name="connsiteX46" fmla="*/ 789140 w 1459282"/>
                              <a:gd name="connsiteY46" fmla="*/ 832981 h 1290181"/>
                              <a:gd name="connsiteX47" fmla="*/ 804797 w 1459282"/>
                              <a:gd name="connsiteY47" fmla="*/ 829849 h 1290181"/>
                              <a:gd name="connsiteX48" fmla="*/ 814192 w 1459282"/>
                              <a:gd name="connsiteY48" fmla="*/ 851770 h 1290181"/>
                              <a:gd name="connsiteX49" fmla="*/ 851770 w 1459282"/>
                              <a:gd name="connsiteY49" fmla="*/ 867428 h 1290181"/>
                              <a:gd name="connsiteX50" fmla="*/ 845507 w 1459282"/>
                              <a:gd name="connsiteY50" fmla="*/ 886217 h 1290181"/>
                              <a:gd name="connsiteX51" fmla="*/ 845507 w 1459282"/>
                              <a:gd name="connsiteY51" fmla="*/ 920663 h 1290181"/>
                              <a:gd name="connsiteX52" fmla="*/ 851770 w 1459282"/>
                              <a:gd name="connsiteY52" fmla="*/ 936321 h 1290181"/>
                              <a:gd name="connsiteX53" fmla="*/ 889348 w 1459282"/>
                              <a:gd name="connsiteY53" fmla="*/ 939452 h 1290181"/>
                              <a:gd name="connsiteX54" fmla="*/ 883085 w 1459282"/>
                              <a:gd name="connsiteY54" fmla="*/ 961373 h 1290181"/>
                              <a:gd name="connsiteX55" fmla="*/ 883085 w 1459282"/>
                              <a:gd name="connsiteY55" fmla="*/ 995819 h 1290181"/>
                              <a:gd name="connsiteX56" fmla="*/ 901874 w 1459282"/>
                              <a:gd name="connsiteY56" fmla="*/ 1011477 h 1290181"/>
                              <a:gd name="connsiteX57" fmla="*/ 945715 w 1459282"/>
                              <a:gd name="connsiteY57" fmla="*/ 1017740 h 1290181"/>
                              <a:gd name="connsiteX58" fmla="*/ 955110 w 1459282"/>
                              <a:gd name="connsiteY58" fmla="*/ 1058449 h 1290181"/>
                              <a:gd name="connsiteX59" fmla="*/ 983293 w 1459282"/>
                              <a:gd name="connsiteY59" fmla="*/ 1061581 h 1290181"/>
                              <a:gd name="connsiteX60" fmla="*/ 977030 w 1459282"/>
                              <a:gd name="connsiteY60" fmla="*/ 1086633 h 1290181"/>
                              <a:gd name="connsiteX61" fmla="*/ 998951 w 1459282"/>
                              <a:gd name="connsiteY61" fmla="*/ 1102291 h 1290181"/>
                              <a:gd name="connsiteX62" fmla="*/ 1036529 w 1459282"/>
                              <a:gd name="connsiteY62" fmla="*/ 1105422 h 1290181"/>
                              <a:gd name="connsiteX63" fmla="*/ 1052187 w 1459282"/>
                              <a:gd name="connsiteY63" fmla="*/ 1117948 h 1290181"/>
                              <a:gd name="connsiteX64" fmla="*/ 1033397 w 1459282"/>
                              <a:gd name="connsiteY64" fmla="*/ 1130474 h 1290181"/>
                              <a:gd name="connsiteX65" fmla="*/ 1033397 w 1459282"/>
                              <a:gd name="connsiteY65" fmla="*/ 1130474 h 1290181"/>
                              <a:gd name="connsiteX66" fmla="*/ 1017740 w 1459282"/>
                              <a:gd name="connsiteY66" fmla="*/ 1152395 h 1290181"/>
                              <a:gd name="connsiteX67" fmla="*/ 1042792 w 1459282"/>
                              <a:gd name="connsiteY67" fmla="*/ 1168052 h 1290181"/>
                              <a:gd name="connsiteX68" fmla="*/ 1049055 w 1459282"/>
                              <a:gd name="connsiteY68" fmla="*/ 1189973 h 1290181"/>
                              <a:gd name="connsiteX69" fmla="*/ 1039661 w 1459282"/>
                              <a:gd name="connsiteY69" fmla="*/ 1205630 h 1290181"/>
                              <a:gd name="connsiteX70" fmla="*/ 1052187 w 1459282"/>
                              <a:gd name="connsiteY70" fmla="*/ 1230682 h 1290181"/>
                              <a:gd name="connsiteX71" fmla="*/ 1061581 w 1459282"/>
                              <a:gd name="connsiteY71" fmla="*/ 1268260 h 1290181"/>
                              <a:gd name="connsiteX72" fmla="*/ 1105422 w 1459282"/>
                              <a:gd name="connsiteY72" fmla="*/ 1290181 h 1290181"/>
                              <a:gd name="connsiteX73" fmla="*/ 1096028 w 1459282"/>
                              <a:gd name="connsiteY73" fmla="*/ 1265129 h 1290181"/>
                              <a:gd name="connsiteX74" fmla="*/ 1086633 w 1459282"/>
                              <a:gd name="connsiteY74" fmla="*/ 1224419 h 1290181"/>
                              <a:gd name="connsiteX75" fmla="*/ 1074107 w 1459282"/>
                              <a:gd name="connsiteY75" fmla="*/ 1193104 h 1290181"/>
                              <a:gd name="connsiteX76" fmla="*/ 1070976 w 1459282"/>
                              <a:gd name="connsiteY76" fmla="*/ 1161789 h 1290181"/>
                              <a:gd name="connsiteX77" fmla="*/ 1058450 w 1459282"/>
                              <a:gd name="connsiteY77" fmla="*/ 1130474 h 1290181"/>
                              <a:gd name="connsiteX78" fmla="*/ 1067844 w 1459282"/>
                              <a:gd name="connsiteY78" fmla="*/ 1099159 h 1290181"/>
                              <a:gd name="connsiteX79" fmla="*/ 1058450 w 1459282"/>
                              <a:gd name="connsiteY79" fmla="*/ 1074107 h 1290181"/>
                              <a:gd name="connsiteX80" fmla="*/ 1039661 w 1459282"/>
                              <a:gd name="connsiteY80" fmla="*/ 1083502 h 1290181"/>
                              <a:gd name="connsiteX81" fmla="*/ 1020871 w 1459282"/>
                              <a:gd name="connsiteY81" fmla="*/ 1067844 h 1290181"/>
                              <a:gd name="connsiteX82" fmla="*/ 1005214 w 1459282"/>
                              <a:gd name="connsiteY82" fmla="*/ 1049055 h 1290181"/>
                              <a:gd name="connsiteX83" fmla="*/ 1459282 w 1459282"/>
                              <a:gd name="connsiteY83" fmla="*/ 432148 h 1290181"/>
                              <a:gd name="connsiteX84" fmla="*/ 1434230 w 1459282"/>
                              <a:gd name="connsiteY84" fmla="*/ 378913 h 1290181"/>
                              <a:gd name="connsiteX85" fmla="*/ 1412310 w 1459282"/>
                              <a:gd name="connsiteY85" fmla="*/ 344466 h 1290181"/>
                              <a:gd name="connsiteX86" fmla="*/ 1390389 w 1459282"/>
                              <a:gd name="connsiteY86" fmla="*/ 341334 h 1290181"/>
                              <a:gd name="connsiteX87" fmla="*/ 1346548 w 1459282"/>
                              <a:gd name="connsiteY87" fmla="*/ 303756 h 1290181"/>
                              <a:gd name="connsiteX88" fmla="*/ 1327759 w 1459282"/>
                              <a:gd name="connsiteY88" fmla="*/ 275573 h 1290181"/>
                              <a:gd name="connsiteX89" fmla="*/ 1324628 w 1459282"/>
                              <a:gd name="connsiteY89" fmla="*/ 231732 h 1290181"/>
                              <a:gd name="connsiteX90" fmla="*/ 1287050 w 1459282"/>
                              <a:gd name="connsiteY90" fmla="*/ 222337 h 1290181"/>
                              <a:gd name="connsiteX91" fmla="*/ 1287050 w 1459282"/>
                              <a:gd name="connsiteY91" fmla="*/ 222337 h 1290181"/>
                              <a:gd name="connsiteX92" fmla="*/ 1261997 w 1459282"/>
                              <a:gd name="connsiteY92" fmla="*/ 209811 h 1290181"/>
                              <a:gd name="connsiteX93" fmla="*/ 1268261 w 1459282"/>
                              <a:gd name="connsiteY93" fmla="*/ 191022 h 1290181"/>
                              <a:gd name="connsiteX94" fmla="*/ 1265129 w 1459282"/>
                              <a:gd name="connsiteY94" fmla="*/ 159707 h 1290181"/>
                              <a:gd name="connsiteX95" fmla="*/ 1240077 w 1459282"/>
                              <a:gd name="connsiteY95" fmla="*/ 137786 h 1290181"/>
                              <a:gd name="connsiteX96" fmla="*/ 1230682 w 1459282"/>
                              <a:gd name="connsiteY96" fmla="*/ 144049 h 1290181"/>
                              <a:gd name="connsiteX97" fmla="*/ 1218156 w 1459282"/>
                              <a:gd name="connsiteY97" fmla="*/ 137786 h 1290181"/>
                              <a:gd name="connsiteX98" fmla="*/ 1233814 w 1459282"/>
                              <a:gd name="connsiteY98" fmla="*/ 112734 h 1290181"/>
                              <a:gd name="connsiteX99" fmla="*/ 1218156 w 1459282"/>
                              <a:gd name="connsiteY99" fmla="*/ 106471 h 1290181"/>
                              <a:gd name="connsiteX100" fmla="*/ 1205630 w 1459282"/>
                              <a:gd name="connsiteY100" fmla="*/ 125260 h 1290181"/>
                              <a:gd name="connsiteX101" fmla="*/ 1193104 w 1459282"/>
                              <a:gd name="connsiteY101" fmla="*/ 112734 h 1290181"/>
                              <a:gd name="connsiteX102" fmla="*/ 1205630 w 1459282"/>
                              <a:gd name="connsiteY102" fmla="*/ 90814 h 1290181"/>
                              <a:gd name="connsiteX103" fmla="*/ 1221288 w 1459282"/>
                              <a:gd name="connsiteY103" fmla="*/ 87682 h 1290181"/>
                              <a:gd name="connsiteX104" fmla="*/ 1221288 w 1459282"/>
                              <a:gd name="connsiteY104" fmla="*/ 72025 h 1290181"/>
                              <a:gd name="connsiteX105" fmla="*/ 1199367 w 1459282"/>
                              <a:gd name="connsiteY105" fmla="*/ 68893 h 1290181"/>
                              <a:gd name="connsiteX106" fmla="*/ 1177447 w 1459282"/>
                              <a:gd name="connsiteY106" fmla="*/ 78288 h 1290181"/>
                              <a:gd name="connsiteX107" fmla="*/ 1146132 w 1459282"/>
                              <a:gd name="connsiteY107" fmla="*/ 56367 h 1290181"/>
                              <a:gd name="connsiteX108" fmla="*/ 1143000 w 1459282"/>
                              <a:gd name="connsiteY108" fmla="*/ 40710 h 1290181"/>
                              <a:gd name="connsiteX109" fmla="*/ 1117948 w 1459282"/>
                              <a:gd name="connsiteY109" fmla="*/ 40710 h 1290181"/>
                              <a:gd name="connsiteX110" fmla="*/ 1102291 w 1459282"/>
                              <a:gd name="connsiteY110" fmla="*/ 56367 h 1290181"/>
                              <a:gd name="connsiteX111" fmla="*/ 1092896 w 1459282"/>
                              <a:gd name="connsiteY111" fmla="*/ 59499 h 1290181"/>
                              <a:gd name="connsiteX112" fmla="*/ 1083502 w 1459282"/>
                              <a:gd name="connsiteY112" fmla="*/ 37578 h 1290181"/>
                              <a:gd name="connsiteX113" fmla="*/ 1070976 w 1459282"/>
                              <a:gd name="connsiteY113" fmla="*/ 25052 h 1290181"/>
                              <a:gd name="connsiteX114" fmla="*/ 1030266 w 1459282"/>
                              <a:gd name="connsiteY114" fmla="*/ 15658 h 1290181"/>
                              <a:gd name="connsiteX115" fmla="*/ 977030 w 1459282"/>
                              <a:gd name="connsiteY115" fmla="*/ 15658 h 1290181"/>
                              <a:gd name="connsiteX116" fmla="*/ 942584 w 1459282"/>
                              <a:gd name="connsiteY116" fmla="*/ 37578 h 1290181"/>
                              <a:gd name="connsiteX117" fmla="*/ 920663 w 1459282"/>
                              <a:gd name="connsiteY117" fmla="*/ 25052 h 1290181"/>
                              <a:gd name="connsiteX118" fmla="*/ 889348 w 1459282"/>
                              <a:gd name="connsiteY118" fmla="*/ 6263 h 1290181"/>
                              <a:gd name="connsiteX119" fmla="*/ 858033 w 1459282"/>
                              <a:gd name="connsiteY119" fmla="*/ 0 h 1290181"/>
                              <a:gd name="connsiteX120" fmla="*/ 820455 w 1459282"/>
                              <a:gd name="connsiteY120" fmla="*/ 9395 h 1290181"/>
                              <a:gd name="connsiteX121" fmla="*/ 814192 w 1459282"/>
                              <a:gd name="connsiteY121" fmla="*/ 81419 h 1290181"/>
                              <a:gd name="connsiteX122" fmla="*/ 811061 w 1459282"/>
                              <a:gd name="connsiteY122" fmla="*/ 106471 h 1290181"/>
                              <a:gd name="connsiteX123" fmla="*/ 786008 w 1459282"/>
                              <a:gd name="connsiteY123" fmla="*/ 118997 h 1290181"/>
                              <a:gd name="connsiteX124" fmla="*/ 792271 w 1459282"/>
                              <a:gd name="connsiteY124" fmla="*/ 150313 h 1290181"/>
                              <a:gd name="connsiteX125" fmla="*/ 817324 w 1459282"/>
                              <a:gd name="connsiteY125" fmla="*/ 181628 h 1290181"/>
                              <a:gd name="connsiteX126" fmla="*/ 804797 w 1459282"/>
                              <a:gd name="connsiteY126" fmla="*/ 178496 h 1290181"/>
                              <a:gd name="connsiteX127" fmla="*/ 804797 w 1459282"/>
                              <a:gd name="connsiteY127" fmla="*/ 197285 h 1290181"/>
                              <a:gd name="connsiteX128" fmla="*/ 826718 w 1459282"/>
                              <a:gd name="connsiteY128" fmla="*/ 219206 h 1290181"/>
                              <a:gd name="connsiteX129" fmla="*/ 836113 w 1459282"/>
                              <a:gd name="connsiteY129" fmla="*/ 237995 h 1290181"/>
                              <a:gd name="connsiteX130" fmla="*/ 829850 w 1459282"/>
                              <a:gd name="connsiteY130" fmla="*/ 250521 h 1290181"/>
                              <a:gd name="connsiteX131" fmla="*/ 795403 w 1459282"/>
                              <a:gd name="connsiteY131" fmla="*/ 228600 h 1290181"/>
                              <a:gd name="connsiteX132" fmla="*/ 779745 w 1459282"/>
                              <a:gd name="connsiteY132" fmla="*/ 216074 h 1290181"/>
                              <a:gd name="connsiteX133" fmla="*/ 757825 w 1459282"/>
                              <a:gd name="connsiteY133" fmla="*/ 219206 h 1290181"/>
                              <a:gd name="connsiteX134" fmla="*/ 748430 w 1459282"/>
                              <a:gd name="connsiteY134" fmla="*/ 200417 h 1290181"/>
                              <a:gd name="connsiteX135" fmla="*/ 723378 w 1459282"/>
                              <a:gd name="connsiteY135" fmla="*/ 165970 h 1290181"/>
                              <a:gd name="connsiteX136" fmla="*/ 723378 w 1459282"/>
                              <a:gd name="connsiteY136" fmla="*/ 147181 h 1290181"/>
                              <a:gd name="connsiteX137" fmla="*/ 742167 w 1459282"/>
                              <a:gd name="connsiteY137" fmla="*/ 134655 h 1290181"/>
                              <a:gd name="connsiteX138" fmla="*/ 698326 w 1459282"/>
                              <a:gd name="connsiteY138" fmla="*/ 97077 h 1290181"/>
                              <a:gd name="connsiteX139" fmla="*/ 682669 w 1459282"/>
                              <a:gd name="connsiteY139" fmla="*/ 112734 h 1290181"/>
                              <a:gd name="connsiteX140" fmla="*/ 604381 w 1459282"/>
                              <a:gd name="connsiteY140" fmla="*/ 68893 h 1290181"/>
                              <a:gd name="connsiteX141" fmla="*/ 594987 w 1459282"/>
                              <a:gd name="connsiteY141" fmla="*/ 90814 h 1290181"/>
                              <a:gd name="connsiteX142" fmla="*/ 604381 w 1459282"/>
                              <a:gd name="connsiteY142" fmla="*/ 125260 h 1290181"/>
                              <a:gd name="connsiteX143" fmla="*/ 604381 w 1459282"/>
                              <a:gd name="connsiteY143" fmla="*/ 144049 h 1290181"/>
                              <a:gd name="connsiteX144" fmla="*/ 582461 w 1459282"/>
                              <a:gd name="connsiteY144" fmla="*/ 115866 h 1290181"/>
                              <a:gd name="connsiteX145" fmla="*/ 560540 w 1459282"/>
                              <a:gd name="connsiteY145" fmla="*/ 165970 h 1290181"/>
                              <a:gd name="connsiteX146" fmla="*/ 579329 w 1459282"/>
                              <a:gd name="connsiteY146" fmla="*/ 209811 h 1290181"/>
                              <a:gd name="connsiteX147" fmla="*/ 604381 w 1459282"/>
                              <a:gd name="connsiteY147" fmla="*/ 219206 h 1290181"/>
                              <a:gd name="connsiteX148" fmla="*/ 616907 w 1459282"/>
                              <a:gd name="connsiteY148" fmla="*/ 241126 h 1290181"/>
                              <a:gd name="connsiteX149" fmla="*/ 626302 w 1459282"/>
                              <a:gd name="connsiteY149" fmla="*/ 275573 h 1290181"/>
                              <a:gd name="connsiteX150" fmla="*/ 641959 w 1459282"/>
                              <a:gd name="connsiteY150" fmla="*/ 256784 h 1290181"/>
                              <a:gd name="connsiteX151" fmla="*/ 660748 w 1459282"/>
                              <a:gd name="connsiteY151" fmla="*/ 275573 h 1290181"/>
                              <a:gd name="connsiteX152" fmla="*/ 679537 w 1459282"/>
                              <a:gd name="connsiteY152" fmla="*/ 278704 h 1290181"/>
                              <a:gd name="connsiteX153" fmla="*/ 679537 w 1459282"/>
                              <a:gd name="connsiteY153" fmla="*/ 278704 h 1290181"/>
                              <a:gd name="connsiteX154" fmla="*/ 670143 w 1459282"/>
                              <a:gd name="connsiteY154" fmla="*/ 303756 h 1290181"/>
                              <a:gd name="connsiteX155" fmla="*/ 654485 w 1459282"/>
                              <a:gd name="connsiteY155" fmla="*/ 300625 h 1290181"/>
                              <a:gd name="connsiteX156" fmla="*/ 645091 w 1459282"/>
                              <a:gd name="connsiteY156" fmla="*/ 319414 h 1290181"/>
                              <a:gd name="connsiteX157" fmla="*/ 629433 w 1459282"/>
                              <a:gd name="connsiteY157" fmla="*/ 335071 h 1290181"/>
                              <a:gd name="connsiteX158" fmla="*/ 629433 w 1459282"/>
                              <a:gd name="connsiteY158" fmla="*/ 335071 h 1290181"/>
                              <a:gd name="connsiteX159" fmla="*/ 579329 w 1459282"/>
                              <a:gd name="connsiteY159" fmla="*/ 344466 h 1290181"/>
                              <a:gd name="connsiteX160" fmla="*/ 566803 w 1459282"/>
                              <a:gd name="connsiteY160" fmla="*/ 335071 h 1290181"/>
                              <a:gd name="connsiteX161" fmla="*/ 566803 w 1459282"/>
                              <a:gd name="connsiteY161" fmla="*/ 335071 h 1290181"/>
                              <a:gd name="connsiteX162" fmla="*/ 551145 w 1459282"/>
                              <a:gd name="connsiteY162" fmla="*/ 316282 h 1290181"/>
                              <a:gd name="connsiteX163" fmla="*/ 532356 w 1459282"/>
                              <a:gd name="connsiteY163" fmla="*/ 322545 h 1290181"/>
                              <a:gd name="connsiteX164" fmla="*/ 497910 w 1459282"/>
                              <a:gd name="connsiteY164" fmla="*/ 300625 h 1290181"/>
                              <a:gd name="connsiteX165" fmla="*/ 510436 w 1459282"/>
                              <a:gd name="connsiteY165" fmla="*/ 288099 h 1290181"/>
                              <a:gd name="connsiteX166" fmla="*/ 491647 w 1459282"/>
                              <a:gd name="connsiteY166" fmla="*/ 272441 h 1290181"/>
                              <a:gd name="connsiteX167" fmla="*/ 466595 w 1459282"/>
                              <a:gd name="connsiteY167" fmla="*/ 278704 h 1290181"/>
                              <a:gd name="connsiteX168" fmla="*/ 444674 w 1459282"/>
                              <a:gd name="connsiteY168" fmla="*/ 291230 h 1290181"/>
                              <a:gd name="connsiteX169" fmla="*/ 413359 w 1459282"/>
                              <a:gd name="connsiteY169" fmla="*/ 272441 h 1290181"/>
                              <a:gd name="connsiteX170" fmla="*/ 375781 w 1459282"/>
                              <a:gd name="connsiteY170" fmla="*/ 297493 h 1290181"/>
                              <a:gd name="connsiteX171" fmla="*/ 344466 w 1459282"/>
                              <a:gd name="connsiteY171" fmla="*/ 278704 h 1290181"/>
                              <a:gd name="connsiteX172" fmla="*/ 341334 w 1459282"/>
                              <a:gd name="connsiteY172" fmla="*/ 335071 h 1290181"/>
                              <a:gd name="connsiteX173" fmla="*/ 338203 w 1459282"/>
                              <a:gd name="connsiteY173" fmla="*/ 369518 h 1290181"/>
                              <a:gd name="connsiteX174" fmla="*/ 353861 w 1459282"/>
                              <a:gd name="connsiteY174" fmla="*/ 403965 h 1290181"/>
                              <a:gd name="connsiteX175" fmla="*/ 344466 w 1459282"/>
                              <a:gd name="connsiteY175" fmla="*/ 413359 h 1290181"/>
                              <a:gd name="connsiteX176" fmla="*/ 338203 w 1459282"/>
                              <a:gd name="connsiteY176" fmla="*/ 385176 h 1290181"/>
                              <a:gd name="connsiteX177" fmla="*/ 338203 w 1459282"/>
                              <a:gd name="connsiteY177" fmla="*/ 385176 h 1290181"/>
                              <a:gd name="connsiteX178" fmla="*/ 303756 w 1459282"/>
                              <a:gd name="connsiteY178" fmla="*/ 375781 h 1290181"/>
                              <a:gd name="connsiteX179" fmla="*/ 288099 w 1459282"/>
                              <a:gd name="connsiteY179" fmla="*/ 422754 h 1290181"/>
                              <a:gd name="connsiteX180" fmla="*/ 288099 w 1459282"/>
                              <a:gd name="connsiteY180" fmla="*/ 441543 h 1290181"/>
                              <a:gd name="connsiteX181" fmla="*/ 319414 w 1459282"/>
                              <a:gd name="connsiteY181" fmla="*/ 469726 h 1290181"/>
                              <a:gd name="connsiteX182" fmla="*/ 319414 w 1459282"/>
                              <a:gd name="connsiteY182" fmla="*/ 469726 h 1290181"/>
                              <a:gd name="connsiteX183" fmla="*/ 356992 w 1459282"/>
                              <a:gd name="connsiteY183" fmla="*/ 454069 h 1290181"/>
                              <a:gd name="connsiteX184" fmla="*/ 366387 w 1459282"/>
                              <a:gd name="connsiteY184" fmla="*/ 469726 h 1290181"/>
                              <a:gd name="connsiteX185" fmla="*/ 335071 w 1459282"/>
                              <a:gd name="connsiteY185" fmla="*/ 501041 h 1290181"/>
                              <a:gd name="connsiteX186" fmla="*/ 316282 w 1459282"/>
                              <a:gd name="connsiteY186" fmla="*/ 522962 h 1290181"/>
                              <a:gd name="connsiteX187" fmla="*/ 306888 w 1459282"/>
                              <a:gd name="connsiteY187" fmla="*/ 535488 h 1290181"/>
                              <a:gd name="connsiteX188" fmla="*/ 294362 w 1459282"/>
                              <a:gd name="connsiteY188" fmla="*/ 538619 h 1290181"/>
                              <a:gd name="connsiteX189" fmla="*/ 269310 w 1459282"/>
                              <a:gd name="connsiteY189" fmla="*/ 566803 h 1290181"/>
                              <a:gd name="connsiteX190" fmla="*/ 284967 w 1459282"/>
                              <a:gd name="connsiteY190" fmla="*/ 579329 h 1290181"/>
                              <a:gd name="connsiteX191" fmla="*/ 319414 w 1459282"/>
                              <a:gd name="connsiteY191" fmla="*/ 576197 h 1290181"/>
                              <a:gd name="connsiteX192" fmla="*/ 325677 w 1459282"/>
                              <a:gd name="connsiteY192" fmla="*/ 591855 h 1290181"/>
                              <a:gd name="connsiteX193" fmla="*/ 331940 w 1459282"/>
                              <a:gd name="connsiteY193" fmla="*/ 623170 h 1290181"/>
                              <a:gd name="connsiteX194" fmla="*/ 344466 w 1459282"/>
                              <a:gd name="connsiteY194" fmla="*/ 645091 h 1290181"/>
                              <a:gd name="connsiteX195" fmla="*/ 331940 w 1459282"/>
                              <a:gd name="connsiteY195" fmla="*/ 682669 h 1290181"/>
                              <a:gd name="connsiteX196" fmla="*/ 369518 w 1459282"/>
                              <a:gd name="connsiteY196" fmla="*/ 657617 h 1290181"/>
                              <a:gd name="connsiteX197" fmla="*/ 388307 w 1459282"/>
                              <a:gd name="connsiteY197" fmla="*/ 657617 h 1290181"/>
                              <a:gd name="connsiteX198" fmla="*/ 375781 w 1459282"/>
                              <a:gd name="connsiteY198" fmla="*/ 682669 h 1290181"/>
                              <a:gd name="connsiteX199" fmla="*/ 410228 w 1459282"/>
                              <a:gd name="connsiteY199" fmla="*/ 713984 h 1290181"/>
                              <a:gd name="connsiteX200" fmla="*/ 375781 w 1459282"/>
                              <a:gd name="connsiteY200" fmla="*/ 723378 h 1290181"/>
                              <a:gd name="connsiteX201" fmla="*/ 363255 w 1459282"/>
                              <a:gd name="connsiteY201" fmla="*/ 726510 h 1290181"/>
                              <a:gd name="connsiteX202" fmla="*/ 341334 w 1459282"/>
                              <a:gd name="connsiteY202" fmla="*/ 745299 h 1290181"/>
                              <a:gd name="connsiteX203" fmla="*/ 316282 w 1459282"/>
                              <a:gd name="connsiteY203" fmla="*/ 770351 h 1290181"/>
                              <a:gd name="connsiteX204" fmla="*/ 281836 w 1459282"/>
                              <a:gd name="connsiteY204" fmla="*/ 751562 h 1290181"/>
                              <a:gd name="connsiteX205" fmla="*/ 256784 w 1459282"/>
                              <a:gd name="connsiteY205" fmla="*/ 770351 h 1290181"/>
                              <a:gd name="connsiteX206" fmla="*/ 222337 w 1459282"/>
                              <a:gd name="connsiteY206" fmla="*/ 754693 h 1290181"/>
                              <a:gd name="connsiteX207" fmla="*/ 184759 w 1459282"/>
                              <a:gd name="connsiteY207" fmla="*/ 739036 h 1290181"/>
                              <a:gd name="connsiteX208" fmla="*/ 137787 w 1459282"/>
                              <a:gd name="connsiteY208" fmla="*/ 754693 h 1290181"/>
                              <a:gd name="connsiteX209" fmla="*/ 122129 w 1459282"/>
                              <a:gd name="connsiteY209" fmla="*/ 735904 h 1290181"/>
                              <a:gd name="connsiteX210" fmla="*/ 112734 w 1459282"/>
                              <a:gd name="connsiteY210" fmla="*/ 713984 h 1290181"/>
                              <a:gd name="connsiteX211" fmla="*/ 100208 w 1459282"/>
                              <a:gd name="connsiteY211" fmla="*/ 710852 h 1290181"/>
                              <a:gd name="connsiteX212" fmla="*/ 68893 w 1459282"/>
                              <a:gd name="connsiteY212" fmla="*/ 720247 h 1290181"/>
                              <a:gd name="connsiteX213" fmla="*/ 0 w 1459282"/>
                              <a:gd name="connsiteY213" fmla="*/ 657617 h 1290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</a:cxnLst>
                            <a:rect l="l" t="t" r="r" b="b"/>
                            <a:pathLst>
                              <a:path w="1459282" h="1290181">
                                <a:moveTo>
                                  <a:pt x="0" y="657617"/>
                                </a:moveTo>
                                <a:lnTo>
                                  <a:pt x="28184" y="713984"/>
                                </a:lnTo>
                                <a:lnTo>
                                  <a:pt x="68893" y="742167"/>
                                </a:lnTo>
                                <a:lnTo>
                                  <a:pt x="97077" y="754693"/>
                                </a:lnTo>
                                <a:lnTo>
                                  <a:pt x="140918" y="786008"/>
                                </a:lnTo>
                                <a:lnTo>
                                  <a:pt x="140918" y="786008"/>
                                </a:lnTo>
                                <a:lnTo>
                                  <a:pt x="228600" y="832981"/>
                                </a:lnTo>
                                <a:lnTo>
                                  <a:pt x="237995" y="820455"/>
                                </a:lnTo>
                                <a:lnTo>
                                  <a:pt x="263047" y="829849"/>
                                </a:lnTo>
                                <a:lnTo>
                                  <a:pt x="278704" y="817323"/>
                                </a:lnTo>
                                <a:lnTo>
                                  <a:pt x="316282" y="832981"/>
                                </a:lnTo>
                                <a:lnTo>
                                  <a:pt x="347597" y="814192"/>
                                </a:lnTo>
                                <a:lnTo>
                                  <a:pt x="388307" y="832981"/>
                                </a:lnTo>
                                <a:lnTo>
                                  <a:pt x="429017" y="820455"/>
                                </a:lnTo>
                                <a:lnTo>
                                  <a:pt x="457200" y="845507"/>
                                </a:lnTo>
                                <a:lnTo>
                                  <a:pt x="485384" y="820455"/>
                                </a:lnTo>
                                <a:lnTo>
                                  <a:pt x="516699" y="826718"/>
                                </a:lnTo>
                                <a:lnTo>
                                  <a:pt x="526093" y="807929"/>
                                </a:lnTo>
                                <a:lnTo>
                                  <a:pt x="513567" y="786008"/>
                                </a:lnTo>
                                <a:lnTo>
                                  <a:pt x="554277" y="773482"/>
                                </a:lnTo>
                                <a:lnTo>
                                  <a:pt x="579329" y="773482"/>
                                </a:lnTo>
                                <a:lnTo>
                                  <a:pt x="610644" y="773482"/>
                                </a:lnTo>
                                <a:lnTo>
                                  <a:pt x="610644" y="751562"/>
                                </a:lnTo>
                                <a:lnTo>
                                  <a:pt x="641959" y="776614"/>
                                </a:lnTo>
                                <a:lnTo>
                                  <a:pt x="654485" y="751562"/>
                                </a:lnTo>
                                <a:lnTo>
                                  <a:pt x="682669" y="757825"/>
                                </a:lnTo>
                                <a:lnTo>
                                  <a:pt x="701458" y="751562"/>
                                </a:lnTo>
                                <a:lnTo>
                                  <a:pt x="735904" y="751562"/>
                                </a:lnTo>
                                <a:lnTo>
                                  <a:pt x="760956" y="773482"/>
                                </a:lnTo>
                                <a:lnTo>
                                  <a:pt x="786008" y="779745"/>
                                </a:lnTo>
                                <a:lnTo>
                                  <a:pt x="754693" y="792271"/>
                                </a:lnTo>
                                <a:lnTo>
                                  <a:pt x="757825" y="817323"/>
                                </a:lnTo>
                                <a:lnTo>
                                  <a:pt x="739036" y="804797"/>
                                </a:lnTo>
                                <a:lnTo>
                                  <a:pt x="720247" y="779745"/>
                                </a:lnTo>
                                <a:lnTo>
                                  <a:pt x="660748" y="801666"/>
                                </a:lnTo>
                                <a:lnTo>
                                  <a:pt x="613776" y="817323"/>
                                </a:lnTo>
                                <a:lnTo>
                                  <a:pt x="641959" y="842376"/>
                                </a:lnTo>
                                <a:lnTo>
                                  <a:pt x="623170" y="851770"/>
                                </a:lnTo>
                                <a:lnTo>
                                  <a:pt x="598118" y="842376"/>
                                </a:lnTo>
                                <a:lnTo>
                                  <a:pt x="620039" y="870559"/>
                                </a:lnTo>
                                <a:lnTo>
                                  <a:pt x="657617" y="870559"/>
                                </a:lnTo>
                                <a:lnTo>
                                  <a:pt x="698326" y="879954"/>
                                </a:lnTo>
                                <a:lnTo>
                                  <a:pt x="735904" y="883085"/>
                                </a:lnTo>
                                <a:lnTo>
                                  <a:pt x="754693" y="892480"/>
                                </a:lnTo>
                                <a:lnTo>
                                  <a:pt x="754693" y="892480"/>
                                </a:lnTo>
                                <a:lnTo>
                                  <a:pt x="779745" y="864296"/>
                                </a:lnTo>
                                <a:lnTo>
                                  <a:pt x="789140" y="832981"/>
                                </a:lnTo>
                                <a:lnTo>
                                  <a:pt x="804797" y="829849"/>
                                </a:lnTo>
                                <a:lnTo>
                                  <a:pt x="814192" y="851770"/>
                                </a:lnTo>
                                <a:lnTo>
                                  <a:pt x="851770" y="867428"/>
                                </a:lnTo>
                                <a:lnTo>
                                  <a:pt x="845507" y="886217"/>
                                </a:lnTo>
                                <a:lnTo>
                                  <a:pt x="845507" y="920663"/>
                                </a:lnTo>
                                <a:lnTo>
                                  <a:pt x="851770" y="936321"/>
                                </a:lnTo>
                                <a:lnTo>
                                  <a:pt x="889348" y="939452"/>
                                </a:lnTo>
                                <a:lnTo>
                                  <a:pt x="883085" y="961373"/>
                                </a:lnTo>
                                <a:lnTo>
                                  <a:pt x="883085" y="995819"/>
                                </a:lnTo>
                                <a:lnTo>
                                  <a:pt x="901874" y="1011477"/>
                                </a:lnTo>
                                <a:lnTo>
                                  <a:pt x="945715" y="1017740"/>
                                </a:lnTo>
                                <a:lnTo>
                                  <a:pt x="955110" y="1058449"/>
                                </a:lnTo>
                                <a:lnTo>
                                  <a:pt x="983293" y="1061581"/>
                                </a:lnTo>
                                <a:lnTo>
                                  <a:pt x="977030" y="1086633"/>
                                </a:lnTo>
                                <a:lnTo>
                                  <a:pt x="998951" y="1102291"/>
                                </a:lnTo>
                                <a:lnTo>
                                  <a:pt x="1036529" y="1105422"/>
                                </a:lnTo>
                                <a:lnTo>
                                  <a:pt x="1052187" y="1117948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17740" y="1152395"/>
                                </a:lnTo>
                                <a:lnTo>
                                  <a:pt x="1042792" y="1168052"/>
                                </a:lnTo>
                                <a:lnTo>
                                  <a:pt x="1049055" y="1189973"/>
                                </a:lnTo>
                                <a:lnTo>
                                  <a:pt x="1039661" y="1205630"/>
                                </a:lnTo>
                                <a:lnTo>
                                  <a:pt x="1052187" y="1230682"/>
                                </a:lnTo>
                                <a:lnTo>
                                  <a:pt x="1061581" y="1268260"/>
                                </a:lnTo>
                                <a:lnTo>
                                  <a:pt x="1105422" y="1290181"/>
                                </a:lnTo>
                                <a:lnTo>
                                  <a:pt x="1096028" y="1265129"/>
                                </a:lnTo>
                                <a:lnTo>
                                  <a:pt x="1086633" y="1224419"/>
                                </a:lnTo>
                                <a:lnTo>
                                  <a:pt x="1074107" y="1193104"/>
                                </a:lnTo>
                                <a:lnTo>
                                  <a:pt x="1070976" y="1161789"/>
                                </a:lnTo>
                                <a:lnTo>
                                  <a:pt x="1058450" y="1130474"/>
                                </a:lnTo>
                                <a:lnTo>
                                  <a:pt x="1067844" y="1099159"/>
                                </a:lnTo>
                                <a:lnTo>
                                  <a:pt x="1058450" y="1074107"/>
                                </a:lnTo>
                                <a:lnTo>
                                  <a:pt x="1039661" y="1083502"/>
                                </a:lnTo>
                                <a:lnTo>
                                  <a:pt x="1020871" y="1067844"/>
                                </a:lnTo>
                                <a:lnTo>
                                  <a:pt x="1005214" y="1049055"/>
                                </a:lnTo>
                                <a:lnTo>
                                  <a:pt x="1459282" y="432148"/>
                                </a:lnTo>
                                <a:lnTo>
                                  <a:pt x="1434230" y="378913"/>
                                </a:lnTo>
                                <a:lnTo>
                                  <a:pt x="1412310" y="344466"/>
                                </a:lnTo>
                                <a:lnTo>
                                  <a:pt x="1390389" y="341334"/>
                                </a:lnTo>
                                <a:lnTo>
                                  <a:pt x="1346548" y="303756"/>
                                </a:lnTo>
                                <a:lnTo>
                                  <a:pt x="1327759" y="275573"/>
                                </a:lnTo>
                                <a:lnTo>
                                  <a:pt x="1324628" y="231732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61997" y="209811"/>
                                </a:lnTo>
                                <a:lnTo>
                                  <a:pt x="1268261" y="191022"/>
                                </a:lnTo>
                                <a:lnTo>
                                  <a:pt x="1265129" y="159707"/>
                                </a:lnTo>
                                <a:lnTo>
                                  <a:pt x="1240077" y="137786"/>
                                </a:lnTo>
                                <a:lnTo>
                                  <a:pt x="1230682" y="144049"/>
                                </a:lnTo>
                                <a:lnTo>
                                  <a:pt x="1218156" y="137786"/>
                                </a:lnTo>
                                <a:lnTo>
                                  <a:pt x="1233814" y="112734"/>
                                </a:lnTo>
                                <a:lnTo>
                                  <a:pt x="1218156" y="106471"/>
                                </a:lnTo>
                                <a:lnTo>
                                  <a:pt x="1205630" y="125260"/>
                                </a:lnTo>
                                <a:lnTo>
                                  <a:pt x="1193104" y="112734"/>
                                </a:lnTo>
                                <a:lnTo>
                                  <a:pt x="1205630" y="90814"/>
                                </a:lnTo>
                                <a:lnTo>
                                  <a:pt x="1221288" y="87682"/>
                                </a:lnTo>
                                <a:lnTo>
                                  <a:pt x="1221288" y="72025"/>
                                </a:lnTo>
                                <a:lnTo>
                                  <a:pt x="1199367" y="68893"/>
                                </a:lnTo>
                                <a:lnTo>
                                  <a:pt x="1177447" y="78288"/>
                                </a:lnTo>
                                <a:lnTo>
                                  <a:pt x="1146132" y="56367"/>
                                </a:lnTo>
                                <a:lnTo>
                                  <a:pt x="1143000" y="40710"/>
                                </a:lnTo>
                                <a:lnTo>
                                  <a:pt x="1117948" y="40710"/>
                                </a:lnTo>
                                <a:lnTo>
                                  <a:pt x="1102291" y="56367"/>
                                </a:lnTo>
                                <a:lnTo>
                                  <a:pt x="1092896" y="59499"/>
                                </a:lnTo>
                                <a:lnTo>
                                  <a:pt x="1083502" y="37578"/>
                                </a:lnTo>
                                <a:lnTo>
                                  <a:pt x="1070976" y="25052"/>
                                </a:lnTo>
                                <a:lnTo>
                                  <a:pt x="1030266" y="15658"/>
                                </a:lnTo>
                                <a:lnTo>
                                  <a:pt x="977030" y="15658"/>
                                </a:lnTo>
                                <a:lnTo>
                                  <a:pt x="942584" y="37578"/>
                                </a:lnTo>
                                <a:lnTo>
                                  <a:pt x="920663" y="25052"/>
                                </a:lnTo>
                                <a:lnTo>
                                  <a:pt x="889348" y="6263"/>
                                </a:lnTo>
                                <a:lnTo>
                                  <a:pt x="858033" y="0"/>
                                </a:lnTo>
                                <a:lnTo>
                                  <a:pt x="820455" y="9395"/>
                                </a:lnTo>
                                <a:lnTo>
                                  <a:pt x="814192" y="81419"/>
                                </a:lnTo>
                                <a:lnTo>
                                  <a:pt x="811061" y="106471"/>
                                </a:lnTo>
                                <a:lnTo>
                                  <a:pt x="786008" y="118997"/>
                                </a:lnTo>
                                <a:lnTo>
                                  <a:pt x="792271" y="150313"/>
                                </a:lnTo>
                                <a:lnTo>
                                  <a:pt x="817324" y="181628"/>
                                </a:lnTo>
                                <a:lnTo>
                                  <a:pt x="804797" y="178496"/>
                                </a:lnTo>
                                <a:lnTo>
                                  <a:pt x="804797" y="197285"/>
                                </a:lnTo>
                                <a:lnTo>
                                  <a:pt x="826718" y="219206"/>
                                </a:lnTo>
                                <a:lnTo>
                                  <a:pt x="836113" y="237995"/>
                                </a:lnTo>
                                <a:lnTo>
                                  <a:pt x="829850" y="250521"/>
                                </a:lnTo>
                                <a:lnTo>
                                  <a:pt x="795403" y="228600"/>
                                </a:lnTo>
                                <a:lnTo>
                                  <a:pt x="779745" y="216074"/>
                                </a:lnTo>
                                <a:lnTo>
                                  <a:pt x="757825" y="219206"/>
                                </a:lnTo>
                                <a:lnTo>
                                  <a:pt x="748430" y="200417"/>
                                </a:lnTo>
                                <a:lnTo>
                                  <a:pt x="723378" y="165970"/>
                                </a:lnTo>
                                <a:lnTo>
                                  <a:pt x="723378" y="147181"/>
                                </a:lnTo>
                                <a:lnTo>
                                  <a:pt x="742167" y="134655"/>
                                </a:lnTo>
                                <a:lnTo>
                                  <a:pt x="698326" y="97077"/>
                                </a:lnTo>
                                <a:lnTo>
                                  <a:pt x="682669" y="112734"/>
                                </a:lnTo>
                                <a:lnTo>
                                  <a:pt x="604381" y="68893"/>
                                </a:lnTo>
                                <a:lnTo>
                                  <a:pt x="594987" y="90814"/>
                                </a:lnTo>
                                <a:lnTo>
                                  <a:pt x="604381" y="125260"/>
                                </a:lnTo>
                                <a:lnTo>
                                  <a:pt x="604381" y="144049"/>
                                </a:lnTo>
                                <a:lnTo>
                                  <a:pt x="582461" y="115866"/>
                                </a:lnTo>
                                <a:lnTo>
                                  <a:pt x="560540" y="165970"/>
                                </a:lnTo>
                                <a:lnTo>
                                  <a:pt x="579329" y="209811"/>
                                </a:lnTo>
                                <a:lnTo>
                                  <a:pt x="604381" y="219206"/>
                                </a:lnTo>
                                <a:lnTo>
                                  <a:pt x="616907" y="241126"/>
                                </a:lnTo>
                                <a:lnTo>
                                  <a:pt x="626302" y="275573"/>
                                </a:lnTo>
                                <a:lnTo>
                                  <a:pt x="641959" y="256784"/>
                                </a:lnTo>
                                <a:lnTo>
                                  <a:pt x="660748" y="275573"/>
                                </a:lnTo>
                                <a:lnTo>
                                  <a:pt x="679537" y="278704"/>
                                </a:lnTo>
                                <a:lnTo>
                                  <a:pt x="679537" y="278704"/>
                                </a:lnTo>
                                <a:lnTo>
                                  <a:pt x="670143" y="303756"/>
                                </a:lnTo>
                                <a:lnTo>
                                  <a:pt x="654485" y="300625"/>
                                </a:lnTo>
                                <a:lnTo>
                                  <a:pt x="645091" y="319414"/>
                                </a:lnTo>
                                <a:lnTo>
                                  <a:pt x="629433" y="335071"/>
                                </a:lnTo>
                                <a:lnTo>
                                  <a:pt x="629433" y="335071"/>
                                </a:lnTo>
                                <a:lnTo>
                                  <a:pt x="579329" y="344466"/>
                                </a:lnTo>
                                <a:lnTo>
                                  <a:pt x="566803" y="335071"/>
                                </a:lnTo>
                                <a:lnTo>
                                  <a:pt x="566803" y="335071"/>
                                </a:lnTo>
                                <a:lnTo>
                                  <a:pt x="551145" y="316282"/>
                                </a:lnTo>
                                <a:lnTo>
                                  <a:pt x="532356" y="322545"/>
                                </a:lnTo>
                                <a:lnTo>
                                  <a:pt x="497910" y="300625"/>
                                </a:lnTo>
                                <a:lnTo>
                                  <a:pt x="510436" y="288099"/>
                                </a:lnTo>
                                <a:lnTo>
                                  <a:pt x="491647" y="272441"/>
                                </a:lnTo>
                                <a:lnTo>
                                  <a:pt x="466595" y="278704"/>
                                </a:lnTo>
                                <a:lnTo>
                                  <a:pt x="444674" y="291230"/>
                                </a:lnTo>
                                <a:lnTo>
                                  <a:pt x="413359" y="272441"/>
                                </a:lnTo>
                                <a:lnTo>
                                  <a:pt x="375781" y="297493"/>
                                </a:lnTo>
                                <a:lnTo>
                                  <a:pt x="344466" y="278704"/>
                                </a:lnTo>
                                <a:lnTo>
                                  <a:pt x="341334" y="335071"/>
                                </a:lnTo>
                                <a:lnTo>
                                  <a:pt x="338203" y="369518"/>
                                </a:lnTo>
                                <a:lnTo>
                                  <a:pt x="353861" y="403965"/>
                                </a:lnTo>
                                <a:lnTo>
                                  <a:pt x="344466" y="413359"/>
                                </a:lnTo>
                                <a:lnTo>
                                  <a:pt x="338203" y="385176"/>
                                </a:lnTo>
                                <a:lnTo>
                                  <a:pt x="338203" y="385176"/>
                                </a:lnTo>
                                <a:lnTo>
                                  <a:pt x="303756" y="375781"/>
                                </a:lnTo>
                                <a:lnTo>
                                  <a:pt x="288099" y="422754"/>
                                </a:lnTo>
                                <a:lnTo>
                                  <a:pt x="288099" y="441543"/>
                                </a:lnTo>
                                <a:lnTo>
                                  <a:pt x="319414" y="469726"/>
                                </a:lnTo>
                                <a:lnTo>
                                  <a:pt x="319414" y="469726"/>
                                </a:lnTo>
                                <a:lnTo>
                                  <a:pt x="356992" y="454069"/>
                                </a:lnTo>
                                <a:lnTo>
                                  <a:pt x="366387" y="469726"/>
                                </a:lnTo>
                                <a:lnTo>
                                  <a:pt x="335071" y="501041"/>
                                </a:lnTo>
                                <a:lnTo>
                                  <a:pt x="316282" y="522962"/>
                                </a:lnTo>
                                <a:lnTo>
                                  <a:pt x="306888" y="535488"/>
                                </a:lnTo>
                                <a:lnTo>
                                  <a:pt x="294362" y="538619"/>
                                </a:lnTo>
                                <a:lnTo>
                                  <a:pt x="269310" y="566803"/>
                                </a:lnTo>
                                <a:lnTo>
                                  <a:pt x="284967" y="579329"/>
                                </a:lnTo>
                                <a:lnTo>
                                  <a:pt x="319414" y="576197"/>
                                </a:lnTo>
                                <a:lnTo>
                                  <a:pt x="325677" y="591855"/>
                                </a:lnTo>
                                <a:lnTo>
                                  <a:pt x="331940" y="623170"/>
                                </a:lnTo>
                                <a:lnTo>
                                  <a:pt x="344466" y="645091"/>
                                </a:lnTo>
                                <a:lnTo>
                                  <a:pt x="331940" y="682669"/>
                                </a:lnTo>
                                <a:lnTo>
                                  <a:pt x="369518" y="657617"/>
                                </a:lnTo>
                                <a:lnTo>
                                  <a:pt x="388307" y="657617"/>
                                </a:lnTo>
                                <a:lnTo>
                                  <a:pt x="375781" y="682669"/>
                                </a:lnTo>
                                <a:lnTo>
                                  <a:pt x="410228" y="713984"/>
                                </a:lnTo>
                                <a:lnTo>
                                  <a:pt x="375781" y="723378"/>
                                </a:lnTo>
                                <a:lnTo>
                                  <a:pt x="363255" y="726510"/>
                                </a:lnTo>
                                <a:lnTo>
                                  <a:pt x="341334" y="745299"/>
                                </a:lnTo>
                                <a:lnTo>
                                  <a:pt x="316282" y="770351"/>
                                </a:lnTo>
                                <a:lnTo>
                                  <a:pt x="281836" y="751562"/>
                                </a:lnTo>
                                <a:lnTo>
                                  <a:pt x="256784" y="770351"/>
                                </a:lnTo>
                                <a:lnTo>
                                  <a:pt x="222337" y="754693"/>
                                </a:lnTo>
                                <a:lnTo>
                                  <a:pt x="184759" y="739036"/>
                                </a:lnTo>
                                <a:lnTo>
                                  <a:pt x="137787" y="754693"/>
                                </a:lnTo>
                                <a:lnTo>
                                  <a:pt x="122129" y="735904"/>
                                </a:lnTo>
                                <a:lnTo>
                                  <a:pt x="112734" y="713984"/>
                                </a:lnTo>
                                <a:lnTo>
                                  <a:pt x="100208" y="710852"/>
                                </a:lnTo>
                                <a:lnTo>
                                  <a:pt x="68893" y="720247"/>
                                </a:lnTo>
                                <a:lnTo>
                                  <a:pt x="0" y="65761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127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 sz="4050" dirty="0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9" name="Freeform 3114"/>
                          <p:cNvSpPr/>
                          <p:nvPr/>
                        </p:nvSpPr>
                        <p:spPr>
                          <a:xfrm>
                            <a:off x="477630" y="4903823"/>
                            <a:ext cx="39698" cy="109456"/>
                          </a:xfrm>
                          <a:custGeom>
                            <a:avLst/>
                            <a:gdLst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52388 h 109538"/>
                              <a:gd name="connsiteX2" fmla="*/ 0 w 35718"/>
                              <a:gd name="connsiteY2" fmla="*/ 95250 h 109538"/>
                              <a:gd name="connsiteX3" fmla="*/ 28575 w 35718"/>
                              <a:gd name="connsiteY3" fmla="*/ 109538 h 109538"/>
                              <a:gd name="connsiteX4" fmla="*/ 30956 w 35718"/>
                              <a:gd name="connsiteY4" fmla="*/ 85725 h 109538"/>
                              <a:gd name="connsiteX5" fmla="*/ 23812 w 35718"/>
                              <a:gd name="connsiteY5" fmla="*/ 71438 h 109538"/>
                              <a:gd name="connsiteX6" fmla="*/ 35718 w 35718"/>
                              <a:gd name="connsiteY6" fmla="*/ 47625 h 109538"/>
                              <a:gd name="connsiteX7" fmla="*/ 14287 w 35718"/>
                              <a:gd name="connsiteY7" fmla="*/ 0 h 109538"/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28575 h 109538"/>
                              <a:gd name="connsiteX2" fmla="*/ 7143 w 35718"/>
                              <a:gd name="connsiteY2" fmla="*/ 52388 h 109538"/>
                              <a:gd name="connsiteX3" fmla="*/ 0 w 35718"/>
                              <a:gd name="connsiteY3" fmla="*/ 95250 h 109538"/>
                              <a:gd name="connsiteX4" fmla="*/ 28575 w 35718"/>
                              <a:gd name="connsiteY4" fmla="*/ 109538 h 109538"/>
                              <a:gd name="connsiteX5" fmla="*/ 30956 w 35718"/>
                              <a:gd name="connsiteY5" fmla="*/ 85725 h 109538"/>
                              <a:gd name="connsiteX6" fmla="*/ 23812 w 35718"/>
                              <a:gd name="connsiteY6" fmla="*/ 71438 h 109538"/>
                              <a:gd name="connsiteX7" fmla="*/ 35718 w 35718"/>
                              <a:gd name="connsiteY7" fmla="*/ 47625 h 109538"/>
                              <a:gd name="connsiteX8" fmla="*/ 14287 w 35718"/>
                              <a:gd name="connsiteY8" fmla="*/ 0 h 109538"/>
                              <a:gd name="connsiteX0" fmla="*/ 19050 w 40481"/>
                              <a:gd name="connsiteY0" fmla="*/ 0 h 109538"/>
                              <a:gd name="connsiteX1" fmla="*/ 0 w 40481"/>
                              <a:gd name="connsiteY1" fmla="*/ 21431 h 109538"/>
                              <a:gd name="connsiteX2" fmla="*/ 11906 w 40481"/>
                              <a:gd name="connsiteY2" fmla="*/ 52388 h 109538"/>
                              <a:gd name="connsiteX3" fmla="*/ 4763 w 40481"/>
                              <a:gd name="connsiteY3" fmla="*/ 95250 h 109538"/>
                              <a:gd name="connsiteX4" fmla="*/ 33338 w 40481"/>
                              <a:gd name="connsiteY4" fmla="*/ 109538 h 109538"/>
                              <a:gd name="connsiteX5" fmla="*/ 35719 w 40481"/>
                              <a:gd name="connsiteY5" fmla="*/ 85725 h 109538"/>
                              <a:gd name="connsiteX6" fmla="*/ 28575 w 40481"/>
                              <a:gd name="connsiteY6" fmla="*/ 71438 h 109538"/>
                              <a:gd name="connsiteX7" fmla="*/ 40481 w 40481"/>
                              <a:gd name="connsiteY7" fmla="*/ 47625 h 109538"/>
                              <a:gd name="connsiteX8" fmla="*/ 19050 w 40481"/>
                              <a:gd name="connsiteY8" fmla="*/ 0 h 109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40481" h="109538">
                                <a:moveTo>
                                  <a:pt x="19050" y="0"/>
                                </a:moveTo>
                                <a:lnTo>
                                  <a:pt x="0" y="21431"/>
                                </a:lnTo>
                                <a:lnTo>
                                  <a:pt x="11906" y="52388"/>
                                </a:lnTo>
                                <a:lnTo>
                                  <a:pt x="4763" y="95250"/>
                                </a:lnTo>
                                <a:lnTo>
                                  <a:pt x="33338" y="109538"/>
                                </a:lnTo>
                                <a:lnTo>
                                  <a:pt x="35719" y="85725"/>
                                </a:lnTo>
                                <a:lnTo>
                                  <a:pt x="28575" y="71438"/>
                                </a:lnTo>
                                <a:lnTo>
                                  <a:pt x="40481" y="47625"/>
                                </a:lnTo>
                                <a:lnTo>
                                  <a:pt x="190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127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 sz="4050" dirty="0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sp>
                      <p:nvSpPr>
                        <p:cNvPr id="27" name="Freeform 3116"/>
                        <p:cNvSpPr/>
                        <p:nvPr/>
                      </p:nvSpPr>
                      <p:spPr>
                        <a:xfrm>
                          <a:off x="339650" y="5180695"/>
                          <a:ext cx="34934" cy="74556"/>
                        </a:xfrm>
                        <a:custGeom>
                          <a:avLst/>
                          <a:gdLst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0 w 35718"/>
                            <a:gd name="connsiteY4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16669 h 73819"/>
                            <a:gd name="connsiteX5" fmla="*/ 0 w 35718"/>
                            <a:gd name="connsiteY5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9525 h 73819"/>
                            <a:gd name="connsiteX5" fmla="*/ 0 w 35718"/>
                            <a:gd name="connsiteY5" fmla="*/ 0 h 738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718" h="73819">
                              <a:moveTo>
                                <a:pt x="0" y="0"/>
                              </a:moveTo>
                              <a:cubicBezTo>
                                <a:pt x="794" y="22225"/>
                                <a:pt x="1587" y="44450"/>
                                <a:pt x="2381" y="66675"/>
                              </a:cubicBezTo>
                              <a:lnTo>
                                <a:pt x="28575" y="73819"/>
                              </a:lnTo>
                              <a:lnTo>
                                <a:pt x="35718" y="40482"/>
                              </a:lnTo>
                              <a:lnTo>
                                <a:pt x="16668" y="9525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1270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/>
                        <a:lstStyle/>
                        <a:p>
                          <a:pPr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defRPr/>
                          </a:pPr>
                          <a:endParaRPr lang="en-GB" sz="4050" dirty="0">
                            <a:solidFill>
                              <a:schemeClr val="bg1"/>
                            </a:solidFill>
                            <a:ea typeface="ＭＳ Ｐゴシック" charset="-128"/>
                          </a:endParaRPr>
                        </a:p>
                      </p:txBody>
                    </p:sp>
                  </p:grpSp>
                  <p:sp>
                    <p:nvSpPr>
                      <p:cNvPr id="25" name="Freeform 3118"/>
                      <p:cNvSpPr/>
                      <p:nvPr/>
                    </p:nvSpPr>
                    <p:spPr>
                      <a:xfrm>
                        <a:off x="505331" y="5741523"/>
                        <a:ext cx="130208" cy="71384"/>
                      </a:xfrm>
                      <a:custGeom>
                        <a:avLst/>
                        <a:gdLst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0 w 130969"/>
                          <a:gd name="connsiteY16" fmla="*/ 7144 h 71438"/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28575 w 130969"/>
                          <a:gd name="connsiteY16" fmla="*/ 14288 h 71438"/>
                          <a:gd name="connsiteX17" fmla="*/ 0 w 130969"/>
                          <a:gd name="connsiteY17" fmla="*/ 7144 h 71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0969" h="71438">
                            <a:moveTo>
                              <a:pt x="0" y="7144"/>
                            </a:moveTo>
                            <a:cubicBezTo>
                              <a:pt x="794" y="26988"/>
                              <a:pt x="1587" y="46831"/>
                              <a:pt x="2381" y="66675"/>
                            </a:cubicBezTo>
                            <a:lnTo>
                              <a:pt x="19050" y="71438"/>
                            </a:lnTo>
                            <a:lnTo>
                              <a:pt x="33338" y="61913"/>
                            </a:lnTo>
                            <a:lnTo>
                              <a:pt x="54769" y="71438"/>
                            </a:lnTo>
                            <a:lnTo>
                              <a:pt x="69056" y="69056"/>
                            </a:lnTo>
                            <a:lnTo>
                              <a:pt x="88106" y="61913"/>
                            </a:lnTo>
                            <a:lnTo>
                              <a:pt x="92869" y="42863"/>
                            </a:lnTo>
                            <a:lnTo>
                              <a:pt x="76200" y="30956"/>
                            </a:lnTo>
                            <a:lnTo>
                              <a:pt x="107156" y="16669"/>
                            </a:lnTo>
                            <a:lnTo>
                              <a:pt x="128588" y="45244"/>
                            </a:lnTo>
                            <a:lnTo>
                              <a:pt x="130969" y="30956"/>
                            </a:lnTo>
                            <a:lnTo>
                              <a:pt x="116681" y="7144"/>
                            </a:lnTo>
                            <a:lnTo>
                              <a:pt x="88106" y="0"/>
                            </a:lnTo>
                            <a:lnTo>
                              <a:pt x="66675" y="21431"/>
                            </a:lnTo>
                            <a:lnTo>
                              <a:pt x="52388" y="16669"/>
                            </a:lnTo>
                            <a:lnTo>
                              <a:pt x="28575" y="14288"/>
                            </a:lnTo>
                            <a:lnTo>
                              <a:pt x="0" y="7144"/>
                            </a:lnTo>
                            <a:close/>
                          </a:path>
                        </a:pathLst>
                      </a:custGeom>
                      <a:grpFill/>
                      <a:ln w="1270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/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pitchFamily="16" charset="0"/>
                          <a:buNone/>
                          <a:defRPr/>
                        </a:pPr>
                        <a:endParaRPr lang="en-GB" sz="4050" dirty="0">
                          <a:solidFill>
                            <a:schemeClr val="bg1"/>
                          </a:solidFill>
                          <a:ea typeface="ＭＳ Ｐゴシック" charset="-128"/>
                        </a:endParaRPr>
                      </a:p>
                    </p:txBody>
                  </p:sp>
                </p:grpSp>
                <p:sp>
                  <p:nvSpPr>
                    <p:cNvPr id="23" name="Freeform 3121"/>
                    <p:cNvSpPr/>
                    <p:nvPr/>
                  </p:nvSpPr>
                  <p:spPr>
                    <a:xfrm>
                      <a:off x="1209235" y="6088923"/>
                      <a:ext cx="142911" cy="461617"/>
                    </a:xfrm>
                    <a:custGeom>
                      <a:avLst/>
                      <a:gdLst>
                        <a:gd name="connsiteX0" fmla="*/ 0 w 142875"/>
                        <a:gd name="connsiteY0" fmla="*/ 9525 h 461963"/>
                        <a:gd name="connsiteX1" fmla="*/ 21431 w 142875"/>
                        <a:gd name="connsiteY1" fmla="*/ 14288 h 461963"/>
                        <a:gd name="connsiteX2" fmla="*/ 61913 w 142875"/>
                        <a:gd name="connsiteY2" fmla="*/ 0 h 461963"/>
                        <a:gd name="connsiteX3" fmla="*/ 78581 w 142875"/>
                        <a:gd name="connsiteY3" fmla="*/ 35719 h 461963"/>
                        <a:gd name="connsiteX4" fmla="*/ 83344 w 142875"/>
                        <a:gd name="connsiteY4" fmla="*/ 73819 h 461963"/>
                        <a:gd name="connsiteX5" fmla="*/ 92869 w 142875"/>
                        <a:gd name="connsiteY5" fmla="*/ 252413 h 461963"/>
                        <a:gd name="connsiteX6" fmla="*/ 92869 w 142875"/>
                        <a:gd name="connsiteY6" fmla="*/ 273844 h 461963"/>
                        <a:gd name="connsiteX7" fmla="*/ 92869 w 142875"/>
                        <a:gd name="connsiteY7" fmla="*/ 302419 h 461963"/>
                        <a:gd name="connsiteX8" fmla="*/ 142875 w 142875"/>
                        <a:gd name="connsiteY8" fmla="*/ 385763 h 461963"/>
                        <a:gd name="connsiteX9" fmla="*/ 111919 w 142875"/>
                        <a:gd name="connsiteY9" fmla="*/ 438150 h 461963"/>
                        <a:gd name="connsiteX10" fmla="*/ 61913 w 142875"/>
                        <a:gd name="connsiteY10" fmla="*/ 461963 h 461963"/>
                        <a:gd name="connsiteX11" fmla="*/ 88106 w 142875"/>
                        <a:gd name="connsiteY11" fmla="*/ 419100 h 461963"/>
                        <a:gd name="connsiteX12" fmla="*/ 104775 w 142875"/>
                        <a:gd name="connsiteY12" fmla="*/ 352425 h 461963"/>
                        <a:gd name="connsiteX13" fmla="*/ 83344 w 142875"/>
                        <a:gd name="connsiteY13" fmla="*/ 335757 h 461963"/>
                        <a:gd name="connsiteX14" fmla="*/ 76200 w 142875"/>
                        <a:gd name="connsiteY14" fmla="*/ 297657 h 461963"/>
                        <a:gd name="connsiteX15" fmla="*/ 80963 w 142875"/>
                        <a:gd name="connsiteY15" fmla="*/ 271463 h 461963"/>
                        <a:gd name="connsiteX16" fmla="*/ 69056 w 142875"/>
                        <a:gd name="connsiteY16" fmla="*/ 261938 h 461963"/>
                        <a:gd name="connsiteX17" fmla="*/ 73819 w 142875"/>
                        <a:gd name="connsiteY17" fmla="*/ 230982 h 461963"/>
                        <a:gd name="connsiteX18" fmla="*/ 64294 w 142875"/>
                        <a:gd name="connsiteY18" fmla="*/ 230982 h 461963"/>
                        <a:gd name="connsiteX19" fmla="*/ 69056 w 142875"/>
                        <a:gd name="connsiteY19" fmla="*/ 200025 h 461963"/>
                        <a:gd name="connsiteX20" fmla="*/ 76200 w 142875"/>
                        <a:gd name="connsiteY20" fmla="*/ 190500 h 461963"/>
                        <a:gd name="connsiteX21" fmla="*/ 61913 w 142875"/>
                        <a:gd name="connsiteY21" fmla="*/ 145257 h 461963"/>
                        <a:gd name="connsiteX22" fmla="*/ 54769 w 142875"/>
                        <a:gd name="connsiteY22" fmla="*/ 97632 h 461963"/>
                        <a:gd name="connsiteX23" fmla="*/ 59531 w 142875"/>
                        <a:gd name="connsiteY23" fmla="*/ 61913 h 461963"/>
                        <a:gd name="connsiteX24" fmla="*/ 50006 w 142875"/>
                        <a:gd name="connsiteY24" fmla="*/ 26194 h 461963"/>
                        <a:gd name="connsiteX25" fmla="*/ 0 w 142875"/>
                        <a:gd name="connsiteY25" fmla="*/ 9525 h 461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42875" h="461963">
                          <a:moveTo>
                            <a:pt x="0" y="9525"/>
                          </a:moveTo>
                          <a:lnTo>
                            <a:pt x="21431" y="14288"/>
                          </a:lnTo>
                          <a:lnTo>
                            <a:pt x="61913" y="0"/>
                          </a:lnTo>
                          <a:lnTo>
                            <a:pt x="78581" y="35719"/>
                          </a:lnTo>
                          <a:lnTo>
                            <a:pt x="83344" y="73819"/>
                          </a:lnTo>
                          <a:lnTo>
                            <a:pt x="92869" y="252413"/>
                          </a:lnTo>
                          <a:lnTo>
                            <a:pt x="92869" y="273844"/>
                          </a:lnTo>
                          <a:lnTo>
                            <a:pt x="92869" y="302419"/>
                          </a:lnTo>
                          <a:lnTo>
                            <a:pt x="142875" y="385763"/>
                          </a:lnTo>
                          <a:lnTo>
                            <a:pt x="111919" y="438150"/>
                          </a:lnTo>
                          <a:lnTo>
                            <a:pt x="61913" y="461963"/>
                          </a:lnTo>
                          <a:lnTo>
                            <a:pt x="88106" y="419100"/>
                          </a:lnTo>
                          <a:lnTo>
                            <a:pt x="104775" y="352425"/>
                          </a:lnTo>
                          <a:lnTo>
                            <a:pt x="83344" y="335757"/>
                          </a:lnTo>
                          <a:lnTo>
                            <a:pt x="76200" y="297657"/>
                          </a:lnTo>
                          <a:lnTo>
                            <a:pt x="80963" y="271463"/>
                          </a:lnTo>
                          <a:lnTo>
                            <a:pt x="69056" y="261938"/>
                          </a:lnTo>
                          <a:lnTo>
                            <a:pt x="73819" y="230982"/>
                          </a:lnTo>
                          <a:lnTo>
                            <a:pt x="64294" y="230982"/>
                          </a:lnTo>
                          <a:lnTo>
                            <a:pt x="69056" y="200025"/>
                          </a:lnTo>
                          <a:lnTo>
                            <a:pt x="76200" y="190500"/>
                          </a:lnTo>
                          <a:lnTo>
                            <a:pt x="61913" y="145257"/>
                          </a:lnTo>
                          <a:lnTo>
                            <a:pt x="54769" y="97632"/>
                          </a:lnTo>
                          <a:lnTo>
                            <a:pt x="59531" y="61913"/>
                          </a:lnTo>
                          <a:lnTo>
                            <a:pt x="50006" y="26194"/>
                          </a:lnTo>
                          <a:lnTo>
                            <a:pt x="0" y="9525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defRPr/>
                      </a:pPr>
                      <a:endParaRPr lang="en-GB" sz="4050" dirty="0">
                        <a:solidFill>
                          <a:schemeClr val="bg1"/>
                        </a:solidFill>
                        <a:ea typeface="ＭＳ Ｐゴシック" charset="-128"/>
                      </a:endParaRPr>
                    </a:p>
                  </p:txBody>
                </p:sp>
              </p:grpSp>
              <p:sp>
                <p:nvSpPr>
                  <p:cNvPr id="21" name="Freeform 3123"/>
                  <p:cNvSpPr/>
                  <p:nvPr/>
                </p:nvSpPr>
                <p:spPr>
                  <a:xfrm>
                    <a:off x="1168666" y="6112387"/>
                    <a:ext cx="100037" cy="190357"/>
                  </a:xfrm>
                  <a:custGeom>
                    <a:avLst/>
                    <a:gdLst>
                      <a:gd name="connsiteX0" fmla="*/ 38100 w 100012"/>
                      <a:gd name="connsiteY0" fmla="*/ 0 h 190500"/>
                      <a:gd name="connsiteX1" fmla="*/ 52387 w 100012"/>
                      <a:gd name="connsiteY1" fmla="*/ 80962 h 190500"/>
                      <a:gd name="connsiteX2" fmla="*/ 33337 w 100012"/>
                      <a:gd name="connsiteY2" fmla="*/ 78581 h 190500"/>
                      <a:gd name="connsiteX3" fmla="*/ 7144 w 100012"/>
                      <a:gd name="connsiteY3" fmla="*/ 78581 h 190500"/>
                      <a:gd name="connsiteX4" fmla="*/ 0 w 100012"/>
                      <a:gd name="connsiteY4" fmla="*/ 109537 h 190500"/>
                      <a:gd name="connsiteX5" fmla="*/ 0 w 100012"/>
                      <a:gd name="connsiteY5" fmla="*/ 145256 h 190500"/>
                      <a:gd name="connsiteX6" fmla="*/ 21431 w 100012"/>
                      <a:gd name="connsiteY6" fmla="*/ 142875 h 190500"/>
                      <a:gd name="connsiteX7" fmla="*/ 38100 w 100012"/>
                      <a:gd name="connsiteY7" fmla="*/ 119062 h 190500"/>
                      <a:gd name="connsiteX8" fmla="*/ 54769 w 100012"/>
                      <a:gd name="connsiteY8" fmla="*/ 107156 h 190500"/>
                      <a:gd name="connsiteX9" fmla="*/ 73819 w 100012"/>
                      <a:gd name="connsiteY9" fmla="*/ 145256 h 190500"/>
                      <a:gd name="connsiteX10" fmla="*/ 50006 w 100012"/>
                      <a:gd name="connsiteY10" fmla="*/ 190500 h 190500"/>
                      <a:gd name="connsiteX11" fmla="*/ 88106 w 100012"/>
                      <a:gd name="connsiteY11" fmla="*/ 169069 h 190500"/>
                      <a:gd name="connsiteX12" fmla="*/ 100012 w 100012"/>
                      <a:gd name="connsiteY12" fmla="*/ 147637 h 190500"/>
                      <a:gd name="connsiteX13" fmla="*/ 88106 w 100012"/>
                      <a:gd name="connsiteY13" fmla="*/ 95250 h 190500"/>
                      <a:gd name="connsiteX14" fmla="*/ 76200 w 100012"/>
                      <a:gd name="connsiteY14" fmla="*/ 59531 h 190500"/>
                      <a:gd name="connsiteX15" fmla="*/ 38100 w 100012"/>
                      <a:gd name="connsiteY15" fmla="*/ 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0012" h="190500">
                        <a:moveTo>
                          <a:pt x="38100" y="0"/>
                        </a:moveTo>
                        <a:lnTo>
                          <a:pt x="52387" y="80962"/>
                        </a:lnTo>
                        <a:lnTo>
                          <a:pt x="33337" y="78581"/>
                        </a:lnTo>
                        <a:lnTo>
                          <a:pt x="7144" y="78581"/>
                        </a:lnTo>
                        <a:lnTo>
                          <a:pt x="0" y="109537"/>
                        </a:lnTo>
                        <a:lnTo>
                          <a:pt x="0" y="145256"/>
                        </a:lnTo>
                        <a:lnTo>
                          <a:pt x="21431" y="142875"/>
                        </a:lnTo>
                        <a:lnTo>
                          <a:pt x="38100" y="119062"/>
                        </a:lnTo>
                        <a:lnTo>
                          <a:pt x="54769" y="107156"/>
                        </a:lnTo>
                        <a:lnTo>
                          <a:pt x="73819" y="145256"/>
                        </a:lnTo>
                        <a:lnTo>
                          <a:pt x="50006" y="190500"/>
                        </a:lnTo>
                        <a:lnTo>
                          <a:pt x="88106" y="169069"/>
                        </a:lnTo>
                        <a:lnTo>
                          <a:pt x="100012" y="147637"/>
                        </a:lnTo>
                        <a:lnTo>
                          <a:pt x="88106" y="95250"/>
                        </a:lnTo>
                        <a:lnTo>
                          <a:pt x="76200" y="59531"/>
                        </a:lnTo>
                        <a:lnTo>
                          <a:pt x="3810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defRPr/>
                    </a:pPr>
                    <a:endParaRPr lang="en-GB" sz="4050" dirty="0">
                      <a:solidFill>
                        <a:schemeClr val="bg1"/>
                      </a:solidFill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19" name="Freeform 3125"/>
                <p:cNvSpPr/>
                <p:nvPr/>
              </p:nvSpPr>
              <p:spPr>
                <a:xfrm>
                  <a:off x="1155158" y="6259163"/>
                  <a:ext cx="46049" cy="85661"/>
                </a:xfrm>
                <a:custGeom>
                  <a:avLst/>
                  <a:gdLst>
                    <a:gd name="connsiteX0" fmla="*/ 23813 w 45244"/>
                    <a:gd name="connsiteY0" fmla="*/ 0 h 85725"/>
                    <a:gd name="connsiteX1" fmla="*/ 0 w 45244"/>
                    <a:gd name="connsiteY1" fmla="*/ 52387 h 85725"/>
                    <a:gd name="connsiteX2" fmla="*/ 26194 w 45244"/>
                    <a:gd name="connsiteY2" fmla="*/ 85725 h 85725"/>
                    <a:gd name="connsiteX3" fmla="*/ 45244 w 45244"/>
                    <a:gd name="connsiteY3" fmla="*/ 61912 h 85725"/>
                    <a:gd name="connsiteX4" fmla="*/ 23813 w 45244"/>
                    <a:gd name="connsiteY4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244" h="85725">
                      <a:moveTo>
                        <a:pt x="23813" y="0"/>
                      </a:moveTo>
                      <a:lnTo>
                        <a:pt x="0" y="52387"/>
                      </a:lnTo>
                      <a:lnTo>
                        <a:pt x="26194" y="85725"/>
                      </a:lnTo>
                      <a:lnTo>
                        <a:pt x="45244" y="61912"/>
                      </a:lnTo>
                      <a:lnTo>
                        <a:pt x="23813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 sz="4050" dirty="0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17" name="Freeform 3128"/>
              <p:cNvSpPr/>
              <p:nvPr/>
            </p:nvSpPr>
            <p:spPr>
              <a:xfrm>
                <a:off x="1201207" y="6397753"/>
                <a:ext cx="41285" cy="130078"/>
              </a:xfrm>
              <a:custGeom>
                <a:avLst/>
                <a:gdLst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41339"/>
                  <a:gd name="connsiteY0" fmla="*/ 0 h 131036"/>
                  <a:gd name="connsiteX1" fmla="*/ 0 w 41339"/>
                  <a:gd name="connsiteY1" fmla="*/ 62670 h 131036"/>
                  <a:gd name="connsiteX2" fmla="*/ 8546 w 41339"/>
                  <a:gd name="connsiteY2" fmla="*/ 94004 h 131036"/>
                  <a:gd name="connsiteX3" fmla="*/ 8546 w 41339"/>
                  <a:gd name="connsiteY3" fmla="*/ 125339 h 131036"/>
                  <a:gd name="connsiteX4" fmla="*/ 25638 w 41339"/>
                  <a:gd name="connsiteY4" fmla="*/ 131036 h 131036"/>
                  <a:gd name="connsiteX5" fmla="*/ 34184 w 41339"/>
                  <a:gd name="connsiteY5" fmla="*/ 102550 h 131036"/>
                  <a:gd name="connsiteX6" fmla="*/ 25638 w 41339"/>
                  <a:gd name="connsiteY6" fmla="*/ 94004 h 131036"/>
                  <a:gd name="connsiteX7" fmla="*/ 34184 w 41339"/>
                  <a:gd name="connsiteY7" fmla="*/ 71215 h 131036"/>
                  <a:gd name="connsiteX8" fmla="*/ 25638 w 41339"/>
                  <a:gd name="connsiteY8" fmla="*/ 54124 h 131036"/>
                  <a:gd name="connsiteX9" fmla="*/ 37032 w 41339"/>
                  <a:gd name="connsiteY9" fmla="*/ 37032 h 131036"/>
                  <a:gd name="connsiteX10" fmla="*/ 25638 w 41339"/>
                  <a:gd name="connsiteY10" fmla="*/ 0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339" h="131036">
                    <a:moveTo>
                      <a:pt x="25638" y="0"/>
                    </a:moveTo>
                    <a:lnTo>
                      <a:pt x="0" y="62670"/>
                    </a:lnTo>
                    <a:lnTo>
                      <a:pt x="8546" y="94004"/>
                    </a:lnTo>
                    <a:lnTo>
                      <a:pt x="8546" y="125339"/>
                    </a:lnTo>
                    <a:lnTo>
                      <a:pt x="25638" y="131036"/>
                    </a:lnTo>
                    <a:lnTo>
                      <a:pt x="34184" y="102550"/>
                    </a:lnTo>
                    <a:lnTo>
                      <a:pt x="25638" y="94004"/>
                    </a:lnTo>
                    <a:lnTo>
                      <a:pt x="34184" y="71215"/>
                    </a:lnTo>
                    <a:lnTo>
                      <a:pt x="25638" y="54124"/>
                    </a:lnTo>
                    <a:cubicBezTo>
                      <a:pt x="25638" y="48427"/>
                      <a:pt x="51275" y="17091"/>
                      <a:pt x="37032" y="37032"/>
                    </a:cubicBezTo>
                    <a:lnTo>
                      <a:pt x="25638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4591970" y="5747001"/>
              <a:ext cx="1374775" cy="793750"/>
              <a:chOff x="2217965" y="5874544"/>
              <a:chExt cx="1375341" cy="795337"/>
            </a:xfrm>
            <a:grpFill/>
          </p:grpSpPr>
          <p:sp>
            <p:nvSpPr>
              <p:cNvPr id="8" name="Freeform 3130"/>
              <p:cNvSpPr/>
              <p:nvPr/>
            </p:nvSpPr>
            <p:spPr>
              <a:xfrm>
                <a:off x="3283616" y="6302435"/>
                <a:ext cx="309690" cy="367446"/>
              </a:xfrm>
              <a:custGeom>
                <a:avLst/>
                <a:gdLst>
                  <a:gd name="connsiteX0" fmla="*/ 23812 w 309562"/>
                  <a:gd name="connsiteY0" fmla="*/ 0 h 366712"/>
                  <a:gd name="connsiteX1" fmla="*/ 50006 w 309562"/>
                  <a:gd name="connsiteY1" fmla="*/ 73819 h 366712"/>
                  <a:gd name="connsiteX2" fmla="*/ 14287 w 309562"/>
                  <a:gd name="connsiteY2" fmla="*/ 126206 h 366712"/>
                  <a:gd name="connsiteX3" fmla="*/ 0 w 309562"/>
                  <a:gd name="connsiteY3" fmla="*/ 152400 h 366712"/>
                  <a:gd name="connsiteX4" fmla="*/ 30956 w 309562"/>
                  <a:gd name="connsiteY4" fmla="*/ 195262 h 366712"/>
                  <a:gd name="connsiteX5" fmla="*/ 47625 w 309562"/>
                  <a:gd name="connsiteY5" fmla="*/ 233362 h 366712"/>
                  <a:gd name="connsiteX6" fmla="*/ 61912 w 309562"/>
                  <a:gd name="connsiteY6" fmla="*/ 273844 h 366712"/>
                  <a:gd name="connsiteX7" fmla="*/ 57150 w 309562"/>
                  <a:gd name="connsiteY7" fmla="*/ 333375 h 366712"/>
                  <a:gd name="connsiteX8" fmla="*/ 133350 w 309562"/>
                  <a:gd name="connsiteY8" fmla="*/ 366712 h 366712"/>
                  <a:gd name="connsiteX9" fmla="*/ 147637 w 309562"/>
                  <a:gd name="connsiteY9" fmla="*/ 326231 h 366712"/>
                  <a:gd name="connsiteX10" fmla="*/ 147637 w 309562"/>
                  <a:gd name="connsiteY10" fmla="*/ 309562 h 366712"/>
                  <a:gd name="connsiteX11" fmla="*/ 190500 w 309562"/>
                  <a:gd name="connsiteY11" fmla="*/ 276225 h 366712"/>
                  <a:gd name="connsiteX12" fmla="*/ 209550 w 309562"/>
                  <a:gd name="connsiteY12" fmla="*/ 252412 h 366712"/>
                  <a:gd name="connsiteX13" fmla="*/ 238125 w 309562"/>
                  <a:gd name="connsiteY13" fmla="*/ 261937 h 366712"/>
                  <a:gd name="connsiteX14" fmla="*/ 292894 w 309562"/>
                  <a:gd name="connsiteY14" fmla="*/ 204787 h 366712"/>
                  <a:gd name="connsiteX15" fmla="*/ 309562 w 309562"/>
                  <a:gd name="connsiteY15" fmla="*/ 188119 h 366712"/>
                  <a:gd name="connsiteX16" fmla="*/ 309562 w 309562"/>
                  <a:gd name="connsiteY16" fmla="*/ 173831 h 366712"/>
                  <a:gd name="connsiteX17" fmla="*/ 276225 w 309562"/>
                  <a:gd name="connsiteY17" fmla="*/ 147637 h 366712"/>
                  <a:gd name="connsiteX18" fmla="*/ 257175 w 309562"/>
                  <a:gd name="connsiteY18" fmla="*/ 121444 h 366712"/>
                  <a:gd name="connsiteX19" fmla="*/ 242887 w 309562"/>
                  <a:gd name="connsiteY19" fmla="*/ 123825 h 366712"/>
                  <a:gd name="connsiteX20" fmla="*/ 226219 w 309562"/>
                  <a:gd name="connsiteY20" fmla="*/ 73819 h 366712"/>
                  <a:gd name="connsiteX21" fmla="*/ 173831 w 309562"/>
                  <a:gd name="connsiteY21" fmla="*/ 47625 h 366712"/>
                  <a:gd name="connsiteX22" fmla="*/ 126206 w 309562"/>
                  <a:gd name="connsiteY22" fmla="*/ 35719 h 366712"/>
                  <a:gd name="connsiteX23" fmla="*/ 100012 w 309562"/>
                  <a:gd name="connsiteY23" fmla="*/ 30956 h 366712"/>
                  <a:gd name="connsiteX24" fmla="*/ 23812 w 309562"/>
                  <a:gd name="connsiteY24" fmla="*/ 0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9562" h="366712">
                    <a:moveTo>
                      <a:pt x="23812" y="0"/>
                    </a:moveTo>
                    <a:lnTo>
                      <a:pt x="50006" y="73819"/>
                    </a:lnTo>
                    <a:lnTo>
                      <a:pt x="14287" y="126206"/>
                    </a:lnTo>
                    <a:lnTo>
                      <a:pt x="0" y="152400"/>
                    </a:lnTo>
                    <a:lnTo>
                      <a:pt x="30956" y="195262"/>
                    </a:lnTo>
                    <a:lnTo>
                      <a:pt x="47625" y="233362"/>
                    </a:lnTo>
                    <a:lnTo>
                      <a:pt x="61912" y="273844"/>
                    </a:lnTo>
                    <a:lnTo>
                      <a:pt x="57150" y="333375"/>
                    </a:lnTo>
                    <a:lnTo>
                      <a:pt x="133350" y="366712"/>
                    </a:lnTo>
                    <a:lnTo>
                      <a:pt x="147637" y="326231"/>
                    </a:lnTo>
                    <a:lnTo>
                      <a:pt x="147637" y="309562"/>
                    </a:lnTo>
                    <a:lnTo>
                      <a:pt x="190500" y="276225"/>
                    </a:lnTo>
                    <a:lnTo>
                      <a:pt x="209550" y="252412"/>
                    </a:lnTo>
                    <a:lnTo>
                      <a:pt x="238125" y="261937"/>
                    </a:lnTo>
                    <a:lnTo>
                      <a:pt x="292894" y="204787"/>
                    </a:lnTo>
                    <a:lnTo>
                      <a:pt x="309562" y="188119"/>
                    </a:lnTo>
                    <a:lnTo>
                      <a:pt x="309562" y="173831"/>
                    </a:lnTo>
                    <a:lnTo>
                      <a:pt x="276225" y="147637"/>
                    </a:lnTo>
                    <a:lnTo>
                      <a:pt x="257175" y="121444"/>
                    </a:lnTo>
                    <a:lnTo>
                      <a:pt x="242887" y="123825"/>
                    </a:lnTo>
                    <a:lnTo>
                      <a:pt x="226219" y="73819"/>
                    </a:lnTo>
                    <a:lnTo>
                      <a:pt x="173831" y="47625"/>
                    </a:lnTo>
                    <a:lnTo>
                      <a:pt x="126206" y="35719"/>
                    </a:lnTo>
                    <a:lnTo>
                      <a:pt x="100012" y="30956"/>
                    </a:lnTo>
                    <a:lnTo>
                      <a:pt x="2381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9" name="Freeform 3131"/>
              <p:cNvSpPr/>
              <p:nvPr/>
            </p:nvSpPr>
            <p:spPr>
              <a:xfrm>
                <a:off x="3097802" y="6127461"/>
                <a:ext cx="169932" cy="120891"/>
              </a:xfrm>
              <a:custGeom>
                <a:avLst/>
                <a:gdLst>
                  <a:gd name="connsiteX0" fmla="*/ 78582 w 169069"/>
                  <a:gd name="connsiteY0" fmla="*/ 121444 h 121444"/>
                  <a:gd name="connsiteX1" fmla="*/ 54769 w 169069"/>
                  <a:gd name="connsiteY1" fmla="*/ 61913 h 121444"/>
                  <a:gd name="connsiteX2" fmla="*/ 23813 w 169069"/>
                  <a:gd name="connsiteY2" fmla="*/ 61913 h 121444"/>
                  <a:gd name="connsiteX3" fmla="*/ 0 w 169069"/>
                  <a:gd name="connsiteY3" fmla="*/ 21432 h 121444"/>
                  <a:gd name="connsiteX4" fmla="*/ 16669 w 169069"/>
                  <a:gd name="connsiteY4" fmla="*/ 0 h 121444"/>
                  <a:gd name="connsiteX5" fmla="*/ 57150 w 169069"/>
                  <a:gd name="connsiteY5" fmla="*/ 23813 h 121444"/>
                  <a:gd name="connsiteX6" fmla="*/ 102394 w 169069"/>
                  <a:gd name="connsiteY6" fmla="*/ 14288 h 121444"/>
                  <a:gd name="connsiteX7" fmla="*/ 123825 w 169069"/>
                  <a:gd name="connsiteY7" fmla="*/ 28575 h 121444"/>
                  <a:gd name="connsiteX8" fmla="*/ 169069 w 169069"/>
                  <a:gd name="connsiteY8" fmla="*/ 47625 h 121444"/>
                  <a:gd name="connsiteX9" fmla="*/ 169069 w 169069"/>
                  <a:gd name="connsiteY9" fmla="*/ 71438 h 121444"/>
                  <a:gd name="connsiteX10" fmla="*/ 142875 w 169069"/>
                  <a:gd name="connsiteY10" fmla="*/ 95250 h 121444"/>
                  <a:gd name="connsiteX11" fmla="*/ 78582 w 169069"/>
                  <a:gd name="connsiteY11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069" h="121444">
                    <a:moveTo>
                      <a:pt x="78582" y="121444"/>
                    </a:moveTo>
                    <a:lnTo>
                      <a:pt x="54769" y="61913"/>
                    </a:lnTo>
                    <a:lnTo>
                      <a:pt x="23813" y="61913"/>
                    </a:lnTo>
                    <a:lnTo>
                      <a:pt x="0" y="21432"/>
                    </a:lnTo>
                    <a:lnTo>
                      <a:pt x="16669" y="0"/>
                    </a:lnTo>
                    <a:lnTo>
                      <a:pt x="57150" y="23813"/>
                    </a:lnTo>
                    <a:lnTo>
                      <a:pt x="102394" y="14288"/>
                    </a:lnTo>
                    <a:lnTo>
                      <a:pt x="123825" y="28575"/>
                    </a:lnTo>
                    <a:lnTo>
                      <a:pt x="169069" y="47625"/>
                    </a:lnTo>
                    <a:lnTo>
                      <a:pt x="169069" y="71438"/>
                    </a:lnTo>
                    <a:lnTo>
                      <a:pt x="142875" y="95250"/>
                    </a:lnTo>
                    <a:lnTo>
                      <a:pt x="78582" y="121444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10" name="Freeform 3132"/>
              <p:cNvSpPr/>
              <p:nvPr/>
            </p:nvSpPr>
            <p:spPr>
              <a:xfrm>
                <a:off x="2705528" y="5981119"/>
                <a:ext cx="139758" cy="127254"/>
              </a:xfrm>
              <a:custGeom>
                <a:avLst/>
                <a:gdLst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0 w 150019"/>
                  <a:gd name="connsiteY9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30956 w 150019"/>
                  <a:gd name="connsiteY9" fmla="*/ 23813 h 119063"/>
                  <a:gd name="connsiteX10" fmla="*/ 0 w 150019"/>
                  <a:gd name="connsiteY10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42862 w 150019"/>
                  <a:gd name="connsiteY9" fmla="*/ 54769 h 119063"/>
                  <a:gd name="connsiteX10" fmla="*/ 0 w 150019"/>
                  <a:gd name="connsiteY10" fmla="*/ 47625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35719 w 142876"/>
                  <a:gd name="connsiteY9" fmla="*/ 54769 h 119063"/>
                  <a:gd name="connsiteX10" fmla="*/ 0 w 142876"/>
                  <a:gd name="connsiteY10" fmla="*/ 54769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42863 w 142876"/>
                  <a:gd name="connsiteY9" fmla="*/ 47625 h 119063"/>
                  <a:gd name="connsiteX10" fmla="*/ 0 w 142876"/>
                  <a:gd name="connsiteY10" fmla="*/ 54769 h 119063"/>
                  <a:gd name="connsiteX0" fmla="*/ 0 w 140495"/>
                  <a:gd name="connsiteY0" fmla="*/ 40482 h 119063"/>
                  <a:gd name="connsiteX1" fmla="*/ 42864 w 140495"/>
                  <a:gd name="connsiteY1" fmla="*/ 119063 h 119063"/>
                  <a:gd name="connsiteX2" fmla="*/ 83345 w 140495"/>
                  <a:gd name="connsiteY2" fmla="*/ 102394 h 119063"/>
                  <a:gd name="connsiteX3" fmla="*/ 128589 w 140495"/>
                  <a:gd name="connsiteY3" fmla="*/ 111919 h 119063"/>
                  <a:gd name="connsiteX4" fmla="*/ 138114 w 140495"/>
                  <a:gd name="connsiteY4" fmla="*/ 104775 h 119063"/>
                  <a:gd name="connsiteX5" fmla="*/ 140495 w 140495"/>
                  <a:gd name="connsiteY5" fmla="*/ 88106 h 119063"/>
                  <a:gd name="connsiteX6" fmla="*/ 107157 w 140495"/>
                  <a:gd name="connsiteY6" fmla="*/ 66675 h 119063"/>
                  <a:gd name="connsiteX7" fmla="*/ 90489 w 140495"/>
                  <a:gd name="connsiteY7" fmla="*/ 33338 h 119063"/>
                  <a:gd name="connsiteX8" fmla="*/ 57151 w 140495"/>
                  <a:gd name="connsiteY8" fmla="*/ 0 h 119063"/>
                  <a:gd name="connsiteX9" fmla="*/ 40482 w 140495"/>
                  <a:gd name="connsiteY9" fmla="*/ 47625 h 119063"/>
                  <a:gd name="connsiteX10" fmla="*/ 0 w 140495"/>
                  <a:gd name="connsiteY10" fmla="*/ 40482 h 119063"/>
                  <a:gd name="connsiteX0" fmla="*/ 0 w 140495"/>
                  <a:gd name="connsiteY0" fmla="*/ 40482 h 126206"/>
                  <a:gd name="connsiteX1" fmla="*/ 42864 w 140495"/>
                  <a:gd name="connsiteY1" fmla="*/ 119063 h 126206"/>
                  <a:gd name="connsiteX2" fmla="*/ 83345 w 140495"/>
                  <a:gd name="connsiteY2" fmla="*/ 126206 h 126206"/>
                  <a:gd name="connsiteX3" fmla="*/ 128589 w 140495"/>
                  <a:gd name="connsiteY3" fmla="*/ 111919 h 126206"/>
                  <a:gd name="connsiteX4" fmla="*/ 138114 w 140495"/>
                  <a:gd name="connsiteY4" fmla="*/ 104775 h 126206"/>
                  <a:gd name="connsiteX5" fmla="*/ 140495 w 140495"/>
                  <a:gd name="connsiteY5" fmla="*/ 88106 h 126206"/>
                  <a:gd name="connsiteX6" fmla="*/ 107157 w 140495"/>
                  <a:gd name="connsiteY6" fmla="*/ 66675 h 126206"/>
                  <a:gd name="connsiteX7" fmla="*/ 90489 w 140495"/>
                  <a:gd name="connsiteY7" fmla="*/ 33338 h 126206"/>
                  <a:gd name="connsiteX8" fmla="*/ 57151 w 140495"/>
                  <a:gd name="connsiteY8" fmla="*/ 0 h 126206"/>
                  <a:gd name="connsiteX9" fmla="*/ 40482 w 140495"/>
                  <a:gd name="connsiteY9" fmla="*/ 47625 h 126206"/>
                  <a:gd name="connsiteX10" fmla="*/ 0 w 140495"/>
                  <a:gd name="connsiteY10" fmla="*/ 40482 h 12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495" h="126206">
                    <a:moveTo>
                      <a:pt x="0" y="40482"/>
                    </a:moveTo>
                    <a:lnTo>
                      <a:pt x="42864" y="119063"/>
                    </a:lnTo>
                    <a:lnTo>
                      <a:pt x="83345" y="126206"/>
                    </a:lnTo>
                    <a:lnTo>
                      <a:pt x="128589" y="111919"/>
                    </a:lnTo>
                    <a:lnTo>
                      <a:pt x="138114" y="104775"/>
                    </a:lnTo>
                    <a:lnTo>
                      <a:pt x="140495" y="88106"/>
                    </a:lnTo>
                    <a:lnTo>
                      <a:pt x="107157" y="66675"/>
                    </a:lnTo>
                    <a:lnTo>
                      <a:pt x="90489" y="33338"/>
                    </a:lnTo>
                    <a:lnTo>
                      <a:pt x="57151" y="0"/>
                    </a:lnTo>
                    <a:lnTo>
                      <a:pt x="40482" y="47625"/>
                    </a:lnTo>
                    <a:lnTo>
                      <a:pt x="0" y="40482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11" name="Freeform 3133"/>
              <p:cNvSpPr/>
              <p:nvPr/>
            </p:nvSpPr>
            <p:spPr>
              <a:xfrm>
                <a:off x="2325959" y="5874544"/>
                <a:ext cx="107994" cy="100212"/>
              </a:xfrm>
              <a:custGeom>
                <a:avLst/>
                <a:gdLst>
                  <a:gd name="connsiteX0" fmla="*/ 0 w 107157"/>
                  <a:gd name="connsiteY0" fmla="*/ 73819 h 100012"/>
                  <a:gd name="connsiteX1" fmla="*/ 64294 w 107157"/>
                  <a:gd name="connsiteY1" fmla="*/ 100012 h 100012"/>
                  <a:gd name="connsiteX2" fmla="*/ 102394 w 107157"/>
                  <a:gd name="connsiteY2" fmla="*/ 88106 h 100012"/>
                  <a:gd name="connsiteX3" fmla="*/ 107157 w 107157"/>
                  <a:gd name="connsiteY3" fmla="*/ 57150 h 100012"/>
                  <a:gd name="connsiteX4" fmla="*/ 107157 w 107157"/>
                  <a:gd name="connsiteY4" fmla="*/ 28575 h 100012"/>
                  <a:gd name="connsiteX5" fmla="*/ 92869 w 107157"/>
                  <a:gd name="connsiteY5" fmla="*/ 2381 h 100012"/>
                  <a:gd name="connsiteX6" fmla="*/ 78582 w 107157"/>
                  <a:gd name="connsiteY6" fmla="*/ 4762 h 100012"/>
                  <a:gd name="connsiteX7" fmla="*/ 57150 w 107157"/>
                  <a:gd name="connsiteY7" fmla="*/ 11906 h 100012"/>
                  <a:gd name="connsiteX8" fmla="*/ 52388 w 107157"/>
                  <a:gd name="connsiteY8" fmla="*/ 0 h 100012"/>
                  <a:gd name="connsiteX9" fmla="*/ 16669 w 107157"/>
                  <a:gd name="connsiteY9" fmla="*/ 23812 h 100012"/>
                  <a:gd name="connsiteX10" fmla="*/ 0 w 107157"/>
                  <a:gd name="connsiteY10" fmla="*/ 738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157" h="100012">
                    <a:moveTo>
                      <a:pt x="0" y="73819"/>
                    </a:moveTo>
                    <a:lnTo>
                      <a:pt x="64294" y="100012"/>
                    </a:lnTo>
                    <a:lnTo>
                      <a:pt x="102394" y="88106"/>
                    </a:lnTo>
                    <a:lnTo>
                      <a:pt x="107157" y="57150"/>
                    </a:lnTo>
                    <a:lnTo>
                      <a:pt x="107157" y="28575"/>
                    </a:lnTo>
                    <a:lnTo>
                      <a:pt x="92869" y="2381"/>
                    </a:lnTo>
                    <a:lnTo>
                      <a:pt x="78582" y="4762"/>
                    </a:lnTo>
                    <a:lnTo>
                      <a:pt x="57150" y="11906"/>
                    </a:lnTo>
                    <a:lnTo>
                      <a:pt x="52388" y="0"/>
                    </a:lnTo>
                    <a:lnTo>
                      <a:pt x="16669" y="23812"/>
                    </a:lnTo>
                    <a:lnTo>
                      <a:pt x="0" y="73819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12" name="Freeform 3134"/>
              <p:cNvSpPr/>
              <p:nvPr/>
            </p:nvSpPr>
            <p:spPr>
              <a:xfrm>
                <a:off x="2217965" y="5955668"/>
                <a:ext cx="44468" cy="73171"/>
              </a:xfrm>
              <a:custGeom>
                <a:avLst/>
                <a:gdLst>
                  <a:gd name="connsiteX0" fmla="*/ 0 w 42863"/>
                  <a:gd name="connsiteY0" fmla="*/ 26194 h 26194"/>
                  <a:gd name="connsiteX1" fmla="*/ 42863 w 42863"/>
                  <a:gd name="connsiteY1" fmla="*/ 0 h 26194"/>
                  <a:gd name="connsiteX2" fmla="*/ 0 w 42863"/>
                  <a:gd name="connsiteY2" fmla="*/ 26194 h 26194"/>
                  <a:gd name="connsiteX0" fmla="*/ 603 w 43819"/>
                  <a:gd name="connsiteY0" fmla="*/ 26585 h 48016"/>
                  <a:gd name="connsiteX1" fmla="*/ 43466 w 43819"/>
                  <a:gd name="connsiteY1" fmla="*/ 391 h 48016"/>
                  <a:gd name="connsiteX2" fmla="*/ 19653 w 43819"/>
                  <a:gd name="connsiteY2" fmla="*/ 48016 h 48016"/>
                  <a:gd name="connsiteX3" fmla="*/ 603 w 43819"/>
                  <a:gd name="connsiteY3" fmla="*/ 26585 h 48016"/>
                  <a:gd name="connsiteX0" fmla="*/ 1361 w 44335"/>
                  <a:gd name="connsiteY0" fmla="*/ 27889 h 75514"/>
                  <a:gd name="connsiteX1" fmla="*/ 44224 w 44335"/>
                  <a:gd name="connsiteY1" fmla="*/ 1695 h 75514"/>
                  <a:gd name="connsiteX2" fmla="*/ 13267 w 44335"/>
                  <a:gd name="connsiteY2" fmla="*/ 75514 h 75514"/>
                  <a:gd name="connsiteX3" fmla="*/ 1361 w 44335"/>
                  <a:gd name="connsiteY3" fmla="*/ 27889 h 75514"/>
                  <a:gd name="connsiteX0" fmla="*/ 1361 w 45202"/>
                  <a:gd name="connsiteY0" fmla="*/ 27889 h 75682"/>
                  <a:gd name="connsiteX1" fmla="*/ 44224 w 45202"/>
                  <a:gd name="connsiteY1" fmla="*/ 1695 h 75682"/>
                  <a:gd name="connsiteX2" fmla="*/ 29936 w 45202"/>
                  <a:gd name="connsiteY2" fmla="*/ 42177 h 75682"/>
                  <a:gd name="connsiteX3" fmla="*/ 13267 w 45202"/>
                  <a:gd name="connsiteY3" fmla="*/ 75514 h 75682"/>
                  <a:gd name="connsiteX4" fmla="*/ 1361 w 45202"/>
                  <a:gd name="connsiteY4" fmla="*/ 27889 h 75682"/>
                  <a:gd name="connsiteX0" fmla="*/ 1361 w 44448"/>
                  <a:gd name="connsiteY0" fmla="*/ 26261 h 74017"/>
                  <a:gd name="connsiteX1" fmla="*/ 44224 w 44448"/>
                  <a:gd name="connsiteY1" fmla="*/ 67 h 74017"/>
                  <a:gd name="connsiteX2" fmla="*/ 18030 w 44448"/>
                  <a:gd name="connsiteY2" fmla="*/ 33405 h 74017"/>
                  <a:gd name="connsiteX3" fmla="*/ 13267 w 44448"/>
                  <a:gd name="connsiteY3" fmla="*/ 73886 h 74017"/>
                  <a:gd name="connsiteX4" fmla="*/ 1361 w 44448"/>
                  <a:gd name="connsiteY4" fmla="*/ 26261 h 7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8" h="74017">
                    <a:moveTo>
                      <a:pt x="1361" y="26261"/>
                    </a:moveTo>
                    <a:cubicBezTo>
                      <a:pt x="6520" y="13958"/>
                      <a:pt x="41446" y="-1124"/>
                      <a:pt x="44224" y="67"/>
                    </a:cubicBezTo>
                    <a:cubicBezTo>
                      <a:pt x="47002" y="1258"/>
                      <a:pt x="23189" y="21102"/>
                      <a:pt x="18030" y="33405"/>
                    </a:cubicBezTo>
                    <a:cubicBezTo>
                      <a:pt x="12871" y="45708"/>
                      <a:pt x="18029" y="76267"/>
                      <a:pt x="13267" y="73886"/>
                    </a:cubicBezTo>
                    <a:cubicBezTo>
                      <a:pt x="6917" y="66742"/>
                      <a:pt x="-3798" y="38564"/>
                      <a:pt x="1361" y="26261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13" name="Freeform 63"/>
              <p:cNvSpPr/>
              <p:nvPr/>
            </p:nvSpPr>
            <p:spPr>
              <a:xfrm>
                <a:off x="2934222" y="6076559"/>
                <a:ext cx="149286" cy="50902"/>
              </a:xfrm>
              <a:custGeom>
                <a:avLst/>
                <a:gdLst>
                  <a:gd name="connsiteX0" fmla="*/ 0 w 133350"/>
                  <a:gd name="connsiteY0" fmla="*/ 9525 h 47625"/>
                  <a:gd name="connsiteX1" fmla="*/ 38100 w 133350"/>
                  <a:gd name="connsiteY1" fmla="*/ 47625 h 47625"/>
                  <a:gd name="connsiteX2" fmla="*/ 59531 w 133350"/>
                  <a:gd name="connsiteY2" fmla="*/ 40481 h 47625"/>
                  <a:gd name="connsiteX3" fmla="*/ 73819 w 133350"/>
                  <a:gd name="connsiteY3" fmla="*/ 47625 h 47625"/>
                  <a:gd name="connsiteX4" fmla="*/ 100012 w 133350"/>
                  <a:gd name="connsiteY4" fmla="*/ 45244 h 47625"/>
                  <a:gd name="connsiteX5" fmla="*/ 133350 w 133350"/>
                  <a:gd name="connsiteY5" fmla="*/ 26194 h 47625"/>
                  <a:gd name="connsiteX6" fmla="*/ 119062 w 133350"/>
                  <a:gd name="connsiteY6" fmla="*/ 14288 h 47625"/>
                  <a:gd name="connsiteX7" fmla="*/ 83344 w 133350"/>
                  <a:gd name="connsiteY7" fmla="*/ 21431 h 47625"/>
                  <a:gd name="connsiteX8" fmla="*/ 64294 w 133350"/>
                  <a:gd name="connsiteY8" fmla="*/ 0 h 47625"/>
                  <a:gd name="connsiteX9" fmla="*/ 57150 w 133350"/>
                  <a:gd name="connsiteY9" fmla="*/ 19050 h 47625"/>
                  <a:gd name="connsiteX10" fmla="*/ 0 w 133350"/>
                  <a:gd name="connsiteY10" fmla="*/ 9525 h 47625"/>
                  <a:gd name="connsiteX0" fmla="*/ 0 w 133350"/>
                  <a:gd name="connsiteY0" fmla="*/ 9525 h 47625"/>
                  <a:gd name="connsiteX1" fmla="*/ 21431 w 133350"/>
                  <a:gd name="connsiteY1" fmla="*/ 30956 h 47625"/>
                  <a:gd name="connsiteX2" fmla="*/ 38100 w 133350"/>
                  <a:gd name="connsiteY2" fmla="*/ 47625 h 47625"/>
                  <a:gd name="connsiteX3" fmla="*/ 59531 w 133350"/>
                  <a:gd name="connsiteY3" fmla="*/ 40481 h 47625"/>
                  <a:gd name="connsiteX4" fmla="*/ 73819 w 133350"/>
                  <a:gd name="connsiteY4" fmla="*/ 47625 h 47625"/>
                  <a:gd name="connsiteX5" fmla="*/ 100012 w 133350"/>
                  <a:gd name="connsiteY5" fmla="*/ 45244 h 47625"/>
                  <a:gd name="connsiteX6" fmla="*/ 133350 w 133350"/>
                  <a:gd name="connsiteY6" fmla="*/ 26194 h 47625"/>
                  <a:gd name="connsiteX7" fmla="*/ 119062 w 133350"/>
                  <a:gd name="connsiteY7" fmla="*/ 14288 h 47625"/>
                  <a:gd name="connsiteX8" fmla="*/ 83344 w 133350"/>
                  <a:gd name="connsiteY8" fmla="*/ 21431 h 47625"/>
                  <a:gd name="connsiteX9" fmla="*/ 64294 w 133350"/>
                  <a:gd name="connsiteY9" fmla="*/ 0 h 47625"/>
                  <a:gd name="connsiteX10" fmla="*/ 57150 w 133350"/>
                  <a:gd name="connsiteY10" fmla="*/ 19050 h 47625"/>
                  <a:gd name="connsiteX11" fmla="*/ 0 w 133350"/>
                  <a:gd name="connsiteY11" fmla="*/ 9525 h 47625"/>
                  <a:gd name="connsiteX0" fmla="*/ 16669 w 150019"/>
                  <a:gd name="connsiteY0" fmla="*/ 9525 h 50006"/>
                  <a:gd name="connsiteX1" fmla="*/ 0 w 150019"/>
                  <a:gd name="connsiteY1" fmla="*/ 50006 h 50006"/>
                  <a:gd name="connsiteX2" fmla="*/ 54769 w 150019"/>
                  <a:gd name="connsiteY2" fmla="*/ 47625 h 50006"/>
                  <a:gd name="connsiteX3" fmla="*/ 76200 w 150019"/>
                  <a:gd name="connsiteY3" fmla="*/ 40481 h 50006"/>
                  <a:gd name="connsiteX4" fmla="*/ 90488 w 150019"/>
                  <a:gd name="connsiteY4" fmla="*/ 47625 h 50006"/>
                  <a:gd name="connsiteX5" fmla="*/ 116681 w 150019"/>
                  <a:gd name="connsiteY5" fmla="*/ 45244 h 50006"/>
                  <a:gd name="connsiteX6" fmla="*/ 150019 w 150019"/>
                  <a:gd name="connsiteY6" fmla="*/ 26194 h 50006"/>
                  <a:gd name="connsiteX7" fmla="*/ 135731 w 150019"/>
                  <a:gd name="connsiteY7" fmla="*/ 14288 h 50006"/>
                  <a:gd name="connsiteX8" fmla="*/ 100013 w 150019"/>
                  <a:gd name="connsiteY8" fmla="*/ 21431 h 50006"/>
                  <a:gd name="connsiteX9" fmla="*/ 80963 w 150019"/>
                  <a:gd name="connsiteY9" fmla="*/ 0 h 50006"/>
                  <a:gd name="connsiteX10" fmla="*/ 73819 w 150019"/>
                  <a:gd name="connsiteY10" fmla="*/ 19050 h 50006"/>
                  <a:gd name="connsiteX11" fmla="*/ 16669 w 150019"/>
                  <a:gd name="connsiteY11" fmla="*/ 9525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0019" h="50006">
                    <a:moveTo>
                      <a:pt x="16669" y="9525"/>
                    </a:moveTo>
                    <a:lnTo>
                      <a:pt x="0" y="50006"/>
                    </a:lnTo>
                    <a:lnTo>
                      <a:pt x="54769" y="47625"/>
                    </a:lnTo>
                    <a:lnTo>
                      <a:pt x="76200" y="40481"/>
                    </a:lnTo>
                    <a:lnTo>
                      <a:pt x="90488" y="47625"/>
                    </a:lnTo>
                    <a:lnTo>
                      <a:pt x="116681" y="45244"/>
                    </a:lnTo>
                    <a:lnTo>
                      <a:pt x="150019" y="26194"/>
                    </a:lnTo>
                    <a:lnTo>
                      <a:pt x="135731" y="14288"/>
                    </a:lnTo>
                    <a:lnTo>
                      <a:pt x="100013" y="21431"/>
                    </a:lnTo>
                    <a:lnTo>
                      <a:pt x="80963" y="0"/>
                    </a:lnTo>
                    <a:lnTo>
                      <a:pt x="73819" y="19050"/>
                    </a:lnTo>
                    <a:lnTo>
                      <a:pt x="16669" y="9525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14" name="Freeform 64"/>
              <p:cNvSpPr/>
              <p:nvPr/>
            </p:nvSpPr>
            <p:spPr>
              <a:xfrm>
                <a:off x="3007277" y="6160865"/>
                <a:ext cx="65115" cy="57264"/>
              </a:xfrm>
              <a:custGeom>
                <a:avLst/>
                <a:gdLst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0 w 64294"/>
                  <a:gd name="connsiteY4" fmla="*/ 0 h 52388"/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26194 w 64294"/>
                  <a:gd name="connsiteY4" fmla="*/ 9525 h 52388"/>
                  <a:gd name="connsiteX5" fmla="*/ 0 w 64294"/>
                  <a:gd name="connsiteY5" fmla="*/ 0 h 52388"/>
                  <a:gd name="connsiteX0" fmla="*/ 0 w 64294"/>
                  <a:gd name="connsiteY0" fmla="*/ 4762 h 57150"/>
                  <a:gd name="connsiteX1" fmla="*/ 21431 w 64294"/>
                  <a:gd name="connsiteY1" fmla="*/ 57150 h 57150"/>
                  <a:gd name="connsiteX2" fmla="*/ 42862 w 64294"/>
                  <a:gd name="connsiteY2" fmla="*/ 54769 h 57150"/>
                  <a:gd name="connsiteX3" fmla="*/ 64294 w 64294"/>
                  <a:gd name="connsiteY3" fmla="*/ 33337 h 57150"/>
                  <a:gd name="connsiteX4" fmla="*/ 28576 w 64294"/>
                  <a:gd name="connsiteY4" fmla="*/ 0 h 57150"/>
                  <a:gd name="connsiteX5" fmla="*/ 0 w 64294"/>
                  <a:gd name="connsiteY5" fmla="*/ 47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94" h="57150">
                    <a:moveTo>
                      <a:pt x="0" y="4762"/>
                    </a:moveTo>
                    <a:lnTo>
                      <a:pt x="21431" y="57150"/>
                    </a:lnTo>
                    <a:lnTo>
                      <a:pt x="42862" y="54769"/>
                    </a:lnTo>
                    <a:lnTo>
                      <a:pt x="64294" y="33337"/>
                    </a:lnTo>
                    <a:lnTo>
                      <a:pt x="28576" y="0"/>
                    </a:lnTo>
                    <a:lnTo>
                      <a:pt x="0" y="4762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15" name="Freeform 65"/>
              <p:cNvSpPr/>
              <p:nvPr/>
            </p:nvSpPr>
            <p:spPr>
              <a:xfrm>
                <a:off x="3107331" y="6235626"/>
                <a:ext cx="38116" cy="31813"/>
              </a:xfrm>
              <a:custGeom>
                <a:avLst/>
                <a:gdLst>
                  <a:gd name="connsiteX0" fmla="*/ 0 w 9525"/>
                  <a:gd name="connsiteY0" fmla="*/ 0 h 23813"/>
                  <a:gd name="connsiteX1" fmla="*/ 9525 w 9525"/>
                  <a:gd name="connsiteY1" fmla="*/ 23813 h 23813"/>
                  <a:gd name="connsiteX2" fmla="*/ 0 w 9525"/>
                  <a:gd name="connsiteY2" fmla="*/ 0 h 23813"/>
                  <a:gd name="connsiteX0" fmla="*/ 414 w 10422"/>
                  <a:gd name="connsiteY0" fmla="*/ 0 h 11276"/>
                  <a:gd name="connsiteX1" fmla="*/ 10414 w 10422"/>
                  <a:gd name="connsiteY1" fmla="*/ 10000 h 11276"/>
                  <a:gd name="connsiteX2" fmla="*/ 2080 w 10422"/>
                  <a:gd name="connsiteY2" fmla="*/ 10000 h 11276"/>
                  <a:gd name="connsiteX3" fmla="*/ 414 w 10422"/>
                  <a:gd name="connsiteY3" fmla="*/ 0 h 11276"/>
                  <a:gd name="connsiteX0" fmla="*/ 4640 w 8508"/>
                  <a:gd name="connsiteY0" fmla="*/ 0 h 6867"/>
                  <a:gd name="connsiteX1" fmla="*/ 8390 w 8508"/>
                  <a:gd name="connsiteY1" fmla="*/ 5833 h 6867"/>
                  <a:gd name="connsiteX2" fmla="*/ 56 w 8508"/>
                  <a:gd name="connsiteY2" fmla="*/ 5833 h 6867"/>
                  <a:gd name="connsiteX3" fmla="*/ 4640 w 8508"/>
                  <a:gd name="connsiteY3" fmla="*/ 0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08" h="6867">
                    <a:moveTo>
                      <a:pt x="4640" y="0"/>
                    </a:moveTo>
                    <a:cubicBezTo>
                      <a:pt x="6029" y="0"/>
                      <a:pt x="9154" y="4861"/>
                      <a:pt x="8390" y="5833"/>
                    </a:cubicBezTo>
                    <a:cubicBezTo>
                      <a:pt x="7626" y="6805"/>
                      <a:pt x="2139" y="7569"/>
                      <a:pt x="56" y="5833"/>
                    </a:cubicBezTo>
                    <a:cubicBezTo>
                      <a:pt x="-499" y="2500"/>
                      <a:pt x="3251" y="0"/>
                      <a:pt x="4640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 sz="4050" dirty="0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86" name="TextBox 85"/>
          <p:cNvSpPr txBox="1"/>
          <p:nvPr/>
        </p:nvSpPr>
        <p:spPr>
          <a:xfrm>
            <a:off x="1127608" y="1164106"/>
            <a:ext cx="8170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USA MAP </a:t>
            </a:r>
          </a:p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ANALYSIS TRADING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27608" y="4628467"/>
            <a:ext cx="7473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Authoritatively pontificate technically sound niches and backward-compatible customer service. Synergistically foster cross-media products. Dynamically drive excellent channels after premier e-services. Uniquely promote future-proof ROI for sustainable expertise.</a:t>
            </a:r>
            <a:endParaRPr lang="ru-RU" sz="1600" dirty="0">
              <a:solidFill>
                <a:srgbClr val="41424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9721517" y="6804340"/>
            <a:ext cx="7459578" cy="1895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10213752" y="7398281"/>
            <a:ext cx="11637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806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1457105" y="7462401"/>
            <a:ext cx="1943099" cy="579646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Active</a:t>
            </a:r>
          </a:p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Reviewers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625307" y="7398281"/>
            <a:ext cx="12458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57%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5033886" y="7462401"/>
            <a:ext cx="1943099" cy="579646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Registrated</a:t>
            </a:r>
          </a:p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Users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1224090" y="7377757"/>
            <a:ext cx="719913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1224090" y="7377757"/>
            <a:ext cx="575133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1144120" y="6960060"/>
            <a:ext cx="4640718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Increase in the number of indicators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863170" y="6960059"/>
            <a:ext cx="1672314" cy="3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87%</a:t>
            </a:r>
          </a:p>
        </p:txBody>
      </p:sp>
      <p:cxnSp>
        <p:nvCxnSpPr>
          <p:cNvPr id="100" name="Straight Connector 99"/>
          <p:cNvCxnSpPr/>
          <p:nvPr/>
        </p:nvCxnSpPr>
        <p:spPr>
          <a:xfrm>
            <a:off x="1224090" y="8229614"/>
            <a:ext cx="7199138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224090" y="8229614"/>
            <a:ext cx="5176568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144120" y="7806933"/>
            <a:ext cx="4463297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Number of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sale indicators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63170" y="7806933"/>
            <a:ext cx="1672314" cy="3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65%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184527" y="3332992"/>
            <a:ext cx="788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 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AF2425E-33D9-4769-8340-A8A7A2CBE4F9}"/>
              </a:ext>
            </a:extLst>
          </p:cNvPr>
          <p:cNvSpPr/>
          <p:nvPr/>
        </p:nvSpPr>
        <p:spPr>
          <a:xfrm>
            <a:off x="261938" y="262732"/>
            <a:ext cx="17764125" cy="9763125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6F5227-F939-4AA9-B97B-C74D9F8640E5}"/>
              </a:ext>
            </a:extLst>
          </p:cNvPr>
          <p:cNvSpPr txBox="1"/>
          <p:nvPr/>
        </p:nvSpPr>
        <p:spPr>
          <a:xfrm>
            <a:off x="12537675" y="4750863"/>
            <a:ext cx="4829121" cy="275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1501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Aa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745DCF-86BB-42F7-B27E-02E8A0F7802B}"/>
              </a:ext>
            </a:extLst>
          </p:cNvPr>
          <p:cNvSpPr/>
          <p:nvPr/>
        </p:nvSpPr>
        <p:spPr>
          <a:xfrm>
            <a:off x="9279345" y="6742154"/>
            <a:ext cx="2413644" cy="24240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3F5A8-3386-4AFB-812B-E2F03CC2958F}"/>
              </a:ext>
            </a:extLst>
          </p:cNvPr>
          <p:cNvSpPr/>
          <p:nvPr/>
        </p:nvSpPr>
        <p:spPr>
          <a:xfrm>
            <a:off x="1226345" y="6742154"/>
            <a:ext cx="2413644" cy="2424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2A04C8-94DE-4EE1-95CD-9761A55CEDB2}"/>
              </a:ext>
            </a:extLst>
          </p:cNvPr>
          <p:cNvSpPr/>
          <p:nvPr/>
        </p:nvSpPr>
        <p:spPr>
          <a:xfrm>
            <a:off x="3910679" y="6742154"/>
            <a:ext cx="2413644" cy="24240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389EFD-5307-475E-9D7F-932563977382}"/>
              </a:ext>
            </a:extLst>
          </p:cNvPr>
          <p:cNvSpPr/>
          <p:nvPr/>
        </p:nvSpPr>
        <p:spPr>
          <a:xfrm>
            <a:off x="6595013" y="6742154"/>
            <a:ext cx="2413644" cy="2424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AF201-C338-424D-A234-39CAB839495E}"/>
              </a:ext>
            </a:extLst>
          </p:cNvPr>
          <p:cNvSpPr/>
          <p:nvPr/>
        </p:nvSpPr>
        <p:spPr>
          <a:xfrm>
            <a:off x="14648013" y="6742154"/>
            <a:ext cx="2413644" cy="24240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7D0D5-CC33-4F4A-BD88-348D2A44F569}"/>
              </a:ext>
            </a:extLst>
          </p:cNvPr>
          <p:cNvSpPr/>
          <p:nvPr/>
        </p:nvSpPr>
        <p:spPr>
          <a:xfrm>
            <a:off x="11963679" y="6742154"/>
            <a:ext cx="2413644" cy="24240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C22928-36B3-4D2E-A1E7-2F2BE152BCB5}"/>
              </a:ext>
            </a:extLst>
          </p:cNvPr>
          <p:cNvSpPr txBox="1"/>
          <p:nvPr/>
        </p:nvSpPr>
        <p:spPr>
          <a:xfrm>
            <a:off x="1001484" y="1452219"/>
            <a:ext cx="14299407" cy="18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188" b="1" dirty="0">
                <a:solidFill>
                  <a:schemeClr val="accent1"/>
                </a:solidFill>
                <a:latin typeface="+mj-lt"/>
              </a:rPr>
              <a:t>ACADEMIC</a:t>
            </a:r>
            <a:br>
              <a:rPr lang="en-US" sz="7188" b="1" dirty="0">
                <a:solidFill>
                  <a:schemeClr val="accent1"/>
                </a:solidFill>
                <a:latin typeface="+mj-lt"/>
              </a:rPr>
            </a:br>
            <a:r>
              <a:rPr lang="en-US" sz="7188" dirty="0">
                <a:solidFill>
                  <a:schemeClr val="accent1"/>
                </a:solidFill>
                <a:latin typeface="+mj-lt"/>
              </a:rPr>
              <a:t>POWERPOINT TEMPLATE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0E1AF9-A25B-451A-B0B5-88E723C3FCE2}"/>
              </a:ext>
            </a:extLst>
          </p:cNvPr>
          <p:cNvSpPr txBox="1"/>
          <p:nvPr/>
        </p:nvSpPr>
        <p:spPr>
          <a:xfrm>
            <a:off x="1178719" y="5452717"/>
            <a:ext cx="4447382" cy="46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>
                <a:solidFill>
                  <a:schemeClr val="accent1"/>
                </a:solidFill>
                <a:latin typeface="+mj-lt"/>
              </a:rPr>
              <a:t>FONT: </a:t>
            </a:r>
            <a:r>
              <a:rPr lang="en-US" sz="3000" b="1" dirty="0">
                <a:solidFill>
                  <a:schemeClr val="accent1"/>
                </a:solidFill>
                <a:latin typeface="+mj-lt"/>
              </a:rPr>
              <a:t>MONTSERRAT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103FB0-6C68-4B5B-BA0C-90E43A64CCC8}"/>
              </a:ext>
            </a:extLst>
          </p:cNvPr>
          <p:cNvSpPr txBox="1"/>
          <p:nvPr/>
        </p:nvSpPr>
        <p:spPr>
          <a:xfrm>
            <a:off x="1178718" y="6142051"/>
            <a:ext cx="14299407" cy="46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>
                <a:solidFill>
                  <a:schemeClr val="accent1"/>
                </a:solidFill>
                <a:latin typeface="+mj-lt"/>
              </a:rPr>
              <a:t>COLOR </a:t>
            </a:r>
            <a:r>
              <a:rPr lang="en-US" sz="3000" b="1" dirty="0">
                <a:solidFill>
                  <a:schemeClr val="accent1"/>
                </a:solidFill>
                <a:latin typeface="+mj-lt"/>
              </a:rPr>
              <a:t>PALETTE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1700E9-2B17-4318-839D-FE6676B8999E}"/>
              </a:ext>
            </a:extLst>
          </p:cNvPr>
          <p:cNvCxnSpPr>
            <a:cxnSpLocks/>
          </p:cNvCxnSpPr>
          <p:nvPr/>
        </p:nvCxnSpPr>
        <p:spPr>
          <a:xfrm>
            <a:off x="1226345" y="3735205"/>
            <a:ext cx="16799718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hlinkClick r:id="rId2"/>
            <a:extLst>
              <a:ext uri="{FF2B5EF4-FFF2-40B4-BE49-F238E27FC236}">
                <a16:creationId xmlns:a16="http://schemas.microsoft.com/office/drawing/2014/main" id="{45047B1E-DE7C-41C0-AEF4-8CEBFDE6D17A}"/>
              </a:ext>
            </a:extLst>
          </p:cNvPr>
          <p:cNvSpPr/>
          <p:nvPr/>
        </p:nvSpPr>
        <p:spPr>
          <a:xfrm>
            <a:off x="5754414" y="5490817"/>
            <a:ext cx="1704852" cy="3345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spc="375" dirty="0">
                <a:solidFill>
                  <a:schemeClr val="bg1"/>
                </a:solidFill>
                <a:latin typeface="+mj-lt"/>
              </a:rPr>
              <a:t>DOWNLOAD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CC375-4A85-4E8C-911E-37484709406C}"/>
              </a:ext>
            </a:extLst>
          </p:cNvPr>
          <p:cNvSpPr/>
          <p:nvPr/>
        </p:nvSpPr>
        <p:spPr>
          <a:xfrm>
            <a:off x="400050" y="400844"/>
            <a:ext cx="17287875" cy="7715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D896DD-C675-4566-91ED-6FD1DD71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7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15420" y="3299655"/>
            <a:ext cx="9438280" cy="422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Monotonectally conceptualize flexible technologies for dynamic architectures.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420" y="4250285"/>
            <a:ext cx="9438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Conveniently repurpose sticky interfaces with extensible metrics. Quickly e-enable dynamic benefits through B2C convergence.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5420" y="1580532"/>
            <a:ext cx="8942980" cy="162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dirty="0">
                <a:solidFill>
                  <a:schemeClr val="accent1"/>
                </a:solidFill>
                <a:latin typeface="+mj-lt"/>
                <a:cs typeface="Rubik Medium" panose="02000604000000020004" pitchFamily="2" charset="-79"/>
              </a:rPr>
              <a:t>WE PROVIDE MORE THAN A HUNDRED DECISION </a:t>
            </a:r>
            <a:endParaRPr lang="ru-RU" sz="4800" dirty="0">
              <a:solidFill>
                <a:schemeClr val="accent1"/>
              </a:solidFill>
              <a:latin typeface="+mj-lt"/>
              <a:cs typeface="Rubik Medium" panose="02000604000000020004" pitchFamily="2" charset="-79"/>
            </a:endParaRPr>
          </a:p>
        </p:txBody>
      </p:sp>
      <p:cxnSp>
        <p:nvCxnSpPr>
          <p:cNvPr id="19" name="Прямая соединительная линия 7"/>
          <p:cNvCxnSpPr/>
          <p:nvPr/>
        </p:nvCxnSpPr>
        <p:spPr>
          <a:xfrm flipV="1">
            <a:off x="1187116" y="6769509"/>
            <a:ext cx="15865640" cy="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1"/>
          <p:cNvCxnSpPr/>
          <p:nvPr/>
        </p:nvCxnSpPr>
        <p:spPr>
          <a:xfrm flipV="1">
            <a:off x="1225216" y="6784840"/>
            <a:ext cx="4771022" cy="1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228873" y="7297717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31754" y="7102925"/>
            <a:ext cx="6109819" cy="123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opportunities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embrace.</a:t>
            </a:r>
          </a:p>
        </p:txBody>
      </p:sp>
      <p:sp>
        <p:nvSpPr>
          <p:cNvPr id="26" name="Freeform 177"/>
          <p:cNvSpPr>
            <a:spLocks noEditPoints="1"/>
          </p:cNvSpPr>
          <p:nvPr/>
        </p:nvSpPr>
        <p:spPr bwMode="auto">
          <a:xfrm>
            <a:off x="1449465" y="7522277"/>
            <a:ext cx="552450" cy="54451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9760419" y="7297717"/>
            <a:ext cx="993635" cy="993635"/>
          </a:xfrm>
          <a:prstGeom prst="roundRect">
            <a:avLst>
              <a:gd name="adj" fmla="val 5238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163300" y="7102925"/>
            <a:ext cx="6162174" cy="123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Name of opportunities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embrace.</a:t>
            </a:r>
          </a:p>
        </p:txBody>
      </p:sp>
      <p:sp>
        <p:nvSpPr>
          <p:cNvPr id="29" name="Freeform 213"/>
          <p:cNvSpPr>
            <a:spLocks noEditPoints="1"/>
          </p:cNvSpPr>
          <p:nvPr/>
        </p:nvSpPr>
        <p:spPr bwMode="auto">
          <a:xfrm>
            <a:off x="9963651" y="7526891"/>
            <a:ext cx="552450" cy="552450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108EDA3-0773-48D6-A64C-D92BD9AD38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7" b="18867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070C25C-C744-4F6D-B394-BF5D79D8F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3" b="18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2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2CD9600-0EA2-488B-9099-61AF45D66C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b="10150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8758989" y="7751928"/>
            <a:ext cx="3827120" cy="2536660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28268" y="8000864"/>
            <a:ext cx="151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45%</a:t>
            </a:r>
          </a:p>
        </p:txBody>
      </p:sp>
      <p:sp>
        <p:nvSpPr>
          <p:cNvPr id="6" name="Rectangle 5"/>
          <p:cNvSpPr/>
          <p:nvPr/>
        </p:nvSpPr>
        <p:spPr>
          <a:xfrm>
            <a:off x="9228268" y="8816521"/>
            <a:ext cx="3365514" cy="1071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Collaboratively rest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Dramatically incubate.</a:t>
            </a:r>
            <a:endParaRPr lang="en-US" sz="1600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1869" y="7751928"/>
            <a:ext cx="3827120" cy="2536660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01148" y="8000864"/>
            <a:ext cx="151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23%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1148" y="8816521"/>
            <a:ext cx="3347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Collaboratively rest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Proactively brand corporate technology.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Dramatically incubate.</a:t>
            </a:r>
            <a:endParaRPr lang="en-US" sz="1600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2852" y="1858476"/>
            <a:ext cx="6937191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ABOUT COMPANY FACT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2852" y="4005060"/>
            <a:ext cx="5683903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400" dirty="0">
              <a:solidFill>
                <a:srgbClr val="41424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2852" y="5186796"/>
            <a:ext cx="761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</a:t>
            </a:r>
          </a:p>
        </p:txBody>
      </p:sp>
    </p:spTree>
    <p:extLst>
      <p:ext uri="{BB962C8B-B14F-4D97-AF65-F5344CB8AC3E}">
        <p14:creationId xmlns:p14="http://schemas.microsoft.com/office/powerpoint/2010/main" val="24568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2716" y="1064754"/>
            <a:ext cx="7902568" cy="9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OUR MAIN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6111" y="1989740"/>
            <a:ext cx="10235779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 capital evisculate quality customer service</a:t>
            </a:r>
            <a:endParaRPr lang="en-US" sz="4400" dirty="0">
              <a:solidFill>
                <a:schemeClr val="bg1">
                  <a:lumMod val="75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4360" y="3287398"/>
            <a:ext cx="57026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 title here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18577" y="3287398"/>
            <a:ext cx="57026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 title here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4360" y="6030598"/>
            <a:ext cx="57026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 title here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18577" y="6030598"/>
            <a:ext cx="57026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 title here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backward-compatible.</a:t>
            </a:r>
          </a:p>
        </p:txBody>
      </p:sp>
      <p:sp>
        <p:nvSpPr>
          <p:cNvPr id="22" name="Скругленный прямоугольник 9"/>
          <p:cNvSpPr/>
          <p:nvPr/>
        </p:nvSpPr>
        <p:spPr>
          <a:xfrm rot="2700000">
            <a:off x="1277658" y="3574645"/>
            <a:ext cx="1359064" cy="1359064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Freeform 213"/>
          <p:cNvSpPr>
            <a:spLocks noEditPoints="1"/>
          </p:cNvSpPr>
          <p:nvPr/>
        </p:nvSpPr>
        <p:spPr bwMode="auto">
          <a:xfrm>
            <a:off x="1680965" y="3977952"/>
            <a:ext cx="552450" cy="552450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Скругленный прямоугольник 9"/>
          <p:cNvSpPr/>
          <p:nvPr/>
        </p:nvSpPr>
        <p:spPr>
          <a:xfrm rot="2700000">
            <a:off x="1277658" y="6181431"/>
            <a:ext cx="1359064" cy="1359064"/>
          </a:xfrm>
          <a:prstGeom prst="roundRect">
            <a:avLst>
              <a:gd name="adj" fmla="val 30113"/>
            </a:avLst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Freeform 68"/>
          <p:cNvSpPr>
            <a:spLocks noEditPoints="1"/>
          </p:cNvSpPr>
          <p:nvPr/>
        </p:nvSpPr>
        <p:spPr bwMode="auto">
          <a:xfrm>
            <a:off x="1680965" y="6584738"/>
            <a:ext cx="552450" cy="552450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/>
          </a:p>
        </p:txBody>
      </p:sp>
      <p:sp>
        <p:nvSpPr>
          <p:cNvPr id="26" name="Скругленный прямоугольник 9"/>
          <p:cNvSpPr/>
          <p:nvPr/>
        </p:nvSpPr>
        <p:spPr>
          <a:xfrm rot="2700000">
            <a:off x="9651638" y="3574646"/>
            <a:ext cx="1359064" cy="1359064"/>
          </a:xfrm>
          <a:prstGeom prst="roundRect">
            <a:avLst>
              <a:gd name="adj" fmla="val 30113"/>
            </a:avLst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Скругленный прямоугольник 9"/>
          <p:cNvSpPr/>
          <p:nvPr/>
        </p:nvSpPr>
        <p:spPr>
          <a:xfrm rot="2700000">
            <a:off x="9651638" y="6181432"/>
            <a:ext cx="1359064" cy="1359064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10054945" y="4028753"/>
            <a:ext cx="552450" cy="45085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177"/>
          <p:cNvSpPr>
            <a:spLocks noEditPoints="1"/>
          </p:cNvSpPr>
          <p:nvPr/>
        </p:nvSpPr>
        <p:spPr bwMode="auto">
          <a:xfrm>
            <a:off x="10054945" y="6588708"/>
            <a:ext cx="552450" cy="54451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7100" y="852150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+mj-lt"/>
                <a:cs typeface="Rubik Medium" panose="02000604000000020004" pitchFamily="2" charset="-79"/>
              </a:rPr>
              <a:t>ADVANTAGES IN NUMBERS</a:t>
            </a:r>
            <a:endParaRPr lang="ru-RU" sz="5400" dirty="0">
              <a:solidFill>
                <a:schemeClr val="accent1"/>
              </a:solidFill>
              <a:latin typeface="+mj-lt"/>
              <a:cs typeface="Rubik Medium" panose="02000604000000020004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8295" y="1812611"/>
            <a:ext cx="1349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Cardo" panose="02020600000000000000" pitchFamily="18" charset="-79"/>
                <a:cs typeface="Cardo" panose="02020600000000000000" pitchFamily="18" charset="-79"/>
              </a:rPr>
              <a:t>Rapaciously implement inexpensive meta-services via prospective methodologies.</a:t>
            </a:r>
            <a:endParaRPr lang="ru-RU" sz="1600" dirty="0">
              <a:solidFill>
                <a:schemeClr val="bg1">
                  <a:lumMod val="50000"/>
                </a:schemeClr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7209" y="6360692"/>
            <a:ext cx="15963728" cy="24549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Овал 13"/>
          <p:cNvSpPr/>
          <p:nvPr/>
        </p:nvSpPr>
        <p:spPr>
          <a:xfrm>
            <a:off x="2125597" y="7030716"/>
            <a:ext cx="1114908" cy="111490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  <a:effectLst>
            <a:outerShdw blurRad="292100" dist="127000" dir="5400000" algn="ctr" rotWithShape="0">
              <a:schemeClr val="bg1">
                <a:lumMod val="65000"/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 dirty="0"/>
          </a:p>
        </p:txBody>
      </p:sp>
      <p:sp>
        <p:nvSpPr>
          <p:cNvPr id="17" name="Freeform 157"/>
          <p:cNvSpPr>
            <a:spLocks noEditPoints="1"/>
          </p:cNvSpPr>
          <p:nvPr/>
        </p:nvSpPr>
        <p:spPr bwMode="auto">
          <a:xfrm>
            <a:off x="2406826" y="7311945"/>
            <a:ext cx="552450" cy="552450"/>
          </a:xfrm>
          <a:custGeom>
            <a:avLst/>
            <a:gdLst>
              <a:gd name="T0" fmla="*/ 143 w 147"/>
              <a:gd name="T1" fmla="*/ 50 h 147"/>
              <a:gd name="T2" fmla="*/ 140 w 147"/>
              <a:gd name="T3" fmla="*/ 53 h 147"/>
              <a:gd name="T4" fmla="*/ 140 w 147"/>
              <a:gd name="T5" fmla="*/ 127 h 147"/>
              <a:gd name="T6" fmla="*/ 127 w 147"/>
              <a:gd name="T7" fmla="*/ 140 h 147"/>
              <a:gd name="T8" fmla="*/ 20 w 147"/>
              <a:gd name="T9" fmla="*/ 140 h 147"/>
              <a:gd name="T10" fmla="*/ 6 w 147"/>
              <a:gd name="T11" fmla="*/ 127 h 147"/>
              <a:gd name="T12" fmla="*/ 6 w 147"/>
              <a:gd name="T13" fmla="*/ 20 h 147"/>
              <a:gd name="T14" fmla="*/ 20 w 147"/>
              <a:gd name="T15" fmla="*/ 7 h 147"/>
              <a:gd name="T16" fmla="*/ 93 w 147"/>
              <a:gd name="T17" fmla="*/ 7 h 147"/>
              <a:gd name="T18" fmla="*/ 97 w 147"/>
              <a:gd name="T19" fmla="*/ 3 h 147"/>
              <a:gd name="T20" fmla="*/ 93 w 147"/>
              <a:gd name="T21" fmla="*/ 0 h 147"/>
              <a:gd name="T22" fmla="*/ 20 w 147"/>
              <a:gd name="T23" fmla="*/ 0 h 147"/>
              <a:gd name="T24" fmla="*/ 0 w 147"/>
              <a:gd name="T25" fmla="*/ 20 h 147"/>
              <a:gd name="T26" fmla="*/ 0 w 147"/>
              <a:gd name="T27" fmla="*/ 127 h 147"/>
              <a:gd name="T28" fmla="*/ 20 w 147"/>
              <a:gd name="T29" fmla="*/ 147 h 147"/>
              <a:gd name="T30" fmla="*/ 127 w 147"/>
              <a:gd name="T31" fmla="*/ 147 h 147"/>
              <a:gd name="T32" fmla="*/ 147 w 147"/>
              <a:gd name="T33" fmla="*/ 127 h 147"/>
              <a:gd name="T34" fmla="*/ 147 w 147"/>
              <a:gd name="T35" fmla="*/ 53 h 147"/>
              <a:gd name="T36" fmla="*/ 143 w 147"/>
              <a:gd name="T37" fmla="*/ 50 h 147"/>
              <a:gd name="T38" fmla="*/ 37 w 147"/>
              <a:gd name="T39" fmla="*/ 110 h 147"/>
              <a:gd name="T40" fmla="*/ 65 w 147"/>
              <a:gd name="T41" fmla="*/ 105 h 147"/>
              <a:gd name="T42" fmla="*/ 142 w 147"/>
              <a:gd name="T43" fmla="*/ 28 h 147"/>
              <a:gd name="T44" fmla="*/ 147 w 147"/>
              <a:gd name="T45" fmla="*/ 17 h 147"/>
              <a:gd name="T46" fmla="*/ 130 w 147"/>
              <a:gd name="T47" fmla="*/ 0 h 147"/>
              <a:gd name="T48" fmla="*/ 118 w 147"/>
              <a:gd name="T49" fmla="*/ 5 h 147"/>
              <a:gd name="T50" fmla="*/ 41 w 147"/>
              <a:gd name="T51" fmla="*/ 82 h 147"/>
              <a:gd name="T52" fmla="*/ 37 w 147"/>
              <a:gd name="T53" fmla="*/ 110 h 147"/>
              <a:gd name="T54" fmla="*/ 123 w 147"/>
              <a:gd name="T55" fmla="*/ 10 h 147"/>
              <a:gd name="T56" fmla="*/ 130 w 147"/>
              <a:gd name="T57" fmla="*/ 7 h 147"/>
              <a:gd name="T58" fmla="*/ 140 w 147"/>
              <a:gd name="T59" fmla="*/ 17 h 147"/>
              <a:gd name="T60" fmla="*/ 137 w 147"/>
              <a:gd name="T61" fmla="*/ 24 h 147"/>
              <a:gd name="T62" fmla="*/ 133 w 147"/>
              <a:gd name="T63" fmla="*/ 28 h 147"/>
              <a:gd name="T64" fmla="*/ 119 w 147"/>
              <a:gd name="T65" fmla="*/ 14 h 147"/>
              <a:gd name="T66" fmla="*/ 123 w 147"/>
              <a:gd name="T67" fmla="*/ 10 h 147"/>
              <a:gd name="T68" fmla="*/ 114 w 147"/>
              <a:gd name="T69" fmla="*/ 19 h 147"/>
              <a:gd name="T70" fmla="*/ 128 w 147"/>
              <a:gd name="T71" fmla="*/ 33 h 147"/>
              <a:gd name="T72" fmla="*/ 67 w 147"/>
              <a:gd name="T73" fmla="*/ 94 h 147"/>
              <a:gd name="T74" fmla="*/ 67 w 147"/>
              <a:gd name="T75" fmla="*/ 80 h 147"/>
              <a:gd name="T76" fmla="*/ 52 w 147"/>
              <a:gd name="T77" fmla="*/ 80 h 147"/>
              <a:gd name="T78" fmla="*/ 114 w 147"/>
              <a:gd name="T79" fmla="*/ 19 h 147"/>
              <a:gd name="T80" fmla="*/ 47 w 147"/>
              <a:gd name="T81" fmla="*/ 87 h 147"/>
              <a:gd name="T82" fmla="*/ 60 w 147"/>
              <a:gd name="T83" fmla="*/ 87 h 147"/>
              <a:gd name="T84" fmla="*/ 60 w 147"/>
              <a:gd name="T85" fmla="*/ 99 h 147"/>
              <a:gd name="T86" fmla="*/ 45 w 147"/>
              <a:gd name="T87" fmla="*/ 102 h 147"/>
              <a:gd name="T88" fmla="*/ 47 w 147"/>
              <a:gd name="T89" fmla="*/ 8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43" y="50"/>
                </a:moveTo>
                <a:cubicBezTo>
                  <a:pt x="142" y="50"/>
                  <a:pt x="140" y="52"/>
                  <a:pt x="140" y="53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34"/>
                  <a:pt x="134" y="140"/>
                  <a:pt x="127" y="140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2" y="140"/>
                  <a:pt x="6" y="134"/>
                  <a:pt x="6" y="127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3"/>
                  <a:pt x="12" y="7"/>
                  <a:pt x="20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7"/>
                  <a:pt x="97" y="5"/>
                  <a:pt x="97" y="3"/>
                </a:cubicBezTo>
                <a:cubicBezTo>
                  <a:pt x="97" y="1"/>
                  <a:pt x="95" y="0"/>
                  <a:pt x="93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38"/>
                  <a:pt x="9" y="147"/>
                  <a:pt x="20" y="147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38" y="147"/>
                  <a:pt x="147" y="138"/>
                  <a:pt x="147" y="127"/>
                </a:cubicBezTo>
                <a:cubicBezTo>
                  <a:pt x="147" y="53"/>
                  <a:pt x="147" y="53"/>
                  <a:pt x="147" y="53"/>
                </a:cubicBezTo>
                <a:cubicBezTo>
                  <a:pt x="147" y="52"/>
                  <a:pt x="145" y="50"/>
                  <a:pt x="143" y="50"/>
                </a:cubicBezTo>
                <a:close/>
                <a:moveTo>
                  <a:pt x="37" y="110"/>
                </a:moveTo>
                <a:cubicBezTo>
                  <a:pt x="65" y="105"/>
                  <a:pt x="65" y="105"/>
                  <a:pt x="65" y="105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5" y="25"/>
                  <a:pt x="147" y="21"/>
                  <a:pt x="147" y="17"/>
                </a:cubicBezTo>
                <a:cubicBezTo>
                  <a:pt x="147" y="7"/>
                  <a:pt x="139" y="0"/>
                  <a:pt x="130" y="0"/>
                </a:cubicBezTo>
                <a:cubicBezTo>
                  <a:pt x="125" y="0"/>
                  <a:pt x="121" y="2"/>
                  <a:pt x="118" y="5"/>
                </a:cubicBezTo>
                <a:cubicBezTo>
                  <a:pt x="41" y="82"/>
                  <a:pt x="41" y="82"/>
                  <a:pt x="41" y="82"/>
                </a:cubicBezTo>
                <a:lnTo>
                  <a:pt x="37" y="110"/>
                </a:lnTo>
                <a:close/>
                <a:moveTo>
                  <a:pt x="123" y="10"/>
                </a:moveTo>
                <a:cubicBezTo>
                  <a:pt x="125" y="8"/>
                  <a:pt x="127" y="7"/>
                  <a:pt x="130" y="7"/>
                </a:cubicBezTo>
                <a:cubicBezTo>
                  <a:pt x="136" y="7"/>
                  <a:pt x="140" y="11"/>
                  <a:pt x="140" y="17"/>
                </a:cubicBezTo>
                <a:cubicBezTo>
                  <a:pt x="140" y="19"/>
                  <a:pt x="139" y="22"/>
                  <a:pt x="137" y="24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19" y="14"/>
                  <a:pt x="119" y="14"/>
                  <a:pt x="119" y="14"/>
                </a:cubicBezTo>
                <a:lnTo>
                  <a:pt x="123" y="10"/>
                </a:lnTo>
                <a:close/>
                <a:moveTo>
                  <a:pt x="114" y="19"/>
                </a:moveTo>
                <a:cubicBezTo>
                  <a:pt x="128" y="33"/>
                  <a:pt x="128" y="33"/>
                  <a:pt x="128" y="33"/>
                </a:cubicBezTo>
                <a:cubicBezTo>
                  <a:pt x="67" y="94"/>
                  <a:pt x="67" y="94"/>
                  <a:pt x="67" y="94"/>
                </a:cubicBezTo>
                <a:cubicBezTo>
                  <a:pt x="67" y="80"/>
                  <a:pt x="67" y="80"/>
                  <a:pt x="67" y="80"/>
                </a:cubicBezTo>
                <a:cubicBezTo>
                  <a:pt x="52" y="80"/>
                  <a:pt x="52" y="80"/>
                  <a:pt x="52" y="80"/>
                </a:cubicBezTo>
                <a:lnTo>
                  <a:pt x="114" y="19"/>
                </a:lnTo>
                <a:close/>
                <a:moveTo>
                  <a:pt x="47" y="87"/>
                </a:moveTo>
                <a:cubicBezTo>
                  <a:pt x="60" y="87"/>
                  <a:pt x="60" y="87"/>
                  <a:pt x="60" y="87"/>
                </a:cubicBezTo>
                <a:cubicBezTo>
                  <a:pt x="60" y="99"/>
                  <a:pt x="60" y="99"/>
                  <a:pt x="60" y="99"/>
                </a:cubicBezTo>
                <a:cubicBezTo>
                  <a:pt x="45" y="102"/>
                  <a:pt x="45" y="102"/>
                  <a:pt x="45" y="102"/>
                </a:cubicBezTo>
                <a:lnTo>
                  <a:pt x="47" y="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48473" y="6867508"/>
            <a:ext cx="6313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90616" y="6867508"/>
            <a:ext cx="6313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services.</a:t>
            </a:r>
          </a:p>
        </p:txBody>
      </p:sp>
      <p:sp>
        <p:nvSpPr>
          <p:cNvPr id="36" name="Скругленный прямоугольник 9"/>
          <p:cNvSpPr/>
          <p:nvPr/>
        </p:nvSpPr>
        <p:spPr>
          <a:xfrm rot="2700000">
            <a:off x="1571625" y="3381806"/>
            <a:ext cx="1771650" cy="1771650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Freeform 68"/>
          <p:cNvSpPr>
            <a:spLocks noEditPoints="1"/>
          </p:cNvSpPr>
          <p:nvPr/>
        </p:nvSpPr>
        <p:spPr bwMode="auto">
          <a:xfrm>
            <a:off x="2181225" y="3991406"/>
            <a:ext cx="552450" cy="552450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Скругленный прямоугольник 9"/>
          <p:cNvSpPr/>
          <p:nvPr/>
        </p:nvSpPr>
        <p:spPr>
          <a:xfrm rot="2700000">
            <a:off x="14944725" y="3381806"/>
            <a:ext cx="1771650" cy="1771650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Скругленный прямоугольник 3"/>
          <p:cNvSpPr/>
          <p:nvPr/>
        </p:nvSpPr>
        <p:spPr>
          <a:xfrm rot="2700000">
            <a:off x="4914900" y="3381806"/>
            <a:ext cx="1771650" cy="1771650"/>
          </a:xfrm>
          <a:prstGeom prst="roundRect">
            <a:avLst>
              <a:gd name="adj" fmla="val 30113"/>
            </a:avLst>
          </a:prstGeom>
          <a:solidFill>
            <a:schemeClr val="accent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Freeform 177"/>
          <p:cNvSpPr>
            <a:spLocks noEditPoints="1"/>
          </p:cNvSpPr>
          <p:nvPr/>
        </p:nvSpPr>
        <p:spPr bwMode="auto">
          <a:xfrm>
            <a:off x="5524500" y="4008755"/>
            <a:ext cx="552450" cy="54451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Скругленный прямоугольник 3"/>
          <p:cNvSpPr/>
          <p:nvPr/>
        </p:nvSpPr>
        <p:spPr>
          <a:xfrm rot="2700000">
            <a:off x="8258175" y="3381804"/>
            <a:ext cx="1771650" cy="1771650"/>
          </a:xfrm>
          <a:prstGeom prst="roundRect">
            <a:avLst>
              <a:gd name="adj" fmla="val 30113"/>
            </a:avLst>
          </a:prstGeom>
          <a:solidFill>
            <a:schemeClr val="bg2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2" name="Скругленный прямоугольник 3"/>
          <p:cNvSpPr/>
          <p:nvPr/>
        </p:nvSpPr>
        <p:spPr>
          <a:xfrm rot="2700000">
            <a:off x="11601450" y="3381805"/>
            <a:ext cx="1771650" cy="1771650"/>
          </a:xfrm>
          <a:prstGeom prst="roundRect">
            <a:avLst>
              <a:gd name="adj" fmla="val 30113"/>
            </a:avLst>
          </a:prstGeom>
          <a:solidFill>
            <a:schemeClr val="accent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Freeform 42"/>
          <p:cNvSpPr>
            <a:spLocks noEditPoints="1"/>
          </p:cNvSpPr>
          <p:nvPr/>
        </p:nvSpPr>
        <p:spPr bwMode="auto">
          <a:xfrm>
            <a:off x="8867775" y="4093005"/>
            <a:ext cx="552450" cy="450850"/>
          </a:xfrm>
          <a:custGeom>
            <a:avLst/>
            <a:gdLst>
              <a:gd name="T0" fmla="*/ 54 w 147"/>
              <a:gd name="T1" fmla="*/ 67 h 120"/>
              <a:gd name="T2" fmla="*/ 94 w 147"/>
              <a:gd name="T3" fmla="*/ 67 h 120"/>
              <a:gd name="T4" fmla="*/ 74 w 147"/>
              <a:gd name="T5" fmla="*/ 80 h 120"/>
              <a:gd name="T6" fmla="*/ 74 w 147"/>
              <a:gd name="T7" fmla="*/ 53 h 120"/>
              <a:gd name="T8" fmla="*/ 74 w 147"/>
              <a:gd name="T9" fmla="*/ 80 h 120"/>
              <a:gd name="T10" fmla="*/ 114 w 147"/>
              <a:gd name="T11" fmla="*/ 37 h 120"/>
              <a:gd name="T12" fmla="*/ 134 w 147"/>
              <a:gd name="T13" fmla="*/ 37 h 120"/>
              <a:gd name="T14" fmla="*/ 124 w 147"/>
              <a:gd name="T15" fmla="*/ 40 h 120"/>
              <a:gd name="T16" fmla="*/ 124 w 147"/>
              <a:gd name="T17" fmla="*/ 33 h 120"/>
              <a:gd name="T18" fmla="*/ 124 w 147"/>
              <a:gd name="T19" fmla="*/ 40 h 120"/>
              <a:gd name="T20" fmla="*/ 91 w 147"/>
              <a:gd name="T21" fmla="*/ 20 h 120"/>
              <a:gd name="T22" fmla="*/ 91 w 147"/>
              <a:gd name="T23" fmla="*/ 13 h 120"/>
              <a:gd name="T24" fmla="*/ 54 w 147"/>
              <a:gd name="T25" fmla="*/ 17 h 120"/>
              <a:gd name="T26" fmla="*/ 74 w 147"/>
              <a:gd name="T27" fmla="*/ 33 h 120"/>
              <a:gd name="T28" fmla="*/ 74 w 147"/>
              <a:gd name="T29" fmla="*/ 100 h 120"/>
              <a:gd name="T30" fmla="*/ 74 w 147"/>
              <a:gd name="T31" fmla="*/ 33 h 120"/>
              <a:gd name="T32" fmla="*/ 47 w 147"/>
              <a:gd name="T33" fmla="*/ 67 h 120"/>
              <a:gd name="T34" fmla="*/ 101 w 147"/>
              <a:gd name="T35" fmla="*/ 67 h 120"/>
              <a:gd name="T36" fmla="*/ 124 w 147"/>
              <a:gd name="T37" fmla="*/ 53 h 120"/>
              <a:gd name="T38" fmla="*/ 124 w 147"/>
              <a:gd name="T39" fmla="*/ 60 h 120"/>
              <a:gd name="T40" fmla="*/ 124 w 147"/>
              <a:gd name="T41" fmla="*/ 53 h 120"/>
              <a:gd name="T42" fmla="*/ 121 w 147"/>
              <a:gd name="T43" fmla="*/ 13 h 120"/>
              <a:gd name="T44" fmla="*/ 74 w 147"/>
              <a:gd name="T45" fmla="*/ 0 h 120"/>
              <a:gd name="T46" fmla="*/ 27 w 147"/>
              <a:gd name="T47" fmla="*/ 13 h 120"/>
              <a:gd name="T48" fmla="*/ 0 w 147"/>
              <a:gd name="T49" fmla="*/ 27 h 120"/>
              <a:gd name="T50" fmla="*/ 14 w 147"/>
              <a:gd name="T51" fmla="*/ 120 h 120"/>
              <a:gd name="T52" fmla="*/ 147 w 147"/>
              <a:gd name="T53" fmla="*/ 107 h 120"/>
              <a:gd name="T54" fmla="*/ 134 w 147"/>
              <a:gd name="T55" fmla="*/ 13 h 120"/>
              <a:gd name="T56" fmla="*/ 112 w 147"/>
              <a:gd name="T57" fmla="*/ 80 h 120"/>
              <a:gd name="T58" fmla="*/ 141 w 147"/>
              <a:gd name="T59" fmla="*/ 87 h 120"/>
              <a:gd name="T60" fmla="*/ 134 w 147"/>
              <a:gd name="T61" fmla="*/ 113 h 120"/>
              <a:gd name="T62" fmla="*/ 7 w 147"/>
              <a:gd name="T63" fmla="*/ 107 h 120"/>
              <a:gd name="T64" fmla="*/ 39 w 147"/>
              <a:gd name="T65" fmla="*/ 87 h 120"/>
              <a:gd name="T66" fmla="*/ 7 w 147"/>
              <a:gd name="T67" fmla="*/ 80 h 120"/>
              <a:gd name="T68" fmla="*/ 14 w 147"/>
              <a:gd name="T69" fmla="*/ 20 h 120"/>
              <a:gd name="T70" fmla="*/ 51 w 147"/>
              <a:gd name="T71" fmla="*/ 7 h 120"/>
              <a:gd name="T72" fmla="*/ 97 w 147"/>
              <a:gd name="T73" fmla="*/ 7 h 120"/>
              <a:gd name="T74" fmla="*/ 134 w 147"/>
              <a:gd name="T75" fmla="*/ 20 h 120"/>
              <a:gd name="T76" fmla="*/ 141 w 147"/>
              <a:gd name="T77" fmla="*/ 8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7" h="120">
                <a:moveTo>
                  <a:pt x="74" y="47"/>
                </a:moveTo>
                <a:cubicBezTo>
                  <a:pt x="63" y="47"/>
                  <a:pt x="54" y="56"/>
                  <a:pt x="54" y="67"/>
                </a:cubicBezTo>
                <a:cubicBezTo>
                  <a:pt x="54" y="78"/>
                  <a:pt x="63" y="87"/>
                  <a:pt x="74" y="87"/>
                </a:cubicBezTo>
                <a:cubicBezTo>
                  <a:pt x="85" y="87"/>
                  <a:pt x="94" y="78"/>
                  <a:pt x="94" y="67"/>
                </a:cubicBezTo>
                <a:cubicBezTo>
                  <a:pt x="94" y="56"/>
                  <a:pt x="85" y="47"/>
                  <a:pt x="74" y="47"/>
                </a:cubicBezTo>
                <a:close/>
                <a:moveTo>
                  <a:pt x="74" y="80"/>
                </a:moveTo>
                <a:cubicBezTo>
                  <a:pt x="67" y="80"/>
                  <a:pt x="61" y="74"/>
                  <a:pt x="61" y="67"/>
                </a:cubicBezTo>
                <a:cubicBezTo>
                  <a:pt x="61" y="59"/>
                  <a:pt x="67" y="53"/>
                  <a:pt x="74" y="53"/>
                </a:cubicBezTo>
                <a:cubicBezTo>
                  <a:pt x="81" y="53"/>
                  <a:pt x="87" y="59"/>
                  <a:pt x="87" y="67"/>
                </a:cubicBezTo>
                <a:cubicBezTo>
                  <a:pt x="87" y="74"/>
                  <a:pt x="81" y="80"/>
                  <a:pt x="74" y="80"/>
                </a:cubicBezTo>
                <a:close/>
                <a:moveTo>
                  <a:pt x="124" y="27"/>
                </a:moveTo>
                <a:cubicBezTo>
                  <a:pt x="119" y="27"/>
                  <a:pt x="114" y="31"/>
                  <a:pt x="114" y="37"/>
                </a:cubicBezTo>
                <a:cubicBezTo>
                  <a:pt x="114" y="42"/>
                  <a:pt x="119" y="47"/>
                  <a:pt x="124" y="47"/>
                </a:cubicBezTo>
                <a:cubicBezTo>
                  <a:pt x="130" y="47"/>
                  <a:pt x="134" y="42"/>
                  <a:pt x="134" y="37"/>
                </a:cubicBezTo>
                <a:cubicBezTo>
                  <a:pt x="134" y="31"/>
                  <a:pt x="130" y="27"/>
                  <a:pt x="124" y="27"/>
                </a:cubicBezTo>
                <a:close/>
                <a:moveTo>
                  <a:pt x="124" y="40"/>
                </a:moveTo>
                <a:cubicBezTo>
                  <a:pt x="122" y="40"/>
                  <a:pt x="121" y="38"/>
                  <a:pt x="121" y="37"/>
                </a:cubicBezTo>
                <a:cubicBezTo>
                  <a:pt x="121" y="35"/>
                  <a:pt x="122" y="33"/>
                  <a:pt x="124" y="33"/>
                </a:cubicBezTo>
                <a:cubicBezTo>
                  <a:pt x="126" y="33"/>
                  <a:pt x="127" y="35"/>
                  <a:pt x="127" y="37"/>
                </a:cubicBezTo>
                <a:cubicBezTo>
                  <a:pt x="127" y="38"/>
                  <a:pt x="126" y="40"/>
                  <a:pt x="124" y="40"/>
                </a:cubicBezTo>
                <a:close/>
                <a:moveTo>
                  <a:pt x="57" y="20"/>
                </a:moveTo>
                <a:cubicBezTo>
                  <a:pt x="91" y="20"/>
                  <a:pt x="91" y="20"/>
                  <a:pt x="91" y="20"/>
                </a:cubicBezTo>
                <a:cubicBezTo>
                  <a:pt x="93" y="20"/>
                  <a:pt x="94" y="18"/>
                  <a:pt x="94" y="17"/>
                </a:cubicBezTo>
                <a:cubicBezTo>
                  <a:pt x="94" y="15"/>
                  <a:pt x="93" y="13"/>
                  <a:pt x="91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5" y="13"/>
                  <a:pt x="54" y="15"/>
                  <a:pt x="54" y="17"/>
                </a:cubicBezTo>
                <a:cubicBezTo>
                  <a:pt x="54" y="18"/>
                  <a:pt x="55" y="20"/>
                  <a:pt x="57" y="20"/>
                </a:cubicBezTo>
                <a:close/>
                <a:moveTo>
                  <a:pt x="74" y="33"/>
                </a:moveTo>
                <a:cubicBezTo>
                  <a:pt x="56" y="33"/>
                  <a:pt x="41" y="48"/>
                  <a:pt x="41" y="67"/>
                </a:cubicBezTo>
                <a:cubicBezTo>
                  <a:pt x="41" y="85"/>
                  <a:pt x="56" y="100"/>
                  <a:pt x="74" y="100"/>
                </a:cubicBezTo>
                <a:cubicBezTo>
                  <a:pt x="92" y="100"/>
                  <a:pt x="107" y="85"/>
                  <a:pt x="107" y="67"/>
                </a:cubicBezTo>
                <a:cubicBezTo>
                  <a:pt x="107" y="48"/>
                  <a:pt x="92" y="33"/>
                  <a:pt x="74" y="33"/>
                </a:cubicBezTo>
                <a:close/>
                <a:moveTo>
                  <a:pt x="74" y="93"/>
                </a:moveTo>
                <a:cubicBezTo>
                  <a:pt x="59" y="93"/>
                  <a:pt x="47" y="81"/>
                  <a:pt x="47" y="67"/>
                </a:cubicBezTo>
                <a:cubicBezTo>
                  <a:pt x="47" y="52"/>
                  <a:pt x="59" y="40"/>
                  <a:pt x="74" y="40"/>
                </a:cubicBezTo>
                <a:cubicBezTo>
                  <a:pt x="89" y="40"/>
                  <a:pt x="101" y="52"/>
                  <a:pt x="101" y="67"/>
                </a:cubicBezTo>
                <a:cubicBezTo>
                  <a:pt x="101" y="81"/>
                  <a:pt x="89" y="93"/>
                  <a:pt x="74" y="93"/>
                </a:cubicBezTo>
                <a:close/>
                <a:moveTo>
                  <a:pt x="124" y="53"/>
                </a:moveTo>
                <a:cubicBezTo>
                  <a:pt x="122" y="53"/>
                  <a:pt x="121" y="55"/>
                  <a:pt x="121" y="57"/>
                </a:cubicBezTo>
                <a:cubicBezTo>
                  <a:pt x="121" y="59"/>
                  <a:pt x="122" y="60"/>
                  <a:pt x="124" y="60"/>
                </a:cubicBezTo>
                <a:cubicBezTo>
                  <a:pt x="126" y="60"/>
                  <a:pt x="127" y="59"/>
                  <a:pt x="127" y="57"/>
                </a:cubicBezTo>
                <a:cubicBezTo>
                  <a:pt x="127" y="55"/>
                  <a:pt x="126" y="53"/>
                  <a:pt x="124" y="53"/>
                </a:cubicBezTo>
                <a:close/>
                <a:moveTo>
                  <a:pt x="134" y="13"/>
                </a:moveTo>
                <a:cubicBezTo>
                  <a:pt x="121" y="13"/>
                  <a:pt x="121" y="13"/>
                  <a:pt x="121" y="13"/>
                </a:cubicBezTo>
                <a:cubicBezTo>
                  <a:pt x="111" y="13"/>
                  <a:pt x="111" y="0"/>
                  <a:pt x="97" y="0"/>
                </a:cubicBezTo>
                <a:cubicBezTo>
                  <a:pt x="84" y="0"/>
                  <a:pt x="74" y="0"/>
                  <a:pt x="74" y="0"/>
                </a:cubicBezTo>
                <a:cubicBezTo>
                  <a:pt x="74" y="0"/>
                  <a:pt x="64" y="0"/>
                  <a:pt x="51" y="0"/>
                </a:cubicBezTo>
                <a:cubicBezTo>
                  <a:pt x="37" y="0"/>
                  <a:pt x="37" y="13"/>
                  <a:pt x="27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6" y="13"/>
                  <a:pt x="0" y="19"/>
                  <a:pt x="0" y="2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4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41" y="120"/>
                  <a:pt x="147" y="114"/>
                  <a:pt x="147" y="107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9"/>
                  <a:pt x="141" y="13"/>
                  <a:pt x="134" y="13"/>
                </a:cubicBezTo>
                <a:close/>
                <a:moveTo>
                  <a:pt x="141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1" y="82"/>
                  <a:pt x="110" y="85"/>
                  <a:pt x="109" y="87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1" y="110"/>
                  <a:pt x="138" y="113"/>
                  <a:pt x="13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0" y="113"/>
                  <a:pt x="7" y="110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8" y="85"/>
                  <a:pt x="37" y="82"/>
                  <a:pt x="36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3"/>
                  <a:pt x="10" y="20"/>
                  <a:pt x="14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41" y="20"/>
                  <a:pt x="41" y="7"/>
                  <a:pt x="51" y="7"/>
                </a:cubicBezTo>
                <a:cubicBezTo>
                  <a:pt x="57" y="7"/>
                  <a:pt x="74" y="7"/>
                  <a:pt x="74" y="7"/>
                </a:cubicBezTo>
                <a:cubicBezTo>
                  <a:pt x="74" y="7"/>
                  <a:pt x="91" y="7"/>
                  <a:pt x="97" y="7"/>
                </a:cubicBezTo>
                <a:cubicBezTo>
                  <a:pt x="107" y="7"/>
                  <a:pt x="107" y="20"/>
                  <a:pt x="121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8" y="20"/>
                  <a:pt x="141" y="23"/>
                  <a:pt x="141" y="27"/>
                </a:cubicBezTo>
                <a:lnTo>
                  <a:pt x="141" y="8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Freeform 213"/>
          <p:cNvSpPr>
            <a:spLocks noEditPoints="1"/>
          </p:cNvSpPr>
          <p:nvPr/>
        </p:nvSpPr>
        <p:spPr bwMode="auto">
          <a:xfrm>
            <a:off x="12183882" y="4008755"/>
            <a:ext cx="552450" cy="552450"/>
          </a:xfrm>
          <a:custGeom>
            <a:avLst/>
            <a:gdLst>
              <a:gd name="T0" fmla="*/ 109 w 147"/>
              <a:gd name="T1" fmla="*/ 85 h 147"/>
              <a:gd name="T2" fmla="*/ 86 w 147"/>
              <a:gd name="T3" fmla="*/ 44 h 147"/>
              <a:gd name="T4" fmla="*/ 43 w 147"/>
              <a:gd name="T5" fmla="*/ 0 h 147"/>
              <a:gd name="T6" fmla="*/ 43 w 147"/>
              <a:gd name="T7" fmla="*/ 87 h 147"/>
              <a:gd name="T8" fmla="*/ 66 w 147"/>
              <a:gd name="T9" fmla="*/ 110 h 147"/>
              <a:gd name="T10" fmla="*/ 94 w 147"/>
              <a:gd name="T11" fmla="*/ 120 h 147"/>
              <a:gd name="T12" fmla="*/ 106 w 147"/>
              <a:gd name="T13" fmla="*/ 121 h 147"/>
              <a:gd name="T14" fmla="*/ 110 w 147"/>
              <a:gd name="T15" fmla="*/ 134 h 147"/>
              <a:gd name="T16" fmla="*/ 120 w 147"/>
              <a:gd name="T17" fmla="*/ 144 h 147"/>
              <a:gd name="T18" fmla="*/ 143 w 147"/>
              <a:gd name="T19" fmla="*/ 147 h 147"/>
              <a:gd name="T20" fmla="*/ 147 w 147"/>
              <a:gd name="T21" fmla="*/ 124 h 147"/>
              <a:gd name="T22" fmla="*/ 36 w 147"/>
              <a:gd name="T23" fmla="*/ 80 h 147"/>
              <a:gd name="T24" fmla="*/ 43 w 147"/>
              <a:gd name="T25" fmla="*/ 7 h 147"/>
              <a:gd name="T26" fmla="*/ 61 w 147"/>
              <a:gd name="T27" fmla="*/ 38 h 147"/>
              <a:gd name="T28" fmla="*/ 36 w 147"/>
              <a:gd name="T29" fmla="*/ 80 h 147"/>
              <a:gd name="T30" fmla="*/ 126 w 147"/>
              <a:gd name="T31" fmla="*/ 141 h 147"/>
              <a:gd name="T32" fmla="*/ 123 w 147"/>
              <a:gd name="T33" fmla="*/ 127 h 147"/>
              <a:gd name="T34" fmla="*/ 113 w 147"/>
              <a:gd name="T35" fmla="*/ 117 h 147"/>
              <a:gd name="T36" fmla="*/ 98 w 147"/>
              <a:gd name="T37" fmla="*/ 114 h 147"/>
              <a:gd name="T38" fmla="*/ 85 w 147"/>
              <a:gd name="T39" fmla="*/ 102 h 147"/>
              <a:gd name="T40" fmla="*/ 80 w 147"/>
              <a:gd name="T41" fmla="*/ 105 h 147"/>
              <a:gd name="T42" fmla="*/ 42 w 147"/>
              <a:gd name="T43" fmla="*/ 76 h 147"/>
              <a:gd name="T44" fmla="*/ 66 w 147"/>
              <a:gd name="T45" fmla="*/ 42 h 147"/>
              <a:gd name="T46" fmla="*/ 80 w 147"/>
              <a:gd name="T47" fmla="*/ 47 h 147"/>
              <a:gd name="T48" fmla="*/ 70 w 147"/>
              <a:gd name="T49" fmla="*/ 60 h 147"/>
              <a:gd name="T50" fmla="*/ 70 w 147"/>
              <a:gd name="T51" fmla="*/ 80 h 147"/>
              <a:gd name="T52" fmla="*/ 79 w 147"/>
              <a:gd name="T53" fmla="*/ 67 h 147"/>
              <a:gd name="T54" fmla="*/ 104 w 147"/>
              <a:gd name="T55" fmla="*/ 71 h 147"/>
              <a:gd name="T56" fmla="*/ 102 w 147"/>
              <a:gd name="T57" fmla="*/ 83 h 147"/>
              <a:gd name="T58" fmla="*/ 102 w 147"/>
              <a:gd name="T59" fmla="*/ 88 h 147"/>
              <a:gd name="T60" fmla="*/ 140 w 147"/>
              <a:gd name="T61" fmla="*/ 141 h 147"/>
              <a:gd name="T62" fmla="*/ 70 w 147"/>
              <a:gd name="T63" fmla="*/ 74 h 147"/>
              <a:gd name="T64" fmla="*/ 70 w 147"/>
              <a:gd name="T65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146" y="122"/>
                </a:moveTo>
                <a:cubicBezTo>
                  <a:pt x="109" y="85"/>
                  <a:pt x="109" y="85"/>
                  <a:pt x="109" y="85"/>
                </a:cubicBezTo>
                <a:cubicBezTo>
                  <a:pt x="114" y="80"/>
                  <a:pt x="114" y="72"/>
                  <a:pt x="109" y="67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20"/>
                  <a:pt x="67" y="0"/>
                  <a:pt x="43" y="0"/>
                </a:cubicBez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3" y="87"/>
                </a:cubicBezTo>
                <a:cubicBezTo>
                  <a:pt x="43" y="87"/>
                  <a:pt x="43" y="87"/>
                  <a:pt x="43" y="87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71" y="115"/>
                  <a:pt x="79" y="115"/>
                  <a:pt x="85" y="110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20"/>
                  <a:pt x="95" y="121"/>
                  <a:pt x="96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31"/>
                  <a:pt x="106" y="131"/>
                  <a:pt x="106" y="131"/>
                </a:cubicBezTo>
                <a:cubicBezTo>
                  <a:pt x="106" y="132"/>
                  <a:pt x="108" y="134"/>
                  <a:pt x="110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6"/>
                  <a:pt x="121" y="147"/>
                  <a:pt x="123" y="147"/>
                </a:cubicBezTo>
                <a:cubicBezTo>
                  <a:pt x="143" y="147"/>
                  <a:pt x="143" y="147"/>
                  <a:pt x="143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47" y="123"/>
                  <a:pt x="146" y="122"/>
                  <a:pt x="146" y="122"/>
                </a:cubicBezTo>
                <a:close/>
                <a:moveTo>
                  <a:pt x="36" y="80"/>
                </a:moveTo>
                <a:cubicBezTo>
                  <a:pt x="19" y="76"/>
                  <a:pt x="6" y="62"/>
                  <a:pt x="6" y="44"/>
                </a:cubicBezTo>
                <a:cubicBezTo>
                  <a:pt x="6" y="23"/>
                  <a:pt x="23" y="7"/>
                  <a:pt x="43" y="7"/>
                </a:cubicBezTo>
                <a:cubicBezTo>
                  <a:pt x="61" y="7"/>
                  <a:pt x="76" y="20"/>
                  <a:pt x="79" y="37"/>
                </a:cubicBezTo>
                <a:cubicBezTo>
                  <a:pt x="74" y="32"/>
                  <a:pt x="66" y="33"/>
                  <a:pt x="61" y="38"/>
                </a:cubicBezTo>
                <a:cubicBezTo>
                  <a:pt x="37" y="62"/>
                  <a:pt x="37" y="62"/>
                  <a:pt x="37" y="62"/>
                </a:cubicBezTo>
                <a:cubicBezTo>
                  <a:pt x="32" y="67"/>
                  <a:pt x="32" y="74"/>
                  <a:pt x="36" y="80"/>
                </a:cubicBezTo>
                <a:close/>
                <a:moveTo>
                  <a:pt x="140" y="141"/>
                </a:moveTo>
                <a:cubicBezTo>
                  <a:pt x="126" y="141"/>
                  <a:pt x="126" y="141"/>
                  <a:pt x="126" y="141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6" y="129"/>
                  <a:pt x="125" y="127"/>
                  <a:pt x="123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3" y="115"/>
                  <a:pt x="112" y="114"/>
                  <a:pt x="110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6" y="102"/>
                  <a:pt x="86" y="102"/>
                  <a:pt x="85" y="102"/>
                </a:cubicBezTo>
                <a:cubicBezTo>
                  <a:pt x="84" y="102"/>
                  <a:pt x="83" y="102"/>
                  <a:pt x="82" y="103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7" y="108"/>
                  <a:pt x="73" y="108"/>
                  <a:pt x="71" y="105"/>
                </a:cubicBezTo>
                <a:cubicBezTo>
                  <a:pt x="42" y="76"/>
                  <a:pt x="42" y="76"/>
                  <a:pt x="42" y="76"/>
                </a:cubicBezTo>
                <a:cubicBezTo>
                  <a:pt x="39" y="73"/>
                  <a:pt x="39" y="69"/>
                  <a:pt x="42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69" y="40"/>
                  <a:pt x="73" y="40"/>
                  <a:pt x="75" y="42"/>
                </a:cubicBezTo>
                <a:cubicBezTo>
                  <a:pt x="80" y="47"/>
                  <a:pt x="80" y="47"/>
                  <a:pt x="80" y="47"/>
                </a:cubicBezTo>
                <a:cubicBezTo>
                  <a:pt x="79" y="52"/>
                  <a:pt x="78" y="57"/>
                  <a:pt x="75" y="62"/>
                </a:cubicBezTo>
                <a:cubicBezTo>
                  <a:pt x="73" y="61"/>
                  <a:pt x="72" y="60"/>
                  <a:pt x="70" y="60"/>
                </a:cubicBezTo>
                <a:cubicBezTo>
                  <a:pt x="64" y="60"/>
                  <a:pt x="60" y="65"/>
                  <a:pt x="60" y="70"/>
                </a:cubicBezTo>
                <a:cubicBezTo>
                  <a:pt x="60" y="76"/>
                  <a:pt x="64" y="80"/>
                  <a:pt x="70" y="80"/>
                </a:cubicBezTo>
                <a:cubicBezTo>
                  <a:pt x="75" y="80"/>
                  <a:pt x="80" y="76"/>
                  <a:pt x="80" y="70"/>
                </a:cubicBezTo>
                <a:cubicBezTo>
                  <a:pt x="80" y="69"/>
                  <a:pt x="80" y="68"/>
                  <a:pt x="79" y="67"/>
                </a:cubicBezTo>
                <a:cubicBezTo>
                  <a:pt x="82" y="63"/>
                  <a:pt x="84" y="58"/>
                  <a:pt x="85" y="52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07" y="74"/>
                  <a:pt x="107" y="78"/>
                  <a:pt x="104" y="81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3"/>
                  <a:pt x="101" y="84"/>
                  <a:pt x="101" y="85"/>
                </a:cubicBezTo>
                <a:cubicBezTo>
                  <a:pt x="101" y="86"/>
                  <a:pt x="102" y="87"/>
                  <a:pt x="102" y="88"/>
                </a:cubicBezTo>
                <a:cubicBezTo>
                  <a:pt x="140" y="125"/>
                  <a:pt x="140" y="125"/>
                  <a:pt x="140" y="125"/>
                </a:cubicBezTo>
                <a:lnTo>
                  <a:pt x="140" y="141"/>
                </a:lnTo>
                <a:close/>
                <a:moveTo>
                  <a:pt x="73" y="70"/>
                </a:moveTo>
                <a:cubicBezTo>
                  <a:pt x="73" y="72"/>
                  <a:pt x="72" y="74"/>
                  <a:pt x="70" y="74"/>
                </a:cubicBezTo>
                <a:cubicBezTo>
                  <a:pt x="68" y="74"/>
                  <a:pt x="66" y="72"/>
                  <a:pt x="66" y="70"/>
                </a:cubicBezTo>
                <a:cubicBezTo>
                  <a:pt x="66" y="69"/>
                  <a:pt x="68" y="67"/>
                  <a:pt x="70" y="67"/>
                </a:cubicBezTo>
                <a:cubicBezTo>
                  <a:pt x="72" y="67"/>
                  <a:pt x="73" y="69"/>
                  <a:pt x="73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Freeform 96"/>
          <p:cNvSpPr>
            <a:spLocks noEditPoints="1"/>
          </p:cNvSpPr>
          <p:nvPr/>
        </p:nvSpPr>
        <p:spPr bwMode="auto">
          <a:xfrm>
            <a:off x="15548769" y="4011930"/>
            <a:ext cx="563563" cy="549275"/>
          </a:xfrm>
          <a:custGeom>
            <a:avLst/>
            <a:gdLst>
              <a:gd name="T0" fmla="*/ 0 w 150"/>
              <a:gd name="T1" fmla="*/ 146 h 146"/>
              <a:gd name="T2" fmla="*/ 61 w 150"/>
              <a:gd name="T3" fmla="*/ 120 h 146"/>
              <a:gd name="T4" fmla="*/ 12 w 150"/>
              <a:gd name="T5" fmla="*/ 134 h 146"/>
              <a:gd name="T6" fmla="*/ 30 w 150"/>
              <a:gd name="T7" fmla="*/ 112 h 146"/>
              <a:gd name="T8" fmla="*/ 12 w 150"/>
              <a:gd name="T9" fmla="*/ 134 h 146"/>
              <a:gd name="T10" fmla="*/ 140 w 150"/>
              <a:gd name="T11" fmla="*/ 0 h 146"/>
              <a:gd name="T12" fmla="*/ 46 w 150"/>
              <a:gd name="T13" fmla="*/ 53 h 146"/>
              <a:gd name="T14" fmla="*/ 34 w 150"/>
              <a:gd name="T15" fmla="*/ 81 h 146"/>
              <a:gd name="T16" fmla="*/ 60 w 150"/>
              <a:gd name="T17" fmla="*/ 113 h 146"/>
              <a:gd name="T18" fmla="*/ 74 w 150"/>
              <a:gd name="T19" fmla="*/ 138 h 146"/>
              <a:gd name="T20" fmla="*/ 116 w 150"/>
              <a:gd name="T21" fmla="*/ 77 h 146"/>
              <a:gd name="T22" fmla="*/ 87 w 150"/>
              <a:gd name="T23" fmla="*/ 98 h 146"/>
              <a:gd name="T24" fmla="*/ 71 w 150"/>
              <a:gd name="T25" fmla="*/ 109 h 146"/>
              <a:gd name="T26" fmla="*/ 64 w 150"/>
              <a:gd name="T27" fmla="*/ 106 h 146"/>
              <a:gd name="T28" fmla="*/ 46 w 150"/>
              <a:gd name="T29" fmla="*/ 100 h 146"/>
              <a:gd name="T30" fmla="*/ 37 w 150"/>
              <a:gd name="T31" fmla="*/ 75 h 146"/>
              <a:gd name="T32" fmla="*/ 48 w 150"/>
              <a:gd name="T33" fmla="*/ 60 h 146"/>
              <a:gd name="T34" fmla="*/ 87 w 150"/>
              <a:gd name="T35" fmla="*/ 98 h 146"/>
              <a:gd name="T36" fmla="*/ 112 w 150"/>
              <a:gd name="T37" fmla="*/ 72 h 146"/>
              <a:gd name="T38" fmla="*/ 91 w 150"/>
              <a:gd name="T39" fmla="*/ 93 h 146"/>
              <a:gd name="T40" fmla="*/ 68 w 150"/>
              <a:gd name="T41" fmla="*/ 40 h 146"/>
              <a:gd name="T42" fmla="*/ 139 w 150"/>
              <a:gd name="T43" fmla="*/ 7 h 146"/>
              <a:gd name="T44" fmla="*/ 90 w 150"/>
              <a:gd name="T45" fmla="*/ 80 h 146"/>
              <a:gd name="T46" fmla="*/ 90 w 150"/>
              <a:gd name="T47" fmla="*/ 73 h 146"/>
              <a:gd name="T48" fmla="*/ 90 w 150"/>
              <a:gd name="T49" fmla="*/ 80 h 146"/>
              <a:gd name="T50" fmla="*/ 67 w 150"/>
              <a:gd name="T51" fmla="*/ 57 h 146"/>
              <a:gd name="T52" fmla="*/ 73 w 150"/>
              <a:gd name="T53" fmla="*/ 57 h 146"/>
              <a:gd name="T54" fmla="*/ 80 w 150"/>
              <a:gd name="T55" fmla="*/ 70 h 146"/>
              <a:gd name="T56" fmla="*/ 80 w 150"/>
              <a:gd name="T57" fmla="*/ 63 h 146"/>
              <a:gd name="T58" fmla="*/ 80 w 150"/>
              <a:gd name="T59" fmla="*/ 70 h 146"/>
              <a:gd name="T60" fmla="*/ 120 w 150"/>
              <a:gd name="T61" fmla="*/ 37 h 146"/>
              <a:gd name="T62" fmla="*/ 100 w 150"/>
              <a:gd name="T63" fmla="*/ 37 h 146"/>
              <a:gd name="T64" fmla="*/ 110 w 150"/>
              <a:gd name="T65" fmla="*/ 33 h 146"/>
              <a:gd name="T66" fmla="*/ 110 w 150"/>
              <a:gd name="T67" fmla="*/ 40 h 146"/>
              <a:gd name="T68" fmla="*/ 110 w 150"/>
              <a:gd name="T69" fmla="*/ 3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46">
                <a:moveTo>
                  <a:pt x="26" y="82"/>
                </a:moveTo>
                <a:cubicBezTo>
                  <a:pt x="0" y="146"/>
                  <a:pt x="0" y="146"/>
                  <a:pt x="0" y="146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20"/>
                  <a:pt x="62" y="120"/>
                  <a:pt x="61" y="120"/>
                </a:cubicBezTo>
                <a:cubicBezTo>
                  <a:pt x="42" y="120"/>
                  <a:pt x="24" y="101"/>
                  <a:pt x="26" y="82"/>
                </a:cubicBezTo>
                <a:close/>
                <a:moveTo>
                  <a:pt x="12" y="134"/>
                </a:moveTo>
                <a:cubicBezTo>
                  <a:pt x="24" y="104"/>
                  <a:pt x="24" y="104"/>
                  <a:pt x="24" y="104"/>
                </a:cubicBezTo>
                <a:cubicBezTo>
                  <a:pt x="26" y="107"/>
                  <a:pt x="28" y="110"/>
                  <a:pt x="30" y="112"/>
                </a:cubicBezTo>
                <a:cubicBezTo>
                  <a:pt x="34" y="116"/>
                  <a:pt x="38" y="120"/>
                  <a:pt x="42" y="122"/>
                </a:cubicBezTo>
                <a:lnTo>
                  <a:pt x="12" y="134"/>
                </a:lnTo>
                <a:close/>
                <a:moveTo>
                  <a:pt x="145" y="1"/>
                </a:moveTo>
                <a:cubicBezTo>
                  <a:pt x="144" y="1"/>
                  <a:pt x="142" y="0"/>
                  <a:pt x="140" y="0"/>
                </a:cubicBezTo>
                <a:cubicBezTo>
                  <a:pt x="126" y="0"/>
                  <a:pt x="89" y="10"/>
                  <a:pt x="70" y="30"/>
                </a:cubicBezTo>
                <a:cubicBezTo>
                  <a:pt x="65" y="35"/>
                  <a:pt x="50" y="49"/>
                  <a:pt x="46" y="53"/>
                </a:cubicBezTo>
                <a:cubicBezTo>
                  <a:pt x="35" y="57"/>
                  <a:pt x="18" y="63"/>
                  <a:pt x="9" y="72"/>
                </a:cubicBezTo>
                <a:cubicBezTo>
                  <a:pt x="9" y="72"/>
                  <a:pt x="20" y="72"/>
                  <a:pt x="34" y="81"/>
                </a:cubicBezTo>
                <a:cubicBezTo>
                  <a:pt x="32" y="89"/>
                  <a:pt x="34" y="98"/>
                  <a:pt x="41" y="105"/>
                </a:cubicBezTo>
                <a:cubicBezTo>
                  <a:pt x="47" y="110"/>
                  <a:pt x="53" y="113"/>
                  <a:pt x="60" y="113"/>
                </a:cubicBezTo>
                <a:cubicBezTo>
                  <a:pt x="62" y="113"/>
                  <a:pt x="64" y="113"/>
                  <a:pt x="65" y="112"/>
                </a:cubicBezTo>
                <a:cubicBezTo>
                  <a:pt x="74" y="126"/>
                  <a:pt x="74" y="138"/>
                  <a:pt x="74" y="138"/>
                </a:cubicBezTo>
                <a:cubicBezTo>
                  <a:pt x="84" y="128"/>
                  <a:pt x="90" y="112"/>
                  <a:pt x="93" y="100"/>
                </a:cubicBezTo>
                <a:cubicBezTo>
                  <a:pt x="98" y="97"/>
                  <a:pt x="112" y="81"/>
                  <a:pt x="116" y="77"/>
                </a:cubicBezTo>
                <a:cubicBezTo>
                  <a:pt x="140" y="54"/>
                  <a:pt x="150" y="6"/>
                  <a:pt x="145" y="1"/>
                </a:cubicBezTo>
                <a:close/>
                <a:moveTo>
                  <a:pt x="87" y="98"/>
                </a:moveTo>
                <a:cubicBezTo>
                  <a:pt x="84" y="107"/>
                  <a:pt x="81" y="115"/>
                  <a:pt x="77" y="122"/>
                </a:cubicBezTo>
                <a:cubicBezTo>
                  <a:pt x="76" y="118"/>
                  <a:pt x="74" y="114"/>
                  <a:pt x="71" y="109"/>
                </a:cubicBezTo>
                <a:cubicBezTo>
                  <a:pt x="70" y="107"/>
                  <a:pt x="68" y="106"/>
                  <a:pt x="65" y="106"/>
                </a:cubicBezTo>
                <a:cubicBezTo>
                  <a:pt x="65" y="106"/>
                  <a:pt x="64" y="106"/>
                  <a:pt x="64" y="106"/>
                </a:cubicBezTo>
                <a:cubicBezTo>
                  <a:pt x="62" y="106"/>
                  <a:pt x="61" y="106"/>
                  <a:pt x="60" y="106"/>
                </a:cubicBezTo>
                <a:cubicBezTo>
                  <a:pt x="55" y="106"/>
                  <a:pt x="50" y="104"/>
                  <a:pt x="46" y="100"/>
                </a:cubicBezTo>
                <a:cubicBezTo>
                  <a:pt x="41" y="95"/>
                  <a:pt x="39" y="89"/>
                  <a:pt x="40" y="83"/>
                </a:cubicBezTo>
                <a:cubicBezTo>
                  <a:pt x="41" y="80"/>
                  <a:pt x="40" y="77"/>
                  <a:pt x="37" y="75"/>
                </a:cubicBezTo>
                <a:cubicBezTo>
                  <a:pt x="33" y="72"/>
                  <a:pt x="28" y="70"/>
                  <a:pt x="24" y="69"/>
                </a:cubicBezTo>
                <a:cubicBezTo>
                  <a:pt x="31" y="65"/>
                  <a:pt x="39" y="62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8"/>
                  <a:pt x="87" y="98"/>
                </a:cubicBezTo>
                <a:close/>
                <a:moveTo>
                  <a:pt x="112" y="72"/>
                </a:moveTo>
                <a:cubicBezTo>
                  <a:pt x="110" y="73"/>
                  <a:pt x="108" y="76"/>
                  <a:pt x="106" y="78"/>
                </a:cubicBezTo>
                <a:cubicBezTo>
                  <a:pt x="102" y="83"/>
                  <a:pt x="95" y="89"/>
                  <a:pt x="91" y="93"/>
                </a:cubicBezTo>
                <a:cubicBezTo>
                  <a:pt x="53" y="55"/>
                  <a:pt x="53" y="55"/>
                  <a:pt x="53" y="55"/>
                </a:cubicBezTo>
                <a:cubicBezTo>
                  <a:pt x="57" y="51"/>
                  <a:pt x="64" y="45"/>
                  <a:pt x="68" y="40"/>
                </a:cubicBezTo>
                <a:cubicBezTo>
                  <a:pt x="71" y="38"/>
                  <a:pt x="73" y="36"/>
                  <a:pt x="74" y="35"/>
                </a:cubicBezTo>
                <a:cubicBezTo>
                  <a:pt x="92" y="17"/>
                  <a:pt x="127" y="7"/>
                  <a:pt x="139" y="7"/>
                </a:cubicBezTo>
                <a:cubicBezTo>
                  <a:pt x="139" y="18"/>
                  <a:pt x="130" y="53"/>
                  <a:pt x="112" y="72"/>
                </a:cubicBezTo>
                <a:close/>
                <a:moveTo>
                  <a:pt x="90" y="80"/>
                </a:moveTo>
                <a:cubicBezTo>
                  <a:pt x="92" y="80"/>
                  <a:pt x="93" y="78"/>
                  <a:pt x="93" y="76"/>
                </a:cubicBezTo>
                <a:cubicBezTo>
                  <a:pt x="93" y="75"/>
                  <a:pt x="92" y="73"/>
                  <a:pt x="90" y="73"/>
                </a:cubicBezTo>
                <a:cubicBezTo>
                  <a:pt x="88" y="73"/>
                  <a:pt x="86" y="75"/>
                  <a:pt x="86" y="76"/>
                </a:cubicBezTo>
                <a:cubicBezTo>
                  <a:pt x="86" y="78"/>
                  <a:pt x="88" y="80"/>
                  <a:pt x="90" y="80"/>
                </a:cubicBezTo>
                <a:close/>
                <a:moveTo>
                  <a:pt x="70" y="53"/>
                </a:moveTo>
                <a:cubicBezTo>
                  <a:pt x="68" y="53"/>
                  <a:pt x="67" y="55"/>
                  <a:pt x="67" y="57"/>
                </a:cubicBezTo>
                <a:cubicBezTo>
                  <a:pt x="67" y="58"/>
                  <a:pt x="68" y="60"/>
                  <a:pt x="70" y="60"/>
                </a:cubicBezTo>
                <a:cubicBezTo>
                  <a:pt x="72" y="60"/>
                  <a:pt x="73" y="58"/>
                  <a:pt x="73" y="57"/>
                </a:cubicBezTo>
                <a:cubicBezTo>
                  <a:pt x="73" y="55"/>
                  <a:pt x="72" y="53"/>
                  <a:pt x="70" y="53"/>
                </a:cubicBezTo>
                <a:close/>
                <a:moveTo>
                  <a:pt x="80" y="70"/>
                </a:moveTo>
                <a:cubicBezTo>
                  <a:pt x="82" y="70"/>
                  <a:pt x="83" y="68"/>
                  <a:pt x="83" y="66"/>
                </a:cubicBezTo>
                <a:cubicBezTo>
                  <a:pt x="83" y="65"/>
                  <a:pt x="82" y="63"/>
                  <a:pt x="80" y="63"/>
                </a:cubicBezTo>
                <a:cubicBezTo>
                  <a:pt x="78" y="63"/>
                  <a:pt x="76" y="65"/>
                  <a:pt x="76" y="66"/>
                </a:cubicBezTo>
                <a:cubicBezTo>
                  <a:pt x="76" y="68"/>
                  <a:pt x="78" y="70"/>
                  <a:pt x="80" y="70"/>
                </a:cubicBezTo>
                <a:close/>
                <a:moveTo>
                  <a:pt x="110" y="47"/>
                </a:moveTo>
                <a:cubicBezTo>
                  <a:pt x="115" y="47"/>
                  <a:pt x="120" y="42"/>
                  <a:pt x="120" y="37"/>
                </a:cubicBezTo>
                <a:cubicBezTo>
                  <a:pt x="120" y="31"/>
                  <a:pt x="115" y="27"/>
                  <a:pt x="110" y="27"/>
                </a:cubicBezTo>
                <a:cubicBezTo>
                  <a:pt x="104" y="27"/>
                  <a:pt x="100" y="31"/>
                  <a:pt x="100" y="37"/>
                </a:cubicBezTo>
                <a:cubicBezTo>
                  <a:pt x="100" y="42"/>
                  <a:pt x="104" y="47"/>
                  <a:pt x="110" y="47"/>
                </a:cubicBezTo>
                <a:close/>
                <a:moveTo>
                  <a:pt x="110" y="33"/>
                </a:moveTo>
                <a:cubicBezTo>
                  <a:pt x="111" y="33"/>
                  <a:pt x="113" y="35"/>
                  <a:pt x="113" y="37"/>
                </a:cubicBezTo>
                <a:cubicBezTo>
                  <a:pt x="113" y="38"/>
                  <a:pt x="111" y="40"/>
                  <a:pt x="110" y="40"/>
                </a:cubicBezTo>
                <a:cubicBezTo>
                  <a:pt x="108" y="40"/>
                  <a:pt x="106" y="38"/>
                  <a:pt x="106" y="37"/>
                </a:cubicBezTo>
                <a:cubicBezTo>
                  <a:pt x="106" y="35"/>
                  <a:pt x="108" y="33"/>
                  <a:pt x="110" y="3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611707" y="5471525"/>
            <a:ext cx="1691490" cy="419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954980" y="5471525"/>
            <a:ext cx="1691490" cy="419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00053" y="5471525"/>
            <a:ext cx="1691490" cy="419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641531" y="5471525"/>
            <a:ext cx="1691490" cy="419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984805" y="5471525"/>
            <a:ext cx="1691490" cy="419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Feature name</a:t>
            </a:r>
          </a:p>
        </p:txBody>
      </p:sp>
    </p:spTree>
    <p:extLst>
      <p:ext uri="{BB962C8B-B14F-4D97-AF65-F5344CB8AC3E}">
        <p14:creationId xmlns:p14="http://schemas.microsoft.com/office/powerpoint/2010/main" val="9203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2852" y="2719009"/>
            <a:ext cx="6937191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FOUR SERVICE</a:t>
            </a:r>
          </a:p>
          <a:p>
            <a:pPr>
              <a:lnSpc>
                <a:spcPts val="74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SLIDE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852" y="4865593"/>
            <a:ext cx="5683903" cy="419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400" dirty="0">
              <a:solidFill>
                <a:srgbClr val="41424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853" y="6047329"/>
            <a:ext cx="5967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7598" y="1746458"/>
            <a:ext cx="3863688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01. Web design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673343" y="3414706"/>
            <a:ext cx="4294194" cy="1828801"/>
          </a:xfrm>
          <a:prstGeom prst="roundRect">
            <a:avLst>
              <a:gd name="adj" fmla="val 5238"/>
            </a:avLst>
          </a:prstGeom>
          <a:solidFill>
            <a:schemeClr val="bg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07597" y="3734935"/>
            <a:ext cx="3863688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02.IT support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7597" y="5752990"/>
            <a:ext cx="3863688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03.Marketing search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07597" y="7442020"/>
            <a:ext cx="3863688" cy="10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04.SEO education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67A9E2-267A-4B2E-BE0A-845D51C38D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r="350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0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79CDEB3-11A6-42C1-A6F3-3D6C44A705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41887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" y="1"/>
            <a:ext cx="18287997" cy="4449169"/>
          </a:xfrm>
          <a:prstGeom prst="rect">
            <a:avLst/>
          </a:prstGeom>
          <a:solidFill>
            <a:schemeClr val="tx1">
              <a:lumMod val="95000"/>
              <a:lumOff val="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9266" y="1242802"/>
            <a:ext cx="10249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</a:rPr>
              <a:t>SERVICE SLIDE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0768" y="2651120"/>
            <a:ext cx="11606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One-sheet fire up your browser golden goose, or prairie dogging, so come up with something buzzworthy, yet new economy but viral engagement. Dramatically </a:t>
            </a:r>
            <a:r>
              <a:rPr lang="en-US" sz="1600" dirty="0" err="1">
                <a:solidFill>
                  <a:schemeClr val="bg1"/>
                </a:solidFill>
              </a:rPr>
              <a:t>productivate</a:t>
            </a:r>
            <a:r>
              <a:rPr lang="en-US" sz="1600" dirty="0">
                <a:solidFill>
                  <a:schemeClr val="bg1"/>
                </a:solidFill>
              </a:rPr>
              <a:t> multidisciplinary. 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88918" y="5927558"/>
            <a:ext cx="4592052" cy="2919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55772" y="6466119"/>
            <a:ext cx="3538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Holisticly syndicate emerging web-readiness with world-class.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0696" y="8239626"/>
            <a:ext cx="262864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PRODUCTION TIME: </a:t>
            </a:r>
            <a:r>
              <a:rPr lang="en-US" sz="1200" b="1" dirty="0">
                <a:solidFill>
                  <a:schemeClr val="accent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3-5 days</a:t>
            </a:r>
            <a:endParaRPr lang="en-US" sz="3600" b="1" dirty="0">
              <a:solidFill>
                <a:schemeClr val="accent2"/>
              </a:solidFill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3642" y="7332354"/>
            <a:ext cx="3710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7313" y="6466119"/>
            <a:ext cx="381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Holisticly syndicate emerging web-readiness with world-class.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3843" y="7332354"/>
            <a:ext cx="3610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46618" y="6466119"/>
            <a:ext cx="381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Holisticly syndicate emerging web-readiness with world-class.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85003" y="7332354"/>
            <a:ext cx="3676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One-sheet fire up your browser golden goose or prairie dogging else.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10554" y="5263172"/>
            <a:ext cx="1062003" cy="106200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70624" y="8239626"/>
            <a:ext cx="262864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PRODUCTION TIME: </a:t>
            </a:r>
            <a:r>
              <a:rPr lang="en-US" sz="1200" b="1" dirty="0">
                <a:solidFill>
                  <a:schemeClr val="accent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3-5 days</a:t>
            </a:r>
            <a:endParaRPr lang="en-US" sz="3600" b="1" dirty="0">
              <a:solidFill>
                <a:schemeClr val="accent2"/>
              </a:solidFill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39929" y="8239626"/>
            <a:ext cx="262864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PRODUCTION TIME: </a:t>
            </a:r>
            <a:r>
              <a:rPr lang="en-US" sz="1200" b="1" dirty="0">
                <a:solidFill>
                  <a:schemeClr val="accent2"/>
                </a:solidFill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3-5 days</a:t>
            </a:r>
            <a:endParaRPr lang="en-US" sz="3600" b="1" dirty="0">
              <a:solidFill>
                <a:schemeClr val="accent2"/>
              </a:solidFill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4" name="Freeform 68"/>
          <p:cNvSpPr>
            <a:spLocks noEditPoints="1"/>
          </p:cNvSpPr>
          <p:nvPr/>
        </p:nvSpPr>
        <p:spPr bwMode="auto">
          <a:xfrm>
            <a:off x="3765330" y="5517948"/>
            <a:ext cx="552450" cy="552450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8612998" y="5263172"/>
            <a:ext cx="1062003" cy="106200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793427" y="5263172"/>
            <a:ext cx="1062003" cy="106200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151"/>
          <p:cNvSpPr>
            <a:spLocks noEditPoints="1"/>
          </p:cNvSpPr>
          <p:nvPr/>
        </p:nvSpPr>
        <p:spPr bwMode="auto">
          <a:xfrm>
            <a:off x="8867774" y="5518742"/>
            <a:ext cx="552450" cy="550863"/>
          </a:xfrm>
          <a:custGeom>
            <a:avLst/>
            <a:gdLst>
              <a:gd name="T0" fmla="*/ 20 w 147"/>
              <a:gd name="T1" fmla="*/ 40 h 147"/>
              <a:gd name="T2" fmla="*/ 13 w 147"/>
              <a:gd name="T3" fmla="*/ 20 h 147"/>
              <a:gd name="T4" fmla="*/ 13 w 147"/>
              <a:gd name="T5" fmla="*/ 14 h 147"/>
              <a:gd name="T6" fmla="*/ 20 w 147"/>
              <a:gd name="T7" fmla="*/ 34 h 147"/>
              <a:gd name="T8" fmla="*/ 13 w 147"/>
              <a:gd name="T9" fmla="*/ 34 h 147"/>
              <a:gd name="T10" fmla="*/ 20 w 147"/>
              <a:gd name="T11" fmla="*/ 54 h 147"/>
              <a:gd name="T12" fmla="*/ 20 w 147"/>
              <a:gd name="T13" fmla="*/ 87 h 147"/>
              <a:gd name="T14" fmla="*/ 20 w 147"/>
              <a:gd name="T15" fmla="*/ 94 h 147"/>
              <a:gd name="T16" fmla="*/ 13 w 147"/>
              <a:gd name="T17" fmla="*/ 101 h 147"/>
              <a:gd name="T18" fmla="*/ 20 w 147"/>
              <a:gd name="T19" fmla="*/ 101 h 147"/>
              <a:gd name="T20" fmla="*/ 13 w 147"/>
              <a:gd name="T21" fmla="*/ 134 h 147"/>
              <a:gd name="T22" fmla="*/ 20 w 147"/>
              <a:gd name="T23" fmla="*/ 114 h 147"/>
              <a:gd name="T24" fmla="*/ 20 w 147"/>
              <a:gd name="T25" fmla="*/ 121 h 147"/>
              <a:gd name="T26" fmla="*/ 127 w 147"/>
              <a:gd name="T27" fmla="*/ 114 h 147"/>
              <a:gd name="T28" fmla="*/ 134 w 147"/>
              <a:gd name="T29" fmla="*/ 114 h 147"/>
              <a:gd name="T30" fmla="*/ 134 w 147"/>
              <a:gd name="T31" fmla="*/ 14 h 147"/>
              <a:gd name="T32" fmla="*/ 57 w 147"/>
              <a:gd name="T33" fmla="*/ 101 h 147"/>
              <a:gd name="T34" fmla="*/ 96 w 147"/>
              <a:gd name="T35" fmla="*/ 76 h 147"/>
              <a:gd name="T36" fmla="*/ 96 w 147"/>
              <a:gd name="T37" fmla="*/ 71 h 147"/>
              <a:gd name="T38" fmla="*/ 59 w 147"/>
              <a:gd name="T39" fmla="*/ 48 h 147"/>
              <a:gd name="T40" fmla="*/ 53 w 147"/>
              <a:gd name="T41" fmla="*/ 97 h 147"/>
              <a:gd name="T42" fmla="*/ 87 w 147"/>
              <a:gd name="T43" fmla="*/ 74 h 147"/>
              <a:gd name="T44" fmla="*/ 134 w 147"/>
              <a:gd name="T45" fmla="*/ 0 h 147"/>
              <a:gd name="T46" fmla="*/ 0 w 147"/>
              <a:gd name="T47" fmla="*/ 134 h 147"/>
              <a:gd name="T48" fmla="*/ 147 w 147"/>
              <a:gd name="T49" fmla="*/ 134 h 147"/>
              <a:gd name="T50" fmla="*/ 27 w 147"/>
              <a:gd name="T51" fmla="*/ 141 h 147"/>
              <a:gd name="T52" fmla="*/ 7 w 147"/>
              <a:gd name="T53" fmla="*/ 77 h 147"/>
              <a:gd name="T54" fmla="*/ 27 w 147"/>
              <a:gd name="T55" fmla="*/ 71 h 147"/>
              <a:gd name="T56" fmla="*/ 13 w 147"/>
              <a:gd name="T57" fmla="*/ 7 h 147"/>
              <a:gd name="T58" fmla="*/ 114 w 147"/>
              <a:gd name="T59" fmla="*/ 141 h 147"/>
              <a:gd name="T60" fmla="*/ 114 w 147"/>
              <a:gd name="T61" fmla="*/ 7 h 147"/>
              <a:gd name="T62" fmla="*/ 134 w 147"/>
              <a:gd name="T63" fmla="*/ 141 h 147"/>
              <a:gd name="T64" fmla="*/ 140 w 147"/>
              <a:gd name="T65" fmla="*/ 77 h 147"/>
              <a:gd name="T66" fmla="*/ 120 w 147"/>
              <a:gd name="T67" fmla="*/ 71 h 147"/>
              <a:gd name="T68" fmla="*/ 140 w 147"/>
              <a:gd name="T69" fmla="*/ 14 h 147"/>
              <a:gd name="T70" fmla="*/ 134 w 147"/>
              <a:gd name="T71" fmla="*/ 47 h 147"/>
              <a:gd name="T72" fmla="*/ 127 w 147"/>
              <a:gd name="T73" fmla="*/ 47 h 147"/>
              <a:gd name="T74" fmla="*/ 134 w 147"/>
              <a:gd name="T75" fmla="*/ 27 h 147"/>
              <a:gd name="T76" fmla="*/ 134 w 147"/>
              <a:gd name="T77" fmla="*/ 87 h 147"/>
              <a:gd name="T78" fmla="*/ 134 w 147"/>
              <a:gd name="T79" fmla="*/ 94 h 147"/>
              <a:gd name="T80" fmla="*/ 127 w 147"/>
              <a:gd name="T81" fmla="*/ 101 h 147"/>
              <a:gd name="T82" fmla="*/ 134 w 147"/>
              <a:gd name="T83" fmla="*/ 101 h 147"/>
              <a:gd name="T84" fmla="*/ 134 w 147"/>
              <a:gd name="T85" fmla="*/ 54 h 147"/>
              <a:gd name="T86" fmla="*/ 134 w 147"/>
              <a:gd name="T87" fmla="*/ 127 h 147"/>
              <a:gd name="T88" fmla="*/ 134 w 147"/>
              <a:gd name="T89" fmla="*/ 134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3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0"/>
                  <a:pt x="20" y="40"/>
                  <a:pt x="20" y="40"/>
                </a:cubicBezTo>
                <a:cubicBezTo>
                  <a:pt x="13" y="40"/>
                  <a:pt x="13" y="40"/>
                  <a:pt x="13" y="40"/>
                </a:cubicBezTo>
                <a:lnTo>
                  <a:pt x="13" y="47"/>
                </a:lnTo>
                <a:close/>
                <a:moveTo>
                  <a:pt x="13" y="20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14"/>
                  <a:pt x="20" y="14"/>
                  <a:pt x="20" y="14"/>
                </a:cubicBezTo>
                <a:cubicBezTo>
                  <a:pt x="13" y="14"/>
                  <a:pt x="13" y="14"/>
                  <a:pt x="13" y="14"/>
                </a:cubicBezTo>
                <a:lnTo>
                  <a:pt x="13" y="20"/>
                </a:lnTo>
                <a:close/>
                <a:moveTo>
                  <a:pt x="13" y="34"/>
                </a:moveTo>
                <a:cubicBezTo>
                  <a:pt x="20" y="34"/>
                  <a:pt x="20" y="34"/>
                  <a:pt x="20" y="34"/>
                </a:cubicBezTo>
                <a:cubicBezTo>
                  <a:pt x="20" y="27"/>
                  <a:pt x="20" y="27"/>
                  <a:pt x="20" y="27"/>
                </a:cubicBezTo>
                <a:cubicBezTo>
                  <a:pt x="13" y="27"/>
                  <a:pt x="13" y="27"/>
                  <a:pt x="13" y="27"/>
                </a:cubicBezTo>
                <a:lnTo>
                  <a:pt x="13" y="34"/>
                </a:lnTo>
                <a:close/>
                <a:moveTo>
                  <a:pt x="13" y="61"/>
                </a:moveTo>
                <a:cubicBezTo>
                  <a:pt x="20" y="61"/>
                  <a:pt x="20" y="61"/>
                  <a:pt x="20" y="61"/>
                </a:cubicBezTo>
                <a:cubicBezTo>
                  <a:pt x="20" y="54"/>
                  <a:pt x="20" y="54"/>
                  <a:pt x="20" y="54"/>
                </a:cubicBezTo>
                <a:cubicBezTo>
                  <a:pt x="13" y="54"/>
                  <a:pt x="13" y="54"/>
                  <a:pt x="13" y="54"/>
                </a:cubicBezTo>
                <a:lnTo>
                  <a:pt x="13" y="61"/>
                </a:lnTo>
                <a:close/>
                <a:moveTo>
                  <a:pt x="20" y="87"/>
                </a:moveTo>
                <a:cubicBezTo>
                  <a:pt x="13" y="87"/>
                  <a:pt x="13" y="87"/>
                  <a:pt x="13" y="87"/>
                </a:cubicBezTo>
                <a:cubicBezTo>
                  <a:pt x="13" y="94"/>
                  <a:pt x="13" y="94"/>
                  <a:pt x="13" y="94"/>
                </a:cubicBezTo>
                <a:cubicBezTo>
                  <a:pt x="20" y="94"/>
                  <a:pt x="20" y="94"/>
                  <a:pt x="20" y="94"/>
                </a:cubicBezTo>
                <a:lnTo>
                  <a:pt x="20" y="87"/>
                </a:lnTo>
                <a:close/>
                <a:moveTo>
                  <a:pt x="20" y="101"/>
                </a:moveTo>
                <a:cubicBezTo>
                  <a:pt x="13" y="101"/>
                  <a:pt x="13" y="101"/>
                  <a:pt x="13" y="101"/>
                </a:cubicBezTo>
                <a:cubicBezTo>
                  <a:pt x="13" y="107"/>
                  <a:pt x="13" y="107"/>
                  <a:pt x="13" y="107"/>
                </a:cubicBezTo>
                <a:cubicBezTo>
                  <a:pt x="20" y="107"/>
                  <a:pt x="20" y="107"/>
                  <a:pt x="20" y="107"/>
                </a:cubicBezTo>
                <a:lnTo>
                  <a:pt x="20" y="101"/>
                </a:lnTo>
                <a:close/>
                <a:moveTo>
                  <a:pt x="20" y="127"/>
                </a:moveTo>
                <a:cubicBezTo>
                  <a:pt x="13" y="127"/>
                  <a:pt x="13" y="127"/>
                  <a:pt x="13" y="127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20" y="134"/>
                  <a:pt x="20" y="134"/>
                  <a:pt x="20" y="134"/>
                </a:cubicBezTo>
                <a:lnTo>
                  <a:pt x="20" y="127"/>
                </a:lnTo>
                <a:close/>
                <a:moveTo>
                  <a:pt x="20" y="114"/>
                </a:moveTo>
                <a:cubicBezTo>
                  <a:pt x="13" y="114"/>
                  <a:pt x="13" y="114"/>
                  <a:pt x="13" y="114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20" y="121"/>
                  <a:pt x="20" y="121"/>
                  <a:pt x="20" y="121"/>
                </a:cubicBezTo>
                <a:lnTo>
                  <a:pt x="20" y="114"/>
                </a:lnTo>
                <a:close/>
                <a:moveTo>
                  <a:pt x="134" y="114"/>
                </a:moveTo>
                <a:cubicBezTo>
                  <a:pt x="127" y="114"/>
                  <a:pt x="127" y="114"/>
                  <a:pt x="127" y="114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34" y="121"/>
                  <a:pt x="134" y="121"/>
                  <a:pt x="134" y="121"/>
                </a:cubicBezTo>
                <a:lnTo>
                  <a:pt x="134" y="114"/>
                </a:lnTo>
                <a:close/>
                <a:moveTo>
                  <a:pt x="127" y="20"/>
                </a:moveTo>
                <a:cubicBezTo>
                  <a:pt x="134" y="20"/>
                  <a:pt x="134" y="20"/>
                  <a:pt x="134" y="20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7" y="14"/>
                  <a:pt x="127" y="14"/>
                  <a:pt x="127" y="14"/>
                </a:cubicBezTo>
                <a:lnTo>
                  <a:pt x="127" y="20"/>
                </a:lnTo>
                <a:close/>
                <a:moveTo>
                  <a:pt x="57" y="101"/>
                </a:moveTo>
                <a:cubicBezTo>
                  <a:pt x="58" y="101"/>
                  <a:pt x="58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7" y="75"/>
                  <a:pt x="97" y="74"/>
                </a:cubicBezTo>
                <a:cubicBezTo>
                  <a:pt x="97" y="73"/>
                  <a:pt x="96" y="72"/>
                  <a:pt x="96" y="71"/>
                </a:cubicBezTo>
                <a:cubicBezTo>
                  <a:pt x="96" y="71"/>
                  <a:pt x="96" y="71"/>
                  <a:pt x="96" y="71"/>
                </a:cubicBezTo>
                <a:cubicBezTo>
                  <a:pt x="59" y="48"/>
                  <a:pt x="59" y="48"/>
                  <a:pt x="59" y="48"/>
                </a:cubicBezTo>
                <a:cubicBezTo>
                  <a:pt x="59" y="48"/>
                  <a:pt x="59" y="48"/>
                  <a:pt x="59" y="48"/>
                </a:cubicBezTo>
                <a:cubicBezTo>
                  <a:pt x="58" y="47"/>
                  <a:pt x="58" y="47"/>
                  <a:pt x="57" y="47"/>
                </a:cubicBezTo>
                <a:cubicBezTo>
                  <a:pt x="55" y="47"/>
                  <a:pt x="53" y="49"/>
                  <a:pt x="53" y="50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99"/>
                  <a:pt x="55" y="101"/>
                  <a:pt x="57" y="101"/>
                </a:cubicBezTo>
                <a:close/>
                <a:moveTo>
                  <a:pt x="60" y="57"/>
                </a:moveTo>
                <a:cubicBezTo>
                  <a:pt x="87" y="74"/>
                  <a:pt x="87" y="74"/>
                  <a:pt x="87" y="74"/>
                </a:cubicBezTo>
                <a:cubicBezTo>
                  <a:pt x="60" y="91"/>
                  <a:pt x="60" y="91"/>
                  <a:pt x="60" y="91"/>
                </a:cubicBezTo>
                <a:lnTo>
                  <a:pt x="60" y="57"/>
                </a:lnTo>
                <a:close/>
                <a:moveTo>
                  <a:pt x="134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41"/>
                  <a:pt x="6" y="147"/>
                  <a:pt x="13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47" y="6"/>
                  <a:pt x="141" y="0"/>
                  <a:pt x="134" y="0"/>
                </a:cubicBezTo>
                <a:close/>
                <a:moveTo>
                  <a:pt x="27" y="141"/>
                </a:moveTo>
                <a:cubicBezTo>
                  <a:pt x="13" y="141"/>
                  <a:pt x="13" y="141"/>
                  <a:pt x="13" y="141"/>
                </a:cubicBezTo>
                <a:cubicBezTo>
                  <a:pt x="10" y="141"/>
                  <a:pt x="7" y="138"/>
                  <a:pt x="7" y="134"/>
                </a:cubicBezTo>
                <a:cubicBezTo>
                  <a:pt x="7" y="77"/>
                  <a:pt x="7" y="77"/>
                  <a:pt x="7" y="77"/>
                </a:cubicBezTo>
                <a:cubicBezTo>
                  <a:pt x="27" y="77"/>
                  <a:pt x="27" y="77"/>
                  <a:pt x="27" y="77"/>
                </a:cubicBezTo>
                <a:lnTo>
                  <a:pt x="27" y="141"/>
                </a:lnTo>
                <a:close/>
                <a:moveTo>
                  <a:pt x="27" y="71"/>
                </a:moveTo>
                <a:cubicBezTo>
                  <a:pt x="7" y="71"/>
                  <a:pt x="7" y="71"/>
                  <a:pt x="7" y="71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0"/>
                  <a:pt x="10" y="7"/>
                  <a:pt x="13" y="7"/>
                </a:cubicBezTo>
                <a:cubicBezTo>
                  <a:pt x="27" y="7"/>
                  <a:pt x="27" y="7"/>
                  <a:pt x="27" y="7"/>
                </a:cubicBezTo>
                <a:lnTo>
                  <a:pt x="27" y="71"/>
                </a:lnTo>
                <a:close/>
                <a:moveTo>
                  <a:pt x="114" y="141"/>
                </a:moveTo>
                <a:cubicBezTo>
                  <a:pt x="33" y="141"/>
                  <a:pt x="33" y="141"/>
                  <a:pt x="33" y="141"/>
                </a:cubicBezTo>
                <a:cubicBezTo>
                  <a:pt x="33" y="7"/>
                  <a:pt x="33" y="7"/>
                  <a:pt x="33" y="7"/>
                </a:cubicBezTo>
                <a:cubicBezTo>
                  <a:pt x="114" y="7"/>
                  <a:pt x="114" y="7"/>
                  <a:pt x="114" y="7"/>
                </a:cubicBezTo>
                <a:lnTo>
                  <a:pt x="114" y="141"/>
                </a:lnTo>
                <a:close/>
                <a:moveTo>
                  <a:pt x="140" y="134"/>
                </a:moveTo>
                <a:cubicBezTo>
                  <a:pt x="140" y="138"/>
                  <a:pt x="137" y="141"/>
                  <a:pt x="134" y="141"/>
                </a:cubicBezTo>
                <a:cubicBezTo>
                  <a:pt x="120" y="141"/>
                  <a:pt x="120" y="141"/>
                  <a:pt x="120" y="141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40" y="77"/>
                  <a:pt x="140" y="77"/>
                  <a:pt x="140" y="77"/>
                </a:cubicBezTo>
                <a:lnTo>
                  <a:pt x="140" y="134"/>
                </a:lnTo>
                <a:close/>
                <a:moveTo>
                  <a:pt x="140" y="71"/>
                </a:moveTo>
                <a:cubicBezTo>
                  <a:pt x="120" y="71"/>
                  <a:pt x="120" y="71"/>
                  <a:pt x="120" y="71"/>
                </a:cubicBezTo>
                <a:cubicBezTo>
                  <a:pt x="120" y="7"/>
                  <a:pt x="120" y="7"/>
                  <a:pt x="120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7" y="7"/>
                  <a:pt x="140" y="10"/>
                  <a:pt x="140" y="14"/>
                </a:cubicBezTo>
                <a:lnTo>
                  <a:pt x="140" y="71"/>
                </a:lnTo>
                <a:close/>
                <a:moveTo>
                  <a:pt x="127" y="47"/>
                </a:moveTo>
                <a:cubicBezTo>
                  <a:pt x="134" y="47"/>
                  <a:pt x="134" y="47"/>
                  <a:pt x="134" y="47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27" y="40"/>
                  <a:pt x="127" y="40"/>
                  <a:pt x="127" y="40"/>
                </a:cubicBezTo>
                <a:lnTo>
                  <a:pt x="127" y="47"/>
                </a:lnTo>
                <a:close/>
                <a:moveTo>
                  <a:pt x="127" y="34"/>
                </a:moveTo>
                <a:cubicBezTo>
                  <a:pt x="134" y="34"/>
                  <a:pt x="134" y="34"/>
                  <a:pt x="134" y="34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27" y="27"/>
                  <a:pt x="127" y="27"/>
                  <a:pt x="127" y="27"/>
                </a:cubicBezTo>
                <a:lnTo>
                  <a:pt x="127" y="34"/>
                </a:lnTo>
                <a:close/>
                <a:moveTo>
                  <a:pt x="134" y="87"/>
                </a:moveTo>
                <a:cubicBezTo>
                  <a:pt x="127" y="87"/>
                  <a:pt x="127" y="87"/>
                  <a:pt x="127" y="87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34" y="94"/>
                  <a:pt x="134" y="94"/>
                  <a:pt x="134" y="94"/>
                </a:cubicBezTo>
                <a:lnTo>
                  <a:pt x="134" y="87"/>
                </a:lnTo>
                <a:close/>
                <a:moveTo>
                  <a:pt x="134" y="101"/>
                </a:moveTo>
                <a:cubicBezTo>
                  <a:pt x="127" y="101"/>
                  <a:pt x="127" y="101"/>
                  <a:pt x="127" y="101"/>
                </a:cubicBezTo>
                <a:cubicBezTo>
                  <a:pt x="127" y="107"/>
                  <a:pt x="127" y="107"/>
                  <a:pt x="127" y="107"/>
                </a:cubicBezTo>
                <a:cubicBezTo>
                  <a:pt x="134" y="107"/>
                  <a:pt x="134" y="107"/>
                  <a:pt x="134" y="107"/>
                </a:cubicBezTo>
                <a:lnTo>
                  <a:pt x="134" y="101"/>
                </a:lnTo>
                <a:close/>
                <a:moveTo>
                  <a:pt x="127" y="61"/>
                </a:moveTo>
                <a:cubicBezTo>
                  <a:pt x="134" y="61"/>
                  <a:pt x="134" y="61"/>
                  <a:pt x="134" y="61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27" y="54"/>
                  <a:pt x="127" y="54"/>
                  <a:pt x="127" y="54"/>
                </a:cubicBezTo>
                <a:lnTo>
                  <a:pt x="127" y="61"/>
                </a:lnTo>
                <a:close/>
                <a:moveTo>
                  <a:pt x="134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34" y="134"/>
                  <a:pt x="134" y="134"/>
                  <a:pt x="134" y="134"/>
                </a:cubicBezTo>
                <a:lnTo>
                  <a:pt x="134" y="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177"/>
          <p:cNvSpPr>
            <a:spLocks noEditPoints="1"/>
          </p:cNvSpPr>
          <p:nvPr/>
        </p:nvSpPr>
        <p:spPr bwMode="auto">
          <a:xfrm>
            <a:off x="14048203" y="5521917"/>
            <a:ext cx="552450" cy="54451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2852" y="1816768"/>
            <a:ext cx="5683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FOUR SERVICE</a:t>
            </a:r>
          </a:p>
          <a:p>
            <a:r>
              <a:rPr lang="en-US" sz="5400" dirty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SLIDE 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2852" y="3942513"/>
            <a:ext cx="56839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Distinctively repurpose innovative intellectual</a:t>
            </a:r>
            <a:endParaRPr lang="en-US" sz="4400" dirty="0">
              <a:solidFill>
                <a:schemeClr val="bg1">
                  <a:lumMod val="50000"/>
                </a:schemeClr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853" y="5145088"/>
            <a:ext cx="5683902" cy="226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14241"/>
                </a:solidFill>
              </a:rPr>
              <a:t>Interactively transform cutting-edge intellectual capital after sticky e-commerce. Dramatically generate user-centric portals without timely functionalities. Interactively procrastinate backward-compatible web services without top-line meta-services. Phosfluorescently actualize.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975038" y="-14251"/>
            <a:ext cx="3656012" cy="3439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975038" y="6849223"/>
            <a:ext cx="3656012" cy="3439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377302" y="1452543"/>
            <a:ext cx="2851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Marketing research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Freeform 179"/>
          <p:cNvSpPr>
            <a:spLocks noEditPoints="1"/>
          </p:cNvSpPr>
          <p:nvPr/>
        </p:nvSpPr>
        <p:spPr bwMode="auto">
          <a:xfrm>
            <a:off x="12527613" y="711887"/>
            <a:ext cx="550863" cy="552450"/>
          </a:xfrm>
          <a:custGeom>
            <a:avLst/>
            <a:gdLst>
              <a:gd name="T0" fmla="*/ 93 w 147"/>
              <a:gd name="T1" fmla="*/ 60 h 147"/>
              <a:gd name="T2" fmla="*/ 67 w 147"/>
              <a:gd name="T3" fmla="*/ 60 h 147"/>
              <a:gd name="T4" fmla="*/ 67 w 147"/>
              <a:gd name="T5" fmla="*/ 33 h 147"/>
              <a:gd name="T6" fmla="*/ 63 w 147"/>
              <a:gd name="T7" fmla="*/ 30 h 147"/>
              <a:gd name="T8" fmla="*/ 60 w 147"/>
              <a:gd name="T9" fmla="*/ 33 h 147"/>
              <a:gd name="T10" fmla="*/ 60 w 147"/>
              <a:gd name="T11" fmla="*/ 60 h 147"/>
              <a:gd name="T12" fmla="*/ 33 w 147"/>
              <a:gd name="T13" fmla="*/ 60 h 147"/>
              <a:gd name="T14" fmla="*/ 30 w 147"/>
              <a:gd name="T15" fmla="*/ 64 h 147"/>
              <a:gd name="T16" fmla="*/ 33 w 147"/>
              <a:gd name="T17" fmla="*/ 67 h 147"/>
              <a:gd name="T18" fmla="*/ 60 w 147"/>
              <a:gd name="T19" fmla="*/ 67 h 147"/>
              <a:gd name="T20" fmla="*/ 60 w 147"/>
              <a:gd name="T21" fmla="*/ 94 h 147"/>
              <a:gd name="T22" fmla="*/ 63 w 147"/>
              <a:gd name="T23" fmla="*/ 97 h 147"/>
              <a:gd name="T24" fmla="*/ 67 w 147"/>
              <a:gd name="T25" fmla="*/ 94 h 147"/>
              <a:gd name="T26" fmla="*/ 67 w 147"/>
              <a:gd name="T27" fmla="*/ 67 h 147"/>
              <a:gd name="T28" fmla="*/ 93 w 147"/>
              <a:gd name="T29" fmla="*/ 67 h 147"/>
              <a:gd name="T30" fmla="*/ 97 w 147"/>
              <a:gd name="T31" fmla="*/ 64 h 147"/>
              <a:gd name="T32" fmla="*/ 93 w 147"/>
              <a:gd name="T33" fmla="*/ 60 h 147"/>
              <a:gd name="T34" fmla="*/ 146 w 147"/>
              <a:gd name="T35" fmla="*/ 141 h 147"/>
              <a:gd name="T36" fmla="*/ 110 w 147"/>
              <a:gd name="T37" fmla="*/ 106 h 147"/>
              <a:gd name="T38" fmla="*/ 127 w 147"/>
              <a:gd name="T39" fmla="*/ 64 h 147"/>
              <a:gd name="T40" fmla="*/ 63 w 147"/>
              <a:gd name="T41" fmla="*/ 0 h 147"/>
              <a:gd name="T42" fmla="*/ 0 w 147"/>
              <a:gd name="T43" fmla="*/ 64 h 147"/>
              <a:gd name="T44" fmla="*/ 63 w 147"/>
              <a:gd name="T45" fmla="*/ 127 h 147"/>
              <a:gd name="T46" fmla="*/ 106 w 147"/>
              <a:gd name="T47" fmla="*/ 111 h 147"/>
              <a:gd name="T48" fmla="*/ 141 w 147"/>
              <a:gd name="T49" fmla="*/ 146 h 147"/>
              <a:gd name="T50" fmla="*/ 144 w 147"/>
              <a:gd name="T51" fmla="*/ 147 h 147"/>
              <a:gd name="T52" fmla="*/ 147 w 147"/>
              <a:gd name="T53" fmla="*/ 144 h 147"/>
              <a:gd name="T54" fmla="*/ 146 w 147"/>
              <a:gd name="T55" fmla="*/ 141 h 147"/>
              <a:gd name="T56" fmla="*/ 63 w 147"/>
              <a:gd name="T57" fmla="*/ 120 h 147"/>
              <a:gd name="T58" fmla="*/ 7 w 147"/>
              <a:gd name="T59" fmla="*/ 64 h 147"/>
              <a:gd name="T60" fmla="*/ 63 w 147"/>
              <a:gd name="T61" fmla="*/ 7 h 147"/>
              <a:gd name="T62" fmla="*/ 120 w 147"/>
              <a:gd name="T63" fmla="*/ 64 h 147"/>
              <a:gd name="T64" fmla="*/ 63 w 147"/>
              <a:gd name="T65" fmla="*/ 12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93" y="60"/>
                </a:moveTo>
                <a:cubicBezTo>
                  <a:pt x="67" y="60"/>
                  <a:pt x="67" y="60"/>
                  <a:pt x="67" y="60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2"/>
                  <a:pt x="65" y="30"/>
                  <a:pt x="63" y="30"/>
                </a:cubicBezTo>
                <a:cubicBezTo>
                  <a:pt x="62" y="30"/>
                  <a:pt x="60" y="32"/>
                  <a:pt x="60" y="33"/>
                </a:cubicBezTo>
                <a:cubicBezTo>
                  <a:pt x="60" y="60"/>
                  <a:pt x="60" y="60"/>
                  <a:pt x="60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1" y="60"/>
                  <a:pt x="30" y="62"/>
                  <a:pt x="30" y="64"/>
                </a:cubicBezTo>
                <a:cubicBezTo>
                  <a:pt x="30" y="65"/>
                  <a:pt x="31" y="67"/>
                  <a:pt x="33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94"/>
                  <a:pt x="60" y="94"/>
                  <a:pt x="60" y="94"/>
                </a:cubicBezTo>
                <a:cubicBezTo>
                  <a:pt x="60" y="95"/>
                  <a:pt x="62" y="97"/>
                  <a:pt x="63" y="97"/>
                </a:cubicBezTo>
                <a:cubicBezTo>
                  <a:pt x="65" y="97"/>
                  <a:pt x="67" y="95"/>
                  <a:pt x="67" y="94"/>
                </a:cubicBezTo>
                <a:cubicBezTo>
                  <a:pt x="67" y="67"/>
                  <a:pt x="67" y="67"/>
                  <a:pt x="67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5" y="67"/>
                  <a:pt x="97" y="65"/>
                  <a:pt x="97" y="64"/>
                </a:cubicBezTo>
                <a:cubicBezTo>
                  <a:pt x="97" y="62"/>
                  <a:pt x="95" y="60"/>
                  <a:pt x="93" y="60"/>
                </a:cubicBezTo>
                <a:close/>
                <a:moveTo>
                  <a:pt x="146" y="141"/>
                </a:moveTo>
                <a:cubicBezTo>
                  <a:pt x="110" y="106"/>
                  <a:pt x="110" y="106"/>
                  <a:pt x="110" y="106"/>
                </a:cubicBezTo>
                <a:cubicBezTo>
                  <a:pt x="121" y="95"/>
                  <a:pt x="127" y="80"/>
                  <a:pt x="127" y="64"/>
                </a:cubicBezTo>
                <a:cubicBezTo>
                  <a:pt x="127" y="28"/>
                  <a:pt x="98" y="0"/>
                  <a:pt x="63" y="0"/>
                </a:cubicBezTo>
                <a:cubicBezTo>
                  <a:pt x="28" y="0"/>
                  <a:pt x="0" y="28"/>
                  <a:pt x="0" y="64"/>
                </a:cubicBezTo>
                <a:cubicBezTo>
                  <a:pt x="0" y="99"/>
                  <a:pt x="28" y="127"/>
                  <a:pt x="63" y="127"/>
                </a:cubicBezTo>
                <a:cubicBezTo>
                  <a:pt x="80" y="127"/>
                  <a:pt x="95" y="121"/>
                  <a:pt x="106" y="111"/>
                </a:cubicBezTo>
                <a:cubicBezTo>
                  <a:pt x="141" y="146"/>
                  <a:pt x="141" y="146"/>
                  <a:pt x="141" y="146"/>
                </a:cubicBezTo>
                <a:cubicBezTo>
                  <a:pt x="142" y="147"/>
                  <a:pt x="143" y="147"/>
                  <a:pt x="144" y="147"/>
                </a:cubicBezTo>
                <a:cubicBezTo>
                  <a:pt x="145" y="147"/>
                  <a:pt x="147" y="146"/>
                  <a:pt x="147" y="144"/>
                </a:cubicBezTo>
                <a:cubicBezTo>
                  <a:pt x="147" y="143"/>
                  <a:pt x="147" y="142"/>
                  <a:pt x="146" y="141"/>
                </a:cubicBezTo>
                <a:close/>
                <a:moveTo>
                  <a:pt x="63" y="120"/>
                </a:moveTo>
                <a:cubicBezTo>
                  <a:pt x="32" y="120"/>
                  <a:pt x="7" y="95"/>
                  <a:pt x="7" y="64"/>
                </a:cubicBezTo>
                <a:cubicBezTo>
                  <a:pt x="7" y="32"/>
                  <a:pt x="32" y="7"/>
                  <a:pt x="63" y="7"/>
                </a:cubicBezTo>
                <a:cubicBezTo>
                  <a:pt x="95" y="7"/>
                  <a:pt x="120" y="32"/>
                  <a:pt x="120" y="64"/>
                </a:cubicBezTo>
                <a:cubicBezTo>
                  <a:pt x="120" y="95"/>
                  <a:pt x="95" y="120"/>
                  <a:pt x="63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975038" y="3425114"/>
            <a:ext cx="3656012" cy="343450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377302" y="4891908"/>
            <a:ext cx="2851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Promo concept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77302" y="8192256"/>
            <a:ext cx="2851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Commercial support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Freeform 151"/>
          <p:cNvSpPr>
            <a:spLocks noEditPoints="1"/>
          </p:cNvSpPr>
          <p:nvPr/>
        </p:nvSpPr>
        <p:spPr bwMode="auto">
          <a:xfrm>
            <a:off x="12527613" y="4152839"/>
            <a:ext cx="552450" cy="550863"/>
          </a:xfrm>
          <a:custGeom>
            <a:avLst/>
            <a:gdLst>
              <a:gd name="T0" fmla="*/ 20 w 147"/>
              <a:gd name="T1" fmla="*/ 40 h 147"/>
              <a:gd name="T2" fmla="*/ 13 w 147"/>
              <a:gd name="T3" fmla="*/ 20 h 147"/>
              <a:gd name="T4" fmla="*/ 13 w 147"/>
              <a:gd name="T5" fmla="*/ 14 h 147"/>
              <a:gd name="T6" fmla="*/ 20 w 147"/>
              <a:gd name="T7" fmla="*/ 34 h 147"/>
              <a:gd name="T8" fmla="*/ 13 w 147"/>
              <a:gd name="T9" fmla="*/ 34 h 147"/>
              <a:gd name="T10" fmla="*/ 20 w 147"/>
              <a:gd name="T11" fmla="*/ 54 h 147"/>
              <a:gd name="T12" fmla="*/ 20 w 147"/>
              <a:gd name="T13" fmla="*/ 87 h 147"/>
              <a:gd name="T14" fmla="*/ 20 w 147"/>
              <a:gd name="T15" fmla="*/ 94 h 147"/>
              <a:gd name="T16" fmla="*/ 13 w 147"/>
              <a:gd name="T17" fmla="*/ 101 h 147"/>
              <a:gd name="T18" fmla="*/ 20 w 147"/>
              <a:gd name="T19" fmla="*/ 101 h 147"/>
              <a:gd name="T20" fmla="*/ 13 w 147"/>
              <a:gd name="T21" fmla="*/ 134 h 147"/>
              <a:gd name="T22" fmla="*/ 20 w 147"/>
              <a:gd name="T23" fmla="*/ 114 h 147"/>
              <a:gd name="T24" fmla="*/ 20 w 147"/>
              <a:gd name="T25" fmla="*/ 121 h 147"/>
              <a:gd name="T26" fmla="*/ 127 w 147"/>
              <a:gd name="T27" fmla="*/ 114 h 147"/>
              <a:gd name="T28" fmla="*/ 134 w 147"/>
              <a:gd name="T29" fmla="*/ 114 h 147"/>
              <a:gd name="T30" fmla="*/ 134 w 147"/>
              <a:gd name="T31" fmla="*/ 14 h 147"/>
              <a:gd name="T32" fmla="*/ 57 w 147"/>
              <a:gd name="T33" fmla="*/ 101 h 147"/>
              <a:gd name="T34" fmla="*/ 96 w 147"/>
              <a:gd name="T35" fmla="*/ 76 h 147"/>
              <a:gd name="T36" fmla="*/ 96 w 147"/>
              <a:gd name="T37" fmla="*/ 71 h 147"/>
              <a:gd name="T38" fmla="*/ 59 w 147"/>
              <a:gd name="T39" fmla="*/ 48 h 147"/>
              <a:gd name="T40" fmla="*/ 53 w 147"/>
              <a:gd name="T41" fmla="*/ 97 h 147"/>
              <a:gd name="T42" fmla="*/ 87 w 147"/>
              <a:gd name="T43" fmla="*/ 74 h 147"/>
              <a:gd name="T44" fmla="*/ 134 w 147"/>
              <a:gd name="T45" fmla="*/ 0 h 147"/>
              <a:gd name="T46" fmla="*/ 0 w 147"/>
              <a:gd name="T47" fmla="*/ 134 h 147"/>
              <a:gd name="T48" fmla="*/ 147 w 147"/>
              <a:gd name="T49" fmla="*/ 134 h 147"/>
              <a:gd name="T50" fmla="*/ 27 w 147"/>
              <a:gd name="T51" fmla="*/ 141 h 147"/>
              <a:gd name="T52" fmla="*/ 7 w 147"/>
              <a:gd name="T53" fmla="*/ 77 h 147"/>
              <a:gd name="T54" fmla="*/ 27 w 147"/>
              <a:gd name="T55" fmla="*/ 71 h 147"/>
              <a:gd name="T56" fmla="*/ 13 w 147"/>
              <a:gd name="T57" fmla="*/ 7 h 147"/>
              <a:gd name="T58" fmla="*/ 114 w 147"/>
              <a:gd name="T59" fmla="*/ 141 h 147"/>
              <a:gd name="T60" fmla="*/ 114 w 147"/>
              <a:gd name="T61" fmla="*/ 7 h 147"/>
              <a:gd name="T62" fmla="*/ 134 w 147"/>
              <a:gd name="T63" fmla="*/ 141 h 147"/>
              <a:gd name="T64" fmla="*/ 140 w 147"/>
              <a:gd name="T65" fmla="*/ 77 h 147"/>
              <a:gd name="T66" fmla="*/ 120 w 147"/>
              <a:gd name="T67" fmla="*/ 71 h 147"/>
              <a:gd name="T68" fmla="*/ 140 w 147"/>
              <a:gd name="T69" fmla="*/ 14 h 147"/>
              <a:gd name="T70" fmla="*/ 134 w 147"/>
              <a:gd name="T71" fmla="*/ 47 h 147"/>
              <a:gd name="T72" fmla="*/ 127 w 147"/>
              <a:gd name="T73" fmla="*/ 47 h 147"/>
              <a:gd name="T74" fmla="*/ 134 w 147"/>
              <a:gd name="T75" fmla="*/ 27 h 147"/>
              <a:gd name="T76" fmla="*/ 134 w 147"/>
              <a:gd name="T77" fmla="*/ 87 h 147"/>
              <a:gd name="T78" fmla="*/ 134 w 147"/>
              <a:gd name="T79" fmla="*/ 94 h 147"/>
              <a:gd name="T80" fmla="*/ 127 w 147"/>
              <a:gd name="T81" fmla="*/ 101 h 147"/>
              <a:gd name="T82" fmla="*/ 134 w 147"/>
              <a:gd name="T83" fmla="*/ 101 h 147"/>
              <a:gd name="T84" fmla="*/ 134 w 147"/>
              <a:gd name="T85" fmla="*/ 54 h 147"/>
              <a:gd name="T86" fmla="*/ 134 w 147"/>
              <a:gd name="T87" fmla="*/ 127 h 147"/>
              <a:gd name="T88" fmla="*/ 134 w 147"/>
              <a:gd name="T89" fmla="*/ 134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" h="147">
                <a:moveTo>
                  <a:pt x="13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0"/>
                  <a:pt x="20" y="40"/>
                  <a:pt x="20" y="40"/>
                </a:cubicBezTo>
                <a:cubicBezTo>
                  <a:pt x="13" y="40"/>
                  <a:pt x="13" y="40"/>
                  <a:pt x="13" y="40"/>
                </a:cubicBezTo>
                <a:lnTo>
                  <a:pt x="13" y="47"/>
                </a:lnTo>
                <a:close/>
                <a:moveTo>
                  <a:pt x="13" y="20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14"/>
                  <a:pt x="20" y="14"/>
                  <a:pt x="20" y="14"/>
                </a:cubicBezTo>
                <a:cubicBezTo>
                  <a:pt x="13" y="14"/>
                  <a:pt x="13" y="14"/>
                  <a:pt x="13" y="14"/>
                </a:cubicBezTo>
                <a:lnTo>
                  <a:pt x="13" y="20"/>
                </a:lnTo>
                <a:close/>
                <a:moveTo>
                  <a:pt x="13" y="34"/>
                </a:moveTo>
                <a:cubicBezTo>
                  <a:pt x="20" y="34"/>
                  <a:pt x="20" y="34"/>
                  <a:pt x="20" y="34"/>
                </a:cubicBezTo>
                <a:cubicBezTo>
                  <a:pt x="20" y="27"/>
                  <a:pt x="20" y="27"/>
                  <a:pt x="20" y="27"/>
                </a:cubicBezTo>
                <a:cubicBezTo>
                  <a:pt x="13" y="27"/>
                  <a:pt x="13" y="27"/>
                  <a:pt x="13" y="27"/>
                </a:cubicBezTo>
                <a:lnTo>
                  <a:pt x="13" y="34"/>
                </a:lnTo>
                <a:close/>
                <a:moveTo>
                  <a:pt x="13" y="61"/>
                </a:moveTo>
                <a:cubicBezTo>
                  <a:pt x="20" y="61"/>
                  <a:pt x="20" y="61"/>
                  <a:pt x="20" y="61"/>
                </a:cubicBezTo>
                <a:cubicBezTo>
                  <a:pt x="20" y="54"/>
                  <a:pt x="20" y="54"/>
                  <a:pt x="20" y="54"/>
                </a:cubicBezTo>
                <a:cubicBezTo>
                  <a:pt x="13" y="54"/>
                  <a:pt x="13" y="54"/>
                  <a:pt x="13" y="54"/>
                </a:cubicBezTo>
                <a:lnTo>
                  <a:pt x="13" y="61"/>
                </a:lnTo>
                <a:close/>
                <a:moveTo>
                  <a:pt x="20" y="87"/>
                </a:moveTo>
                <a:cubicBezTo>
                  <a:pt x="13" y="87"/>
                  <a:pt x="13" y="87"/>
                  <a:pt x="13" y="87"/>
                </a:cubicBezTo>
                <a:cubicBezTo>
                  <a:pt x="13" y="94"/>
                  <a:pt x="13" y="94"/>
                  <a:pt x="13" y="94"/>
                </a:cubicBezTo>
                <a:cubicBezTo>
                  <a:pt x="20" y="94"/>
                  <a:pt x="20" y="94"/>
                  <a:pt x="20" y="94"/>
                </a:cubicBezTo>
                <a:lnTo>
                  <a:pt x="20" y="87"/>
                </a:lnTo>
                <a:close/>
                <a:moveTo>
                  <a:pt x="20" y="101"/>
                </a:moveTo>
                <a:cubicBezTo>
                  <a:pt x="13" y="101"/>
                  <a:pt x="13" y="101"/>
                  <a:pt x="13" y="101"/>
                </a:cubicBezTo>
                <a:cubicBezTo>
                  <a:pt x="13" y="107"/>
                  <a:pt x="13" y="107"/>
                  <a:pt x="13" y="107"/>
                </a:cubicBezTo>
                <a:cubicBezTo>
                  <a:pt x="20" y="107"/>
                  <a:pt x="20" y="107"/>
                  <a:pt x="20" y="107"/>
                </a:cubicBezTo>
                <a:lnTo>
                  <a:pt x="20" y="101"/>
                </a:lnTo>
                <a:close/>
                <a:moveTo>
                  <a:pt x="20" y="127"/>
                </a:moveTo>
                <a:cubicBezTo>
                  <a:pt x="13" y="127"/>
                  <a:pt x="13" y="127"/>
                  <a:pt x="13" y="127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20" y="134"/>
                  <a:pt x="20" y="134"/>
                  <a:pt x="20" y="134"/>
                </a:cubicBezTo>
                <a:lnTo>
                  <a:pt x="20" y="127"/>
                </a:lnTo>
                <a:close/>
                <a:moveTo>
                  <a:pt x="20" y="114"/>
                </a:moveTo>
                <a:cubicBezTo>
                  <a:pt x="13" y="114"/>
                  <a:pt x="13" y="114"/>
                  <a:pt x="13" y="114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20" y="121"/>
                  <a:pt x="20" y="121"/>
                  <a:pt x="20" y="121"/>
                </a:cubicBezTo>
                <a:lnTo>
                  <a:pt x="20" y="114"/>
                </a:lnTo>
                <a:close/>
                <a:moveTo>
                  <a:pt x="134" y="114"/>
                </a:moveTo>
                <a:cubicBezTo>
                  <a:pt x="127" y="114"/>
                  <a:pt x="127" y="114"/>
                  <a:pt x="127" y="114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34" y="121"/>
                  <a:pt x="134" y="121"/>
                  <a:pt x="134" y="121"/>
                </a:cubicBezTo>
                <a:lnTo>
                  <a:pt x="134" y="114"/>
                </a:lnTo>
                <a:close/>
                <a:moveTo>
                  <a:pt x="127" y="20"/>
                </a:moveTo>
                <a:cubicBezTo>
                  <a:pt x="134" y="20"/>
                  <a:pt x="134" y="20"/>
                  <a:pt x="134" y="20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7" y="14"/>
                  <a:pt x="127" y="14"/>
                  <a:pt x="127" y="14"/>
                </a:cubicBezTo>
                <a:lnTo>
                  <a:pt x="127" y="20"/>
                </a:lnTo>
                <a:close/>
                <a:moveTo>
                  <a:pt x="57" y="101"/>
                </a:moveTo>
                <a:cubicBezTo>
                  <a:pt x="58" y="101"/>
                  <a:pt x="58" y="100"/>
                  <a:pt x="59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6"/>
                  <a:pt x="97" y="75"/>
                  <a:pt x="97" y="74"/>
                </a:cubicBezTo>
                <a:cubicBezTo>
                  <a:pt x="97" y="73"/>
                  <a:pt x="96" y="72"/>
                  <a:pt x="96" y="71"/>
                </a:cubicBezTo>
                <a:cubicBezTo>
                  <a:pt x="96" y="71"/>
                  <a:pt x="96" y="71"/>
                  <a:pt x="96" y="71"/>
                </a:cubicBezTo>
                <a:cubicBezTo>
                  <a:pt x="59" y="48"/>
                  <a:pt x="59" y="48"/>
                  <a:pt x="59" y="48"/>
                </a:cubicBezTo>
                <a:cubicBezTo>
                  <a:pt x="59" y="48"/>
                  <a:pt x="59" y="48"/>
                  <a:pt x="59" y="48"/>
                </a:cubicBezTo>
                <a:cubicBezTo>
                  <a:pt x="58" y="47"/>
                  <a:pt x="58" y="47"/>
                  <a:pt x="57" y="47"/>
                </a:cubicBezTo>
                <a:cubicBezTo>
                  <a:pt x="55" y="47"/>
                  <a:pt x="53" y="49"/>
                  <a:pt x="53" y="50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99"/>
                  <a:pt x="55" y="101"/>
                  <a:pt x="57" y="101"/>
                </a:cubicBezTo>
                <a:close/>
                <a:moveTo>
                  <a:pt x="60" y="57"/>
                </a:moveTo>
                <a:cubicBezTo>
                  <a:pt x="87" y="74"/>
                  <a:pt x="87" y="74"/>
                  <a:pt x="87" y="74"/>
                </a:cubicBezTo>
                <a:cubicBezTo>
                  <a:pt x="60" y="91"/>
                  <a:pt x="60" y="91"/>
                  <a:pt x="60" y="91"/>
                </a:cubicBezTo>
                <a:lnTo>
                  <a:pt x="60" y="57"/>
                </a:lnTo>
                <a:close/>
                <a:moveTo>
                  <a:pt x="134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41"/>
                  <a:pt x="6" y="147"/>
                  <a:pt x="13" y="147"/>
                </a:cubicBezTo>
                <a:cubicBezTo>
                  <a:pt x="134" y="147"/>
                  <a:pt x="134" y="147"/>
                  <a:pt x="134" y="147"/>
                </a:cubicBezTo>
                <a:cubicBezTo>
                  <a:pt x="141" y="147"/>
                  <a:pt x="147" y="141"/>
                  <a:pt x="147" y="13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47" y="6"/>
                  <a:pt x="141" y="0"/>
                  <a:pt x="134" y="0"/>
                </a:cubicBezTo>
                <a:close/>
                <a:moveTo>
                  <a:pt x="27" y="141"/>
                </a:moveTo>
                <a:cubicBezTo>
                  <a:pt x="13" y="141"/>
                  <a:pt x="13" y="141"/>
                  <a:pt x="13" y="141"/>
                </a:cubicBezTo>
                <a:cubicBezTo>
                  <a:pt x="10" y="141"/>
                  <a:pt x="7" y="138"/>
                  <a:pt x="7" y="134"/>
                </a:cubicBezTo>
                <a:cubicBezTo>
                  <a:pt x="7" y="77"/>
                  <a:pt x="7" y="77"/>
                  <a:pt x="7" y="77"/>
                </a:cubicBezTo>
                <a:cubicBezTo>
                  <a:pt x="27" y="77"/>
                  <a:pt x="27" y="77"/>
                  <a:pt x="27" y="77"/>
                </a:cubicBezTo>
                <a:lnTo>
                  <a:pt x="27" y="141"/>
                </a:lnTo>
                <a:close/>
                <a:moveTo>
                  <a:pt x="27" y="71"/>
                </a:moveTo>
                <a:cubicBezTo>
                  <a:pt x="7" y="71"/>
                  <a:pt x="7" y="71"/>
                  <a:pt x="7" y="71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0"/>
                  <a:pt x="10" y="7"/>
                  <a:pt x="13" y="7"/>
                </a:cubicBezTo>
                <a:cubicBezTo>
                  <a:pt x="27" y="7"/>
                  <a:pt x="27" y="7"/>
                  <a:pt x="27" y="7"/>
                </a:cubicBezTo>
                <a:lnTo>
                  <a:pt x="27" y="71"/>
                </a:lnTo>
                <a:close/>
                <a:moveTo>
                  <a:pt x="114" y="141"/>
                </a:moveTo>
                <a:cubicBezTo>
                  <a:pt x="33" y="141"/>
                  <a:pt x="33" y="141"/>
                  <a:pt x="33" y="141"/>
                </a:cubicBezTo>
                <a:cubicBezTo>
                  <a:pt x="33" y="7"/>
                  <a:pt x="33" y="7"/>
                  <a:pt x="33" y="7"/>
                </a:cubicBezTo>
                <a:cubicBezTo>
                  <a:pt x="114" y="7"/>
                  <a:pt x="114" y="7"/>
                  <a:pt x="114" y="7"/>
                </a:cubicBezTo>
                <a:lnTo>
                  <a:pt x="114" y="141"/>
                </a:lnTo>
                <a:close/>
                <a:moveTo>
                  <a:pt x="140" y="134"/>
                </a:moveTo>
                <a:cubicBezTo>
                  <a:pt x="140" y="138"/>
                  <a:pt x="137" y="141"/>
                  <a:pt x="134" y="141"/>
                </a:cubicBezTo>
                <a:cubicBezTo>
                  <a:pt x="120" y="141"/>
                  <a:pt x="120" y="141"/>
                  <a:pt x="120" y="141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40" y="77"/>
                  <a:pt x="140" y="77"/>
                  <a:pt x="140" y="77"/>
                </a:cubicBezTo>
                <a:lnTo>
                  <a:pt x="140" y="134"/>
                </a:lnTo>
                <a:close/>
                <a:moveTo>
                  <a:pt x="140" y="71"/>
                </a:moveTo>
                <a:cubicBezTo>
                  <a:pt x="120" y="71"/>
                  <a:pt x="120" y="71"/>
                  <a:pt x="120" y="71"/>
                </a:cubicBezTo>
                <a:cubicBezTo>
                  <a:pt x="120" y="7"/>
                  <a:pt x="120" y="7"/>
                  <a:pt x="120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7" y="7"/>
                  <a:pt x="140" y="10"/>
                  <a:pt x="140" y="14"/>
                </a:cubicBezTo>
                <a:lnTo>
                  <a:pt x="140" y="71"/>
                </a:lnTo>
                <a:close/>
                <a:moveTo>
                  <a:pt x="127" y="47"/>
                </a:moveTo>
                <a:cubicBezTo>
                  <a:pt x="134" y="47"/>
                  <a:pt x="134" y="47"/>
                  <a:pt x="134" y="47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27" y="40"/>
                  <a:pt x="127" y="40"/>
                  <a:pt x="127" y="40"/>
                </a:cubicBezTo>
                <a:lnTo>
                  <a:pt x="127" y="47"/>
                </a:lnTo>
                <a:close/>
                <a:moveTo>
                  <a:pt x="127" y="34"/>
                </a:moveTo>
                <a:cubicBezTo>
                  <a:pt x="134" y="34"/>
                  <a:pt x="134" y="34"/>
                  <a:pt x="134" y="34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27" y="27"/>
                  <a:pt x="127" y="27"/>
                  <a:pt x="127" y="27"/>
                </a:cubicBezTo>
                <a:lnTo>
                  <a:pt x="127" y="34"/>
                </a:lnTo>
                <a:close/>
                <a:moveTo>
                  <a:pt x="134" y="87"/>
                </a:moveTo>
                <a:cubicBezTo>
                  <a:pt x="127" y="87"/>
                  <a:pt x="127" y="87"/>
                  <a:pt x="127" y="87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34" y="94"/>
                  <a:pt x="134" y="94"/>
                  <a:pt x="134" y="94"/>
                </a:cubicBezTo>
                <a:lnTo>
                  <a:pt x="134" y="87"/>
                </a:lnTo>
                <a:close/>
                <a:moveTo>
                  <a:pt x="134" y="101"/>
                </a:moveTo>
                <a:cubicBezTo>
                  <a:pt x="127" y="101"/>
                  <a:pt x="127" y="101"/>
                  <a:pt x="127" y="101"/>
                </a:cubicBezTo>
                <a:cubicBezTo>
                  <a:pt x="127" y="107"/>
                  <a:pt x="127" y="107"/>
                  <a:pt x="127" y="107"/>
                </a:cubicBezTo>
                <a:cubicBezTo>
                  <a:pt x="134" y="107"/>
                  <a:pt x="134" y="107"/>
                  <a:pt x="134" y="107"/>
                </a:cubicBezTo>
                <a:lnTo>
                  <a:pt x="134" y="101"/>
                </a:lnTo>
                <a:close/>
                <a:moveTo>
                  <a:pt x="127" y="61"/>
                </a:moveTo>
                <a:cubicBezTo>
                  <a:pt x="134" y="61"/>
                  <a:pt x="134" y="61"/>
                  <a:pt x="134" y="61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27" y="54"/>
                  <a:pt x="127" y="54"/>
                  <a:pt x="127" y="54"/>
                </a:cubicBezTo>
                <a:lnTo>
                  <a:pt x="127" y="61"/>
                </a:lnTo>
                <a:close/>
                <a:moveTo>
                  <a:pt x="134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34" y="134"/>
                  <a:pt x="134" y="134"/>
                  <a:pt x="134" y="134"/>
                </a:cubicBezTo>
                <a:lnTo>
                  <a:pt x="134" y="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177"/>
          <p:cNvSpPr>
            <a:spLocks noEditPoints="1"/>
          </p:cNvSpPr>
          <p:nvPr/>
        </p:nvSpPr>
        <p:spPr bwMode="auto">
          <a:xfrm>
            <a:off x="12527613" y="7451064"/>
            <a:ext cx="552450" cy="544513"/>
          </a:xfrm>
          <a:custGeom>
            <a:avLst/>
            <a:gdLst>
              <a:gd name="T0" fmla="*/ 127 w 147"/>
              <a:gd name="T1" fmla="*/ 38 h 145"/>
              <a:gd name="T2" fmla="*/ 106 w 147"/>
              <a:gd name="T3" fmla="*/ 14 h 145"/>
              <a:gd name="T4" fmla="*/ 59 w 147"/>
              <a:gd name="T5" fmla="*/ 3 h 145"/>
              <a:gd name="T6" fmla="*/ 23 w 147"/>
              <a:gd name="T7" fmla="*/ 38 h 145"/>
              <a:gd name="T8" fmla="*/ 0 w 147"/>
              <a:gd name="T9" fmla="*/ 45 h 145"/>
              <a:gd name="T10" fmla="*/ 6 w 147"/>
              <a:gd name="T11" fmla="*/ 65 h 145"/>
              <a:gd name="T12" fmla="*/ 13 w 147"/>
              <a:gd name="T13" fmla="*/ 138 h 145"/>
              <a:gd name="T14" fmla="*/ 127 w 147"/>
              <a:gd name="T15" fmla="*/ 145 h 145"/>
              <a:gd name="T16" fmla="*/ 133 w 147"/>
              <a:gd name="T17" fmla="*/ 65 h 145"/>
              <a:gd name="T18" fmla="*/ 147 w 147"/>
              <a:gd name="T19" fmla="*/ 58 h 145"/>
              <a:gd name="T20" fmla="*/ 140 w 147"/>
              <a:gd name="T21" fmla="*/ 38 h 145"/>
              <a:gd name="T22" fmla="*/ 116 w 147"/>
              <a:gd name="T23" fmla="*/ 25 h 145"/>
              <a:gd name="T24" fmla="*/ 119 w 147"/>
              <a:gd name="T25" fmla="*/ 38 h 145"/>
              <a:gd name="T26" fmla="*/ 112 w 147"/>
              <a:gd name="T27" fmla="*/ 33 h 145"/>
              <a:gd name="T28" fmla="*/ 103 w 147"/>
              <a:gd name="T29" fmla="*/ 28 h 145"/>
              <a:gd name="T30" fmla="*/ 96 w 147"/>
              <a:gd name="T31" fmla="*/ 25 h 145"/>
              <a:gd name="T32" fmla="*/ 108 w 147"/>
              <a:gd name="T33" fmla="*/ 20 h 145"/>
              <a:gd name="T34" fmla="*/ 62 w 147"/>
              <a:gd name="T35" fmla="*/ 38 h 145"/>
              <a:gd name="T36" fmla="*/ 106 w 147"/>
              <a:gd name="T37" fmla="*/ 38 h 145"/>
              <a:gd name="T38" fmla="*/ 55 w 147"/>
              <a:gd name="T39" fmla="*/ 9 h 145"/>
              <a:gd name="T40" fmla="*/ 54 w 147"/>
              <a:gd name="T41" fmla="*/ 38 h 145"/>
              <a:gd name="T42" fmla="*/ 39 w 147"/>
              <a:gd name="T43" fmla="*/ 38 h 145"/>
              <a:gd name="T44" fmla="*/ 31 w 147"/>
              <a:gd name="T45" fmla="*/ 38 h 145"/>
              <a:gd name="T46" fmla="*/ 127 w 147"/>
              <a:gd name="T47" fmla="*/ 138 h 145"/>
              <a:gd name="T48" fmla="*/ 20 w 147"/>
              <a:gd name="T49" fmla="*/ 65 h 145"/>
              <a:gd name="T50" fmla="*/ 127 w 147"/>
              <a:gd name="T51" fmla="*/ 138 h 145"/>
              <a:gd name="T52" fmla="*/ 6 w 147"/>
              <a:gd name="T53" fmla="*/ 58 h 145"/>
              <a:gd name="T54" fmla="*/ 140 w 147"/>
              <a:gd name="T55" fmla="*/ 45 h 145"/>
              <a:gd name="T56" fmla="*/ 58 w 147"/>
              <a:gd name="T57" fmla="*/ 18 h 145"/>
              <a:gd name="T58" fmla="*/ 49 w 147"/>
              <a:gd name="T59" fmla="*/ 21 h 145"/>
              <a:gd name="T60" fmla="*/ 58 w 147"/>
              <a:gd name="T61" fmla="*/ 18 h 145"/>
              <a:gd name="T62" fmla="*/ 45 w 147"/>
              <a:gd name="T63" fmla="*/ 26 h 145"/>
              <a:gd name="T64" fmla="*/ 48 w 147"/>
              <a:gd name="T65" fmla="*/ 35 h 145"/>
              <a:gd name="T66" fmla="*/ 53 w 147"/>
              <a:gd name="T67" fmla="*/ 98 h 145"/>
              <a:gd name="T68" fmla="*/ 100 w 147"/>
              <a:gd name="T69" fmla="*/ 92 h 145"/>
              <a:gd name="T70" fmla="*/ 93 w 147"/>
              <a:gd name="T71" fmla="*/ 78 h 145"/>
              <a:gd name="T72" fmla="*/ 47 w 147"/>
              <a:gd name="T73" fmla="*/ 85 h 145"/>
              <a:gd name="T74" fmla="*/ 53 w 147"/>
              <a:gd name="T75" fmla="*/ 98 h 145"/>
              <a:gd name="T76" fmla="*/ 93 w 147"/>
              <a:gd name="T77" fmla="*/ 85 h 145"/>
              <a:gd name="T78" fmla="*/ 53 w 147"/>
              <a:gd name="T79" fmla="*/ 9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7" h="145">
                <a:moveTo>
                  <a:pt x="140" y="38"/>
                </a:moveTo>
                <a:cubicBezTo>
                  <a:pt x="127" y="38"/>
                  <a:pt x="127" y="38"/>
                  <a:pt x="127" y="38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16"/>
                  <a:pt x="114" y="12"/>
                  <a:pt x="106" y="14"/>
                </a:cubicBezTo>
                <a:cubicBezTo>
                  <a:pt x="86" y="19"/>
                  <a:pt x="86" y="19"/>
                  <a:pt x="86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52" y="0"/>
                  <a:pt x="44" y="2"/>
                  <a:pt x="40" y="8"/>
                </a:cubicBezTo>
                <a:cubicBezTo>
                  <a:pt x="23" y="38"/>
                  <a:pt x="23" y="38"/>
                  <a:pt x="23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3" y="38"/>
                  <a:pt x="0" y="41"/>
                  <a:pt x="0" y="45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6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42"/>
                  <a:pt x="16" y="145"/>
                  <a:pt x="20" y="145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30" y="145"/>
                  <a:pt x="133" y="142"/>
                  <a:pt x="133" y="138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44" y="65"/>
                  <a:pt x="147" y="62"/>
                  <a:pt x="147" y="58"/>
                </a:cubicBezTo>
                <a:cubicBezTo>
                  <a:pt x="147" y="45"/>
                  <a:pt x="147" y="45"/>
                  <a:pt x="147" y="45"/>
                </a:cubicBezTo>
                <a:cubicBezTo>
                  <a:pt x="147" y="41"/>
                  <a:pt x="144" y="38"/>
                  <a:pt x="140" y="38"/>
                </a:cubicBezTo>
                <a:close/>
                <a:moveTo>
                  <a:pt x="108" y="20"/>
                </a:moveTo>
                <a:cubicBezTo>
                  <a:pt x="112" y="19"/>
                  <a:pt x="115" y="21"/>
                  <a:pt x="116" y="25"/>
                </a:cubicBezTo>
                <a:cubicBezTo>
                  <a:pt x="120" y="38"/>
                  <a:pt x="120" y="38"/>
                  <a:pt x="120" y="38"/>
                </a:cubicBezTo>
                <a:cubicBezTo>
                  <a:pt x="119" y="38"/>
                  <a:pt x="119" y="38"/>
                  <a:pt x="119" y="38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3"/>
                  <a:pt x="95" y="23"/>
                  <a:pt x="95" y="23"/>
                </a:cubicBezTo>
                <a:lnTo>
                  <a:pt x="108" y="20"/>
                </a:lnTo>
                <a:close/>
                <a:moveTo>
                  <a:pt x="106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73" y="19"/>
                  <a:pt x="73" y="19"/>
                  <a:pt x="73" y="19"/>
                </a:cubicBezTo>
                <a:lnTo>
                  <a:pt x="106" y="38"/>
                </a:lnTo>
                <a:close/>
                <a:moveTo>
                  <a:pt x="46" y="11"/>
                </a:moveTo>
                <a:cubicBezTo>
                  <a:pt x="48" y="8"/>
                  <a:pt x="52" y="7"/>
                  <a:pt x="55" y="9"/>
                </a:cubicBezTo>
                <a:cubicBezTo>
                  <a:pt x="67" y="16"/>
                  <a:pt x="67" y="16"/>
                  <a:pt x="67" y="16"/>
                </a:cubicBezTo>
                <a:cubicBezTo>
                  <a:pt x="54" y="38"/>
                  <a:pt x="54" y="38"/>
                  <a:pt x="54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1" y="38"/>
                  <a:pt x="31" y="38"/>
                  <a:pt x="31" y="38"/>
                </a:cubicBezTo>
                <a:lnTo>
                  <a:pt x="46" y="11"/>
                </a:lnTo>
                <a:close/>
                <a:moveTo>
                  <a:pt x="127" y="138"/>
                </a:moveTo>
                <a:cubicBezTo>
                  <a:pt x="20" y="138"/>
                  <a:pt x="20" y="138"/>
                  <a:pt x="20" y="138"/>
                </a:cubicBezTo>
                <a:cubicBezTo>
                  <a:pt x="20" y="65"/>
                  <a:pt x="20" y="65"/>
                  <a:pt x="20" y="65"/>
                </a:cubicBezTo>
                <a:cubicBezTo>
                  <a:pt x="127" y="65"/>
                  <a:pt x="127" y="65"/>
                  <a:pt x="127" y="65"/>
                </a:cubicBezTo>
                <a:lnTo>
                  <a:pt x="127" y="138"/>
                </a:lnTo>
                <a:close/>
                <a:moveTo>
                  <a:pt x="140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45"/>
                  <a:pt x="6" y="45"/>
                  <a:pt x="6" y="45"/>
                </a:cubicBezTo>
                <a:cubicBezTo>
                  <a:pt x="140" y="45"/>
                  <a:pt x="140" y="45"/>
                  <a:pt x="140" y="45"/>
                </a:cubicBezTo>
                <a:lnTo>
                  <a:pt x="140" y="58"/>
                </a:lnTo>
                <a:close/>
                <a:moveTo>
                  <a:pt x="58" y="18"/>
                </a:moveTo>
                <a:cubicBezTo>
                  <a:pt x="52" y="15"/>
                  <a:pt x="52" y="15"/>
                  <a:pt x="52" y="15"/>
                </a:cubicBezTo>
                <a:cubicBezTo>
                  <a:pt x="49" y="21"/>
                  <a:pt x="49" y="21"/>
                  <a:pt x="49" y="21"/>
                </a:cubicBezTo>
                <a:cubicBezTo>
                  <a:pt x="54" y="24"/>
                  <a:pt x="54" y="24"/>
                  <a:pt x="54" y="24"/>
                </a:cubicBezTo>
                <a:lnTo>
                  <a:pt x="58" y="18"/>
                </a:lnTo>
                <a:close/>
                <a:moveTo>
                  <a:pt x="51" y="30"/>
                </a:moveTo>
                <a:cubicBezTo>
                  <a:pt x="45" y="26"/>
                  <a:pt x="45" y="26"/>
                  <a:pt x="45" y="26"/>
                </a:cubicBezTo>
                <a:cubicBezTo>
                  <a:pt x="42" y="32"/>
                  <a:pt x="42" y="32"/>
                  <a:pt x="42" y="32"/>
                </a:cubicBezTo>
                <a:cubicBezTo>
                  <a:pt x="48" y="35"/>
                  <a:pt x="48" y="35"/>
                  <a:pt x="48" y="35"/>
                </a:cubicBezTo>
                <a:lnTo>
                  <a:pt x="51" y="30"/>
                </a:lnTo>
                <a:close/>
                <a:moveTo>
                  <a:pt x="53" y="98"/>
                </a:moveTo>
                <a:cubicBezTo>
                  <a:pt x="93" y="98"/>
                  <a:pt x="93" y="98"/>
                  <a:pt x="93" y="98"/>
                </a:cubicBezTo>
                <a:cubicBezTo>
                  <a:pt x="97" y="98"/>
                  <a:pt x="100" y="95"/>
                  <a:pt x="100" y="9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100" y="81"/>
                  <a:pt x="97" y="78"/>
                  <a:pt x="9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0" y="78"/>
                  <a:pt x="47" y="81"/>
                  <a:pt x="47" y="85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95"/>
                  <a:pt x="50" y="98"/>
                  <a:pt x="53" y="98"/>
                </a:cubicBezTo>
                <a:close/>
                <a:moveTo>
                  <a:pt x="53" y="85"/>
                </a:moveTo>
                <a:cubicBezTo>
                  <a:pt x="93" y="85"/>
                  <a:pt x="93" y="85"/>
                  <a:pt x="93" y="85"/>
                </a:cubicBezTo>
                <a:cubicBezTo>
                  <a:pt x="93" y="92"/>
                  <a:pt x="93" y="92"/>
                  <a:pt x="93" y="92"/>
                </a:cubicBezTo>
                <a:cubicBezTo>
                  <a:pt x="53" y="92"/>
                  <a:pt x="53" y="92"/>
                  <a:pt x="53" y="92"/>
                </a:cubicBezTo>
                <a:lnTo>
                  <a:pt x="53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4631988" y="801"/>
            <a:ext cx="3656012" cy="343450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034252" y="1467595"/>
            <a:ext cx="2851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SMM promotion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Globally negotiate team building e-markets for adaptive architectures. 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Freeform 68"/>
          <p:cNvSpPr>
            <a:spLocks noEditPoints="1"/>
          </p:cNvSpPr>
          <p:nvPr/>
        </p:nvSpPr>
        <p:spPr bwMode="auto">
          <a:xfrm>
            <a:off x="16183769" y="728526"/>
            <a:ext cx="552450" cy="552450"/>
          </a:xfrm>
          <a:custGeom>
            <a:avLst/>
            <a:gdLst>
              <a:gd name="T0" fmla="*/ 127 w 147"/>
              <a:gd name="T1" fmla="*/ 10 h 147"/>
              <a:gd name="T2" fmla="*/ 107 w 147"/>
              <a:gd name="T3" fmla="*/ 10 h 147"/>
              <a:gd name="T4" fmla="*/ 56 w 147"/>
              <a:gd name="T5" fmla="*/ 28 h 147"/>
              <a:gd name="T6" fmla="*/ 0 w 147"/>
              <a:gd name="T7" fmla="*/ 40 h 147"/>
              <a:gd name="T8" fmla="*/ 7 w 147"/>
              <a:gd name="T9" fmla="*/ 93 h 147"/>
              <a:gd name="T10" fmla="*/ 40 w 147"/>
              <a:gd name="T11" fmla="*/ 144 h 147"/>
              <a:gd name="T12" fmla="*/ 44 w 147"/>
              <a:gd name="T13" fmla="*/ 147 h 147"/>
              <a:gd name="T14" fmla="*/ 74 w 147"/>
              <a:gd name="T15" fmla="*/ 143 h 147"/>
              <a:gd name="T16" fmla="*/ 74 w 147"/>
              <a:gd name="T17" fmla="*/ 143 h 147"/>
              <a:gd name="T18" fmla="*/ 107 w 147"/>
              <a:gd name="T19" fmla="*/ 114 h 147"/>
              <a:gd name="T20" fmla="*/ 117 w 147"/>
              <a:gd name="T21" fmla="*/ 127 h 147"/>
              <a:gd name="T22" fmla="*/ 127 w 147"/>
              <a:gd name="T23" fmla="*/ 83 h 147"/>
              <a:gd name="T24" fmla="*/ 127 w 147"/>
              <a:gd name="T25" fmla="*/ 43 h 147"/>
              <a:gd name="T26" fmla="*/ 7 w 147"/>
              <a:gd name="T27" fmla="*/ 73 h 147"/>
              <a:gd name="T28" fmla="*/ 27 w 147"/>
              <a:gd name="T29" fmla="*/ 70 h 147"/>
              <a:gd name="T30" fmla="*/ 7 w 147"/>
              <a:gd name="T31" fmla="*/ 67 h 147"/>
              <a:gd name="T32" fmla="*/ 17 w 147"/>
              <a:gd name="T33" fmla="*/ 60 h 147"/>
              <a:gd name="T34" fmla="*/ 17 w 147"/>
              <a:gd name="T35" fmla="*/ 53 h 147"/>
              <a:gd name="T36" fmla="*/ 7 w 147"/>
              <a:gd name="T37" fmla="*/ 40 h 147"/>
              <a:gd name="T38" fmla="*/ 54 w 147"/>
              <a:gd name="T39" fmla="*/ 92 h 147"/>
              <a:gd name="T40" fmla="*/ 43 w 147"/>
              <a:gd name="T41" fmla="*/ 127 h 147"/>
              <a:gd name="T42" fmla="*/ 56 w 147"/>
              <a:gd name="T43" fmla="*/ 99 h 147"/>
              <a:gd name="T44" fmla="*/ 63 w 147"/>
              <a:gd name="T45" fmla="*/ 127 h 147"/>
              <a:gd name="T46" fmla="*/ 65 w 147"/>
              <a:gd name="T47" fmla="*/ 133 h 147"/>
              <a:gd name="T48" fmla="*/ 46 w 147"/>
              <a:gd name="T49" fmla="*/ 140 h 147"/>
              <a:gd name="T50" fmla="*/ 65 w 147"/>
              <a:gd name="T51" fmla="*/ 133 h 147"/>
              <a:gd name="T52" fmla="*/ 60 w 147"/>
              <a:gd name="T53" fmla="*/ 93 h 147"/>
              <a:gd name="T54" fmla="*/ 107 w 147"/>
              <a:gd name="T55" fmla="*/ 19 h 147"/>
              <a:gd name="T56" fmla="*/ 120 w 147"/>
              <a:gd name="T57" fmla="*/ 117 h 147"/>
              <a:gd name="T58" fmla="*/ 114 w 147"/>
              <a:gd name="T59" fmla="*/ 117 h 147"/>
              <a:gd name="T60" fmla="*/ 117 w 147"/>
              <a:gd name="T61" fmla="*/ 6 h 147"/>
              <a:gd name="T62" fmla="*/ 120 w 147"/>
              <a:gd name="T63" fmla="*/ 117 h 147"/>
              <a:gd name="T64" fmla="*/ 127 w 147"/>
              <a:gd name="T65" fmla="*/ 50 h 147"/>
              <a:gd name="T66" fmla="*/ 127 w 147"/>
              <a:gd name="T67" fmla="*/ 7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7" h="147">
                <a:moveTo>
                  <a:pt x="127" y="43"/>
                </a:moveTo>
                <a:cubicBezTo>
                  <a:pt x="127" y="10"/>
                  <a:pt x="127" y="10"/>
                  <a:pt x="127" y="10"/>
                </a:cubicBezTo>
                <a:cubicBezTo>
                  <a:pt x="127" y="4"/>
                  <a:pt x="123" y="0"/>
                  <a:pt x="117" y="0"/>
                </a:cubicBezTo>
                <a:cubicBezTo>
                  <a:pt x="111" y="0"/>
                  <a:pt x="107" y="4"/>
                  <a:pt x="107" y="10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56" y="28"/>
                  <a:pt x="56" y="28"/>
                  <a:pt x="56" y="28"/>
                </a:cubicBezTo>
                <a:cubicBezTo>
                  <a:pt x="7" y="33"/>
                  <a:pt x="7" y="33"/>
                  <a:pt x="7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0"/>
                  <a:pt x="3" y="93"/>
                  <a:pt x="7" y="93"/>
                </a:cubicBezTo>
                <a:cubicBezTo>
                  <a:pt x="30" y="96"/>
                  <a:pt x="30" y="96"/>
                  <a:pt x="30" y="96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1" y="146"/>
                  <a:pt x="42" y="147"/>
                  <a:pt x="44" y="147"/>
                </a:cubicBezTo>
                <a:cubicBezTo>
                  <a:pt x="70" y="147"/>
                  <a:pt x="70" y="147"/>
                  <a:pt x="70" y="147"/>
                </a:cubicBezTo>
                <a:cubicBezTo>
                  <a:pt x="72" y="147"/>
                  <a:pt x="74" y="145"/>
                  <a:pt x="74" y="143"/>
                </a:cubicBezTo>
                <a:cubicBezTo>
                  <a:pt x="74" y="143"/>
                  <a:pt x="74" y="143"/>
                  <a:pt x="73" y="143"/>
                </a:cubicBezTo>
                <a:cubicBezTo>
                  <a:pt x="74" y="143"/>
                  <a:pt x="74" y="143"/>
                  <a:pt x="74" y="14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22"/>
                  <a:pt x="111" y="127"/>
                  <a:pt x="117" y="127"/>
                </a:cubicBezTo>
                <a:cubicBezTo>
                  <a:pt x="123" y="127"/>
                  <a:pt x="127" y="122"/>
                  <a:pt x="127" y="117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38" y="83"/>
                  <a:pt x="147" y="74"/>
                  <a:pt x="147" y="63"/>
                </a:cubicBezTo>
                <a:cubicBezTo>
                  <a:pt x="147" y="52"/>
                  <a:pt x="138" y="43"/>
                  <a:pt x="127" y="43"/>
                </a:cubicBezTo>
                <a:close/>
                <a:moveTo>
                  <a:pt x="7" y="87"/>
                </a:moveTo>
                <a:cubicBezTo>
                  <a:pt x="7" y="73"/>
                  <a:pt x="7" y="73"/>
                  <a:pt x="7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7" y="72"/>
                  <a:pt x="27" y="70"/>
                </a:cubicBezTo>
                <a:cubicBezTo>
                  <a:pt x="27" y="68"/>
                  <a:pt x="25" y="67"/>
                  <a:pt x="24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0"/>
                  <a:pt x="7" y="60"/>
                  <a:pt x="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9" y="60"/>
                  <a:pt x="20" y="58"/>
                  <a:pt x="20" y="57"/>
                </a:cubicBezTo>
                <a:cubicBezTo>
                  <a:pt x="20" y="55"/>
                  <a:pt x="19" y="53"/>
                  <a:pt x="1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40"/>
                  <a:pt x="7" y="40"/>
                  <a:pt x="7" y="40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92"/>
                  <a:pt x="54" y="92"/>
                  <a:pt x="54" y="92"/>
                </a:cubicBezTo>
                <a:lnTo>
                  <a:pt x="7" y="87"/>
                </a:lnTo>
                <a:close/>
                <a:moveTo>
                  <a:pt x="43" y="127"/>
                </a:moveTo>
                <a:cubicBezTo>
                  <a:pt x="37" y="97"/>
                  <a:pt x="37" y="97"/>
                  <a:pt x="37" y="97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7" y="99"/>
                  <a:pt x="57" y="99"/>
                </a:cubicBezTo>
                <a:cubicBezTo>
                  <a:pt x="63" y="127"/>
                  <a:pt x="63" y="127"/>
                  <a:pt x="63" y="127"/>
                </a:cubicBezTo>
                <a:lnTo>
                  <a:pt x="43" y="127"/>
                </a:lnTo>
                <a:close/>
                <a:moveTo>
                  <a:pt x="65" y="133"/>
                </a:moveTo>
                <a:cubicBezTo>
                  <a:pt x="66" y="140"/>
                  <a:pt x="66" y="140"/>
                  <a:pt x="66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5" y="133"/>
                  <a:pt x="45" y="133"/>
                  <a:pt x="45" y="133"/>
                </a:cubicBezTo>
                <a:lnTo>
                  <a:pt x="65" y="133"/>
                </a:lnTo>
                <a:close/>
                <a:moveTo>
                  <a:pt x="107" y="107"/>
                </a:moveTo>
                <a:cubicBezTo>
                  <a:pt x="60" y="93"/>
                  <a:pt x="60" y="93"/>
                  <a:pt x="60" y="93"/>
                </a:cubicBezTo>
                <a:cubicBezTo>
                  <a:pt x="60" y="33"/>
                  <a:pt x="60" y="33"/>
                  <a:pt x="60" y="33"/>
                </a:cubicBezTo>
                <a:cubicBezTo>
                  <a:pt x="107" y="19"/>
                  <a:pt x="107" y="19"/>
                  <a:pt x="107" y="19"/>
                </a:cubicBezTo>
                <a:lnTo>
                  <a:pt x="107" y="107"/>
                </a:lnTo>
                <a:close/>
                <a:moveTo>
                  <a:pt x="120" y="117"/>
                </a:moveTo>
                <a:cubicBezTo>
                  <a:pt x="120" y="119"/>
                  <a:pt x="119" y="120"/>
                  <a:pt x="117" y="120"/>
                </a:cubicBezTo>
                <a:cubicBezTo>
                  <a:pt x="115" y="120"/>
                  <a:pt x="114" y="119"/>
                  <a:pt x="114" y="117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14" y="8"/>
                  <a:pt x="115" y="6"/>
                  <a:pt x="117" y="6"/>
                </a:cubicBezTo>
                <a:cubicBezTo>
                  <a:pt x="119" y="6"/>
                  <a:pt x="120" y="8"/>
                  <a:pt x="120" y="10"/>
                </a:cubicBezTo>
                <a:lnTo>
                  <a:pt x="120" y="117"/>
                </a:lnTo>
                <a:close/>
                <a:moveTo>
                  <a:pt x="127" y="77"/>
                </a:moveTo>
                <a:cubicBezTo>
                  <a:pt x="127" y="50"/>
                  <a:pt x="127" y="50"/>
                  <a:pt x="127" y="50"/>
                </a:cubicBezTo>
                <a:cubicBezTo>
                  <a:pt x="134" y="50"/>
                  <a:pt x="140" y="56"/>
                  <a:pt x="140" y="63"/>
                </a:cubicBezTo>
                <a:cubicBezTo>
                  <a:pt x="140" y="71"/>
                  <a:pt x="134" y="77"/>
                  <a:pt x="127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E0A51A1-1B86-466E-AE03-841DAB2407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6" r="37876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D02ECD8-104D-469F-B584-25EE22CE46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r="9980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F5624A5-C579-46A8-9A19-E73A714B9A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4" b="18664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30BD85-9FDB-4738-9FFA-1951577A69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14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89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7">
      <a:dk1>
        <a:srgbClr val="2C2C2C"/>
      </a:dk1>
      <a:lt1>
        <a:srgbClr val="FFFFFF"/>
      </a:lt1>
      <a:dk2>
        <a:srgbClr val="2C2C2C"/>
      </a:dk2>
      <a:lt2>
        <a:srgbClr val="FFFFFF"/>
      </a:lt2>
      <a:accent1>
        <a:srgbClr val="27937E"/>
      </a:accent1>
      <a:accent2>
        <a:srgbClr val="35AF98"/>
      </a:accent2>
      <a:accent3>
        <a:srgbClr val="60CCB7"/>
      </a:accent3>
      <a:accent4>
        <a:srgbClr val="78DDCA"/>
      </a:accent4>
      <a:accent5>
        <a:srgbClr val="95E8D9"/>
      </a:accent5>
      <a:accent6>
        <a:srgbClr val="B0F7E9"/>
      </a:accent6>
      <a:hlink>
        <a:srgbClr val="5B9BD5"/>
      </a:hlink>
      <a:folHlink>
        <a:srgbClr val="70AD47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64035</TotalTime>
  <Words>1892</Words>
  <Application>Microsoft Office PowerPoint</Application>
  <PresentationFormat>Custom</PresentationFormat>
  <Paragraphs>288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Ionicons</vt:lpstr>
      <vt:lpstr>Karla</vt:lpstr>
      <vt:lpstr>Linecap</vt:lpstr>
      <vt:lpstr>Montserrat</vt:lpstr>
      <vt:lpstr>Nixie</vt:lpstr>
      <vt:lpstr>Roboto Medium</vt:lpstr>
      <vt:lpstr>Simplified Arabic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 J</cp:lastModifiedBy>
  <cp:revision>745</cp:revision>
  <dcterms:created xsi:type="dcterms:W3CDTF">2018-05-13T04:06:27Z</dcterms:created>
  <dcterms:modified xsi:type="dcterms:W3CDTF">2019-11-18T12:41:31Z</dcterms:modified>
</cp:coreProperties>
</file>