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64" r:id="rId6"/>
    <p:sldId id="267" r:id="rId7"/>
    <p:sldId id="261" r:id="rId8"/>
    <p:sldId id="263" r:id="rId9"/>
    <p:sldId id="262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1104"/>
      </p:cViewPr>
      <p:guideLst>
        <p:guide orient="horz" pos="3888"/>
        <p:guide pos="384"/>
        <p:guide orient="horz"/>
        <p:guide pos="7296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4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49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2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C5D7-B72B-4EAB-AAAC-89F61B993FB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A275-1EE3-44B9-A320-6FFFDFF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2A66C-E0EB-49D4-BA4C-2956444CF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124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Negative Effects of Advertising on Society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7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85" y="731836"/>
            <a:ext cx="10353761" cy="1326321"/>
          </a:xfrm>
        </p:spPr>
        <p:txBody>
          <a:bodyPr/>
          <a:lstStyle/>
          <a:p>
            <a:r>
              <a:rPr lang="en-US" dirty="0"/>
              <a:t>In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pPr algn="ctr"/>
            <a:r>
              <a:rPr lang="en-US" dirty="0"/>
              <a:t>“Advertising: the science of arresting the human intelligence long enough to get money from it.” </a:t>
            </a:r>
            <a:r>
              <a:rPr lang="en-US" b="1" dirty="0"/>
              <a:t>~Stephen Leacock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1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95601"/>
            <a:ext cx="8229600" cy="3230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2217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4D6A06-B1C0-4957-A722-9F3C7E097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53"/>
            <a:ext cx="12192000" cy="483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510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“Advertising is the art of convincing people to spend money they don’t have for something they don’t need.” ~Will Rogers</a:t>
            </a:r>
          </a:p>
        </p:txBody>
      </p:sp>
    </p:spTree>
    <p:extLst>
      <p:ext uri="{BB962C8B-B14F-4D97-AF65-F5344CB8AC3E}">
        <p14:creationId xmlns:p14="http://schemas.microsoft.com/office/powerpoint/2010/main" val="2455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A6B30-0E7B-49C0-8902-F8C06DC02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685800"/>
            <a:ext cx="10353761" cy="132632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 Main negatives in 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212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Advertising makes us feel that we are not enough as we are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Advertising makes us believe that buying stuff will bring us happiness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Advertising makes us think that everything we need is for sale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15" y="685800"/>
            <a:ext cx="10353761" cy="1326321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/>
              <a:t>1.Advertising makes us feel that we are not enough as we are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2286000"/>
            <a:ext cx="8229600" cy="3078163"/>
          </a:xfrm>
        </p:spPr>
        <p:txBody>
          <a:bodyPr/>
          <a:lstStyle/>
          <a:p>
            <a:r>
              <a:rPr lang="en-US" sz="2400" dirty="0"/>
              <a:t>You are not beautiful </a:t>
            </a:r>
          </a:p>
          <a:p>
            <a:r>
              <a:rPr lang="en-US" sz="2400" dirty="0"/>
              <a:t>You are not elegant</a:t>
            </a:r>
          </a:p>
          <a:p>
            <a:r>
              <a:rPr lang="en-US" sz="2400" dirty="0"/>
              <a:t>You are not confident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1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85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The result is : that our minds take us to 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97762"/>
            <a:ext cx="5493479" cy="4053656"/>
          </a:xfrm>
        </p:spPr>
      </p:pic>
    </p:spTree>
    <p:extLst>
      <p:ext uri="{BB962C8B-B14F-4D97-AF65-F5344CB8AC3E}">
        <p14:creationId xmlns:p14="http://schemas.microsoft.com/office/powerpoint/2010/main" val="13028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” Nowadays, about 90 million women in the U.S. color their hair”</a:t>
            </a:r>
          </a:p>
        </p:txBody>
      </p:sp>
    </p:spTree>
    <p:extLst>
      <p:ext uri="{BB962C8B-B14F-4D97-AF65-F5344CB8AC3E}">
        <p14:creationId xmlns:p14="http://schemas.microsoft.com/office/powerpoint/2010/main" val="174905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59476"/>
            <a:ext cx="10972800" cy="175260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/>
              <a:t>2.Advertising makes us believe that buying stuff will bring us happiness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924800" cy="4038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Create an emotional problem then offer you a solution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6858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/>
              <a:t>In short, they promise yo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happiness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, provided that you spend money in return.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26670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42" y="2819400"/>
            <a:ext cx="43433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5498"/>
            <a:ext cx="9829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3.</a:t>
            </a:r>
            <a:r>
              <a:rPr lang="en-US" b="1" dirty="0"/>
              <a:t> Advertising makes us think that everything we need is for sale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1091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wrong idea that everything we need is for sale</a:t>
            </a:r>
          </a:p>
          <a:p>
            <a:r>
              <a:rPr lang="en-US" sz="2400" dirty="0"/>
              <a:t>money should be our prime goal in life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According to (Kilter, Armstrong et el) :Types of promotional pricing </a:t>
            </a:r>
          </a:p>
          <a:p>
            <a:pPr marL="0" indent="0">
              <a:buNone/>
            </a:pPr>
            <a:r>
              <a:rPr lang="en-US" sz="2400" dirty="0"/>
              <a:t>1.Discounts</a:t>
            </a:r>
          </a:p>
          <a:p>
            <a:pPr marL="0" indent="0">
              <a:buNone/>
            </a:pPr>
            <a:r>
              <a:rPr lang="en-US" sz="2400" dirty="0"/>
              <a:t>2. Special-event pricing </a:t>
            </a:r>
          </a:p>
          <a:p>
            <a:pPr marL="0" indent="0">
              <a:buNone/>
            </a:pPr>
            <a:r>
              <a:rPr lang="en-US" sz="2400" dirty="0"/>
              <a:t>3.Cash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3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588</TotalTime>
  <Words>148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The Negative Effects of Advertising on Society </vt:lpstr>
      <vt:lpstr>PowerPoint Presentation</vt:lpstr>
      <vt:lpstr>3 Main negatives in advertising </vt:lpstr>
      <vt:lpstr>1.Advertising makes us feel that we are not enough as we are</vt:lpstr>
      <vt:lpstr>The result is : that our minds take us to : </vt:lpstr>
      <vt:lpstr>PowerPoint Presentation</vt:lpstr>
      <vt:lpstr>2.Advertising makes us believe that buying stuff will bring us happiness </vt:lpstr>
      <vt:lpstr>In short, they promise you happiness , provided that you spend money in return. </vt:lpstr>
      <vt:lpstr>3. Advertising makes us think that everything we need is for sale </vt:lpstr>
      <vt:lpstr>In Conclusion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Negative Effects of Advertising on Society</dc:title>
  <dc:creator>Reem</dc:creator>
  <cp:lastModifiedBy>Demerdo</cp:lastModifiedBy>
  <cp:revision>17</cp:revision>
  <dcterms:created xsi:type="dcterms:W3CDTF">2017-11-23T20:11:38Z</dcterms:created>
  <dcterms:modified xsi:type="dcterms:W3CDTF">2019-06-27T11:07:45Z</dcterms:modified>
</cp:coreProperties>
</file>