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embeddings/Microsoft_Excel_Worksheet2113.xlsx" ContentType="application/haansoftxlsx"/>
  <Override PartName="/ppt/charts/chart4.xml" ContentType="application/vnd.openxmlformats-officedocument.drawingml.chart+xml"/>
  <Override PartName="/ppt/embeddings/Microsoft_Excel_Worksheet3114.xlsx" ContentType="application/haansoftxlsx"/>
  <Override PartName="/ppt/charts/chart5.xml" ContentType="application/vnd.openxmlformats-officedocument.drawingml.chart+xml"/>
  <Override PartName="/ppt/embeddings/Microsoft_Excel_Worksheet5115.xlsx" ContentType="application/haansoftxlsx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notesMasterIdLst>
    <p:notesMasterId r:id="rId26"/>
  </p:notesMasterIdLst>
  <p:sldIdLst>
    <p:sldId id="256" r:id="rId4"/>
    <p:sldId id="261" r:id="rId5"/>
    <p:sldId id="264" r:id="rId6"/>
    <p:sldId id="272" r:id="rId7"/>
    <p:sldId id="262" r:id="rId8"/>
    <p:sldId id="274" r:id="rId9"/>
    <p:sldId id="289" r:id="rId10"/>
    <p:sldId id="290" r:id="rId11"/>
    <p:sldId id="295" r:id="rId12"/>
    <p:sldId id="275" r:id="rId13"/>
    <p:sldId id="291" r:id="rId14"/>
    <p:sldId id="277" r:id="rId15"/>
    <p:sldId id="282" r:id="rId16"/>
    <p:sldId id="298" r:id="rId17"/>
    <p:sldId id="286" r:id="rId18"/>
    <p:sldId id="287" r:id="rId19"/>
    <p:sldId id="276" r:id="rId20"/>
    <p:sldId id="284" r:id="rId21"/>
    <p:sldId id="279" r:id="rId22"/>
    <p:sldId id="273" r:id="rId23"/>
    <p:sldId id="302" r:id="rId24"/>
    <p:sldId id="303" r:id="rId25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42C6"/>
    <a:srgbClr val="78A8EE"/>
    <a:srgbClr val="FF5050"/>
    <a:srgbClr val="E6E7F9"/>
    <a:srgbClr val="797B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45" d="100"/>
          <a:sy n="145" d="100"/>
        </p:scale>
        <p:origin x="62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6" d="100"/>
          <a:sy n="86" d="100"/>
        </p:scale>
        <p:origin x="-5766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1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1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11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8D42C6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60</c:v>
                </c:pt>
                <c:pt idx="1">
                  <c:v>70</c:v>
                </c:pt>
                <c:pt idx="2">
                  <c:v>40</c:v>
                </c:pt>
                <c:pt idx="3">
                  <c:v>50</c:v>
                </c:pt>
                <c:pt idx="4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5B-42E9-A14A-4A916A071B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0863232"/>
        <c:axId val="185932032"/>
      </c:barChart>
      <c:catAx>
        <c:axId val="170863232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185932032"/>
        <c:crosses val="autoZero"/>
        <c:auto val="1"/>
        <c:lblAlgn val="ctr"/>
        <c:lblOffset val="100"/>
        <c:noMultiLvlLbl val="0"/>
      </c:catAx>
      <c:valAx>
        <c:axId val="1859320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08632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circle"/>
            <c:size val="7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marker>
          <c:cat>
            <c:strRef>
              <c:f>Sheet1!$A$2:$A$6</c:f>
              <c:strCache>
                <c:ptCount val="5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15</c:v>
                </c:pt>
                <c:pt idx="1">
                  <c:v>60</c:v>
                </c:pt>
                <c:pt idx="2">
                  <c:v>20</c:v>
                </c:pt>
                <c:pt idx="3">
                  <c:v>45</c:v>
                </c:pt>
                <c:pt idx="4">
                  <c:v>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93D-41FC-AC0E-9F4B7638132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circle"/>
            <c:size val="7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marker>
          <c:cat>
            <c:strRef>
              <c:f>Sheet1!$A$2:$A$6</c:f>
              <c:strCache>
                <c:ptCount val="5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10</c:v>
                </c:pt>
                <c:pt idx="1">
                  <c:v>50</c:v>
                </c:pt>
                <c:pt idx="2">
                  <c:v>35</c:v>
                </c:pt>
                <c:pt idx="3">
                  <c:v>65</c:v>
                </c:pt>
                <c:pt idx="4">
                  <c:v>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93D-41FC-AC0E-9F4B7638132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>
              <a:solidFill>
                <a:srgbClr val="78A8EE"/>
              </a:solidFill>
            </a:ln>
          </c:spPr>
          <c:marker>
            <c:symbol val="circle"/>
            <c:size val="7"/>
            <c:spPr>
              <a:solidFill>
                <a:srgbClr val="78A8EE"/>
              </a:solidFill>
              <a:ln>
                <a:solidFill>
                  <a:srgbClr val="78A8EE"/>
                </a:solidFill>
              </a:ln>
            </c:spPr>
          </c:marker>
          <c:cat>
            <c:strRef>
              <c:f>Sheet1!$A$2:$A$6</c:f>
              <c:strCache>
                <c:ptCount val="5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 5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5</c:v>
                </c:pt>
                <c:pt idx="1">
                  <c:v>25</c:v>
                </c:pt>
                <c:pt idx="2">
                  <c:v>25</c:v>
                </c:pt>
                <c:pt idx="3">
                  <c:v>70</c:v>
                </c:pt>
                <c:pt idx="4">
                  <c:v>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93D-41FC-AC0E-9F4B763813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30318592"/>
        <c:axId val="633896320"/>
      </c:lineChart>
      <c:catAx>
        <c:axId val="63031859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633896320"/>
        <c:crosses val="autoZero"/>
        <c:auto val="1"/>
        <c:lblAlgn val="ctr"/>
        <c:lblOffset val="100"/>
        <c:noMultiLvlLbl val="0"/>
      </c:catAx>
      <c:valAx>
        <c:axId val="633896320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low"/>
        <c:crossAx val="630318592"/>
        <c:crosses val="autoZero"/>
        <c:crossBetween val="between"/>
        <c:majorUnit val="20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>
              <a:lumMod val="75000"/>
              <a:lumOff val="25000"/>
            </a:schemeClr>
          </a:solidFill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7353627374736"/>
          <c:y val="0.11934540032059297"/>
          <c:w val="0.75426519560504668"/>
          <c:h val="0.9378880890069953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</c:spPr>
          <c:dPt>
            <c:idx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1-D5B2-4E57-B3B2-7AA0542C12FF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3-D5B2-4E57-B3B2-7AA0542C12FF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5B2-4E57-B3B2-7AA0542C12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7353627374736"/>
          <c:y val="0.11934540032059297"/>
          <c:w val="0.75426519560504668"/>
          <c:h val="0.9378880890069953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</c:spPr>
          <c:dPt>
            <c:idx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0-D58F-4DD3-8500-CA946800C857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2-D58F-4DD3-8500-CA946800C857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58F-4DD3-8500-CA946800C8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7353627374736"/>
          <c:y val="0.11934540032059297"/>
          <c:w val="0.75426519560504668"/>
          <c:h val="0.9378880890069953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</c:spPr>
          <c:dPt>
            <c:idx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0-03EA-4DEB-8C73-E671ED50E013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2-03EA-4DEB-8C73-E671ED50E013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3EA-4DEB-8C73-E671ED50E0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F87FC6-C162-4600-944A-0F806EC53317}" type="datetimeFigureOut">
              <a:rPr lang="ko-KR" altLang="en-US" smtClean="0"/>
              <a:t>2020-03-06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F45B69-18E8-4114-9911-CDD699B4BB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2904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rgbClr val="E6E7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674266"/>
            <a:ext cx="3744417" cy="187220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200" b="1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0217" y="3435846"/>
            <a:ext cx="4479776" cy="93610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</a:t>
            </a:r>
          </a:p>
          <a:p>
            <a:pPr lvl="0"/>
            <a:r>
              <a:rPr lang="en-US" altLang="ko-KR" dirty="0"/>
              <a:t>OF YOUR PRESENTATION HERE</a:t>
            </a:r>
            <a:endParaRPr lang="ko-KR" altLang="en-US" dirty="0"/>
          </a:p>
        </p:txBody>
      </p:sp>
      <p:pic>
        <p:nvPicPr>
          <p:cNvPr id="5" name="Picture 2" descr="D:\Projects\Education\New folder\8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63528" y="-299368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bg>
      <p:bgPr>
        <a:solidFill>
          <a:srgbClr val="E6E7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E4955C9E-2A95-4977-984F-98C39F6671F1}"/>
              </a:ext>
            </a:extLst>
          </p:cNvPr>
          <p:cNvSpPr/>
          <p:nvPr userDrawn="1"/>
        </p:nvSpPr>
        <p:spPr>
          <a:xfrm rot="17549686">
            <a:off x="5705230" y="1784417"/>
            <a:ext cx="2859230" cy="2464854"/>
          </a:xfrm>
          <a:prstGeom prst="triangle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자유형: 도형 28">
            <a:extLst>
              <a:ext uri="{FF2B5EF4-FFF2-40B4-BE49-F238E27FC236}">
                <a16:creationId xmlns:a16="http://schemas.microsoft.com/office/drawing/2014/main" id="{AFA1CE82-8EE8-4273-B529-2575C5AC3D74}"/>
              </a:ext>
            </a:extLst>
          </p:cNvPr>
          <p:cNvSpPr/>
          <p:nvPr userDrawn="1"/>
        </p:nvSpPr>
        <p:spPr>
          <a:xfrm rot="505604">
            <a:off x="3957120" y="677707"/>
            <a:ext cx="4053876" cy="3982275"/>
          </a:xfrm>
          <a:custGeom>
            <a:avLst/>
            <a:gdLst>
              <a:gd name="connsiteX0" fmla="*/ 133414 w 5674631"/>
              <a:gd name="connsiteY0" fmla="*/ 124105 h 5574403"/>
              <a:gd name="connsiteX1" fmla="*/ 1760847 w 5674631"/>
              <a:gd name="connsiteY1" fmla="*/ 5375439 h 5574403"/>
              <a:gd name="connsiteX2" fmla="*/ 5479167 w 5674631"/>
              <a:gd name="connsiteY2" fmla="*/ 1345256 h 5574403"/>
              <a:gd name="connsiteX3" fmla="*/ 0 w 5674631"/>
              <a:gd name="connsiteY3" fmla="*/ 0 h 5574403"/>
              <a:gd name="connsiteX4" fmla="*/ 5674631 w 5674631"/>
              <a:gd name="connsiteY4" fmla="*/ 1296278 h 5574403"/>
              <a:gd name="connsiteX5" fmla="*/ 1727555 w 5674631"/>
              <a:gd name="connsiteY5" fmla="*/ 5574403 h 5574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74631" h="5574403">
                <a:moveTo>
                  <a:pt x="133414" y="124105"/>
                </a:moveTo>
                <a:lnTo>
                  <a:pt x="1760847" y="5375439"/>
                </a:lnTo>
                <a:lnTo>
                  <a:pt x="5479167" y="1345256"/>
                </a:lnTo>
                <a:close/>
                <a:moveTo>
                  <a:pt x="0" y="0"/>
                </a:moveTo>
                <a:lnTo>
                  <a:pt x="5674631" y="1296278"/>
                </a:lnTo>
                <a:lnTo>
                  <a:pt x="1727555" y="5574403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487409" y="648382"/>
            <a:ext cx="3352347" cy="3562122"/>
          </a:xfrm>
          <a:custGeom>
            <a:avLst/>
            <a:gdLst>
              <a:gd name="connsiteX0" fmla="*/ 0 w 3889375"/>
              <a:gd name="connsiteY0" fmla="*/ 0 h 4186237"/>
              <a:gd name="connsiteX1" fmla="*/ 3889375 w 3889375"/>
              <a:gd name="connsiteY1" fmla="*/ 0 h 4186237"/>
              <a:gd name="connsiteX2" fmla="*/ 3889375 w 3889375"/>
              <a:gd name="connsiteY2" fmla="*/ 4186237 h 4186237"/>
              <a:gd name="connsiteX3" fmla="*/ 0 w 3889375"/>
              <a:gd name="connsiteY3" fmla="*/ 4186237 h 4186237"/>
              <a:gd name="connsiteX4" fmla="*/ 0 w 3889375"/>
              <a:gd name="connsiteY4" fmla="*/ 0 h 4186237"/>
              <a:gd name="connsiteX0" fmla="*/ 0 w 3889375"/>
              <a:gd name="connsiteY0" fmla="*/ 0 h 4186237"/>
              <a:gd name="connsiteX1" fmla="*/ 3889375 w 3889375"/>
              <a:gd name="connsiteY1" fmla="*/ 0 h 4186237"/>
              <a:gd name="connsiteX2" fmla="*/ 3889375 w 3889375"/>
              <a:gd name="connsiteY2" fmla="*/ 4186237 h 4186237"/>
              <a:gd name="connsiteX3" fmla="*/ 798286 w 3889375"/>
              <a:gd name="connsiteY3" fmla="*/ 3808865 h 4186237"/>
              <a:gd name="connsiteX4" fmla="*/ 0 w 3889375"/>
              <a:gd name="connsiteY4" fmla="*/ 0 h 4186237"/>
              <a:gd name="connsiteX0" fmla="*/ 0 w 3613604"/>
              <a:gd name="connsiteY0" fmla="*/ 246743 h 4186237"/>
              <a:gd name="connsiteX1" fmla="*/ 3613604 w 3613604"/>
              <a:gd name="connsiteY1" fmla="*/ 0 h 4186237"/>
              <a:gd name="connsiteX2" fmla="*/ 3613604 w 3613604"/>
              <a:gd name="connsiteY2" fmla="*/ 4186237 h 4186237"/>
              <a:gd name="connsiteX3" fmla="*/ 522515 w 3613604"/>
              <a:gd name="connsiteY3" fmla="*/ 3808865 h 4186237"/>
              <a:gd name="connsiteX4" fmla="*/ 0 w 3613604"/>
              <a:gd name="connsiteY4" fmla="*/ 246743 h 4186237"/>
              <a:gd name="connsiteX0" fmla="*/ 0 w 3613604"/>
              <a:gd name="connsiteY0" fmla="*/ 0 h 3939494"/>
              <a:gd name="connsiteX1" fmla="*/ 3352347 w 3613604"/>
              <a:gd name="connsiteY1" fmla="*/ 1306286 h 3939494"/>
              <a:gd name="connsiteX2" fmla="*/ 3613604 w 3613604"/>
              <a:gd name="connsiteY2" fmla="*/ 3939494 h 3939494"/>
              <a:gd name="connsiteX3" fmla="*/ 522515 w 3613604"/>
              <a:gd name="connsiteY3" fmla="*/ 3562122 h 3939494"/>
              <a:gd name="connsiteX4" fmla="*/ 0 w 3613604"/>
              <a:gd name="connsiteY4" fmla="*/ 0 h 3939494"/>
              <a:gd name="connsiteX0" fmla="*/ 0 w 3352347"/>
              <a:gd name="connsiteY0" fmla="*/ 0 h 3562122"/>
              <a:gd name="connsiteX1" fmla="*/ 3352347 w 3352347"/>
              <a:gd name="connsiteY1" fmla="*/ 1306286 h 3562122"/>
              <a:gd name="connsiteX2" fmla="*/ 2147661 w 3352347"/>
              <a:gd name="connsiteY2" fmla="*/ 2255837 h 3562122"/>
              <a:gd name="connsiteX3" fmla="*/ 522515 w 3352347"/>
              <a:gd name="connsiteY3" fmla="*/ 3562122 h 3562122"/>
              <a:gd name="connsiteX4" fmla="*/ 0 w 3352347"/>
              <a:gd name="connsiteY4" fmla="*/ 0 h 3562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347" h="3562122">
                <a:moveTo>
                  <a:pt x="0" y="0"/>
                </a:moveTo>
                <a:lnTo>
                  <a:pt x="3352347" y="1306286"/>
                </a:lnTo>
                <a:lnTo>
                  <a:pt x="2147661" y="2255837"/>
                </a:lnTo>
                <a:lnTo>
                  <a:pt x="522515" y="3562122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375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solidFill>
          <a:srgbClr val="E6E7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1">
            <a:extLst>
              <a:ext uri="{FF2B5EF4-FFF2-40B4-BE49-F238E27FC236}">
                <a16:creationId xmlns:a16="http://schemas.microsoft.com/office/drawing/2014/main" id="{FE028B6F-D647-4878-B4BB-2D1F673AEFD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 flipH="1">
            <a:off x="0" y="0"/>
            <a:ext cx="5825562" cy="5083197"/>
          </a:xfrm>
          <a:custGeom>
            <a:avLst/>
            <a:gdLst>
              <a:gd name="connsiteX0" fmla="*/ 7767416 w 7767416"/>
              <a:gd name="connsiteY0" fmla="*/ 1399861 h 6777596"/>
              <a:gd name="connsiteX1" fmla="*/ 7767416 w 7767416"/>
              <a:gd name="connsiteY1" fmla="*/ 2360732 h 6777596"/>
              <a:gd name="connsiteX2" fmla="*/ 5766870 w 7767416"/>
              <a:gd name="connsiteY2" fmla="*/ 6058701 h 6777596"/>
              <a:gd name="connsiteX3" fmla="*/ 5364742 w 7767416"/>
              <a:gd name="connsiteY3" fmla="*/ 5841156 h 6777596"/>
              <a:gd name="connsiteX4" fmla="*/ 7767416 w 7767416"/>
              <a:gd name="connsiteY4" fmla="*/ 241367 h 6777596"/>
              <a:gd name="connsiteX5" fmla="*/ 7767416 w 7767416"/>
              <a:gd name="connsiteY5" fmla="*/ 1202237 h 6777596"/>
              <a:gd name="connsiteX6" fmla="*/ 5008532 w 7767416"/>
              <a:gd name="connsiteY6" fmla="*/ 6301980 h 6777596"/>
              <a:gd name="connsiteX7" fmla="*/ 4606405 w 7767416"/>
              <a:gd name="connsiteY7" fmla="*/ 6084435 h 6777596"/>
              <a:gd name="connsiteX8" fmla="*/ 7271266 w 7767416"/>
              <a:gd name="connsiteY8" fmla="*/ 0 h 6777596"/>
              <a:gd name="connsiteX9" fmla="*/ 7767416 w 7767416"/>
              <a:gd name="connsiteY9" fmla="*/ 0 h 6777596"/>
              <a:gd name="connsiteX10" fmla="*/ 7767416 w 7767416"/>
              <a:gd name="connsiteY10" fmla="*/ 43746 h 6777596"/>
              <a:gd name="connsiteX11" fmla="*/ 4124504 w 7767416"/>
              <a:gd name="connsiteY11" fmla="*/ 6777596 h 6777596"/>
              <a:gd name="connsiteX12" fmla="*/ 3722377 w 7767416"/>
              <a:gd name="connsiteY12" fmla="*/ 6560053 h 6777596"/>
              <a:gd name="connsiteX13" fmla="*/ 6644537 w 7767416"/>
              <a:gd name="connsiteY13" fmla="*/ 0 h 6777596"/>
              <a:gd name="connsiteX14" fmla="*/ 7164353 w 7767416"/>
              <a:gd name="connsiteY14" fmla="*/ 0 h 6777596"/>
              <a:gd name="connsiteX15" fmla="*/ 3936690 w 7767416"/>
              <a:gd name="connsiteY15" fmla="*/ 5966271 h 6777596"/>
              <a:gd name="connsiteX16" fmla="*/ 3534563 w 7767416"/>
              <a:gd name="connsiteY16" fmla="*/ 5748726 h 6777596"/>
              <a:gd name="connsiteX17" fmla="*/ 6017810 w 7767416"/>
              <a:gd name="connsiteY17" fmla="*/ 0 h 6777596"/>
              <a:gd name="connsiteX18" fmla="*/ 6537626 w 7767416"/>
              <a:gd name="connsiteY18" fmla="*/ 0 h 6777596"/>
              <a:gd name="connsiteX19" fmla="*/ 3371597 w 7767416"/>
              <a:gd name="connsiteY19" fmla="*/ 5852342 h 6777596"/>
              <a:gd name="connsiteX20" fmla="*/ 2969470 w 7767416"/>
              <a:gd name="connsiteY20" fmla="*/ 5634798 h 6777596"/>
              <a:gd name="connsiteX21" fmla="*/ 5391082 w 7767416"/>
              <a:gd name="connsiteY21" fmla="*/ 0 h 6777596"/>
              <a:gd name="connsiteX22" fmla="*/ 5910897 w 7767416"/>
              <a:gd name="connsiteY22" fmla="*/ 0 h 6777596"/>
              <a:gd name="connsiteX23" fmla="*/ 3063713 w 7767416"/>
              <a:gd name="connsiteY23" fmla="*/ 5262964 h 6777596"/>
              <a:gd name="connsiteX24" fmla="*/ 2661586 w 7767416"/>
              <a:gd name="connsiteY24" fmla="*/ 5045420 h 6777596"/>
              <a:gd name="connsiteX25" fmla="*/ 4764354 w 7767416"/>
              <a:gd name="connsiteY25" fmla="*/ 0 h 6777596"/>
              <a:gd name="connsiteX26" fmla="*/ 5284169 w 7767416"/>
              <a:gd name="connsiteY26" fmla="*/ 0 h 6777596"/>
              <a:gd name="connsiteX27" fmla="*/ 2900020 w 7767416"/>
              <a:gd name="connsiteY27" fmla="*/ 4407053 h 6777596"/>
              <a:gd name="connsiteX28" fmla="*/ 2497893 w 7767416"/>
              <a:gd name="connsiteY28" fmla="*/ 4189509 h 6777596"/>
              <a:gd name="connsiteX29" fmla="*/ 4137627 w 7767416"/>
              <a:gd name="connsiteY29" fmla="*/ 0 h 6777596"/>
              <a:gd name="connsiteX30" fmla="*/ 4657442 w 7767416"/>
              <a:gd name="connsiteY30" fmla="*/ 0 h 6777596"/>
              <a:gd name="connsiteX31" fmla="*/ 2118158 w 7767416"/>
              <a:gd name="connsiteY31" fmla="*/ 4693817 h 6777596"/>
              <a:gd name="connsiteX32" fmla="*/ 1716031 w 7767416"/>
              <a:gd name="connsiteY32" fmla="*/ 4476272 h 6777596"/>
              <a:gd name="connsiteX33" fmla="*/ 3510898 w 7767416"/>
              <a:gd name="connsiteY33" fmla="*/ 0 h 6777596"/>
              <a:gd name="connsiteX34" fmla="*/ 4030714 w 7767416"/>
              <a:gd name="connsiteY34" fmla="*/ 0 h 6777596"/>
              <a:gd name="connsiteX35" fmla="*/ 1997663 w 7767416"/>
              <a:gd name="connsiteY35" fmla="*/ 3758054 h 6777596"/>
              <a:gd name="connsiteX36" fmla="*/ 1595536 w 7767416"/>
              <a:gd name="connsiteY36" fmla="*/ 3540509 h 6777596"/>
              <a:gd name="connsiteX37" fmla="*/ 2884170 w 7767416"/>
              <a:gd name="connsiteY37" fmla="*/ 0 h 6777596"/>
              <a:gd name="connsiteX38" fmla="*/ 3403986 w 7767416"/>
              <a:gd name="connsiteY38" fmla="*/ 0 h 6777596"/>
              <a:gd name="connsiteX39" fmla="*/ 1715921 w 7767416"/>
              <a:gd name="connsiteY39" fmla="*/ 3120354 h 6777596"/>
              <a:gd name="connsiteX40" fmla="*/ 1313794 w 7767416"/>
              <a:gd name="connsiteY40" fmla="*/ 2902810 h 6777596"/>
              <a:gd name="connsiteX41" fmla="*/ 2257443 w 7767416"/>
              <a:gd name="connsiteY41" fmla="*/ 0 h 6777596"/>
              <a:gd name="connsiteX42" fmla="*/ 2777258 w 7767416"/>
              <a:gd name="connsiteY42" fmla="*/ 0 h 6777596"/>
              <a:gd name="connsiteX43" fmla="*/ 1541206 w 7767416"/>
              <a:gd name="connsiteY43" fmla="*/ 2284819 h 6777596"/>
              <a:gd name="connsiteX44" fmla="*/ 1139079 w 7767416"/>
              <a:gd name="connsiteY44" fmla="*/ 2067274 h 6777596"/>
              <a:gd name="connsiteX45" fmla="*/ 1630716 w 7767416"/>
              <a:gd name="connsiteY45" fmla="*/ 0 h 6777596"/>
              <a:gd name="connsiteX46" fmla="*/ 2150531 w 7767416"/>
              <a:gd name="connsiteY46" fmla="*/ 0 h 6777596"/>
              <a:gd name="connsiteX47" fmla="*/ 840733 w 7767416"/>
              <a:gd name="connsiteY47" fmla="*/ 2421135 h 6777596"/>
              <a:gd name="connsiteX48" fmla="*/ 438606 w 7767416"/>
              <a:gd name="connsiteY48" fmla="*/ 2203590 h 6777596"/>
              <a:gd name="connsiteX49" fmla="*/ 1003987 w 7767416"/>
              <a:gd name="connsiteY49" fmla="*/ 0 h 6777596"/>
              <a:gd name="connsiteX50" fmla="*/ 1523803 w 7767416"/>
              <a:gd name="connsiteY50" fmla="*/ 0 h 6777596"/>
              <a:gd name="connsiteX51" fmla="*/ 584934 w 7767416"/>
              <a:gd name="connsiteY51" fmla="*/ 1735481 h 6777596"/>
              <a:gd name="connsiteX52" fmla="*/ 182807 w 7767416"/>
              <a:gd name="connsiteY52" fmla="*/ 1517936 h 6777596"/>
              <a:gd name="connsiteX53" fmla="*/ 377260 w 7767416"/>
              <a:gd name="connsiteY53" fmla="*/ 0 h 6777596"/>
              <a:gd name="connsiteX54" fmla="*/ 897075 w 7767416"/>
              <a:gd name="connsiteY54" fmla="*/ 0 h 6777596"/>
              <a:gd name="connsiteX55" fmla="*/ 402127 w 7767416"/>
              <a:gd name="connsiteY55" fmla="*/ 914901 h 6777596"/>
              <a:gd name="connsiteX56" fmla="*/ 0 w 7767416"/>
              <a:gd name="connsiteY56" fmla="*/ 697357 h 6777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767416" h="6777596">
                <a:moveTo>
                  <a:pt x="7767416" y="1399861"/>
                </a:moveTo>
                <a:lnTo>
                  <a:pt x="7767416" y="2360732"/>
                </a:lnTo>
                <a:lnTo>
                  <a:pt x="5766870" y="6058701"/>
                </a:lnTo>
                <a:lnTo>
                  <a:pt x="5364742" y="5841156"/>
                </a:lnTo>
                <a:close/>
                <a:moveTo>
                  <a:pt x="7767416" y="241367"/>
                </a:moveTo>
                <a:lnTo>
                  <a:pt x="7767416" y="1202237"/>
                </a:lnTo>
                <a:lnTo>
                  <a:pt x="5008532" y="6301980"/>
                </a:lnTo>
                <a:lnTo>
                  <a:pt x="4606405" y="6084435"/>
                </a:lnTo>
                <a:close/>
                <a:moveTo>
                  <a:pt x="7271266" y="0"/>
                </a:moveTo>
                <a:lnTo>
                  <a:pt x="7767416" y="0"/>
                </a:lnTo>
                <a:lnTo>
                  <a:pt x="7767416" y="43746"/>
                </a:lnTo>
                <a:lnTo>
                  <a:pt x="4124504" y="6777596"/>
                </a:lnTo>
                <a:lnTo>
                  <a:pt x="3722377" y="6560053"/>
                </a:lnTo>
                <a:close/>
                <a:moveTo>
                  <a:pt x="6644537" y="0"/>
                </a:moveTo>
                <a:lnTo>
                  <a:pt x="7164353" y="0"/>
                </a:lnTo>
                <a:lnTo>
                  <a:pt x="3936690" y="5966271"/>
                </a:lnTo>
                <a:lnTo>
                  <a:pt x="3534563" y="5748726"/>
                </a:lnTo>
                <a:close/>
                <a:moveTo>
                  <a:pt x="6017810" y="0"/>
                </a:moveTo>
                <a:lnTo>
                  <a:pt x="6537626" y="0"/>
                </a:lnTo>
                <a:lnTo>
                  <a:pt x="3371597" y="5852342"/>
                </a:lnTo>
                <a:lnTo>
                  <a:pt x="2969470" y="5634798"/>
                </a:lnTo>
                <a:close/>
                <a:moveTo>
                  <a:pt x="5391082" y="0"/>
                </a:moveTo>
                <a:lnTo>
                  <a:pt x="5910897" y="0"/>
                </a:lnTo>
                <a:lnTo>
                  <a:pt x="3063713" y="5262964"/>
                </a:lnTo>
                <a:lnTo>
                  <a:pt x="2661586" y="5045420"/>
                </a:lnTo>
                <a:close/>
                <a:moveTo>
                  <a:pt x="4764354" y="0"/>
                </a:moveTo>
                <a:lnTo>
                  <a:pt x="5284169" y="0"/>
                </a:lnTo>
                <a:lnTo>
                  <a:pt x="2900020" y="4407053"/>
                </a:lnTo>
                <a:lnTo>
                  <a:pt x="2497893" y="4189509"/>
                </a:lnTo>
                <a:close/>
                <a:moveTo>
                  <a:pt x="4137627" y="0"/>
                </a:moveTo>
                <a:lnTo>
                  <a:pt x="4657442" y="0"/>
                </a:lnTo>
                <a:lnTo>
                  <a:pt x="2118158" y="4693817"/>
                </a:lnTo>
                <a:lnTo>
                  <a:pt x="1716031" y="4476272"/>
                </a:lnTo>
                <a:close/>
                <a:moveTo>
                  <a:pt x="3510898" y="0"/>
                </a:moveTo>
                <a:lnTo>
                  <a:pt x="4030714" y="0"/>
                </a:lnTo>
                <a:lnTo>
                  <a:pt x="1997663" y="3758054"/>
                </a:lnTo>
                <a:lnTo>
                  <a:pt x="1595536" y="3540509"/>
                </a:lnTo>
                <a:close/>
                <a:moveTo>
                  <a:pt x="2884170" y="0"/>
                </a:moveTo>
                <a:lnTo>
                  <a:pt x="3403986" y="0"/>
                </a:lnTo>
                <a:lnTo>
                  <a:pt x="1715921" y="3120354"/>
                </a:lnTo>
                <a:lnTo>
                  <a:pt x="1313794" y="2902810"/>
                </a:lnTo>
                <a:close/>
                <a:moveTo>
                  <a:pt x="2257443" y="0"/>
                </a:moveTo>
                <a:lnTo>
                  <a:pt x="2777258" y="0"/>
                </a:lnTo>
                <a:lnTo>
                  <a:pt x="1541206" y="2284819"/>
                </a:lnTo>
                <a:lnTo>
                  <a:pt x="1139079" y="2067274"/>
                </a:lnTo>
                <a:close/>
                <a:moveTo>
                  <a:pt x="1630716" y="0"/>
                </a:moveTo>
                <a:lnTo>
                  <a:pt x="2150531" y="0"/>
                </a:lnTo>
                <a:lnTo>
                  <a:pt x="840733" y="2421135"/>
                </a:lnTo>
                <a:lnTo>
                  <a:pt x="438606" y="2203590"/>
                </a:lnTo>
                <a:close/>
                <a:moveTo>
                  <a:pt x="1003987" y="0"/>
                </a:moveTo>
                <a:lnTo>
                  <a:pt x="1523803" y="0"/>
                </a:lnTo>
                <a:lnTo>
                  <a:pt x="584934" y="1735481"/>
                </a:lnTo>
                <a:lnTo>
                  <a:pt x="182807" y="1517936"/>
                </a:lnTo>
                <a:close/>
                <a:moveTo>
                  <a:pt x="377260" y="0"/>
                </a:moveTo>
                <a:lnTo>
                  <a:pt x="897075" y="0"/>
                </a:lnTo>
                <a:lnTo>
                  <a:pt x="402127" y="914901"/>
                </a:lnTo>
                <a:lnTo>
                  <a:pt x="0" y="697357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08419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bg>
      <p:bgPr>
        <a:solidFill>
          <a:srgbClr val="E6E7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Projects\Education\New folder\110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9622"/>
            <a:ext cx="8778994" cy="3723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0257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6244278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2205599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Projects\Education\New folder\100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1470"/>
            <a:ext cx="6192688" cy="504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967536" y="2787774"/>
            <a:ext cx="4176464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967536" y="3363838"/>
            <a:ext cx="4176464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rgbClr val="E6E7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Projects\Education\New folder\127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5667"/>
            <a:ext cx="9144000" cy="4877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03598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177966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solidFill>
          <a:srgbClr val="E6E7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Projects\Education\New folder\5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0" y="0"/>
            <a:ext cx="5148064" cy="514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915816" y="111602"/>
            <a:ext cx="6228184" cy="80396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400" b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solidFill>
          <a:srgbClr val="E6E7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11603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87667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solidFill>
          <a:srgbClr val="E6E7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16024" y="267494"/>
            <a:ext cx="4860032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16024" y="843558"/>
            <a:ext cx="4860032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15981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solidFill>
          <a:srgbClr val="E6E7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19286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5350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6" name="Picture 2" descr="C:\Users\RadEngGroup\Downloads\kisspng-the-arts-creativity-verxel-culture-5aff48daedacc9.4898943415266797709735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004" y="987574"/>
            <a:ext cx="4104456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605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solidFill>
          <a:srgbClr val="E6E7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RadEngGroup\Downloads\kisspng-geometry-triangle-geometric-shape-pyramid-red-floating-blue-triangle-5a9da4685eda96.0821159715202806803885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128" y="6102"/>
            <a:ext cx="445445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236352" y="119286"/>
            <a:ext cx="6907647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236352" y="695350"/>
            <a:ext cx="6907647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535932" y="1419622"/>
            <a:ext cx="1927648" cy="1433379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788024" y="1419622"/>
            <a:ext cx="1927648" cy="14333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7020272" y="1419622"/>
            <a:ext cx="1927648" cy="1433379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84068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solidFill>
          <a:srgbClr val="E6E7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RadEngGroup\Downloads\kisspng-geometry-triangle-geometric-shape-pyramid-red-floating-blue-triangle-5a9da4685eda96.0821159715202806803885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128" y="6102"/>
            <a:ext cx="445445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236352" y="119286"/>
            <a:ext cx="6907647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236352" y="695350"/>
            <a:ext cx="6907647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373248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bg>
      <p:bgPr>
        <a:solidFill>
          <a:srgbClr val="E6E7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Projects\Education\New folder\125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076" y="5978"/>
            <a:ext cx="51435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7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6E7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2" r:id="rId2"/>
    <p:sldLayoutId id="2147483662" r:id="rId3"/>
    <p:sldLayoutId id="2147483661" r:id="rId4"/>
    <p:sldLayoutId id="2147483672" r:id="rId5"/>
    <p:sldLayoutId id="2147483677" r:id="rId6"/>
    <p:sldLayoutId id="2147483655" r:id="rId7"/>
    <p:sldLayoutId id="2147483663" r:id="rId8"/>
    <p:sldLayoutId id="2147483673" r:id="rId9"/>
    <p:sldLayoutId id="2147483666" r:id="rId10"/>
    <p:sldLayoutId id="2147483669" r:id="rId11"/>
    <p:sldLayoutId id="2147483676" r:id="rId1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6E7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googleslidesthemes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en-US" altLang="ko-KR" dirty="0">
                <a:ea typeface="맑은 고딕" pitchFamily="50" charset="-127"/>
              </a:rPr>
              <a:t>BEAUTIFUL ARTISTIC</a:t>
            </a:r>
            <a:endParaRPr lang="en-US" altLang="ko-KR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INSTERT THE TITLE</a:t>
            </a:r>
          </a:p>
          <a:p>
            <a:pPr lvl="0"/>
            <a:r>
              <a:rPr lang="en-US" altLang="ko-KR" dirty="0"/>
              <a:t>OF YOUR PRESENTATION HERE</a:t>
            </a:r>
            <a:endParaRPr lang="ko-KR" altLang="en-US" dirty="0"/>
          </a:p>
        </p:txBody>
      </p:sp>
      <p:sp>
        <p:nvSpPr>
          <p:cNvPr id="9" name="TextBox 8">
            <a:hlinkClick r:id="rId2"/>
          </p:cNvPr>
          <p:cNvSpPr txBox="1"/>
          <p:nvPr/>
        </p:nvSpPr>
        <p:spPr>
          <a:xfrm>
            <a:off x="0" y="4909198"/>
            <a:ext cx="44279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  <a:hlinkClick r:id="rId2"/>
              </a:rPr>
              <a:t>http://www.Sample.com</a:t>
            </a:r>
            <a:endParaRPr lang="en-US" altLang="ko-KR" sz="8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27" b="20227"/>
          <a:stretch>
            <a:fillRect/>
          </a:stretch>
        </p:blipFill>
        <p:spPr/>
      </p:pic>
      <p:sp>
        <p:nvSpPr>
          <p:cNvPr id="18" name="Oval 17"/>
          <p:cNvSpPr/>
          <p:nvPr/>
        </p:nvSpPr>
        <p:spPr>
          <a:xfrm flipH="1">
            <a:off x="6069988" y="3330347"/>
            <a:ext cx="505476" cy="50547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9" name="Oval 18"/>
          <p:cNvSpPr/>
          <p:nvPr/>
        </p:nvSpPr>
        <p:spPr>
          <a:xfrm flipH="1">
            <a:off x="6069366" y="930165"/>
            <a:ext cx="505476" cy="50547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0" name="Oval 19"/>
          <p:cNvSpPr/>
          <p:nvPr/>
        </p:nvSpPr>
        <p:spPr>
          <a:xfrm flipH="1">
            <a:off x="6068833" y="2154301"/>
            <a:ext cx="505476" cy="50547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1" name="Rectangle 9"/>
          <p:cNvSpPr/>
          <p:nvPr/>
        </p:nvSpPr>
        <p:spPr>
          <a:xfrm flipH="1">
            <a:off x="6196274" y="1065115"/>
            <a:ext cx="251661" cy="23557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Rectangle 16"/>
          <p:cNvSpPr/>
          <p:nvPr/>
        </p:nvSpPr>
        <p:spPr>
          <a:xfrm rot="18900000" flipH="1">
            <a:off x="6219360" y="3412176"/>
            <a:ext cx="190661" cy="341820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Round Same Side Corner Rectangle 6"/>
          <p:cNvSpPr>
            <a:spLocks noChangeAspect="1"/>
          </p:cNvSpPr>
          <p:nvPr/>
        </p:nvSpPr>
        <p:spPr>
          <a:xfrm rot="18900000" flipH="1">
            <a:off x="6278890" y="2249368"/>
            <a:ext cx="85363" cy="34223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24" name="Group 23"/>
          <p:cNvGrpSpPr/>
          <p:nvPr/>
        </p:nvGrpSpPr>
        <p:grpSpPr>
          <a:xfrm>
            <a:off x="6675851" y="843558"/>
            <a:ext cx="1772938" cy="678692"/>
            <a:chOff x="803640" y="3362835"/>
            <a:chExt cx="2059657" cy="678692"/>
          </a:xfrm>
        </p:grpSpPr>
        <p:sp>
          <p:nvSpPr>
            <p:cNvPr id="25" name="TextBox 24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719194" y="2067694"/>
            <a:ext cx="1772938" cy="678692"/>
            <a:chOff x="803640" y="3362835"/>
            <a:chExt cx="2059657" cy="678692"/>
          </a:xfrm>
        </p:grpSpPr>
        <p:sp>
          <p:nvSpPr>
            <p:cNvPr id="28" name="TextBox 27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764225" y="3243740"/>
            <a:ext cx="1772938" cy="678692"/>
            <a:chOff x="803640" y="3362835"/>
            <a:chExt cx="2059657" cy="678692"/>
          </a:xfrm>
        </p:grpSpPr>
        <p:sp>
          <p:nvSpPr>
            <p:cNvPr id="31" name="TextBox 30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3179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Projects\Education\New folder\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0"/>
            <a:ext cx="507050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Insert the title of your subtitle Here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EE71B8E-27B6-4EE3-A5E9-DAABECA7155E}"/>
              </a:ext>
            </a:extLst>
          </p:cNvPr>
          <p:cNvGrpSpPr/>
          <p:nvPr/>
        </p:nvGrpSpPr>
        <p:grpSpPr>
          <a:xfrm>
            <a:off x="5111299" y="123478"/>
            <a:ext cx="1260901" cy="835857"/>
            <a:chOff x="2530760" y="2691696"/>
            <a:chExt cx="1681201" cy="111447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E500780-802C-406B-BE4E-34A96EBCBA0A}"/>
                </a:ext>
              </a:extLst>
            </p:cNvPr>
            <p:cNvSpPr txBox="1"/>
            <p:nvPr/>
          </p:nvSpPr>
          <p:spPr>
            <a:xfrm>
              <a:off x="2530760" y="2944397"/>
              <a:ext cx="1681201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91A2E27-965E-49BF-BF61-04F3EE0B7CD3}"/>
                </a:ext>
              </a:extLst>
            </p:cNvPr>
            <p:cNvSpPr txBox="1"/>
            <p:nvPr/>
          </p:nvSpPr>
          <p:spPr>
            <a:xfrm>
              <a:off x="2530760" y="2691696"/>
              <a:ext cx="1681201" cy="307776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9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9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EE71B8E-27B6-4EE3-A5E9-DAABECA7155E}"/>
              </a:ext>
            </a:extLst>
          </p:cNvPr>
          <p:cNvGrpSpPr/>
          <p:nvPr/>
        </p:nvGrpSpPr>
        <p:grpSpPr>
          <a:xfrm>
            <a:off x="6839491" y="123478"/>
            <a:ext cx="1260901" cy="835857"/>
            <a:chOff x="2530760" y="2691696"/>
            <a:chExt cx="1681201" cy="111447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E500780-802C-406B-BE4E-34A96EBCBA0A}"/>
                </a:ext>
              </a:extLst>
            </p:cNvPr>
            <p:cNvSpPr txBox="1"/>
            <p:nvPr/>
          </p:nvSpPr>
          <p:spPr>
            <a:xfrm>
              <a:off x="2530760" y="2944397"/>
              <a:ext cx="1681201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91A2E27-965E-49BF-BF61-04F3EE0B7CD3}"/>
                </a:ext>
              </a:extLst>
            </p:cNvPr>
            <p:cNvSpPr txBox="1"/>
            <p:nvPr/>
          </p:nvSpPr>
          <p:spPr>
            <a:xfrm>
              <a:off x="2530760" y="2691696"/>
              <a:ext cx="1681201" cy="307776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9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9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EE71B8E-27B6-4EE3-A5E9-DAABECA7155E}"/>
              </a:ext>
            </a:extLst>
          </p:cNvPr>
          <p:cNvGrpSpPr/>
          <p:nvPr/>
        </p:nvGrpSpPr>
        <p:grpSpPr>
          <a:xfrm>
            <a:off x="5972747" y="1563638"/>
            <a:ext cx="1260901" cy="835857"/>
            <a:chOff x="2530760" y="2691696"/>
            <a:chExt cx="1681201" cy="111447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E500780-802C-406B-BE4E-34A96EBCBA0A}"/>
                </a:ext>
              </a:extLst>
            </p:cNvPr>
            <p:cNvSpPr txBox="1"/>
            <p:nvPr/>
          </p:nvSpPr>
          <p:spPr>
            <a:xfrm>
              <a:off x="2530760" y="2944397"/>
              <a:ext cx="1681201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91A2E27-965E-49BF-BF61-04F3EE0B7CD3}"/>
                </a:ext>
              </a:extLst>
            </p:cNvPr>
            <p:cNvSpPr txBox="1"/>
            <p:nvPr/>
          </p:nvSpPr>
          <p:spPr>
            <a:xfrm>
              <a:off x="2530760" y="2691696"/>
              <a:ext cx="1681201" cy="307776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9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9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EE71B8E-27B6-4EE3-A5E9-DAABECA7155E}"/>
              </a:ext>
            </a:extLst>
          </p:cNvPr>
          <p:cNvGrpSpPr/>
          <p:nvPr/>
        </p:nvGrpSpPr>
        <p:grpSpPr>
          <a:xfrm>
            <a:off x="4247203" y="1563638"/>
            <a:ext cx="1260901" cy="835857"/>
            <a:chOff x="2530760" y="2691696"/>
            <a:chExt cx="1681201" cy="111447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E500780-802C-406B-BE4E-34A96EBCBA0A}"/>
                </a:ext>
              </a:extLst>
            </p:cNvPr>
            <p:cNvSpPr txBox="1"/>
            <p:nvPr/>
          </p:nvSpPr>
          <p:spPr>
            <a:xfrm>
              <a:off x="2530760" y="2944397"/>
              <a:ext cx="1681201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91A2E27-965E-49BF-BF61-04F3EE0B7CD3}"/>
                </a:ext>
              </a:extLst>
            </p:cNvPr>
            <p:cNvSpPr txBox="1"/>
            <p:nvPr/>
          </p:nvSpPr>
          <p:spPr>
            <a:xfrm>
              <a:off x="2530760" y="2691696"/>
              <a:ext cx="1681201" cy="307776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9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9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EE71B8E-27B6-4EE3-A5E9-DAABECA7155E}"/>
              </a:ext>
            </a:extLst>
          </p:cNvPr>
          <p:cNvGrpSpPr/>
          <p:nvPr/>
        </p:nvGrpSpPr>
        <p:grpSpPr>
          <a:xfrm>
            <a:off x="7703587" y="1563638"/>
            <a:ext cx="1260901" cy="835857"/>
            <a:chOff x="2530760" y="2691696"/>
            <a:chExt cx="1681201" cy="1114476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E500780-802C-406B-BE4E-34A96EBCBA0A}"/>
                </a:ext>
              </a:extLst>
            </p:cNvPr>
            <p:cNvSpPr txBox="1"/>
            <p:nvPr/>
          </p:nvSpPr>
          <p:spPr>
            <a:xfrm>
              <a:off x="2530760" y="2944397"/>
              <a:ext cx="1681201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91A2E27-965E-49BF-BF61-04F3EE0B7CD3}"/>
                </a:ext>
              </a:extLst>
            </p:cNvPr>
            <p:cNvSpPr txBox="1"/>
            <p:nvPr/>
          </p:nvSpPr>
          <p:spPr>
            <a:xfrm>
              <a:off x="2530760" y="2691696"/>
              <a:ext cx="1681201" cy="307776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9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9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EE71B8E-27B6-4EE3-A5E9-DAABECA7155E}"/>
              </a:ext>
            </a:extLst>
          </p:cNvPr>
          <p:cNvGrpSpPr/>
          <p:nvPr/>
        </p:nvGrpSpPr>
        <p:grpSpPr>
          <a:xfrm>
            <a:off x="6839490" y="3003798"/>
            <a:ext cx="1260901" cy="835857"/>
            <a:chOff x="2530760" y="2691696"/>
            <a:chExt cx="1681201" cy="1114476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E500780-802C-406B-BE4E-34A96EBCBA0A}"/>
                </a:ext>
              </a:extLst>
            </p:cNvPr>
            <p:cNvSpPr txBox="1"/>
            <p:nvPr/>
          </p:nvSpPr>
          <p:spPr>
            <a:xfrm>
              <a:off x="2530760" y="2944397"/>
              <a:ext cx="1681201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91A2E27-965E-49BF-BF61-04F3EE0B7CD3}"/>
                </a:ext>
              </a:extLst>
            </p:cNvPr>
            <p:cNvSpPr txBox="1"/>
            <p:nvPr/>
          </p:nvSpPr>
          <p:spPr>
            <a:xfrm>
              <a:off x="2530760" y="2691696"/>
              <a:ext cx="1681201" cy="307776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9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9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EE71B8E-27B6-4EE3-A5E9-DAABECA7155E}"/>
              </a:ext>
            </a:extLst>
          </p:cNvPr>
          <p:cNvGrpSpPr/>
          <p:nvPr/>
        </p:nvGrpSpPr>
        <p:grpSpPr>
          <a:xfrm>
            <a:off x="5111298" y="3003798"/>
            <a:ext cx="1260901" cy="835857"/>
            <a:chOff x="2530760" y="2691696"/>
            <a:chExt cx="1681201" cy="1114476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E500780-802C-406B-BE4E-34A96EBCBA0A}"/>
                </a:ext>
              </a:extLst>
            </p:cNvPr>
            <p:cNvSpPr txBox="1"/>
            <p:nvPr/>
          </p:nvSpPr>
          <p:spPr>
            <a:xfrm>
              <a:off x="2530760" y="2944397"/>
              <a:ext cx="1681201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91A2E27-965E-49BF-BF61-04F3EE0B7CD3}"/>
                </a:ext>
              </a:extLst>
            </p:cNvPr>
            <p:cNvSpPr txBox="1"/>
            <p:nvPr/>
          </p:nvSpPr>
          <p:spPr>
            <a:xfrm>
              <a:off x="2530760" y="2691696"/>
              <a:ext cx="1681201" cy="307776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9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9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251520" y="1509921"/>
            <a:ext cx="35283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You can simply impress your audience and add a unique zing and appeal to your Presentations. Get a modern PowerPoint  Presentation that is beautifully designed.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You can simply impress your audience and add a unique zing and appeal to your Presentations. Get a modern PowerPoint  Presentation that is beautifully designed. </a:t>
            </a:r>
          </a:p>
        </p:txBody>
      </p:sp>
    </p:spTree>
    <p:extLst>
      <p:ext uri="{BB962C8B-B14F-4D97-AF65-F5344CB8AC3E}">
        <p14:creationId xmlns:p14="http://schemas.microsoft.com/office/powerpoint/2010/main" val="337893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Fullppt\005-PNG이미지\모니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742800"/>
            <a:ext cx="2559892" cy="2552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IMAGES &amp; CONTENTS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Insert the title of your subtitle Here</a:t>
            </a: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73" b="26673"/>
          <a:stretch>
            <a:fillRect/>
          </a:stretch>
        </p:blipFill>
        <p:spPr>
          <a:xfrm>
            <a:off x="6046142" y="1852857"/>
            <a:ext cx="2347912" cy="1604962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683568" y="1264163"/>
            <a:ext cx="4827694" cy="740247"/>
            <a:chOff x="803640" y="3362835"/>
            <a:chExt cx="2059657" cy="740247"/>
          </a:xfrm>
        </p:grpSpPr>
        <p:sp>
          <p:nvSpPr>
            <p:cNvPr id="11" name="TextBox 10"/>
            <p:cNvSpPr txBox="1"/>
            <p:nvPr/>
          </p:nvSpPr>
          <p:spPr>
            <a:xfrm>
              <a:off x="803640" y="3579862"/>
              <a:ext cx="20596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rgbClr val="7030A0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rgbClr val="7030A0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83568" y="2186418"/>
            <a:ext cx="4827694" cy="740247"/>
            <a:chOff x="803640" y="3362835"/>
            <a:chExt cx="2059657" cy="740247"/>
          </a:xfrm>
        </p:grpSpPr>
        <p:sp>
          <p:nvSpPr>
            <p:cNvPr id="16" name="TextBox 15"/>
            <p:cNvSpPr txBox="1"/>
            <p:nvPr/>
          </p:nvSpPr>
          <p:spPr>
            <a:xfrm>
              <a:off x="803640" y="3579862"/>
              <a:ext cx="20596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rgbClr val="FFC000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rgbClr val="FFC000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83568" y="3206766"/>
            <a:ext cx="4827694" cy="740247"/>
            <a:chOff x="803640" y="3362835"/>
            <a:chExt cx="2059657" cy="740247"/>
          </a:xfrm>
        </p:grpSpPr>
        <p:sp>
          <p:nvSpPr>
            <p:cNvPr id="19" name="TextBox 18"/>
            <p:cNvSpPr txBox="1"/>
            <p:nvPr/>
          </p:nvSpPr>
          <p:spPr>
            <a:xfrm>
              <a:off x="803640" y="3579862"/>
              <a:ext cx="20596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rgbClr val="7030A0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rgbClr val="7030A0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8755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Your Title Here</a:t>
            </a:r>
          </a:p>
        </p:txBody>
      </p:sp>
      <p:sp>
        <p:nvSpPr>
          <p:cNvPr id="13" name="Rounded Rectangle 32"/>
          <p:cNvSpPr/>
          <p:nvPr/>
        </p:nvSpPr>
        <p:spPr>
          <a:xfrm>
            <a:off x="7622147" y="1545320"/>
            <a:ext cx="405241" cy="40524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7030A0"/>
              </a:solidFill>
            </a:endParaRPr>
          </a:p>
        </p:txBody>
      </p:sp>
      <p:sp>
        <p:nvSpPr>
          <p:cNvPr id="14" name="Oval 66"/>
          <p:cNvSpPr/>
          <p:nvPr/>
        </p:nvSpPr>
        <p:spPr>
          <a:xfrm rot="20700000">
            <a:off x="5574619" y="1553302"/>
            <a:ext cx="452394" cy="387511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7030A0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>
            <a:off x="3490507" y="1543555"/>
            <a:ext cx="434794" cy="40700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7030A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83564" y="2138201"/>
            <a:ext cx="104868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rgbClr val="7030A0"/>
                </a:solidFill>
                <a:cs typeface="Arial" pitchFamily="34" charset="0"/>
              </a:rPr>
              <a:t>80</a:t>
            </a:r>
            <a:r>
              <a:rPr lang="en-US" altLang="ko-KR" b="1" dirty="0">
                <a:solidFill>
                  <a:srgbClr val="7030A0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rgbClr val="7030A0"/>
              </a:solidFill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71796" y="2108388"/>
            <a:ext cx="104868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rgbClr val="FFC000"/>
                </a:solidFill>
                <a:cs typeface="Arial" pitchFamily="34" charset="0"/>
              </a:rPr>
              <a:t>60</a:t>
            </a:r>
            <a:r>
              <a:rPr lang="en-US" altLang="ko-KR" b="1" dirty="0">
                <a:solidFill>
                  <a:srgbClr val="FFC000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rgbClr val="FFC000"/>
              </a:solidFill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00428" y="2138200"/>
            <a:ext cx="104868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rgbClr val="7030A0"/>
                </a:solidFill>
                <a:cs typeface="Arial" pitchFamily="34" charset="0"/>
              </a:rPr>
              <a:t>50</a:t>
            </a:r>
            <a:r>
              <a:rPr lang="en-US" altLang="ko-KR" b="1" dirty="0">
                <a:solidFill>
                  <a:srgbClr val="7030A0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rgbClr val="7030A0"/>
              </a:solidFill>
              <a:cs typeface="Arial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843808" y="3344688"/>
            <a:ext cx="1728192" cy="1081951"/>
            <a:chOff x="1062658" y="3986014"/>
            <a:chExt cx="1728192" cy="1081951"/>
          </a:xfrm>
        </p:grpSpPr>
        <p:sp>
          <p:nvSpPr>
            <p:cNvPr id="21" name="TextBox 20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932040" y="3344688"/>
            <a:ext cx="1728192" cy="1081951"/>
            <a:chOff x="1062658" y="3986014"/>
            <a:chExt cx="1728192" cy="1081951"/>
          </a:xfrm>
        </p:grpSpPr>
        <p:sp>
          <p:nvSpPr>
            <p:cNvPr id="24" name="TextBox 23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960672" y="3344688"/>
            <a:ext cx="1728192" cy="1081951"/>
            <a:chOff x="1062658" y="3986014"/>
            <a:chExt cx="1728192" cy="1081951"/>
          </a:xfrm>
        </p:grpSpPr>
        <p:sp>
          <p:nvSpPr>
            <p:cNvPr id="30" name="TextBox 29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582555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Chart Style</a:t>
            </a:r>
            <a:endParaRPr lang="ko-KR" altLang="en-US" dirty="0"/>
          </a:p>
        </p:txBody>
      </p:sp>
      <p:pic>
        <p:nvPicPr>
          <p:cNvPr id="8194" name="Picture 2" descr="D:\Projects\Education\New folder\11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77251"/>
            <a:ext cx="244827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5" name="Chart 44"/>
          <p:cNvGraphicFramePr/>
          <p:nvPr>
            <p:extLst>
              <p:ext uri="{D42A27DB-BD31-4B8C-83A1-F6EECF244321}">
                <p14:modId xmlns:p14="http://schemas.microsoft.com/office/powerpoint/2010/main" val="88126079"/>
              </p:ext>
            </p:extLst>
          </p:nvPr>
        </p:nvGraphicFramePr>
        <p:xfrm>
          <a:off x="483559" y="699542"/>
          <a:ext cx="8063999" cy="2032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0" name="Rounded Rectangle 49"/>
          <p:cNvSpPr/>
          <p:nvPr/>
        </p:nvSpPr>
        <p:spPr>
          <a:xfrm>
            <a:off x="3059832" y="3141638"/>
            <a:ext cx="1656184" cy="108012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3203848" y="3252185"/>
            <a:ext cx="1368152" cy="872368"/>
            <a:chOff x="867339" y="4843642"/>
            <a:chExt cx="1368152" cy="872368"/>
          </a:xfrm>
        </p:grpSpPr>
        <p:sp>
          <p:nvSpPr>
            <p:cNvPr id="52" name="Rectangle 51"/>
            <p:cNvSpPr/>
            <p:nvPr/>
          </p:nvSpPr>
          <p:spPr>
            <a:xfrm>
              <a:off x="867339" y="5069679"/>
              <a:ext cx="136815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Easy to change colors, photos and Text.  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867339" y="4843642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4" name="Rounded Rectangle 53"/>
          <p:cNvSpPr/>
          <p:nvPr/>
        </p:nvSpPr>
        <p:spPr>
          <a:xfrm>
            <a:off x="5116339" y="3141638"/>
            <a:ext cx="1656184" cy="108012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5260355" y="3252185"/>
            <a:ext cx="1368152" cy="872368"/>
            <a:chOff x="867339" y="4843642"/>
            <a:chExt cx="1368152" cy="872368"/>
          </a:xfrm>
        </p:grpSpPr>
        <p:sp>
          <p:nvSpPr>
            <p:cNvPr id="56" name="Rectangle 55"/>
            <p:cNvSpPr/>
            <p:nvPr/>
          </p:nvSpPr>
          <p:spPr>
            <a:xfrm>
              <a:off x="867339" y="5069679"/>
              <a:ext cx="136815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Easy to change colors, photos and Text.  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867339" y="4843642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8" name="Rounded Rectangle 57"/>
          <p:cNvSpPr/>
          <p:nvPr/>
        </p:nvSpPr>
        <p:spPr>
          <a:xfrm>
            <a:off x="7172845" y="3141638"/>
            <a:ext cx="1656184" cy="108012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8A8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7316861" y="3252185"/>
            <a:ext cx="1368152" cy="872368"/>
            <a:chOff x="867339" y="4843642"/>
            <a:chExt cx="1368152" cy="872368"/>
          </a:xfrm>
        </p:grpSpPr>
        <p:sp>
          <p:nvSpPr>
            <p:cNvPr id="60" name="Rectangle 59"/>
            <p:cNvSpPr/>
            <p:nvPr/>
          </p:nvSpPr>
          <p:spPr>
            <a:xfrm>
              <a:off x="867339" y="5069679"/>
              <a:ext cx="136815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Easy to change colors, photos and Text.  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867339" y="4843642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63" name="Straight Arrow Connector 62"/>
          <p:cNvCxnSpPr/>
          <p:nvPr/>
        </p:nvCxnSpPr>
        <p:spPr>
          <a:xfrm>
            <a:off x="4699469" y="3681698"/>
            <a:ext cx="354246" cy="0"/>
          </a:xfrm>
          <a:prstGeom prst="straightConnector1">
            <a:avLst/>
          </a:prstGeom>
          <a:ln w="381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6760695" y="3681698"/>
            <a:ext cx="354246" cy="0"/>
          </a:xfrm>
          <a:prstGeom prst="straightConnector1">
            <a:avLst/>
          </a:prstGeom>
          <a:ln w="38100">
            <a:solidFill>
              <a:schemeClr val="accent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94861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" name="Table 10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8928236"/>
              </p:ext>
            </p:extLst>
          </p:nvPr>
        </p:nvGraphicFramePr>
        <p:xfrm>
          <a:off x="1259632" y="1275606"/>
          <a:ext cx="3401392" cy="67819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401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676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Replaced with your own text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4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 Point Template</a:t>
                      </a:r>
                      <a:endParaRPr lang="en-JM" altLang="ko-KR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42C6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3" name="Down Arrow 102"/>
          <p:cNvSpPr/>
          <p:nvPr/>
        </p:nvSpPr>
        <p:spPr>
          <a:xfrm>
            <a:off x="2699792" y="1986899"/>
            <a:ext cx="360040" cy="352403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8388E3"/>
              </a:solidFill>
            </a:endParaRPr>
          </a:p>
        </p:txBody>
      </p:sp>
      <p:graphicFrame>
        <p:nvGraphicFramePr>
          <p:cNvPr id="104" name="Table 10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1095256"/>
              </p:ext>
            </p:extLst>
          </p:nvPr>
        </p:nvGraphicFramePr>
        <p:xfrm>
          <a:off x="1259632" y="2372399"/>
          <a:ext cx="3401392" cy="67819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401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676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Replaced with your own text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4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 Point Template</a:t>
                      </a:r>
                      <a:endParaRPr lang="en-JM" altLang="ko-KR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42C6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5" name="Down Arrow 104"/>
          <p:cNvSpPr/>
          <p:nvPr/>
        </p:nvSpPr>
        <p:spPr>
          <a:xfrm>
            <a:off x="2699792" y="3083692"/>
            <a:ext cx="360040" cy="352403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8388E3"/>
              </a:solidFill>
            </a:endParaRPr>
          </a:p>
        </p:txBody>
      </p:sp>
      <p:graphicFrame>
        <p:nvGraphicFramePr>
          <p:cNvPr id="106" name="Table 10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433721"/>
              </p:ext>
            </p:extLst>
          </p:nvPr>
        </p:nvGraphicFramePr>
        <p:xfrm>
          <a:off x="1259632" y="3469192"/>
          <a:ext cx="3401392" cy="67819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401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676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Replaced with your own text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4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 Point Template</a:t>
                      </a:r>
                      <a:endParaRPr lang="en-JM" altLang="ko-KR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42C6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89673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Insert the title of your subtitle Here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99069" y="1131590"/>
            <a:ext cx="35888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</a:t>
            </a:r>
            <a:r>
              <a:rPr lang="en-US" altLang="ko-KR" sz="2800" b="1" dirty="0">
                <a:solidFill>
                  <a:srgbClr val="FFC000"/>
                </a:solidFill>
                <a:cs typeface="Arial" pitchFamily="34" charset="0"/>
              </a:rPr>
              <a:t>PowerPoint</a:t>
            </a:r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 </a:t>
            </a:r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99069" y="3003798"/>
            <a:ext cx="38009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99069" y="4028459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66761" y="2085697"/>
            <a:ext cx="28868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b="1" dirty="0">
                <a:solidFill>
                  <a:srgbClr val="7030A0"/>
                </a:solidFill>
                <a:cs typeface="Arial" pitchFamily="34" charset="0"/>
              </a:rPr>
              <a:t>40</a:t>
            </a:r>
            <a:r>
              <a:rPr lang="en-US" altLang="ko-KR" sz="2800" b="1" dirty="0">
                <a:solidFill>
                  <a:srgbClr val="7030A0"/>
                </a:solidFill>
                <a:cs typeface="Arial" pitchFamily="34" charset="0"/>
              </a:rPr>
              <a:t>% </a:t>
            </a:r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9286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7B20AF1E-ED36-4528-BF79-E5C4C63ECB05}"/>
              </a:ext>
            </a:extLst>
          </p:cNvPr>
          <p:cNvSpPr txBox="1"/>
          <p:nvPr/>
        </p:nvSpPr>
        <p:spPr>
          <a:xfrm>
            <a:off x="611560" y="3121558"/>
            <a:ext cx="31861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493E20-0B32-47EF-A280-5C92CC4024DB}"/>
              </a:ext>
            </a:extLst>
          </p:cNvPr>
          <p:cNvSpPr txBox="1"/>
          <p:nvPr/>
        </p:nvSpPr>
        <p:spPr>
          <a:xfrm>
            <a:off x="611560" y="2067694"/>
            <a:ext cx="31861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rgbClr val="8D42C6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400" b="1" dirty="0">
              <a:solidFill>
                <a:srgbClr val="8D42C6"/>
              </a:solidFill>
              <a:cs typeface="Arial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EDF11676-6622-42A2-A86C-9D73AFBFCD9C}"/>
              </a:ext>
            </a:extLst>
          </p:cNvPr>
          <p:cNvSpPr txBox="1">
            <a:spLocks/>
          </p:cNvSpPr>
          <p:nvPr/>
        </p:nvSpPr>
        <p:spPr>
          <a:xfrm>
            <a:off x="539552" y="339502"/>
            <a:ext cx="3348371" cy="172819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altLang="ko-KR" sz="3200" b="1" dirty="0"/>
              <a:t>Simple </a:t>
            </a:r>
            <a:r>
              <a:rPr lang="en-US" altLang="ko-KR" sz="3200" b="1" dirty="0">
                <a:solidFill>
                  <a:srgbClr val="7030A0"/>
                </a:solidFill>
              </a:rPr>
              <a:t>Portfolio</a:t>
            </a:r>
            <a:r>
              <a:rPr lang="en-US" altLang="ko-KR" sz="3200" b="1" dirty="0">
                <a:solidFill>
                  <a:srgbClr val="8D42C6"/>
                </a:solidFill>
              </a:rPr>
              <a:t> </a:t>
            </a:r>
            <a:r>
              <a:rPr lang="en-US" altLang="ko-KR" sz="3200" b="1" dirty="0"/>
              <a:t>Presentation Designed</a:t>
            </a:r>
            <a:endParaRPr lang="ko-KR" altLang="en-US" sz="3200" dirty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25" b="1372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781603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Chart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Insert the title of your subtitle Here</a:t>
            </a:r>
          </a:p>
        </p:txBody>
      </p:sp>
      <p:graphicFrame>
        <p:nvGraphicFramePr>
          <p:cNvPr id="11" name="Chart 6">
            <a:extLst>
              <a:ext uri="{FF2B5EF4-FFF2-40B4-BE49-F238E27FC236}">
                <a16:creationId xmlns:a16="http://schemas.microsoft.com/office/drawing/2014/main" id="{7DF65EBD-0761-4E1E-8022-B80CAA6CB8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9532034"/>
              </p:ext>
            </p:extLst>
          </p:nvPr>
        </p:nvGraphicFramePr>
        <p:xfrm>
          <a:off x="4693669" y="1275606"/>
          <a:ext cx="2357083" cy="2185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6">
            <a:extLst>
              <a:ext uri="{FF2B5EF4-FFF2-40B4-BE49-F238E27FC236}">
                <a16:creationId xmlns:a16="http://schemas.microsoft.com/office/drawing/2014/main" id="{059C5C8E-76BD-4E85-BED0-B642C1E906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513956"/>
              </p:ext>
            </p:extLst>
          </p:nvPr>
        </p:nvGraphicFramePr>
        <p:xfrm>
          <a:off x="2707827" y="1275606"/>
          <a:ext cx="2357083" cy="2185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6">
            <a:extLst>
              <a:ext uri="{FF2B5EF4-FFF2-40B4-BE49-F238E27FC236}">
                <a16:creationId xmlns:a16="http://schemas.microsoft.com/office/drawing/2014/main" id="{52DF57E8-78C7-4286-A04D-70D4C1FC04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3626564"/>
              </p:ext>
            </p:extLst>
          </p:nvPr>
        </p:nvGraphicFramePr>
        <p:xfrm>
          <a:off x="6679511" y="1275606"/>
          <a:ext cx="2357083" cy="2185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Freeform 14"/>
          <p:cNvSpPr/>
          <p:nvPr/>
        </p:nvSpPr>
        <p:spPr>
          <a:xfrm>
            <a:off x="7371816" y="1501616"/>
            <a:ext cx="379917" cy="373825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0" name="Oval 66"/>
          <p:cNvSpPr/>
          <p:nvPr/>
        </p:nvSpPr>
        <p:spPr>
          <a:xfrm rot="20700000">
            <a:off x="5330514" y="1494773"/>
            <a:ext cx="452394" cy="387511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1" name="Rectangle 9"/>
          <p:cNvSpPr/>
          <p:nvPr/>
        </p:nvSpPr>
        <p:spPr>
          <a:xfrm>
            <a:off x="3306812" y="1485025"/>
            <a:ext cx="434794" cy="40700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3376115" y="2131596"/>
            <a:ext cx="104868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rgbClr val="7030A0"/>
                </a:solidFill>
                <a:cs typeface="Arial" pitchFamily="34" charset="0"/>
              </a:rPr>
              <a:t>80</a:t>
            </a:r>
            <a:r>
              <a:rPr lang="en-US" altLang="ko-KR" b="1" dirty="0">
                <a:solidFill>
                  <a:srgbClr val="7030A0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rgbClr val="7030A0"/>
              </a:solidFill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68336" y="2131596"/>
            <a:ext cx="104868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rgbClr val="7030A0"/>
                </a:solidFill>
                <a:cs typeface="Arial" pitchFamily="34" charset="0"/>
              </a:rPr>
              <a:t>60</a:t>
            </a:r>
            <a:r>
              <a:rPr lang="en-US" altLang="ko-KR" b="1" dirty="0">
                <a:solidFill>
                  <a:srgbClr val="7030A0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rgbClr val="7030A0"/>
              </a:solidFill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60557" y="2131596"/>
            <a:ext cx="104868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rgbClr val="7030A0"/>
                </a:solidFill>
                <a:cs typeface="Arial" pitchFamily="34" charset="0"/>
              </a:rPr>
              <a:t>40</a:t>
            </a:r>
            <a:r>
              <a:rPr lang="en-US" altLang="ko-KR" b="1" dirty="0">
                <a:solidFill>
                  <a:srgbClr val="7030A0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rgbClr val="7030A0"/>
              </a:solidFill>
              <a:cs typeface="Arial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036359" y="3571282"/>
            <a:ext cx="1728192" cy="1081951"/>
            <a:chOff x="1062658" y="3986014"/>
            <a:chExt cx="1728192" cy="1081951"/>
          </a:xfrm>
        </p:grpSpPr>
        <p:sp>
          <p:nvSpPr>
            <p:cNvPr id="27" name="TextBox 26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028580" y="3571282"/>
            <a:ext cx="1728192" cy="1081951"/>
            <a:chOff x="1062658" y="3986014"/>
            <a:chExt cx="1728192" cy="1081951"/>
          </a:xfrm>
        </p:grpSpPr>
        <p:sp>
          <p:nvSpPr>
            <p:cNvPr id="30" name="TextBox 29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020801" y="3571282"/>
            <a:ext cx="1728192" cy="1081951"/>
            <a:chOff x="1062658" y="3986014"/>
            <a:chExt cx="1728192" cy="1081951"/>
          </a:xfrm>
        </p:grpSpPr>
        <p:sp>
          <p:nvSpPr>
            <p:cNvPr id="33" name="TextBox 32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761421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"/>
          <p:cNvSpPr txBox="1">
            <a:spLocks/>
          </p:cNvSpPr>
          <p:nvPr/>
        </p:nvSpPr>
        <p:spPr>
          <a:xfrm>
            <a:off x="683568" y="483518"/>
            <a:ext cx="1800200" cy="144040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One</a:t>
            </a:r>
            <a:r>
              <a:rPr lang="en-US" altLang="ko-KR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2800" b="1" dirty="0">
                <a:solidFill>
                  <a:srgbClr val="7030A0"/>
                </a:solidFill>
                <a:latin typeface="+mj-lt"/>
                <a:cs typeface="Arial" pitchFamily="34" charset="0"/>
              </a:rPr>
              <a:t>Columns </a:t>
            </a:r>
            <a:r>
              <a:rPr lang="en-US" altLang="ko-KR" sz="2800" b="1" dirty="0">
                <a:solidFill>
                  <a:srgbClr val="FFC000"/>
                </a:solidFill>
                <a:latin typeface="+mj-lt"/>
                <a:cs typeface="Arial" pitchFamily="34" charset="0"/>
              </a:rPr>
              <a:t>Designed</a:t>
            </a:r>
            <a:endParaRPr lang="ko-KR" altLang="en-US" sz="2800" b="1" dirty="0">
              <a:solidFill>
                <a:srgbClr val="FFC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04840" y="339502"/>
            <a:ext cx="56886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You can simply impress your audience and add a unique zing and appeal to your Presentations. Easy to change colors, photos and Text. You can simply impress your audience and add a unique zing and appeal to your Presentations. You can simply impress your audience and add a unique zing and appeal to your Presentations. Easy to change colors, photos and Text. 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1130720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>
            <a:extLst>
              <a:ext uri="{FF2B5EF4-FFF2-40B4-BE49-F238E27FC236}">
                <a16:creationId xmlns:a16="http://schemas.microsoft.com/office/drawing/2014/main" id="{0EA5F8CF-EB57-4958-A812-E545D84B5A02}"/>
              </a:ext>
            </a:extLst>
          </p:cNvPr>
          <p:cNvGrpSpPr/>
          <p:nvPr/>
        </p:nvGrpSpPr>
        <p:grpSpPr>
          <a:xfrm>
            <a:off x="3253389" y="1212836"/>
            <a:ext cx="5279051" cy="750857"/>
            <a:chOff x="5999092" y="1555203"/>
            <a:chExt cx="5279051" cy="966301"/>
          </a:xfrm>
        </p:grpSpPr>
        <p:sp>
          <p:nvSpPr>
            <p:cNvPr id="55" name="TextBox 54"/>
            <p:cNvSpPr txBox="1"/>
            <p:nvPr/>
          </p:nvSpPr>
          <p:spPr>
            <a:xfrm>
              <a:off x="6770451" y="2090617"/>
              <a:ext cx="450769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100" dirty="0"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100" dirty="0">
                <a:cs typeface="Arial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751979" y="1666120"/>
              <a:ext cx="4507692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400" b="1" dirty="0">
                  <a:cs typeface="Arial" pitchFamily="34" charset="0"/>
                </a:rPr>
                <a:t>Contents</a:t>
              </a:r>
              <a:endParaRPr lang="ko-KR" altLang="en-US" sz="2400" b="1" dirty="0">
                <a:cs typeface="Arial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999092" y="1555203"/>
              <a:ext cx="958096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200" b="1" dirty="0">
                  <a:cs typeface="Arial" pitchFamily="34" charset="0"/>
                </a:rPr>
                <a:t>01</a:t>
              </a:r>
              <a:endParaRPr lang="ko-KR" altLang="en-US" sz="3200" b="1" dirty="0">
                <a:cs typeface="Arial" pitchFamily="34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6C11F8C7-1CD1-4C7A-A272-0A5C754C1147}"/>
              </a:ext>
            </a:extLst>
          </p:cNvPr>
          <p:cNvGrpSpPr/>
          <p:nvPr/>
        </p:nvGrpSpPr>
        <p:grpSpPr>
          <a:xfrm>
            <a:off x="2783505" y="2139702"/>
            <a:ext cx="5279051" cy="750857"/>
            <a:chOff x="5999092" y="1555203"/>
            <a:chExt cx="5279051" cy="966301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27A77F05-BF4D-4D74-B789-7717A3814F1A}"/>
                </a:ext>
              </a:extLst>
            </p:cNvPr>
            <p:cNvSpPr txBox="1"/>
            <p:nvPr/>
          </p:nvSpPr>
          <p:spPr>
            <a:xfrm>
              <a:off x="6770451" y="2090617"/>
              <a:ext cx="450769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100" dirty="0"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100" dirty="0">
                <a:cs typeface="Arial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448CA0A5-A571-4EFA-BFCC-7BA48C5C620B}"/>
                </a:ext>
              </a:extLst>
            </p:cNvPr>
            <p:cNvSpPr txBox="1"/>
            <p:nvPr/>
          </p:nvSpPr>
          <p:spPr>
            <a:xfrm>
              <a:off x="6751979" y="1666120"/>
              <a:ext cx="4507692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400" b="1" dirty="0">
                  <a:cs typeface="Arial" pitchFamily="34" charset="0"/>
                </a:rPr>
                <a:t>Contents</a:t>
              </a:r>
              <a:endParaRPr lang="ko-KR" altLang="en-US" sz="2400" b="1" dirty="0">
                <a:cs typeface="Arial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97006DBC-DF5A-4E9E-9BF8-2CEF49917F1C}"/>
                </a:ext>
              </a:extLst>
            </p:cNvPr>
            <p:cNvSpPr txBox="1"/>
            <p:nvPr/>
          </p:nvSpPr>
          <p:spPr>
            <a:xfrm>
              <a:off x="5999092" y="1555203"/>
              <a:ext cx="958096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200" b="1" dirty="0">
                  <a:cs typeface="Arial" pitchFamily="34" charset="0"/>
                </a:rPr>
                <a:t>02</a:t>
              </a:r>
              <a:endParaRPr lang="ko-KR" altLang="en-US" sz="3200" b="1" dirty="0">
                <a:cs typeface="Arial" pitchFamily="34" charset="0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7D868B60-6ADB-4C77-A4B3-5A8E54EA45CD}"/>
              </a:ext>
            </a:extLst>
          </p:cNvPr>
          <p:cNvGrpSpPr/>
          <p:nvPr/>
        </p:nvGrpSpPr>
        <p:grpSpPr>
          <a:xfrm>
            <a:off x="2313621" y="3075806"/>
            <a:ext cx="5279051" cy="750857"/>
            <a:chOff x="5999092" y="1555203"/>
            <a:chExt cx="5279051" cy="966301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B34B442B-F03F-434B-9D99-11FC2FE9EE89}"/>
                </a:ext>
              </a:extLst>
            </p:cNvPr>
            <p:cNvSpPr txBox="1"/>
            <p:nvPr/>
          </p:nvSpPr>
          <p:spPr>
            <a:xfrm>
              <a:off x="6770451" y="2090617"/>
              <a:ext cx="450769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100" dirty="0"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100" dirty="0">
                <a:cs typeface="Arial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EFE9869F-753F-4A51-B57B-3F7ADDB61784}"/>
                </a:ext>
              </a:extLst>
            </p:cNvPr>
            <p:cNvSpPr txBox="1"/>
            <p:nvPr/>
          </p:nvSpPr>
          <p:spPr>
            <a:xfrm>
              <a:off x="6751979" y="1666120"/>
              <a:ext cx="4507692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400" b="1" dirty="0">
                  <a:cs typeface="Arial" pitchFamily="34" charset="0"/>
                </a:rPr>
                <a:t>Contents</a:t>
              </a:r>
              <a:endParaRPr lang="ko-KR" altLang="en-US" sz="2400" b="1" dirty="0">
                <a:cs typeface="Arial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78CBDD7A-B997-4592-BC53-8B38F7A8DB3C}"/>
                </a:ext>
              </a:extLst>
            </p:cNvPr>
            <p:cNvSpPr txBox="1"/>
            <p:nvPr/>
          </p:nvSpPr>
          <p:spPr>
            <a:xfrm>
              <a:off x="5999092" y="1555203"/>
              <a:ext cx="958096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200" b="1" dirty="0">
                  <a:cs typeface="Arial" pitchFamily="34" charset="0"/>
                </a:rPr>
                <a:t>03</a:t>
              </a:r>
              <a:endParaRPr lang="ko-KR" altLang="en-US" sz="3200" b="1" dirty="0">
                <a:cs typeface="Arial" pitchFamily="34" charset="0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5604C525-5794-4C78-8AEE-8BE73356A4C7}"/>
              </a:ext>
            </a:extLst>
          </p:cNvPr>
          <p:cNvGrpSpPr/>
          <p:nvPr/>
        </p:nvGrpSpPr>
        <p:grpSpPr>
          <a:xfrm>
            <a:off x="1843737" y="4011910"/>
            <a:ext cx="5279051" cy="750857"/>
            <a:chOff x="5999092" y="1555203"/>
            <a:chExt cx="5279051" cy="966301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F8BE6DAD-A8B8-45C0-A09A-7239F35989EC}"/>
                </a:ext>
              </a:extLst>
            </p:cNvPr>
            <p:cNvSpPr txBox="1"/>
            <p:nvPr/>
          </p:nvSpPr>
          <p:spPr>
            <a:xfrm>
              <a:off x="6770451" y="2090617"/>
              <a:ext cx="450769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100" dirty="0"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100" dirty="0">
                <a:cs typeface="Arial" pitchFamily="34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7E2E89BE-BCF0-47B8-B475-F454BADF5AD5}"/>
                </a:ext>
              </a:extLst>
            </p:cNvPr>
            <p:cNvSpPr txBox="1"/>
            <p:nvPr/>
          </p:nvSpPr>
          <p:spPr>
            <a:xfrm>
              <a:off x="6751979" y="1666120"/>
              <a:ext cx="4507692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400" b="1" dirty="0">
                  <a:cs typeface="Arial" pitchFamily="34" charset="0"/>
                </a:rPr>
                <a:t>Contents</a:t>
              </a:r>
              <a:endParaRPr lang="ko-KR" altLang="en-US" sz="2400" b="1" dirty="0">
                <a:cs typeface="Arial" pitchFamily="34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B47E03FC-FBD7-46D9-B960-27230C6FFAD6}"/>
                </a:ext>
              </a:extLst>
            </p:cNvPr>
            <p:cNvSpPr txBox="1"/>
            <p:nvPr/>
          </p:nvSpPr>
          <p:spPr>
            <a:xfrm>
              <a:off x="5999092" y="1555203"/>
              <a:ext cx="958096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200" b="1" dirty="0">
                  <a:cs typeface="Arial" pitchFamily="34" charset="0"/>
                </a:rPr>
                <a:t>04</a:t>
              </a:r>
              <a:endParaRPr lang="ko-KR" altLang="en-US" sz="3200" b="1" dirty="0">
                <a:cs typeface="Arial" pitchFamily="34" charset="0"/>
              </a:endParaRPr>
            </a:p>
          </p:txBody>
        </p:sp>
      </p:grp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Agenda Style</a:t>
            </a:r>
          </a:p>
        </p:txBody>
      </p:sp>
    </p:spTree>
    <p:extLst>
      <p:ext uri="{BB962C8B-B14F-4D97-AF65-F5344CB8AC3E}">
        <p14:creationId xmlns:p14="http://schemas.microsoft.com/office/powerpoint/2010/main" val="10950559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Thank you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4719992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4C0F424-405E-45D1-8283-70FEE0ABF7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PNG IMAGES</a:t>
            </a:r>
          </a:p>
        </p:txBody>
      </p:sp>
      <p:sp>
        <p:nvSpPr>
          <p:cNvPr id="72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1598655" y="871468"/>
            <a:ext cx="392362" cy="393521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73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969590" y="924367"/>
            <a:ext cx="392360" cy="287720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74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1600219" y="3142508"/>
            <a:ext cx="234850" cy="530924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 dirty="0"/>
          </a:p>
        </p:txBody>
      </p:sp>
      <p:sp>
        <p:nvSpPr>
          <p:cNvPr id="75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4203903" y="2493272"/>
            <a:ext cx="169248" cy="377049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76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964872" y="3233785"/>
            <a:ext cx="348370" cy="348370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77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2823659" y="2484233"/>
            <a:ext cx="345584" cy="340042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78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5312378" y="2452778"/>
            <a:ext cx="348370" cy="347351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79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2227721" y="891391"/>
            <a:ext cx="353675" cy="35367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80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2817866" y="891389"/>
            <a:ext cx="354146" cy="353676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81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2122048" y="3216591"/>
            <a:ext cx="384887" cy="382757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82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5293446" y="1648177"/>
            <a:ext cx="386232" cy="387188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83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3408621" y="855312"/>
            <a:ext cx="425550" cy="425831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84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4071016" y="820579"/>
            <a:ext cx="354976" cy="495296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85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2793911" y="3203072"/>
            <a:ext cx="289343" cy="409794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86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328474" y="3854241"/>
            <a:ext cx="307299" cy="584412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87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3417249" y="2411202"/>
            <a:ext cx="449073" cy="486106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88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3997900" y="1660303"/>
            <a:ext cx="289999" cy="32747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89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2239808" y="2442809"/>
            <a:ext cx="354362" cy="422889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90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284770" y="862998"/>
            <a:ext cx="448115" cy="410459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91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3415254" y="1639343"/>
            <a:ext cx="279127" cy="369393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92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4649298" y="2469944"/>
            <a:ext cx="368619" cy="36861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93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1007764" y="1656036"/>
            <a:ext cx="397383" cy="336011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94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2908264" y="1647982"/>
            <a:ext cx="203471" cy="352121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95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1708666" y="1677735"/>
            <a:ext cx="368291" cy="292615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96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2380475" y="1666370"/>
            <a:ext cx="224270" cy="315343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97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1454561" y="3903857"/>
            <a:ext cx="384479" cy="485182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98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323132" y="1606080"/>
            <a:ext cx="381115" cy="387475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99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1617754" y="2478008"/>
            <a:ext cx="411510" cy="352491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100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905767" y="3866811"/>
            <a:ext cx="282411" cy="559276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101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2727383" y="3936472"/>
            <a:ext cx="419951" cy="41995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102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4635068" y="3936472"/>
            <a:ext cx="419951" cy="41995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103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3366348" y="3938776"/>
            <a:ext cx="415344" cy="41534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104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5274034" y="3933921"/>
            <a:ext cx="425054" cy="42505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05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4000708" y="3938776"/>
            <a:ext cx="415344" cy="41534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106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1008875" y="2392466"/>
            <a:ext cx="292043" cy="523577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07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315483" y="2411289"/>
            <a:ext cx="395501" cy="370225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08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2248873" y="3859714"/>
            <a:ext cx="143041" cy="573467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109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296779" y="3212416"/>
            <a:ext cx="381115" cy="38111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110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4591417" y="1667933"/>
            <a:ext cx="378475" cy="312218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11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4609622" y="906864"/>
            <a:ext cx="413882" cy="409565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112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5214217" y="906914"/>
            <a:ext cx="408433" cy="410287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113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4037207" y="3185873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114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3380925" y="3185873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115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4693488" y="3185873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116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5349769" y="3185873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117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5867074" y="856148"/>
            <a:ext cx="397601" cy="397359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18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6502431" y="889364"/>
            <a:ext cx="397359" cy="330927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119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7790504" y="878239"/>
            <a:ext cx="353180" cy="353180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120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7130919" y="887054"/>
            <a:ext cx="397359" cy="335547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121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8424496" y="1654584"/>
            <a:ext cx="384658" cy="328295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22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8471037" y="872412"/>
            <a:ext cx="291575" cy="36483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23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7141405" y="1610773"/>
            <a:ext cx="376393" cy="415916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24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7769410" y="1620030"/>
            <a:ext cx="395364" cy="397403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grpSp>
        <p:nvGrpSpPr>
          <p:cNvPr id="125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6512915" y="1610773"/>
            <a:ext cx="376393" cy="415916"/>
            <a:chOff x="4835382" y="73243"/>
            <a:chExt cx="2920830" cy="3227535"/>
          </a:xfrm>
          <a:solidFill>
            <a:srgbClr val="7030A0"/>
          </a:solidFill>
        </p:grpSpPr>
        <p:sp>
          <p:nvSpPr>
            <p:cNvPr id="126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127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</p:grpSp>
      <p:sp>
        <p:nvSpPr>
          <p:cNvPr id="128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5897219" y="1633342"/>
            <a:ext cx="337313" cy="370778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29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5926136" y="2476481"/>
            <a:ext cx="279476" cy="397359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30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6525200" y="2476481"/>
            <a:ext cx="351821" cy="397359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31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8428838" y="2489598"/>
            <a:ext cx="375974" cy="368630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32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7780465" y="2517874"/>
            <a:ext cx="373253" cy="314575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33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7142972" y="2490171"/>
            <a:ext cx="373253" cy="369979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3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7268641" y="3264717"/>
            <a:ext cx="121917" cy="476831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135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6517880" y="3304452"/>
            <a:ext cx="366464" cy="397359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136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7777381" y="3396859"/>
            <a:ext cx="379424" cy="21254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37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8465241" y="3351715"/>
            <a:ext cx="303165" cy="302837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38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5901935" y="3304452"/>
            <a:ext cx="327881" cy="397359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139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6506386" y="4024293"/>
            <a:ext cx="389449" cy="389449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140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5871130" y="4024293"/>
            <a:ext cx="389492" cy="389449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141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7772368" y="4024293"/>
            <a:ext cx="389449" cy="389449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142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7134876" y="4024293"/>
            <a:ext cx="389449" cy="389449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143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8421407" y="4016382"/>
            <a:ext cx="390836" cy="397359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</p:spTree>
    <p:extLst>
      <p:ext uri="{BB962C8B-B14F-4D97-AF65-F5344CB8AC3E}">
        <p14:creationId xmlns:p14="http://schemas.microsoft.com/office/powerpoint/2010/main" val="6995486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4C0F424-405E-45D1-8283-70FEE0ABF7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PNG IMAGES</a:t>
            </a:r>
          </a:p>
        </p:txBody>
      </p:sp>
      <p:sp>
        <p:nvSpPr>
          <p:cNvPr id="3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6250360" y="1012109"/>
            <a:ext cx="464330" cy="346977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5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7537825" y="1083834"/>
            <a:ext cx="397359" cy="203528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6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6924980" y="1003945"/>
            <a:ext cx="364990" cy="363305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7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8215155" y="1043463"/>
            <a:ext cx="213518" cy="284272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grpSp>
        <p:nvGrpSpPr>
          <p:cNvPr id="8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6360373" y="1750822"/>
            <a:ext cx="244301" cy="397359"/>
            <a:chOff x="2071598" y="2060848"/>
            <a:chExt cx="1917605" cy="3137144"/>
          </a:xfrm>
          <a:solidFill>
            <a:srgbClr val="7030A0"/>
          </a:solidFill>
        </p:grpSpPr>
        <p:sp>
          <p:nvSpPr>
            <p:cNvPr id="9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10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11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12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</p:grpSp>
      <p:sp>
        <p:nvSpPr>
          <p:cNvPr id="13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7043764" y="1750822"/>
            <a:ext cx="127421" cy="397359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4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7530488" y="1750822"/>
            <a:ext cx="412034" cy="397359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5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8123234" y="1750822"/>
            <a:ext cx="397359" cy="39735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6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6309047" y="2621378"/>
            <a:ext cx="346953" cy="369105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7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8197042" y="2607251"/>
            <a:ext cx="249743" cy="397359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8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6908794" y="2607251"/>
            <a:ext cx="397359" cy="39735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9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7538095" y="2607251"/>
            <a:ext cx="396818" cy="397359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20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6362485" y="3423480"/>
            <a:ext cx="240079" cy="390638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2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8125998" y="3454063"/>
            <a:ext cx="391831" cy="39243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2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6911805" y="4150165"/>
            <a:ext cx="406175" cy="382520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23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6908794" y="3532831"/>
            <a:ext cx="397359" cy="202144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24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7552370" y="3435222"/>
            <a:ext cx="368271" cy="397359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25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6299330" y="4174519"/>
            <a:ext cx="366387" cy="36999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26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8146488" y="4147152"/>
            <a:ext cx="408255" cy="397359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27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7599150" y="4147952"/>
            <a:ext cx="319660" cy="40305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28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3277147" y="3318722"/>
            <a:ext cx="165527" cy="515483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29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3699851" y="3378238"/>
            <a:ext cx="397100" cy="396454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30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642677" y="2586821"/>
            <a:ext cx="333112" cy="397157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31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4479547" y="2567453"/>
            <a:ext cx="364662" cy="43588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32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4951901" y="3421712"/>
            <a:ext cx="383494" cy="309508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33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5062400" y="2592459"/>
            <a:ext cx="385879" cy="38587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34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5621859" y="4100621"/>
            <a:ext cx="402320" cy="429973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35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5602900" y="1841656"/>
            <a:ext cx="440235" cy="322623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36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4463760" y="4101686"/>
            <a:ext cx="422493" cy="427846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37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5015365" y="1026797"/>
            <a:ext cx="434900" cy="369364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38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557922" y="3360638"/>
            <a:ext cx="431652" cy="43165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39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3947965" y="2591497"/>
            <a:ext cx="313393" cy="387803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40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1246751" y="3392729"/>
            <a:ext cx="439602" cy="36747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41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3610538" y="1022602"/>
            <a:ext cx="453986" cy="348723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42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4316419" y="997802"/>
            <a:ext cx="461562" cy="3983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43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5716676" y="965108"/>
            <a:ext cx="212685" cy="46371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44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1943531" y="3424792"/>
            <a:ext cx="461562" cy="30334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45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1226000" y="2674060"/>
            <a:ext cx="462302" cy="222675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46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1906491" y="2674060"/>
            <a:ext cx="462302" cy="222675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47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2586983" y="2674060"/>
            <a:ext cx="462302" cy="222675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48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3267473" y="2674060"/>
            <a:ext cx="462302" cy="222675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49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5666466" y="2628844"/>
            <a:ext cx="313106" cy="313107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50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1703399" y="1769519"/>
            <a:ext cx="463131" cy="466901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51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2423283" y="1769123"/>
            <a:ext cx="363695" cy="467691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52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2950434" y="992862"/>
            <a:ext cx="408206" cy="408206"/>
          </a:xfrm>
          <a:prstGeom prst="hear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53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5099666" y="4124856"/>
            <a:ext cx="308780" cy="381506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54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554943" y="4166029"/>
            <a:ext cx="508577" cy="299157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55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3871969" y="4124637"/>
            <a:ext cx="378379" cy="381941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56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1845576" y="4148398"/>
            <a:ext cx="518912" cy="334419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57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2577901" y="4101078"/>
            <a:ext cx="434905" cy="429062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58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1276933" y="4135202"/>
            <a:ext cx="355230" cy="36081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59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3226219" y="4098161"/>
            <a:ext cx="432337" cy="434894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60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714993" y="948764"/>
            <a:ext cx="188477" cy="496400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61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1155366" y="946472"/>
            <a:ext cx="234852" cy="500986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62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1642116" y="1015998"/>
            <a:ext cx="380746" cy="391286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63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2299498" y="987450"/>
            <a:ext cx="399039" cy="407818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64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3043729" y="1814480"/>
            <a:ext cx="380970" cy="37697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65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1184544" y="1813637"/>
            <a:ext cx="262105" cy="378663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66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3681450" y="1813637"/>
            <a:ext cx="341969" cy="378663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67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4971400" y="1810853"/>
            <a:ext cx="374748" cy="384232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68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5592572" y="3420372"/>
            <a:ext cx="460894" cy="312185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69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690671" y="1712455"/>
            <a:ext cx="237122" cy="581029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70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4280171" y="1831216"/>
            <a:ext cx="434480" cy="343507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71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2662272" y="3396120"/>
            <a:ext cx="357698" cy="360686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72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4354127" y="3371592"/>
            <a:ext cx="340596" cy="409743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</p:spTree>
    <p:extLst>
      <p:ext uri="{BB962C8B-B14F-4D97-AF65-F5344CB8AC3E}">
        <p14:creationId xmlns:p14="http://schemas.microsoft.com/office/powerpoint/2010/main" val="968197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Section Break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01234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39" name="Picture Placeholder 38"/>
          <p:cNvPicPr>
            <a:picLocks noGrp="1" noChangeAspect="1"/>
          </p:cNvPicPr>
          <p:nvPr>
            <p:ph type="pic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38" b="24638"/>
          <a:stretch>
            <a:fillRect/>
          </a:stretch>
        </p:blipFill>
        <p:spPr/>
      </p:pic>
      <p:pic>
        <p:nvPicPr>
          <p:cNvPr id="40" name="Picture Placeholder 39"/>
          <p:cNvPicPr>
            <a:picLocks noGrp="1" noChangeAspect="1"/>
          </p:cNvPicPr>
          <p:nvPr>
            <p:ph type="pic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17" b="24617"/>
          <a:stretch>
            <a:fillRect/>
          </a:stretch>
        </p:blipFill>
        <p:spPr>
          <a:ln>
            <a:solidFill>
              <a:srgbClr val="FF5050"/>
            </a:solidFill>
          </a:ln>
        </p:spPr>
      </p:pic>
      <p:pic>
        <p:nvPicPr>
          <p:cNvPr id="41" name="Picture Placeholder 40"/>
          <p:cNvPicPr>
            <a:picLocks noGrp="1" noChangeAspect="1"/>
          </p:cNvPicPr>
          <p:nvPr>
            <p:ph type="pic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17" b="24617"/>
          <a:stretch>
            <a:fillRect/>
          </a:stretch>
        </p:blipFill>
        <p:spPr>
          <a:ln>
            <a:solidFill>
              <a:srgbClr val="78A8EE"/>
            </a:solidFill>
          </a:ln>
        </p:spPr>
      </p:pic>
      <p:grpSp>
        <p:nvGrpSpPr>
          <p:cNvPr id="24" name="Group 23"/>
          <p:cNvGrpSpPr/>
          <p:nvPr/>
        </p:nvGrpSpPr>
        <p:grpSpPr>
          <a:xfrm>
            <a:off x="2637349" y="3054021"/>
            <a:ext cx="1656184" cy="1366330"/>
            <a:chOff x="251520" y="3350185"/>
            <a:chExt cx="1656184" cy="1366330"/>
          </a:xfrm>
        </p:grpSpPr>
        <p:grpSp>
          <p:nvGrpSpPr>
            <p:cNvPr id="25" name="Group 24"/>
            <p:cNvGrpSpPr/>
            <p:nvPr/>
          </p:nvGrpSpPr>
          <p:grpSpPr>
            <a:xfrm>
              <a:off x="251520" y="3350185"/>
              <a:ext cx="1656184" cy="511791"/>
              <a:chOff x="3779911" y="3327771"/>
              <a:chExt cx="1584178" cy="511791"/>
            </a:xfrm>
            <a:noFill/>
          </p:grpSpPr>
          <p:sp>
            <p:nvSpPr>
              <p:cNvPr id="27" name="Text Placeholder 17"/>
              <p:cNvSpPr txBox="1">
                <a:spLocks/>
              </p:cNvSpPr>
              <p:nvPr/>
            </p:nvSpPr>
            <p:spPr>
              <a:xfrm>
                <a:off x="3779911" y="3327771"/>
                <a:ext cx="1584177" cy="246087"/>
              </a:xfrm>
              <a:prstGeom prst="rect">
                <a:avLst/>
              </a:prstGeom>
              <a:grpFill/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John K.</a:t>
                </a:r>
              </a:p>
            </p:txBody>
          </p:sp>
          <p:sp>
            <p:nvSpPr>
              <p:cNvPr id="28" name="Text Placeholder 18"/>
              <p:cNvSpPr txBox="1">
                <a:spLocks/>
              </p:cNvSpPr>
              <p:nvPr/>
            </p:nvSpPr>
            <p:spPr>
              <a:xfrm>
                <a:off x="3779912" y="3589982"/>
                <a:ext cx="1584177" cy="249580"/>
              </a:xfrm>
              <a:prstGeom prst="rect">
                <a:avLst/>
              </a:prstGeom>
              <a:grpFill/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200" b="1" dirty="0">
                    <a:solidFill>
                      <a:srgbClr val="7030A0"/>
                    </a:solidFill>
                    <a:cs typeface="Arial" pitchFamily="34" charset="0"/>
                  </a:rPr>
                  <a:t>Designer</a:t>
                </a:r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251520" y="3885518"/>
              <a:ext cx="16561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932041" y="3128289"/>
            <a:ext cx="1656184" cy="1366330"/>
            <a:chOff x="251520" y="3350185"/>
            <a:chExt cx="1656184" cy="1366330"/>
          </a:xfrm>
        </p:grpSpPr>
        <p:grpSp>
          <p:nvGrpSpPr>
            <p:cNvPr id="30" name="Group 29"/>
            <p:cNvGrpSpPr/>
            <p:nvPr/>
          </p:nvGrpSpPr>
          <p:grpSpPr>
            <a:xfrm>
              <a:off x="251520" y="3350185"/>
              <a:ext cx="1656184" cy="511791"/>
              <a:chOff x="3779911" y="3327771"/>
              <a:chExt cx="1584178" cy="511791"/>
            </a:xfrm>
            <a:noFill/>
          </p:grpSpPr>
          <p:sp>
            <p:nvSpPr>
              <p:cNvPr id="32" name="Text Placeholder 17"/>
              <p:cNvSpPr txBox="1">
                <a:spLocks/>
              </p:cNvSpPr>
              <p:nvPr/>
            </p:nvSpPr>
            <p:spPr>
              <a:xfrm>
                <a:off x="3779911" y="3327771"/>
                <a:ext cx="1584177" cy="246087"/>
              </a:xfrm>
              <a:prstGeom prst="rect">
                <a:avLst/>
              </a:prstGeom>
              <a:grpFill/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John K.</a:t>
                </a:r>
              </a:p>
            </p:txBody>
          </p:sp>
          <p:sp>
            <p:nvSpPr>
              <p:cNvPr id="33" name="Text Placeholder 18"/>
              <p:cNvSpPr txBox="1">
                <a:spLocks/>
              </p:cNvSpPr>
              <p:nvPr/>
            </p:nvSpPr>
            <p:spPr>
              <a:xfrm>
                <a:off x="3779912" y="3589982"/>
                <a:ext cx="1584177" cy="249580"/>
              </a:xfrm>
              <a:prstGeom prst="rect">
                <a:avLst/>
              </a:prstGeom>
              <a:grpFill/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200" b="1" dirty="0">
                    <a:solidFill>
                      <a:srgbClr val="FF5050"/>
                    </a:solidFill>
                    <a:cs typeface="Arial" pitchFamily="34" charset="0"/>
                  </a:rPr>
                  <a:t>Designer</a:t>
                </a:r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251520" y="3885518"/>
              <a:ext cx="16561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164288" y="3054021"/>
            <a:ext cx="1656184" cy="1366330"/>
            <a:chOff x="251520" y="3350185"/>
            <a:chExt cx="1656184" cy="1366330"/>
          </a:xfrm>
        </p:grpSpPr>
        <p:grpSp>
          <p:nvGrpSpPr>
            <p:cNvPr id="35" name="Group 34"/>
            <p:cNvGrpSpPr/>
            <p:nvPr/>
          </p:nvGrpSpPr>
          <p:grpSpPr>
            <a:xfrm>
              <a:off x="251520" y="3350185"/>
              <a:ext cx="1656184" cy="511791"/>
              <a:chOff x="3779911" y="3327771"/>
              <a:chExt cx="1584178" cy="511791"/>
            </a:xfrm>
            <a:noFill/>
          </p:grpSpPr>
          <p:sp>
            <p:nvSpPr>
              <p:cNvPr id="37" name="Text Placeholder 17"/>
              <p:cNvSpPr txBox="1">
                <a:spLocks/>
              </p:cNvSpPr>
              <p:nvPr/>
            </p:nvSpPr>
            <p:spPr>
              <a:xfrm>
                <a:off x="3779911" y="3327771"/>
                <a:ext cx="1584177" cy="246087"/>
              </a:xfrm>
              <a:prstGeom prst="rect">
                <a:avLst/>
              </a:prstGeom>
              <a:grpFill/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John K.</a:t>
                </a:r>
              </a:p>
            </p:txBody>
          </p:sp>
          <p:sp>
            <p:nvSpPr>
              <p:cNvPr id="38" name="Text Placeholder 18"/>
              <p:cNvSpPr txBox="1">
                <a:spLocks/>
              </p:cNvSpPr>
              <p:nvPr/>
            </p:nvSpPr>
            <p:spPr>
              <a:xfrm>
                <a:off x="3779912" y="3589982"/>
                <a:ext cx="1584177" cy="249580"/>
              </a:xfrm>
              <a:prstGeom prst="rect">
                <a:avLst/>
              </a:prstGeom>
              <a:grpFill/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200" b="1" dirty="0">
                    <a:solidFill>
                      <a:srgbClr val="78A8EE"/>
                    </a:solidFill>
                    <a:cs typeface="Arial" pitchFamily="34" charset="0"/>
                  </a:rPr>
                  <a:t>Designer</a:t>
                </a: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251520" y="3885518"/>
              <a:ext cx="16561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2578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B8A7F39-9908-4A0F-BE7C-B041427282C8}"/>
              </a:ext>
            </a:extLst>
          </p:cNvPr>
          <p:cNvGrpSpPr/>
          <p:nvPr/>
        </p:nvGrpSpPr>
        <p:grpSpPr>
          <a:xfrm>
            <a:off x="374356" y="771550"/>
            <a:ext cx="8446116" cy="4258310"/>
            <a:chOff x="539550" y="1688899"/>
            <a:chExt cx="8551823" cy="4311602"/>
          </a:xfrm>
        </p:grpSpPr>
        <p:sp>
          <p:nvSpPr>
            <p:cNvPr id="9" name="Block Arc 8">
              <a:extLst>
                <a:ext uri="{FF2B5EF4-FFF2-40B4-BE49-F238E27FC236}">
                  <a16:creationId xmlns:a16="http://schemas.microsoft.com/office/drawing/2014/main" id="{1F724000-86D1-4025-92FE-549C35A0E3C8}"/>
                </a:ext>
              </a:extLst>
            </p:cNvPr>
            <p:cNvSpPr/>
            <p:nvPr/>
          </p:nvSpPr>
          <p:spPr>
            <a:xfrm rot="10800000">
              <a:off x="539552" y="2996952"/>
              <a:ext cx="1690939" cy="1690939"/>
            </a:xfrm>
            <a:prstGeom prst="blockArc">
              <a:avLst>
                <a:gd name="adj1" fmla="val 10800000"/>
                <a:gd name="adj2" fmla="val 0"/>
                <a:gd name="adj3" fmla="val 18859"/>
              </a:avLst>
            </a:prstGeom>
            <a:solidFill>
              <a:srgbClr val="8D42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0" name="Block Arc 9">
              <a:extLst>
                <a:ext uri="{FF2B5EF4-FFF2-40B4-BE49-F238E27FC236}">
                  <a16:creationId xmlns:a16="http://schemas.microsoft.com/office/drawing/2014/main" id="{613049CC-37B8-42BF-AF41-BD000256F57E}"/>
                </a:ext>
              </a:extLst>
            </p:cNvPr>
            <p:cNvSpPr/>
            <p:nvPr/>
          </p:nvSpPr>
          <p:spPr>
            <a:xfrm>
              <a:off x="1911728" y="2996951"/>
              <a:ext cx="1690939" cy="1690939"/>
            </a:xfrm>
            <a:prstGeom prst="blockArc">
              <a:avLst>
                <a:gd name="adj1" fmla="val 10800000"/>
                <a:gd name="adj2" fmla="val 0"/>
                <a:gd name="adj3" fmla="val 18859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1" name="Block Arc 10">
              <a:extLst>
                <a:ext uri="{FF2B5EF4-FFF2-40B4-BE49-F238E27FC236}">
                  <a16:creationId xmlns:a16="http://schemas.microsoft.com/office/drawing/2014/main" id="{FE1D20AF-5A9C-4317-BE65-8DAB7B7E2E87}"/>
                </a:ext>
              </a:extLst>
            </p:cNvPr>
            <p:cNvSpPr/>
            <p:nvPr/>
          </p:nvSpPr>
          <p:spPr>
            <a:xfrm rot="10800000">
              <a:off x="3283905" y="2996951"/>
              <a:ext cx="1690939" cy="1690939"/>
            </a:xfrm>
            <a:prstGeom prst="blockArc">
              <a:avLst>
                <a:gd name="adj1" fmla="val 10800000"/>
                <a:gd name="adj2" fmla="val 0"/>
                <a:gd name="adj3" fmla="val 18859"/>
              </a:avLst>
            </a:prstGeom>
            <a:solidFill>
              <a:srgbClr val="8D42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2" name="Block Arc 11">
              <a:extLst>
                <a:ext uri="{FF2B5EF4-FFF2-40B4-BE49-F238E27FC236}">
                  <a16:creationId xmlns:a16="http://schemas.microsoft.com/office/drawing/2014/main" id="{9D358A4B-208E-41A2-8873-D7C785A4AA85}"/>
                </a:ext>
              </a:extLst>
            </p:cNvPr>
            <p:cNvSpPr/>
            <p:nvPr/>
          </p:nvSpPr>
          <p:spPr>
            <a:xfrm>
              <a:off x="4656081" y="2996951"/>
              <a:ext cx="1690939" cy="1690939"/>
            </a:xfrm>
            <a:prstGeom prst="blockArc">
              <a:avLst>
                <a:gd name="adj1" fmla="val 10800000"/>
                <a:gd name="adj2" fmla="val 0"/>
                <a:gd name="adj3" fmla="val 18859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3" name="Block Arc 12">
              <a:extLst>
                <a:ext uri="{FF2B5EF4-FFF2-40B4-BE49-F238E27FC236}">
                  <a16:creationId xmlns:a16="http://schemas.microsoft.com/office/drawing/2014/main" id="{EF2363B5-0AE6-4A17-A64D-D64A72735A69}"/>
                </a:ext>
              </a:extLst>
            </p:cNvPr>
            <p:cNvSpPr/>
            <p:nvPr/>
          </p:nvSpPr>
          <p:spPr>
            <a:xfrm rot="10800000">
              <a:off x="6028258" y="2996952"/>
              <a:ext cx="1690939" cy="1690939"/>
            </a:xfrm>
            <a:prstGeom prst="blockArc">
              <a:avLst>
                <a:gd name="adj1" fmla="val 10800000"/>
                <a:gd name="adj2" fmla="val 0"/>
                <a:gd name="adj3" fmla="val 18859"/>
              </a:avLst>
            </a:prstGeom>
            <a:solidFill>
              <a:srgbClr val="8D42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4" name="Block Arc 13">
              <a:extLst>
                <a:ext uri="{FF2B5EF4-FFF2-40B4-BE49-F238E27FC236}">
                  <a16:creationId xmlns:a16="http://schemas.microsoft.com/office/drawing/2014/main" id="{AFA32582-79BC-4021-B6DE-75691EC2CDF5}"/>
                </a:ext>
              </a:extLst>
            </p:cNvPr>
            <p:cNvSpPr/>
            <p:nvPr/>
          </p:nvSpPr>
          <p:spPr>
            <a:xfrm>
              <a:off x="7400434" y="2996950"/>
              <a:ext cx="1690939" cy="1690939"/>
            </a:xfrm>
            <a:prstGeom prst="blockArc">
              <a:avLst>
                <a:gd name="adj1" fmla="val 10800000"/>
                <a:gd name="adj2" fmla="val 0"/>
                <a:gd name="adj3" fmla="val 18859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AD383FB-9C6A-4A64-B722-A615FDEA47F7}"/>
                </a:ext>
              </a:extLst>
            </p:cNvPr>
            <p:cNvSpPr/>
            <p:nvPr/>
          </p:nvSpPr>
          <p:spPr>
            <a:xfrm>
              <a:off x="539550" y="1688899"/>
              <a:ext cx="319787" cy="2160240"/>
            </a:xfrm>
            <a:prstGeom prst="rect">
              <a:avLst/>
            </a:prstGeom>
            <a:gradFill flip="none" rotWithShape="1">
              <a:gsLst>
                <a:gs pos="0">
                  <a:srgbClr val="8D42C6"/>
                </a:gs>
                <a:gs pos="100000">
                  <a:schemeClr val="bg1">
                    <a:alpha val="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68D4944-2915-477B-99C8-92E68CBCAC48}"/>
                </a:ext>
              </a:extLst>
            </p:cNvPr>
            <p:cNvSpPr/>
            <p:nvPr/>
          </p:nvSpPr>
          <p:spPr>
            <a:xfrm>
              <a:off x="8774940" y="3840261"/>
              <a:ext cx="316433" cy="2160240"/>
            </a:xfrm>
            <a:prstGeom prst="rect">
              <a:avLst/>
            </a:prstGeom>
            <a:gradFill flip="none" rotWithShape="1">
              <a:gsLst>
                <a:gs pos="0">
                  <a:srgbClr val="8D42C6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739526D4-B7AF-4508-9F90-389B96130F54}"/>
              </a:ext>
            </a:extLst>
          </p:cNvPr>
          <p:cNvSpPr/>
          <p:nvPr/>
        </p:nvSpPr>
        <p:spPr>
          <a:xfrm>
            <a:off x="875389" y="2562386"/>
            <a:ext cx="685404" cy="685405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463F5B6-B2E4-4447-957C-018C1F994D2F}"/>
              </a:ext>
            </a:extLst>
          </p:cNvPr>
          <p:cNvSpPr/>
          <p:nvPr/>
        </p:nvSpPr>
        <p:spPr>
          <a:xfrm>
            <a:off x="2240050" y="2555481"/>
            <a:ext cx="685404" cy="685405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378F1E0-9FEE-4F78-8EFF-E6F4280D4F2A}"/>
              </a:ext>
            </a:extLst>
          </p:cNvPr>
          <p:cNvSpPr/>
          <p:nvPr/>
        </p:nvSpPr>
        <p:spPr>
          <a:xfrm>
            <a:off x="3577105" y="2578905"/>
            <a:ext cx="685404" cy="685405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6F7D6A9-1387-4E4A-979B-A0C352403444}"/>
              </a:ext>
            </a:extLst>
          </p:cNvPr>
          <p:cNvSpPr/>
          <p:nvPr/>
        </p:nvSpPr>
        <p:spPr>
          <a:xfrm>
            <a:off x="4937703" y="2563633"/>
            <a:ext cx="685404" cy="685405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10B8E33-F73F-417E-8546-8688975EF80A}"/>
              </a:ext>
            </a:extLst>
          </p:cNvPr>
          <p:cNvSpPr/>
          <p:nvPr/>
        </p:nvSpPr>
        <p:spPr>
          <a:xfrm>
            <a:off x="6287536" y="2586138"/>
            <a:ext cx="685404" cy="685405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613B8FE-545C-4A6E-95ED-A065CF4B074A}"/>
              </a:ext>
            </a:extLst>
          </p:cNvPr>
          <p:cNvSpPr/>
          <p:nvPr/>
        </p:nvSpPr>
        <p:spPr>
          <a:xfrm>
            <a:off x="7642751" y="2603875"/>
            <a:ext cx="685404" cy="685405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EF4F67A-DBE3-41A5-A142-4C08875E6EDB}"/>
              </a:ext>
            </a:extLst>
          </p:cNvPr>
          <p:cNvGrpSpPr/>
          <p:nvPr/>
        </p:nvGrpSpPr>
        <p:grpSpPr>
          <a:xfrm>
            <a:off x="1820332" y="843558"/>
            <a:ext cx="1488520" cy="897802"/>
            <a:chOff x="1775729" y="2204864"/>
            <a:chExt cx="1716151" cy="1035098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4C30F29-A689-4735-AFA4-5C5590FB9763}"/>
                </a:ext>
              </a:extLst>
            </p:cNvPr>
            <p:cNvSpPr txBox="1"/>
            <p:nvPr/>
          </p:nvSpPr>
          <p:spPr>
            <a:xfrm>
              <a:off x="1775729" y="2408965"/>
              <a:ext cx="17094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ACAD039-9F75-48C1-81CB-71C7497ADA12}"/>
                </a:ext>
              </a:extLst>
            </p:cNvPr>
            <p:cNvSpPr txBox="1"/>
            <p:nvPr/>
          </p:nvSpPr>
          <p:spPr>
            <a:xfrm>
              <a:off x="1777330" y="2204864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D4DC47D-7FCD-49E8-81A3-DC1E7F3F6ED7}"/>
              </a:ext>
            </a:extLst>
          </p:cNvPr>
          <p:cNvGrpSpPr/>
          <p:nvPr/>
        </p:nvGrpSpPr>
        <p:grpSpPr>
          <a:xfrm>
            <a:off x="4536145" y="843558"/>
            <a:ext cx="1488520" cy="897802"/>
            <a:chOff x="1775729" y="2204864"/>
            <a:chExt cx="1716151" cy="1035098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576A735-32DA-4A91-A2A6-25067BAA5E9D}"/>
                </a:ext>
              </a:extLst>
            </p:cNvPr>
            <p:cNvSpPr txBox="1"/>
            <p:nvPr/>
          </p:nvSpPr>
          <p:spPr>
            <a:xfrm>
              <a:off x="1775729" y="2408965"/>
              <a:ext cx="17094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D4DA9C8-474B-4449-9C96-3ED238E625D6}"/>
                </a:ext>
              </a:extLst>
            </p:cNvPr>
            <p:cNvSpPr txBox="1"/>
            <p:nvPr/>
          </p:nvSpPr>
          <p:spPr>
            <a:xfrm>
              <a:off x="1777330" y="2204864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D843208-337A-45D7-B748-BAFDB57770ED}"/>
              </a:ext>
            </a:extLst>
          </p:cNvPr>
          <p:cNvGrpSpPr/>
          <p:nvPr/>
        </p:nvGrpSpPr>
        <p:grpSpPr>
          <a:xfrm>
            <a:off x="7241193" y="843558"/>
            <a:ext cx="1488520" cy="897802"/>
            <a:chOff x="1775729" y="2204864"/>
            <a:chExt cx="1716151" cy="1035098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8AEFE1C-3115-4E38-A0C3-822619B6C4D4}"/>
                </a:ext>
              </a:extLst>
            </p:cNvPr>
            <p:cNvSpPr txBox="1"/>
            <p:nvPr/>
          </p:nvSpPr>
          <p:spPr>
            <a:xfrm>
              <a:off x="1775729" y="2408965"/>
              <a:ext cx="17094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B9C6A12-5D19-4D65-9FCC-B7E3FA52135A}"/>
                </a:ext>
              </a:extLst>
            </p:cNvPr>
            <p:cNvSpPr txBox="1"/>
            <p:nvPr/>
          </p:nvSpPr>
          <p:spPr>
            <a:xfrm>
              <a:off x="1777330" y="2204864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CA9CF14-70BB-471F-86E7-B6D31C0D0076}"/>
              </a:ext>
            </a:extLst>
          </p:cNvPr>
          <p:cNvGrpSpPr/>
          <p:nvPr/>
        </p:nvGrpSpPr>
        <p:grpSpPr>
          <a:xfrm>
            <a:off x="465117" y="3892128"/>
            <a:ext cx="1488520" cy="897802"/>
            <a:chOff x="1775729" y="2204864"/>
            <a:chExt cx="1716151" cy="1035098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138F50A-F88B-4156-8484-B99ECCB6F6B4}"/>
                </a:ext>
              </a:extLst>
            </p:cNvPr>
            <p:cNvSpPr txBox="1"/>
            <p:nvPr/>
          </p:nvSpPr>
          <p:spPr>
            <a:xfrm>
              <a:off x="1775729" y="2408965"/>
              <a:ext cx="17094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F213418-9B90-48E1-A395-B974C6C8DA88}"/>
                </a:ext>
              </a:extLst>
            </p:cNvPr>
            <p:cNvSpPr txBox="1"/>
            <p:nvPr/>
          </p:nvSpPr>
          <p:spPr>
            <a:xfrm>
              <a:off x="1777330" y="2204864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71002D6-7210-47EB-8D9E-2B72E78DA31B}"/>
              </a:ext>
            </a:extLst>
          </p:cNvPr>
          <p:cNvGrpSpPr/>
          <p:nvPr/>
        </p:nvGrpSpPr>
        <p:grpSpPr>
          <a:xfrm>
            <a:off x="3175547" y="3892128"/>
            <a:ext cx="1488520" cy="897802"/>
            <a:chOff x="1775729" y="2204864"/>
            <a:chExt cx="1716151" cy="1035098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830046A-C642-41A3-BBB3-3E595D29AE4C}"/>
                </a:ext>
              </a:extLst>
            </p:cNvPr>
            <p:cNvSpPr txBox="1"/>
            <p:nvPr/>
          </p:nvSpPr>
          <p:spPr>
            <a:xfrm>
              <a:off x="1775729" y="2408965"/>
              <a:ext cx="17094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B50D07C-7CB9-4FBC-81A3-154EC9A1FDAD}"/>
                </a:ext>
              </a:extLst>
            </p:cNvPr>
            <p:cNvSpPr txBox="1"/>
            <p:nvPr/>
          </p:nvSpPr>
          <p:spPr>
            <a:xfrm>
              <a:off x="1777330" y="2204864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4F3E0F5-983C-42E1-B7A8-159F3BE3DB00}"/>
              </a:ext>
            </a:extLst>
          </p:cNvPr>
          <p:cNvGrpSpPr/>
          <p:nvPr/>
        </p:nvGrpSpPr>
        <p:grpSpPr>
          <a:xfrm>
            <a:off x="5885978" y="3892128"/>
            <a:ext cx="1488520" cy="897802"/>
            <a:chOff x="1775729" y="2204864"/>
            <a:chExt cx="1716151" cy="1035098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8639814-890D-45C7-B957-95DAFA7FBE67}"/>
                </a:ext>
              </a:extLst>
            </p:cNvPr>
            <p:cNvSpPr txBox="1"/>
            <p:nvPr/>
          </p:nvSpPr>
          <p:spPr>
            <a:xfrm>
              <a:off x="1775729" y="2408965"/>
              <a:ext cx="17094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31C63F8-CEFD-4DFF-A697-9156B71BBE75}"/>
                </a:ext>
              </a:extLst>
            </p:cNvPr>
            <p:cNvSpPr txBox="1"/>
            <p:nvPr/>
          </p:nvSpPr>
          <p:spPr>
            <a:xfrm>
              <a:off x="1777330" y="2204864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41" name="Isosceles Triangle 51">
            <a:extLst>
              <a:ext uri="{FF2B5EF4-FFF2-40B4-BE49-F238E27FC236}">
                <a16:creationId xmlns:a16="http://schemas.microsoft.com/office/drawing/2014/main" id="{797D9451-23DC-412F-BBAC-BBFBD3E682CF}"/>
              </a:ext>
            </a:extLst>
          </p:cNvPr>
          <p:cNvSpPr/>
          <p:nvPr/>
        </p:nvSpPr>
        <p:spPr>
          <a:xfrm>
            <a:off x="7841019" y="2840663"/>
            <a:ext cx="288867" cy="211827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Rectangle 7">
            <a:extLst>
              <a:ext uri="{FF2B5EF4-FFF2-40B4-BE49-F238E27FC236}">
                <a16:creationId xmlns:a16="http://schemas.microsoft.com/office/drawing/2014/main" id="{70D7C222-BC55-49B6-BD65-94ED7BFC9D3E}"/>
              </a:ext>
            </a:extLst>
          </p:cNvPr>
          <p:cNvSpPr/>
          <p:nvPr/>
        </p:nvSpPr>
        <p:spPr>
          <a:xfrm>
            <a:off x="6490576" y="2769356"/>
            <a:ext cx="279324" cy="27932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Rounded Rectangle 32">
            <a:extLst>
              <a:ext uri="{FF2B5EF4-FFF2-40B4-BE49-F238E27FC236}">
                <a16:creationId xmlns:a16="http://schemas.microsoft.com/office/drawing/2014/main" id="{2AC18336-025D-4093-9988-D13915760892}"/>
              </a:ext>
            </a:extLst>
          </p:cNvPr>
          <p:cNvSpPr/>
          <p:nvPr/>
        </p:nvSpPr>
        <p:spPr>
          <a:xfrm>
            <a:off x="3779886" y="2781686"/>
            <a:ext cx="279842" cy="27984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Rectangle 9">
            <a:extLst>
              <a:ext uri="{FF2B5EF4-FFF2-40B4-BE49-F238E27FC236}">
                <a16:creationId xmlns:a16="http://schemas.microsoft.com/office/drawing/2014/main" id="{AC78EFA8-A7A9-41D7-A29D-30CF762D54E7}"/>
              </a:ext>
            </a:extLst>
          </p:cNvPr>
          <p:cNvSpPr/>
          <p:nvPr/>
        </p:nvSpPr>
        <p:spPr>
          <a:xfrm>
            <a:off x="5137523" y="2764705"/>
            <a:ext cx="285763" cy="26749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Frame 17">
            <a:extLst>
              <a:ext uri="{FF2B5EF4-FFF2-40B4-BE49-F238E27FC236}">
                <a16:creationId xmlns:a16="http://schemas.microsoft.com/office/drawing/2014/main" id="{318F269C-692A-49BF-BF79-7F8156A23C4D}"/>
              </a:ext>
            </a:extLst>
          </p:cNvPr>
          <p:cNvSpPr/>
          <p:nvPr/>
        </p:nvSpPr>
        <p:spPr>
          <a:xfrm>
            <a:off x="2432254" y="2747685"/>
            <a:ext cx="300995" cy="30099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6" name="Freeform 53">
            <a:extLst>
              <a:ext uri="{FF2B5EF4-FFF2-40B4-BE49-F238E27FC236}">
                <a16:creationId xmlns:a16="http://schemas.microsoft.com/office/drawing/2014/main" id="{B2B2503F-A3BD-4967-91F3-B4E3D48D6DBD}"/>
              </a:ext>
            </a:extLst>
          </p:cNvPr>
          <p:cNvSpPr/>
          <p:nvPr/>
        </p:nvSpPr>
        <p:spPr>
          <a:xfrm>
            <a:off x="1054465" y="2751409"/>
            <a:ext cx="332011" cy="340398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1455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1"/>
          <p:cNvSpPr txBox="1">
            <a:spLocks/>
          </p:cNvSpPr>
          <p:nvPr/>
        </p:nvSpPr>
        <p:spPr>
          <a:xfrm>
            <a:off x="1000448" y="843558"/>
            <a:ext cx="3456384" cy="97223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800" b="1" dirty="0">
                <a:solidFill>
                  <a:srgbClr val="7030A0"/>
                </a:solidFill>
                <a:latin typeface="+mj-lt"/>
                <a:cs typeface="Arial" pitchFamily="34" charset="0"/>
              </a:rPr>
              <a:t>Simple</a:t>
            </a:r>
            <a:r>
              <a:rPr lang="en-US" altLang="ko-KR" sz="28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2800" b="1" dirty="0">
                <a:solidFill>
                  <a:srgbClr val="FFC000"/>
                </a:solidFill>
                <a:latin typeface="+mj-lt"/>
                <a:cs typeface="Arial" pitchFamily="34" charset="0"/>
              </a:rPr>
              <a:t>Portfolio </a:t>
            </a:r>
          </a:p>
          <a:p>
            <a:pPr marL="0" indent="0">
              <a:buNone/>
            </a:pPr>
            <a:r>
              <a:rPr lang="en-US" altLang="ko-KR" sz="2800" b="1" dirty="0">
                <a:solidFill>
                  <a:srgbClr val="7030A0"/>
                </a:solidFill>
                <a:latin typeface="+mj-lt"/>
                <a:cs typeface="Arial" pitchFamily="34" charset="0"/>
              </a:rPr>
              <a:t>Designed</a:t>
            </a:r>
            <a:endParaRPr lang="ko-KR" altLang="en-US" sz="2800" b="1" dirty="0">
              <a:solidFill>
                <a:srgbClr val="7030A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00448" y="2038323"/>
            <a:ext cx="37444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 Get a modern PowerPoint  Presentation that is beautifully designed.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Get a modern PowerPoint  Presentation that is beautifully designed. </a:t>
            </a:r>
          </a:p>
        </p:txBody>
      </p:sp>
    </p:spTree>
    <p:extLst>
      <p:ext uri="{BB962C8B-B14F-4D97-AF65-F5344CB8AC3E}">
        <p14:creationId xmlns:p14="http://schemas.microsoft.com/office/powerpoint/2010/main" val="1755441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PowerPoint Presentation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310756" y="1203598"/>
            <a:ext cx="453650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Easy to change colors, photos and Text. Get a modern PowerPoint  Presentation that is beautifully designed.  Easy to change colors, photos and Text. </a:t>
            </a:r>
          </a:p>
          <a:p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</a:t>
            </a:r>
          </a:p>
        </p:txBody>
      </p:sp>
      <p:sp>
        <p:nvSpPr>
          <p:cNvPr id="46" name="Trapezoid 13">
            <a:extLst>
              <a:ext uri="{FF2B5EF4-FFF2-40B4-BE49-F238E27FC236}">
                <a16:creationId xmlns:a16="http://schemas.microsoft.com/office/drawing/2014/main" id="{55032C93-D661-48DE-9FBD-2B91B134DA54}"/>
              </a:ext>
            </a:extLst>
          </p:cNvPr>
          <p:cNvSpPr/>
          <p:nvPr/>
        </p:nvSpPr>
        <p:spPr>
          <a:xfrm>
            <a:off x="4621582" y="3970689"/>
            <a:ext cx="551452" cy="466286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47" name="Rounded Rectangle 7">
            <a:extLst>
              <a:ext uri="{FF2B5EF4-FFF2-40B4-BE49-F238E27FC236}">
                <a16:creationId xmlns:a16="http://schemas.microsoft.com/office/drawing/2014/main" id="{45139916-C5CC-4441-A303-E5988B511091}"/>
              </a:ext>
            </a:extLst>
          </p:cNvPr>
          <p:cNvSpPr/>
          <p:nvPr/>
        </p:nvSpPr>
        <p:spPr>
          <a:xfrm>
            <a:off x="7503917" y="3959511"/>
            <a:ext cx="282358" cy="488642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48" name="Rectangle 18">
            <a:extLst>
              <a:ext uri="{FF2B5EF4-FFF2-40B4-BE49-F238E27FC236}">
                <a16:creationId xmlns:a16="http://schemas.microsoft.com/office/drawing/2014/main" id="{97DF54AD-36B7-4BA9-AF60-0CBBBDED8868}"/>
              </a:ext>
            </a:extLst>
          </p:cNvPr>
          <p:cNvSpPr/>
          <p:nvPr/>
        </p:nvSpPr>
        <p:spPr>
          <a:xfrm>
            <a:off x="5661191" y="4000800"/>
            <a:ext cx="511080" cy="406064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49" name="Rounded Rectangle 25">
            <a:extLst>
              <a:ext uri="{FF2B5EF4-FFF2-40B4-BE49-F238E27FC236}">
                <a16:creationId xmlns:a16="http://schemas.microsoft.com/office/drawing/2014/main" id="{37C7239D-3FFC-415F-8A63-B54912841053}"/>
              </a:ext>
            </a:extLst>
          </p:cNvPr>
          <p:cNvSpPr/>
          <p:nvPr/>
        </p:nvSpPr>
        <p:spPr>
          <a:xfrm>
            <a:off x="6732240" y="3985030"/>
            <a:ext cx="311221" cy="437604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0" name="Rounded Rectangle 6">
            <a:extLst>
              <a:ext uri="{FF2B5EF4-FFF2-40B4-BE49-F238E27FC236}">
                <a16:creationId xmlns:a16="http://schemas.microsoft.com/office/drawing/2014/main" id="{88B8FF9C-12BA-44B5-B0A4-887381E20951}"/>
              </a:ext>
            </a:extLst>
          </p:cNvPr>
          <p:cNvSpPr/>
          <p:nvPr/>
        </p:nvSpPr>
        <p:spPr>
          <a:xfrm>
            <a:off x="3635896" y="3880206"/>
            <a:ext cx="528876" cy="53770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47333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Projects\Education\New folder\10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08128"/>
            <a:ext cx="3528392" cy="2964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Portfolio Presentation Designed</a:t>
            </a:r>
            <a:endParaRPr lang="ko-KR" alt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71599" y="1270435"/>
            <a:ext cx="72008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571999" y="2077818"/>
            <a:ext cx="3600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 Easy to change colors, photos and Text. Get a modern PowerPoint  Presentation that is beautifully designed.  Easy to change colors, photos and Text.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309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Chart Style</a:t>
            </a:r>
            <a:endParaRPr lang="ko-KR" alt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aphicFrame>
        <p:nvGraphicFramePr>
          <p:cNvPr id="26" name="Chart 25"/>
          <p:cNvGraphicFramePr/>
          <p:nvPr>
            <p:extLst>
              <p:ext uri="{D42A27DB-BD31-4B8C-83A1-F6EECF244321}">
                <p14:modId xmlns:p14="http://schemas.microsoft.com/office/powerpoint/2010/main" val="1740045948"/>
              </p:ext>
            </p:extLst>
          </p:nvPr>
        </p:nvGraphicFramePr>
        <p:xfrm>
          <a:off x="3563888" y="1203598"/>
          <a:ext cx="5208240" cy="3544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3851920" y="3442731"/>
            <a:ext cx="86663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70%</a:t>
            </a:r>
            <a:endParaRPr lang="ko-KR" alt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51920" y="4091512"/>
            <a:ext cx="86663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60%</a:t>
            </a:r>
            <a:endParaRPr lang="ko-KR" alt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816362" y="2139702"/>
            <a:ext cx="86663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50%</a:t>
            </a:r>
            <a:endParaRPr lang="ko-KR" alt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813062" y="2787774"/>
            <a:ext cx="86663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40%</a:t>
            </a:r>
            <a:endParaRPr lang="ko-KR" alt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813062" y="1491630"/>
            <a:ext cx="86663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80%</a:t>
            </a:r>
            <a:endParaRPr lang="ko-KR" alt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79512" y="2380902"/>
            <a:ext cx="352839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You can simply impress your audience and add a unique zing and appeal to your Presentations. Get a modern PowerPoint  Presentation that is beautifully designed.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51520" y="1652702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7030A0"/>
                </a:solidFill>
                <a:cs typeface="Arial" pitchFamily="34" charset="0"/>
              </a:rPr>
              <a:t>80%</a:t>
            </a:r>
            <a:endParaRPr lang="ko-KR" altLang="en-US" sz="2400" b="1" dirty="0">
              <a:solidFill>
                <a:srgbClr val="7030A0"/>
              </a:solidFill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196751" y="1514202"/>
            <a:ext cx="10081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rgbClr val="FFC000"/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rgbClr val="FFC000"/>
              </a:solidFill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123728" y="1468036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600638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2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797B4F"/>
      </a:accent1>
      <a:accent2>
        <a:srgbClr val="797B4F"/>
      </a:accent2>
      <a:accent3>
        <a:srgbClr val="797B4F"/>
      </a:accent3>
      <a:accent4>
        <a:srgbClr val="797B4F"/>
      </a:accent4>
      <a:accent5>
        <a:srgbClr val="797B4F"/>
      </a:accent5>
      <a:accent6>
        <a:srgbClr val="797B4F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2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797B4F"/>
      </a:accent1>
      <a:accent2>
        <a:srgbClr val="797B4F"/>
      </a:accent2>
      <a:accent3>
        <a:srgbClr val="797B4F"/>
      </a:accent3>
      <a:accent4>
        <a:srgbClr val="797B4F"/>
      </a:accent4>
      <a:accent5>
        <a:srgbClr val="797B4F"/>
      </a:accent5>
      <a:accent6>
        <a:srgbClr val="797B4F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0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F2619"/>
      </a:accent1>
      <a:accent2>
        <a:srgbClr val="8388E3"/>
      </a:accent2>
      <a:accent3>
        <a:srgbClr val="EC771B"/>
      </a:accent3>
      <a:accent4>
        <a:srgbClr val="B2F608"/>
      </a:accent4>
      <a:accent5>
        <a:srgbClr val="F6E213"/>
      </a:accent5>
      <a:accent6>
        <a:srgbClr val="CBCBCB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1962</TotalTime>
  <Words>1460</Words>
  <Application>Microsoft Office PowerPoint</Application>
  <PresentationFormat>On-screen Show (16:9)</PresentationFormat>
  <Paragraphs>157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맑은 고딕</vt:lpstr>
      <vt:lpstr>Arial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L J</cp:lastModifiedBy>
  <cp:revision>130</cp:revision>
  <dcterms:created xsi:type="dcterms:W3CDTF">2016-12-05T23:26:54Z</dcterms:created>
  <dcterms:modified xsi:type="dcterms:W3CDTF">2020-03-06T10:43:38Z</dcterms:modified>
</cp:coreProperties>
</file>