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84" r:id="rId3"/>
  </p:sldMasterIdLst>
  <p:notesMasterIdLst>
    <p:notesMasterId r:id="rId20"/>
  </p:notesMasterIdLst>
  <p:sldIdLst>
    <p:sldId id="256" r:id="rId4"/>
    <p:sldId id="262" r:id="rId5"/>
    <p:sldId id="315" r:id="rId6"/>
    <p:sldId id="266" r:id="rId7"/>
    <p:sldId id="312" r:id="rId8"/>
    <p:sldId id="286" r:id="rId9"/>
    <p:sldId id="291" r:id="rId10"/>
    <p:sldId id="293" r:id="rId11"/>
    <p:sldId id="264" r:id="rId12"/>
    <p:sldId id="301" r:id="rId13"/>
    <p:sldId id="317" r:id="rId14"/>
    <p:sldId id="350" r:id="rId15"/>
    <p:sldId id="296" r:id="rId16"/>
    <p:sldId id="299" r:id="rId17"/>
    <p:sldId id="300" r:id="rId18"/>
    <p:sldId id="260" r:id="rId19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62" autoAdjust="0"/>
    <p:restoredTop sz="94390" autoAdjust="0"/>
  </p:normalViewPr>
  <p:slideViewPr>
    <p:cSldViewPr snapToGrid="0">
      <p:cViewPr varScale="1">
        <p:scale>
          <a:sx n="68" d="100"/>
          <a:sy n="68" d="100"/>
        </p:scale>
        <p:origin x="978" y="72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 w="25400">
              <a:solidFill>
                <a:schemeClr val="bg1"/>
              </a:solidFill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noFill/>
              </a:ln>
            </c:spPr>
          </c:marker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Sheet1!$A$2:$A$8</c15:sqref>
                        </c15:formulaRef>
                      </c:ext>
                    </c:extLst>
                    <c:strCache>
                      <c:ptCount val="7"/>
                      <c:pt idx="0">
                        <c:v>Item 1</c:v>
                      </c:pt>
                      <c:pt idx="1">
                        <c:v>Item 2</c:v>
                      </c:pt>
                      <c:pt idx="2">
                        <c:v>Item 3</c:v>
                      </c:pt>
                      <c:pt idx="3">
                        <c:v>Item 4</c:v>
                      </c:pt>
                      <c:pt idx="4">
                        <c:v>Item 5</c:v>
                      </c:pt>
                      <c:pt idx="5">
                        <c:v>Item 6</c:v>
                      </c:pt>
                      <c:pt idx="6">
                        <c:v>Item 7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6340-4E95-8333-23A9F681EED9}"/>
            </c:ext>
          </c:extLst>
        </c:ser>
        <c:ser>
          <c:idx val="2"/>
          <c:order val="1"/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val>
            <c:numRef>
              <c:f>Sheet1!$D$2:$D$8</c:f>
              <c:numCache>
                <c:formatCode>General</c:formatCode>
                <c:ptCount val="7"/>
                <c:pt idx="0">
                  <c:v>2300</c:v>
                </c:pt>
                <c:pt idx="1">
                  <c:v>3500</c:v>
                </c:pt>
                <c:pt idx="2">
                  <c:v>3007</c:v>
                </c:pt>
                <c:pt idx="3">
                  <c:v>5200</c:v>
                </c:pt>
                <c:pt idx="4">
                  <c:v>3400</c:v>
                </c:pt>
                <c:pt idx="5">
                  <c:v>3500</c:v>
                </c:pt>
                <c:pt idx="6">
                  <c:v>6400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Sheet1!$A$2:$A$8</c15:sqref>
                        </c15:formulaRef>
                      </c:ext>
                    </c:extLst>
                    <c:strCache>
                      <c:ptCount val="7"/>
                      <c:pt idx="0">
                        <c:v>Item 1</c:v>
                      </c:pt>
                      <c:pt idx="1">
                        <c:v>Item 2</c:v>
                      </c:pt>
                      <c:pt idx="2">
                        <c:v>Item 3</c:v>
                      </c:pt>
                      <c:pt idx="3">
                        <c:v>Item 4</c:v>
                      </c:pt>
                      <c:pt idx="4">
                        <c:v>Item 5</c:v>
                      </c:pt>
                      <c:pt idx="5">
                        <c:v>Item 6</c:v>
                      </c:pt>
                      <c:pt idx="6">
                        <c:v>Item 7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6340-4E95-8333-23A9F681EE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437888"/>
        <c:axId val="44439808"/>
      </c:lineChart>
      <c:catAx>
        <c:axId val="44437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chemeClr val="bg1"/>
            </a:solidFill>
          </a:ln>
        </c:spPr>
        <c:crossAx val="44439808"/>
        <c:crosses val="autoZero"/>
        <c:auto val="1"/>
        <c:lblAlgn val="ctr"/>
        <c:lblOffset val="100"/>
        <c:noMultiLvlLbl val="0"/>
      </c:catAx>
      <c:valAx>
        <c:axId val="4443980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>
            <a:solidFill>
              <a:schemeClr val="bg1"/>
            </a:solidFill>
          </a:ln>
        </c:spPr>
        <c:crossAx val="44437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>
          <a:solidFill>
            <a:schemeClr val="bg1"/>
          </a:solidFill>
        </a:defRPr>
      </a:pPr>
      <a:endParaRPr lang="en-PK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24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78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5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22A52-DCF9-4790-BCF7-59F758A67F20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618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76371D3-4FF4-4780-8DCC-1A9DD3FBADB1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6F11E1C-D40B-4E44-841A-CDC5A1A8CE5D}"/>
              </a:ext>
            </a:extLst>
          </p:cNvPr>
          <p:cNvSpPr/>
          <p:nvPr userDrawn="1"/>
        </p:nvSpPr>
        <p:spPr>
          <a:xfrm>
            <a:off x="0" y="5670210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36750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88839653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09173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4139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6309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7207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88857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5" r:id="rId3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221F751-3C5B-4561-AD14-8637C5B66736}"/>
              </a:ext>
            </a:extLst>
          </p:cNvPr>
          <p:cNvSpPr txBox="1"/>
          <p:nvPr/>
        </p:nvSpPr>
        <p:spPr>
          <a:xfrm>
            <a:off x="6874460" y="1304748"/>
            <a:ext cx="463174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Title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F166F6B-B975-4F3C-BCF2-9971086140FB}"/>
              </a:ext>
            </a:extLst>
          </p:cNvPr>
          <p:cNvSpPr txBox="1"/>
          <p:nvPr/>
        </p:nvSpPr>
        <p:spPr>
          <a:xfrm>
            <a:off x="6892572" y="2422106"/>
            <a:ext cx="4631685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Insert the Sub Title</a:t>
            </a:r>
          </a:p>
          <a:p>
            <a:r>
              <a:rPr lang="en-US" altLang="ko-KR" sz="1867" dirty="0">
                <a:solidFill>
                  <a:schemeClr val="bg1"/>
                </a:solidFill>
                <a:cs typeface="Arial" pitchFamily="34" charset="0"/>
              </a:rPr>
              <a:t>of Your Presentation</a:t>
            </a:r>
            <a:endParaRPr lang="ko-KR" altLang="en-US" sz="1867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6ED142D3-29FB-4AB3-80DF-6B614B73C5D2}"/>
              </a:ext>
            </a:extLst>
          </p:cNvPr>
          <p:cNvSpPr/>
          <p:nvPr/>
        </p:nvSpPr>
        <p:spPr>
          <a:xfrm>
            <a:off x="3749423" y="622301"/>
            <a:ext cx="7845677" cy="3622629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A03E388-9BAB-4F1E-ACB7-1669E3F7E764}"/>
              </a:ext>
            </a:extLst>
          </p:cNvPr>
          <p:cNvGrpSpPr/>
          <p:nvPr/>
        </p:nvGrpSpPr>
        <p:grpSpPr>
          <a:xfrm>
            <a:off x="3275908" y="2108047"/>
            <a:ext cx="3244291" cy="3000067"/>
            <a:chOff x="8479089" y="1262387"/>
            <a:chExt cx="6147593" cy="5684813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DFB59B6-3382-47AE-AAE5-C0AFB4E35EE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FE219E2-BED5-40DF-B4AE-A2B0F98EF35F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760B529C-0824-4515-BB90-4F2A23E6105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1A1B5FBD-480E-486F-84F2-9BEEE8B6810D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45E97D55-1A29-4ABE-B23A-52B9D0F56293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A674B560-08BC-493A-BEB3-17217BCE660C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A609599D-CB93-4845-9B8E-C8A407CDF7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18D7141E-3E01-4877-B1E7-2FB9489576F5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1EE2201-2FD3-435F-A07C-D09FFE6146C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38FBDB8-70EB-4F7B-87EA-E213DE6AB81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1E66548C-71B6-471E-8C87-3900F09FD78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79A4AE8E-40D8-4081-B62F-15A1938C11CF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BAFC1D33-3C39-4879-B1A4-2BEE377C2E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E82D3C89-C7BB-417E-BE98-A49AD6203D9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8F587926-8F95-42C0-842D-E38CBAAC7597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0A8F6546-3A7E-486A-80AB-1B93764116FB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AE3CE47-66EF-4B91-AE28-182BE821CFA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0F9631F-CF20-4497-A7A0-5E42637FEE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B231E4A5-F67A-4206-9BE7-18B302529CB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7B94567D-9A0D-4BCA-8FAE-4777C8EE460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0ABA9635-313D-473B-BA77-DA14528910D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57B0118B-B35B-49D5-8D4F-D00EEE4396F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19A46A83-2DB9-4779-A800-7D745426240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5FEFBC12-2ACF-419F-A13F-CA7CBC552D4A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940133F7-DCF5-4682-A5BD-1BE01D4BA622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6BEBB27-095C-4AFA-B403-17C76B0DFB21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8D19BA74-FF22-4761-B6B0-956F195A6D9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84079D17-A7B8-41ED-AA14-FFCC27781402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5A153433-C2BE-4FC2-9938-946FA50DABBC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E497F288-FA17-44BC-99E1-44CB677F74E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ADB712A1-4C82-4915-9CAE-EC905DCE0276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DA9CB4A5-03BD-4C87-9BBE-26024EDEC045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BEA25B0-6ADB-4E65-A885-91605593EF7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008703A4-BAA0-4F5F-9B10-0BBAA113032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AAD0819E-5EAE-42CC-B768-6E7B0A2B911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E5247C33-6FF5-4BA0-9003-8730281C36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0D5EE29B-A225-4F5E-B847-6E0C79A9FA2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AC1EB51F-FE37-483B-A305-E0C24C33416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48CD9D1C-AC91-4B64-BB60-82D3B7EB861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2F647630-00A7-4047-AC99-F551EA2565A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A7528805-8D13-4693-BE99-BCA03E9788AB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D3EC2A60-F9FB-4471-B449-39059652BB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28BC0636-1D4E-4CFB-91C9-EDBAA49753C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6B28CBF5-45CD-49CB-96E5-50B20A26078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49D4DFC2-725D-4BCF-A10B-BB15DF395B7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98A9D4C7-E532-4FB6-BC6A-9D5B7D8FAAB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E6CA5827-46B2-4DBE-99DD-E3048791411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83B6924C-1237-49BB-96BB-BBE34ACC6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5BD27C1-2908-4FE4-9450-C1BFDABB535B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A9D5CFE7-A417-439B-86D7-D8421C9E12F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FE9AB9B6-11AE-469F-8932-A357992501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2AE25715-8623-4E93-AE80-524A427AAEB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95E419DC-3900-4B7E-A244-1205F9A8795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82FE00A3-9100-4885-8ECF-CB470CE36F3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0DDAC6FE-FCDE-4D2C-B938-054DDDD8ACC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D1D7C540-22E3-4711-AB84-89F6592B86D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44CBA99-087B-4F40-B4C6-09285F0A87F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327AFD2C-F2AA-4193-8CA0-162EB635D8E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8CE7568C-BA63-4361-AF9A-5390E0B456F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9E9A3C6F-51F8-4BB6-8552-DF5746FB05E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2DCE7116-ED1F-4644-813C-26E532A941D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BE1164F5-B81D-4C5A-A41F-0DBD9CBDAF8C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7624041E-4628-4F22-8DEC-332A1DEB08C0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288DD19C-2E47-4654-A1C9-084B9712F12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6377AC3-ED99-468F-8753-77701B417695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A915AEA8-71B2-4AC1-B73A-E1A20A56074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8CDE1446-1F0E-4440-A018-3127FA21625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2F8DD070-9918-4EEC-9C8A-6EE61B6B948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FE28E48-09F5-454C-9C41-3A0CF199E40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B9AC060A-C647-41C5-8483-6E67DC67AE4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4BD020A-8867-4A5D-9680-3828AD26F98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B7A2BFE3-CCC5-4901-B06E-F99B1EDD7A3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505C8009-255E-44E4-AE34-CE6B584A4F8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6805E76B-C1FF-4BF2-832D-11AD0ED5C27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5782E0B9-C6C8-4B36-A147-8A232F53445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71D9905D-95DC-43F1-A06F-77EA09CB113D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31CBE348-D29E-4D12-8EBA-3A10A62E651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EF15391B-7E7B-4D97-A92F-F52794BAA5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07565C43-D2C7-430D-8258-D900EFD403D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9CB13AC-A08D-4EC6-AC11-22AC3443F18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C9CF4153-1A76-423F-A578-7FA03562437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0E57069-86FB-4A4E-83B8-FC38BFB4FAE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C1C39E1D-15EE-48C8-B55B-08022A7729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ED577E0C-07FB-4231-8072-5DF3B44C16C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29A40F15-538E-41E9-9E19-C63D93F4387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5416930-B926-43E8-BDE5-C5D1981F11E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A6E4E422-62CE-47A9-AEAD-0EDA876D5C7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9983AB29-8A3C-45C2-9A8C-0BF94A1E3F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5467981-2AFE-480C-BFAA-BE450B41E13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27667868-145A-4811-A4E6-5D7AE07EC3C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A12FE78-44F7-4267-AE79-0AD4F734834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8020F11C-E489-465D-9DED-1A0D1CFB1332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00FF429-5E8B-43CC-ACC3-2B1E0E89096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0F33EE23-C8C6-42A3-BEF4-66847440BE3A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A8C0CBCF-D596-4B50-AA5C-2DE18B2DE66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0AE9311A-B6D9-48D6-9A10-E7CCE2DBF58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31F27109-B9F6-4669-B633-B3038D2645A7}"/>
              </a:ext>
            </a:extLst>
          </p:cNvPr>
          <p:cNvGrpSpPr/>
          <p:nvPr/>
        </p:nvGrpSpPr>
        <p:grpSpPr>
          <a:xfrm>
            <a:off x="580029" y="4595774"/>
            <a:ext cx="5643636" cy="1501886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403247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B43E3A5-0AC5-4881-A41D-5ECAEBEB959D}"/>
              </a:ext>
            </a:extLst>
          </p:cNvPr>
          <p:cNvGrpSpPr/>
          <p:nvPr/>
        </p:nvGrpSpPr>
        <p:grpSpPr>
          <a:xfrm rot="19540464" flipH="1">
            <a:off x="2191638" y="1538226"/>
            <a:ext cx="2231002" cy="2520893"/>
            <a:chOff x="5058868" y="232127"/>
            <a:chExt cx="8510867" cy="9616730"/>
          </a:xfrm>
          <a:noFill/>
          <a:effectLst/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019CCE9-DC01-419C-86FA-A0ED71918D54}"/>
                </a:ext>
              </a:extLst>
            </p:cNvPr>
            <p:cNvSpPr/>
            <p:nvPr/>
          </p:nvSpPr>
          <p:spPr>
            <a:xfrm rot="211266">
              <a:off x="12057075" y="8529782"/>
              <a:ext cx="1052701" cy="1319075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A916EBE-533D-44F2-90B0-BBAD364F774E}"/>
                </a:ext>
              </a:extLst>
            </p:cNvPr>
            <p:cNvSpPr/>
            <p:nvPr/>
          </p:nvSpPr>
          <p:spPr>
            <a:xfrm>
              <a:off x="9174410" y="6905986"/>
              <a:ext cx="3333521" cy="1613815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2C09FC54-272A-4C2E-8209-1AC8BF3C0689}"/>
                </a:ext>
              </a:extLst>
            </p:cNvPr>
            <p:cNvSpPr/>
            <p:nvPr/>
          </p:nvSpPr>
          <p:spPr>
            <a:xfrm rot="21242778">
              <a:off x="5058868" y="5449696"/>
              <a:ext cx="1132616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8F0892D1-51D6-498E-A966-42379307893D}"/>
                </a:ext>
              </a:extLst>
            </p:cNvPr>
            <p:cNvSpPr/>
            <p:nvPr/>
          </p:nvSpPr>
          <p:spPr>
            <a:xfrm rot="21560731">
              <a:off x="5986132" y="5045483"/>
              <a:ext cx="1586465" cy="2373440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805A45A-FC86-40AA-A77F-4CC3BBAB2AAD}"/>
                </a:ext>
              </a:extLst>
            </p:cNvPr>
            <p:cNvSpPr/>
            <p:nvPr/>
          </p:nvSpPr>
          <p:spPr>
            <a:xfrm rot="338128">
              <a:off x="10038933" y="3258550"/>
              <a:ext cx="3530802" cy="3853063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996221DD-5CBE-4D71-83DC-3FECBF28D9B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43CBB6E-0BC6-410C-B987-08341935D62A}"/>
                </a:ext>
              </a:extLst>
            </p:cNvPr>
            <p:cNvSpPr/>
            <p:nvPr/>
          </p:nvSpPr>
          <p:spPr>
            <a:xfrm rot="104369">
              <a:off x="7704536" y="232127"/>
              <a:ext cx="2543812" cy="6474119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sp>
        <p:nvSpPr>
          <p:cNvPr id="35" name="Freeform 2">
            <a:extLst>
              <a:ext uri="{FF2B5EF4-FFF2-40B4-BE49-F238E27FC236}">
                <a16:creationId xmlns:a16="http://schemas.microsoft.com/office/drawing/2014/main" id="{1085625E-8547-4328-8161-61534E445C6E}"/>
              </a:ext>
            </a:extLst>
          </p:cNvPr>
          <p:cNvSpPr/>
          <p:nvPr/>
        </p:nvSpPr>
        <p:spPr>
          <a:xfrm>
            <a:off x="512431" y="891698"/>
            <a:ext cx="5183519" cy="5850331"/>
          </a:xfrm>
          <a:custGeom>
            <a:avLst/>
            <a:gdLst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33775 w 4000500"/>
              <a:gd name="connsiteY2" fmla="*/ 3314700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43300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28900 w 4000500"/>
              <a:gd name="connsiteY1" fmla="*/ 3257550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63178 w 4000500"/>
              <a:gd name="connsiteY3" fmla="*/ 2847975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31427 w 4000500"/>
              <a:gd name="connsiteY4" fmla="*/ 2800019 h 4600575"/>
              <a:gd name="connsiteX5" fmla="*/ 3724275 w 4000500"/>
              <a:gd name="connsiteY5" fmla="*/ 2705100 h 4600575"/>
              <a:gd name="connsiteX6" fmla="*/ 3629025 w 4000500"/>
              <a:gd name="connsiteY6" fmla="*/ 2600325 h 4600575"/>
              <a:gd name="connsiteX7" fmla="*/ 3752850 w 4000500"/>
              <a:gd name="connsiteY7" fmla="*/ 2524125 h 4600575"/>
              <a:gd name="connsiteX8" fmla="*/ 3686175 w 4000500"/>
              <a:gd name="connsiteY8" fmla="*/ 2295525 h 4600575"/>
              <a:gd name="connsiteX9" fmla="*/ 4000500 w 4000500"/>
              <a:gd name="connsiteY9" fmla="*/ 2085975 h 4600575"/>
              <a:gd name="connsiteX10" fmla="*/ 3552825 w 4000500"/>
              <a:gd name="connsiteY10" fmla="*/ 1457325 h 4600575"/>
              <a:gd name="connsiteX11" fmla="*/ 2028825 w 4000500"/>
              <a:gd name="connsiteY11" fmla="*/ 0 h 4600575"/>
              <a:gd name="connsiteX12" fmla="*/ 533400 w 4000500"/>
              <a:gd name="connsiteY12" fmla="*/ 933450 h 4600575"/>
              <a:gd name="connsiteX13" fmla="*/ 1028700 w 4000500"/>
              <a:gd name="connsiteY13" fmla="*/ 2838450 h 4600575"/>
              <a:gd name="connsiteX14" fmla="*/ 0 w 4000500"/>
              <a:gd name="connsiteY14" fmla="*/ 4600575 h 4600575"/>
              <a:gd name="connsiteX15" fmla="*/ 0 w 4000500"/>
              <a:gd name="connsiteY15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24275 w 4000500"/>
              <a:gd name="connsiteY4" fmla="*/ 2705100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712348 w 4000500"/>
              <a:gd name="connsiteY4" fmla="*/ 2709075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29025 w 4000500"/>
              <a:gd name="connsiteY5" fmla="*/ 2600325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86175 w 4000500"/>
              <a:gd name="connsiteY7" fmla="*/ 2295525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00500"/>
              <a:gd name="connsiteY0" fmla="*/ 3952875 h 4600575"/>
              <a:gd name="connsiteX1" fmla="*/ 2632875 w 4000500"/>
              <a:gd name="connsiteY1" fmla="*/ 3281404 h 4600575"/>
              <a:gd name="connsiteX2" fmla="*/ 3509921 w 4000500"/>
              <a:gd name="connsiteY2" fmla="*/ 3306749 h 4600575"/>
              <a:gd name="connsiteX3" fmla="*/ 3555226 w 4000500"/>
              <a:gd name="connsiteY3" fmla="*/ 2851950 h 4600575"/>
              <a:gd name="connsiteX4" fmla="*/ 3696446 w 4000500"/>
              <a:gd name="connsiteY4" fmla="*/ 2701124 h 4600575"/>
              <a:gd name="connsiteX5" fmla="*/ 3664806 w 4000500"/>
              <a:gd name="connsiteY5" fmla="*/ 2620203 h 4600575"/>
              <a:gd name="connsiteX6" fmla="*/ 3752850 w 4000500"/>
              <a:gd name="connsiteY6" fmla="*/ 2524125 h 4600575"/>
              <a:gd name="connsiteX7" fmla="*/ 3666297 w 4000500"/>
              <a:gd name="connsiteY7" fmla="*/ 2291549 h 4600575"/>
              <a:gd name="connsiteX8" fmla="*/ 4000500 w 4000500"/>
              <a:gd name="connsiteY8" fmla="*/ 2085975 h 4600575"/>
              <a:gd name="connsiteX9" fmla="*/ 3552825 w 4000500"/>
              <a:gd name="connsiteY9" fmla="*/ 1457325 h 4600575"/>
              <a:gd name="connsiteX10" fmla="*/ 2028825 w 4000500"/>
              <a:gd name="connsiteY10" fmla="*/ 0 h 4600575"/>
              <a:gd name="connsiteX11" fmla="*/ 533400 w 4000500"/>
              <a:gd name="connsiteY11" fmla="*/ 933450 h 4600575"/>
              <a:gd name="connsiteX12" fmla="*/ 1028700 w 4000500"/>
              <a:gd name="connsiteY12" fmla="*/ 2838450 h 4600575"/>
              <a:gd name="connsiteX13" fmla="*/ 0 w 4000500"/>
              <a:gd name="connsiteY13" fmla="*/ 4600575 h 4600575"/>
              <a:gd name="connsiteX14" fmla="*/ 0 w 4000500"/>
              <a:gd name="connsiteY14" fmla="*/ 4600575 h 4600575"/>
              <a:gd name="connsiteX0" fmla="*/ 2428875 w 4012427"/>
              <a:gd name="connsiteY0" fmla="*/ 3952875 h 4600575"/>
              <a:gd name="connsiteX1" fmla="*/ 2632875 w 4012427"/>
              <a:gd name="connsiteY1" fmla="*/ 3281404 h 4600575"/>
              <a:gd name="connsiteX2" fmla="*/ 3509921 w 4012427"/>
              <a:gd name="connsiteY2" fmla="*/ 3306749 h 4600575"/>
              <a:gd name="connsiteX3" fmla="*/ 3555226 w 4012427"/>
              <a:gd name="connsiteY3" fmla="*/ 2851950 h 4600575"/>
              <a:gd name="connsiteX4" fmla="*/ 3696446 w 4012427"/>
              <a:gd name="connsiteY4" fmla="*/ 2701124 h 4600575"/>
              <a:gd name="connsiteX5" fmla="*/ 3664806 w 4012427"/>
              <a:gd name="connsiteY5" fmla="*/ 2620203 h 4600575"/>
              <a:gd name="connsiteX6" fmla="*/ 3752850 w 4012427"/>
              <a:gd name="connsiteY6" fmla="*/ 2524125 h 4600575"/>
              <a:gd name="connsiteX7" fmla="*/ 3666297 w 4012427"/>
              <a:gd name="connsiteY7" fmla="*/ 2291549 h 4600575"/>
              <a:gd name="connsiteX8" fmla="*/ 4012427 w 4012427"/>
              <a:gd name="connsiteY8" fmla="*/ 2157537 h 4600575"/>
              <a:gd name="connsiteX9" fmla="*/ 3552825 w 4012427"/>
              <a:gd name="connsiteY9" fmla="*/ 1457325 h 4600575"/>
              <a:gd name="connsiteX10" fmla="*/ 2028825 w 4012427"/>
              <a:gd name="connsiteY10" fmla="*/ 0 h 4600575"/>
              <a:gd name="connsiteX11" fmla="*/ 533400 w 4012427"/>
              <a:gd name="connsiteY11" fmla="*/ 933450 h 4600575"/>
              <a:gd name="connsiteX12" fmla="*/ 1028700 w 4012427"/>
              <a:gd name="connsiteY12" fmla="*/ 2838450 h 4600575"/>
              <a:gd name="connsiteX13" fmla="*/ 0 w 4012427"/>
              <a:gd name="connsiteY13" fmla="*/ 4600575 h 4600575"/>
              <a:gd name="connsiteX14" fmla="*/ 0 w 4012427"/>
              <a:gd name="connsiteY14" fmla="*/ 4600575 h 4600575"/>
              <a:gd name="connsiteX0" fmla="*/ 2428875 w 4012427"/>
              <a:gd name="connsiteY0" fmla="*/ 3952875 h 4600575"/>
              <a:gd name="connsiteX1" fmla="*/ 2632875 w 4012427"/>
              <a:gd name="connsiteY1" fmla="*/ 3281404 h 4600575"/>
              <a:gd name="connsiteX2" fmla="*/ 3509921 w 4012427"/>
              <a:gd name="connsiteY2" fmla="*/ 3306749 h 4600575"/>
              <a:gd name="connsiteX3" fmla="*/ 3555226 w 4012427"/>
              <a:gd name="connsiteY3" fmla="*/ 2851950 h 4600575"/>
              <a:gd name="connsiteX4" fmla="*/ 3696446 w 4012427"/>
              <a:gd name="connsiteY4" fmla="*/ 2701124 h 4600575"/>
              <a:gd name="connsiteX5" fmla="*/ 3664806 w 4012427"/>
              <a:gd name="connsiteY5" fmla="*/ 2620203 h 4600575"/>
              <a:gd name="connsiteX6" fmla="*/ 3752850 w 4012427"/>
              <a:gd name="connsiteY6" fmla="*/ 2524125 h 4600575"/>
              <a:gd name="connsiteX7" fmla="*/ 3666297 w 4012427"/>
              <a:gd name="connsiteY7" fmla="*/ 2291549 h 4600575"/>
              <a:gd name="connsiteX8" fmla="*/ 4012427 w 4012427"/>
              <a:gd name="connsiteY8" fmla="*/ 2157537 h 4600575"/>
              <a:gd name="connsiteX9" fmla="*/ 3552825 w 4012427"/>
              <a:gd name="connsiteY9" fmla="*/ 1457325 h 4600575"/>
              <a:gd name="connsiteX10" fmla="*/ 2028825 w 4012427"/>
              <a:gd name="connsiteY10" fmla="*/ 0 h 4600575"/>
              <a:gd name="connsiteX11" fmla="*/ 533400 w 4012427"/>
              <a:gd name="connsiteY11" fmla="*/ 933450 h 4600575"/>
              <a:gd name="connsiteX12" fmla="*/ 1028700 w 4012427"/>
              <a:gd name="connsiteY12" fmla="*/ 2838450 h 4600575"/>
              <a:gd name="connsiteX13" fmla="*/ 0 w 4012427"/>
              <a:gd name="connsiteY13" fmla="*/ 4600575 h 4600575"/>
              <a:gd name="connsiteX14" fmla="*/ 0 w 4012427"/>
              <a:gd name="connsiteY14" fmla="*/ 4600575 h 4600575"/>
              <a:gd name="connsiteX0" fmla="*/ 2428875 w 4024354"/>
              <a:gd name="connsiteY0" fmla="*/ 3952875 h 4600575"/>
              <a:gd name="connsiteX1" fmla="*/ 2632875 w 4024354"/>
              <a:gd name="connsiteY1" fmla="*/ 3281404 h 4600575"/>
              <a:gd name="connsiteX2" fmla="*/ 3509921 w 4024354"/>
              <a:gd name="connsiteY2" fmla="*/ 3306749 h 4600575"/>
              <a:gd name="connsiteX3" fmla="*/ 3555226 w 4024354"/>
              <a:gd name="connsiteY3" fmla="*/ 2851950 h 4600575"/>
              <a:gd name="connsiteX4" fmla="*/ 3696446 w 4024354"/>
              <a:gd name="connsiteY4" fmla="*/ 2701124 h 4600575"/>
              <a:gd name="connsiteX5" fmla="*/ 3664806 w 4024354"/>
              <a:gd name="connsiteY5" fmla="*/ 2620203 h 4600575"/>
              <a:gd name="connsiteX6" fmla="*/ 3752850 w 4024354"/>
              <a:gd name="connsiteY6" fmla="*/ 2524125 h 4600575"/>
              <a:gd name="connsiteX7" fmla="*/ 3666297 w 4024354"/>
              <a:gd name="connsiteY7" fmla="*/ 2291549 h 4600575"/>
              <a:gd name="connsiteX8" fmla="*/ 4024354 w 4024354"/>
              <a:gd name="connsiteY8" fmla="*/ 2097902 h 4600575"/>
              <a:gd name="connsiteX9" fmla="*/ 3552825 w 4024354"/>
              <a:gd name="connsiteY9" fmla="*/ 1457325 h 4600575"/>
              <a:gd name="connsiteX10" fmla="*/ 2028825 w 4024354"/>
              <a:gd name="connsiteY10" fmla="*/ 0 h 4600575"/>
              <a:gd name="connsiteX11" fmla="*/ 533400 w 4024354"/>
              <a:gd name="connsiteY11" fmla="*/ 933450 h 4600575"/>
              <a:gd name="connsiteX12" fmla="*/ 1028700 w 4024354"/>
              <a:gd name="connsiteY12" fmla="*/ 2838450 h 4600575"/>
              <a:gd name="connsiteX13" fmla="*/ 0 w 4024354"/>
              <a:gd name="connsiteY13" fmla="*/ 4600575 h 4600575"/>
              <a:gd name="connsiteX14" fmla="*/ 0 w 4024354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66297 w 4008452"/>
              <a:gd name="connsiteY7" fmla="*/ 2291549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66297 w 4008452"/>
              <a:gd name="connsiteY7" fmla="*/ 2291549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52825 w 4008452"/>
              <a:gd name="connsiteY9" fmla="*/ 1457325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92581 w 4008452"/>
              <a:gd name="connsiteY9" fmla="*/ 1489130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52"/>
              <a:gd name="connsiteY0" fmla="*/ 3952875 h 4600575"/>
              <a:gd name="connsiteX1" fmla="*/ 2632875 w 4008452"/>
              <a:gd name="connsiteY1" fmla="*/ 3281404 h 4600575"/>
              <a:gd name="connsiteX2" fmla="*/ 3509921 w 4008452"/>
              <a:gd name="connsiteY2" fmla="*/ 3306749 h 4600575"/>
              <a:gd name="connsiteX3" fmla="*/ 3555226 w 4008452"/>
              <a:gd name="connsiteY3" fmla="*/ 2851950 h 4600575"/>
              <a:gd name="connsiteX4" fmla="*/ 3696446 w 4008452"/>
              <a:gd name="connsiteY4" fmla="*/ 2701124 h 4600575"/>
              <a:gd name="connsiteX5" fmla="*/ 3664806 w 4008452"/>
              <a:gd name="connsiteY5" fmla="*/ 2620203 h 4600575"/>
              <a:gd name="connsiteX6" fmla="*/ 3752850 w 4008452"/>
              <a:gd name="connsiteY6" fmla="*/ 2524125 h 4600575"/>
              <a:gd name="connsiteX7" fmla="*/ 3686175 w 4008452"/>
              <a:gd name="connsiteY7" fmla="*/ 2315403 h 4600575"/>
              <a:gd name="connsiteX8" fmla="*/ 4008452 w 4008452"/>
              <a:gd name="connsiteY8" fmla="*/ 2105854 h 4600575"/>
              <a:gd name="connsiteX9" fmla="*/ 3592581 w 4008452"/>
              <a:gd name="connsiteY9" fmla="*/ 1489130 h 4600575"/>
              <a:gd name="connsiteX10" fmla="*/ 2028825 w 4008452"/>
              <a:gd name="connsiteY10" fmla="*/ 0 h 4600575"/>
              <a:gd name="connsiteX11" fmla="*/ 533400 w 4008452"/>
              <a:gd name="connsiteY11" fmla="*/ 933450 h 4600575"/>
              <a:gd name="connsiteX12" fmla="*/ 1028700 w 4008452"/>
              <a:gd name="connsiteY12" fmla="*/ 2838450 h 4600575"/>
              <a:gd name="connsiteX13" fmla="*/ 0 w 4008452"/>
              <a:gd name="connsiteY13" fmla="*/ 4600575 h 4600575"/>
              <a:gd name="connsiteX14" fmla="*/ 0 w 4008452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52875 h 4600575"/>
              <a:gd name="connsiteX1" fmla="*/ 2632875 w 4008470"/>
              <a:gd name="connsiteY1" fmla="*/ 3281404 h 4600575"/>
              <a:gd name="connsiteX2" fmla="*/ 3509921 w 4008470"/>
              <a:gd name="connsiteY2" fmla="*/ 3306749 h 4600575"/>
              <a:gd name="connsiteX3" fmla="*/ 3555226 w 4008470"/>
              <a:gd name="connsiteY3" fmla="*/ 2851950 h 4600575"/>
              <a:gd name="connsiteX4" fmla="*/ 3696446 w 4008470"/>
              <a:gd name="connsiteY4" fmla="*/ 2701124 h 4600575"/>
              <a:gd name="connsiteX5" fmla="*/ 3664806 w 4008470"/>
              <a:gd name="connsiteY5" fmla="*/ 2620203 h 4600575"/>
              <a:gd name="connsiteX6" fmla="*/ 3752850 w 4008470"/>
              <a:gd name="connsiteY6" fmla="*/ 2524125 h 4600575"/>
              <a:gd name="connsiteX7" fmla="*/ 3686175 w 4008470"/>
              <a:gd name="connsiteY7" fmla="*/ 2315403 h 4600575"/>
              <a:gd name="connsiteX8" fmla="*/ 4008452 w 4008470"/>
              <a:gd name="connsiteY8" fmla="*/ 2105854 h 4600575"/>
              <a:gd name="connsiteX9" fmla="*/ 3592581 w 4008470"/>
              <a:gd name="connsiteY9" fmla="*/ 1489130 h 4600575"/>
              <a:gd name="connsiteX10" fmla="*/ 2028825 w 4008470"/>
              <a:gd name="connsiteY10" fmla="*/ 0 h 4600575"/>
              <a:gd name="connsiteX11" fmla="*/ 533400 w 4008470"/>
              <a:gd name="connsiteY11" fmla="*/ 933450 h 4600575"/>
              <a:gd name="connsiteX12" fmla="*/ 1028700 w 4008470"/>
              <a:gd name="connsiteY12" fmla="*/ 2838450 h 4600575"/>
              <a:gd name="connsiteX13" fmla="*/ 0 w 4008470"/>
              <a:gd name="connsiteY13" fmla="*/ 4600575 h 4600575"/>
              <a:gd name="connsiteX14" fmla="*/ 0 w 4008470"/>
              <a:gd name="connsiteY14" fmla="*/ 4600575 h 460057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705 h 4628405"/>
              <a:gd name="connsiteX1" fmla="*/ 2632875 w 4008470"/>
              <a:gd name="connsiteY1" fmla="*/ 3309234 h 4628405"/>
              <a:gd name="connsiteX2" fmla="*/ 3509921 w 4008470"/>
              <a:gd name="connsiteY2" fmla="*/ 3334579 h 4628405"/>
              <a:gd name="connsiteX3" fmla="*/ 3555226 w 4008470"/>
              <a:gd name="connsiteY3" fmla="*/ 2879780 h 4628405"/>
              <a:gd name="connsiteX4" fmla="*/ 3696446 w 4008470"/>
              <a:gd name="connsiteY4" fmla="*/ 2728954 h 4628405"/>
              <a:gd name="connsiteX5" fmla="*/ 3664806 w 4008470"/>
              <a:gd name="connsiteY5" fmla="*/ 2648033 h 4628405"/>
              <a:gd name="connsiteX6" fmla="*/ 3752850 w 4008470"/>
              <a:gd name="connsiteY6" fmla="*/ 2551955 h 4628405"/>
              <a:gd name="connsiteX7" fmla="*/ 3686175 w 4008470"/>
              <a:gd name="connsiteY7" fmla="*/ 2343233 h 4628405"/>
              <a:gd name="connsiteX8" fmla="*/ 4008452 w 4008470"/>
              <a:gd name="connsiteY8" fmla="*/ 2133684 h 4628405"/>
              <a:gd name="connsiteX9" fmla="*/ 3592581 w 4008470"/>
              <a:gd name="connsiteY9" fmla="*/ 1516960 h 4628405"/>
              <a:gd name="connsiteX10" fmla="*/ 2000996 w 4008470"/>
              <a:gd name="connsiteY10" fmla="*/ 0 h 4628405"/>
              <a:gd name="connsiteX11" fmla="*/ 533400 w 4008470"/>
              <a:gd name="connsiteY11" fmla="*/ 961280 h 4628405"/>
              <a:gd name="connsiteX12" fmla="*/ 1028700 w 4008470"/>
              <a:gd name="connsiteY12" fmla="*/ 2866280 h 4628405"/>
              <a:gd name="connsiteX13" fmla="*/ 0 w 4008470"/>
              <a:gd name="connsiteY13" fmla="*/ 4628405 h 4628405"/>
              <a:gd name="connsiteX14" fmla="*/ 0 w 4008470"/>
              <a:gd name="connsiteY14" fmla="*/ 4628405 h 4628405"/>
              <a:gd name="connsiteX0" fmla="*/ 2428875 w 4008470"/>
              <a:gd name="connsiteY0" fmla="*/ 3980809 h 4628509"/>
              <a:gd name="connsiteX1" fmla="*/ 2632875 w 4008470"/>
              <a:gd name="connsiteY1" fmla="*/ 3309338 h 4628509"/>
              <a:gd name="connsiteX2" fmla="*/ 3509921 w 4008470"/>
              <a:gd name="connsiteY2" fmla="*/ 3334683 h 4628509"/>
              <a:gd name="connsiteX3" fmla="*/ 3555226 w 4008470"/>
              <a:gd name="connsiteY3" fmla="*/ 2879884 h 4628509"/>
              <a:gd name="connsiteX4" fmla="*/ 3696446 w 4008470"/>
              <a:gd name="connsiteY4" fmla="*/ 2729058 h 4628509"/>
              <a:gd name="connsiteX5" fmla="*/ 3664806 w 4008470"/>
              <a:gd name="connsiteY5" fmla="*/ 2648137 h 4628509"/>
              <a:gd name="connsiteX6" fmla="*/ 3752850 w 4008470"/>
              <a:gd name="connsiteY6" fmla="*/ 2552059 h 4628509"/>
              <a:gd name="connsiteX7" fmla="*/ 3686175 w 4008470"/>
              <a:gd name="connsiteY7" fmla="*/ 2343337 h 4628509"/>
              <a:gd name="connsiteX8" fmla="*/ 4008452 w 4008470"/>
              <a:gd name="connsiteY8" fmla="*/ 2133788 h 4628509"/>
              <a:gd name="connsiteX9" fmla="*/ 3592581 w 4008470"/>
              <a:gd name="connsiteY9" fmla="*/ 1517064 h 4628509"/>
              <a:gd name="connsiteX10" fmla="*/ 2000996 w 4008470"/>
              <a:gd name="connsiteY10" fmla="*/ 104 h 4628509"/>
              <a:gd name="connsiteX11" fmla="*/ 533400 w 4008470"/>
              <a:gd name="connsiteY11" fmla="*/ 961384 h 4628509"/>
              <a:gd name="connsiteX12" fmla="*/ 1028700 w 4008470"/>
              <a:gd name="connsiteY12" fmla="*/ 2866384 h 4628509"/>
              <a:gd name="connsiteX13" fmla="*/ 0 w 4008470"/>
              <a:gd name="connsiteY13" fmla="*/ 4628509 h 4628509"/>
              <a:gd name="connsiteX14" fmla="*/ 0 w 4008470"/>
              <a:gd name="connsiteY14" fmla="*/ 4628509 h 4628509"/>
              <a:gd name="connsiteX0" fmla="*/ 2428875 w 4008470"/>
              <a:gd name="connsiteY0" fmla="*/ 3980809 h 4628509"/>
              <a:gd name="connsiteX1" fmla="*/ 2632875 w 4008470"/>
              <a:gd name="connsiteY1" fmla="*/ 3309338 h 4628509"/>
              <a:gd name="connsiteX2" fmla="*/ 3509921 w 4008470"/>
              <a:gd name="connsiteY2" fmla="*/ 3334683 h 4628509"/>
              <a:gd name="connsiteX3" fmla="*/ 3555226 w 4008470"/>
              <a:gd name="connsiteY3" fmla="*/ 2879884 h 4628509"/>
              <a:gd name="connsiteX4" fmla="*/ 3696446 w 4008470"/>
              <a:gd name="connsiteY4" fmla="*/ 2729058 h 4628509"/>
              <a:gd name="connsiteX5" fmla="*/ 3664806 w 4008470"/>
              <a:gd name="connsiteY5" fmla="*/ 2648137 h 4628509"/>
              <a:gd name="connsiteX6" fmla="*/ 3752850 w 4008470"/>
              <a:gd name="connsiteY6" fmla="*/ 2552059 h 4628509"/>
              <a:gd name="connsiteX7" fmla="*/ 3686175 w 4008470"/>
              <a:gd name="connsiteY7" fmla="*/ 2343337 h 4628509"/>
              <a:gd name="connsiteX8" fmla="*/ 4008452 w 4008470"/>
              <a:gd name="connsiteY8" fmla="*/ 2133788 h 4628509"/>
              <a:gd name="connsiteX9" fmla="*/ 3592581 w 4008470"/>
              <a:gd name="connsiteY9" fmla="*/ 1517064 h 4628509"/>
              <a:gd name="connsiteX10" fmla="*/ 2000996 w 4008470"/>
              <a:gd name="connsiteY10" fmla="*/ 104 h 4628509"/>
              <a:gd name="connsiteX11" fmla="*/ 549303 w 4008470"/>
              <a:gd name="connsiteY11" fmla="*/ 965360 h 4628509"/>
              <a:gd name="connsiteX12" fmla="*/ 1028700 w 4008470"/>
              <a:gd name="connsiteY12" fmla="*/ 2866384 h 4628509"/>
              <a:gd name="connsiteX13" fmla="*/ 0 w 4008470"/>
              <a:gd name="connsiteY13" fmla="*/ 4628509 h 4628509"/>
              <a:gd name="connsiteX14" fmla="*/ 0 w 4008470"/>
              <a:gd name="connsiteY14" fmla="*/ 4628509 h 4628509"/>
              <a:gd name="connsiteX0" fmla="*/ 2428875 w 4008470"/>
              <a:gd name="connsiteY0" fmla="*/ 3980953 h 4628653"/>
              <a:gd name="connsiteX1" fmla="*/ 2632875 w 4008470"/>
              <a:gd name="connsiteY1" fmla="*/ 3309482 h 4628653"/>
              <a:gd name="connsiteX2" fmla="*/ 3509921 w 4008470"/>
              <a:gd name="connsiteY2" fmla="*/ 3334827 h 4628653"/>
              <a:gd name="connsiteX3" fmla="*/ 3555226 w 4008470"/>
              <a:gd name="connsiteY3" fmla="*/ 2880028 h 4628653"/>
              <a:gd name="connsiteX4" fmla="*/ 3696446 w 4008470"/>
              <a:gd name="connsiteY4" fmla="*/ 2729202 h 4628653"/>
              <a:gd name="connsiteX5" fmla="*/ 3664806 w 4008470"/>
              <a:gd name="connsiteY5" fmla="*/ 2648281 h 4628653"/>
              <a:gd name="connsiteX6" fmla="*/ 3752850 w 4008470"/>
              <a:gd name="connsiteY6" fmla="*/ 2552203 h 4628653"/>
              <a:gd name="connsiteX7" fmla="*/ 3686175 w 4008470"/>
              <a:gd name="connsiteY7" fmla="*/ 2343481 h 4628653"/>
              <a:gd name="connsiteX8" fmla="*/ 4008452 w 4008470"/>
              <a:gd name="connsiteY8" fmla="*/ 2133932 h 4628653"/>
              <a:gd name="connsiteX9" fmla="*/ 3592581 w 4008470"/>
              <a:gd name="connsiteY9" fmla="*/ 1517208 h 4628653"/>
              <a:gd name="connsiteX10" fmla="*/ 2000996 w 4008470"/>
              <a:gd name="connsiteY10" fmla="*/ 248 h 4628653"/>
              <a:gd name="connsiteX11" fmla="*/ 549303 w 4008470"/>
              <a:gd name="connsiteY11" fmla="*/ 965504 h 4628653"/>
              <a:gd name="connsiteX12" fmla="*/ 1028700 w 4008470"/>
              <a:gd name="connsiteY12" fmla="*/ 2866528 h 4628653"/>
              <a:gd name="connsiteX13" fmla="*/ 0 w 4008470"/>
              <a:gd name="connsiteY13" fmla="*/ 4628653 h 4628653"/>
              <a:gd name="connsiteX14" fmla="*/ 0 w 4008470"/>
              <a:gd name="connsiteY14" fmla="*/ 4628653 h 4628653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28700 w 4008470"/>
              <a:gd name="connsiteY12" fmla="*/ 2850641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28700 w 4008470"/>
              <a:gd name="connsiteY12" fmla="*/ 2850641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696446 w 4008470"/>
              <a:gd name="connsiteY4" fmla="*/ 2713315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428875 w 4008470"/>
              <a:gd name="connsiteY0" fmla="*/ 3965066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17859 w 4008470"/>
              <a:gd name="connsiteY0" fmla="*/ 3005448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17859 w 4008470"/>
              <a:gd name="connsiteY0" fmla="*/ 3005448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632875 w 4008470"/>
              <a:gd name="connsiteY1" fmla="*/ 3293595 h 4612766"/>
              <a:gd name="connsiteX2" fmla="*/ 3509921 w 4008470"/>
              <a:gd name="connsiteY2" fmla="*/ 3318940 h 4612766"/>
              <a:gd name="connsiteX3" fmla="*/ 3555226 w 4008470"/>
              <a:gd name="connsiteY3" fmla="*/ 2864141 h 4612766"/>
              <a:gd name="connsiteX4" fmla="*/ 3710053 w 4008470"/>
              <a:gd name="connsiteY4" fmla="*/ 2718758 h 4612766"/>
              <a:gd name="connsiteX5" fmla="*/ 3664806 w 4008470"/>
              <a:gd name="connsiteY5" fmla="*/ 2632394 h 4612766"/>
              <a:gd name="connsiteX6" fmla="*/ 3752850 w 4008470"/>
              <a:gd name="connsiteY6" fmla="*/ 2536316 h 4612766"/>
              <a:gd name="connsiteX7" fmla="*/ 3686175 w 4008470"/>
              <a:gd name="connsiteY7" fmla="*/ 2327594 h 4612766"/>
              <a:gd name="connsiteX8" fmla="*/ 4008452 w 4008470"/>
              <a:gd name="connsiteY8" fmla="*/ 2118045 h 4612766"/>
              <a:gd name="connsiteX9" fmla="*/ 3592581 w 4008470"/>
              <a:gd name="connsiteY9" fmla="*/ 1501321 h 4612766"/>
              <a:gd name="connsiteX10" fmla="*/ 2000996 w 4008470"/>
              <a:gd name="connsiteY10" fmla="*/ 264 h 4612766"/>
              <a:gd name="connsiteX11" fmla="*/ 549303 w 4008470"/>
              <a:gd name="connsiteY11" fmla="*/ 949617 h 4612766"/>
              <a:gd name="connsiteX12" fmla="*/ 1016773 w 4008470"/>
              <a:gd name="connsiteY12" fmla="*/ 2874495 h 4612766"/>
              <a:gd name="connsiteX13" fmla="*/ 0 w 4008470"/>
              <a:gd name="connsiteY13" fmla="*/ 4612766 h 4612766"/>
              <a:gd name="connsiteX14" fmla="*/ 0 w 4008470"/>
              <a:gd name="connsiteY14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248004 w 4008470"/>
              <a:gd name="connsiteY0" fmla="*/ 2909989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27424 w 4008470"/>
              <a:gd name="connsiteY0" fmla="*/ 2809506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27424 w 4008470"/>
              <a:gd name="connsiteY0" fmla="*/ 2769313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102304 w 4008470"/>
              <a:gd name="connsiteY0" fmla="*/ 2759264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094989 w 4008470"/>
              <a:gd name="connsiteY0" fmla="*/ 2810471 h 4612766"/>
              <a:gd name="connsiteX1" fmla="*/ 2172536 w 4008470"/>
              <a:gd name="connsiteY1" fmla="*/ 3138693 h 4612766"/>
              <a:gd name="connsiteX2" fmla="*/ 2632875 w 4008470"/>
              <a:gd name="connsiteY2" fmla="*/ 3293595 h 4612766"/>
              <a:gd name="connsiteX3" fmla="*/ 3509921 w 4008470"/>
              <a:gd name="connsiteY3" fmla="*/ 3318940 h 4612766"/>
              <a:gd name="connsiteX4" fmla="*/ 3555226 w 4008470"/>
              <a:gd name="connsiteY4" fmla="*/ 2864141 h 4612766"/>
              <a:gd name="connsiteX5" fmla="*/ 3710053 w 4008470"/>
              <a:gd name="connsiteY5" fmla="*/ 2718758 h 4612766"/>
              <a:gd name="connsiteX6" fmla="*/ 3664806 w 4008470"/>
              <a:gd name="connsiteY6" fmla="*/ 2632394 h 4612766"/>
              <a:gd name="connsiteX7" fmla="*/ 3752850 w 4008470"/>
              <a:gd name="connsiteY7" fmla="*/ 2536316 h 4612766"/>
              <a:gd name="connsiteX8" fmla="*/ 3686175 w 4008470"/>
              <a:gd name="connsiteY8" fmla="*/ 2327594 h 4612766"/>
              <a:gd name="connsiteX9" fmla="*/ 4008452 w 4008470"/>
              <a:gd name="connsiteY9" fmla="*/ 2118045 h 4612766"/>
              <a:gd name="connsiteX10" fmla="*/ 3592581 w 4008470"/>
              <a:gd name="connsiteY10" fmla="*/ 1501321 h 4612766"/>
              <a:gd name="connsiteX11" fmla="*/ 2000996 w 4008470"/>
              <a:gd name="connsiteY11" fmla="*/ 264 h 4612766"/>
              <a:gd name="connsiteX12" fmla="*/ 549303 w 4008470"/>
              <a:gd name="connsiteY12" fmla="*/ 949617 h 4612766"/>
              <a:gd name="connsiteX13" fmla="*/ 1016773 w 4008470"/>
              <a:gd name="connsiteY13" fmla="*/ 2874495 h 4612766"/>
              <a:gd name="connsiteX14" fmla="*/ 0 w 4008470"/>
              <a:gd name="connsiteY14" fmla="*/ 4612766 h 4612766"/>
              <a:gd name="connsiteX15" fmla="*/ 0 w 4008470"/>
              <a:gd name="connsiteY15" fmla="*/ 4612766 h 4612766"/>
              <a:gd name="connsiteX0" fmla="*/ 2094989 w 4008470"/>
              <a:gd name="connsiteY0" fmla="*/ 2810454 h 4612749"/>
              <a:gd name="connsiteX1" fmla="*/ 2172536 w 4008470"/>
              <a:gd name="connsiteY1" fmla="*/ 3138676 h 4612749"/>
              <a:gd name="connsiteX2" fmla="*/ 2632875 w 4008470"/>
              <a:gd name="connsiteY2" fmla="*/ 3293578 h 4612749"/>
              <a:gd name="connsiteX3" fmla="*/ 3509921 w 4008470"/>
              <a:gd name="connsiteY3" fmla="*/ 3318923 h 4612749"/>
              <a:gd name="connsiteX4" fmla="*/ 3555226 w 4008470"/>
              <a:gd name="connsiteY4" fmla="*/ 2864124 h 4612749"/>
              <a:gd name="connsiteX5" fmla="*/ 3710053 w 4008470"/>
              <a:gd name="connsiteY5" fmla="*/ 2718741 h 4612749"/>
              <a:gd name="connsiteX6" fmla="*/ 3664806 w 4008470"/>
              <a:gd name="connsiteY6" fmla="*/ 2632377 h 4612749"/>
              <a:gd name="connsiteX7" fmla="*/ 3752850 w 4008470"/>
              <a:gd name="connsiteY7" fmla="*/ 2536299 h 4612749"/>
              <a:gd name="connsiteX8" fmla="*/ 3686175 w 4008470"/>
              <a:gd name="connsiteY8" fmla="*/ 2327577 h 4612749"/>
              <a:gd name="connsiteX9" fmla="*/ 4008452 w 4008470"/>
              <a:gd name="connsiteY9" fmla="*/ 2118028 h 4612749"/>
              <a:gd name="connsiteX10" fmla="*/ 3592581 w 4008470"/>
              <a:gd name="connsiteY10" fmla="*/ 1501304 h 4612749"/>
              <a:gd name="connsiteX11" fmla="*/ 2000996 w 4008470"/>
              <a:gd name="connsiteY11" fmla="*/ 247 h 4612749"/>
              <a:gd name="connsiteX12" fmla="*/ 549303 w 4008470"/>
              <a:gd name="connsiteY12" fmla="*/ 949600 h 4612749"/>
              <a:gd name="connsiteX13" fmla="*/ 1016773 w 4008470"/>
              <a:gd name="connsiteY13" fmla="*/ 2874478 h 4612749"/>
              <a:gd name="connsiteX14" fmla="*/ 0 w 4008470"/>
              <a:gd name="connsiteY14" fmla="*/ 4612749 h 4612749"/>
              <a:gd name="connsiteX15" fmla="*/ 0 w 4008470"/>
              <a:gd name="connsiteY15" fmla="*/ 4612749 h 4612749"/>
              <a:gd name="connsiteX0" fmla="*/ 2279716 w 4193197"/>
              <a:gd name="connsiteY0" fmla="*/ 2810454 h 4802265"/>
              <a:gd name="connsiteX1" fmla="*/ 2357263 w 4193197"/>
              <a:gd name="connsiteY1" fmla="*/ 3138676 h 4802265"/>
              <a:gd name="connsiteX2" fmla="*/ 2817602 w 4193197"/>
              <a:gd name="connsiteY2" fmla="*/ 3293578 h 4802265"/>
              <a:gd name="connsiteX3" fmla="*/ 3694648 w 4193197"/>
              <a:gd name="connsiteY3" fmla="*/ 3318923 h 4802265"/>
              <a:gd name="connsiteX4" fmla="*/ 3739953 w 4193197"/>
              <a:gd name="connsiteY4" fmla="*/ 2864124 h 4802265"/>
              <a:gd name="connsiteX5" fmla="*/ 3894780 w 4193197"/>
              <a:gd name="connsiteY5" fmla="*/ 2718741 h 4802265"/>
              <a:gd name="connsiteX6" fmla="*/ 3849533 w 4193197"/>
              <a:gd name="connsiteY6" fmla="*/ 2632377 h 4802265"/>
              <a:gd name="connsiteX7" fmla="*/ 3937577 w 4193197"/>
              <a:gd name="connsiteY7" fmla="*/ 2536299 h 4802265"/>
              <a:gd name="connsiteX8" fmla="*/ 3870902 w 4193197"/>
              <a:gd name="connsiteY8" fmla="*/ 2327577 h 4802265"/>
              <a:gd name="connsiteX9" fmla="*/ 4193179 w 4193197"/>
              <a:gd name="connsiteY9" fmla="*/ 2118028 h 4802265"/>
              <a:gd name="connsiteX10" fmla="*/ 3777308 w 4193197"/>
              <a:gd name="connsiteY10" fmla="*/ 1501304 h 4802265"/>
              <a:gd name="connsiteX11" fmla="*/ 2185723 w 4193197"/>
              <a:gd name="connsiteY11" fmla="*/ 247 h 4802265"/>
              <a:gd name="connsiteX12" fmla="*/ 734030 w 4193197"/>
              <a:gd name="connsiteY12" fmla="*/ 949600 h 4802265"/>
              <a:gd name="connsiteX13" fmla="*/ 1201500 w 4193197"/>
              <a:gd name="connsiteY13" fmla="*/ 2874478 h 4802265"/>
              <a:gd name="connsiteX14" fmla="*/ 184727 w 4193197"/>
              <a:gd name="connsiteY14" fmla="*/ 4612749 h 4802265"/>
              <a:gd name="connsiteX15" fmla="*/ 0 w 4193197"/>
              <a:gd name="connsiteY15" fmla="*/ 4797476 h 4802265"/>
              <a:gd name="connsiteX0" fmla="*/ 2094989 w 4008470"/>
              <a:gd name="connsiteY0" fmla="*/ 2810454 h 4612749"/>
              <a:gd name="connsiteX1" fmla="*/ 2172536 w 4008470"/>
              <a:gd name="connsiteY1" fmla="*/ 3138676 h 4612749"/>
              <a:gd name="connsiteX2" fmla="*/ 2632875 w 4008470"/>
              <a:gd name="connsiteY2" fmla="*/ 3293578 h 4612749"/>
              <a:gd name="connsiteX3" fmla="*/ 3509921 w 4008470"/>
              <a:gd name="connsiteY3" fmla="*/ 3318923 h 4612749"/>
              <a:gd name="connsiteX4" fmla="*/ 3555226 w 4008470"/>
              <a:gd name="connsiteY4" fmla="*/ 2864124 h 4612749"/>
              <a:gd name="connsiteX5" fmla="*/ 3710053 w 4008470"/>
              <a:gd name="connsiteY5" fmla="*/ 2718741 h 4612749"/>
              <a:gd name="connsiteX6" fmla="*/ 3664806 w 4008470"/>
              <a:gd name="connsiteY6" fmla="*/ 2632377 h 4612749"/>
              <a:gd name="connsiteX7" fmla="*/ 3752850 w 4008470"/>
              <a:gd name="connsiteY7" fmla="*/ 2536299 h 4612749"/>
              <a:gd name="connsiteX8" fmla="*/ 3686175 w 4008470"/>
              <a:gd name="connsiteY8" fmla="*/ 2327577 h 4612749"/>
              <a:gd name="connsiteX9" fmla="*/ 4008452 w 4008470"/>
              <a:gd name="connsiteY9" fmla="*/ 2118028 h 4612749"/>
              <a:gd name="connsiteX10" fmla="*/ 3592581 w 4008470"/>
              <a:gd name="connsiteY10" fmla="*/ 1501304 h 4612749"/>
              <a:gd name="connsiteX11" fmla="*/ 2000996 w 4008470"/>
              <a:gd name="connsiteY11" fmla="*/ 247 h 4612749"/>
              <a:gd name="connsiteX12" fmla="*/ 549303 w 4008470"/>
              <a:gd name="connsiteY12" fmla="*/ 949600 h 4612749"/>
              <a:gd name="connsiteX13" fmla="*/ 1016773 w 4008470"/>
              <a:gd name="connsiteY13" fmla="*/ 2874478 h 4612749"/>
              <a:gd name="connsiteX14" fmla="*/ 0 w 4008470"/>
              <a:gd name="connsiteY14" fmla="*/ 4612749 h 4612749"/>
              <a:gd name="connsiteX0" fmla="*/ 2279716 w 4193197"/>
              <a:gd name="connsiteY0" fmla="*/ 2810454 h 4732822"/>
              <a:gd name="connsiteX1" fmla="*/ 2357263 w 4193197"/>
              <a:gd name="connsiteY1" fmla="*/ 3138676 h 4732822"/>
              <a:gd name="connsiteX2" fmla="*/ 2817602 w 4193197"/>
              <a:gd name="connsiteY2" fmla="*/ 3293578 h 4732822"/>
              <a:gd name="connsiteX3" fmla="*/ 3694648 w 4193197"/>
              <a:gd name="connsiteY3" fmla="*/ 3318923 h 4732822"/>
              <a:gd name="connsiteX4" fmla="*/ 3739953 w 4193197"/>
              <a:gd name="connsiteY4" fmla="*/ 2864124 h 4732822"/>
              <a:gd name="connsiteX5" fmla="*/ 3894780 w 4193197"/>
              <a:gd name="connsiteY5" fmla="*/ 2718741 h 4732822"/>
              <a:gd name="connsiteX6" fmla="*/ 3849533 w 4193197"/>
              <a:gd name="connsiteY6" fmla="*/ 2632377 h 4732822"/>
              <a:gd name="connsiteX7" fmla="*/ 3937577 w 4193197"/>
              <a:gd name="connsiteY7" fmla="*/ 2536299 h 4732822"/>
              <a:gd name="connsiteX8" fmla="*/ 3870902 w 4193197"/>
              <a:gd name="connsiteY8" fmla="*/ 2327577 h 4732822"/>
              <a:gd name="connsiteX9" fmla="*/ 4193179 w 4193197"/>
              <a:gd name="connsiteY9" fmla="*/ 2118028 h 4732822"/>
              <a:gd name="connsiteX10" fmla="*/ 3777308 w 4193197"/>
              <a:gd name="connsiteY10" fmla="*/ 1501304 h 4732822"/>
              <a:gd name="connsiteX11" fmla="*/ 2185723 w 4193197"/>
              <a:gd name="connsiteY11" fmla="*/ 247 h 4732822"/>
              <a:gd name="connsiteX12" fmla="*/ 734030 w 4193197"/>
              <a:gd name="connsiteY12" fmla="*/ 949600 h 4732822"/>
              <a:gd name="connsiteX13" fmla="*/ 1201500 w 4193197"/>
              <a:gd name="connsiteY13" fmla="*/ 2874478 h 4732822"/>
              <a:gd name="connsiteX14" fmla="*/ 0 w 4193197"/>
              <a:gd name="connsiteY14" fmla="*/ 4732822 h 4732822"/>
              <a:gd name="connsiteX0" fmla="*/ 2279716 w 4193197"/>
              <a:gd name="connsiteY0" fmla="*/ 2810222 h 4732590"/>
              <a:gd name="connsiteX1" fmla="*/ 2357263 w 4193197"/>
              <a:gd name="connsiteY1" fmla="*/ 3138444 h 4732590"/>
              <a:gd name="connsiteX2" fmla="*/ 2817602 w 4193197"/>
              <a:gd name="connsiteY2" fmla="*/ 3293346 h 4732590"/>
              <a:gd name="connsiteX3" fmla="*/ 3694648 w 4193197"/>
              <a:gd name="connsiteY3" fmla="*/ 3318691 h 4732590"/>
              <a:gd name="connsiteX4" fmla="*/ 3739953 w 4193197"/>
              <a:gd name="connsiteY4" fmla="*/ 2863892 h 4732590"/>
              <a:gd name="connsiteX5" fmla="*/ 3894780 w 4193197"/>
              <a:gd name="connsiteY5" fmla="*/ 2718509 h 4732590"/>
              <a:gd name="connsiteX6" fmla="*/ 3849533 w 4193197"/>
              <a:gd name="connsiteY6" fmla="*/ 2632145 h 4732590"/>
              <a:gd name="connsiteX7" fmla="*/ 3937577 w 4193197"/>
              <a:gd name="connsiteY7" fmla="*/ 2536067 h 4732590"/>
              <a:gd name="connsiteX8" fmla="*/ 3870902 w 4193197"/>
              <a:gd name="connsiteY8" fmla="*/ 2327345 h 4732590"/>
              <a:gd name="connsiteX9" fmla="*/ 4193179 w 4193197"/>
              <a:gd name="connsiteY9" fmla="*/ 2117796 h 4732590"/>
              <a:gd name="connsiteX10" fmla="*/ 3777308 w 4193197"/>
              <a:gd name="connsiteY10" fmla="*/ 1501072 h 4732590"/>
              <a:gd name="connsiteX11" fmla="*/ 2185723 w 4193197"/>
              <a:gd name="connsiteY11" fmla="*/ 15 h 4732590"/>
              <a:gd name="connsiteX12" fmla="*/ 734030 w 4193197"/>
              <a:gd name="connsiteY12" fmla="*/ 949368 h 4732590"/>
              <a:gd name="connsiteX13" fmla="*/ 1201500 w 4193197"/>
              <a:gd name="connsiteY13" fmla="*/ 2874246 h 4732590"/>
              <a:gd name="connsiteX14" fmla="*/ 0 w 4193197"/>
              <a:gd name="connsiteY14" fmla="*/ 4732590 h 4732590"/>
              <a:gd name="connsiteX0" fmla="*/ 2279716 w 4193197"/>
              <a:gd name="connsiteY0" fmla="*/ 2810579 h 4732947"/>
              <a:gd name="connsiteX1" fmla="*/ 2357263 w 4193197"/>
              <a:gd name="connsiteY1" fmla="*/ 3138801 h 4732947"/>
              <a:gd name="connsiteX2" fmla="*/ 2817602 w 4193197"/>
              <a:gd name="connsiteY2" fmla="*/ 3293703 h 4732947"/>
              <a:gd name="connsiteX3" fmla="*/ 3694648 w 4193197"/>
              <a:gd name="connsiteY3" fmla="*/ 3319048 h 4732947"/>
              <a:gd name="connsiteX4" fmla="*/ 3739953 w 4193197"/>
              <a:gd name="connsiteY4" fmla="*/ 2864249 h 4732947"/>
              <a:gd name="connsiteX5" fmla="*/ 3894780 w 4193197"/>
              <a:gd name="connsiteY5" fmla="*/ 2718866 h 4732947"/>
              <a:gd name="connsiteX6" fmla="*/ 3849533 w 4193197"/>
              <a:gd name="connsiteY6" fmla="*/ 2632502 h 4732947"/>
              <a:gd name="connsiteX7" fmla="*/ 3937577 w 4193197"/>
              <a:gd name="connsiteY7" fmla="*/ 2536424 h 4732947"/>
              <a:gd name="connsiteX8" fmla="*/ 3870902 w 4193197"/>
              <a:gd name="connsiteY8" fmla="*/ 2327702 h 4732947"/>
              <a:gd name="connsiteX9" fmla="*/ 4193179 w 4193197"/>
              <a:gd name="connsiteY9" fmla="*/ 2118153 h 4732947"/>
              <a:gd name="connsiteX10" fmla="*/ 3777308 w 4193197"/>
              <a:gd name="connsiteY10" fmla="*/ 1501429 h 4732947"/>
              <a:gd name="connsiteX11" fmla="*/ 2185723 w 4193197"/>
              <a:gd name="connsiteY11" fmla="*/ 372 h 4732947"/>
              <a:gd name="connsiteX12" fmla="*/ 734030 w 4193197"/>
              <a:gd name="connsiteY12" fmla="*/ 949725 h 4732947"/>
              <a:gd name="connsiteX13" fmla="*/ 1201500 w 4193197"/>
              <a:gd name="connsiteY13" fmla="*/ 2874603 h 4732947"/>
              <a:gd name="connsiteX14" fmla="*/ 0 w 4193197"/>
              <a:gd name="connsiteY14" fmla="*/ 4732947 h 4732947"/>
              <a:gd name="connsiteX0" fmla="*/ 2279716 w 4193197"/>
              <a:gd name="connsiteY0" fmla="*/ 2810605 h 4732973"/>
              <a:gd name="connsiteX1" fmla="*/ 2357263 w 4193197"/>
              <a:gd name="connsiteY1" fmla="*/ 3138827 h 4732973"/>
              <a:gd name="connsiteX2" fmla="*/ 2817602 w 4193197"/>
              <a:gd name="connsiteY2" fmla="*/ 3293729 h 4732973"/>
              <a:gd name="connsiteX3" fmla="*/ 3694648 w 4193197"/>
              <a:gd name="connsiteY3" fmla="*/ 3319074 h 4732973"/>
              <a:gd name="connsiteX4" fmla="*/ 3739953 w 4193197"/>
              <a:gd name="connsiteY4" fmla="*/ 2864275 h 4732973"/>
              <a:gd name="connsiteX5" fmla="*/ 3894780 w 4193197"/>
              <a:gd name="connsiteY5" fmla="*/ 2718892 h 4732973"/>
              <a:gd name="connsiteX6" fmla="*/ 3849533 w 4193197"/>
              <a:gd name="connsiteY6" fmla="*/ 2632528 h 4732973"/>
              <a:gd name="connsiteX7" fmla="*/ 3937577 w 4193197"/>
              <a:gd name="connsiteY7" fmla="*/ 2536450 h 4732973"/>
              <a:gd name="connsiteX8" fmla="*/ 3870902 w 4193197"/>
              <a:gd name="connsiteY8" fmla="*/ 2327728 h 4732973"/>
              <a:gd name="connsiteX9" fmla="*/ 4193179 w 4193197"/>
              <a:gd name="connsiteY9" fmla="*/ 2118179 h 4732973"/>
              <a:gd name="connsiteX10" fmla="*/ 3777308 w 4193197"/>
              <a:gd name="connsiteY10" fmla="*/ 1501455 h 4732973"/>
              <a:gd name="connsiteX11" fmla="*/ 2185723 w 4193197"/>
              <a:gd name="connsiteY11" fmla="*/ 398 h 4732973"/>
              <a:gd name="connsiteX12" fmla="*/ 734030 w 4193197"/>
              <a:gd name="connsiteY12" fmla="*/ 949751 h 4732973"/>
              <a:gd name="connsiteX13" fmla="*/ 1201500 w 4193197"/>
              <a:gd name="connsiteY13" fmla="*/ 2874629 h 4732973"/>
              <a:gd name="connsiteX14" fmla="*/ 0 w 4193197"/>
              <a:gd name="connsiteY14" fmla="*/ 4732973 h 4732973"/>
              <a:gd name="connsiteX0" fmla="*/ 2279716 w 4193197"/>
              <a:gd name="connsiteY0" fmla="*/ 2810605 h 4732973"/>
              <a:gd name="connsiteX1" fmla="*/ 2357263 w 4193197"/>
              <a:gd name="connsiteY1" fmla="*/ 3138827 h 4732973"/>
              <a:gd name="connsiteX2" fmla="*/ 2817602 w 4193197"/>
              <a:gd name="connsiteY2" fmla="*/ 3293729 h 4732973"/>
              <a:gd name="connsiteX3" fmla="*/ 3694648 w 4193197"/>
              <a:gd name="connsiteY3" fmla="*/ 3319074 h 4732973"/>
              <a:gd name="connsiteX4" fmla="*/ 3739953 w 4193197"/>
              <a:gd name="connsiteY4" fmla="*/ 2864275 h 4732973"/>
              <a:gd name="connsiteX5" fmla="*/ 3894780 w 4193197"/>
              <a:gd name="connsiteY5" fmla="*/ 2718892 h 4732973"/>
              <a:gd name="connsiteX6" fmla="*/ 3849533 w 4193197"/>
              <a:gd name="connsiteY6" fmla="*/ 2632528 h 4732973"/>
              <a:gd name="connsiteX7" fmla="*/ 3937577 w 4193197"/>
              <a:gd name="connsiteY7" fmla="*/ 2536450 h 4732973"/>
              <a:gd name="connsiteX8" fmla="*/ 3870902 w 4193197"/>
              <a:gd name="connsiteY8" fmla="*/ 2327728 h 4732973"/>
              <a:gd name="connsiteX9" fmla="*/ 4193179 w 4193197"/>
              <a:gd name="connsiteY9" fmla="*/ 2118179 h 4732973"/>
              <a:gd name="connsiteX10" fmla="*/ 3777308 w 4193197"/>
              <a:gd name="connsiteY10" fmla="*/ 1501455 h 4732973"/>
              <a:gd name="connsiteX11" fmla="*/ 2185723 w 4193197"/>
              <a:gd name="connsiteY11" fmla="*/ 398 h 4732973"/>
              <a:gd name="connsiteX12" fmla="*/ 734030 w 4193197"/>
              <a:gd name="connsiteY12" fmla="*/ 949751 h 4732973"/>
              <a:gd name="connsiteX13" fmla="*/ 1201500 w 4193197"/>
              <a:gd name="connsiteY13" fmla="*/ 2874629 h 4732973"/>
              <a:gd name="connsiteX14" fmla="*/ 0 w 4193197"/>
              <a:gd name="connsiteY14" fmla="*/ 4732973 h 4732973"/>
              <a:gd name="connsiteX0" fmla="*/ 2279716 w 4193197"/>
              <a:gd name="connsiteY0" fmla="*/ 2810245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46101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71154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  <a:gd name="connsiteX0" fmla="*/ 2171154 w 4193197"/>
              <a:gd name="connsiteY0" fmla="*/ 2793543 h 4732613"/>
              <a:gd name="connsiteX1" fmla="*/ 2357263 w 4193197"/>
              <a:gd name="connsiteY1" fmla="*/ 3138467 h 4732613"/>
              <a:gd name="connsiteX2" fmla="*/ 2817602 w 4193197"/>
              <a:gd name="connsiteY2" fmla="*/ 3293369 h 4732613"/>
              <a:gd name="connsiteX3" fmla="*/ 3694648 w 4193197"/>
              <a:gd name="connsiteY3" fmla="*/ 3318714 h 4732613"/>
              <a:gd name="connsiteX4" fmla="*/ 3739953 w 4193197"/>
              <a:gd name="connsiteY4" fmla="*/ 2863915 h 4732613"/>
              <a:gd name="connsiteX5" fmla="*/ 3894780 w 4193197"/>
              <a:gd name="connsiteY5" fmla="*/ 2718532 h 4732613"/>
              <a:gd name="connsiteX6" fmla="*/ 3849533 w 4193197"/>
              <a:gd name="connsiteY6" fmla="*/ 2632168 h 4732613"/>
              <a:gd name="connsiteX7" fmla="*/ 3937577 w 4193197"/>
              <a:gd name="connsiteY7" fmla="*/ 2536090 h 4732613"/>
              <a:gd name="connsiteX8" fmla="*/ 3870902 w 4193197"/>
              <a:gd name="connsiteY8" fmla="*/ 2327368 h 4732613"/>
              <a:gd name="connsiteX9" fmla="*/ 4193179 w 4193197"/>
              <a:gd name="connsiteY9" fmla="*/ 2117819 h 4732613"/>
              <a:gd name="connsiteX10" fmla="*/ 3777308 w 4193197"/>
              <a:gd name="connsiteY10" fmla="*/ 1501095 h 4732613"/>
              <a:gd name="connsiteX11" fmla="*/ 2185723 w 4193197"/>
              <a:gd name="connsiteY11" fmla="*/ 38 h 4732613"/>
              <a:gd name="connsiteX12" fmla="*/ 734030 w 4193197"/>
              <a:gd name="connsiteY12" fmla="*/ 949391 h 4732613"/>
              <a:gd name="connsiteX13" fmla="*/ 1201500 w 4193197"/>
              <a:gd name="connsiteY13" fmla="*/ 2874269 h 4732613"/>
              <a:gd name="connsiteX14" fmla="*/ 0 w 4193197"/>
              <a:gd name="connsiteY14" fmla="*/ 4732613 h 473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93197" h="4732613">
                <a:moveTo>
                  <a:pt x="2171154" y="2793543"/>
                </a:moveTo>
                <a:cubicBezTo>
                  <a:pt x="2171137" y="2796491"/>
                  <a:pt x="2241171" y="3055163"/>
                  <a:pt x="2357263" y="3138467"/>
                </a:cubicBezTo>
                <a:cubicBezTo>
                  <a:pt x="2473355" y="3221771"/>
                  <a:pt x="2602241" y="3253280"/>
                  <a:pt x="2817602" y="3293369"/>
                </a:cubicBezTo>
                <a:cubicBezTo>
                  <a:pt x="3120276" y="3326939"/>
                  <a:pt x="3353266" y="3509048"/>
                  <a:pt x="3694648" y="3318714"/>
                </a:cubicBezTo>
                <a:cubicBezTo>
                  <a:pt x="3836971" y="3193620"/>
                  <a:pt x="3740754" y="3068524"/>
                  <a:pt x="3739953" y="2863915"/>
                </a:cubicBezTo>
                <a:cubicBezTo>
                  <a:pt x="3775679" y="2763640"/>
                  <a:pt x="3886456" y="2819891"/>
                  <a:pt x="3894780" y="2718532"/>
                </a:cubicBezTo>
                <a:cubicBezTo>
                  <a:pt x="3894481" y="2664225"/>
                  <a:pt x="3872007" y="2665768"/>
                  <a:pt x="3849533" y="2632168"/>
                </a:cubicBezTo>
                <a:cubicBezTo>
                  <a:pt x="3878881" y="2600142"/>
                  <a:pt x="3931042" y="2590928"/>
                  <a:pt x="3937577" y="2536090"/>
                </a:cubicBezTo>
                <a:cubicBezTo>
                  <a:pt x="3940460" y="2476644"/>
                  <a:pt x="3869273" y="2411520"/>
                  <a:pt x="3870902" y="2327368"/>
                </a:cubicBezTo>
                <a:cubicBezTo>
                  <a:pt x="3906766" y="2246916"/>
                  <a:pt x="4161291" y="2257906"/>
                  <a:pt x="4193179" y="2117819"/>
                </a:cubicBezTo>
                <a:cubicBezTo>
                  <a:pt x="4196354" y="1985132"/>
                  <a:pt x="3794012" y="1784857"/>
                  <a:pt x="3777308" y="1501095"/>
                </a:cubicBezTo>
                <a:cubicBezTo>
                  <a:pt x="3788793" y="-21000"/>
                  <a:pt x="2469554" y="2993"/>
                  <a:pt x="2185723" y="38"/>
                </a:cubicBezTo>
                <a:cubicBezTo>
                  <a:pt x="1850254" y="-3455"/>
                  <a:pt x="986143" y="238773"/>
                  <a:pt x="734030" y="949391"/>
                </a:cubicBezTo>
                <a:cubicBezTo>
                  <a:pt x="415922" y="2116797"/>
                  <a:pt x="1089409" y="2188910"/>
                  <a:pt x="1201500" y="2874269"/>
                </a:cubicBezTo>
                <a:cubicBezTo>
                  <a:pt x="1152798" y="3891015"/>
                  <a:pt x="200250" y="4412113"/>
                  <a:pt x="0" y="4732613"/>
                </a:cubicBezTo>
              </a:path>
            </a:pathLst>
          </a:custGeom>
          <a:ln w="635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62" name="Text Placeholder 13">
            <a:extLst>
              <a:ext uri="{FF2B5EF4-FFF2-40B4-BE49-F238E27FC236}">
                <a16:creationId xmlns:a16="http://schemas.microsoft.com/office/drawing/2014/main" id="{1B48F4EC-59D2-483A-B195-CA33287DED31}"/>
              </a:ext>
            </a:extLst>
          </p:cNvPr>
          <p:cNvSpPr txBox="1">
            <a:spLocks/>
          </p:cNvSpPr>
          <p:nvPr/>
        </p:nvSpPr>
        <p:spPr>
          <a:xfrm>
            <a:off x="6556866" y="634762"/>
            <a:ext cx="4536505" cy="125991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altLang="ko-KR" sz="4400" b="1" dirty="0">
                <a:solidFill>
                  <a:schemeClr val="bg1"/>
                </a:solidFill>
                <a:latin typeface="+mj-lt"/>
              </a:rPr>
              <a:t>Heading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96CE079-B8C5-4943-865F-15825AFACBB7}"/>
              </a:ext>
            </a:extLst>
          </p:cNvPr>
          <p:cNvSpPr txBox="1"/>
          <p:nvPr/>
        </p:nvSpPr>
        <p:spPr>
          <a:xfrm>
            <a:off x="6628874" y="1919657"/>
            <a:ext cx="1312726" cy="9131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334" b="1" dirty="0">
                <a:solidFill>
                  <a:schemeClr val="accent2"/>
                </a:solidFill>
                <a:cs typeface="Arial" pitchFamily="34" charset="0"/>
              </a:rPr>
              <a:t>65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39A591B-D69A-438B-96B7-EE2936D2203A}"/>
              </a:ext>
            </a:extLst>
          </p:cNvPr>
          <p:cNvSpPr txBox="1"/>
          <p:nvPr/>
        </p:nvSpPr>
        <p:spPr>
          <a:xfrm>
            <a:off x="7920987" y="2068480"/>
            <a:ext cx="3622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D98D466-332B-4B4C-8A78-42A98AC1D1DF}"/>
              </a:ext>
            </a:extLst>
          </p:cNvPr>
          <p:cNvGrpSpPr/>
          <p:nvPr/>
        </p:nvGrpSpPr>
        <p:grpSpPr>
          <a:xfrm>
            <a:off x="6653416" y="3937499"/>
            <a:ext cx="1415655" cy="2421215"/>
            <a:chOff x="-475010" y="1042169"/>
            <a:chExt cx="3859356" cy="2421215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6260CD33-82B2-406C-93C2-C6DBE337FB9F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57CBD8C-1F01-471B-8BB2-57EF4ECB7D7F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0289C62C-A5E4-43A7-9CA2-2C23B2A96C93}"/>
              </a:ext>
            </a:extLst>
          </p:cNvPr>
          <p:cNvGrpSpPr/>
          <p:nvPr/>
        </p:nvGrpSpPr>
        <p:grpSpPr>
          <a:xfrm>
            <a:off x="8414843" y="3937499"/>
            <a:ext cx="1415655" cy="2421215"/>
            <a:chOff x="-475010" y="1042169"/>
            <a:chExt cx="3859356" cy="2421215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2841290-8B18-44C9-A0AD-1914767A24B4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4CB34C9-0F9E-42F3-96B3-04942CA7F8E5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FF1CA22-5D80-4648-8AB9-E5F282D345D1}"/>
              </a:ext>
            </a:extLst>
          </p:cNvPr>
          <p:cNvGrpSpPr/>
          <p:nvPr/>
        </p:nvGrpSpPr>
        <p:grpSpPr>
          <a:xfrm>
            <a:off x="10176271" y="3937499"/>
            <a:ext cx="1415655" cy="2421215"/>
            <a:chOff x="-475010" y="1042169"/>
            <a:chExt cx="3859356" cy="2421215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2B962938-4207-4167-A169-A80002BDE696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20096AD-15E9-4637-A91E-70959D80B99D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F2C53F4-D963-4B91-A77D-3E1F1189B874}"/>
              </a:ext>
            </a:extLst>
          </p:cNvPr>
          <p:cNvSpPr txBox="1"/>
          <p:nvPr/>
        </p:nvSpPr>
        <p:spPr>
          <a:xfrm>
            <a:off x="6658914" y="2709168"/>
            <a:ext cx="49330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1952850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F36EBB6F-BB4D-474E-B817-7CEB71D3A263}"/>
              </a:ext>
            </a:extLst>
          </p:cNvPr>
          <p:cNvSpPr/>
          <p:nvPr/>
        </p:nvSpPr>
        <p:spPr>
          <a:xfrm>
            <a:off x="0" y="5936155"/>
            <a:ext cx="3304977" cy="103795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2DF8C064-88C3-4247-BAC2-07A5C7AEE1D3}"/>
              </a:ext>
            </a:extLst>
          </p:cNvPr>
          <p:cNvSpPr/>
          <p:nvPr/>
        </p:nvSpPr>
        <p:spPr>
          <a:xfrm>
            <a:off x="3230687" y="4913220"/>
            <a:ext cx="1963021" cy="20608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E6177E9-A269-4F03-BC51-7486BD994869}"/>
              </a:ext>
            </a:extLst>
          </p:cNvPr>
          <p:cNvSpPr/>
          <p:nvPr/>
        </p:nvSpPr>
        <p:spPr>
          <a:xfrm>
            <a:off x="5193711" y="5603500"/>
            <a:ext cx="1868627" cy="13706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B23897B-6A56-4FE1-A124-A351BDA1E998}"/>
              </a:ext>
            </a:extLst>
          </p:cNvPr>
          <p:cNvSpPr/>
          <p:nvPr/>
        </p:nvSpPr>
        <p:spPr>
          <a:xfrm>
            <a:off x="7046655" y="4786802"/>
            <a:ext cx="1936752" cy="21873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A7703306-3631-4C96-AFDC-B1D762BA5E6C}"/>
              </a:ext>
            </a:extLst>
          </p:cNvPr>
          <p:cNvSpPr/>
          <p:nvPr/>
        </p:nvSpPr>
        <p:spPr>
          <a:xfrm>
            <a:off x="8899600" y="5524548"/>
            <a:ext cx="3304977" cy="14656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842F4E92-CA85-4078-8FDC-0ED6D10479B6}"/>
              </a:ext>
            </a:extLst>
          </p:cNvPr>
          <p:cNvSpPr/>
          <p:nvPr/>
        </p:nvSpPr>
        <p:spPr>
          <a:xfrm>
            <a:off x="-5526" y="4786801"/>
            <a:ext cx="12197526" cy="2187311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Heading</a:t>
            </a:r>
          </a:p>
        </p:txBody>
      </p:sp>
      <p:grpSp>
        <p:nvGrpSpPr>
          <p:cNvPr id="3" name="그룹 9">
            <a:extLst>
              <a:ext uri="{FF2B5EF4-FFF2-40B4-BE49-F238E27FC236}">
                <a16:creationId xmlns:a16="http://schemas.microsoft.com/office/drawing/2014/main" id="{10EBD058-69D5-45B8-AACE-9AF87971EDAE}"/>
              </a:ext>
            </a:extLst>
          </p:cNvPr>
          <p:cNvGrpSpPr/>
          <p:nvPr/>
        </p:nvGrpSpPr>
        <p:grpSpPr>
          <a:xfrm>
            <a:off x="7167324" y="3695898"/>
            <a:ext cx="1631459" cy="909884"/>
            <a:chOff x="7205148" y="3645024"/>
            <a:chExt cx="1711631" cy="954597"/>
          </a:xfrm>
        </p:grpSpPr>
        <p:sp>
          <p:nvSpPr>
            <p:cNvPr id="4" name="Rectangle 74">
              <a:extLst>
                <a:ext uri="{FF2B5EF4-FFF2-40B4-BE49-F238E27FC236}">
                  <a16:creationId xmlns:a16="http://schemas.microsoft.com/office/drawing/2014/main" id="{609757A3-6E89-450D-8DB7-41DFBE26C4E6}"/>
                </a:ext>
              </a:extLst>
            </p:cNvPr>
            <p:cNvSpPr/>
            <p:nvPr/>
          </p:nvSpPr>
          <p:spPr>
            <a:xfrm flipH="1">
              <a:off x="7210998" y="4389320"/>
              <a:ext cx="1699930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6209FA6-C901-4BC2-BC61-B8E97125AAAC}"/>
                </a:ext>
              </a:extLst>
            </p:cNvPr>
            <p:cNvSpPr/>
            <p:nvPr/>
          </p:nvSpPr>
          <p:spPr>
            <a:xfrm flipH="1">
              <a:off x="7205148" y="4121909"/>
              <a:ext cx="1711631" cy="211748"/>
            </a:xfrm>
            <a:prstGeom prst="rect">
              <a:avLst/>
            </a:pr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ectangle 94">
              <a:extLst>
                <a:ext uri="{FF2B5EF4-FFF2-40B4-BE49-F238E27FC236}">
                  <a16:creationId xmlns:a16="http://schemas.microsoft.com/office/drawing/2014/main" id="{761E6AE8-7E19-4AC7-B89D-CBB3ED191843}"/>
                </a:ext>
              </a:extLst>
            </p:cNvPr>
            <p:cNvSpPr/>
            <p:nvPr/>
          </p:nvSpPr>
          <p:spPr>
            <a:xfrm flipH="1">
              <a:off x="7338190" y="3887414"/>
              <a:ext cx="1445547" cy="17883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289124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289124" y="667240"/>
                  </a:lnTo>
                  <a:close/>
                  <a:moveTo>
                    <a:pt x="629207" y="0"/>
                  </a:moveTo>
                  <a:lnTo>
                    <a:pt x="478456" y="0"/>
                  </a:lnTo>
                  <a:lnTo>
                    <a:pt x="478456" y="667240"/>
                  </a:lnTo>
                  <a:lnTo>
                    <a:pt x="629207" y="667240"/>
                  </a:lnTo>
                  <a:close/>
                  <a:moveTo>
                    <a:pt x="5393520" y="0"/>
                  </a:moveTo>
                  <a:lnTo>
                    <a:pt x="818539" y="0"/>
                  </a:lnTo>
                  <a:lnTo>
                    <a:pt x="818539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7" name="Rectangle 97">
              <a:extLst>
                <a:ext uri="{FF2B5EF4-FFF2-40B4-BE49-F238E27FC236}">
                  <a16:creationId xmlns:a16="http://schemas.microsoft.com/office/drawing/2014/main" id="{2406A8AD-E863-49E6-8455-CEEFE6F234D5}"/>
                </a:ext>
              </a:extLst>
            </p:cNvPr>
            <p:cNvSpPr/>
            <p:nvPr/>
          </p:nvSpPr>
          <p:spPr>
            <a:xfrm flipH="1">
              <a:off x="7306278" y="3645024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8" name="그룹 5">
            <a:extLst>
              <a:ext uri="{FF2B5EF4-FFF2-40B4-BE49-F238E27FC236}">
                <a16:creationId xmlns:a16="http://schemas.microsoft.com/office/drawing/2014/main" id="{4492DCF8-BF94-4243-AE22-03EF6B774712}"/>
              </a:ext>
            </a:extLst>
          </p:cNvPr>
          <p:cNvGrpSpPr/>
          <p:nvPr/>
        </p:nvGrpSpPr>
        <p:grpSpPr>
          <a:xfrm>
            <a:off x="3461326" y="3900878"/>
            <a:ext cx="1420106" cy="839859"/>
            <a:chOff x="3428700" y="3933599"/>
            <a:chExt cx="1489892" cy="881131"/>
          </a:xfrm>
        </p:grpSpPr>
        <p:sp>
          <p:nvSpPr>
            <p:cNvPr id="19" name="Round Same Side Corner Rectangle 51">
              <a:extLst>
                <a:ext uri="{FF2B5EF4-FFF2-40B4-BE49-F238E27FC236}">
                  <a16:creationId xmlns:a16="http://schemas.microsoft.com/office/drawing/2014/main" id="{110531DF-CA70-4ACB-A713-25950AE7706D}"/>
                </a:ext>
              </a:extLst>
            </p:cNvPr>
            <p:cNvSpPr/>
            <p:nvPr/>
          </p:nvSpPr>
          <p:spPr>
            <a:xfrm rot="5400000" flipH="1">
              <a:off x="4056583" y="3629219"/>
              <a:ext cx="234126" cy="1489892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20" name="Round Same Side Corner Rectangle 51">
              <a:extLst>
                <a:ext uri="{FF2B5EF4-FFF2-40B4-BE49-F238E27FC236}">
                  <a16:creationId xmlns:a16="http://schemas.microsoft.com/office/drawing/2014/main" id="{1F154268-C7E9-473F-9891-FBC577852780}"/>
                </a:ext>
              </a:extLst>
            </p:cNvPr>
            <p:cNvSpPr/>
            <p:nvPr/>
          </p:nvSpPr>
          <p:spPr>
            <a:xfrm rot="16200000" flipH="1">
              <a:off x="4063113" y="4000802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  <p:sp>
          <p:nvSpPr>
            <p:cNvPr id="21" name="Round Same Side Corner Rectangle 51">
              <a:extLst>
                <a:ext uri="{FF2B5EF4-FFF2-40B4-BE49-F238E27FC236}">
                  <a16:creationId xmlns:a16="http://schemas.microsoft.com/office/drawing/2014/main" id="{10D41C5A-BDFA-4588-AC08-7C21A88E7F7D}"/>
                </a:ext>
              </a:extLst>
            </p:cNvPr>
            <p:cNvSpPr/>
            <p:nvPr/>
          </p:nvSpPr>
          <p:spPr>
            <a:xfrm rot="16200000" flipH="1">
              <a:off x="4063113" y="3340738"/>
              <a:ext cx="221067" cy="1406790"/>
            </a:xfrm>
            <a:custGeom>
              <a:avLst/>
              <a:gdLst/>
              <a:ahLst/>
              <a:cxnLst/>
              <a:rect l="l" t="t" r="r" b="b"/>
              <a:pathLst>
                <a:path w="468002" h="2500353">
                  <a:moveTo>
                    <a:pt x="0" y="2500353"/>
                  </a:moveTo>
                  <a:lnTo>
                    <a:pt x="0" y="234001"/>
                  </a:lnTo>
                  <a:cubicBezTo>
                    <a:pt x="0" y="104766"/>
                    <a:pt x="104766" y="0"/>
                    <a:pt x="234001" y="0"/>
                  </a:cubicBezTo>
                  <a:cubicBezTo>
                    <a:pt x="363236" y="0"/>
                    <a:pt x="468002" y="104766"/>
                    <a:pt x="468002" y="234001"/>
                  </a:cubicBezTo>
                  <a:cubicBezTo>
                    <a:pt x="468002" y="989452"/>
                    <a:pt x="468001" y="1744902"/>
                    <a:pt x="468001" y="2500353"/>
                  </a:cubicBezTo>
                  <a:lnTo>
                    <a:pt x="467594" y="2500353"/>
                  </a:lnTo>
                  <a:cubicBezTo>
                    <a:pt x="429063" y="2409421"/>
                    <a:pt x="338980" y="2345641"/>
                    <a:pt x="234000" y="2345641"/>
                  </a:cubicBezTo>
                  <a:cubicBezTo>
                    <a:pt x="129020" y="2345641"/>
                    <a:pt x="38938" y="2409421"/>
                    <a:pt x="406" y="250035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200" dirty="0"/>
                <a:t>D</a:t>
              </a:r>
              <a:endParaRPr lang="ko-KR" altLang="en-US" sz="1200" dirty="0"/>
            </a:p>
          </p:txBody>
        </p:sp>
      </p:grpSp>
      <p:grpSp>
        <p:nvGrpSpPr>
          <p:cNvPr id="22" name="그룹 8">
            <a:extLst>
              <a:ext uri="{FF2B5EF4-FFF2-40B4-BE49-F238E27FC236}">
                <a16:creationId xmlns:a16="http://schemas.microsoft.com/office/drawing/2014/main" id="{A5517426-6BBB-4081-9837-96CAA0FB4D98}"/>
              </a:ext>
            </a:extLst>
          </p:cNvPr>
          <p:cNvGrpSpPr/>
          <p:nvPr/>
        </p:nvGrpSpPr>
        <p:grpSpPr>
          <a:xfrm>
            <a:off x="9239034" y="3786492"/>
            <a:ext cx="1462649" cy="1612625"/>
            <a:chOff x="9215137" y="3720865"/>
            <a:chExt cx="1534525" cy="1691872"/>
          </a:xfrm>
        </p:grpSpPr>
        <p:sp>
          <p:nvSpPr>
            <p:cNvPr id="23" name="Rectangle 52">
              <a:extLst>
                <a:ext uri="{FF2B5EF4-FFF2-40B4-BE49-F238E27FC236}">
                  <a16:creationId xmlns:a16="http://schemas.microsoft.com/office/drawing/2014/main" id="{2FB4C28F-2C8D-4DFE-97F3-73D2016498F0}"/>
                </a:ext>
              </a:extLst>
            </p:cNvPr>
            <p:cNvSpPr/>
            <p:nvPr/>
          </p:nvSpPr>
          <p:spPr>
            <a:xfrm rot="16200000" flipH="1" flipV="1">
              <a:off x="8544278" y="4528080"/>
              <a:ext cx="1555516" cy="213797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5393520" y="0"/>
                  </a:moveTo>
                  <a:lnTo>
                    <a:pt x="1875109" y="0"/>
                  </a:lnTo>
                  <a:lnTo>
                    <a:pt x="1875109" y="658575"/>
                  </a:lnTo>
                  <a:lnTo>
                    <a:pt x="1782911" y="658575"/>
                  </a:lnTo>
                  <a:lnTo>
                    <a:pt x="1782911" y="0"/>
                  </a:lnTo>
                  <a:lnTo>
                    <a:pt x="1642284" y="0"/>
                  </a:lnTo>
                  <a:lnTo>
                    <a:pt x="1642284" y="658575"/>
                  </a:lnTo>
                  <a:lnTo>
                    <a:pt x="1550085" y="658575"/>
                  </a:lnTo>
                  <a:lnTo>
                    <a:pt x="1550085" y="0"/>
                  </a:lnTo>
                  <a:lnTo>
                    <a:pt x="1409458" y="0"/>
                  </a:lnTo>
                  <a:lnTo>
                    <a:pt x="1409458" y="658575"/>
                  </a:lnTo>
                  <a:lnTo>
                    <a:pt x="1317259" y="658575"/>
                  </a:lnTo>
                  <a:lnTo>
                    <a:pt x="1317259" y="0"/>
                  </a:lnTo>
                  <a:lnTo>
                    <a:pt x="1176632" y="0"/>
                  </a:lnTo>
                  <a:lnTo>
                    <a:pt x="1176632" y="658575"/>
                  </a:lnTo>
                  <a:lnTo>
                    <a:pt x="1084434" y="658575"/>
                  </a:lnTo>
                  <a:lnTo>
                    <a:pt x="1084434" y="0"/>
                  </a:lnTo>
                  <a:lnTo>
                    <a:pt x="943806" y="0"/>
                  </a:lnTo>
                  <a:lnTo>
                    <a:pt x="943806" y="658575"/>
                  </a:lnTo>
                  <a:lnTo>
                    <a:pt x="851608" y="658575"/>
                  </a:lnTo>
                  <a:lnTo>
                    <a:pt x="851608" y="0"/>
                  </a:lnTo>
                  <a:lnTo>
                    <a:pt x="710981" y="0"/>
                  </a:lnTo>
                  <a:lnTo>
                    <a:pt x="710981" y="658575"/>
                  </a:lnTo>
                  <a:lnTo>
                    <a:pt x="618782" y="658575"/>
                  </a:lnTo>
                  <a:lnTo>
                    <a:pt x="618782" y="0"/>
                  </a:lnTo>
                  <a:lnTo>
                    <a:pt x="478155" y="0"/>
                  </a:lnTo>
                  <a:lnTo>
                    <a:pt x="478155" y="658575"/>
                  </a:lnTo>
                  <a:lnTo>
                    <a:pt x="385957" y="658575"/>
                  </a:lnTo>
                  <a:lnTo>
                    <a:pt x="385957" y="0"/>
                  </a:lnTo>
                  <a:lnTo>
                    <a:pt x="245332" y="0"/>
                  </a:lnTo>
                  <a:lnTo>
                    <a:pt x="245332" y="658575"/>
                  </a:lnTo>
                  <a:lnTo>
                    <a:pt x="153133" y="658575"/>
                  </a:lnTo>
                  <a:lnTo>
                    <a:pt x="153133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4" name="Rectangle 98">
              <a:extLst>
                <a:ext uri="{FF2B5EF4-FFF2-40B4-BE49-F238E27FC236}">
                  <a16:creationId xmlns:a16="http://schemas.microsoft.com/office/drawing/2014/main" id="{C2AC1AD9-9C85-424B-930C-26BCAF2C51CC}"/>
                </a:ext>
              </a:extLst>
            </p:cNvPr>
            <p:cNvSpPr/>
            <p:nvPr/>
          </p:nvSpPr>
          <p:spPr>
            <a:xfrm rot="5400000" flipH="1">
              <a:off x="8810372" y="4499101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5" name="Rectangle 112">
              <a:extLst>
                <a:ext uri="{FF2B5EF4-FFF2-40B4-BE49-F238E27FC236}">
                  <a16:creationId xmlns:a16="http://schemas.microsoft.com/office/drawing/2014/main" id="{0AE2910E-2858-4015-981D-424B2F96C1C5}"/>
                </a:ext>
              </a:extLst>
            </p:cNvPr>
            <p:cNvSpPr/>
            <p:nvPr/>
          </p:nvSpPr>
          <p:spPr>
            <a:xfrm rot="5400000" flipH="1">
              <a:off x="9068612" y="4450531"/>
              <a:ext cx="1691872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6" name="Rectangle 131">
              <a:extLst>
                <a:ext uri="{FF2B5EF4-FFF2-40B4-BE49-F238E27FC236}">
                  <a16:creationId xmlns:a16="http://schemas.microsoft.com/office/drawing/2014/main" id="{B68AD7F0-6DAE-4BCF-B323-23A0C1EADAD8}"/>
                </a:ext>
              </a:extLst>
            </p:cNvPr>
            <p:cNvSpPr/>
            <p:nvPr/>
          </p:nvSpPr>
          <p:spPr>
            <a:xfrm rot="5400000" flipH="1">
              <a:off x="9709091" y="4656737"/>
              <a:ext cx="1152000" cy="360000"/>
            </a:xfrm>
            <a:custGeom>
              <a:avLst/>
              <a:gdLst/>
              <a:ahLst/>
              <a:cxnLst/>
              <a:rect l="l" t="t" r="r" b="b"/>
              <a:pathLst>
                <a:path w="1152000" h="360000">
                  <a:moveTo>
                    <a:pt x="773299" y="360000"/>
                  </a:moveTo>
                  <a:lnTo>
                    <a:pt x="773299" y="0"/>
                  </a:lnTo>
                  <a:lnTo>
                    <a:pt x="0" y="0"/>
                  </a:lnTo>
                  <a:lnTo>
                    <a:pt x="0" y="360000"/>
                  </a:lnTo>
                  <a:close/>
                  <a:moveTo>
                    <a:pt x="929520" y="360000"/>
                  </a:moveTo>
                  <a:lnTo>
                    <a:pt x="929520" y="0"/>
                  </a:lnTo>
                  <a:lnTo>
                    <a:pt x="863339" y="0"/>
                  </a:lnTo>
                  <a:lnTo>
                    <a:pt x="863339" y="360000"/>
                  </a:lnTo>
                  <a:close/>
                  <a:moveTo>
                    <a:pt x="1152000" y="360000"/>
                  </a:moveTo>
                  <a:lnTo>
                    <a:pt x="1152000" y="0"/>
                  </a:lnTo>
                  <a:lnTo>
                    <a:pt x="1019560" y="0"/>
                  </a:lnTo>
                  <a:lnTo>
                    <a:pt x="1019560" y="36000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27" name="Rectangle 74">
              <a:extLst>
                <a:ext uri="{FF2B5EF4-FFF2-40B4-BE49-F238E27FC236}">
                  <a16:creationId xmlns:a16="http://schemas.microsoft.com/office/drawing/2014/main" id="{0FCC6DAB-3044-43CE-9D2D-2DE329023C41}"/>
                </a:ext>
              </a:extLst>
            </p:cNvPr>
            <p:cNvSpPr/>
            <p:nvPr/>
          </p:nvSpPr>
          <p:spPr>
            <a:xfrm rot="5400000" flipH="1">
              <a:off x="9879474" y="4542548"/>
              <a:ext cx="1530076" cy="2103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294520" y="262881"/>
                  </a:moveTo>
                  <a:lnTo>
                    <a:pt x="4294520" y="390769"/>
                  </a:lnTo>
                  <a:lnTo>
                    <a:pt x="4155512" y="390769"/>
                  </a:lnTo>
                  <a:lnTo>
                    <a:pt x="4155512" y="262881"/>
                  </a:lnTo>
                  <a:close/>
                  <a:moveTo>
                    <a:pt x="4545033" y="262881"/>
                  </a:moveTo>
                  <a:lnTo>
                    <a:pt x="4545033" y="390769"/>
                  </a:lnTo>
                  <a:lnTo>
                    <a:pt x="4406025" y="390769"/>
                  </a:lnTo>
                  <a:lnTo>
                    <a:pt x="4406025" y="262881"/>
                  </a:lnTo>
                  <a:close/>
                  <a:moveTo>
                    <a:pt x="4795546" y="262881"/>
                  </a:moveTo>
                  <a:lnTo>
                    <a:pt x="4795546" y="390769"/>
                  </a:lnTo>
                  <a:lnTo>
                    <a:pt x="4656538" y="390769"/>
                  </a:lnTo>
                  <a:lnTo>
                    <a:pt x="4656538" y="262881"/>
                  </a:lnTo>
                  <a:close/>
                  <a:moveTo>
                    <a:pt x="5393520" y="0"/>
                  </a:moveTo>
                  <a:lnTo>
                    <a:pt x="1140534" y="0"/>
                  </a:lnTo>
                  <a:lnTo>
                    <a:pt x="1140534" y="658575"/>
                  </a:lnTo>
                  <a:lnTo>
                    <a:pt x="1057129" y="658575"/>
                  </a:lnTo>
                  <a:lnTo>
                    <a:pt x="1057129" y="0"/>
                  </a:lnTo>
                  <a:lnTo>
                    <a:pt x="926444" y="0"/>
                  </a:lnTo>
                  <a:lnTo>
                    <a:pt x="926444" y="658575"/>
                  </a:lnTo>
                  <a:lnTo>
                    <a:pt x="843039" y="658575"/>
                  </a:lnTo>
                  <a:lnTo>
                    <a:pt x="843039" y="0"/>
                  </a:lnTo>
                  <a:lnTo>
                    <a:pt x="712355" y="0"/>
                  </a:lnTo>
                  <a:lnTo>
                    <a:pt x="712355" y="658575"/>
                  </a:lnTo>
                  <a:lnTo>
                    <a:pt x="628950" y="658575"/>
                  </a:lnTo>
                  <a:lnTo>
                    <a:pt x="628950" y="0"/>
                  </a:lnTo>
                  <a:lnTo>
                    <a:pt x="498265" y="0"/>
                  </a:lnTo>
                  <a:lnTo>
                    <a:pt x="498265" y="658575"/>
                  </a:lnTo>
                  <a:lnTo>
                    <a:pt x="414860" y="658575"/>
                  </a:lnTo>
                  <a:lnTo>
                    <a:pt x="414860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sp>
        <p:nvSpPr>
          <p:cNvPr id="28" name="Oval 27">
            <a:extLst>
              <a:ext uri="{FF2B5EF4-FFF2-40B4-BE49-F238E27FC236}">
                <a16:creationId xmlns:a16="http://schemas.microsoft.com/office/drawing/2014/main" id="{D7679D34-93CD-437F-BC89-AE6EF9C30BDC}"/>
              </a:ext>
            </a:extLst>
          </p:cNvPr>
          <p:cNvSpPr/>
          <p:nvPr/>
        </p:nvSpPr>
        <p:spPr>
          <a:xfrm>
            <a:off x="1962898" y="1643620"/>
            <a:ext cx="617717" cy="617717"/>
          </a:xfrm>
          <a:prstGeom prst="ellipse">
            <a:avLst/>
          </a:prstGeom>
          <a:solidFill>
            <a:schemeClr val="accent1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B46D680-31FB-4A80-89D1-ECA152BFFA44}"/>
              </a:ext>
            </a:extLst>
          </p:cNvPr>
          <p:cNvSpPr/>
          <p:nvPr/>
        </p:nvSpPr>
        <p:spPr>
          <a:xfrm>
            <a:off x="3883762" y="1643620"/>
            <a:ext cx="617717" cy="617717"/>
          </a:xfrm>
          <a:prstGeom prst="ellipse">
            <a:avLst/>
          </a:prstGeom>
          <a:solidFill>
            <a:schemeClr val="accent2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1278C04-E2A2-4692-832A-567B37D31D9F}"/>
              </a:ext>
            </a:extLst>
          </p:cNvPr>
          <p:cNvSpPr/>
          <p:nvPr/>
        </p:nvSpPr>
        <p:spPr>
          <a:xfrm>
            <a:off x="7725488" y="1643620"/>
            <a:ext cx="617717" cy="617717"/>
          </a:xfrm>
          <a:prstGeom prst="ellipse">
            <a:avLst/>
          </a:prstGeom>
          <a:solidFill>
            <a:schemeClr val="accent4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2DB4DCD-2DBE-42A5-A81B-3F35CF351F04}"/>
              </a:ext>
            </a:extLst>
          </p:cNvPr>
          <p:cNvSpPr/>
          <p:nvPr/>
        </p:nvSpPr>
        <p:spPr>
          <a:xfrm>
            <a:off x="5804625" y="1643620"/>
            <a:ext cx="617717" cy="617717"/>
          </a:xfrm>
          <a:prstGeom prst="ellipse">
            <a:avLst/>
          </a:prstGeom>
          <a:solidFill>
            <a:schemeClr val="accent3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9C28B09-1FE0-40D9-9838-430ED6F5509A}"/>
              </a:ext>
            </a:extLst>
          </p:cNvPr>
          <p:cNvSpPr/>
          <p:nvPr/>
        </p:nvSpPr>
        <p:spPr>
          <a:xfrm>
            <a:off x="9646352" y="1634207"/>
            <a:ext cx="617717" cy="617717"/>
          </a:xfrm>
          <a:prstGeom prst="ellipse">
            <a:avLst/>
          </a:prstGeom>
          <a:solidFill>
            <a:schemeClr val="accent5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40686C6-5DA5-4EE8-A3FF-4C469FF99E48}"/>
              </a:ext>
            </a:extLst>
          </p:cNvPr>
          <p:cNvSpPr txBox="1"/>
          <p:nvPr/>
        </p:nvSpPr>
        <p:spPr>
          <a:xfrm>
            <a:off x="1980874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197EA2A-802F-4917-8DC9-3B0DB297A3BB}"/>
              </a:ext>
            </a:extLst>
          </p:cNvPr>
          <p:cNvSpPr txBox="1"/>
          <p:nvPr/>
        </p:nvSpPr>
        <p:spPr>
          <a:xfrm>
            <a:off x="3901738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D728642-8FB3-47BA-877D-0515DB602B3C}"/>
              </a:ext>
            </a:extLst>
          </p:cNvPr>
          <p:cNvSpPr txBox="1"/>
          <p:nvPr/>
        </p:nvSpPr>
        <p:spPr>
          <a:xfrm>
            <a:off x="7743464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5A667E-468D-4A27-977D-9178725F9935}"/>
              </a:ext>
            </a:extLst>
          </p:cNvPr>
          <p:cNvSpPr txBox="1"/>
          <p:nvPr/>
        </p:nvSpPr>
        <p:spPr>
          <a:xfrm>
            <a:off x="5822601" y="1762651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3452AF-FBDD-47A4-A151-ED942A5C6DD4}"/>
              </a:ext>
            </a:extLst>
          </p:cNvPr>
          <p:cNvSpPr txBox="1"/>
          <p:nvPr/>
        </p:nvSpPr>
        <p:spPr>
          <a:xfrm>
            <a:off x="9664328" y="1753237"/>
            <a:ext cx="581766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3C01029-DE9C-4C5E-AE02-257CDF7D70E7}"/>
              </a:ext>
            </a:extLst>
          </p:cNvPr>
          <p:cNvGrpSpPr/>
          <p:nvPr/>
        </p:nvGrpSpPr>
        <p:grpSpPr>
          <a:xfrm>
            <a:off x="1515609" y="2439497"/>
            <a:ext cx="1512296" cy="1251461"/>
            <a:chOff x="3017859" y="4192840"/>
            <a:chExt cx="1890849" cy="1950309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D9EFC76-BB56-4A2F-95F8-A5914A309B5E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49F26C5-097B-4E1E-8636-E84156969F28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7F025B6-F7F5-4BBC-9940-B43F2C47EE8B}"/>
              </a:ext>
            </a:extLst>
          </p:cNvPr>
          <p:cNvGrpSpPr/>
          <p:nvPr/>
        </p:nvGrpSpPr>
        <p:grpSpPr>
          <a:xfrm>
            <a:off x="3436472" y="2439497"/>
            <a:ext cx="1512296" cy="1251461"/>
            <a:chOff x="3017859" y="4192840"/>
            <a:chExt cx="1890849" cy="195030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346117E-9153-422C-AF83-AC90D964DFEE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FAFDDE4B-F44E-4EF4-B575-17A2D5CBEED7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1386215-1F0F-4715-8803-C9D8D2C46150}"/>
              </a:ext>
            </a:extLst>
          </p:cNvPr>
          <p:cNvGrpSpPr/>
          <p:nvPr/>
        </p:nvGrpSpPr>
        <p:grpSpPr>
          <a:xfrm>
            <a:off x="5357335" y="2439497"/>
            <a:ext cx="1512296" cy="1251461"/>
            <a:chOff x="3017859" y="4192840"/>
            <a:chExt cx="1890849" cy="1950309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149947D-4427-4AAD-8D19-AB23ED52C9E2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1E47340-C297-4C26-BC53-FF1107881E6A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ACA8CC4-EC0B-46C7-878A-42CDED35DF8C}"/>
              </a:ext>
            </a:extLst>
          </p:cNvPr>
          <p:cNvGrpSpPr/>
          <p:nvPr/>
        </p:nvGrpSpPr>
        <p:grpSpPr>
          <a:xfrm>
            <a:off x="7278199" y="2439497"/>
            <a:ext cx="1512296" cy="1251461"/>
            <a:chOff x="3017859" y="4192840"/>
            <a:chExt cx="1890849" cy="1950309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ED831BF-A1A5-4E30-A2D0-A202FF74FEF1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1582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EBA0744-B223-4C96-9F07-F4ED538979A0}"/>
                </a:ext>
              </a:extLst>
            </p:cNvPr>
            <p:cNvSpPr txBox="1"/>
            <p:nvPr/>
          </p:nvSpPr>
          <p:spPr>
            <a:xfrm>
              <a:off x="3017859" y="4192840"/>
              <a:ext cx="1870811" cy="431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CFCC922-D89D-4BD7-A8EA-CCDF9DB56F45}"/>
              </a:ext>
            </a:extLst>
          </p:cNvPr>
          <p:cNvGrpSpPr/>
          <p:nvPr/>
        </p:nvGrpSpPr>
        <p:grpSpPr>
          <a:xfrm>
            <a:off x="9199063" y="2439497"/>
            <a:ext cx="1512296" cy="1251461"/>
            <a:chOff x="3017859" y="4192839"/>
            <a:chExt cx="1890849" cy="1950311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805304FB-2FF2-4920-AEA9-CAB53B9E38CC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582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C4FBD48-642E-48C2-A91E-ADE35D265BAE}"/>
                </a:ext>
              </a:extLst>
            </p:cNvPr>
            <p:cNvSpPr txBox="1"/>
            <p:nvPr/>
          </p:nvSpPr>
          <p:spPr>
            <a:xfrm>
              <a:off x="3017859" y="4192839"/>
              <a:ext cx="1870811" cy="4316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3" name="그룹 6">
            <a:extLst>
              <a:ext uri="{FF2B5EF4-FFF2-40B4-BE49-F238E27FC236}">
                <a16:creationId xmlns:a16="http://schemas.microsoft.com/office/drawing/2014/main" id="{6472BACF-687B-43EF-95B9-21CEEB1D8779}"/>
              </a:ext>
            </a:extLst>
          </p:cNvPr>
          <p:cNvGrpSpPr/>
          <p:nvPr/>
        </p:nvGrpSpPr>
        <p:grpSpPr>
          <a:xfrm>
            <a:off x="1634405" y="3873599"/>
            <a:ext cx="1302937" cy="1791643"/>
            <a:chOff x="1610121" y="3918427"/>
            <a:chExt cx="1366965" cy="1879687"/>
          </a:xfrm>
        </p:grpSpPr>
        <p:sp>
          <p:nvSpPr>
            <p:cNvPr id="54" name="Rectangle 39">
              <a:extLst>
                <a:ext uri="{FF2B5EF4-FFF2-40B4-BE49-F238E27FC236}">
                  <a16:creationId xmlns:a16="http://schemas.microsoft.com/office/drawing/2014/main" id="{B356205E-C6E1-4EB9-B8D3-DDB3DF4C44C0}"/>
                </a:ext>
              </a:extLst>
            </p:cNvPr>
            <p:cNvSpPr/>
            <p:nvPr/>
          </p:nvSpPr>
          <p:spPr>
            <a:xfrm rot="5400000" flipV="1">
              <a:off x="2028967" y="4849995"/>
              <a:ext cx="1687478" cy="208760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42528" y="261481"/>
                  </a:moveTo>
                  <a:lnTo>
                    <a:pt x="4942528" y="389369"/>
                  </a:lnTo>
                  <a:lnTo>
                    <a:pt x="5081536" y="389369"/>
                  </a:lnTo>
                  <a:lnTo>
                    <a:pt x="5081536" y="261481"/>
                  </a:lnTo>
                  <a:close/>
                  <a:moveTo>
                    <a:pt x="4692028" y="261481"/>
                  </a:moveTo>
                  <a:lnTo>
                    <a:pt x="4692028" y="389369"/>
                  </a:lnTo>
                  <a:lnTo>
                    <a:pt x="4831036" y="389369"/>
                  </a:lnTo>
                  <a:lnTo>
                    <a:pt x="4831036" y="261481"/>
                  </a:lnTo>
                  <a:close/>
                  <a:moveTo>
                    <a:pt x="4441519" y="261481"/>
                  </a:moveTo>
                  <a:lnTo>
                    <a:pt x="4441519" y="389369"/>
                  </a:lnTo>
                  <a:lnTo>
                    <a:pt x="4580527" y="389369"/>
                  </a:lnTo>
                  <a:lnTo>
                    <a:pt x="4580527" y="261481"/>
                  </a:lnTo>
                  <a:close/>
                  <a:moveTo>
                    <a:pt x="4191008" y="261481"/>
                  </a:moveTo>
                  <a:lnTo>
                    <a:pt x="4191008" y="389369"/>
                  </a:lnTo>
                  <a:lnTo>
                    <a:pt x="4330016" y="389369"/>
                  </a:lnTo>
                  <a:lnTo>
                    <a:pt x="4330016" y="261481"/>
                  </a:lnTo>
                  <a:close/>
                  <a:moveTo>
                    <a:pt x="0" y="0"/>
                  </a:moveTo>
                  <a:lnTo>
                    <a:pt x="570675" y="0"/>
                  </a:lnTo>
                  <a:lnTo>
                    <a:pt x="570675" y="658575"/>
                  </a:lnTo>
                  <a:lnTo>
                    <a:pt x="654080" y="658575"/>
                  </a:lnTo>
                  <a:lnTo>
                    <a:pt x="654080" y="0"/>
                  </a:lnTo>
                  <a:lnTo>
                    <a:pt x="784765" y="0"/>
                  </a:lnTo>
                  <a:lnTo>
                    <a:pt x="784765" y="658575"/>
                  </a:lnTo>
                  <a:lnTo>
                    <a:pt x="868170" y="658575"/>
                  </a:lnTo>
                  <a:lnTo>
                    <a:pt x="868170" y="0"/>
                  </a:lnTo>
                  <a:lnTo>
                    <a:pt x="998854" y="0"/>
                  </a:lnTo>
                  <a:lnTo>
                    <a:pt x="998854" y="658575"/>
                  </a:lnTo>
                  <a:lnTo>
                    <a:pt x="1082259" y="658575"/>
                  </a:lnTo>
                  <a:lnTo>
                    <a:pt x="1082259" y="0"/>
                  </a:lnTo>
                  <a:lnTo>
                    <a:pt x="5393520" y="0"/>
                  </a:lnTo>
                  <a:lnTo>
                    <a:pt x="5393520" y="667240"/>
                  </a:lnTo>
                  <a:lnTo>
                    <a:pt x="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5" name="Rectangle 112">
              <a:extLst>
                <a:ext uri="{FF2B5EF4-FFF2-40B4-BE49-F238E27FC236}">
                  <a16:creationId xmlns:a16="http://schemas.microsoft.com/office/drawing/2014/main" id="{4683A30B-6E58-47A1-9F6B-7C808EA01040}"/>
                </a:ext>
              </a:extLst>
            </p:cNvPr>
            <p:cNvSpPr/>
            <p:nvPr/>
          </p:nvSpPr>
          <p:spPr>
            <a:xfrm rot="5400000" flipH="1">
              <a:off x="1636317" y="4742001"/>
              <a:ext cx="1879687" cy="232539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6" name="Rectangle 98">
              <a:extLst>
                <a:ext uri="{FF2B5EF4-FFF2-40B4-BE49-F238E27FC236}">
                  <a16:creationId xmlns:a16="http://schemas.microsoft.com/office/drawing/2014/main" id="{85BFFAE6-A36B-491D-A8B5-448C0572994D}"/>
                </a:ext>
              </a:extLst>
            </p:cNvPr>
            <p:cNvSpPr/>
            <p:nvPr/>
          </p:nvSpPr>
          <p:spPr>
            <a:xfrm rot="5400000" flipH="1">
              <a:off x="1381192" y="4795310"/>
              <a:ext cx="1784806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7" name="Rectangle 97">
              <a:extLst>
                <a:ext uri="{FF2B5EF4-FFF2-40B4-BE49-F238E27FC236}">
                  <a16:creationId xmlns:a16="http://schemas.microsoft.com/office/drawing/2014/main" id="{63CDEB51-072A-49BB-8CE3-CC38E7BD444B}"/>
                </a:ext>
              </a:extLst>
            </p:cNvPr>
            <p:cNvSpPr/>
            <p:nvPr/>
          </p:nvSpPr>
          <p:spPr>
            <a:xfrm rot="5400000" flipH="1">
              <a:off x="1239249" y="4950065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8" name="Rectangle 26">
              <a:extLst>
                <a:ext uri="{FF2B5EF4-FFF2-40B4-BE49-F238E27FC236}">
                  <a16:creationId xmlns:a16="http://schemas.microsoft.com/office/drawing/2014/main" id="{467D2D26-D940-447E-86EA-BCAB5F9F1755}"/>
                </a:ext>
              </a:extLst>
            </p:cNvPr>
            <p:cNvSpPr/>
            <p:nvPr/>
          </p:nvSpPr>
          <p:spPr>
            <a:xfrm rot="16200000" flipH="1" flipV="1">
              <a:off x="850239" y="4818315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59" name="그룹 7">
            <a:extLst>
              <a:ext uri="{FF2B5EF4-FFF2-40B4-BE49-F238E27FC236}">
                <a16:creationId xmlns:a16="http://schemas.microsoft.com/office/drawing/2014/main" id="{8501C90B-AEE6-4559-B68F-8A0D780CA70E}"/>
              </a:ext>
            </a:extLst>
          </p:cNvPr>
          <p:cNvGrpSpPr/>
          <p:nvPr/>
        </p:nvGrpSpPr>
        <p:grpSpPr>
          <a:xfrm>
            <a:off x="5375227" y="3689635"/>
            <a:ext cx="1421333" cy="1710163"/>
            <a:chOff x="5396046" y="3691673"/>
            <a:chExt cx="1491179" cy="1794202"/>
          </a:xfrm>
        </p:grpSpPr>
        <p:sp>
          <p:nvSpPr>
            <p:cNvPr id="60" name="Rectangle 26">
              <a:extLst>
                <a:ext uri="{FF2B5EF4-FFF2-40B4-BE49-F238E27FC236}">
                  <a16:creationId xmlns:a16="http://schemas.microsoft.com/office/drawing/2014/main" id="{89C1C263-33E9-413E-B931-E6D2C751DABF}"/>
                </a:ext>
              </a:extLst>
            </p:cNvPr>
            <p:cNvSpPr/>
            <p:nvPr/>
          </p:nvSpPr>
          <p:spPr>
            <a:xfrm rot="16200000" flipH="1" flipV="1">
              <a:off x="4636164" y="4505621"/>
              <a:ext cx="1734320" cy="214555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933815" y="0"/>
                  </a:moveTo>
                  <a:lnTo>
                    <a:pt x="834953" y="0"/>
                  </a:lnTo>
                  <a:lnTo>
                    <a:pt x="834953" y="658575"/>
                  </a:lnTo>
                  <a:lnTo>
                    <a:pt x="751548" y="658575"/>
                  </a:lnTo>
                  <a:lnTo>
                    <a:pt x="751548" y="0"/>
                  </a:lnTo>
                  <a:lnTo>
                    <a:pt x="620863" y="0"/>
                  </a:lnTo>
                  <a:lnTo>
                    <a:pt x="620863" y="658575"/>
                  </a:lnTo>
                  <a:lnTo>
                    <a:pt x="537458" y="658575"/>
                  </a:lnTo>
                  <a:lnTo>
                    <a:pt x="537458" y="0"/>
                  </a:lnTo>
                  <a:lnTo>
                    <a:pt x="406774" y="0"/>
                  </a:lnTo>
                  <a:lnTo>
                    <a:pt x="406774" y="658575"/>
                  </a:lnTo>
                  <a:lnTo>
                    <a:pt x="323369" y="658575"/>
                  </a:lnTo>
                  <a:lnTo>
                    <a:pt x="323369" y="0"/>
                  </a:lnTo>
                  <a:lnTo>
                    <a:pt x="192684" y="0"/>
                  </a:lnTo>
                  <a:lnTo>
                    <a:pt x="192684" y="658575"/>
                  </a:lnTo>
                  <a:lnTo>
                    <a:pt x="109279" y="658575"/>
                  </a:lnTo>
                  <a:lnTo>
                    <a:pt x="109279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4933815" y="667240"/>
                  </a:lnTo>
                  <a:close/>
                  <a:moveTo>
                    <a:pt x="5147905" y="0"/>
                  </a:moveTo>
                  <a:lnTo>
                    <a:pt x="5017220" y="0"/>
                  </a:lnTo>
                  <a:lnTo>
                    <a:pt x="5017220" y="667240"/>
                  </a:lnTo>
                  <a:lnTo>
                    <a:pt x="5147905" y="667240"/>
                  </a:lnTo>
                  <a:close/>
                  <a:moveTo>
                    <a:pt x="5393520" y="0"/>
                  </a:moveTo>
                  <a:lnTo>
                    <a:pt x="5231310" y="0"/>
                  </a:lnTo>
                  <a:lnTo>
                    <a:pt x="523131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3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1" name="Rectangle 98">
              <a:extLst>
                <a:ext uri="{FF2B5EF4-FFF2-40B4-BE49-F238E27FC236}">
                  <a16:creationId xmlns:a16="http://schemas.microsoft.com/office/drawing/2014/main" id="{33657A14-7B14-4701-B910-416B55714F32}"/>
                </a:ext>
              </a:extLst>
            </p:cNvPr>
            <p:cNvSpPr/>
            <p:nvPr/>
          </p:nvSpPr>
          <p:spPr>
            <a:xfrm rot="5400000" flipH="1">
              <a:off x="5154475" y="4524295"/>
              <a:ext cx="1694715" cy="20965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2" name="Rectangle 110">
              <a:extLst>
                <a:ext uri="{FF2B5EF4-FFF2-40B4-BE49-F238E27FC236}">
                  <a16:creationId xmlns:a16="http://schemas.microsoft.com/office/drawing/2014/main" id="{CED23E9B-7BBE-40F2-A32A-A6125EAD4883}"/>
                </a:ext>
              </a:extLst>
            </p:cNvPr>
            <p:cNvSpPr/>
            <p:nvPr/>
          </p:nvSpPr>
          <p:spPr>
            <a:xfrm rot="5400000" flipH="1">
              <a:off x="5003815" y="4633711"/>
              <a:ext cx="1499976" cy="185564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160738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160738" y="667240"/>
                  </a:lnTo>
                  <a:close/>
                  <a:moveTo>
                    <a:pt x="374828" y="0"/>
                  </a:moveTo>
                  <a:lnTo>
                    <a:pt x="244143" y="0"/>
                  </a:lnTo>
                  <a:lnTo>
                    <a:pt x="244143" y="667240"/>
                  </a:lnTo>
                  <a:lnTo>
                    <a:pt x="374828" y="667240"/>
                  </a:lnTo>
                  <a:close/>
                  <a:moveTo>
                    <a:pt x="588917" y="0"/>
                  </a:moveTo>
                  <a:lnTo>
                    <a:pt x="458233" y="0"/>
                  </a:lnTo>
                  <a:lnTo>
                    <a:pt x="458233" y="667240"/>
                  </a:lnTo>
                  <a:lnTo>
                    <a:pt x="588917" y="667240"/>
                  </a:lnTo>
                  <a:close/>
                  <a:moveTo>
                    <a:pt x="803007" y="0"/>
                  </a:moveTo>
                  <a:lnTo>
                    <a:pt x="672322" y="0"/>
                  </a:lnTo>
                  <a:lnTo>
                    <a:pt x="672322" y="667240"/>
                  </a:lnTo>
                  <a:lnTo>
                    <a:pt x="803007" y="667240"/>
                  </a:lnTo>
                  <a:close/>
                  <a:moveTo>
                    <a:pt x="5393520" y="0"/>
                  </a:moveTo>
                  <a:lnTo>
                    <a:pt x="886412" y="0"/>
                  </a:lnTo>
                  <a:lnTo>
                    <a:pt x="886412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3" name="Rectangle 112">
              <a:extLst>
                <a:ext uri="{FF2B5EF4-FFF2-40B4-BE49-F238E27FC236}">
                  <a16:creationId xmlns:a16="http://schemas.microsoft.com/office/drawing/2014/main" id="{8BA40A52-7AB3-4A15-BFDC-09492DD8784E}"/>
                </a:ext>
              </a:extLst>
            </p:cNvPr>
            <p:cNvSpPr/>
            <p:nvPr/>
          </p:nvSpPr>
          <p:spPr>
            <a:xfrm rot="5400000" flipH="1">
              <a:off x="5375077" y="4473676"/>
              <a:ext cx="1784807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615033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615033" y="667240"/>
                  </a:lnTo>
                  <a:close/>
                  <a:moveTo>
                    <a:pt x="829123" y="0"/>
                  </a:moveTo>
                  <a:lnTo>
                    <a:pt x="698438" y="0"/>
                  </a:lnTo>
                  <a:lnTo>
                    <a:pt x="698438" y="667240"/>
                  </a:lnTo>
                  <a:lnTo>
                    <a:pt x="829123" y="667240"/>
                  </a:lnTo>
                  <a:close/>
                  <a:moveTo>
                    <a:pt x="4597121" y="0"/>
                  </a:moveTo>
                  <a:lnTo>
                    <a:pt x="912528" y="0"/>
                  </a:lnTo>
                  <a:lnTo>
                    <a:pt x="912528" y="667240"/>
                  </a:lnTo>
                  <a:lnTo>
                    <a:pt x="4597121" y="667240"/>
                  </a:lnTo>
                  <a:close/>
                  <a:moveTo>
                    <a:pt x="4811211" y="0"/>
                  </a:moveTo>
                  <a:lnTo>
                    <a:pt x="4680526" y="0"/>
                  </a:lnTo>
                  <a:lnTo>
                    <a:pt x="4680526" y="667240"/>
                  </a:lnTo>
                  <a:lnTo>
                    <a:pt x="4811211" y="667240"/>
                  </a:lnTo>
                  <a:close/>
                  <a:moveTo>
                    <a:pt x="5393520" y="0"/>
                  </a:moveTo>
                  <a:lnTo>
                    <a:pt x="4894616" y="0"/>
                  </a:lnTo>
                  <a:lnTo>
                    <a:pt x="4894616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2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4" name="Rectangle 97">
              <a:extLst>
                <a:ext uri="{FF2B5EF4-FFF2-40B4-BE49-F238E27FC236}">
                  <a16:creationId xmlns:a16="http://schemas.microsoft.com/office/drawing/2014/main" id="{EECCEC1E-90D5-4F0C-9DDB-D03527858553}"/>
                </a:ext>
              </a:extLst>
            </p:cNvPr>
            <p:cNvSpPr/>
            <p:nvPr/>
          </p:nvSpPr>
          <p:spPr>
            <a:xfrm rot="5400000" flipH="1">
              <a:off x="5764657" y="4637827"/>
              <a:ext cx="1509371" cy="186726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3749325" y="214783"/>
                  </a:moveTo>
                  <a:lnTo>
                    <a:pt x="3749325" y="452458"/>
                  </a:lnTo>
                  <a:lnTo>
                    <a:pt x="3604159" y="452458"/>
                  </a:lnTo>
                  <a:lnTo>
                    <a:pt x="3604159" y="214783"/>
                  </a:lnTo>
                  <a:close/>
                  <a:moveTo>
                    <a:pt x="4010934" y="214783"/>
                  </a:moveTo>
                  <a:lnTo>
                    <a:pt x="4010934" y="452458"/>
                  </a:lnTo>
                  <a:lnTo>
                    <a:pt x="3865768" y="452458"/>
                  </a:lnTo>
                  <a:lnTo>
                    <a:pt x="3865768" y="214783"/>
                  </a:lnTo>
                  <a:close/>
                  <a:moveTo>
                    <a:pt x="4272544" y="214783"/>
                  </a:moveTo>
                  <a:lnTo>
                    <a:pt x="4272544" y="452458"/>
                  </a:lnTo>
                  <a:lnTo>
                    <a:pt x="4127378" y="452458"/>
                  </a:lnTo>
                  <a:lnTo>
                    <a:pt x="4127378" y="214783"/>
                  </a:lnTo>
                  <a:close/>
                  <a:moveTo>
                    <a:pt x="4534153" y="214783"/>
                  </a:moveTo>
                  <a:lnTo>
                    <a:pt x="4534153" y="452458"/>
                  </a:lnTo>
                  <a:lnTo>
                    <a:pt x="4388987" y="452458"/>
                  </a:lnTo>
                  <a:lnTo>
                    <a:pt x="4388987" y="214783"/>
                  </a:lnTo>
                  <a:close/>
                  <a:moveTo>
                    <a:pt x="4795763" y="214783"/>
                  </a:moveTo>
                  <a:lnTo>
                    <a:pt x="4795763" y="452458"/>
                  </a:lnTo>
                  <a:lnTo>
                    <a:pt x="4650597" y="452458"/>
                  </a:lnTo>
                  <a:lnTo>
                    <a:pt x="4650597" y="214783"/>
                  </a:lnTo>
                  <a:close/>
                  <a:moveTo>
                    <a:pt x="5057372" y="214783"/>
                  </a:moveTo>
                  <a:lnTo>
                    <a:pt x="5057372" y="452458"/>
                  </a:lnTo>
                  <a:lnTo>
                    <a:pt x="4912206" y="452458"/>
                  </a:lnTo>
                  <a:lnTo>
                    <a:pt x="4912206" y="214783"/>
                  </a:lnTo>
                  <a:close/>
                  <a:moveTo>
                    <a:pt x="5393520" y="0"/>
                  </a:move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5" name="Rectangle 98">
              <a:extLst>
                <a:ext uri="{FF2B5EF4-FFF2-40B4-BE49-F238E27FC236}">
                  <a16:creationId xmlns:a16="http://schemas.microsoft.com/office/drawing/2014/main" id="{7732B7F4-3D38-4419-AFEE-CED58BCABDFD}"/>
                </a:ext>
              </a:extLst>
            </p:cNvPr>
            <p:cNvSpPr/>
            <p:nvPr/>
          </p:nvSpPr>
          <p:spPr>
            <a:xfrm rot="5400000" flipH="1">
              <a:off x="5973589" y="4562844"/>
              <a:ext cx="1606471" cy="220801"/>
            </a:xfrm>
            <a:custGeom>
              <a:avLst/>
              <a:gdLst/>
              <a:ahLst/>
              <a:cxnLst/>
              <a:rect l="l" t="t" r="r" b="b"/>
              <a:pathLst>
                <a:path w="5393520" h="667240">
                  <a:moveTo>
                    <a:pt x="4577339" y="222921"/>
                  </a:moveTo>
                  <a:lnTo>
                    <a:pt x="4577339" y="451264"/>
                  </a:lnTo>
                  <a:lnTo>
                    <a:pt x="4329141" y="451264"/>
                  </a:lnTo>
                  <a:lnTo>
                    <a:pt x="4329141" y="222921"/>
                  </a:lnTo>
                  <a:close/>
                  <a:moveTo>
                    <a:pt x="5021455" y="222921"/>
                  </a:moveTo>
                  <a:lnTo>
                    <a:pt x="5021455" y="451264"/>
                  </a:lnTo>
                  <a:lnTo>
                    <a:pt x="4773257" y="451264"/>
                  </a:lnTo>
                  <a:lnTo>
                    <a:pt x="4773257" y="222921"/>
                  </a:lnTo>
                  <a:close/>
                  <a:moveTo>
                    <a:pt x="5393520" y="0"/>
                  </a:moveTo>
                  <a:lnTo>
                    <a:pt x="538365" y="0"/>
                  </a:lnTo>
                  <a:lnTo>
                    <a:pt x="538365" y="667239"/>
                  </a:lnTo>
                  <a:lnTo>
                    <a:pt x="300065" y="667239"/>
                  </a:lnTo>
                  <a:lnTo>
                    <a:pt x="300065" y="0"/>
                  </a:lnTo>
                  <a:lnTo>
                    <a:pt x="0" y="0"/>
                  </a:lnTo>
                  <a:lnTo>
                    <a:pt x="0" y="667240"/>
                  </a:lnTo>
                  <a:lnTo>
                    <a:pt x="5393520" y="667240"/>
                  </a:lnTo>
                  <a:close/>
                </a:path>
              </a:pathLst>
            </a:custGeom>
            <a:solidFill>
              <a:schemeClr val="accent4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8" name="그룹 4">
            <a:extLst>
              <a:ext uri="{FF2B5EF4-FFF2-40B4-BE49-F238E27FC236}">
                <a16:creationId xmlns:a16="http://schemas.microsoft.com/office/drawing/2014/main" id="{C31171A1-4761-4B27-8118-CA8C8CB4EDCF}"/>
              </a:ext>
            </a:extLst>
          </p:cNvPr>
          <p:cNvGrpSpPr/>
          <p:nvPr/>
        </p:nvGrpSpPr>
        <p:grpSpPr>
          <a:xfrm>
            <a:off x="-1" y="4723603"/>
            <a:ext cx="12192001" cy="1280156"/>
            <a:chOff x="-352257" y="4698535"/>
            <a:chExt cx="12791128" cy="1343064"/>
          </a:xfrm>
          <a:solidFill>
            <a:schemeClr val="accent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C22C13B-6E06-4E95-8205-532C1356EAF7}"/>
                </a:ext>
              </a:extLst>
            </p:cNvPr>
            <p:cNvSpPr/>
            <p:nvPr/>
          </p:nvSpPr>
          <p:spPr>
            <a:xfrm rot="10800000">
              <a:off x="-352257" y="5856126"/>
              <a:ext cx="3411159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0034EB9-73C7-436C-A037-31F90EA71270}"/>
                </a:ext>
              </a:extLst>
            </p:cNvPr>
            <p:cNvSpPr/>
            <p:nvPr/>
          </p:nvSpPr>
          <p:spPr>
            <a:xfrm rot="5400000">
              <a:off x="2381167" y="5363862"/>
              <a:ext cx="1170002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22E66C6-1F18-4E02-8C95-A0A71495A94C}"/>
                </a:ext>
              </a:extLst>
            </p:cNvPr>
            <p:cNvSpPr/>
            <p:nvPr/>
          </p:nvSpPr>
          <p:spPr>
            <a:xfrm>
              <a:off x="2876393" y="4871592"/>
              <a:ext cx="2234297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3CCCF3C-9900-4FF7-9AC1-333C7FF363DA}"/>
                </a:ext>
              </a:extLst>
            </p:cNvPr>
            <p:cNvSpPr/>
            <p:nvPr/>
          </p:nvSpPr>
          <p:spPr>
            <a:xfrm rot="5400000">
              <a:off x="4596070" y="5209692"/>
              <a:ext cx="8437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D511140-1EDE-4B2B-B8A2-6E3E58FE7A87}"/>
                </a:ext>
              </a:extLst>
            </p:cNvPr>
            <p:cNvSpPr/>
            <p:nvPr/>
          </p:nvSpPr>
          <p:spPr>
            <a:xfrm>
              <a:off x="4922724" y="5538839"/>
              <a:ext cx="2188409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B25A1BC-3F7C-4897-96C2-EAB1E69F1CE5}"/>
                </a:ext>
              </a:extLst>
            </p:cNvPr>
            <p:cNvSpPr/>
            <p:nvPr/>
          </p:nvSpPr>
          <p:spPr>
            <a:xfrm rot="5400000">
              <a:off x="6548124" y="5119692"/>
              <a:ext cx="10237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5178150-5156-4758-AE0F-87341E1B6E20}"/>
                </a:ext>
              </a:extLst>
            </p:cNvPr>
            <p:cNvSpPr/>
            <p:nvPr/>
          </p:nvSpPr>
          <p:spPr>
            <a:xfrm>
              <a:off x="6967270" y="4698995"/>
              <a:ext cx="2087863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75747FF-1F49-405C-838F-EC6EC9ADB74A}"/>
                </a:ext>
              </a:extLst>
            </p:cNvPr>
            <p:cNvSpPr/>
            <p:nvPr/>
          </p:nvSpPr>
          <p:spPr>
            <a:xfrm rot="5400000">
              <a:off x="8647195" y="5073799"/>
              <a:ext cx="936000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6C95471-3BB2-4DA5-9010-F9FDD34BDBA3}"/>
                </a:ext>
              </a:extLst>
            </p:cNvPr>
            <p:cNvSpPr/>
            <p:nvPr/>
          </p:nvSpPr>
          <p:spPr>
            <a:xfrm>
              <a:off x="9022459" y="5538839"/>
              <a:ext cx="3416412" cy="18547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05823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>
          <a:xfrm>
            <a:off x="985599" y="5119840"/>
            <a:ext cx="3829050" cy="1183253"/>
          </a:xfrm>
          <a:custGeom>
            <a:avLst/>
            <a:gdLst>
              <a:gd name="connsiteX0" fmla="*/ 0 w 3114675"/>
              <a:gd name="connsiteY0" fmla="*/ 1143000 h 1143000"/>
              <a:gd name="connsiteX1" fmla="*/ 647700 w 3114675"/>
              <a:gd name="connsiteY1" fmla="*/ 28575 h 1143000"/>
              <a:gd name="connsiteX2" fmla="*/ 2457450 w 3114675"/>
              <a:gd name="connsiteY2" fmla="*/ 0 h 1143000"/>
              <a:gd name="connsiteX3" fmla="*/ 3114675 w 3114675"/>
              <a:gd name="connsiteY3" fmla="*/ 1047750 h 1143000"/>
              <a:gd name="connsiteX4" fmla="*/ 57150 w 3114675"/>
              <a:gd name="connsiteY4" fmla="*/ 104775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4675" h="1143000">
                <a:moveTo>
                  <a:pt x="0" y="1143000"/>
                </a:moveTo>
                <a:lnTo>
                  <a:pt x="647700" y="28575"/>
                </a:lnTo>
                <a:lnTo>
                  <a:pt x="2457450" y="0"/>
                </a:lnTo>
                <a:lnTo>
                  <a:pt x="3114675" y="1047750"/>
                </a:lnTo>
                <a:lnTo>
                  <a:pt x="57150" y="1047750"/>
                </a:lnTo>
              </a:path>
            </a:pathLst>
          </a:custGeom>
          <a:solidFill>
            <a:schemeClr val="tx1"/>
          </a:solidFill>
          <a:ln>
            <a:noFill/>
          </a:ln>
          <a:effectLst>
            <a:softEdge rad="12700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5" name="Group 4"/>
          <p:cNvGrpSpPr/>
          <p:nvPr/>
        </p:nvGrpSpPr>
        <p:grpSpPr>
          <a:xfrm>
            <a:off x="1616762" y="3320525"/>
            <a:ext cx="2580320" cy="3354417"/>
            <a:chOff x="3491880" y="3356992"/>
            <a:chExt cx="2160240" cy="2808312"/>
          </a:xfrm>
        </p:grpSpPr>
        <p:sp>
          <p:nvSpPr>
            <p:cNvPr id="3" name="Rounded Rectangle 2"/>
            <p:cNvSpPr/>
            <p:nvPr/>
          </p:nvSpPr>
          <p:spPr>
            <a:xfrm>
              <a:off x="3491880" y="3356992"/>
              <a:ext cx="2160240" cy="2808312"/>
            </a:xfrm>
            <a:prstGeom prst="roundRect">
              <a:avLst>
                <a:gd name="adj" fmla="val 6085"/>
              </a:avLst>
            </a:prstGeom>
            <a:solidFill>
              <a:schemeClr val="accent1"/>
            </a:solidFill>
            <a:ln w="269875">
              <a:solidFill>
                <a:schemeClr val="tx1">
                  <a:lumMod val="75000"/>
                  <a:lumOff val="25000"/>
                </a:schemeClr>
              </a:solidFill>
            </a:ln>
            <a:scene3d>
              <a:camera prst="perspectiveRelaxed" fov="5700000">
                <a:rot lat="17373598" lon="0" rev="0"/>
              </a:camera>
              <a:lightRig rig="threePt" dir="t"/>
            </a:scene3d>
            <a:sp3d extrusionH="82550">
              <a:bevelT w="12700" h="254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" name="Oval 3"/>
            <p:cNvSpPr/>
            <p:nvPr/>
          </p:nvSpPr>
          <p:spPr>
            <a:xfrm>
              <a:off x="4391981" y="5415869"/>
              <a:ext cx="360040" cy="7200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8" name="Freeform 7"/>
          <p:cNvSpPr/>
          <p:nvPr/>
        </p:nvSpPr>
        <p:spPr>
          <a:xfrm>
            <a:off x="447675" y="2527914"/>
            <a:ext cx="5204202" cy="3224284"/>
          </a:xfrm>
          <a:custGeom>
            <a:avLst/>
            <a:gdLst>
              <a:gd name="connsiteX0" fmla="*/ 704850 w 4076700"/>
              <a:gd name="connsiteY0" fmla="*/ 3171825 h 3181350"/>
              <a:gd name="connsiteX1" fmla="*/ 3143250 w 4076700"/>
              <a:gd name="connsiteY1" fmla="*/ 3181350 h 3181350"/>
              <a:gd name="connsiteX2" fmla="*/ 4076700 w 4076700"/>
              <a:gd name="connsiteY2" fmla="*/ 0 h 3181350"/>
              <a:gd name="connsiteX3" fmla="*/ 0 w 4076700"/>
              <a:gd name="connsiteY3" fmla="*/ 0 h 3181350"/>
              <a:gd name="connsiteX4" fmla="*/ 704850 w 4076700"/>
              <a:gd name="connsiteY4" fmla="*/ 3171825 h 3181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76700" h="3181350">
                <a:moveTo>
                  <a:pt x="704850" y="3171825"/>
                </a:moveTo>
                <a:lnTo>
                  <a:pt x="3143250" y="3181350"/>
                </a:lnTo>
                <a:lnTo>
                  <a:pt x="4076700" y="0"/>
                </a:lnTo>
                <a:lnTo>
                  <a:pt x="0" y="0"/>
                </a:lnTo>
                <a:lnTo>
                  <a:pt x="704850" y="3171825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60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CA2F6623-A14F-4FD6-B005-9700D467190F}"/>
              </a:ext>
            </a:extLst>
          </p:cNvPr>
          <p:cNvGrpSpPr/>
          <p:nvPr/>
        </p:nvGrpSpPr>
        <p:grpSpPr>
          <a:xfrm rot="490439" flipH="1">
            <a:off x="5153604" y="1248269"/>
            <a:ext cx="1514451" cy="1716282"/>
            <a:chOff x="5365048" y="479821"/>
            <a:chExt cx="8036930" cy="9108010"/>
          </a:xfrm>
          <a:solidFill>
            <a:schemeClr val="accent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92E5E59B-BE66-49A7-B5FE-A675D11618F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95B9F772-65A5-47A4-9F93-277F91567119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1E7DA1DE-73AA-4873-AE53-0B24D03B9B4A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46B7DE31-BF08-4DE3-BBF6-E11CABFA18A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F338CE76-65F4-413D-B689-D91A07D400D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89889A0C-0D86-429C-917B-ACFE72D10C0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BDB21B25-9C97-4F13-B1D6-1AF86BD6088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8F94D4D-662B-44BA-B8CE-2FF65A9ED4D9}"/>
              </a:ext>
            </a:extLst>
          </p:cNvPr>
          <p:cNvGrpSpPr/>
          <p:nvPr/>
        </p:nvGrpSpPr>
        <p:grpSpPr>
          <a:xfrm>
            <a:off x="1501483" y="2906233"/>
            <a:ext cx="3692953" cy="2494635"/>
            <a:chOff x="1833759" y="3643755"/>
            <a:chExt cx="4334877" cy="2928263"/>
          </a:xfrm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68" name="Oval 67"/>
            <p:cNvSpPr/>
            <p:nvPr/>
          </p:nvSpPr>
          <p:spPr>
            <a:xfrm>
              <a:off x="2935813" y="4359988"/>
              <a:ext cx="627775" cy="62777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8" name="Oval 87"/>
            <p:cNvSpPr/>
            <p:nvPr/>
          </p:nvSpPr>
          <p:spPr>
            <a:xfrm rot="1674395" flipV="1">
              <a:off x="6001266" y="3735041"/>
              <a:ext cx="167370" cy="156958"/>
            </a:xfrm>
            <a:prstGeom prst="rt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9" name="Oval 88"/>
            <p:cNvSpPr/>
            <p:nvPr/>
          </p:nvSpPr>
          <p:spPr>
            <a:xfrm rot="3427127" flipV="1">
              <a:off x="3709847" y="5109832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1" name="Oval 90"/>
            <p:cNvSpPr/>
            <p:nvPr/>
          </p:nvSpPr>
          <p:spPr>
            <a:xfrm rot="1357576" flipV="1">
              <a:off x="3484424" y="5267574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3" name="Oval 62"/>
            <p:cNvSpPr/>
            <p:nvPr/>
          </p:nvSpPr>
          <p:spPr>
            <a:xfrm>
              <a:off x="3709472" y="3759648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" name="Oval 6"/>
            <p:cNvSpPr/>
            <p:nvPr/>
          </p:nvSpPr>
          <p:spPr>
            <a:xfrm rot="20700000">
              <a:off x="2356342" y="5533887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" name="Oval 32"/>
            <p:cNvSpPr/>
            <p:nvPr/>
          </p:nvSpPr>
          <p:spPr>
            <a:xfrm rot="20821637">
              <a:off x="3200975" y="5036131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4" name="Oval 33"/>
            <p:cNvSpPr/>
            <p:nvPr/>
          </p:nvSpPr>
          <p:spPr>
            <a:xfrm rot="14329967">
              <a:off x="4052262" y="5562323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5" name="Oval 34"/>
            <p:cNvSpPr/>
            <p:nvPr/>
          </p:nvSpPr>
          <p:spPr>
            <a:xfrm rot="5177028">
              <a:off x="4181696" y="4718512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" name="Oval 37"/>
            <p:cNvSpPr/>
            <p:nvPr/>
          </p:nvSpPr>
          <p:spPr>
            <a:xfrm rot="11551301">
              <a:off x="2108239" y="5056350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9" name="Oval 38"/>
            <p:cNvSpPr/>
            <p:nvPr/>
          </p:nvSpPr>
          <p:spPr>
            <a:xfrm rot="1600492">
              <a:off x="4732373" y="4411106"/>
              <a:ext cx="811739" cy="8117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0" name="Oval 39"/>
            <p:cNvSpPr/>
            <p:nvPr/>
          </p:nvSpPr>
          <p:spPr>
            <a:xfrm rot="2074166">
              <a:off x="3550760" y="4204083"/>
              <a:ext cx="627775" cy="627775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" name="Oval 41"/>
            <p:cNvSpPr/>
            <p:nvPr/>
          </p:nvSpPr>
          <p:spPr>
            <a:xfrm rot="4582526">
              <a:off x="4267719" y="3644413"/>
              <a:ext cx="974431" cy="97443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3" name="Oval 42"/>
            <p:cNvSpPr/>
            <p:nvPr/>
          </p:nvSpPr>
          <p:spPr>
            <a:xfrm rot="17693314">
              <a:off x="4979297" y="3807952"/>
              <a:ext cx="627775" cy="627775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3" name="Oval 52"/>
            <p:cNvSpPr/>
            <p:nvPr/>
          </p:nvSpPr>
          <p:spPr>
            <a:xfrm rot="4187020">
              <a:off x="3155392" y="4106323"/>
              <a:ext cx="363843" cy="363843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4" name="Oval 53"/>
            <p:cNvSpPr/>
            <p:nvPr/>
          </p:nvSpPr>
          <p:spPr>
            <a:xfrm rot="1357576">
              <a:off x="5382780" y="4747088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5" name="Oval 54"/>
            <p:cNvSpPr/>
            <p:nvPr/>
          </p:nvSpPr>
          <p:spPr>
            <a:xfrm rot="15834631">
              <a:off x="1833759" y="5947674"/>
              <a:ext cx="403709" cy="4037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1" name="Oval 60"/>
            <p:cNvSpPr/>
            <p:nvPr/>
          </p:nvSpPr>
          <p:spPr>
            <a:xfrm>
              <a:off x="1911104" y="5226455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" name="Oval 63"/>
            <p:cNvSpPr/>
            <p:nvPr/>
          </p:nvSpPr>
          <p:spPr>
            <a:xfrm rot="2084131">
              <a:off x="3659929" y="6157116"/>
              <a:ext cx="414902" cy="41490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Oval 66"/>
            <p:cNvSpPr/>
            <p:nvPr/>
          </p:nvSpPr>
          <p:spPr>
            <a:xfrm rot="20242620" flipV="1">
              <a:off x="4356746" y="566918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9" name="Oval 68"/>
            <p:cNvSpPr/>
            <p:nvPr/>
          </p:nvSpPr>
          <p:spPr>
            <a:xfrm rot="4259599" flipV="1">
              <a:off x="5065661" y="364375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1" name="Oval 70"/>
            <p:cNvSpPr/>
            <p:nvPr/>
          </p:nvSpPr>
          <p:spPr>
            <a:xfrm rot="18981222" flipV="1">
              <a:off x="5694406" y="4354087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2" name="Oval 71"/>
            <p:cNvSpPr/>
            <p:nvPr/>
          </p:nvSpPr>
          <p:spPr>
            <a:xfrm rot="18989564" flipV="1">
              <a:off x="3517919" y="4080099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3" name="Oval 72"/>
            <p:cNvSpPr/>
            <p:nvPr/>
          </p:nvSpPr>
          <p:spPr>
            <a:xfrm flipV="1">
              <a:off x="4000009" y="6377375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4" name="Oval 73"/>
            <p:cNvSpPr/>
            <p:nvPr/>
          </p:nvSpPr>
          <p:spPr>
            <a:xfrm rot="18981222" flipV="1">
              <a:off x="4962389" y="5403886"/>
              <a:ext cx="328240" cy="32824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1" name="Oval 80"/>
            <p:cNvSpPr/>
            <p:nvPr/>
          </p:nvSpPr>
          <p:spPr>
            <a:xfrm rot="2013011" flipV="1">
              <a:off x="5093761" y="3916688"/>
              <a:ext cx="180331" cy="170184"/>
            </a:xfrm>
            <a:prstGeom prst="rt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2" name="Oval 81"/>
            <p:cNvSpPr/>
            <p:nvPr/>
          </p:nvSpPr>
          <p:spPr>
            <a:xfrm rot="21326706" flipV="1">
              <a:off x="5650624" y="3666575"/>
              <a:ext cx="323556" cy="323556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5" name="Oval 84"/>
            <p:cNvSpPr/>
            <p:nvPr/>
          </p:nvSpPr>
          <p:spPr>
            <a:xfrm rot="20616082" flipV="1">
              <a:off x="4009697" y="3654822"/>
              <a:ext cx="354610" cy="3546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2" name="Oval 91"/>
            <p:cNvSpPr/>
            <p:nvPr/>
          </p:nvSpPr>
          <p:spPr>
            <a:xfrm rot="13925549" flipV="1">
              <a:off x="5306163" y="5393204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3" name="Oval 92"/>
            <p:cNvSpPr/>
            <p:nvPr/>
          </p:nvSpPr>
          <p:spPr>
            <a:xfrm flipV="1">
              <a:off x="4697542" y="4318715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4" name="Oval 93"/>
            <p:cNvSpPr/>
            <p:nvPr/>
          </p:nvSpPr>
          <p:spPr>
            <a:xfrm rot="19098113" flipV="1">
              <a:off x="3475524" y="4964500"/>
              <a:ext cx="182960" cy="18296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5" name="Oval 94"/>
            <p:cNvSpPr/>
            <p:nvPr/>
          </p:nvSpPr>
          <p:spPr>
            <a:xfrm rot="1357576" flipV="1">
              <a:off x="3894298" y="6048725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0" name="Oval 99"/>
            <p:cNvSpPr/>
            <p:nvPr/>
          </p:nvSpPr>
          <p:spPr>
            <a:xfrm rot="19876340" flipV="1">
              <a:off x="5047771" y="5013179"/>
              <a:ext cx="272312" cy="27231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3" name="Oval 102"/>
            <p:cNvSpPr/>
            <p:nvPr/>
          </p:nvSpPr>
          <p:spPr>
            <a:xfrm rot="16720534" flipV="1">
              <a:off x="4055831" y="4354832"/>
              <a:ext cx="354610" cy="35461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4" name="Oval 103"/>
            <p:cNvSpPr/>
            <p:nvPr/>
          </p:nvSpPr>
          <p:spPr>
            <a:xfrm rot="19876340" flipV="1">
              <a:off x="3889214" y="5353656"/>
              <a:ext cx="250048" cy="250048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5" name="Oval 124"/>
            <p:cNvSpPr/>
            <p:nvPr/>
          </p:nvSpPr>
          <p:spPr>
            <a:xfrm flipV="1">
              <a:off x="4581882" y="5288625"/>
              <a:ext cx="255830" cy="25583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6" name="Oval 125"/>
            <p:cNvSpPr/>
            <p:nvPr/>
          </p:nvSpPr>
          <p:spPr>
            <a:xfrm flipV="1">
              <a:off x="2389915" y="4683836"/>
              <a:ext cx="267754" cy="267754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5" name="Oval 74"/>
            <p:cNvSpPr/>
            <p:nvPr/>
          </p:nvSpPr>
          <p:spPr>
            <a:xfrm rot="18837230" flipV="1">
              <a:off x="2970002" y="5732390"/>
              <a:ext cx="323556" cy="323556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12" name="Rectangle 16">
            <a:extLst>
              <a:ext uri="{FF2B5EF4-FFF2-40B4-BE49-F238E27FC236}">
                <a16:creationId xmlns:a16="http://schemas.microsoft.com/office/drawing/2014/main" id="{567F2724-D05B-413A-B7D3-0356BAE33486}"/>
              </a:ext>
            </a:extLst>
          </p:cNvPr>
          <p:cNvSpPr/>
          <p:nvPr/>
        </p:nvSpPr>
        <p:spPr>
          <a:xfrm>
            <a:off x="3575966" y="3977894"/>
            <a:ext cx="219174" cy="13991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3" name="Oval 21">
            <a:extLst>
              <a:ext uri="{FF2B5EF4-FFF2-40B4-BE49-F238E27FC236}">
                <a16:creationId xmlns:a16="http://schemas.microsoft.com/office/drawing/2014/main" id="{F3FD89C9-0883-4DDB-B687-E5E219F7E1F4}"/>
              </a:ext>
            </a:extLst>
          </p:cNvPr>
          <p:cNvSpPr>
            <a:spLocks noChangeAspect="1"/>
          </p:cNvSpPr>
          <p:nvPr/>
        </p:nvSpPr>
        <p:spPr>
          <a:xfrm>
            <a:off x="2528463" y="3756185"/>
            <a:ext cx="230916" cy="23284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4" name="Donut 8">
            <a:extLst>
              <a:ext uri="{FF2B5EF4-FFF2-40B4-BE49-F238E27FC236}">
                <a16:creationId xmlns:a16="http://schemas.microsoft.com/office/drawing/2014/main" id="{E24BCA15-D9AE-4A7D-97AD-3821C86BEA2B}"/>
              </a:ext>
            </a:extLst>
          </p:cNvPr>
          <p:cNvSpPr/>
          <p:nvPr/>
        </p:nvSpPr>
        <p:spPr>
          <a:xfrm>
            <a:off x="3633296" y="3051347"/>
            <a:ext cx="222804" cy="266322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5" name="Teardrop 6">
            <a:extLst>
              <a:ext uri="{FF2B5EF4-FFF2-40B4-BE49-F238E27FC236}">
                <a16:creationId xmlns:a16="http://schemas.microsoft.com/office/drawing/2014/main" id="{8ED76E2B-C76A-40ED-B611-9751996B0E6C}"/>
              </a:ext>
            </a:extLst>
          </p:cNvPr>
          <p:cNvSpPr/>
          <p:nvPr/>
        </p:nvSpPr>
        <p:spPr>
          <a:xfrm rot="8100000">
            <a:off x="2146346" y="5000041"/>
            <a:ext cx="226274" cy="219783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7" name="Rounded Rectangle 7">
            <a:extLst>
              <a:ext uri="{FF2B5EF4-FFF2-40B4-BE49-F238E27FC236}">
                <a16:creationId xmlns:a16="http://schemas.microsoft.com/office/drawing/2014/main" id="{C59389E1-44D9-433D-90ED-9A8B48871880}"/>
              </a:ext>
            </a:extLst>
          </p:cNvPr>
          <p:cNvSpPr/>
          <p:nvPr/>
        </p:nvSpPr>
        <p:spPr>
          <a:xfrm>
            <a:off x="2881773" y="4559591"/>
            <a:ext cx="262845" cy="22032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8" name="Rectangle 16">
            <a:extLst>
              <a:ext uri="{FF2B5EF4-FFF2-40B4-BE49-F238E27FC236}">
                <a16:creationId xmlns:a16="http://schemas.microsoft.com/office/drawing/2014/main" id="{BB501D02-58E1-4C57-9746-478FEBC76A24}"/>
              </a:ext>
            </a:extLst>
          </p:cNvPr>
          <p:cNvSpPr/>
          <p:nvPr/>
        </p:nvSpPr>
        <p:spPr>
          <a:xfrm rot="2700000">
            <a:off x="2991489" y="3521256"/>
            <a:ext cx="155763" cy="28750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9" name="Rectangle 9">
            <a:extLst>
              <a:ext uri="{FF2B5EF4-FFF2-40B4-BE49-F238E27FC236}">
                <a16:creationId xmlns:a16="http://schemas.microsoft.com/office/drawing/2014/main" id="{06B9E90E-EBF7-47ED-9818-5F6BAC5DB54C}"/>
              </a:ext>
            </a:extLst>
          </p:cNvPr>
          <p:cNvSpPr/>
          <p:nvPr/>
        </p:nvSpPr>
        <p:spPr>
          <a:xfrm>
            <a:off x="3931786" y="4868846"/>
            <a:ext cx="261784" cy="23802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0" name="Freeform 19">
            <a:extLst>
              <a:ext uri="{FF2B5EF4-FFF2-40B4-BE49-F238E27FC236}">
                <a16:creationId xmlns:a16="http://schemas.microsoft.com/office/drawing/2014/main" id="{D72B3ECF-A201-425E-9492-3B625D8EF7D7}"/>
              </a:ext>
            </a:extLst>
          </p:cNvPr>
          <p:cNvSpPr/>
          <p:nvPr/>
        </p:nvSpPr>
        <p:spPr>
          <a:xfrm>
            <a:off x="2157529" y="4225999"/>
            <a:ext cx="202913" cy="199660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48" name="Donut 39">
            <a:extLst>
              <a:ext uri="{FF2B5EF4-FFF2-40B4-BE49-F238E27FC236}">
                <a16:creationId xmlns:a16="http://schemas.microsoft.com/office/drawing/2014/main" id="{0FC70545-D8D2-41DC-ABC0-37D0F3CB4956}"/>
              </a:ext>
            </a:extLst>
          </p:cNvPr>
          <p:cNvSpPr/>
          <p:nvPr/>
        </p:nvSpPr>
        <p:spPr>
          <a:xfrm>
            <a:off x="4003930" y="3839630"/>
            <a:ext cx="249835" cy="24983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BF9965A9-2939-4736-B3ED-930FF3029B6D}"/>
              </a:ext>
            </a:extLst>
          </p:cNvPr>
          <p:cNvSpPr/>
          <p:nvPr/>
        </p:nvSpPr>
        <p:spPr>
          <a:xfrm>
            <a:off x="6451309" y="3257627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6B5CCE6F-23FE-427C-8AC2-6F4F581A45E2}"/>
              </a:ext>
            </a:extLst>
          </p:cNvPr>
          <p:cNvSpPr txBox="1"/>
          <p:nvPr/>
        </p:nvSpPr>
        <p:spPr>
          <a:xfrm>
            <a:off x="6983614" y="3242241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563A886-3B68-483A-8216-97D2AA5D7D88}"/>
              </a:ext>
            </a:extLst>
          </p:cNvPr>
          <p:cNvSpPr txBox="1"/>
          <p:nvPr/>
        </p:nvSpPr>
        <p:spPr>
          <a:xfrm>
            <a:off x="6566878" y="3365347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7E979483-F53D-46AA-B3BE-9048BEA0B737}"/>
              </a:ext>
            </a:extLst>
          </p:cNvPr>
          <p:cNvSpPr/>
          <p:nvPr/>
        </p:nvSpPr>
        <p:spPr>
          <a:xfrm>
            <a:off x="6451309" y="4035519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215E6D9-34E7-4AF1-B941-20B82113E63A}"/>
              </a:ext>
            </a:extLst>
          </p:cNvPr>
          <p:cNvSpPr txBox="1"/>
          <p:nvPr/>
        </p:nvSpPr>
        <p:spPr>
          <a:xfrm>
            <a:off x="6983614" y="4020132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20A9B7E-8A19-42E9-8898-68D30F2FEDF4}"/>
              </a:ext>
            </a:extLst>
          </p:cNvPr>
          <p:cNvSpPr txBox="1"/>
          <p:nvPr/>
        </p:nvSpPr>
        <p:spPr>
          <a:xfrm>
            <a:off x="6566878" y="4143239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2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F297EAE8-16B5-470E-997C-7EDB3013CB5F}"/>
              </a:ext>
            </a:extLst>
          </p:cNvPr>
          <p:cNvSpPr/>
          <p:nvPr/>
        </p:nvSpPr>
        <p:spPr>
          <a:xfrm>
            <a:off x="6451309" y="4813411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B3C7615-94AB-4C4B-992E-E20634A4FE52}"/>
              </a:ext>
            </a:extLst>
          </p:cNvPr>
          <p:cNvSpPr txBox="1"/>
          <p:nvPr/>
        </p:nvSpPr>
        <p:spPr>
          <a:xfrm>
            <a:off x="6983614" y="4798025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CA0C39BF-F23B-4BD5-970E-8A35C20FB9B2}"/>
              </a:ext>
            </a:extLst>
          </p:cNvPr>
          <p:cNvSpPr txBox="1"/>
          <p:nvPr/>
        </p:nvSpPr>
        <p:spPr>
          <a:xfrm>
            <a:off x="6566878" y="4921131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3</a:t>
            </a: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75294901-72EA-4A31-9849-9796322296F6}"/>
              </a:ext>
            </a:extLst>
          </p:cNvPr>
          <p:cNvSpPr/>
          <p:nvPr/>
        </p:nvSpPr>
        <p:spPr>
          <a:xfrm>
            <a:off x="6451309" y="5591302"/>
            <a:ext cx="430886" cy="430886"/>
          </a:xfrm>
          <a:prstGeom prst="ellips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03DD4EA6-B1DF-44CE-BE86-862A59D1ECC7}"/>
              </a:ext>
            </a:extLst>
          </p:cNvPr>
          <p:cNvSpPr txBox="1"/>
          <p:nvPr/>
        </p:nvSpPr>
        <p:spPr>
          <a:xfrm>
            <a:off x="6983614" y="5575915"/>
            <a:ext cx="447496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Example Text : Get a modern PowerPoint  Presentation that is beautifully designed. I believe that this Template will your Time.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1D495D18-F19F-49C0-8CA0-DD83C42695D4}"/>
              </a:ext>
            </a:extLst>
          </p:cNvPr>
          <p:cNvSpPr txBox="1"/>
          <p:nvPr/>
        </p:nvSpPr>
        <p:spPr>
          <a:xfrm>
            <a:off x="6566878" y="5699023"/>
            <a:ext cx="199749" cy="215444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4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4475C07-B69C-411B-860F-4603029F5F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07DE2B34-BE97-4312-ADB9-8F60E6F4E2B4}"/>
              </a:ext>
            </a:extLst>
          </p:cNvPr>
          <p:cNvSpPr txBox="1"/>
          <p:nvPr/>
        </p:nvSpPr>
        <p:spPr>
          <a:xfrm>
            <a:off x="6950962" y="1862813"/>
            <a:ext cx="45402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Get a modern PowerPoint  Presentation that is beautifully designed.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98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28" name="Up Arrow 3">
            <a:extLst>
              <a:ext uri="{FF2B5EF4-FFF2-40B4-BE49-F238E27FC236}">
                <a16:creationId xmlns:a16="http://schemas.microsoft.com/office/drawing/2014/main" id="{98934D00-F7D1-49CA-9D8E-52A01E3DA3CA}"/>
              </a:ext>
            </a:extLst>
          </p:cNvPr>
          <p:cNvSpPr/>
          <p:nvPr/>
        </p:nvSpPr>
        <p:spPr>
          <a:xfrm>
            <a:off x="10011332" y="2218067"/>
            <a:ext cx="1215499" cy="156278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9" name="Up Arrow 4">
            <a:extLst>
              <a:ext uri="{FF2B5EF4-FFF2-40B4-BE49-F238E27FC236}">
                <a16:creationId xmlns:a16="http://schemas.microsoft.com/office/drawing/2014/main" id="{9E06F2D5-1278-4931-AAD3-56704B047472}"/>
              </a:ext>
            </a:extLst>
          </p:cNvPr>
          <p:cNvSpPr/>
          <p:nvPr/>
        </p:nvSpPr>
        <p:spPr>
          <a:xfrm rot="10800000">
            <a:off x="10011332" y="4162283"/>
            <a:ext cx="1215499" cy="1562784"/>
          </a:xfrm>
          <a:prstGeom prst="upArrow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AEADA1-EE63-4413-A17A-4E8375857021}"/>
              </a:ext>
            </a:extLst>
          </p:cNvPr>
          <p:cNvSpPr txBox="1"/>
          <p:nvPr/>
        </p:nvSpPr>
        <p:spPr>
          <a:xfrm>
            <a:off x="8439150" y="3058663"/>
            <a:ext cx="129866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ED2EE96-DC04-42E1-9438-0125D46F4518}"/>
              </a:ext>
            </a:extLst>
          </p:cNvPr>
          <p:cNvSpPr txBox="1"/>
          <p:nvPr/>
        </p:nvSpPr>
        <p:spPr>
          <a:xfrm>
            <a:off x="8439150" y="4261044"/>
            <a:ext cx="129866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18%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CF251A2-C710-4A29-81ED-0E49BD3AB478}"/>
              </a:ext>
            </a:extLst>
          </p:cNvPr>
          <p:cNvSpPr txBox="1"/>
          <p:nvPr/>
        </p:nvSpPr>
        <p:spPr>
          <a:xfrm>
            <a:off x="8323329" y="219356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23BF488-B8E7-486B-B612-A6899CEA7E6C}"/>
              </a:ext>
            </a:extLst>
          </p:cNvPr>
          <p:cNvSpPr txBox="1"/>
          <p:nvPr/>
        </p:nvSpPr>
        <p:spPr>
          <a:xfrm>
            <a:off x="8323329" y="5433921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300C83-4B9B-4F80-B3A8-EEC8F63FE4F5}"/>
              </a:ext>
            </a:extLst>
          </p:cNvPr>
          <p:cNvSpPr txBox="1"/>
          <p:nvPr/>
        </p:nvSpPr>
        <p:spPr>
          <a:xfrm>
            <a:off x="882370" y="1980238"/>
            <a:ext cx="126033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50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B3A572B-C90E-4877-9380-FEE959BC6E63}"/>
              </a:ext>
            </a:extLst>
          </p:cNvPr>
          <p:cNvSpPr txBox="1"/>
          <p:nvPr/>
        </p:nvSpPr>
        <p:spPr>
          <a:xfrm>
            <a:off x="2180474" y="2054678"/>
            <a:ext cx="5697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I hope and I believe that this Template will your Time, Money and Reputation.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1D35E6-0405-4FAC-9DD5-F4154900CBC4}"/>
              </a:ext>
            </a:extLst>
          </p:cNvPr>
          <p:cNvSpPr txBox="1"/>
          <p:nvPr/>
        </p:nvSpPr>
        <p:spPr>
          <a:xfrm>
            <a:off x="885659" y="2808931"/>
            <a:ext cx="6992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347E4E-39A2-4398-8390-B1ED0F8D0E60}"/>
              </a:ext>
            </a:extLst>
          </p:cNvPr>
          <p:cNvSpPr txBox="1"/>
          <p:nvPr/>
        </p:nvSpPr>
        <p:spPr>
          <a:xfrm>
            <a:off x="885660" y="1605780"/>
            <a:ext cx="2514086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67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867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D1A6F65E-A425-476E-AB41-880D7C753A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0838423"/>
              </p:ext>
            </p:extLst>
          </p:nvPr>
        </p:nvGraphicFramePr>
        <p:xfrm>
          <a:off x="889381" y="3779971"/>
          <a:ext cx="6992404" cy="2372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4076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7C780D9-2B3C-460E-B36A-A9182DF37AA6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F749908-BBF6-4234-8F28-877515A25514}"/>
              </a:ext>
            </a:extLst>
          </p:cNvPr>
          <p:cNvGrpSpPr/>
          <p:nvPr/>
        </p:nvGrpSpPr>
        <p:grpSpPr>
          <a:xfrm>
            <a:off x="6218271" y="1030819"/>
            <a:ext cx="4672723" cy="3837954"/>
            <a:chOff x="886442" y="1287541"/>
            <a:chExt cx="3397525" cy="661914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3409E81-C7BB-4D0B-87E6-C5B206FFC7BE}"/>
                </a:ext>
              </a:extLst>
            </p:cNvPr>
            <p:cNvSpPr txBox="1"/>
            <p:nvPr/>
          </p:nvSpPr>
          <p:spPr>
            <a:xfrm>
              <a:off x="886442" y="1287541"/>
              <a:ext cx="3397525" cy="65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867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867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3CE7765-6DF5-4AB3-94DF-4530C79025DA}"/>
                </a:ext>
              </a:extLst>
            </p:cNvPr>
            <p:cNvSpPr txBox="1"/>
            <p:nvPr/>
          </p:nvSpPr>
          <p:spPr>
            <a:xfrm>
              <a:off x="886442" y="2651684"/>
              <a:ext cx="3397525" cy="52550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You can simply impress your audience and add a unique zing and appeal to your Presentations. You can simply impress your audience and add a unique zing and appeal to your Presentations. You can simply impress your audience and add a unique zing and appeal to your Presentations. I hope and I believe that this Template will your Time, Money and Reputation.</a:t>
              </a:r>
            </a:p>
            <a:p>
              <a:pPr algn="ctr"/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 You can simply impress your audience and add a unique zing and appeal to your Presentations. </a:t>
              </a:r>
            </a:p>
            <a:p>
              <a:pPr algn="ctr"/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A1855B9-9595-426D-BF79-6A051F6DD871}"/>
                </a:ext>
              </a:extLst>
            </p:cNvPr>
            <p:cNvSpPr txBox="1"/>
            <p:nvPr/>
          </p:nvSpPr>
          <p:spPr>
            <a:xfrm>
              <a:off x="886442" y="2048924"/>
              <a:ext cx="3397525" cy="796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1BB1259F-758E-41AE-99C6-53200109B62C}"/>
              </a:ext>
            </a:extLst>
          </p:cNvPr>
          <p:cNvSpPr txBox="1">
            <a:spLocks/>
          </p:cNvSpPr>
          <p:nvPr/>
        </p:nvSpPr>
        <p:spPr>
          <a:xfrm>
            <a:off x="796649" y="737294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Heading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6E052B9-F772-47F7-85BF-B094E62BCFBB}"/>
              </a:ext>
            </a:extLst>
          </p:cNvPr>
          <p:cNvSpPr txBox="1">
            <a:spLocks/>
          </p:cNvSpPr>
          <p:nvPr/>
        </p:nvSpPr>
        <p:spPr>
          <a:xfrm>
            <a:off x="856718" y="5295412"/>
            <a:ext cx="2833395" cy="6159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1C41FA56-E923-41F2-B649-89328E654391}"/>
              </a:ext>
            </a:extLst>
          </p:cNvPr>
          <p:cNvSpPr/>
          <p:nvPr/>
        </p:nvSpPr>
        <p:spPr>
          <a:xfrm flipH="1">
            <a:off x="930440" y="4789719"/>
            <a:ext cx="410510" cy="33864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22C5A503-4ADB-46D4-B617-ABF0322727D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BE3066DD-C0E0-4E2B-A70A-DEE168EA8E26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50790DE5-A95E-4B4B-8A61-221BF5436FEA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6C36AAEF-5E21-4C02-B2F2-91FA7FF45AA6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F4E6982B-6E54-46A4-B2FE-B46AB487536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15" name="Frame 114">
            <a:extLst>
              <a:ext uri="{FF2B5EF4-FFF2-40B4-BE49-F238E27FC236}">
                <a16:creationId xmlns:a16="http://schemas.microsoft.com/office/drawing/2014/main" id="{68314074-F6DB-49A6-9B3B-E2199791E55F}"/>
              </a:ext>
            </a:extLst>
          </p:cNvPr>
          <p:cNvSpPr/>
          <p:nvPr/>
        </p:nvSpPr>
        <p:spPr>
          <a:xfrm>
            <a:off x="5571039" y="647700"/>
            <a:ext cx="5967187" cy="5562600"/>
          </a:xfrm>
          <a:prstGeom prst="frame">
            <a:avLst>
              <a:gd name="adj1" fmla="val 23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50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E5FA365-F4B6-4885-98E9-319BBA6CC9AF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9595561E-B81D-4F74-89C6-156AB54921AA}"/>
              </a:ext>
            </a:extLst>
          </p:cNvPr>
          <p:cNvSpPr/>
          <p:nvPr/>
        </p:nvSpPr>
        <p:spPr>
          <a:xfrm>
            <a:off x="8782051" y="647700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ECC00AA-ABBD-45B3-B852-4F0AD3173611}"/>
              </a:ext>
            </a:extLst>
          </p:cNvPr>
          <p:cNvSpPr/>
          <p:nvPr/>
        </p:nvSpPr>
        <p:spPr>
          <a:xfrm>
            <a:off x="5516888" y="646921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6519670 h 8343900"/>
              <a:gd name="connsiteX3" fmla="*/ 3906589 w 4134263"/>
              <a:gd name="connsiteY3" fmla="*/ 6519670 h 8343900"/>
              <a:gd name="connsiteX4" fmla="*/ 3906589 w 4134263"/>
              <a:gd name="connsiteY4" fmla="*/ 227674 h 8343900"/>
              <a:gd name="connsiteX5" fmla="*/ 227674 w 4134263"/>
              <a:gd name="connsiteY5" fmla="*/ 227674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7896632 h 8343900"/>
              <a:gd name="connsiteX9" fmla="*/ 4134263 w 4134263"/>
              <a:gd name="connsiteY9" fmla="*/ 7896632 h 8343900"/>
              <a:gd name="connsiteX10" fmla="*/ 4134263 w 4134263"/>
              <a:gd name="connsiteY10" fmla="*/ 8343900 h 8343900"/>
              <a:gd name="connsiteX11" fmla="*/ 0 w 4134263"/>
              <a:gd name="connsiteY11" fmla="*/ 8343900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6519670"/>
                </a:lnTo>
                <a:lnTo>
                  <a:pt x="3906589" y="6519670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7896632"/>
                </a:lnTo>
                <a:lnTo>
                  <a:pt x="4134263" y="7896632"/>
                </a:lnTo>
                <a:lnTo>
                  <a:pt x="4134263" y="8343900"/>
                </a:lnTo>
                <a:lnTo>
                  <a:pt x="0" y="83439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A4CF1B-BA6B-4A81-9DD2-CDDB37B545D1}"/>
              </a:ext>
            </a:extLst>
          </p:cNvPr>
          <p:cNvGrpSpPr/>
          <p:nvPr/>
        </p:nvGrpSpPr>
        <p:grpSpPr>
          <a:xfrm>
            <a:off x="5925805" y="1023006"/>
            <a:ext cx="1938339" cy="3778253"/>
            <a:chOff x="5989719" y="1433694"/>
            <a:chExt cx="2451169" cy="552743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652A1C8-FE16-4CB4-8588-83E429F43237}"/>
                </a:ext>
              </a:extLst>
            </p:cNvPr>
            <p:cNvSpPr txBox="1"/>
            <p:nvPr/>
          </p:nvSpPr>
          <p:spPr>
            <a:xfrm>
              <a:off x="5989719" y="1433694"/>
              <a:ext cx="2451169" cy="495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636E553-E2A5-4B59-98BD-EAB49CB54170}"/>
                </a:ext>
              </a:extLst>
            </p:cNvPr>
            <p:cNvSpPr txBox="1"/>
            <p:nvPr/>
          </p:nvSpPr>
          <p:spPr>
            <a:xfrm>
              <a:off x="5989719" y="1963188"/>
              <a:ext cx="2451169" cy="499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 Easy to change colors, photos and Text. 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58A31532-B316-484C-8098-AF3FF645AFD9}"/>
              </a:ext>
            </a:extLst>
          </p:cNvPr>
          <p:cNvSpPr txBox="1">
            <a:spLocks/>
          </p:cNvSpPr>
          <p:nvPr/>
        </p:nvSpPr>
        <p:spPr>
          <a:xfrm>
            <a:off x="796649" y="737294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Heading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1E70138C-4282-423F-A7E8-4DC7AC3AB295}"/>
              </a:ext>
            </a:extLst>
          </p:cNvPr>
          <p:cNvSpPr txBox="1">
            <a:spLocks/>
          </p:cNvSpPr>
          <p:nvPr/>
        </p:nvSpPr>
        <p:spPr>
          <a:xfrm>
            <a:off x="856718" y="5295412"/>
            <a:ext cx="2833395" cy="6159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Rounded Rectangle 5">
            <a:extLst>
              <a:ext uri="{FF2B5EF4-FFF2-40B4-BE49-F238E27FC236}">
                <a16:creationId xmlns:a16="http://schemas.microsoft.com/office/drawing/2014/main" id="{E085FFDC-FB18-48C5-A020-B8E7F2694BD3}"/>
              </a:ext>
            </a:extLst>
          </p:cNvPr>
          <p:cNvSpPr/>
          <p:nvPr/>
        </p:nvSpPr>
        <p:spPr>
          <a:xfrm flipH="1">
            <a:off x="930440" y="4789719"/>
            <a:ext cx="410510" cy="33864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C6704F4-09B8-431E-B46A-AD316B6DB2B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3197706-508D-4431-8F65-54E485927B2E}"/>
              </a:ext>
            </a:extLst>
          </p:cNvPr>
          <p:cNvGrpSpPr/>
          <p:nvPr/>
        </p:nvGrpSpPr>
        <p:grpSpPr>
          <a:xfrm>
            <a:off x="9190968" y="1020785"/>
            <a:ext cx="1938339" cy="3778253"/>
            <a:chOff x="5989719" y="1433694"/>
            <a:chExt cx="2451169" cy="5527435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510AFE0-0F2B-4A39-B2F9-A587FA4E39AE}"/>
                </a:ext>
              </a:extLst>
            </p:cNvPr>
            <p:cNvSpPr txBox="1"/>
            <p:nvPr/>
          </p:nvSpPr>
          <p:spPr>
            <a:xfrm>
              <a:off x="5989719" y="1433694"/>
              <a:ext cx="2451169" cy="495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99F603A-4E14-408E-B18F-A6023E67F9E5}"/>
                </a:ext>
              </a:extLst>
            </p:cNvPr>
            <p:cNvSpPr txBox="1"/>
            <p:nvPr/>
          </p:nvSpPr>
          <p:spPr>
            <a:xfrm>
              <a:off x="5989719" y="1963188"/>
              <a:ext cx="2451169" cy="499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I hope and I believe that this Template will your Time, Money and Reputation. Get a modern PowerPoint  Presentation that is beautifully designed. Easy to change colors, photos and Text. 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6121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id="{3B352E8D-5E13-4ACD-957C-CBD6DEC272C0}"/>
              </a:ext>
            </a:extLst>
          </p:cNvPr>
          <p:cNvSpPr/>
          <p:nvPr/>
        </p:nvSpPr>
        <p:spPr>
          <a:xfrm>
            <a:off x="0" y="0"/>
            <a:ext cx="610790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691C40-340A-44BC-A6B3-C3A20A9ED913}"/>
              </a:ext>
            </a:extLst>
          </p:cNvPr>
          <p:cNvSpPr txBox="1"/>
          <p:nvPr/>
        </p:nvSpPr>
        <p:spPr>
          <a:xfrm>
            <a:off x="0" y="4879673"/>
            <a:ext cx="12192000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867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Thank You</a:t>
            </a:r>
            <a:endParaRPr lang="ko-KR" altLang="en-US" sz="5867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2F21A8-A2DC-448E-8003-AFE4C77CBA6F}"/>
              </a:ext>
            </a:extLst>
          </p:cNvPr>
          <p:cNvSpPr txBox="1"/>
          <p:nvPr/>
        </p:nvSpPr>
        <p:spPr>
          <a:xfrm>
            <a:off x="0" y="5741691"/>
            <a:ext cx="12191852" cy="379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867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Insert the Sub Title of Your Presentation</a:t>
            </a:r>
            <a:endParaRPr lang="ko-KR" altLang="en-US" sz="1867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A6FD69-6004-443E-8850-EF987F66691A}"/>
              </a:ext>
            </a:extLst>
          </p:cNvPr>
          <p:cNvGrpSpPr/>
          <p:nvPr/>
        </p:nvGrpSpPr>
        <p:grpSpPr>
          <a:xfrm rot="21046937">
            <a:off x="6024983" y="838014"/>
            <a:ext cx="2712035" cy="2507877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680488D-F4C7-458A-A8B7-C1ABB828AFC0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7CBEC376-C192-440B-8194-D924B81A8762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D96F61D6-6F30-49E5-8990-D0E2659265B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18BBEF53-0532-4F2C-91D7-EE813E349B75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CD8B9533-017D-48EE-AF7F-853201865C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313D5B4-9579-47A0-9542-9059CD05E4CB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2501C042-F033-472E-84C7-596539BF7FC9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67024BD0-81B3-48E7-A4E4-4C6E9D59887C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D559077F-D78F-4F72-B835-721D85D66054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BFA51BDA-9E5F-49BA-AD4C-BCDF4E7A373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24096AA8-9CAE-46CA-86D1-9A824BFCBC1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E790CA9-0EFA-400F-83F7-79FDEFBB84F9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6937A1C0-6051-48CA-B549-E2F3F15BFD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50D6C56A-AE6E-4FA7-BF23-EF639009131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0472A129-81DD-4AF2-A48D-BCDDA10A283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E125F82E-36F6-4F44-96B8-226BADA4B3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68031F8-A8E7-4B74-90DC-ADC887AAB31F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2D248612-2468-41E8-BF92-FA96B66737B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C665D374-1CCD-44DC-B722-C9F04CC6C16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494CE6F-7CE0-49AA-AD4E-A03A8B46482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D8E1949E-7875-4E7A-8F92-6306DAA2D61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8B97B1F9-3F94-47A2-A65F-198ED6D0641D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6A326406-7037-4AA6-B244-9D084044466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7FFD3C0B-7922-4E30-85BF-6456E2BBD1F8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C1388E3-8EE3-4146-9FAD-C9BFC38BCCE9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AE540BA9-525B-42DE-8A9C-A357F4A01CD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D455889F-53FB-4E73-879B-F2A52C1C306E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7000256E-7023-443F-8B16-BEA62B00ABB3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74AC44C-B460-4A8E-AB88-4CB7C7DC5D90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8C1D4433-3660-45D1-AEA5-08ABAD0D5BF1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4C6DA44E-DD44-4AE2-AD19-0F0F683F6DD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B0E57E5B-E396-436E-9CD2-899D1BFC09F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BC5FFA5-AB21-4F41-8E5B-44C9C25D624A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95729B65-A9F2-4153-BD37-241D1A423E5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1D53C9FD-E2C1-4FF8-913C-DFD3580571D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5C4FCA6C-9149-4035-BDE5-FCDC104DF19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325E19BA-4335-4A76-9097-AE0652209EB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1A883243-FB40-4F67-86E5-D86305DCE2BF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0009B8F6-6718-4D92-9195-0CEDBEA1327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330FE00D-6F54-4BB0-A8CB-C1EFE3ED815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DFB101A-532C-4A6C-8A66-BF57A6359ADE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1A25ED3E-0AC7-49DD-9535-2F315C1551A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8AEA80C-8106-40EF-B4AD-B76DAD15E41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4FBA3D4F-6198-4278-A640-42F2415C2BE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FA337E08-59C6-4BBC-AEDD-91BCA9BF9FA7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D2BD79C6-2A24-4BB1-8F3E-85E78539491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B4D6628B-74D7-464A-BA13-2AF6E2BC1C1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35ED13DB-3407-4DC7-9666-861AA8C4F91F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B0ABEC1-E4DF-4CDC-9B09-372F35A3B4D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4A07D1AA-4892-46C2-A72C-F33BDC886F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B82FBCD1-0AF1-49E5-9ECB-BC5AC84D4E0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5461BBE-5B4E-4546-A712-E35784872D6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18D74A61-43CD-4E38-A5EA-769BD3FEDF3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EA7C963D-6434-41DE-B5EC-77D6F266CB8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DEFB54BD-2A34-488B-BBEC-E0F26D97850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0D50B2F-0546-41E1-8E55-3F3249F87C63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C956869-DE70-4BC4-9D59-605951C9CC6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5EF78951-D2B6-47BD-AE82-C5A4F334550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DCF68AB6-D845-44CC-B54D-611D83CC7A5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B3EF97B3-C607-4E0A-85E9-7307355D494E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5D0E8E99-B2DD-4E53-94F4-D133AA13326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9A00484-0FDA-4391-80B3-F5C71280F7D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B2BFE9E-6CA4-4FE2-9CDD-A5C73817F3E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4951888D-C9F8-45D1-BEBE-D61274F42B0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C80E53A-BDA6-421E-A0B9-F9D6AFA8ACB1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29039BBA-D40D-4CB7-B4AA-86985E567B9D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27A01CAC-B4C3-43F2-8B31-50C78933503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72824BCF-C908-47D7-AC49-1016651DC2A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451F7F81-16E9-44DC-81D9-432F3C3341B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4C845730-26CE-48B4-8A1C-230683961DC0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4223C227-32B1-48C4-AAC1-983A5230481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F5CF5501-65C5-4741-9767-96A5AC1676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BAAD456-113D-41AE-8A6B-24A8B9D8A2C0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A37CF1B-6A06-492F-AB9F-4180E8BE1186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8D96EC87-32C3-41B3-87D0-ADC9C93666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1906DD1-7E15-45FA-9421-FE86855FBE5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2AA96BA5-89C9-4AC8-B03E-338614BB400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DCF0038E-0734-457A-8448-B1E9B6917CA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2606E579-0018-4EB5-AA93-62A7D628D0E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A7E5310F-D99B-452D-B914-EF3509EEF9E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0A2579E-15DA-4F58-946A-670FA68FC34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6AE6580-0F31-401E-BBEA-C1D3225F98F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1AE7BFF-2E5B-441B-8605-6F0A0DECCFD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301271A-CCD4-402C-B7E7-A2A1C4A10E17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13241F4B-5BCF-43C6-8119-F48C4F7C9C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49AEF944-1305-4B09-A66B-37BD06A0922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26BC2747-95CA-4B63-A5B6-9A1514447DE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1AC05EB-0E92-42B7-A7CB-B626787E712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64CCFEC-3126-4488-8245-043DB154C8E5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6C3DBB1F-F6F8-480E-829B-58B662225AD0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FC199419-29C2-4E95-9B7F-9DA43F2AE16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41485636-A858-4F7D-B597-BB741E068B3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63666CA0-8EC7-4C8A-B422-0E6360155EE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739209B4-B036-4AB5-8861-A700E479FAB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1DA2F69A-D570-4EE4-918B-6D888C25D347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2821853-B73D-4349-8245-39B6F3BE45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A3C6061-78E0-4B01-A15E-2D68FA822329}"/>
              </a:ext>
            </a:extLst>
          </p:cNvPr>
          <p:cNvGrpSpPr/>
          <p:nvPr/>
        </p:nvGrpSpPr>
        <p:grpSpPr>
          <a:xfrm>
            <a:off x="3286193" y="3060626"/>
            <a:ext cx="5631920" cy="1498769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77BC4723-8B3C-4124-BA0D-34545987152A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B3C118E-6047-4870-9502-BB0D98B0FD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E840F45B-9168-40A3-945D-2F943D87EDB5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A8D5DF7-E9AD-4F8C-BA87-80F46B940A9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A21D70-814B-48D3-B5F4-333E57241CA9}"/>
              </a:ext>
            </a:extLst>
          </p:cNvPr>
          <p:cNvGrpSpPr/>
          <p:nvPr/>
        </p:nvGrpSpPr>
        <p:grpSpPr>
          <a:xfrm>
            <a:off x="3877842" y="659408"/>
            <a:ext cx="2104784" cy="2892498"/>
            <a:chOff x="5892963" y="1332011"/>
            <a:chExt cx="3157176" cy="433874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D88CC80-D5A6-4052-8C5D-3B1DD1FEEC3D}"/>
                </a:ext>
              </a:extLst>
            </p:cNvPr>
            <p:cNvGrpSpPr/>
            <p:nvPr/>
          </p:nvGrpSpPr>
          <p:grpSpPr>
            <a:xfrm rot="2136013">
              <a:off x="8411096" y="3929385"/>
              <a:ext cx="639043" cy="764323"/>
              <a:chOff x="5704433" y="717502"/>
              <a:chExt cx="7365528" cy="880948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703DCB4E-F3E9-43B7-B6EF-8F86A41FB24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325E0D73-1CD2-43D8-82E2-909BF47D4CC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id="{76C77C80-D026-4023-8AD8-F1D38649D6C6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BC27A452-60BD-4626-8D9D-B1C151BAF7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50718587-081C-4A4F-B08B-FE9BD2B55DE2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id="{2C026964-43E1-4419-9A00-43112E2B44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9BA3988E-0E57-4348-8CE5-99E866B08BCF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8A54B633-5FA7-450E-AB9C-6C467F3D1F28}"/>
                </a:ext>
              </a:extLst>
            </p:cNvPr>
            <p:cNvGrpSpPr/>
            <p:nvPr/>
          </p:nvGrpSpPr>
          <p:grpSpPr>
            <a:xfrm rot="2136013">
              <a:off x="7755136" y="4884570"/>
              <a:ext cx="328396" cy="339235"/>
              <a:chOff x="5365048" y="1982197"/>
              <a:chExt cx="7362621" cy="7605634"/>
            </a:xfrm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id="{8FFE0B65-DD8E-4E2C-8BA7-7E1EB44133A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id="{5EEF1A9D-1F23-495D-B7E1-63B35590EE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id="{4D92F89C-8E41-4D06-9EAF-816682DF16C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id="{DE0461A0-CED9-46B4-854D-08025B6507A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id="{EC33FCDF-964A-44AD-B5E0-1572C598AF29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id="{BD6D2F1D-3C7E-43A4-9FEF-75F80DD102C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id="{FF2196E5-AD4F-400D-9A81-CFC464AE8E7C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0E73A97A-3B81-43E3-BCFC-A846F605D889}"/>
                </a:ext>
              </a:extLst>
            </p:cNvPr>
            <p:cNvGrpSpPr/>
            <p:nvPr/>
          </p:nvGrpSpPr>
          <p:grpSpPr>
            <a:xfrm rot="2136013">
              <a:off x="6701995" y="3224189"/>
              <a:ext cx="793579" cy="899338"/>
              <a:chOff x="5365051" y="479822"/>
              <a:chExt cx="8036930" cy="9108006"/>
            </a:xfrm>
          </p:grpSpPr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id="{C415E702-35BD-4EB1-B922-EDCAD4D35EE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id="{9A8A72FC-53DB-4452-98B0-A26E2788C51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id="{2047168D-7C6D-4E7A-9173-657116034246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id="{48CB382D-160D-46FA-9516-C511D89ABF73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id="{0276527C-05D1-4369-9A76-147FBB61F08A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id="{CF0F1E51-74FA-4A14-9C0C-0FC2F66E331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id="{70EEAD09-3674-4417-80AF-A0CBCA1FB41A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40822F98-1569-4209-9D0B-705FE2A8E558}"/>
                </a:ext>
              </a:extLst>
            </p:cNvPr>
            <p:cNvGrpSpPr/>
            <p:nvPr/>
          </p:nvGrpSpPr>
          <p:grpSpPr>
            <a:xfrm rot="2337799">
              <a:off x="7280335" y="4139970"/>
              <a:ext cx="1037364" cy="714454"/>
              <a:chOff x="3667032" y="1708483"/>
              <a:chExt cx="8105829" cy="5582653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FE7CF864-0290-45FB-954F-B49F22132E5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DF3AF2B7-9327-446C-88F3-40CC3CB62D3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595373FB-0E0D-4573-B615-B14C91E220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id="{C6DAF9B9-8F53-49B8-AFEA-9D834E37802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id="{378CF611-EC7D-4B5E-8DB5-33839D972947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id="{1ADBA83E-71F9-41AE-8DE1-9B8B525B5992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id="{AA5CA6EC-7F98-4B4D-B33C-8C3FAA53F27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F2FA341A-60D2-4B02-A1FF-E957F7823702}"/>
                </a:ext>
              </a:extLst>
            </p:cNvPr>
            <p:cNvGrpSpPr/>
            <p:nvPr/>
          </p:nvGrpSpPr>
          <p:grpSpPr>
            <a:xfrm rot="2337799">
              <a:off x="7745862" y="3494984"/>
              <a:ext cx="649220" cy="447131"/>
              <a:chOff x="3667032" y="1708483"/>
              <a:chExt cx="8105829" cy="5582653"/>
            </a:xfrm>
          </p:grpSpPr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D9513D33-A533-4296-A3C1-1E9D0B742CD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id="{D787A83A-1095-4335-885E-B84D618F56E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id="{1A9301FB-9C5E-449C-887F-C3D25704FB2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id="{C1DBC04E-0347-4DB7-803B-7B535C89886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id="{B6BE048F-4463-4F04-8629-0AD7D452812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1EB7D75D-D27C-4319-888A-45A57BDCA16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0D14D434-3F6F-47DE-AE61-B135EF34647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5EBCB548-441D-4161-AE5D-12BDE4908C51}"/>
                </a:ext>
              </a:extLst>
            </p:cNvPr>
            <p:cNvGrpSpPr/>
            <p:nvPr/>
          </p:nvGrpSpPr>
          <p:grpSpPr>
            <a:xfrm rot="2136013">
              <a:off x="7805715" y="2028888"/>
              <a:ext cx="937516" cy="1062458"/>
              <a:chOff x="5365048" y="479821"/>
              <a:chExt cx="8036930" cy="9108010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id="{C5160FEC-6D02-44E9-8981-94AB96A34F84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FDD75A70-5A27-402C-9AE0-48DC449564F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id="{0DADA5C2-D98A-4BCC-8AD7-780D5D17078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id="{7A4C0018-33A9-43B7-A6BB-0952E043641C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id="{010C3AA6-FD19-4263-86E1-ACC9FA8C93B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id="{D794BBA1-C8D6-4A59-892F-02A301C66C9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67C8B29A-62E9-4119-9CC6-0632B3D9610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475D20B1-1097-45B7-8D34-5A27A0746B09}"/>
                </a:ext>
              </a:extLst>
            </p:cNvPr>
            <p:cNvGrpSpPr/>
            <p:nvPr/>
          </p:nvGrpSpPr>
          <p:grpSpPr>
            <a:xfrm rot="2136013">
              <a:off x="6860236" y="2305546"/>
              <a:ext cx="710712" cy="805428"/>
              <a:chOff x="5365048" y="479821"/>
              <a:chExt cx="8036930" cy="9108010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0B1543E2-AF70-4532-91BC-C4073027C80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id="{241C7111-C207-4D39-84B0-6007665543C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id="{76D89AFF-1DBE-4F8F-AF48-856DA3C5F35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id="{1B094BF1-4D09-488C-B457-33C3418BA34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id="{B078C927-1C2D-417E-9BBE-C09BDE7CF8DA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id="{5D02436E-A732-468B-AD4A-390872939F0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id="{18CEB32C-B281-4CDA-B7A0-734976DE0F06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9FEBF4F6-85D3-4D4C-AC83-2E04531CD2B3}"/>
                </a:ext>
              </a:extLst>
            </p:cNvPr>
            <p:cNvGrpSpPr/>
            <p:nvPr/>
          </p:nvGrpSpPr>
          <p:grpSpPr>
            <a:xfrm rot="1367973">
              <a:off x="5949600" y="3715561"/>
              <a:ext cx="585778" cy="403438"/>
              <a:chOff x="3667032" y="1708483"/>
              <a:chExt cx="8105829" cy="5582653"/>
            </a:xfrm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4ECFF65F-1D8A-45B1-9AC5-95899B9DFD7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B2C7DCDC-E28E-40B1-9AC9-CA8615D723E7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0A2C26BE-88F7-455D-B1C1-5A962CC864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4E1EF34-C4C2-4AC8-A005-E933CFF40AE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id="{CE2B7950-DDC0-437E-94AB-7950446DB5EB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7B832230-9058-4B0A-A65A-E408DF54BA9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id="{6A660A3F-AB56-4C2D-BC8C-69F002E4DF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CFF1C338-7506-4E99-BEB7-B76A3DCD0F6A}"/>
                </a:ext>
              </a:extLst>
            </p:cNvPr>
            <p:cNvGrpSpPr/>
            <p:nvPr/>
          </p:nvGrpSpPr>
          <p:grpSpPr>
            <a:xfrm rot="1367973">
              <a:off x="8547152" y="5333290"/>
              <a:ext cx="489993" cy="337468"/>
              <a:chOff x="3667032" y="1708483"/>
              <a:chExt cx="8105829" cy="5582653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E0EEA463-49B5-48C0-B41A-AB6B791CC2C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49592146-CFD3-4BC9-96D3-EC2113C55F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CA622B31-2BF5-4939-B5A7-78F8C77DA1F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CD0B8B0E-3D4A-4902-9A07-A9E2B1C8A1A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48C21853-E555-4F9A-A225-31F2AFFF4424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845565B3-79FF-4CDB-BE42-3BCFFE0724E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F9CD17BE-A92A-4318-830B-5A2766E03B7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82BE1511-D21D-4901-AEB6-650496B436CE}"/>
                </a:ext>
              </a:extLst>
            </p:cNvPr>
            <p:cNvGrpSpPr/>
            <p:nvPr/>
          </p:nvGrpSpPr>
          <p:grpSpPr>
            <a:xfrm rot="2136013">
              <a:off x="5892963" y="1332011"/>
              <a:ext cx="1076804" cy="1220310"/>
              <a:chOff x="5365048" y="479821"/>
              <a:chExt cx="8036930" cy="9108010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FEEF53E4-D619-4F87-BEFB-5E75221DDB2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02E21953-8F5F-41F0-9451-E8721E37392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C12DBDD2-7890-45F3-9F89-9618FD3AEF4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1D982E81-DCD1-477F-A06E-05F08395430B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241E5C80-30B4-49E3-9FB7-CA609F8B58A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284A6508-0586-4452-A9FB-188CEA0B453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D5E6C3D1-57A5-4C07-BF2C-C5C6C2C4F5D1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E804ACE0-C45F-475D-A050-BAD374A55873}"/>
                </a:ext>
              </a:extLst>
            </p:cNvPr>
            <p:cNvGrpSpPr/>
            <p:nvPr/>
          </p:nvGrpSpPr>
          <p:grpSpPr>
            <a:xfrm rot="3050128">
              <a:off x="5818076" y="2832032"/>
              <a:ext cx="546062" cy="376084"/>
              <a:chOff x="3667032" y="1708483"/>
              <a:chExt cx="8105829" cy="5582653"/>
            </a:xfrm>
          </p:grpSpPr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BAD64449-524B-4FAE-BA48-277165F59F0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39791A1E-B811-40A3-B834-24F8968E0F6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70A208DB-752E-4A31-AA18-22566636D23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05DD9197-0938-4D3F-9316-963F8AD6BA30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6E1EED2E-A5BA-4ADE-B930-E2C9D88311A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5477E00E-3726-4DCF-846C-FB066ABCA4B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ACBE80BD-D4AC-4EF2-B003-E9DDEEC36F25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82224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>
            <a:extLst>
              <a:ext uri="{FF2B5EF4-FFF2-40B4-BE49-F238E27FC236}">
                <a16:creationId xmlns:a16="http://schemas.microsoft.com/office/drawing/2014/main" id="{1F2EE7B8-F388-4721-93F9-22A69C7EBA74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EB84A709-C8AC-4938-A2D2-479A91F72D9C}"/>
              </a:ext>
            </a:extLst>
          </p:cNvPr>
          <p:cNvSpPr/>
          <p:nvPr/>
        </p:nvSpPr>
        <p:spPr>
          <a:xfrm rot="2082592">
            <a:off x="-448300" y="618593"/>
            <a:ext cx="4907674" cy="5645087"/>
          </a:xfrm>
          <a:custGeom>
            <a:avLst/>
            <a:gdLst>
              <a:gd name="connsiteX0" fmla="*/ 7329514 w 7361511"/>
              <a:gd name="connsiteY0" fmla="*/ 6454811 h 8467631"/>
              <a:gd name="connsiteX1" fmla="*/ 7361511 w 7361511"/>
              <a:gd name="connsiteY1" fmla="*/ 6501004 h 8467631"/>
              <a:gd name="connsiteX2" fmla="*/ 7329514 w 7361511"/>
              <a:gd name="connsiteY2" fmla="*/ 6523168 h 8467631"/>
              <a:gd name="connsiteX3" fmla="*/ 6718721 w 7361511"/>
              <a:gd name="connsiteY3" fmla="*/ 5573039 h 8467631"/>
              <a:gd name="connsiteX4" fmla="*/ 7003911 w 7361511"/>
              <a:gd name="connsiteY4" fmla="*/ 5984755 h 8467631"/>
              <a:gd name="connsiteX5" fmla="*/ 7003911 w 7361511"/>
              <a:gd name="connsiteY5" fmla="*/ 6748710 h 8467631"/>
              <a:gd name="connsiteX6" fmla="*/ 6718721 w 7361511"/>
              <a:gd name="connsiteY6" fmla="*/ 6946257 h 8467631"/>
              <a:gd name="connsiteX7" fmla="*/ 6107928 w 7361511"/>
              <a:gd name="connsiteY7" fmla="*/ 4691266 h 8467631"/>
              <a:gd name="connsiteX8" fmla="*/ 6393118 w 7361511"/>
              <a:gd name="connsiteY8" fmla="*/ 5102982 h 8467631"/>
              <a:gd name="connsiteX9" fmla="*/ 6393118 w 7361511"/>
              <a:gd name="connsiteY9" fmla="*/ 7171798 h 8467631"/>
              <a:gd name="connsiteX10" fmla="*/ 6107927 w 7361511"/>
              <a:gd name="connsiteY10" fmla="*/ 7369346 h 8467631"/>
              <a:gd name="connsiteX11" fmla="*/ 5497135 w 7361511"/>
              <a:gd name="connsiteY11" fmla="*/ 3809494 h 8467631"/>
              <a:gd name="connsiteX12" fmla="*/ 5782325 w 7361511"/>
              <a:gd name="connsiteY12" fmla="*/ 4221209 h 8467631"/>
              <a:gd name="connsiteX13" fmla="*/ 5782325 w 7361511"/>
              <a:gd name="connsiteY13" fmla="*/ 7594887 h 8467631"/>
              <a:gd name="connsiteX14" fmla="*/ 5497135 w 7361511"/>
              <a:gd name="connsiteY14" fmla="*/ 7792435 h 8467631"/>
              <a:gd name="connsiteX15" fmla="*/ 4886343 w 7361511"/>
              <a:gd name="connsiteY15" fmla="*/ 2927723 h 8467631"/>
              <a:gd name="connsiteX16" fmla="*/ 5171533 w 7361511"/>
              <a:gd name="connsiteY16" fmla="*/ 3339438 h 8467631"/>
              <a:gd name="connsiteX17" fmla="*/ 5171533 w 7361511"/>
              <a:gd name="connsiteY17" fmla="*/ 8017975 h 8467631"/>
              <a:gd name="connsiteX18" fmla="*/ 4886344 w 7361511"/>
              <a:gd name="connsiteY18" fmla="*/ 8215522 h 8467631"/>
              <a:gd name="connsiteX19" fmla="*/ 4275550 w 7361511"/>
              <a:gd name="connsiteY19" fmla="*/ 2045951 h 8467631"/>
              <a:gd name="connsiteX20" fmla="*/ 4560740 w 7361511"/>
              <a:gd name="connsiteY20" fmla="*/ 2457665 h 8467631"/>
              <a:gd name="connsiteX21" fmla="*/ 4560740 w 7361511"/>
              <a:gd name="connsiteY21" fmla="*/ 8441064 h 8467631"/>
              <a:gd name="connsiteX22" fmla="*/ 4522386 w 7361511"/>
              <a:gd name="connsiteY22" fmla="*/ 8467631 h 8467631"/>
              <a:gd name="connsiteX23" fmla="*/ 4275550 w 7361511"/>
              <a:gd name="connsiteY23" fmla="*/ 8111286 h 8467631"/>
              <a:gd name="connsiteX24" fmla="*/ 3664757 w 7361511"/>
              <a:gd name="connsiteY24" fmla="*/ 1164178 h 8467631"/>
              <a:gd name="connsiteX25" fmla="*/ 3949947 w 7361511"/>
              <a:gd name="connsiteY25" fmla="*/ 1575893 h 8467631"/>
              <a:gd name="connsiteX26" fmla="*/ 3949947 w 7361511"/>
              <a:gd name="connsiteY26" fmla="*/ 7641229 h 8467631"/>
              <a:gd name="connsiteX27" fmla="*/ 3664757 w 7361511"/>
              <a:gd name="connsiteY27" fmla="*/ 7229513 h 8467631"/>
              <a:gd name="connsiteX28" fmla="*/ 3053964 w 7361511"/>
              <a:gd name="connsiteY28" fmla="*/ 282405 h 8467631"/>
              <a:gd name="connsiteX29" fmla="*/ 3339155 w 7361511"/>
              <a:gd name="connsiteY29" fmla="*/ 694122 h 8467631"/>
              <a:gd name="connsiteX30" fmla="*/ 3339154 w 7361511"/>
              <a:gd name="connsiteY30" fmla="*/ 6759456 h 8467631"/>
              <a:gd name="connsiteX31" fmla="*/ 3053964 w 7361511"/>
              <a:gd name="connsiteY31" fmla="*/ 6347740 h 8467631"/>
              <a:gd name="connsiteX32" fmla="*/ 895983 w 7361511"/>
              <a:gd name="connsiteY32" fmla="*/ 1269266 h 8467631"/>
              <a:gd name="connsiteX33" fmla="*/ 895983 w 7361511"/>
              <a:gd name="connsiteY33" fmla="*/ 3232367 h 8467631"/>
              <a:gd name="connsiteX34" fmla="*/ 610794 w 7361511"/>
              <a:gd name="connsiteY34" fmla="*/ 2820653 h 8467631"/>
              <a:gd name="connsiteX35" fmla="*/ 610794 w 7361511"/>
              <a:gd name="connsiteY35" fmla="*/ 1466813 h 8467631"/>
              <a:gd name="connsiteX36" fmla="*/ 2728361 w 7361511"/>
              <a:gd name="connsiteY36" fmla="*/ 0 h 8467631"/>
              <a:gd name="connsiteX37" fmla="*/ 2728361 w 7361511"/>
              <a:gd name="connsiteY37" fmla="*/ 5877683 h 8467631"/>
              <a:gd name="connsiteX38" fmla="*/ 2443171 w 7361511"/>
              <a:gd name="connsiteY38" fmla="*/ 5465968 h 8467631"/>
              <a:gd name="connsiteX39" fmla="*/ 2443171 w 7361511"/>
              <a:gd name="connsiteY39" fmla="*/ 197548 h 8467631"/>
              <a:gd name="connsiteX40" fmla="*/ 0 w 7361511"/>
              <a:gd name="connsiteY40" fmla="*/ 1889902 h 8467631"/>
              <a:gd name="connsiteX41" fmla="*/ 285190 w 7361511"/>
              <a:gd name="connsiteY41" fmla="*/ 1692355 h 8467631"/>
              <a:gd name="connsiteX42" fmla="*/ 285190 w 7361511"/>
              <a:gd name="connsiteY42" fmla="*/ 2350594 h 8467631"/>
              <a:gd name="connsiteX43" fmla="*/ 0 w 7361511"/>
              <a:gd name="connsiteY43" fmla="*/ 1938879 h 8467631"/>
              <a:gd name="connsiteX44" fmla="*/ 2117569 w 7361511"/>
              <a:gd name="connsiteY44" fmla="*/ 423088 h 8467631"/>
              <a:gd name="connsiteX45" fmla="*/ 2117569 w 7361511"/>
              <a:gd name="connsiteY45" fmla="*/ 4995912 h 8467631"/>
              <a:gd name="connsiteX46" fmla="*/ 1832379 w 7361511"/>
              <a:gd name="connsiteY46" fmla="*/ 4584197 h 8467631"/>
              <a:gd name="connsiteX47" fmla="*/ 1832379 w 7361511"/>
              <a:gd name="connsiteY47" fmla="*/ 620636 h 8467631"/>
              <a:gd name="connsiteX48" fmla="*/ 1506777 w 7361511"/>
              <a:gd name="connsiteY48" fmla="*/ 846176 h 8467631"/>
              <a:gd name="connsiteX49" fmla="*/ 1506777 w 7361511"/>
              <a:gd name="connsiteY49" fmla="*/ 4114141 h 8467631"/>
              <a:gd name="connsiteX50" fmla="*/ 1221587 w 7361511"/>
              <a:gd name="connsiteY50" fmla="*/ 3702425 h 8467631"/>
              <a:gd name="connsiteX51" fmla="*/ 1221587 w 7361511"/>
              <a:gd name="connsiteY51" fmla="*/ 1043724 h 846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361511" h="8467631">
                <a:moveTo>
                  <a:pt x="7329514" y="6454811"/>
                </a:moveTo>
                <a:lnTo>
                  <a:pt x="7361511" y="6501004"/>
                </a:lnTo>
                <a:lnTo>
                  <a:pt x="7329514" y="6523168"/>
                </a:lnTo>
                <a:close/>
                <a:moveTo>
                  <a:pt x="6718721" y="5573039"/>
                </a:moveTo>
                <a:lnTo>
                  <a:pt x="7003911" y="5984755"/>
                </a:lnTo>
                <a:lnTo>
                  <a:pt x="7003911" y="6748710"/>
                </a:lnTo>
                <a:lnTo>
                  <a:pt x="6718721" y="6946257"/>
                </a:lnTo>
                <a:close/>
                <a:moveTo>
                  <a:pt x="6107928" y="4691266"/>
                </a:moveTo>
                <a:lnTo>
                  <a:pt x="6393118" y="5102982"/>
                </a:lnTo>
                <a:lnTo>
                  <a:pt x="6393118" y="7171798"/>
                </a:lnTo>
                <a:lnTo>
                  <a:pt x="6107927" y="7369346"/>
                </a:lnTo>
                <a:close/>
                <a:moveTo>
                  <a:pt x="5497135" y="3809494"/>
                </a:moveTo>
                <a:lnTo>
                  <a:pt x="5782325" y="4221209"/>
                </a:lnTo>
                <a:lnTo>
                  <a:pt x="5782325" y="7594887"/>
                </a:lnTo>
                <a:lnTo>
                  <a:pt x="5497135" y="7792435"/>
                </a:lnTo>
                <a:close/>
                <a:moveTo>
                  <a:pt x="4886343" y="2927723"/>
                </a:moveTo>
                <a:lnTo>
                  <a:pt x="5171533" y="3339438"/>
                </a:lnTo>
                <a:lnTo>
                  <a:pt x="5171533" y="8017975"/>
                </a:lnTo>
                <a:lnTo>
                  <a:pt x="4886344" y="8215522"/>
                </a:lnTo>
                <a:close/>
                <a:moveTo>
                  <a:pt x="4275550" y="2045951"/>
                </a:moveTo>
                <a:lnTo>
                  <a:pt x="4560740" y="2457665"/>
                </a:lnTo>
                <a:lnTo>
                  <a:pt x="4560740" y="8441064"/>
                </a:lnTo>
                <a:lnTo>
                  <a:pt x="4522386" y="8467631"/>
                </a:lnTo>
                <a:lnTo>
                  <a:pt x="4275550" y="8111286"/>
                </a:lnTo>
                <a:close/>
                <a:moveTo>
                  <a:pt x="3664757" y="1164178"/>
                </a:moveTo>
                <a:lnTo>
                  <a:pt x="3949947" y="1575893"/>
                </a:lnTo>
                <a:lnTo>
                  <a:pt x="3949947" y="7641229"/>
                </a:lnTo>
                <a:lnTo>
                  <a:pt x="3664757" y="7229513"/>
                </a:lnTo>
                <a:close/>
                <a:moveTo>
                  <a:pt x="3053964" y="282405"/>
                </a:moveTo>
                <a:lnTo>
                  <a:pt x="3339155" y="694122"/>
                </a:lnTo>
                <a:lnTo>
                  <a:pt x="3339154" y="6759456"/>
                </a:lnTo>
                <a:lnTo>
                  <a:pt x="3053964" y="6347740"/>
                </a:lnTo>
                <a:close/>
                <a:moveTo>
                  <a:pt x="895983" y="1269266"/>
                </a:moveTo>
                <a:lnTo>
                  <a:pt x="895983" y="3232367"/>
                </a:lnTo>
                <a:lnTo>
                  <a:pt x="610794" y="2820653"/>
                </a:lnTo>
                <a:lnTo>
                  <a:pt x="610794" y="1466813"/>
                </a:lnTo>
                <a:close/>
                <a:moveTo>
                  <a:pt x="2728361" y="0"/>
                </a:moveTo>
                <a:lnTo>
                  <a:pt x="2728361" y="5877683"/>
                </a:lnTo>
                <a:lnTo>
                  <a:pt x="2443171" y="5465968"/>
                </a:lnTo>
                <a:lnTo>
                  <a:pt x="2443171" y="197548"/>
                </a:lnTo>
                <a:close/>
                <a:moveTo>
                  <a:pt x="0" y="1889902"/>
                </a:moveTo>
                <a:lnTo>
                  <a:pt x="285190" y="1692355"/>
                </a:lnTo>
                <a:lnTo>
                  <a:pt x="285190" y="2350594"/>
                </a:lnTo>
                <a:lnTo>
                  <a:pt x="0" y="1938879"/>
                </a:lnTo>
                <a:close/>
                <a:moveTo>
                  <a:pt x="2117569" y="423088"/>
                </a:moveTo>
                <a:lnTo>
                  <a:pt x="2117569" y="4995912"/>
                </a:lnTo>
                <a:lnTo>
                  <a:pt x="1832379" y="4584197"/>
                </a:lnTo>
                <a:lnTo>
                  <a:pt x="1832379" y="620636"/>
                </a:lnTo>
                <a:close/>
                <a:moveTo>
                  <a:pt x="1506777" y="846176"/>
                </a:moveTo>
                <a:lnTo>
                  <a:pt x="1506777" y="4114141"/>
                </a:lnTo>
                <a:lnTo>
                  <a:pt x="1221587" y="3702425"/>
                </a:lnTo>
                <a:lnTo>
                  <a:pt x="1221587" y="1043724"/>
                </a:lnTo>
                <a:close/>
              </a:path>
            </a:pathLst>
          </a:custGeom>
          <a:solidFill>
            <a:schemeClr val="accent1">
              <a:lumMod val="90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B69A2C4E-6FCC-4024-83C7-2C116167424C}"/>
              </a:ext>
            </a:extLst>
          </p:cNvPr>
          <p:cNvGrpSpPr/>
          <p:nvPr/>
        </p:nvGrpSpPr>
        <p:grpSpPr>
          <a:xfrm>
            <a:off x="5583755" y="1929863"/>
            <a:ext cx="5516588" cy="825619"/>
            <a:chOff x="8070832" y="2399493"/>
            <a:chExt cx="8274882" cy="1238429"/>
          </a:xfrm>
        </p:grpSpPr>
        <p:grpSp>
          <p:nvGrpSpPr>
            <p:cNvPr id="4" name="Group 3"/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68" name="Freeform: Shape 167">
            <a:extLst>
              <a:ext uri="{FF2B5EF4-FFF2-40B4-BE49-F238E27FC236}">
                <a16:creationId xmlns:a16="http://schemas.microsoft.com/office/drawing/2014/main" id="{5234D4CF-C1FA-40A3-A0CF-9CDBD6DC754C}"/>
              </a:ext>
            </a:extLst>
          </p:cNvPr>
          <p:cNvSpPr/>
          <p:nvPr/>
        </p:nvSpPr>
        <p:spPr>
          <a:xfrm>
            <a:off x="812801" y="711200"/>
            <a:ext cx="2388771" cy="5435600"/>
          </a:xfrm>
          <a:custGeom>
            <a:avLst/>
            <a:gdLst>
              <a:gd name="connsiteX0" fmla="*/ 0 w 3583156"/>
              <a:gd name="connsiteY0" fmla="*/ 0 h 8153400"/>
              <a:gd name="connsiteX1" fmla="*/ 3583156 w 3583156"/>
              <a:gd name="connsiteY1" fmla="*/ 0 h 8153400"/>
              <a:gd name="connsiteX2" fmla="*/ 3583156 w 3583156"/>
              <a:gd name="connsiteY2" fmla="*/ 3894509 h 8153400"/>
              <a:gd name="connsiteX3" fmla="*/ 3443915 w 3583156"/>
              <a:gd name="connsiteY3" fmla="*/ 3894509 h 8153400"/>
              <a:gd name="connsiteX4" fmla="*/ 3443915 w 3583156"/>
              <a:gd name="connsiteY4" fmla="*/ 139241 h 8153400"/>
              <a:gd name="connsiteX5" fmla="*/ 139241 w 3583156"/>
              <a:gd name="connsiteY5" fmla="*/ 139241 h 8153400"/>
              <a:gd name="connsiteX6" fmla="*/ 139241 w 3583156"/>
              <a:gd name="connsiteY6" fmla="*/ 8014159 h 8153400"/>
              <a:gd name="connsiteX7" fmla="*/ 323849 w 3583156"/>
              <a:gd name="connsiteY7" fmla="*/ 8014159 h 8153400"/>
              <a:gd name="connsiteX8" fmla="*/ 323849 w 3583156"/>
              <a:gd name="connsiteY8" fmla="*/ 8153400 h 8153400"/>
              <a:gd name="connsiteX9" fmla="*/ 0 w 3583156"/>
              <a:gd name="connsiteY9" fmla="*/ 8153400 h 815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83156" h="8153400">
                <a:moveTo>
                  <a:pt x="0" y="0"/>
                </a:moveTo>
                <a:lnTo>
                  <a:pt x="3583156" y="0"/>
                </a:lnTo>
                <a:lnTo>
                  <a:pt x="3583156" y="3894509"/>
                </a:lnTo>
                <a:lnTo>
                  <a:pt x="3443915" y="3894509"/>
                </a:lnTo>
                <a:lnTo>
                  <a:pt x="3443915" y="139241"/>
                </a:lnTo>
                <a:lnTo>
                  <a:pt x="139241" y="139241"/>
                </a:lnTo>
                <a:lnTo>
                  <a:pt x="139241" y="8014159"/>
                </a:lnTo>
                <a:lnTo>
                  <a:pt x="323849" y="8014159"/>
                </a:lnTo>
                <a:lnTo>
                  <a:pt x="323849" y="8153400"/>
                </a:lnTo>
                <a:lnTo>
                  <a:pt x="0" y="81534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63520" y="670945"/>
            <a:ext cx="6191673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dirty="0">
                <a:solidFill>
                  <a:schemeClr val="bg1"/>
                </a:solidFill>
                <a:cs typeface="Arial" pitchFamily="34" charset="0"/>
              </a:rPr>
              <a:t>Table of content</a:t>
            </a: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B418A56-7D2A-4130-8498-5C5D15390FEB}"/>
              </a:ext>
            </a:extLst>
          </p:cNvPr>
          <p:cNvGrpSpPr/>
          <p:nvPr/>
        </p:nvGrpSpPr>
        <p:grpSpPr>
          <a:xfrm rot="20788243">
            <a:off x="2688422" y="3181703"/>
            <a:ext cx="2315135" cy="2140856"/>
            <a:chOff x="8479089" y="1262387"/>
            <a:chExt cx="6147593" cy="5684813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6B738F09-BE00-45D3-88A5-FDB1618D8D1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B7DC8659-9D27-456B-9E4E-B4A13119D357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3A8E1560-9381-49AF-96E5-169BE3FD3DC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id="{585072EC-EAC1-4A8C-A727-218C44150C9A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id="{2C63F105-6E15-46F1-9DCD-F9479B05DEE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id="{0430C843-00CE-447B-8F31-3A35BF7F4D19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id="{230D7E1F-305A-450C-84D1-009E7FA1308B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id="{7FDEF37D-0B4C-4463-837A-9B5CC6542C5E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6700D410-542E-4490-AC2E-5733428A9F8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id="{FC3E2579-7C0E-49CE-A38F-AD49B5FF5C18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id="{F720685C-A63C-4EE8-A0F3-8B5F5E67F00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id="{6DE35E59-3952-4EEF-909A-DF104EB419D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501B19BB-6475-456B-B918-41FBADBDFD3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8C2EA56C-7A9A-4469-A4AE-1EA267D79667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86FA2514-C561-429A-BF52-4E36E2723D8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id="{E31D85F1-37B9-4685-82B7-A8D03589147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4632AC1-AF4C-4594-996E-7255A1A0B77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89B70B08-F517-40CC-8C79-7C67CBA9FD67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5BD33883-AAD7-44F7-BD37-9B8ECADB67A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307A9DD2-FFCD-4720-94D7-F30DB64636B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AD2DFBBD-AAD1-447F-BB48-1B2BCB778C1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id="{7E774126-BA1E-4A48-8286-FFA0F8E3F8D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id="{82E37550-39D3-476A-9D0C-CB0EE00DFCD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id="{5C742560-5EB7-40E4-8A20-8D18F0243DAB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524E513-E2C8-468A-A58A-CFC7E25F7891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2169EB12-DA5E-44B6-8F39-54A0F020640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8C6E7EBD-1C9C-466A-AD4E-1DB6D8D8C9F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570A29CA-6CC1-490C-9C31-08B6E00B3901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C891C4E6-CB29-4C2D-90B2-D70B47755178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1E1001C2-8267-477D-89A7-F90FDF5DB246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66729FEA-1322-4C15-BE3C-1C6A37D38183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9C27F096-CD01-4245-8DA2-8C084E2D4440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78CEB3E5-BC80-48C6-8415-C2DFAE3BD223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id="{FCC0AB56-626B-44BB-897D-173DA3087149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id="{9F5555B2-70BE-43DD-B410-FF80124DFB2B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7C6CB87F-E252-406E-BD88-096A9A34CCA3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F6737F00-F775-4784-B59F-E5F4A06D534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58CF56DE-8CEC-4B4E-B918-C1DFB6A5FEE2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C0001AC1-5456-4312-AF36-914B7BB6D8B6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0DDF2BA6-4189-4AC4-AB05-6B7AB839F670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3F94258E-8492-48DA-9616-17FFEA325B93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BCDD47DD-FE7C-4A6C-9773-3FDD1269F05E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D14748D4-0EF0-46A5-BB1E-C3876C30068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id="{00F5CC18-E877-471D-A6C7-D1E9B8FF8EB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93F6DF02-1AEB-45DE-AFC1-367D8AD20521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id="{950D4811-28B8-4155-B542-0267B4D7F6A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id="{C2E5FAA2-8A3B-44B6-BF6F-24890A7306F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id="{E490B12C-A200-46FA-BC51-A665EE4FFD8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E777C03F-1225-43D8-8EE3-6D63ADD53603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id="{62E72525-178B-4FA0-84BF-CC01B581051B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69CC5269-8E33-44FE-9CE8-DB9A37AA8711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6404344F-BCA1-4CF1-BE67-5C7679EB5426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6734C2D2-F60A-42DD-B42B-64384E825774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426592D0-DC86-4FEE-A0C6-1D7DA641218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0B87A9A3-74F6-420F-AFBC-CC0A40DFF15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71BAFB78-B42B-4B72-A936-0DCE58C642A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79CCFBB-54D7-4D4F-9064-405F738524D6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35B5626F-E6D7-4A94-BF42-F2FAB1CD864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9434F757-486E-4106-A1E3-0218FEF3CCBA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107355F6-81D2-4D0A-B020-739E29AAB2E2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1AD154E2-89F2-432E-AA9B-7424E2761CD7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B6617580-2F50-45D1-B20C-A64020C0BDB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A7D66DE4-00B6-4AC5-BD23-7E2CCEE95FD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id="{BAE1DCA4-A861-42AE-944C-5EC37A8C55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7342380-A1E7-43F3-9E43-7F9C32335906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id="{0FDD9D8A-523A-4FBA-A662-46E5AC35D20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CCA98B03-5D1A-41C6-8201-E8104EFA2394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0E6C900F-9F37-4FAC-9D63-C787BA0181D0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645227E2-265B-4C48-BC65-812317D1C9E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35B11BFA-D821-4CCB-A3C3-A8456C306E2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161C27F5-BE5E-4C9E-B308-A6A0BD46730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BEA7DB35-43EA-46C1-BFD9-305A3AD67D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CD81C25F-6C2B-4DFA-8B10-E10F977CFCD7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id="{AB0437A3-BE79-4F53-A9D4-DD75820D12F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id="{F6F73B6E-777C-47EE-A0F8-1D6AA17964BE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2BD1BA57-FC50-433A-B978-339684C0AA5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D6C56A76-B71D-4348-9DFA-5DFE99CB0FF2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B0AF2679-7A3F-484E-9A5B-649D26E6218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id="{E242437E-E71E-492D-9572-EA09D1F965BE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id="{527169D8-D601-475C-BFDC-E628F818BD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321591C5-C04F-4C21-8ABD-82AA023FBA22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91255C69-2E23-4D49-9A54-EF2DC9B24D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098F8893-BA0E-411D-A35B-EF99CA6A4C5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CB21944C-D3A3-40F6-8CEB-8CB9CA33C65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id="{A1212871-D3C6-450D-A8A2-D9EFD7F6BB3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6C02299B-C22A-4011-87B9-225C10BC1AC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id="{961FAA8A-DD86-4F31-A454-EADF3A7C00E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20A9A607-097C-4648-BCA5-1140489E9E0F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D65AD6E-67BC-4A89-9CA4-98E433159BEC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C4ECD2AB-45AE-4A6C-98B6-B63FE7018C6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EA7D0A7C-B0D0-42D3-AFB3-E76E5104D00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A20C431C-78D2-4354-ACA6-A3D45C4F754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id="{A9C57BE7-E305-4D02-A27E-537823FFC66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id="{E111D2B6-D3D7-4151-BFB3-655C8D2865C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id="{8CD3E767-D8CD-4CA8-BF25-F3504410C03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id="{DE135B22-61E9-4C0E-857C-E93DE1BDF251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7E1AA285-90AD-4A5E-BE92-EB69D454AF01}"/>
              </a:ext>
            </a:extLst>
          </p:cNvPr>
          <p:cNvGrpSpPr/>
          <p:nvPr/>
        </p:nvGrpSpPr>
        <p:grpSpPr>
          <a:xfrm>
            <a:off x="1178532" y="5152633"/>
            <a:ext cx="3963237" cy="1054698"/>
            <a:chOff x="3960971" y="2767117"/>
            <a:chExt cx="4267200" cy="1321489"/>
          </a:xfrm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0372E30A-71E7-4290-9400-9976481B1E89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51C4A27E-D425-4D9B-B3E3-77B704ABD65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037E5CFC-DBDF-4BA3-8214-83D6D0BA920A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E898D73C-C3C1-4B5F-8BBB-8FD378963F4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D83D594B-988D-450D-9AAB-D398E3BA5E67}"/>
              </a:ext>
            </a:extLst>
          </p:cNvPr>
          <p:cNvGrpSpPr/>
          <p:nvPr/>
        </p:nvGrpSpPr>
        <p:grpSpPr>
          <a:xfrm>
            <a:off x="5583755" y="2945863"/>
            <a:ext cx="5516588" cy="825619"/>
            <a:chOff x="8070832" y="2399493"/>
            <a:chExt cx="8274882" cy="1238429"/>
          </a:xfrm>
        </p:grpSpPr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82C4FE9E-63EE-4E26-9446-D22B83922290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6F7B3717-3703-4ABB-80FB-53777B73E358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5D324425-E1E6-48A0-9341-C9140E9B8BC6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80CC7526-C3E5-47B3-96C0-15195B9F61CE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2974FF77-E454-402E-99C2-6680F35139F2}"/>
              </a:ext>
            </a:extLst>
          </p:cNvPr>
          <p:cNvGrpSpPr/>
          <p:nvPr/>
        </p:nvGrpSpPr>
        <p:grpSpPr>
          <a:xfrm>
            <a:off x="5583755" y="3961863"/>
            <a:ext cx="5516588" cy="825619"/>
            <a:chOff x="8070832" y="2399493"/>
            <a:chExt cx="8274882" cy="1238429"/>
          </a:xfrm>
        </p:grpSpPr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AFAB7CEE-E179-41B5-B03E-5CF90FAB891A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EB820823-72FE-478B-B331-2A0D7060B243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BEF21AC0-8ABF-4155-B15D-484D4C93C553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06894F85-4E08-4FC4-BF43-E0D0FF68696D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82A9B7ED-9632-4144-BC7A-F6557285474A}"/>
              </a:ext>
            </a:extLst>
          </p:cNvPr>
          <p:cNvGrpSpPr/>
          <p:nvPr/>
        </p:nvGrpSpPr>
        <p:grpSpPr>
          <a:xfrm>
            <a:off x="5583755" y="4977863"/>
            <a:ext cx="5516588" cy="825619"/>
            <a:chOff x="8070832" y="2399493"/>
            <a:chExt cx="8274882" cy="1238429"/>
          </a:xfrm>
        </p:grpSpPr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5CD0A1FD-7944-44B7-A270-893ACC5492DF}"/>
                </a:ext>
              </a:extLst>
            </p:cNvPr>
            <p:cNvGrpSpPr/>
            <p:nvPr/>
          </p:nvGrpSpPr>
          <p:grpSpPr>
            <a:xfrm>
              <a:off x="9507976" y="2399493"/>
              <a:ext cx="6837738" cy="1238429"/>
              <a:chOff x="6557475" y="1462726"/>
              <a:chExt cx="4558492" cy="825619"/>
            </a:xfrm>
          </p:grpSpPr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B20BA786-9B43-4AF1-8331-A8390775EDEB}"/>
                  </a:ext>
                </a:extLst>
              </p:cNvPr>
              <p:cNvSpPr txBox="1"/>
              <p:nvPr/>
            </p:nvSpPr>
            <p:spPr>
              <a:xfrm>
                <a:off x="6608275" y="1826680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bg1"/>
                    </a:solidFill>
                    <a:cs typeface="Arial" pitchFamily="34" charset="0"/>
                  </a:rPr>
                  <a:t>Get a modern PowerPoint  Presentation that is beautifully designed. </a:t>
                </a:r>
                <a:r>
                  <a:rPr lang="en-US" altLang="ko-KR" sz="1200" dirty="0">
                    <a:solidFill>
                      <a:schemeClr val="bg1"/>
                    </a:solidFill>
                    <a:ea typeface="FZShuTi" pitchFamily="2" charset="-122"/>
                    <a:cs typeface="Arial" pitchFamily="34" charset="0"/>
                  </a:rPr>
                  <a:t>I hope and I believe that this Template will your Time.</a:t>
                </a:r>
                <a:endParaRPr lang="en-US" altLang="ko-KR" sz="1200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84" name="TextBox 183">
                <a:extLst>
                  <a:ext uri="{FF2B5EF4-FFF2-40B4-BE49-F238E27FC236}">
                    <a16:creationId xmlns:a16="http://schemas.microsoft.com/office/drawing/2014/main" id="{3C2E612F-85E8-46AC-9DD2-9D0304D3751C}"/>
                  </a:ext>
                </a:extLst>
              </p:cNvPr>
              <p:cNvSpPr txBox="1"/>
              <p:nvPr/>
            </p:nvSpPr>
            <p:spPr>
              <a:xfrm>
                <a:off x="6557475" y="1462726"/>
                <a:ext cx="4507692" cy="461665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r>
                  <a:rPr lang="en-US" altLang="ko-KR" sz="2400" b="1" dirty="0">
                    <a:solidFill>
                      <a:schemeClr val="bg1"/>
                    </a:solidFill>
                    <a:cs typeface="Arial" pitchFamily="34" charset="0"/>
                  </a:rPr>
                  <a:t>Contents</a:t>
                </a:r>
                <a:endParaRPr lang="ko-KR" altLang="en-US" sz="2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7B28D76E-A4C0-43EB-B507-970CCB014336}"/>
                </a:ext>
              </a:extLst>
            </p:cNvPr>
            <p:cNvSpPr txBox="1"/>
            <p:nvPr/>
          </p:nvSpPr>
          <p:spPr>
            <a:xfrm>
              <a:off x="8070832" y="2441627"/>
              <a:ext cx="1437144" cy="115416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44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4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384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13">
            <a:extLst>
              <a:ext uri="{FF2B5EF4-FFF2-40B4-BE49-F238E27FC236}">
                <a16:creationId xmlns:a16="http://schemas.microsoft.com/office/drawing/2014/main" id="{4A70C31F-14BC-4E9D-B047-9E9AA8F1BA64}"/>
              </a:ext>
            </a:extLst>
          </p:cNvPr>
          <p:cNvSpPr>
            <a:spLocks/>
          </p:cNvSpPr>
          <p:nvPr/>
        </p:nvSpPr>
        <p:spPr bwMode="auto">
          <a:xfrm rot="8950285" flipV="1">
            <a:off x="1596864" y="3619394"/>
            <a:ext cx="2914995" cy="4369901"/>
          </a:xfrm>
          <a:custGeom>
            <a:avLst/>
            <a:gdLst>
              <a:gd name="T0" fmla="*/ 388 w 2127"/>
              <a:gd name="T1" fmla="*/ 1550 h 3157"/>
              <a:gd name="T2" fmla="*/ 312 w 2127"/>
              <a:gd name="T3" fmla="*/ 1481 h 3157"/>
              <a:gd name="T4" fmla="*/ 259 w 2127"/>
              <a:gd name="T5" fmla="*/ 1260 h 3157"/>
              <a:gd name="T6" fmla="*/ 380 w 2127"/>
              <a:gd name="T7" fmla="*/ 1152 h 3157"/>
              <a:gd name="T8" fmla="*/ 318 w 2127"/>
              <a:gd name="T9" fmla="*/ 915 h 3157"/>
              <a:gd name="T10" fmla="*/ 345 w 2127"/>
              <a:gd name="T11" fmla="*/ 802 h 3157"/>
              <a:gd name="T12" fmla="*/ 349 w 2127"/>
              <a:gd name="T13" fmla="*/ 635 h 3157"/>
              <a:gd name="T14" fmla="*/ 421 w 2127"/>
              <a:gd name="T15" fmla="*/ 485 h 3157"/>
              <a:gd name="T16" fmla="*/ 561 w 2127"/>
              <a:gd name="T17" fmla="*/ 367 h 3157"/>
              <a:gd name="T18" fmla="*/ 569 w 2127"/>
              <a:gd name="T19" fmla="*/ 271 h 3157"/>
              <a:gd name="T20" fmla="*/ 561 w 2127"/>
              <a:gd name="T21" fmla="*/ 181 h 3157"/>
              <a:gd name="T22" fmla="*/ 625 w 2127"/>
              <a:gd name="T23" fmla="*/ 148 h 3157"/>
              <a:gd name="T24" fmla="*/ 769 w 2127"/>
              <a:gd name="T25" fmla="*/ 90 h 3157"/>
              <a:gd name="T26" fmla="*/ 909 w 2127"/>
              <a:gd name="T27" fmla="*/ 57 h 3157"/>
              <a:gd name="T28" fmla="*/ 1114 w 2127"/>
              <a:gd name="T29" fmla="*/ 148 h 3157"/>
              <a:gd name="T30" fmla="*/ 1236 w 2127"/>
              <a:gd name="T31" fmla="*/ 300 h 3157"/>
              <a:gd name="T32" fmla="*/ 1447 w 2127"/>
              <a:gd name="T33" fmla="*/ 373 h 3157"/>
              <a:gd name="T34" fmla="*/ 1554 w 2127"/>
              <a:gd name="T35" fmla="*/ 475 h 3157"/>
              <a:gd name="T36" fmla="*/ 1775 w 2127"/>
              <a:gd name="T37" fmla="*/ 691 h 3157"/>
              <a:gd name="T38" fmla="*/ 1677 w 2127"/>
              <a:gd name="T39" fmla="*/ 814 h 3157"/>
              <a:gd name="T40" fmla="*/ 1939 w 2127"/>
              <a:gd name="T41" fmla="*/ 1097 h 3157"/>
              <a:gd name="T42" fmla="*/ 1890 w 2127"/>
              <a:gd name="T43" fmla="*/ 1273 h 3157"/>
              <a:gd name="T44" fmla="*/ 2095 w 2127"/>
              <a:gd name="T45" fmla="*/ 1310 h 3157"/>
              <a:gd name="T46" fmla="*/ 1794 w 2127"/>
              <a:gd name="T47" fmla="*/ 1274 h 3157"/>
              <a:gd name="T48" fmla="*/ 1811 w 2127"/>
              <a:gd name="T49" fmla="*/ 1429 h 3157"/>
              <a:gd name="T50" fmla="*/ 1930 w 2127"/>
              <a:gd name="T51" fmla="*/ 1478 h 3157"/>
              <a:gd name="T52" fmla="*/ 1627 w 2127"/>
              <a:gd name="T53" fmla="*/ 1415 h 3157"/>
              <a:gd name="T54" fmla="*/ 1667 w 2127"/>
              <a:gd name="T55" fmla="*/ 1497 h 3157"/>
              <a:gd name="T56" fmla="*/ 1629 w 2127"/>
              <a:gd name="T57" fmla="*/ 1664 h 3157"/>
              <a:gd name="T58" fmla="*/ 1496 w 2127"/>
              <a:gd name="T59" fmla="*/ 1500 h 3157"/>
              <a:gd name="T60" fmla="*/ 1532 w 2127"/>
              <a:gd name="T61" fmla="*/ 1589 h 3157"/>
              <a:gd name="T62" fmla="*/ 1509 w 2127"/>
              <a:gd name="T63" fmla="*/ 1647 h 3157"/>
              <a:gd name="T64" fmla="*/ 1579 w 2127"/>
              <a:gd name="T65" fmla="*/ 1799 h 3157"/>
              <a:gd name="T66" fmla="*/ 1631 w 2127"/>
              <a:gd name="T67" fmla="*/ 2080 h 3157"/>
              <a:gd name="T68" fmla="*/ 1652 w 2127"/>
              <a:gd name="T69" fmla="*/ 2242 h 3157"/>
              <a:gd name="T70" fmla="*/ 1572 w 2127"/>
              <a:gd name="T71" fmla="*/ 2303 h 3157"/>
              <a:gd name="T72" fmla="*/ 1567 w 2127"/>
              <a:gd name="T73" fmla="*/ 2433 h 3157"/>
              <a:gd name="T74" fmla="*/ 1498 w 2127"/>
              <a:gd name="T75" fmla="*/ 2455 h 3157"/>
              <a:gd name="T76" fmla="*/ 1384 w 2127"/>
              <a:gd name="T77" fmla="*/ 2483 h 3157"/>
              <a:gd name="T78" fmla="*/ 1251 w 2127"/>
              <a:gd name="T79" fmla="*/ 2679 h 3157"/>
              <a:gd name="T80" fmla="*/ 998 w 2127"/>
              <a:gd name="T81" fmla="*/ 2538 h 3157"/>
              <a:gd name="T82" fmla="*/ 790 w 2127"/>
              <a:gd name="T83" fmla="*/ 2468 h 3157"/>
              <a:gd name="T84" fmla="*/ 649 w 2127"/>
              <a:gd name="T85" fmla="*/ 2321 h 3157"/>
              <a:gd name="T86" fmla="*/ 513 w 2127"/>
              <a:gd name="T87" fmla="*/ 2337 h 3157"/>
              <a:gd name="T88" fmla="*/ 574 w 2127"/>
              <a:gd name="T89" fmla="*/ 2476 h 3157"/>
              <a:gd name="T90" fmla="*/ 545 w 2127"/>
              <a:gd name="T91" fmla="*/ 2580 h 3157"/>
              <a:gd name="T92" fmla="*/ 349 w 2127"/>
              <a:gd name="T93" fmla="*/ 2754 h 3157"/>
              <a:gd name="T94" fmla="*/ 407 w 2127"/>
              <a:gd name="T95" fmla="*/ 2783 h 3157"/>
              <a:gd name="T96" fmla="*/ 456 w 2127"/>
              <a:gd name="T97" fmla="*/ 2817 h 3157"/>
              <a:gd name="T98" fmla="*/ 449 w 2127"/>
              <a:gd name="T99" fmla="*/ 2968 h 3157"/>
              <a:gd name="T100" fmla="*/ 392 w 2127"/>
              <a:gd name="T101" fmla="*/ 3084 h 3157"/>
              <a:gd name="T102" fmla="*/ 349 w 2127"/>
              <a:gd name="T103" fmla="*/ 3149 h 3157"/>
              <a:gd name="T104" fmla="*/ 164 w 2127"/>
              <a:gd name="T105" fmla="*/ 3145 h 3157"/>
              <a:gd name="T106" fmla="*/ 18 w 2127"/>
              <a:gd name="T107" fmla="*/ 2940 h 3157"/>
              <a:gd name="T108" fmla="*/ 139 w 2127"/>
              <a:gd name="T109" fmla="*/ 2743 h 3157"/>
              <a:gd name="T110" fmla="*/ 100 w 2127"/>
              <a:gd name="T111" fmla="*/ 2541 h 3157"/>
              <a:gd name="T112" fmla="*/ 211 w 2127"/>
              <a:gd name="T113" fmla="*/ 2293 h 3157"/>
              <a:gd name="T114" fmla="*/ 341 w 2127"/>
              <a:gd name="T115" fmla="*/ 2266 h 3157"/>
              <a:gd name="T116" fmla="*/ 417 w 2127"/>
              <a:gd name="T117" fmla="*/ 2296 h 3157"/>
              <a:gd name="T118" fmla="*/ 508 w 2127"/>
              <a:gd name="T119" fmla="*/ 2062 h 3157"/>
              <a:gd name="T120" fmla="*/ 488 w 2127"/>
              <a:gd name="T121" fmla="*/ 1904 h 3157"/>
              <a:gd name="T122" fmla="*/ 496 w 2127"/>
              <a:gd name="T123" fmla="*/ 1782 h 3157"/>
              <a:gd name="T124" fmla="*/ 514 w 2127"/>
              <a:gd name="T125" fmla="*/ 1618 h 3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127" h="3157">
                <a:moveTo>
                  <a:pt x="440" y="1547"/>
                </a:moveTo>
                <a:cubicBezTo>
                  <a:pt x="431" y="1553"/>
                  <a:pt x="430" y="1563"/>
                  <a:pt x="426" y="1570"/>
                </a:cubicBezTo>
                <a:cubicBezTo>
                  <a:pt x="422" y="1577"/>
                  <a:pt x="419" y="1587"/>
                  <a:pt x="408" y="1586"/>
                </a:cubicBezTo>
                <a:cubicBezTo>
                  <a:pt x="395" y="1585"/>
                  <a:pt x="382" y="1582"/>
                  <a:pt x="376" y="1569"/>
                </a:cubicBezTo>
                <a:cubicBezTo>
                  <a:pt x="370" y="1558"/>
                  <a:pt x="372" y="1549"/>
                  <a:pt x="388" y="1550"/>
                </a:cubicBezTo>
                <a:cubicBezTo>
                  <a:pt x="399" y="1551"/>
                  <a:pt x="401" y="1544"/>
                  <a:pt x="401" y="1535"/>
                </a:cubicBezTo>
                <a:cubicBezTo>
                  <a:pt x="403" y="1510"/>
                  <a:pt x="380" y="1494"/>
                  <a:pt x="357" y="1505"/>
                </a:cubicBezTo>
                <a:cubicBezTo>
                  <a:pt x="349" y="1508"/>
                  <a:pt x="342" y="1512"/>
                  <a:pt x="333" y="1515"/>
                </a:cubicBezTo>
                <a:cubicBezTo>
                  <a:pt x="323" y="1517"/>
                  <a:pt x="315" y="1514"/>
                  <a:pt x="309" y="1505"/>
                </a:cubicBezTo>
                <a:cubicBezTo>
                  <a:pt x="302" y="1496"/>
                  <a:pt x="307" y="1489"/>
                  <a:pt x="312" y="1481"/>
                </a:cubicBezTo>
                <a:cubicBezTo>
                  <a:pt x="321" y="1467"/>
                  <a:pt x="336" y="1464"/>
                  <a:pt x="351" y="1459"/>
                </a:cubicBezTo>
                <a:cubicBezTo>
                  <a:pt x="387" y="1447"/>
                  <a:pt x="387" y="1447"/>
                  <a:pt x="375" y="1411"/>
                </a:cubicBezTo>
                <a:cubicBezTo>
                  <a:pt x="364" y="1376"/>
                  <a:pt x="354" y="1342"/>
                  <a:pt x="353" y="1306"/>
                </a:cubicBezTo>
                <a:cubicBezTo>
                  <a:pt x="353" y="1294"/>
                  <a:pt x="346" y="1293"/>
                  <a:pt x="338" y="1291"/>
                </a:cubicBezTo>
                <a:cubicBezTo>
                  <a:pt x="312" y="1284"/>
                  <a:pt x="286" y="1275"/>
                  <a:pt x="259" y="1260"/>
                </a:cubicBezTo>
                <a:cubicBezTo>
                  <a:pt x="282" y="1252"/>
                  <a:pt x="302" y="1256"/>
                  <a:pt x="323" y="1257"/>
                </a:cubicBezTo>
                <a:cubicBezTo>
                  <a:pt x="367" y="1259"/>
                  <a:pt x="387" y="1243"/>
                  <a:pt x="392" y="1204"/>
                </a:cubicBezTo>
                <a:cubicBezTo>
                  <a:pt x="395" y="1186"/>
                  <a:pt x="389" y="1176"/>
                  <a:pt x="371" y="1172"/>
                </a:cubicBezTo>
                <a:cubicBezTo>
                  <a:pt x="363" y="1170"/>
                  <a:pt x="355" y="1170"/>
                  <a:pt x="348" y="1164"/>
                </a:cubicBezTo>
                <a:cubicBezTo>
                  <a:pt x="356" y="1152"/>
                  <a:pt x="369" y="1152"/>
                  <a:pt x="380" y="1152"/>
                </a:cubicBezTo>
                <a:cubicBezTo>
                  <a:pt x="392" y="1152"/>
                  <a:pt x="395" y="1147"/>
                  <a:pt x="396" y="1137"/>
                </a:cubicBezTo>
                <a:cubicBezTo>
                  <a:pt x="398" y="1109"/>
                  <a:pt x="388" y="1086"/>
                  <a:pt x="374" y="1063"/>
                </a:cubicBezTo>
                <a:cubicBezTo>
                  <a:pt x="366" y="1050"/>
                  <a:pt x="357" y="1036"/>
                  <a:pt x="349" y="1023"/>
                </a:cubicBezTo>
                <a:cubicBezTo>
                  <a:pt x="337" y="1002"/>
                  <a:pt x="333" y="980"/>
                  <a:pt x="340" y="957"/>
                </a:cubicBezTo>
                <a:cubicBezTo>
                  <a:pt x="346" y="934"/>
                  <a:pt x="340" y="923"/>
                  <a:pt x="318" y="915"/>
                </a:cubicBezTo>
                <a:cubicBezTo>
                  <a:pt x="315" y="914"/>
                  <a:pt x="312" y="914"/>
                  <a:pt x="307" y="913"/>
                </a:cubicBezTo>
                <a:cubicBezTo>
                  <a:pt x="316" y="897"/>
                  <a:pt x="331" y="894"/>
                  <a:pt x="344" y="889"/>
                </a:cubicBezTo>
                <a:cubicBezTo>
                  <a:pt x="360" y="883"/>
                  <a:pt x="372" y="874"/>
                  <a:pt x="377" y="857"/>
                </a:cubicBezTo>
                <a:cubicBezTo>
                  <a:pt x="382" y="845"/>
                  <a:pt x="380" y="836"/>
                  <a:pt x="367" y="831"/>
                </a:cubicBezTo>
                <a:cubicBezTo>
                  <a:pt x="353" y="826"/>
                  <a:pt x="344" y="819"/>
                  <a:pt x="345" y="802"/>
                </a:cubicBezTo>
                <a:cubicBezTo>
                  <a:pt x="345" y="786"/>
                  <a:pt x="357" y="784"/>
                  <a:pt x="369" y="781"/>
                </a:cubicBezTo>
                <a:cubicBezTo>
                  <a:pt x="373" y="780"/>
                  <a:pt x="380" y="780"/>
                  <a:pt x="379" y="773"/>
                </a:cubicBezTo>
                <a:cubicBezTo>
                  <a:pt x="379" y="765"/>
                  <a:pt x="375" y="756"/>
                  <a:pt x="367" y="754"/>
                </a:cubicBezTo>
                <a:cubicBezTo>
                  <a:pt x="345" y="748"/>
                  <a:pt x="347" y="734"/>
                  <a:pt x="352" y="716"/>
                </a:cubicBezTo>
                <a:cubicBezTo>
                  <a:pt x="358" y="689"/>
                  <a:pt x="357" y="662"/>
                  <a:pt x="349" y="635"/>
                </a:cubicBezTo>
                <a:cubicBezTo>
                  <a:pt x="347" y="627"/>
                  <a:pt x="346" y="620"/>
                  <a:pt x="351" y="613"/>
                </a:cubicBezTo>
                <a:cubicBezTo>
                  <a:pt x="364" y="593"/>
                  <a:pt x="371" y="574"/>
                  <a:pt x="356" y="551"/>
                </a:cubicBezTo>
                <a:cubicBezTo>
                  <a:pt x="351" y="542"/>
                  <a:pt x="361" y="537"/>
                  <a:pt x="367" y="538"/>
                </a:cubicBezTo>
                <a:cubicBezTo>
                  <a:pt x="400" y="545"/>
                  <a:pt x="411" y="528"/>
                  <a:pt x="413" y="499"/>
                </a:cubicBezTo>
                <a:cubicBezTo>
                  <a:pt x="414" y="494"/>
                  <a:pt x="418" y="490"/>
                  <a:pt x="421" y="485"/>
                </a:cubicBezTo>
                <a:cubicBezTo>
                  <a:pt x="437" y="458"/>
                  <a:pt x="439" y="456"/>
                  <a:pt x="470" y="463"/>
                </a:cubicBezTo>
                <a:cubicBezTo>
                  <a:pt x="487" y="467"/>
                  <a:pt x="498" y="465"/>
                  <a:pt x="506" y="447"/>
                </a:cubicBezTo>
                <a:cubicBezTo>
                  <a:pt x="512" y="434"/>
                  <a:pt x="523" y="422"/>
                  <a:pt x="539" y="420"/>
                </a:cubicBezTo>
                <a:cubicBezTo>
                  <a:pt x="554" y="418"/>
                  <a:pt x="555" y="408"/>
                  <a:pt x="555" y="397"/>
                </a:cubicBezTo>
                <a:cubicBezTo>
                  <a:pt x="555" y="386"/>
                  <a:pt x="554" y="376"/>
                  <a:pt x="561" y="367"/>
                </a:cubicBezTo>
                <a:cubicBezTo>
                  <a:pt x="566" y="360"/>
                  <a:pt x="561" y="355"/>
                  <a:pt x="556" y="352"/>
                </a:cubicBezTo>
                <a:cubicBezTo>
                  <a:pt x="548" y="349"/>
                  <a:pt x="541" y="347"/>
                  <a:pt x="533" y="346"/>
                </a:cubicBezTo>
                <a:cubicBezTo>
                  <a:pt x="507" y="339"/>
                  <a:pt x="506" y="337"/>
                  <a:pt x="517" y="314"/>
                </a:cubicBezTo>
                <a:cubicBezTo>
                  <a:pt x="522" y="302"/>
                  <a:pt x="530" y="292"/>
                  <a:pt x="536" y="281"/>
                </a:cubicBezTo>
                <a:cubicBezTo>
                  <a:pt x="544" y="268"/>
                  <a:pt x="552" y="255"/>
                  <a:pt x="569" y="271"/>
                </a:cubicBezTo>
                <a:cubicBezTo>
                  <a:pt x="575" y="276"/>
                  <a:pt x="583" y="273"/>
                  <a:pt x="585" y="264"/>
                </a:cubicBezTo>
                <a:cubicBezTo>
                  <a:pt x="588" y="253"/>
                  <a:pt x="592" y="241"/>
                  <a:pt x="578" y="232"/>
                </a:cubicBezTo>
                <a:cubicBezTo>
                  <a:pt x="577" y="232"/>
                  <a:pt x="576" y="232"/>
                  <a:pt x="574" y="231"/>
                </a:cubicBezTo>
                <a:cubicBezTo>
                  <a:pt x="566" y="228"/>
                  <a:pt x="552" y="235"/>
                  <a:pt x="550" y="220"/>
                </a:cubicBezTo>
                <a:cubicBezTo>
                  <a:pt x="548" y="206"/>
                  <a:pt x="552" y="193"/>
                  <a:pt x="561" y="181"/>
                </a:cubicBezTo>
                <a:cubicBezTo>
                  <a:pt x="569" y="172"/>
                  <a:pt x="580" y="166"/>
                  <a:pt x="591" y="162"/>
                </a:cubicBezTo>
                <a:cubicBezTo>
                  <a:pt x="600" y="159"/>
                  <a:pt x="607" y="159"/>
                  <a:pt x="608" y="171"/>
                </a:cubicBezTo>
                <a:cubicBezTo>
                  <a:pt x="609" y="175"/>
                  <a:pt x="611" y="179"/>
                  <a:pt x="615" y="179"/>
                </a:cubicBezTo>
                <a:cubicBezTo>
                  <a:pt x="622" y="179"/>
                  <a:pt x="623" y="174"/>
                  <a:pt x="623" y="170"/>
                </a:cubicBezTo>
                <a:cubicBezTo>
                  <a:pt x="624" y="162"/>
                  <a:pt x="624" y="155"/>
                  <a:pt x="625" y="148"/>
                </a:cubicBezTo>
                <a:cubicBezTo>
                  <a:pt x="628" y="124"/>
                  <a:pt x="644" y="115"/>
                  <a:pt x="666" y="124"/>
                </a:cubicBezTo>
                <a:cubicBezTo>
                  <a:pt x="669" y="125"/>
                  <a:pt x="671" y="126"/>
                  <a:pt x="673" y="127"/>
                </a:cubicBezTo>
                <a:cubicBezTo>
                  <a:pt x="705" y="144"/>
                  <a:pt x="710" y="143"/>
                  <a:pt x="725" y="109"/>
                </a:cubicBezTo>
                <a:cubicBezTo>
                  <a:pt x="731" y="96"/>
                  <a:pt x="738" y="89"/>
                  <a:pt x="753" y="91"/>
                </a:cubicBezTo>
                <a:cubicBezTo>
                  <a:pt x="759" y="92"/>
                  <a:pt x="764" y="91"/>
                  <a:pt x="769" y="90"/>
                </a:cubicBezTo>
                <a:cubicBezTo>
                  <a:pt x="799" y="89"/>
                  <a:pt x="822" y="78"/>
                  <a:pt x="829" y="45"/>
                </a:cubicBezTo>
                <a:cubicBezTo>
                  <a:pt x="832" y="33"/>
                  <a:pt x="837" y="21"/>
                  <a:pt x="845" y="11"/>
                </a:cubicBezTo>
                <a:cubicBezTo>
                  <a:pt x="850" y="4"/>
                  <a:pt x="858" y="0"/>
                  <a:pt x="866" y="3"/>
                </a:cubicBezTo>
                <a:cubicBezTo>
                  <a:pt x="876" y="6"/>
                  <a:pt x="872" y="15"/>
                  <a:pt x="871" y="22"/>
                </a:cubicBezTo>
                <a:cubicBezTo>
                  <a:pt x="867" y="66"/>
                  <a:pt x="867" y="66"/>
                  <a:pt x="909" y="57"/>
                </a:cubicBezTo>
                <a:cubicBezTo>
                  <a:pt x="924" y="54"/>
                  <a:pt x="938" y="53"/>
                  <a:pt x="953" y="56"/>
                </a:cubicBezTo>
                <a:cubicBezTo>
                  <a:pt x="968" y="60"/>
                  <a:pt x="980" y="63"/>
                  <a:pt x="986" y="82"/>
                </a:cubicBezTo>
                <a:cubicBezTo>
                  <a:pt x="996" y="109"/>
                  <a:pt x="1034" y="117"/>
                  <a:pt x="1066" y="102"/>
                </a:cubicBezTo>
                <a:cubicBezTo>
                  <a:pt x="1071" y="100"/>
                  <a:pt x="1075" y="97"/>
                  <a:pt x="1081" y="94"/>
                </a:cubicBezTo>
                <a:cubicBezTo>
                  <a:pt x="1085" y="117"/>
                  <a:pt x="1091" y="138"/>
                  <a:pt x="1114" y="148"/>
                </a:cubicBezTo>
                <a:cubicBezTo>
                  <a:pt x="1135" y="157"/>
                  <a:pt x="1155" y="152"/>
                  <a:pt x="1176" y="148"/>
                </a:cubicBezTo>
                <a:cubicBezTo>
                  <a:pt x="1178" y="154"/>
                  <a:pt x="1174" y="156"/>
                  <a:pt x="1172" y="159"/>
                </a:cubicBezTo>
                <a:cubicBezTo>
                  <a:pt x="1152" y="181"/>
                  <a:pt x="1160" y="206"/>
                  <a:pt x="1189" y="215"/>
                </a:cubicBezTo>
                <a:cubicBezTo>
                  <a:pt x="1219" y="224"/>
                  <a:pt x="1219" y="224"/>
                  <a:pt x="1209" y="254"/>
                </a:cubicBezTo>
                <a:cubicBezTo>
                  <a:pt x="1202" y="275"/>
                  <a:pt x="1214" y="297"/>
                  <a:pt x="1236" y="300"/>
                </a:cubicBezTo>
                <a:cubicBezTo>
                  <a:pt x="1247" y="302"/>
                  <a:pt x="1248" y="292"/>
                  <a:pt x="1250" y="285"/>
                </a:cubicBezTo>
                <a:cubicBezTo>
                  <a:pt x="1253" y="273"/>
                  <a:pt x="1255" y="259"/>
                  <a:pt x="1270" y="255"/>
                </a:cubicBezTo>
                <a:cubicBezTo>
                  <a:pt x="1280" y="253"/>
                  <a:pt x="1287" y="252"/>
                  <a:pt x="1283" y="267"/>
                </a:cubicBezTo>
                <a:cubicBezTo>
                  <a:pt x="1274" y="305"/>
                  <a:pt x="1284" y="318"/>
                  <a:pt x="1322" y="321"/>
                </a:cubicBezTo>
                <a:cubicBezTo>
                  <a:pt x="1370" y="325"/>
                  <a:pt x="1411" y="342"/>
                  <a:pt x="1447" y="373"/>
                </a:cubicBezTo>
                <a:cubicBezTo>
                  <a:pt x="1465" y="389"/>
                  <a:pt x="1484" y="402"/>
                  <a:pt x="1507" y="410"/>
                </a:cubicBezTo>
                <a:cubicBezTo>
                  <a:pt x="1519" y="414"/>
                  <a:pt x="1530" y="414"/>
                  <a:pt x="1540" y="405"/>
                </a:cubicBezTo>
                <a:cubicBezTo>
                  <a:pt x="1549" y="397"/>
                  <a:pt x="1560" y="392"/>
                  <a:pt x="1570" y="402"/>
                </a:cubicBezTo>
                <a:cubicBezTo>
                  <a:pt x="1580" y="413"/>
                  <a:pt x="1569" y="421"/>
                  <a:pt x="1563" y="427"/>
                </a:cubicBezTo>
                <a:cubicBezTo>
                  <a:pt x="1548" y="442"/>
                  <a:pt x="1547" y="456"/>
                  <a:pt x="1554" y="475"/>
                </a:cubicBezTo>
                <a:cubicBezTo>
                  <a:pt x="1581" y="551"/>
                  <a:pt x="1584" y="629"/>
                  <a:pt x="1581" y="708"/>
                </a:cubicBezTo>
                <a:cubicBezTo>
                  <a:pt x="1580" y="748"/>
                  <a:pt x="1580" y="748"/>
                  <a:pt x="1616" y="763"/>
                </a:cubicBezTo>
                <a:cubicBezTo>
                  <a:pt x="1649" y="776"/>
                  <a:pt x="1649" y="776"/>
                  <a:pt x="1675" y="750"/>
                </a:cubicBezTo>
                <a:cubicBezTo>
                  <a:pt x="1693" y="732"/>
                  <a:pt x="1711" y="713"/>
                  <a:pt x="1734" y="700"/>
                </a:cubicBezTo>
                <a:cubicBezTo>
                  <a:pt x="1746" y="694"/>
                  <a:pt x="1759" y="688"/>
                  <a:pt x="1775" y="691"/>
                </a:cubicBezTo>
                <a:cubicBezTo>
                  <a:pt x="1772" y="703"/>
                  <a:pt x="1764" y="711"/>
                  <a:pt x="1758" y="720"/>
                </a:cubicBezTo>
                <a:cubicBezTo>
                  <a:pt x="1746" y="738"/>
                  <a:pt x="1738" y="757"/>
                  <a:pt x="1738" y="778"/>
                </a:cubicBezTo>
                <a:cubicBezTo>
                  <a:pt x="1737" y="790"/>
                  <a:pt x="1733" y="792"/>
                  <a:pt x="1722" y="791"/>
                </a:cubicBezTo>
                <a:cubicBezTo>
                  <a:pt x="1711" y="790"/>
                  <a:pt x="1699" y="790"/>
                  <a:pt x="1689" y="796"/>
                </a:cubicBezTo>
                <a:cubicBezTo>
                  <a:pt x="1683" y="801"/>
                  <a:pt x="1678" y="807"/>
                  <a:pt x="1677" y="814"/>
                </a:cubicBezTo>
                <a:cubicBezTo>
                  <a:pt x="1677" y="823"/>
                  <a:pt x="1686" y="823"/>
                  <a:pt x="1692" y="825"/>
                </a:cubicBezTo>
                <a:cubicBezTo>
                  <a:pt x="1732" y="839"/>
                  <a:pt x="1772" y="852"/>
                  <a:pt x="1813" y="867"/>
                </a:cubicBezTo>
                <a:cubicBezTo>
                  <a:pt x="1837" y="875"/>
                  <a:pt x="1861" y="886"/>
                  <a:pt x="1882" y="902"/>
                </a:cubicBezTo>
                <a:cubicBezTo>
                  <a:pt x="1923" y="931"/>
                  <a:pt x="1936" y="968"/>
                  <a:pt x="1924" y="1017"/>
                </a:cubicBezTo>
                <a:cubicBezTo>
                  <a:pt x="1912" y="1061"/>
                  <a:pt x="1912" y="1061"/>
                  <a:pt x="1939" y="1097"/>
                </a:cubicBezTo>
                <a:cubicBezTo>
                  <a:pt x="1923" y="1108"/>
                  <a:pt x="1913" y="1125"/>
                  <a:pt x="1904" y="1141"/>
                </a:cubicBezTo>
                <a:cubicBezTo>
                  <a:pt x="1895" y="1157"/>
                  <a:pt x="1884" y="1170"/>
                  <a:pt x="1865" y="1174"/>
                </a:cubicBezTo>
                <a:cubicBezTo>
                  <a:pt x="1851" y="1177"/>
                  <a:pt x="1837" y="1180"/>
                  <a:pt x="1834" y="1197"/>
                </a:cubicBezTo>
                <a:cubicBezTo>
                  <a:pt x="1830" y="1217"/>
                  <a:pt x="1831" y="1236"/>
                  <a:pt x="1849" y="1250"/>
                </a:cubicBezTo>
                <a:cubicBezTo>
                  <a:pt x="1861" y="1260"/>
                  <a:pt x="1876" y="1267"/>
                  <a:pt x="1890" y="1273"/>
                </a:cubicBezTo>
                <a:cubicBezTo>
                  <a:pt x="1914" y="1284"/>
                  <a:pt x="1939" y="1294"/>
                  <a:pt x="1961" y="1309"/>
                </a:cubicBezTo>
                <a:cubicBezTo>
                  <a:pt x="1974" y="1318"/>
                  <a:pt x="1981" y="1314"/>
                  <a:pt x="1983" y="1298"/>
                </a:cubicBezTo>
                <a:cubicBezTo>
                  <a:pt x="1984" y="1274"/>
                  <a:pt x="1997" y="1257"/>
                  <a:pt x="2020" y="1250"/>
                </a:cubicBezTo>
                <a:cubicBezTo>
                  <a:pt x="2045" y="1242"/>
                  <a:pt x="2073" y="1249"/>
                  <a:pt x="2088" y="1267"/>
                </a:cubicBezTo>
                <a:cubicBezTo>
                  <a:pt x="2099" y="1280"/>
                  <a:pt x="2101" y="1295"/>
                  <a:pt x="2095" y="1310"/>
                </a:cubicBezTo>
                <a:cubicBezTo>
                  <a:pt x="2088" y="1329"/>
                  <a:pt x="2096" y="1338"/>
                  <a:pt x="2112" y="1343"/>
                </a:cubicBezTo>
                <a:cubicBezTo>
                  <a:pt x="2122" y="1346"/>
                  <a:pt x="2127" y="1351"/>
                  <a:pt x="2125" y="1362"/>
                </a:cubicBezTo>
                <a:cubicBezTo>
                  <a:pt x="2123" y="1374"/>
                  <a:pt x="2114" y="1368"/>
                  <a:pt x="2108" y="1368"/>
                </a:cubicBezTo>
                <a:cubicBezTo>
                  <a:pt x="2002" y="1361"/>
                  <a:pt x="1903" y="1334"/>
                  <a:pt x="1815" y="1274"/>
                </a:cubicBezTo>
                <a:cubicBezTo>
                  <a:pt x="1807" y="1268"/>
                  <a:pt x="1800" y="1268"/>
                  <a:pt x="1794" y="1274"/>
                </a:cubicBezTo>
                <a:cubicBezTo>
                  <a:pt x="1782" y="1284"/>
                  <a:pt x="1770" y="1294"/>
                  <a:pt x="1759" y="1304"/>
                </a:cubicBezTo>
                <a:cubicBezTo>
                  <a:pt x="1743" y="1319"/>
                  <a:pt x="1727" y="1334"/>
                  <a:pt x="1704" y="1340"/>
                </a:cubicBezTo>
                <a:cubicBezTo>
                  <a:pt x="1693" y="1342"/>
                  <a:pt x="1693" y="1350"/>
                  <a:pt x="1698" y="1358"/>
                </a:cubicBezTo>
                <a:cubicBezTo>
                  <a:pt x="1705" y="1368"/>
                  <a:pt x="1712" y="1378"/>
                  <a:pt x="1726" y="1381"/>
                </a:cubicBezTo>
                <a:cubicBezTo>
                  <a:pt x="1758" y="1390"/>
                  <a:pt x="1785" y="1409"/>
                  <a:pt x="1811" y="1429"/>
                </a:cubicBezTo>
                <a:cubicBezTo>
                  <a:pt x="1831" y="1445"/>
                  <a:pt x="1851" y="1460"/>
                  <a:pt x="1874" y="1471"/>
                </a:cubicBezTo>
                <a:cubicBezTo>
                  <a:pt x="1890" y="1480"/>
                  <a:pt x="1899" y="1477"/>
                  <a:pt x="1904" y="1460"/>
                </a:cubicBezTo>
                <a:cubicBezTo>
                  <a:pt x="1906" y="1451"/>
                  <a:pt x="1908" y="1441"/>
                  <a:pt x="1922" y="1445"/>
                </a:cubicBezTo>
                <a:cubicBezTo>
                  <a:pt x="1935" y="1449"/>
                  <a:pt x="1940" y="1458"/>
                  <a:pt x="1941" y="1470"/>
                </a:cubicBezTo>
                <a:cubicBezTo>
                  <a:pt x="1941" y="1478"/>
                  <a:pt x="1935" y="1478"/>
                  <a:pt x="1930" y="1478"/>
                </a:cubicBezTo>
                <a:cubicBezTo>
                  <a:pt x="1914" y="1479"/>
                  <a:pt x="1900" y="1483"/>
                  <a:pt x="1887" y="1493"/>
                </a:cubicBezTo>
                <a:cubicBezTo>
                  <a:pt x="1881" y="1498"/>
                  <a:pt x="1877" y="1496"/>
                  <a:pt x="1871" y="1493"/>
                </a:cubicBezTo>
                <a:cubicBezTo>
                  <a:pt x="1813" y="1464"/>
                  <a:pt x="1751" y="1440"/>
                  <a:pt x="1708" y="1388"/>
                </a:cubicBezTo>
                <a:cubicBezTo>
                  <a:pt x="1695" y="1373"/>
                  <a:pt x="1664" y="1380"/>
                  <a:pt x="1656" y="1400"/>
                </a:cubicBezTo>
                <a:cubicBezTo>
                  <a:pt x="1649" y="1415"/>
                  <a:pt x="1641" y="1417"/>
                  <a:pt x="1627" y="1415"/>
                </a:cubicBezTo>
                <a:cubicBezTo>
                  <a:pt x="1620" y="1414"/>
                  <a:pt x="1612" y="1415"/>
                  <a:pt x="1605" y="1417"/>
                </a:cubicBezTo>
                <a:cubicBezTo>
                  <a:pt x="1593" y="1420"/>
                  <a:pt x="1590" y="1430"/>
                  <a:pt x="1588" y="1441"/>
                </a:cubicBezTo>
                <a:cubicBezTo>
                  <a:pt x="1586" y="1452"/>
                  <a:pt x="1593" y="1457"/>
                  <a:pt x="1601" y="1461"/>
                </a:cubicBezTo>
                <a:cubicBezTo>
                  <a:pt x="1611" y="1466"/>
                  <a:pt x="1623" y="1470"/>
                  <a:pt x="1634" y="1475"/>
                </a:cubicBezTo>
                <a:cubicBezTo>
                  <a:pt x="1646" y="1480"/>
                  <a:pt x="1658" y="1486"/>
                  <a:pt x="1667" y="1497"/>
                </a:cubicBezTo>
                <a:cubicBezTo>
                  <a:pt x="1682" y="1516"/>
                  <a:pt x="1679" y="1534"/>
                  <a:pt x="1656" y="1541"/>
                </a:cubicBezTo>
                <a:cubicBezTo>
                  <a:pt x="1613" y="1554"/>
                  <a:pt x="1610" y="1570"/>
                  <a:pt x="1633" y="1611"/>
                </a:cubicBezTo>
                <a:cubicBezTo>
                  <a:pt x="1642" y="1628"/>
                  <a:pt x="1653" y="1643"/>
                  <a:pt x="1646" y="1664"/>
                </a:cubicBezTo>
                <a:cubicBezTo>
                  <a:pt x="1644" y="1668"/>
                  <a:pt x="1644" y="1674"/>
                  <a:pt x="1638" y="1673"/>
                </a:cubicBezTo>
                <a:cubicBezTo>
                  <a:pt x="1632" y="1673"/>
                  <a:pt x="1630" y="1668"/>
                  <a:pt x="1629" y="1664"/>
                </a:cubicBezTo>
                <a:cubicBezTo>
                  <a:pt x="1627" y="1646"/>
                  <a:pt x="1616" y="1640"/>
                  <a:pt x="1599" y="1639"/>
                </a:cubicBezTo>
                <a:cubicBezTo>
                  <a:pt x="1575" y="1637"/>
                  <a:pt x="1560" y="1623"/>
                  <a:pt x="1552" y="1600"/>
                </a:cubicBezTo>
                <a:cubicBezTo>
                  <a:pt x="1546" y="1580"/>
                  <a:pt x="1540" y="1560"/>
                  <a:pt x="1533" y="1540"/>
                </a:cubicBezTo>
                <a:cubicBezTo>
                  <a:pt x="1529" y="1526"/>
                  <a:pt x="1521" y="1514"/>
                  <a:pt x="1510" y="1506"/>
                </a:cubicBezTo>
                <a:cubicBezTo>
                  <a:pt x="1506" y="1503"/>
                  <a:pt x="1502" y="1498"/>
                  <a:pt x="1496" y="1500"/>
                </a:cubicBezTo>
                <a:cubicBezTo>
                  <a:pt x="1489" y="1504"/>
                  <a:pt x="1486" y="1510"/>
                  <a:pt x="1487" y="1517"/>
                </a:cubicBezTo>
                <a:cubicBezTo>
                  <a:pt x="1488" y="1530"/>
                  <a:pt x="1490" y="1543"/>
                  <a:pt x="1492" y="1556"/>
                </a:cubicBezTo>
                <a:cubicBezTo>
                  <a:pt x="1493" y="1561"/>
                  <a:pt x="1498" y="1562"/>
                  <a:pt x="1502" y="1563"/>
                </a:cubicBezTo>
                <a:cubicBezTo>
                  <a:pt x="1506" y="1564"/>
                  <a:pt x="1511" y="1564"/>
                  <a:pt x="1515" y="1566"/>
                </a:cubicBezTo>
                <a:cubicBezTo>
                  <a:pt x="1527" y="1569"/>
                  <a:pt x="1536" y="1576"/>
                  <a:pt x="1532" y="1589"/>
                </a:cubicBezTo>
                <a:cubicBezTo>
                  <a:pt x="1528" y="1600"/>
                  <a:pt x="1516" y="1595"/>
                  <a:pt x="1507" y="1594"/>
                </a:cubicBezTo>
                <a:cubicBezTo>
                  <a:pt x="1504" y="1593"/>
                  <a:pt x="1500" y="1592"/>
                  <a:pt x="1498" y="1590"/>
                </a:cubicBezTo>
                <a:cubicBezTo>
                  <a:pt x="1480" y="1574"/>
                  <a:pt x="1478" y="1587"/>
                  <a:pt x="1474" y="1602"/>
                </a:cubicBezTo>
                <a:cubicBezTo>
                  <a:pt x="1468" y="1624"/>
                  <a:pt x="1468" y="1623"/>
                  <a:pt x="1492" y="1625"/>
                </a:cubicBezTo>
                <a:cubicBezTo>
                  <a:pt x="1506" y="1625"/>
                  <a:pt x="1515" y="1630"/>
                  <a:pt x="1509" y="1647"/>
                </a:cubicBezTo>
                <a:cubicBezTo>
                  <a:pt x="1505" y="1659"/>
                  <a:pt x="1502" y="1671"/>
                  <a:pt x="1500" y="1684"/>
                </a:cubicBezTo>
                <a:cubicBezTo>
                  <a:pt x="1497" y="1705"/>
                  <a:pt x="1504" y="1712"/>
                  <a:pt x="1525" y="1709"/>
                </a:cubicBezTo>
                <a:cubicBezTo>
                  <a:pt x="1529" y="1709"/>
                  <a:pt x="1532" y="1709"/>
                  <a:pt x="1535" y="1708"/>
                </a:cubicBezTo>
                <a:cubicBezTo>
                  <a:pt x="1553" y="1704"/>
                  <a:pt x="1560" y="1707"/>
                  <a:pt x="1558" y="1728"/>
                </a:cubicBezTo>
                <a:cubicBezTo>
                  <a:pt x="1554" y="1754"/>
                  <a:pt x="1565" y="1777"/>
                  <a:pt x="1579" y="1799"/>
                </a:cubicBezTo>
                <a:cubicBezTo>
                  <a:pt x="1596" y="1825"/>
                  <a:pt x="1618" y="1849"/>
                  <a:pt x="1631" y="1877"/>
                </a:cubicBezTo>
                <a:cubicBezTo>
                  <a:pt x="1639" y="1894"/>
                  <a:pt x="1643" y="1910"/>
                  <a:pt x="1634" y="1929"/>
                </a:cubicBezTo>
                <a:cubicBezTo>
                  <a:pt x="1623" y="1951"/>
                  <a:pt x="1628" y="1975"/>
                  <a:pt x="1637" y="1998"/>
                </a:cubicBezTo>
                <a:cubicBezTo>
                  <a:pt x="1640" y="2005"/>
                  <a:pt x="1643" y="2011"/>
                  <a:pt x="1645" y="2017"/>
                </a:cubicBezTo>
                <a:cubicBezTo>
                  <a:pt x="1662" y="2054"/>
                  <a:pt x="1662" y="2054"/>
                  <a:pt x="1631" y="2080"/>
                </a:cubicBezTo>
                <a:cubicBezTo>
                  <a:pt x="1625" y="2085"/>
                  <a:pt x="1621" y="2090"/>
                  <a:pt x="1623" y="2100"/>
                </a:cubicBezTo>
                <a:cubicBezTo>
                  <a:pt x="1625" y="2111"/>
                  <a:pt x="1624" y="2123"/>
                  <a:pt x="1622" y="2134"/>
                </a:cubicBezTo>
                <a:cubicBezTo>
                  <a:pt x="1618" y="2151"/>
                  <a:pt x="1627" y="2158"/>
                  <a:pt x="1641" y="2163"/>
                </a:cubicBezTo>
                <a:cubicBezTo>
                  <a:pt x="1686" y="2179"/>
                  <a:pt x="1686" y="2179"/>
                  <a:pt x="1659" y="2218"/>
                </a:cubicBezTo>
                <a:cubicBezTo>
                  <a:pt x="1654" y="2225"/>
                  <a:pt x="1652" y="2233"/>
                  <a:pt x="1652" y="2242"/>
                </a:cubicBezTo>
                <a:cubicBezTo>
                  <a:pt x="1652" y="2249"/>
                  <a:pt x="1659" y="2258"/>
                  <a:pt x="1647" y="2261"/>
                </a:cubicBezTo>
                <a:cubicBezTo>
                  <a:pt x="1637" y="2264"/>
                  <a:pt x="1627" y="2263"/>
                  <a:pt x="1621" y="2253"/>
                </a:cubicBezTo>
                <a:cubicBezTo>
                  <a:pt x="1615" y="2245"/>
                  <a:pt x="1611" y="2236"/>
                  <a:pt x="1606" y="2226"/>
                </a:cubicBezTo>
                <a:cubicBezTo>
                  <a:pt x="1582" y="2235"/>
                  <a:pt x="1571" y="2256"/>
                  <a:pt x="1562" y="2277"/>
                </a:cubicBezTo>
                <a:cubicBezTo>
                  <a:pt x="1557" y="2287"/>
                  <a:pt x="1566" y="2296"/>
                  <a:pt x="1572" y="2303"/>
                </a:cubicBezTo>
                <a:cubicBezTo>
                  <a:pt x="1581" y="2312"/>
                  <a:pt x="1590" y="2320"/>
                  <a:pt x="1598" y="2328"/>
                </a:cubicBezTo>
                <a:cubicBezTo>
                  <a:pt x="1607" y="2337"/>
                  <a:pt x="1613" y="2347"/>
                  <a:pt x="1614" y="2360"/>
                </a:cubicBezTo>
                <a:cubicBezTo>
                  <a:pt x="1615" y="2377"/>
                  <a:pt x="1610" y="2381"/>
                  <a:pt x="1593" y="2377"/>
                </a:cubicBezTo>
                <a:cubicBezTo>
                  <a:pt x="1572" y="2371"/>
                  <a:pt x="1567" y="2377"/>
                  <a:pt x="1570" y="2398"/>
                </a:cubicBezTo>
                <a:cubicBezTo>
                  <a:pt x="1571" y="2410"/>
                  <a:pt x="1581" y="2425"/>
                  <a:pt x="1567" y="2433"/>
                </a:cubicBezTo>
                <a:cubicBezTo>
                  <a:pt x="1554" y="2440"/>
                  <a:pt x="1542" y="2427"/>
                  <a:pt x="1532" y="2419"/>
                </a:cubicBezTo>
                <a:cubicBezTo>
                  <a:pt x="1528" y="2415"/>
                  <a:pt x="1524" y="2412"/>
                  <a:pt x="1519" y="2409"/>
                </a:cubicBezTo>
                <a:cubicBezTo>
                  <a:pt x="1513" y="2405"/>
                  <a:pt x="1505" y="2404"/>
                  <a:pt x="1499" y="2410"/>
                </a:cubicBezTo>
                <a:cubicBezTo>
                  <a:pt x="1493" y="2415"/>
                  <a:pt x="1495" y="2422"/>
                  <a:pt x="1499" y="2428"/>
                </a:cubicBezTo>
                <a:cubicBezTo>
                  <a:pt x="1504" y="2437"/>
                  <a:pt x="1508" y="2446"/>
                  <a:pt x="1498" y="2455"/>
                </a:cubicBezTo>
                <a:cubicBezTo>
                  <a:pt x="1488" y="2463"/>
                  <a:pt x="1478" y="2458"/>
                  <a:pt x="1469" y="2452"/>
                </a:cubicBezTo>
                <a:cubicBezTo>
                  <a:pt x="1468" y="2451"/>
                  <a:pt x="1466" y="2449"/>
                  <a:pt x="1464" y="2448"/>
                </a:cubicBezTo>
                <a:cubicBezTo>
                  <a:pt x="1439" y="2430"/>
                  <a:pt x="1433" y="2432"/>
                  <a:pt x="1421" y="2461"/>
                </a:cubicBezTo>
                <a:cubicBezTo>
                  <a:pt x="1416" y="2475"/>
                  <a:pt x="1411" y="2486"/>
                  <a:pt x="1394" y="2484"/>
                </a:cubicBezTo>
                <a:cubicBezTo>
                  <a:pt x="1390" y="2484"/>
                  <a:pt x="1387" y="2484"/>
                  <a:pt x="1384" y="2483"/>
                </a:cubicBezTo>
                <a:cubicBezTo>
                  <a:pt x="1367" y="2477"/>
                  <a:pt x="1352" y="2485"/>
                  <a:pt x="1354" y="2502"/>
                </a:cubicBezTo>
                <a:cubicBezTo>
                  <a:pt x="1356" y="2519"/>
                  <a:pt x="1347" y="2525"/>
                  <a:pt x="1335" y="2526"/>
                </a:cubicBezTo>
                <a:cubicBezTo>
                  <a:pt x="1296" y="2528"/>
                  <a:pt x="1288" y="2552"/>
                  <a:pt x="1287" y="2586"/>
                </a:cubicBezTo>
                <a:cubicBezTo>
                  <a:pt x="1286" y="2610"/>
                  <a:pt x="1280" y="2634"/>
                  <a:pt x="1273" y="2658"/>
                </a:cubicBezTo>
                <a:cubicBezTo>
                  <a:pt x="1269" y="2669"/>
                  <a:pt x="1263" y="2676"/>
                  <a:pt x="1251" y="2679"/>
                </a:cubicBezTo>
                <a:cubicBezTo>
                  <a:pt x="1210" y="2691"/>
                  <a:pt x="1169" y="2694"/>
                  <a:pt x="1131" y="2668"/>
                </a:cubicBezTo>
                <a:cubicBezTo>
                  <a:pt x="1117" y="2658"/>
                  <a:pt x="1108" y="2647"/>
                  <a:pt x="1110" y="2628"/>
                </a:cubicBezTo>
                <a:cubicBezTo>
                  <a:pt x="1114" y="2600"/>
                  <a:pt x="1100" y="2575"/>
                  <a:pt x="1086" y="2551"/>
                </a:cubicBezTo>
                <a:cubicBezTo>
                  <a:pt x="1083" y="2544"/>
                  <a:pt x="1077" y="2543"/>
                  <a:pt x="1070" y="2542"/>
                </a:cubicBezTo>
                <a:cubicBezTo>
                  <a:pt x="1046" y="2539"/>
                  <a:pt x="1022" y="2537"/>
                  <a:pt x="998" y="2538"/>
                </a:cubicBezTo>
                <a:cubicBezTo>
                  <a:pt x="983" y="2538"/>
                  <a:pt x="973" y="2533"/>
                  <a:pt x="964" y="2522"/>
                </a:cubicBezTo>
                <a:cubicBezTo>
                  <a:pt x="955" y="2512"/>
                  <a:pt x="947" y="2501"/>
                  <a:pt x="934" y="2495"/>
                </a:cubicBezTo>
                <a:cubicBezTo>
                  <a:pt x="920" y="2489"/>
                  <a:pt x="908" y="2487"/>
                  <a:pt x="893" y="2497"/>
                </a:cubicBezTo>
                <a:cubicBezTo>
                  <a:pt x="875" y="2510"/>
                  <a:pt x="859" y="2504"/>
                  <a:pt x="852" y="2482"/>
                </a:cubicBezTo>
                <a:cubicBezTo>
                  <a:pt x="839" y="2444"/>
                  <a:pt x="821" y="2440"/>
                  <a:pt x="790" y="2468"/>
                </a:cubicBezTo>
                <a:cubicBezTo>
                  <a:pt x="773" y="2482"/>
                  <a:pt x="762" y="2501"/>
                  <a:pt x="747" y="2517"/>
                </a:cubicBezTo>
                <a:cubicBezTo>
                  <a:pt x="735" y="2529"/>
                  <a:pt x="723" y="2540"/>
                  <a:pt x="700" y="2543"/>
                </a:cubicBezTo>
                <a:cubicBezTo>
                  <a:pt x="719" y="2512"/>
                  <a:pt x="734" y="2485"/>
                  <a:pt x="752" y="2457"/>
                </a:cubicBezTo>
                <a:cubicBezTo>
                  <a:pt x="770" y="2428"/>
                  <a:pt x="746" y="2370"/>
                  <a:pt x="711" y="2373"/>
                </a:cubicBezTo>
                <a:cubicBezTo>
                  <a:pt x="670" y="2376"/>
                  <a:pt x="657" y="2354"/>
                  <a:pt x="649" y="2321"/>
                </a:cubicBezTo>
                <a:cubicBezTo>
                  <a:pt x="647" y="2316"/>
                  <a:pt x="646" y="2311"/>
                  <a:pt x="644" y="2306"/>
                </a:cubicBezTo>
                <a:cubicBezTo>
                  <a:pt x="638" y="2284"/>
                  <a:pt x="636" y="2283"/>
                  <a:pt x="616" y="2294"/>
                </a:cubicBezTo>
                <a:cubicBezTo>
                  <a:pt x="599" y="2304"/>
                  <a:pt x="586" y="2318"/>
                  <a:pt x="574" y="2334"/>
                </a:cubicBezTo>
                <a:cubicBezTo>
                  <a:pt x="567" y="2344"/>
                  <a:pt x="561" y="2348"/>
                  <a:pt x="548" y="2343"/>
                </a:cubicBezTo>
                <a:cubicBezTo>
                  <a:pt x="537" y="2339"/>
                  <a:pt x="525" y="2338"/>
                  <a:pt x="513" y="2337"/>
                </a:cubicBezTo>
                <a:cubicBezTo>
                  <a:pt x="505" y="2336"/>
                  <a:pt x="498" y="2340"/>
                  <a:pt x="496" y="2348"/>
                </a:cubicBezTo>
                <a:cubicBezTo>
                  <a:pt x="494" y="2357"/>
                  <a:pt x="497" y="2363"/>
                  <a:pt x="505" y="2367"/>
                </a:cubicBezTo>
                <a:cubicBezTo>
                  <a:pt x="511" y="2370"/>
                  <a:pt x="517" y="2372"/>
                  <a:pt x="523" y="2375"/>
                </a:cubicBezTo>
                <a:cubicBezTo>
                  <a:pt x="533" y="2380"/>
                  <a:pt x="537" y="2387"/>
                  <a:pt x="535" y="2399"/>
                </a:cubicBezTo>
                <a:cubicBezTo>
                  <a:pt x="529" y="2435"/>
                  <a:pt x="542" y="2460"/>
                  <a:pt x="574" y="2476"/>
                </a:cubicBezTo>
                <a:cubicBezTo>
                  <a:pt x="579" y="2479"/>
                  <a:pt x="590" y="2478"/>
                  <a:pt x="588" y="2487"/>
                </a:cubicBezTo>
                <a:cubicBezTo>
                  <a:pt x="587" y="2496"/>
                  <a:pt x="578" y="2498"/>
                  <a:pt x="569" y="2499"/>
                </a:cubicBezTo>
                <a:cubicBezTo>
                  <a:pt x="568" y="2499"/>
                  <a:pt x="567" y="2499"/>
                  <a:pt x="566" y="2499"/>
                </a:cubicBezTo>
                <a:cubicBezTo>
                  <a:pt x="542" y="2503"/>
                  <a:pt x="535" y="2514"/>
                  <a:pt x="547" y="2533"/>
                </a:cubicBezTo>
                <a:cubicBezTo>
                  <a:pt x="558" y="2551"/>
                  <a:pt x="555" y="2565"/>
                  <a:pt x="545" y="2580"/>
                </a:cubicBezTo>
                <a:cubicBezTo>
                  <a:pt x="532" y="2600"/>
                  <a:pt x="522" y="2621"/>
                  <a:pt x="528" y="2646"/>
                </a:cubicBezTo>
                <a:cubicBezTo>
                  <a:pt x="531" y="2657"/>
                  <a:pt x="520" y="2662"/>
                  <a:pt x="513" y="2664"/>
                </a:cubicBezTo>
                <a:cubicBezTo>
                  <a:pt x="487" y="2673"/>
                  <a:pt x="475" y="2690"/>
                  <a:pt x="472" y="2716"/>
                </a:cubicBezTo>
                <a:cubicBezTo>
                  <a:pt x="470" y="2732"/>
                  <a:pt x="464" y="2735"/>
                  <a:pt x="448" y="2725"/>
                </a:cubicBezTo>
                <a:cubicBezTo>
                  <a:pt x="414" y="2704"/>
                  <a:pt x="364" y="2719"/>
                  <a:pt x="349" y="2754"/>
                </a:cubicBezTo>
                <a:cubicBezTo>
                  <a:pt x="346" y="2761"/>
                  <a:pt x="342" y="2770"/>
                  <a:pt x="349" y="2776"/>
                </a:cubicBezTo>
                <a:cubicBezTo>
                  <a:pt x="356" y="2782"/>
                  <a:pt x="366" y="2785"/>
                  <a:pt x="375" y="2779"/>
                </a:cubicBezTo>
                <a:cubicBezTo>
                  <a:pt x="381" y="2776"/>
                  <a:pt x="387" y="2771"/>
                  <a:pt x="393" y="2767"/>
                </a:cubicBezTo>
                <a:cubicBezTo>
                  <a:pt x="399" y="2762"/>
                  <a:pt x="405" y="2759"/>
                  <a:pt x="410" y="2765"/>
                </a:cubicBezTo>
                <a:cubicBezTo>
                  <a:pt x="416" y="2772"/>
                  <a:pt x="412" y="2778"/>
                  <a:pt x="407" y="2783"/>
                </a:cubicBezTo>
                <a:cubicBezTo>
                  <a:pt x="403" y="2788"/>
                  <a:pt x="397" y="2792"/>
                  <a:pt x="393" y="2796"/>
                </a:cubicBezTo>
                <a:cubicBezTo>
                  <a:pt x="384" y="2805"/>
                  <a:pt x="379" y="2817"/>
                  <a:pt x="388" y="2827"/>
                </a:cubicBezTo>
                <a:cubicBezTo>
                  <a:pt x="396" y="2835"/>
                  <a:pt x="407" y="2827"/>
                  <a:pt x="415" y="2821"/>
                </a:cubicBezTo>
                <a:cubicBezTo>
                  <a:pt x="422" y="2816"/>
                  <a:pt x="427" y="2807"/>
                  <a:pt x="436" y="2804"/>
                </a:cubicBezTo>
                <a:cubicBezTo>
                  <a:pt x="449" y="2799"/>
                  <a:pt x="457" y="2801"/>
                  <a:pt x="456" y="2817"/>
                </a:cubicBezTo>
                <a:cubicBezTo>
                  <a:pt x="455" y="2839"/>
                  <a:pt x="446" y="2857"/>
                  <a:pt x="434" y="2874"/>
                </a:cubicBezTo>
                <a:cubicBezTo>
                  <a:pt x="419" y="2896"/>
                  <a:pt x="418" y="2908"/>
                  <a:pt x="434" y="2929"/>
                </a:cubicBezTo>
                <a:cubicBezTo>
                  <a:pt x="439" y="2937"/>
                  <a:pt x="447" y="2944"/>
                  <a:pt x="454" y="2951"/>
                </a:cubicBezTo>
                <a:cubicBezTo>
                  <a:pt x="457" y="2954"/>
                  <a:pt x="462" y="2957"/>
                  <a:pt x="460" y="2962"/>
                </a:cubicBezTo>
                <a:cubicBezTo>
                  <a:pt x="458" y="2968"/>
                  <a:pt x="453" y="2969"/>
                  <a:pt x="449" y="2968"/>
                </a:cubicBezTo>
                <a:cubicBezTo>
                  <a:pt x="431" y="2964"/>
                  <a:pt x="427" y="2972"/>
                  <a:pt x="428" y="2988"/>
                </a:cubicBezTo>
                <a:cubicBezTo>
                  <a:pt x="429" y="3008"/>
                  <a:pt x="416" y="3022"/>
                  <a:pt x="402" y="3033"/>
                </a:cubicBezTo>
                <a:cubicBezTo>
                  <a:pt x="391" y="3042"/>
                  <a:pt x="390" y="3049"/>
                  <a:pt x="401" y="3057"/>
                </a:cubicBezTo>
                <a:cubicBezTo>
                  <a:pt x="407" y="3061"/>
                  <a:pt x="411" y="3065"/>
                  <a:pt x="409" y="3073"/>
                </a:cubicBezTo>
                <a:cubicBezTo>
                  <a:pt x="407" y="3084"/>
                  <a:pt x="399" y="3082"/>
                  <a:pt x="392" y="3084"/>
                </a:cubicBezTo>
                <a:cubicBezTo>
                  <a:pt x="388" y="3085"/>
                  <a:pt x="383" y="3085"/>
                  <a:pt x="378" y="3086"/>
                </a:cubicBezTo>
                <a:cubicBezTo>
                  <a:pt x="351" y="3089"/>
                  <a:pt x="345" y="3104"/>
                  <a:pt x="361" y="3127"/>
                </a:cubicBezTo>
                <a:cubicBezTo>
                  <a:pt x="363" y="3130"/>
                  <a:pt x="365" y="3132"/>
                  <a:pt x="366" y="3135"/>
                </a:cubicBezTo>
                <a:cubicBezTo>
                  <a:pt x="369" y="3141"/>
                  <a:pt x="371" y="3149"/>
                  <a:pt x="365" y="3153"/>
                </a:cubicBezTo>
                <a:cubicBezTo>
                  <a:pt x="360" y="3157"/>
                  <a:pt x="353" y="3153"/>
                  <a:pt x="349" y="3149"/>
                </a:cubicBezTo>
                <a:cubicBezTo>
                  <a:pt x="345" y="3145"/>
                  <a:pt x="342" y="3141"/>
                  <a:pt x="339" y="3136"/>
                </a:cubicBezTo>
                <a:cubicBezTo>
                  <a:pt x="333" y="3129"/>
                  <a:pt x="327" y="3127"/>
                  <a:pt x="319" y="3133"/>
                </a:cubicBezTo>
                <a:cubicBezTo>
                  <a:pt x="300" y="3146"/>
                  <a:pt x="279" y="3148"/>
                  <a:pt x="258" y="3149"/>
                </a:cubicBezTo>
                <a:cubicBezTo>
                  <a:pt x="233" y="3151"/>
                  <a:pt x="207" y="3148"/>
                  <a:pt x="182" y="3154"/>
                </a:cubicBezTo>
                <a:cubicBezTo>
                  <a:pt x="173" y="3156"/>
                  <a:pt x="168" y="3150"/>
                  <a:pt x="164" y="3145"/>
                </a:cubicBezTo>
                <a:cubicBezTo>
                  <a:pt x="150" y="3129"/>
                  <a:pt x="137" y="3113"/>
                  <a:pt x="112" y="3121"/>
                </a:cubicBezTo>
                <a:cubicBezTo>
                  <a:pt x="107" y="3122"/>
                  <a:pt x="104" y="3118"/>
                  <a:pt x="102" y="3114"/>
                </a:cubicBezTo>
                <a:cubicBezTo>
                  <a:pt x="91" y="3094"/>
                  <a:pt x="73" y="3078"/>
                  <a:pt x="58" y="3061"/>
                </a:cubicBezTo>
                <a:cubicBezTo>
                  <a:pt x="35" y="3035"/>
                  <a:pt x="22" y="3006"/>
                  <a:pt x="31" y="2971"/>
                </a:cubicBezTo>
                <a:cubicBezTo>
                  <a:pt x="34" y="2957"/>
                  <a:pt x="26" y="2948"/>
                  <a:pt x="18" y="2940"/>
                </a:cubicBezTo>
                <a:cubicBezTo>
                  <a:pt x="0" y="2921"/>
                  <a:pt x="1" y="2911"/>
                  <a:pt x="21" y="2896"/>
                </a:cubicBezTo>
                <a:cubicBezTo>
                  <a:pt x="43" y="2881"/>
                  <a:pt x="43" y="2881"/>
                  <a:pt x="25" y="2859"/>
                </a:cubicBezTo>
                <a:cubicBezTo>
                  <a:pt x="21" y="2854"/>
                  <a:pt x="18" y="2850"/>
                  <a:pt x="24" y="2844"/>
                </a:cubicBezTo>
                <a:cubicBezTo>
                  <a:pt x="44" y="2821"/>
                  <a:pt x="62" y="2798"/>
                  <a:pt x="83" y="2776"/>
                </a:cubicBezTo>
                <a:cubicBezTo>
                  <a:pt x="98" y="2759"/>
                  <a:pt x="117" y="2748"/>
                  <a:pt x="139" y="2743"/>
                </a:cubicBezTo>
                <a:cubicBezTo>
                  <a:pt x="153" y="2739"/>
                  <a:pt x="180" y="2703"/>
                  <a:pt x="181" y="2688"/>
                </a:cubicBezTo>
                <a:cubicBezTo>
                  <a:pt x="181" y="2683"/>
                  <a:pt x="181" y="2679"/>
                  <a:pt x="175" y="2677"/>
                </a:cubicBezTo>
                <a:cubicBezTo>
                  <a:pt x="144" y="2663"/>
                  <a:pt x="129" y="2636"/>
                  <a:pt x="116" y="2607"/>
                </a:cubicBezTo>
                <a:cubicBezTo>
                  <a:pt x="113" y="2601"/>
                  <a:pt x="111" y="2596"/>
                  <a:pt x="108" y="2591"/>
                </a:cubicBezTo>
                <a:cubicBezTo>
                  <a:pt x="98" y="2575"/>
                  <a:pt x="93" y="2561"/>
                  <a:pt x="100" y="2541"/>
                </a:cubicBezTo>
                <a:cubicBezTo>
                  <a:pt x="107" y="2521"/>
                  <a:pt x="96" y="2501"/>
                  <a:pt x="86" y="2483"/>
                </a:cubicBezTo>
                <a:cubicBezTo>
                  <a:pt x="82" y="2474"/>
                  <a:pt x="80" y="2468"/>
                  <a:pt x="87" y="2459"/>
                </a:cubicBezTo>
                <a:cubicBezTo>
                  <a:pt x="115" y="2421"/>
                  <a:pt x="136" y="2379"/>
                  <a:pt x="140" y="2330"/>
                </a:cubicBezTo>
                <a:cubicBezTo>
                  <a:pt x="141" y="2323"/>
                  <a:pt x="143" y="2320"/>
                  <a:pt x="150" y="2322"/>
                </a:cubicBezTo>
                <a:cubicBezTo>
                  <a:pt x="178" y="2328"/>
                  <a:pt x="196" y="2313"/>
                  <a:pt x="211" y="2293"/>
                </a:cubicBezTo>
                <a:cubicBezTo>
                  <a:pt x="218" y="2284"/>
                  <a:pt x="224" y="2279"/>
                  <a:pt x="237" y="2285"/>
                </a:cubicBezTo>
                <a:cubicBezTo>
                  <a:pt x="253" y="2294"/>
                  <a:pt x="268" y="2286"/>
                  <a:pt x="281" y="2275"/>
                </a:cubicBezTo>
                <a:cubicBezTo>
                  <a:pt x="292" y="2266"/>
                  <a:pt x="303" y="2255"/>
                  <a:pt x="314" y="2246"/>
                </a:cubicBezTo>
                <a:cubicBezTo>
                  <a:pt x="325" y="2238"/>
                  <a:pt x="335" y="2237"/>
                  <a:pt x="338" y="2254"/>
                </a:cubicBezTo>
                <a:cubicBezTo>
                  <a:pt x="338" y="2258"/>
                  <a:pt x="339" y="2262"/>
                  <a:pt x="341" y="2266"/>
                </a:cubicBezTo>
                <a:cubicBezTo>
                  <a:pt x="343" y="2271"/>
                  <a:pt x="343" y="2279"/>
                  <a:pt x="350" y="2280"/>
                </a:cubicBezTo>
                <a:cubicBezTo>
                  <a:pt x="356" y="2280"/>
                  <a:pt x="360" y="2275"/>
                  <a:pt x="363" y="2271"/>
                </a:cubicBezTo>
                <a:cubicBezTo>
                  <a:pt x="378" y="2254"/>
                  <a:pt x="384" y="2255"/>
                  <a:pt x="393" y="2276"/>
                </a:cubicBezTo>
                <a:cubicBezTo>
                  <a:pt x="395" y="2281"/>
                  <a:pt x="396" y="2285"/>
                  <a:pt x="399" y="2289"/>
                </a:cubicBezTo>
                <a:cubicBezTo>
                  <a:pt x="403" y="2295"/>
                  <a:pt x="407" y="2300"/>
                  <a:pt x="417" y="2296"/>
                </a:cubicBezTo>
                <a:cubicBezTo>
                  <a:pt x="426" y="2291"/>
                  <a:pt x="426" y="2287"/>
                  <a:pt x="424" y="2279"/>
                </a:cubicBezTo>
                <a:cubicBezTo>
                  <a:pt x="414" y="2234"/>
                  <a:pt x="425" y="2195"/>
                  <a:pt x="452" y="2158"/>
                </a:cubicBezTo>
                <a:cubicBezTo>
                  <a:pt x="468" y="2136"/>
                  <a:pt x="489" y="2122"/>
                  <a:pt x="516" y="2118"/>
                </a:cubicBezTo>
                <a:cubicBezTo>
                  <a:pt x="528" y="2116"/>
                  <a:pt x="530" y="2112"/>
                  <a:pt x="526" y="2101"/>
                </a:cubicBezTo>
                <a:cubicBezTo>
                  <a:pt x="521" y="2088"/>
                  <a:pt x="517" y="2073"/>
                  <a:pt x="508" y="2062"/>
                </a:cubicBezTo>
                <a:cubicBezTo>
                  <a:pt x="501" y="2054"/>
                  <a:pt x="503" y="2050"/>
                  <a:pt x="512" y="2045"/>
                </a:cubicBezTo>
                <a:cubicBezTo>
                  <a:pt x="531" y="2036"/>
                  <a:pt x="542" y="1996"/>
                  <a:pt x="531" y="1978"/>
                </a:cubicBezTo>
                <a:cubicBezTo>
                  <a:pt x="527" y="1972"/>
                  <a:pt x="521" y="1972"/>
                  <a:pt x="516" y="1971"/>
                </a:cubicBezTo>
                <a:cubicBezTo>
                  <a:pt x="500" y="1967"/>
                  <a:pt x="485" y="1962"/>
                  <a:pt x="473" y="1950"/>
                </a:cubicBezTo>
                <a:cubicBezTo>
                  <a:pt x="454" y="1929"/>
                  <a:pt x="460" y="1910"/>
                  <a:pt x="488" y="1904"/>
                </a:cubicBezTo>
                <a:cubicBezTo>
                  <a:pt x="496" y="1902"/>
                  <a:pt x="505" y="1902"/>
                  <a:pt x="513" y="1900"/>
                </a:cubicBezTo>
                <a:cubicBezTo>
                  <a:pt x="535" y="1894"/>
                  <a:pt x="541" y="1884"/>
                  <a:pt x="534" y="1862"/>
                </a:cubicBezTo>
                <a:cubicBezTo>
                  <a:pt x="531" y="1851"/>
                  <a:pt x="525" y="1843"/>
                  <a:pt x="519" y="1834"/>
                </a:cubicBezTo>
                <a:cubicBezTo>
                  <a:pt x="512" y="1825"/>
                  <a:pt x="506" y="1817"/>
                  <a:pt x="501" y="1807"/>
                </a:cubicBezTo>
                <a:cubicBezTo>
                  <a:pt x="497" y="1800"/>
                  <a:pt x="494" y="1791"/>
                  <a:pt x="496" y="1782"/>
                </a:cubicBezTo>
                <a:cubicBezTo>
                  <a:pt x="500" y="1770"/>
                  <a:pt x="511" y="1778"/>
                  <a:pt x="518" y="1777"/>
                </a:cubicBezTo>
                <a:cubicBezTo>
                  <a:pt x="535" y="1773"/>
                  <a:pt x="553" y="1772"/>
                  <a:pt x="567" y="1761"/>
                </a:cubicBezTo>
                <a:cubicBezTo>
                  <a:pt x="576" y="1753"/>
                  <a:pt x="578" y="1746"/>
                  <a:pt x="571" y="1735"/>
                </a:cubicBezTo>
                <a:cubicBezTo>
                  <a:pt x="561" y="1720"/>
                  <a:pt x="547" y="1706"/>
                  <a:pt x="535" y="1693"/>
                </a:cubicBezTo>
                <a:cubicBezTo>
                  <a:pt x="515" y="1671"/>
                  <a:pt x="499" y="1649"/>
                  <a:pt x="514" y="1618"/>
                </a:cubicBezTo>
                <a:cubicBezTo>
                  <a:pt x="517" y="1610"/>
                  <a:pt x="512" y="1605"/>
                  <a:pt x="508" y="1600"/>
                </a:cubicBezTo>
                <a:cubicBezTo>
                  <a:pt x="501" y="1590"/>
                  <a:pt x="490" y="1584"/>
                  <a:pt x="480" y="1579"/>
                </a:cubicBezTo>
                <a:cubicBezTo>
                  <a:pt x="464" y="1571"/>
                  <a:pt x="448" y="1565"/>
                  <a:pt x="440" y="15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TopUp">
              <a:rot lat="585005" lon="17518078" rev="3941966"/>
            </a:camera>
            <a:lightRig rig="threePt" dir="t"/>
          </a:scene3d>
          <a:extLst/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C3BD627-8DC3-4319-BBE7-62A9DC5A6810}"/>
              </a:ext>
            </a:extLst>
          </p:cNvPr>
          <p:cNvGrpSpPr/>
          <p:nvPr/>
        </p:nvGrpSpPr>
        <p:grpSpPr>
          <a:xfrm>
            <a:off x="1210933" y="1907281"/>
            <a:ext cx="5141550" cy="3825533"/>
            <a:chOff x="4733216" y="3486970"/>
            <a:chExt cx="7836692" cy="583083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BA4296D1-9136-4EF7-BF73-9C4336E28E0C}"/>
                </a:ext>
              </a:extLst>
            </p:cNvPr>
            <p:cNvSpPr/>
            <p:nvPr/>
          </p:nvSpPr>
          <p:spPr>
            <a:xfrm rot="5400000">
              <a:off x="6801154" y="2120167"/>
              <a:ext cx="4401951" cy="7135557"/>
            </a:xfrm>
            <a:custGeom>
              <a:avLst/>
              <a:gdLst>
                <a:gd name="connsiteX0" fmla="*/ 1574201 w 4401951"/>
                <a:gd name="connsiteY0" fmla="*/ 1307005 h 7135557"/>
                <a:gd name="connsiteX1" fmla="*/ 1595137 w 4401951"/>
                <a:gd name="connsiteY1" fmla="*/ 1308799 h 7135557"/>
                <a:gd name="connsiteX2" fmla="*/ 1596178 w 4401951"/>
                <a:gd name="connsiteY2" fmla="*/ 1307005 h 7135557"/>
                <a:gd name="connsiteX3" fmla="*/ 1292196 w 4401951"/>
                <a:gd name="connsiteY3" fmla="*/ 1246107 h 7135557"/>
                <a:gd name="connsiteX4" fmla="*/ 1354627 w 4401951"/>
                <a:gd name="connsiteY4" fmla="*/ 1145598 h 7135557"/>
                <a:gd name="connsiteX5" fmla="*/ 1392692 w 4401951"/>
                <a:gd name="connsiteY5" fmla="*/ 1097590 h 7135557"/>
                <a:gd name="connsiteX6" fmla="*/ 1392692 w 4401951"/>
                <a:gd name="connsiteY6" fmla="*/ 698917 h 7135557"/>
                <a:gd name="connsiteX7" fmla="*/ 10305 w 4401951"/>
                <a:gd name="connsiteY7" fmla="*/ 1963449 h 7135557"/>
                <a:gd name="connsiteX8" fmla="*/ 243210 w 4401951"/>
                <a:gd name="connsiteY8" fmla="*/ 1270953 h 7135557"/>
                <a:gd name="connsiteX9" fmla="*/ 521312 w 4401951"/>
                <a:gd name="connsiteY9" fmla="*/ 2463671 h 7135557"/>
                <a:gd name="connsiteX10" fmla="*/ 1032923 w 4401951"/>
                <a:gd name="connsiteY10" fmla="*/ 24092 h 7135557"/>
                <a:gd name="connsiteX11" fmla="*/ 1044438 w 4401951"/>
                <a:gd name="connsiteY11" fmla="*/ 0 h 7135557"/>
                <a:gd name="connsiteX12" fmla="*/ 1093672 w 4401951"/>
                <a:gd name="connsiteY12" fmla="*/ 664478 h 7135557"/>
                <a:gd name="connsiteX13" fmla="*/ 1143670 w 4401951"/>
                <a:gd name="connsiteY13" fmla="*/ 593153 h 7135557"/>
                <a:gd name="connsiteX14" fmla="*/ 1389562 w 4401951"/>
                <a:gd name="connsiteY14" fmla="*/ 359293 h 7135557"/>
                <a:gd name="connsiteX15" fmla="*/ 1230812 w 4401951"/>
                <a:gd name="connsiteY15" fmla="*/ 1223676 h 7135557"/>
                <a:gd name="connsiteX16" fmla="*/ 1377075 w 4401951"/>
                <a:gd name="connsiteY16" fmla="*/ 659632 h 7135557"/>
                <a:gd name="connsiteX17" fmla="*/ 1392692 w 4401951"/>
                <a:gd name="connsiteY17" fmla="*/ 617304 h 7135557"/>
                <a:gd name="connsiteX18" fmla="*/ 1392692 w 4401951"/>
                <a:gd name="connsiteY18" fmla="*/ 391528 h 7135557"/>
                <a:gd name="connsiteX19" fmla="*/ 1418889 w 4401951"/>
                <a:gd name="connsiteY19" fmla="*/ 509430 h 7135557"/>
                <a:gd name="connsiteX20" fmla="*/ 1422175 w 4401951"/>
                <a:gd name="connsiteY20" fmla="*/ 537401 h 7135557"/>
                <a:gd name="connsiteX21" fmla="*/ 1422535 w 4401951"/>
                <a:gd name="connsiteY21" fmla="*/ 536423 h 7135557"/>
                <a:gd name="connsiteX22" fmla="*/ 1422245 w 4401951"/>
                <a:gd name="connsiteY22" fmla="*/ 538004 h 7135557"/>
                <a:gd name="connsiteX23" fmla="*/ 1447174 w 4401951"/>
                <a:gd name="connsiteY23" fmla="*/ 750227 h 7135557"/>
                <a:gd name="connsiteX24" fmla="*/ 1448990 w 4401951"/>
                <a:gd name="connsiteY24" fmla="*/ 775589 h 7135557"/>
                <a:gd name="connsiteX25" fmla="*/ 1465396 w 4401951"/>
                <a:gd name="connsiteY25" fmla="*/ 822804 h 7135557"/>
                <a:gd name="connsiteX26" fmla="*/ 1504879 w 4401951"/>
                <a:gd name="connsiteY26" fmla="*/ 989383 h 7135557"/>
                <a:gd name="connsiteX27" fmla="*/ 1525291 w 4401951"/>
                <a:gd name="connsiteY27" fmla="*/ 962032 h 7135557"/>
                <a:gd name="connsiteX28" fmla="*/ 1586713 w 4401951"/>
                <a:gd name="connsiteY28" fmla="*/ 781661 h 7135557"/>
                <a:gd name="connsiteX29" fmla="*/ 1588900 w 4401951"/>
                <a:gd name="connsiteY29" fmla="*/ 742775 h 7135557"/>
                <a:gd name="connsiteX30" fmla="*/ 1547037 w 4401951"/>
                <a:gd name="connsiteY30" fmla="*/ 655005 h 7135557"/>
                <a:gd name="connsiteX31" fmla="*/ 1482690 w 4401951"/>
                <a:gd name="connsiteY31" fmla="*/ 547744 h 7135557"/>
                <a:gd name="connsiteX32" fmla="*/ 1587215 w 4401951"/>
                <a:gd name="connsiteY32" fmla="*/ 625548 h 7135557"/>
                <a:gd name="connsiteX33" fmla="*/ 1582482 w 4401951"/>
                <a:gd name="connsiteY33" fmla="*/ 574855 h 7135557"/>
                <a:gd name="connsiteX34" fmla="*/ 1467846 w 4401951"/>
                <a:gd name="connsiteY34" fmla="*/ 238210 h 7135557"/>
                <a:gd name="connsiteX35" fmla="*/ 1861129 w 4401951"/>
                <a:gd name="connsiteY35" fmla="*/ 883588 h 7135557"/>
                <a:gd name="connsiteX36" fmla="*/ 1867608 w 4401951"/>
                <a:gd name="connsiteY36" fmla="*/ 952388 h 7135557"/>
                <a:gd name="connsiteX37" fmla="*/ 1901281 w 4401951"/>
                <a:gd name="connsiteY37" fmla="*/ 1014707 h 7135557"/>
                <a:gd name="connsiteX38" fmla="*/ 1931966 w 4401951"/>
                <a:gd name="connsiteY38" fmla="*/ 1099383 h 7135557"/>
                <a:gd name="connsiteX39" fmla="*/ 1935528 w 4401951"/>
                <a:gd name="connsiteY39" fmla="*/ 1036077 h 7135557"/>
                <a:gd name="connsiteX40" fmla="*/ 1810993 w 4401951"/>
                <a:gd name="connsiteY40" fmla="*/ 593384 h 7135557"/>
                <a:gd name="connsiteX41" fmla="*/ 2043828 w 4401951"/>
                <a:gd name="connsiteY41" fmla="*/ 843442 h 7135557"/>
                <a:gd name="connsiteX42" fmla="*/ 2112308 w 4401951"/>
                <a:gd name="connsiteY42" fmla="*/ 960153 h 7135557"/>
                <a:gd name="connsiteX43" fmla="*/ 2183813 w 4401951"/>
                <a:gd name="connsiteY43" fmla="*/ 879627 h 7135557"/>
                <a:gd name="connsiteX44" fmla="*/ 2714982 w 4401951"/>
                <a:gd name="connsiteY44" fmla="*/ 21558 h 7135557"/>
                <a:gd name="connsiteX45" fmla="*/ 1715073 w 4401951"/>
                <a:gd name="connsiteY45" fmla="*/ 2645841 h 7135557"/>
                <a:gd name="connsiteX46" fmla="*/ 2784794 w 4401951"/>
                <a:gd name="connsiteY46" fmla="*/ 1156569 h 7135557"/>
                <a:gd name="connsiteX47" fmla="*/ 1969674 w 4401951"/>
                <a:gd name="connsiteY47" fmla="*/ 3737766 h 7135557"/>
                <a:gd name="connsiteX48" fmla="*/ 2540919 w 4401951"/>
                <a:gd name="connsiteY48" fmla="*/ 3073208 h 7135557"/>
                <a:gd name="connsiteX49" fmla="*/ 2241680 w 4401951"/>
                <a:gd name="connsiteY49" fmla="*/ 4524527 h 7135557"/>
                <a:gd name="connsiteX50" fmla="*/ 2635972 w 4401951"/>
                <a:gd name="connsiteY50" fmla="*/ 3936651 h 7135557"/>
                <a:gd name="connsiteX51" fmla="*/ 2980221 w 4401951"/>
                <a:gd name="connsiteY51" fmla="*/ 4653430 h 7135557"/>
                <a:gd name="connsiteX52" fmla="*/ 2724238 w 4401951"/>
                <a:gd name="connsiteY52" fmla="*/ 5226768 h 7135557"/>
                <a:gd name="connsiteX53" fmla="*/ 3269110 w 4401951"/>
                <a:gd name="connsiteY53" fmla="*/ 4904889 h 7135557"/>
                <a:gd name="connsiteX54" fmla="*/ 4062237 w 4401951"/>
                <a:gd name="connsiteY54" fmla="*/ 6863126 h 7135557"/>
                <a:gd name="connsiteX55" fmla="*/ 1163872 w 4401951"/>
                <a:gd name="connsiteY55" fmla="*/ 2381077 h 7135557"/>
                <a:gd name="connsiteX56" fmla="*/ 1171818 w 4401951"/>
                <a:gd name="connsiteY56" fmla="*/ 2187765 h 7135557"/>
                <a:gd name="connsiteX57" fmla="*/ 1165562 w 4401951"/>
                <a:gd name="connsiteY57" fmla="*/ 2187901 h 7135557"/>
                <a:gd name="connsiteX58" fmla="*/ 1159676 w 4401951"/>
                <a:gd name="connsiteY58" fmla="*/ 2158334 h 7135557"/>
                <a:gd name="connsiteX59" fmla="*/ 1140976 w 4401951"/>
                <a:gd name="connsiteY59" fmla="*/ 2015351 h 7135557"/>
                <a:gd name="connsiteX60" fmla="*/ 1134897 w 4401951"/>
                <a:gd name="connsiteY60" fmla="*/ 1881299 h 7135557"/>
                <a:gd name="connsiteX61" fmla="*/ 1113671 w 4401951"/>
                <a:gd name="connsiteY61" fmla="*/ 2032179 h 7135557"/>
                <a:gd name="connsiteX62" fmla="*/ 4401951 w 4401951"/>
                <a:gd name="connsiteY62" fmla="*/ 7116709 h 7135557"/>
                <a:gd name="connsiteX63" fmla="*/ 820316 w 4401951"/>
                <a:gd name="connsiteY63" fmla="*/ 6024940 h 7135557"/>
                <a:gd name="connsiteX64" fmla="*/ 1563906 w 4401951"/>
                <a:gd name="connsiteY64" fmla="*/ 6099531 h 7135557"/>
                <a:gd name="connsiteX65" fmla="*/ 162104 w 4401951"/>
                <a:gd name="connsiteY65" fmla="*/ 4265506 h 7135557"/>
                <a:gd name="connsiteX66" fmla="*/ 884894 w 4401951"/>
                <a:gd name="connsiteY66" fmla="*/ 4858595 h 7135557"/>
                <a:gd name="connsiteX67" fmla="*/ 59825 w 4401951"/>
                <a:gd name="connsiteY67" fmla="*/ 3067213 h 7135557"/>
                <a:gd name="connsiteX68" fmla="*/ 601746 w 4401951"/>
                <a:gd name="connsiteY68" fmla="*/ 3720191 h 7135557"/>
                <a:gd name="connsiteX69" fmla="*/ 10305 w 4401951"/>
                <a:gd name="connsiteY69" fmla="*/ 1963449 h 713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01951" h="7135557">
                  <a:moveTo>
                    <a:pt x="1574201" y="1307005"/>
                  </a:moveTo>
                  <a:lnTo>
                    <a:pt x="1595137" y="1308799"/>
                  </a:lnTo>
                  <a:lnTo>
                    <a:pt x="1596178" y="1307005"/>
                  </a:lnTo>
                  <a:close/>
                  <a:moveTo>
                    <a:pt x="1292196" y="1246107"/>
                  </a:moveTo>
                  <a:lnTo>
                    <a:pt x="1354627" y="1145598"/>
                  </a:lnTo>
                  <a:lnTo>
                    <a:pt x="1392692" y="1097590"/>
                  </a:lnTo>
                  <a:lnTo>
                    <a:pt x="1392692" y="698917"/>
                  </a:lnTo>
                  <a:close/>
                  <a:moveTo>
                    <a:pt x="10305" y="1963449"/>
                  </a:moveTo>
                  <a:cubicBezTo>
                    <a:pt x="35305" y="1737141"/>
                    <a:pt x="107341" y="1504847"/>
                    <a:pt x="243210" y="1270953"/>
                  </a:cubicBezTo>
                  <a:cubicBezTo>
                    <a:pt x="169779" y="1766302"/>
                    <a:pt x="247539" y="2226400"/>
                    <a:pt x="521312" y="2463671"/>
                  </a:cubicBezTo>
                  <a:cubicBezTo>
                    <a:pt x="290444" y="1194996"/>
                    <a:pt x="254291" y="837377"/>
                    <a:pt x="1032923" y="24092"/>
                  </a:cubicBezTo>
                  <a:cubicBezTo>
                    <a:pt x="1038793" y="11284"/>
                    <a:pt x="1042539" y="3412"/>
                    <a:pt x="1044438" y="0"/>
                  </a:cubicBezTo>
                  <a:lnTo>
                    <a:pt x="1093672" y="664478"/>
                  </a:lnTo>
                  <a:lnTo>
                    <a:pt x="1143670" y="593153"/>
                  </a:lnTo>
                  <a:cubicBezTo>
                    <a:pt x="1210644" y="509720"/>
                    <a:pt x="1291811" y="431141"/>
                    <a:pt x="1389562" y="359293"/>
                  </a:cubicBezTo>
                  <a:cubicBezTo>
                    <a:pt x="1199332" y="664152"/>
                    <a:pt x="1118671" y="989135"/>
                    <a:pt x="1230812" y="1223676"/>
                  </a:cubicBezTo>
                  <a:cubicBezTo>
                    <a:pt x="1283709" y="998470"/>
                    <a:pt x="1328298" y="814214"/>
                    <a:pt x="1377075" y="659632"/>
                  </a:cubicBezTo>
                  <a:lnTo>
                    <a:pt x="1392692" y="617304"/>
                  </a:lnTo>
                  <a:lnTo>
                    <a:pt x="1392692" y="391528"/>
                  </a:lnTo>
                  <a:lnTo>
                    <a:pt x="1418889" y="509430"/>
                  </a:lnTo>
                  <a:lnTo>
                    <a:pt x="1422175" y="537401"/>
                  </a:lnTo>
                  <a:lnTo>
                    <a:pt x="1422535" y="536423"/>
                  </a:lnTo>
                  <a:cubicBezTo>
                    <a:pt x="1422439" y="536949"/>
                    <a:pt x="1422342" y="537477"/>
                    <a:pt x="1422245" y="538004"/>
                  </a:cubicBezTo>
                  <a:lnTo>
                    <a:pt x="1447174" y="750227"/>
                  </a:lnTo>
                  <a:lnTo>
                    <a:pt x="1448990" y="775589"/>
                  </a:lnTo>
                  <a:lnTo>
                    <a:pt x="1465396" y="822804"/>
                  </a:lnTo>
                  <a:lnTo>
                    <a:pt x="1504879" y="989383"/>
                  </a:lnTo>
                  <a:lnTo>
                    <a:pt x="1525291" y="962032"/>
                  </a:lnTo>
                  <a:cubicBezTo>
                    <a:pt x="1557458" y="907490"/>
                    <a:pt x="1577556" y="846778"/>
                    <a:pt x="1586713" y="781661"/>
                  </a:cubicBezTo>
                  <a:cubicBezTo>
                    <a:pt x="1587442" y="768698"/>
                    <a:pt x="1588171" y="755737"/>
                    <a:pt x="1588900" y="742775"/>
                  </a:cubicBezTo>
                  <a:lnTo>
                    <a:pt x="1547037" y="655005"/>
                  </a:lnTo>
                  <a:cubicBezTo>
                    <a:pt x="1527714" y="619152"/>
                    <a:pt x="1506210" y="583330"/>
                    <a:pt x="1482690" y="547744"/>
                  </a:cubicBezTo>
                  <a:lnTo>
                    <a:pt x="1587215" y="625548"/>
                  </a:lnTo>
                  <a:lnTo>
                    <a:pt x="1582482" y="574855"/>
                  </a:lnTo>
                  <a:cubicBezTo>
                    <a:pt x="1565083" y="466606"/>
                    <a:pt x="1525602" y="352408"/>
                    <a:pt x="1467846" y="238210"/>
                  </a:cubicBezTo>
                  <a:cubicBezTo>
                    <a:pt x="1710374" y="439406"/>
                    <a:pt x="1825116" y="661256"/>
                    <a:pt x="1861129" y="883588"/>
                  </a:cubicBezTo>
                  <a:lnTo>
                    <a:pt x="1867608" y="952388"/>
                  </a:lnTo>
                  <a:lnTo>
                    <a:pt x="1901281" y="1014707"/>
                  </a:lnTo>
                  <a:lnTo>
                    <a:pt x="1931966" y="1099383"/>
                  </a:lnTo>
                  <a:lnTo>
                    <a:pt x="1935528" y="1036077"/>
                  </a:lnTo>
                  <a:cubicBezTo>
                    <a:pt x="1932520" y="897911"/>
                    <a:pt x="1887999" y="745647"/>
                    <a:pt x="1810993" y="593384"/>
                  </a:cubicBezTo>
                  <a:cubicBezTo>
                    <a:pt x="1908003" y="673863"/>
                    <a:pt x="1984569" y="757646"/>
                    <a:pt x="2043828" y="843442"/>
                  </a:cubicBezTo>
                  <a:lnTo>
                    <a:pt x="2112308" y="960153"/>
                  </a:lnTo>
                  <a:lnTo>
                    <a:pt x="2183813" y="879627"/>
                  </a:lnTo>
                  <a:cubicBezTo>
                    <a:pt x="2322640" y="717571"/>
                    <a:pt x="2486557" y="489948"/>
                    <a:pt x="2714982" y="21558"/>
                  </a:cubicBezTo>
                  <a:cubicBezTo>
                    <a:pt x="3240019" y="1209833"/>
                    <a:pt x="1631771" y="1832795"/>
                    <a:pt x="1715073" y="2645841"/>
                  </a:cubicBezTo>
                  <a:cubicBezTo>
                    <a:pt x="2045535" y="2037427"/>
                    <a:pt x="2319419" y="1566185"/>
                    <a:pt x="2784794" y="1156569"/>
                  </a:cubicBezTo>
                  <a:cubicBezTo>
                    <a:pt x="3117678" y="2938725"/>
                    <a:pt x="2267144" y="2835936"/>
                    <a:pt x="1969674" y="3737766"/>
                  </a:cubicBezTo>
                  <a:cubicBezTo>
                    <a:pt x="2204132" y="3553211"/>
                    <a:pt x="2311509" y="3203451"/>
                    <a:pt x="2540919" y="3073208"/>
                  </a:cubicBezTo>
                  <a:cubicBezTo>
                    <a:pt x="2781764" y="3802291"/>
                    <a:pt x="2294248" y="3762456"/>
                    <a:pt x="2241680" y="4524527"/>
                  </a:cubicBezTo>
                  <a:lnTo>
                    <a:pt x="2635972" y="3936651"/>
                  </a:lnTo>
                  <a:cubicBezTo>
                    <a:pt x="2747761" y="4010954"/>
                    <a:pt x="2965511" y="4438411"/>
                    <a:pt x="2980221" y="4653430"/>
                  </a:cubicBezTo>
                  <a:cubicBezTo>
                    <a:pt x="2994932" y="4868450"/>
                    <a:pt x="2868201" y="4856669"/>
                    <a:pt x="2724238" y="5226768"/>
                  </a:cubicBezTo>
                  <a:cubicBezTo>
                    <a:pt x="2879924" y="5084195"/>
                    <a:pt x="3180097" y="4801659"/>
                    <a:pt x="3269110" y="4904889"/>
                  </a:cubicBezTo>
                  <a:cubicBezTo>
                    <a:pt x="3572739" y="5194238"/>
                    <a:pt x="3288409" y="5620681"/>
                    <a:pt x="4062237" y="6863126"/>
                  </a:cubicBezTo>
                  <a:cubicBezTo>
                    <a:pt x="2180073" y="6016731"/>
                    <a:pt x="1166812" y="4088916"/>
                    <a:pt x="1163872" y="2381077"/>
                  </a:cubicBezTo>
                  <a:lnTo>
                    <a:pt x="1171818" y="2187765"/>
                  </a:lnTo>
                  <a:lnTo>
                    <a:pt x="1165562" y="2187901"/>
                  </a:lnTo>
                  <a:lnTo>
                    <a:pt x="1159676" y="2158334"/>
                  </a:lnTo>
                  <a:cubicBezTo>
                    <a:pt x="1151650" y="2111164"/>
                    <a:pt x="1145304" y="2063446"/>
                    <a:pt x="1140976" y="2015351"/>
                  </a:cubicBezTo>
                  <a:lnTo>
                    <a:pt x="1134897" y="1881299"/>
                  </a:lnTo>
                  <a:lnTo>
                    <a:pt x="1113671" y="2032179"/>
                  </a:lnTo>
                  <a:cubicBezTo>
                    <a:pt x="927929" y="3958603"/>
                    <a:pt x="2274745" y="6444895"/>
                    <a:pt x="4401951" y="7116709"/>
                  </a:cubicBezTo>
                  <a:cubicBezTo>
                    <a:pt x="2031981" y="7255286"/>
                    <a:pt x="1150032" y="6603410"/>
                    <a:pt x="820316" y="6024940"/>
                  </a:cubicBezTo>
                  <a:cubicBezTo>
                    <a:pt x="1359331" y="6159038"/>
                    <a:pt x="1370002" y="6176835"/>
                    <a:pt x="1563906" y="6099531"/>
                  </a:cubicBezTo>
                  <a:cubicBezTo>
                    <a:pt x="517037" y="5889014"/>
                    <a:pt x="393579" y="5232930"/>
                    <a:pt x="162104" y="4265506"/>
                  </a:cubicBezTo>
                  <a:cubicBezTo>
                    <a:pt x="342018" y="4353444"/>
                    <a:pt x="494429" y="4855174"/>
                    <a:pt x="884894" y="4858595"/>
                  </a:cubicBezTo>
                  <a:cubicBezTo>
                    <a:pt x="498053" y="4364291"/>
                    <a:pt x="-195081" y="3923696"/>
                    <a:pt x="59825" y="3067213"/>
                  </a:cubicBezTo>
                  <a:cubicBezTo>
                    <a:pt x="327943" y="3660046"/>
                    <a:pt x="203678" y="3405627"/>
                    <a:pt x="601746" y="3720191"/>
                  </a:cubicBezTo>
                  <a:cubicBezTo>
                    <a:pt x="283632" y="3267428"/>
                    <a:pt x="-64693" y="2642375"/>
                    <a:pt x="10305" y="19634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13F2C3F8-1CA0-4C5C-886C-E20CDA99E954}"/>
                </a:ext>
              </a:extLst>
            </p:cNvPr>
            <p:cNvSpPr/>
            <p:nvPr/>
          </p:nvSpPr>
          <p:spPr>
            <a:xfrm rot="1520710">
              <a:off x="4733216" y="7292574"/>
              <a:ext cx="678947" cy="2025229"/>
            </a:xfrm>
            <a:custGeom>
              <a:avLst/>
              <a:gdLst>
                <a:gd name="connsiteX0" fmla="*/ 541078 w 678947"/>
                <a:gd name="connsiteY0" fmla="*/ 692150 h 1803619"/>
                <a:gd name="connsiteX1" fmla="*/ 675744 w 678947"/>
                <a:gd name="connsiteY1" fmla="*/ 1076908 h 1803619"/>
                <a:gd name="connsiteX2" fmla="*/ 678947 w 678947"/>
                <a:gd name="connsiteY2" fmla="*/ 1076908 h 1803619"/>
                <a:gd name="connsiteX3" fmla="*/ 677934 w 678947"/>
                <a:gd name="connsiteY3" fmla="*/ 1079426 h 1803619"/>
                <a:gd name="connsiteX4" fmla="*/ 678947 w 678947"/>
                <a:gd name="connsiteY4" fmla="*/ 1080591 h 1803619"/>
                <a:gd name="connsiteX5" fmla="*/ 677465 w 678947"/>
                <a:gd name="connsiteY5" fmla="*/ 1080591 h 1803619"/>
                <a:gd name="connsiteX6" fmla="*/ 380803 w 678947"/>
                <a:gd name="connsiteY6" fmla="*/ 1798594 h 1803619"/>
                <a:gd name="connsiteX7" fmla="*/ 370346 w 678947"/>
                <a:gd name="connsiteY7" fmla="*/ 1206657 h 1803619"/>
                <a:gd name="connsiteX8" fmla="*/ 430248 w 678947"/>
                <a:gd name="connsiteY8" fmla="*/ 1124930 h 1803619"/>
                <a:gd name="connsiteX9" fmla="*/ 339473 w 678947"/>
                <a:gd name="connsiteY9" fmla="*/ 1037677 h 1803619"/>
                <a:gd name="connsiteX10" fmla="*/ 248698 w 678947"/>
                <a:gd name="connsiteY10" fmla="*/ 1124930 h 1803619"/>
                <a:gd name="connsiteX11" fmla="*/ 308601 w 678947"/>
                <a:gd name="connsiteY11" fmla="*/ 1206658 h 1803619"/>
                <a:gd name="connsiteX12" fmla="*/ 298145 w 678947"/>
                <a:gd name="connsiteY12" fmla="*/ 1803619 h 1803619"/>
                <a:gd name="connsiteX13" fmla="*/ 1482 w 678947"/>
                <a:gd name="connsiteY13" fmla="*/ 1080591 h 1803619"/>
                <a:gd name="connsiteX14" fmla="*/ 1 w 678947"/>
                <a:gd name="connsiteY14" fmla="*/ 1080591 h 1803619"/>
                <a:gd name="connsiteX15" fmla="*/ 977 w 678947"/>
                <a:gd name="connsiteY15" fmla="*/ 1079335 h 1803619"/>
                <a:gd name="connsiteX16" fmla="*/ 0 w 678947"/>
                <a:gd name="connsiteY16" fmla="*/ 1076908 h 1803619"/>
                <a:gd name="connsiteX17" fmla="*/ 2865 w 678947"/>
                <a:gd name="connsiteY17" fmla="*/ 1076908 h 1803619"/>
                <a:gd name="connsiteX18" fmla="*/ 128363 w 678947"/>
                <a:gd name="connsiteY18" fmla="*/ 696719 h 1803619"/>
                <a:gd name="connsiteX19" fmla="*/ 162613 w 678947"/>
                <a:gd name="connsiteY19" fmla="*/ 573663 h 1803619"/>
                <a:gd name="connsiteX20" fmla="*/ 516334 w 678947"/>
                <a:gd name="connsiteY20" fmla="*/ 573663 h 1803619"/>
                <a:gd name="connsiteX21" fmla="*/ 561325 w 678947"/>
                <a:gd name="connsiteY21" fmla="*/ 618654 h 1803619"/>
                <a:gd name="connsiteX22" fmla="*/ 516334 w 678947"/>
                <a:gd name="connsiteY22" fmla="*/ 663645 h 1803619"/>
                <a:gd name="connsiteX23" fmla="*/ 162613 w 678947"/>
                <a:gd name="connsiteY23" fmla="*/ 663645 h 1803619"/>
                <a:gd name="connsiteX24" fmla="*/ 117622 w 678947"/>
                <a:gd name="connsiteY24" fmla="*/ 618654 h 1803619"/>
                <a:gd name="connsiteX25" fmla="*/ 162613 w 678947"/>
                <a:gd name="connsiteY25" fmla="*/ 573663 h 1803619"/>
                <a:gd name="connsiteX26" fmla="*/ 346730 w 678947"/>
                <a:gd name="connsiteY26" fmla="*/ 0 h 1803619"/>
                <a:gd name="connsiteX27" fmla="*/ 477359 w 678947"/>
                <a:gd name="connsiteY27" fmla="*/ 58057 h 1803619"/>
                <a:gd name="connsiteX28" fmla="*/ 535416 w 678947"/>
                <a:gd name="connsiteY28" fmla="*/ 508918 h 1803619"/>
                <a:gd name="connsiteX29" fmla="*/ 143530 w 678947"/>
                <a:gd name="connsiteY29" fmla="*/ 508918 h 1803619"/>
                <a:gd name="connsiteX0" fmla="*/ 541078 w 678947"/>
                <a:gd name="connsiteY0" fmla="*/ 913760 h 2025229"/>
                <a:gd name="connsiteX1" fmla="*/ 675744 w 678947"/>
                <a:gd name="connsiteY1" fmla="*/ 1298518 h 2025229"/>
                <a:gd name="connsiteX2" fmla="*/ 678947 w 678947"/>
                <a:gd name="connsiteY2" fmla="*/ 1298518 h 2025229"/>
                <a:gd name="connsiteX3" fmla="*/ 677934 w 678947"/>
                <a:gd name="connsiteY3" fmla="*/ 1301036 h 2025229"/>
                <a:gd name="connsiteX4" fmla="*/ 678947 w 678947"/>
                <a:gd name="connsiteY4" fmla="*/ 1302201 h 2025229"/>
                <a:gd name="connsiteX5" fmla="*/ 677465 w 678947"/>
                <a:gd name="connsiteY5" fmla="*/ 1302201 h 2025229"/>
                <a:gd name="connsiteX6" fmla="*/ 380803 w 678947"/>
                <a:gd name="connsiteY6" fmla="*/ 2020204 h 2025229"/>
                <a:gd name="connsiteX7" fmla="*/ 370346 w 678947"/>
                <a:gd name="connsiteY7" fmla="*/ 1428267 h 2025229"/>
                <a:gd name="connsiteX8" fmla="*/ 430248 w 678947"/>
                <a:gd name="connsiteY8" fmla="*/ 1346540 h 2025229"/>
                <a:gd name="connsiteX9" fmla="*/ 339473 w 678947"/>
                <a:gd name="connsiteY9" fmla="*/ 1259287 h 2025229"/>
                <a:gd name="connsiteX10" fmla="*/ 248698 w 678947"/>
                <a:gd name="connsiteY10" fmla="*/ 1346540 h 2025229"/>
                <a:gd name="connsiteX11" fmla="*/ 308601 w 678947"/>
                <a:gd name="connsiteY11" fmla="*/ 1428268 h 2025229"/>
                <a:gd name="connsiteX12" fmla="*/ 298145 w 678947"/>
                <a:gd name="connsiteY12" fmla="*/ 2025229 h 2025229"/>
                <a:gd name="connsiteX13" fmla="*/ 1482 w 678947"/>
                <a:gd name="connsiteY13" fmla="*/ 1302201 h 2025229"/>
                <a:gd name="connsiteX14" fmla="*/ 1 w 678947"/>
                <a:gd name="connsiteY14" fmla="*/ 1302201 h 2025229"/>
                <a:gd name="connsiteX15" fmla="*/ 977 w 678947"/>
                <a:gd name="connsiteY15" fmla="*/ 1300945 h 2025229"/>
                <a:gd name="connsiteX16" fmla="*/ 0 w 678947"/>
                <a:gd name="connsiteY16" fmla="*/ 1298518 h 2025229"/>
                <a:gd name="connsiteX17" fmla="*/ 2865 w 678947"/>
                <a:gd name="connsiteY17" fmla="*/ 1298518 h 2025229"/>
                <a:gd name="connsiteX18" fmla="*/ 128363 w 678947"/>
                <a:gd name="connsiteY18" fmla="*/ 918329 h 2025229"/>
                <a:gd name="connsiteX19" fmla="*/ 541078 w 678947"/>
                <a:gd name="connsiteY19" fmla="*/ 913760 h 2025229"/>
                <a:gd name="connsiteX20" fmla="*/ 162613 w 678947"/>
                <a:gd name="connsiteY20" fmla="*/ 795273 h 2025229"/>
                <a:gd name="connsiteX21" fmla="*/ 516334 w 678947"/>
                <a:gd name="connsiteY21" fmla="*/ 795273 h 2025229"/>
                <a:gd name="connsiteX22" fmla="*/ 561325 w 678947"/>
                <a:gd name="connsiteY22" fmla="*/ 840264 h 2025229"/>
                <a:gd name="connsiteX23" fmla="*/ 516334 w 678947"/>
                <a:gd name="connsiteY23" fmla="*/ 885255 h 2025229"/>
                <a:gd name="connsiteX24" fmla="*/ 162613 w 678947"/>
                <a:gd name="connsiteY24" fmla="*/ 885255 h 2025229"/>
                <a:gd name="connsiteX25" fmla="*/ 117622 w 678947"/>
                <a:gd name="connsiteY25" fmla="*/ 840264 h 2025229"/>
                <a:gd name="connsiteX26" fmla="*/ 162613 w 678947"/>
                <a:gd name="connsiteY26" fmla="*/ 795273 h 2025229"/>
                <a:gd name="connsiteX27" fmla="*/ 306002 w 678947"/>
                <a:gd name="connsiteY27" fmla="*/ 0 h 2025229"/>
                <a:gd name="connsiteX28" fmla="*/ 477359 w 678947"/>
                <a:gd name="connsiteY28" fmla="*/ 279667 h 2025229"/>
                <a:gd name="connsiteX29" fmla="*/ 535416 w 678947"/>
                <a:gd name="connsiteY29" fmla="*/ 730528 h 2025229"/>
                <a:gd name="connsiteX30" fmla="*/ 143530 w 678947"/>
                <a:gd name="connsiteY30" fmla="*/ 730528 h 2025229"/>
                <a:gd name="connsiteX31" fmla="*/ 306002 w 678947"/>
                <a:gd name="connsiteY31" fmla="*/ 0 h 202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78947" h="2025229">
                  <a:moveTo>
                    <a:pt x="541078" y="913760"/>
                  </a:moveTo>
                  <a:cubicBezTo>
                    <a:pt x="517510" y="1040676"/>
                    <a:pt x="540707" y="1154107"/>
                    <a:pt x="675744" y="1298518"/>
                  </a:cubicBezTo>
                  <a:lnTo>
                    <a:pt x="678947" y="1298518"/>
                  </a:lnTo>
                  <a:lnTo>
                    <a:pt x="677934" y="1301036"/>
                  </a:lnTo>
                  <a:lnTo>
                    <a:pt x="678947" y="1302201"/>
                  </a:lnTo>
                  <a:lnTo>
                    <a:pt x="677465" y="1302201"/>
                  </a:lnTo>
                  <a:lnTo>
                    <a:pt x="380803" y="2020204"/>
                  </a:lnTo>
                  <a:lnTo>
                    <a:pt x="370346" y="1428267"/>
                  </a:lnTo>
                  <a:cubicBezTo>
                    <a:pt x="405337" y="1416402"/>
                    <a:pt x="430248" y="1384267"/>
                    <a:pt x="430248" y="1346540"/>
                  </a:cubicBezTo>
                  <a:cubicBezTo>
                    <a:pt x="430248" y="1298351"/>
                    <a:pt x="389607" y="1259287"/>
                    <a:pt x="339473" y="1259287"/>
                  </a:cubicBezTo>
                  <a:cubicBezTo>
                    <a:pt x="289339" y="1259287"/>
                    <a:pt x="248698" y="1298351"/>
                    <a:pt x="248698" y="1346540"/>
                  </a:cubicBezTo>
                  <a:cubicBezTo>
                    <a:pt x="248698" y="1384267"/>
                    <a:pt x="273609" y="1416402"/>
                    <a:pt x="308601" y="1428268"/>
                  </a:cubicBezTo>
                  <a:cubicBezTo>
                    <a:pt x="308601" y="1640657"/>
                    <a:pt x="298145" y="1812840"/>
                    <a:pt x="298145" y="2025229"/>
                  </a:cubicBezTo>
                  <a:cubicBezTo>
                    <a:pt x="195772" y="1770818"/>
                    <a:pt x="103855" y="1556612"/>
                    <a:pt x="1482" y="1302201"/>
                  </a:cubicBezTo>
                  <a:lnTo>
                    <a:pt x="1" y="1302201"/>
                  </a:lnTo>
                  <a:cubicBezTo>
                    <a:pt x="335" y="1301788"/>
                    <a:pt x="668" y="1301375"/>
                    <a:pt x="977" y="1300945"/>
                  </a:cubicBezTo>
                  <a:lnTo>
                    <a:pt x="0" y="1298518"/>
                  </a:lnTo>
                  <a:lnTo>
                    <a:pt x="2865" y="1298518"/>
                  </a:lnTo>
                  <a:cubicBezTo>
                    <a:pt x="133453" y="1136606"/>
                    <a:pt x="156667" y="1063482"/>
                    <a:pt x="128363" y="918329"/>
                  </a:cubicBezTo>
                  <a:lnTo>
                    <a:pt x="541078" y="913760"/>
                  </a:lnTo>
                  <a:close/>
                  <a:moveTo>
                    <a:pt x="162613" y="795273"/>
                  </a:moveTo>
                  <a:lnTo>
                    <a:pt x="516334" y="795273"/>
                  </a:lnTo>
                  <a:cubicBezTo>
                    <a:pt x="541182" y="795273"/>
                    <a:pt x="561325" y="815416"/>
                    <a:pt x="561325" y="840264"/>
                  </a:cubicBezTo>
                  <a:cubicBezTo>
                    <a:pt x="561325" y="865112"/>
                    <a:pt x="541182" y="885255"/>
                    <a:pt x="516334" y="885255"/>
                  </a:cubicBezTo>
                  <a:lnTo>
                    <a:pt x="162613" y="885255"/>
                  </a:lnTo>
                  <a:cubicBezTo>
                    <a:pt x="137765" y="885255"/>
                    <a:pt x="117622" y="865112"/>
                    <a:pt x="117622" y="840264"/>
                  </a:cubicBezTo>
                  <a:cubicBezTo>
                    <a:pt x="117622" y="815416"/>
                    <a:pt x="137765" y="795273"/>
                    <a:pt x="162613" y="795273"/>
                  </a:cubicBezTo>
                  <a:close/>
                  <a:moveTo>
                    <a:pt x="306002" y="0"/>
                  </a:moveTo>
                  <a:lnTo>
                    <a:pt x="477359" y="279667"/>
                  </a:lnTo>
                  <a:lnTo>
                    <a:pt x="535416" y="730528"/>
                  </a:lnTo>
                  <a:lnTo>
                    <a:pt x="143530" y="730528"/>
                  </a:lnTo>
                  <a:cubicBezTo>
                    <a:pt x="211263" y="560889"/>
                    <a:pt x="238269" y="169639"/>
                    <a:pt x="3060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E26355E-A180-4415-A282-BDD201486BDB}"/>
              </a:ext>
            </a:extLst>
          </p:cNvPr>
          <p:cNvGrpSpPr/>
          <p:nvPr/>
        </p:nvGrpSpPr>
        <p:grpSpPr>
          <a:xfrm rot="74106" flipH="1">
            <a:off x="7748957" y="1571359"/>
            <a:ext cx="497280" cy="594768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F267687D-5D54-4D4D-9555-A9B34255F78C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0B2E5AC4-C413-444C-BA68-C51DABC0ACA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A9474942-B1EF-4076-990B-5BD620548910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C718B5A3-0933-474D-846F-370E91AC154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3AC4238-AFD2-4112-95D6-82ED82DE4A80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522E02E8-24E8-4F6B-9CB6-833954E78607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40128B42-AD27-4640-BC60-7FF4BD276DAE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90AB368-743C-4488-8EBA-F26521343263}"/>
              </a:ext>
            </a:extLst>
          </p:cNvPr>
          <p:cNvGrpSpPr/>
          <p:nvPr/>
        </p:nvGrpSpPr>
        <p:grpSpPr>
          <a:xfrm rot="74106" flipH="1">
            <a:off x="10271025" y="188204"/>
            <a:ext cx="914980" cy="103692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6395662B-F167-44D5-814A-D7929D40CF63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586E9982-E4F6-49E6-9DFA-EAB7CB88D79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C88E72B-606C-455F-9F21-F74A1881DA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281EF72A-930C-4BFD-A59C-8172CBE4C75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C5150E5E-2835-46B3-AD5F-1CD59C385250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3DFD155F-7F67-4D3D-A7D9-8A1EA7BB4F28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2C6F5F67-35F5-437F-B7C6-2BE7C1699A1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55016E2-82D8-42BE-9750-8C7CD1FC9A1F}"/>
              </a:ext>
            </a:extLst>
          </p:cNvPr>
          <p:cNvGrpSpPr/>
          <p:nvPr/>
        </p:nvGrpSpPr>
        <p:grpSpPr>
          <a:xfrm rot="74106" flipH="1">
            <a:off x="8028642" y="2577760"/>
            <a:ext cx="255546" cy="263981"/>
            <a:chOff x="5365048" y="1982197"/>
            <a:chExt cx="7362621" cy="7605634"/>
          </a:xfrm>
          <a:solidFill>
            <a:schemeClr val="bg1"/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7019B01-A3C5-4E7A-BA07-7B7E8B4B37E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A5D8B653-5BB2-417B-A240-6A188D1AD044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E53D7C37-A239-4161-9BD8-1642FFEA0F80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9299447B-4B56-4224-BD72-B4518A754DE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EFF8AB55-C79E-441E-A45D-A5F3AC94F5F3}"/>
                </a:ext>
              </a:extLst>
            </p:cNvPr>
            <p:cNvSpPr/>
            <p:nvPr/>
          </p:nvSpPr>
          <p:spPr>
            <a:xfrm>
              <a:off x="9871173" y="3444023"/>
              <a:ext cx="1940058" cy="2975318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  <a:gd name="connsiteX0" fmla="*/ 1247497 w 1247497"/>
                <a:gd name="connsiteY0" fmla="*/ 0 h 1024830"/>
                <a:gd name="connsiteX1" fmla="*/ 0 w 1247497"/>
                <a:gd name="connsiteY1" fmla="*/ 277330 h 1024830"/>
                <a:gd name="connsiteX2" fmla="*/ 113780 w 1247497"/>
                <a:gd name="connsiteY2" fmla="*/ 1024830 h 1024830"/>
                <a:gd name="connsiteX3" fmla="*/ 1247497 w 1247497"/>
                <a:gd name="connsiteY3" fmla="*/ 0 h 1024830"/>
                <a:gd name="connsiteX0" fmla="*/ 675581 w 675581"/>
                <a:gd name="connsiteY0" fmla="*/ 0 h 1036087"/>
                <a:gd name="connsiteX1" fmla="*/ 0 w 675581"/>
                <a:gd name="connsiteY1" fmla="*/ 288587 h 1036087"/>
                <a:gd name="connsiteX2" fmla="*/ 113780 w 675581"/>
                <a:gd name="connsiteY2" fmla="*/ 1036087 h 1036087"/>
                <a:gd name="connsiteX3" fmla="*/ 675581 w 675581"/>
                <a:gd name="connsiteY3" fmla="*/ 0 h 1036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75581" h="1036087">
                  <a:moveTo>
                    <a:pt x="675581" y="0"/>
                  </a:moveTo>
                  <a:lnTo>
                    <a:pt x="0" y="288587"/>
                  </a:lnTo>
                  <a:lnTo>
                    <a:pt x="113780" y="1036087"/>
                  </a:lnTo>
                  <a:lnTo>
                    <a:pt x="675581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E55890C1-EF16-46DD-B244-0254EB37D873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750369BC-4FDE-4540-A1C7-8CC31E62E25C}"/>
                </a:ext>
              </a:extLst>
            </p:cNvPr>
            <p:cNvSpPr/>
            <p:nvPr/>
          </p:nvSpPr>
          <p:spPr>
            <a:xfrm>
              <a:off x="7708809" y="1982197"/>
              <a:ext cx="2543813" cy="4971750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  <a:gd name="connsiteX0" fmla="*/ 0 w 993639"/>
                <a:gd name="connsiteY0" fmla="*/ 595440 h 1852740"/>
                <a:gd name="connsiteX1" fmla="*/ 993498 w 993639"/>
                <a:gd name="connsiteY1" fmla="*/ 0 h 1852740"/>
                <a:gd name="connsiteX2" fmla="*/ 885825 w 993639"/>
                <a:gd name="connsiteY2" fmla="*/ 1852740 h 1852740"/>
                <a:gd name="connsiteX3" fmla="*/ 0 w 993639"/>
                <a:gd name="connsiteY3" fmla="*/ 595440 h 1852740"/>
                <a:gd name="connsiteX0" fmla="*/ 0 w 885825"/>
                <a:gd name="connsiteY0" fmla="*/ 473999 h 1731299"/>
                <a:gd name="connsiteX1" fmla="*/ 784851 w 885825"/>
                <a:gd name="connsiteY1" fmla="*/ 0 h 1731299"/>
                <a:gd name="connsiteX2" fmla="*/ 885825 w 885825"/>
                <a:gd name="connsiteY2" fmla="*/ 1731299 h 1731299"/>
                <a:gd name="connsiteX3" fmla="*/ 0 w 885825"/>
                <a:gd name="connsiteY3" fmla="*/ 473999 h 1731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1731299">
                  <a:moveTo>
                    <a:pt x="0" y="473999"/>
                  </a:moveTo>
                  <a:lnTo>
                    <a:pt x="784851" y="0"/>
                  </a:lnTo>
                  <a:cubicBezTo>
                    <a:pt x="789613" y="723900"/>
                    <a:pt x="881063" y="1007399"/>
                    <a:pt x="885825" y="1731299"/>
                  </a:cubicBezTo>
                  <a:lnTo>
                    <a:pt x="0" y="473999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FED3477-377B-4170-AF37-89DC2E9D683E}"/>
              </a:ext>
            </a:extLst>
          </p:cNvPr>
          <p:cNvGrpSpPr/>
          <p:nvPr/>
        </p:nvGrpSpPr>
        <p:grpSpPr>
          <a:xfrm rot="74106" flipH="1">
            <a:off x="9002652" y="1882953"/>
            <a:ext cx="617534" cy="699832"/>
            <a:chOff x="5365051" y="479822"/>
            <a:chExt cx="8036930" cy="9108006"/>
          </a:xfrm>
          <a:solidFill>
            <a:schemeClr val="bg1"/>
          </a:solidFill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C8BD25A4-FCEA-4721-B15F-77C4FB59D6EB}"/>
                </a:ext>
              </a:extLst>
            </p:cNvPr>
            <p:cNvSpPr/>
            <p:nvPr/>
          </p:nvSpPr>
          <p:spPr>
            <a:xfrm>
              <a:off x="11674978" y="8268752"/>
              <a:ext cx="1052698" cy="1319076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2E3AB714-9075-4843-83A9-AC239DB744BC}"/>
                </a:ext>
              </a:extLst>
            </p:cNvPr>
            <p:cNvSpPr/>
            <p:nvPr/>
          </p:nvSpPr>
          <p:spPr>
            <a:xfrm>
              <a:off x="9107333" y="6879848"/>
              <a:ext cx="3333521" cy="1613813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109ED07D-B0AC-47FE-A229-560BB873A410}"/>
                </a:ext>
              </a:extLst>
            </p:cNvPr>
            <p:cNvSpPr/>
            <p:nvPr/>
          </p:nvSpPr>
          <p:spPr>
            <a:xfrm>
              <a:off x="5365051" y="5540920"/>
              <a:ext cx="1132614" cy="452887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5F3935D-1F21-40E5-B5D6-5E761F6B06E8}"/>
                </a:ext>
              </a:extLst>
            </p:cNvPr>
            <p:cNvSpPr/>
            <p:nvPr/>
          </p:nvSpPr>
          <p:spPr>
            <a:xfrm>
              <a:off x="6149703" y="5215816"/>
              <a:ext cx="1586462" cy="2373445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727BBDB3-E711-486A-87D1-CFA6198B6404}"/>
                </a:ext>
              </a:extLst>
            </p:cNvPr>
            <p:cNvSpPr/>
            <p:nvPr/>
          </p:nvSpPr>
          <p:spPr>
            <a:xfrm>
              <a:off x="9871175" y="2566273"/>
              <a:ext cx="3530806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30D22148-6351-4D25-9607-1D42CC730717}"/>
                </a:ext>
              </a:extLst>
            </p:cNvPr>
            <p:cNvSpPr/>
            <p:nvPr/>
          </p:nvSpPr>
          <p:spPr>
            <a:xfrm>
              <a:off x="7585443" y="3324704"/>
              <a:ext cx="2667181" cy="4626400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C53DC5F5-C472-4047-ACE4-54C86BC46B9E}"/>
                </a:ext>
              </a:extLst>
            </p:cNvPr>
            <p:cNvSpPr/>
            <p:nvPr/>
          </p:nvSpPr>
          <p:spPr>
            <a:xfrm>
              <a:off x="7708807" y="479822"/>
              <a:ext cx="2543816" cy="6474125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D5216A4-0673-4C17-9D00-7CD61488958D}"/>
              </a:ext>
            </a:extLst>
          </p:cNvPr>
          <p:cNvGrpSpPr/>
          <p:nvPr/>
        </p:nvGrpSpPr>
        <p:grpSpPr>
          <a:xfrm rot="21472320" flipH="1">
            <a:off x="8087579" y="2141000"/>
            <a:ext cx="807239" cy="555962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F6F4FCA7-8D27-41B7-8A8A-80D9CC1B06DE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7958A282-BAA5-497A-86B9-2CC2BCBDF96C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28DAE2D2-EC9D-407E-AB63-2AD7A916BEDC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A050BD17-ADD0-4025-A2B6-DCC5FAB2AD4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5F2394CE-4803-45B8-B41C-8C9DB814101E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E37421-7433-4794-91A2-3497D4B8F6A2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8572C09C-3171-47C2-87E7-9A1803C467E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D1E7C12-2443-47AF-801A-B63D6B9A9F8E}"/>
              </a:ext>
            </a:extLst>
          </p:cNvPr>
          <p:cNvGrpSpPr/>
          <p:nvPr/>
        </p:nvGrpSpPr>
        <p:grpSpPr>
          <a:xfrm rot="21472320" flipH="1">
            <a:off x="8432790" y="1633419"/>
            <a:ext cx="505199" cy="347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E7C42427-3B50-4C3A-8D49-92032EB7F4A5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95F24BD6-5F64-499B-A6E1-0126518A9F9F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BD5F7989-DF91-4E43-AE8B-B86D50A0F0E8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5FFC295D-3F65-49FF-AFE4-CAF92E641E9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B86F7CA5-06DD-44D3-AB8C-5AEBC8E99401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35B90391-0F1D-4334-856B-93E13AEDA6B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B96B72F4-F478-4974-A611-D67B311EBA7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8DAE53E-294C-42BD-98EE-EF8C035C2A3D}"/>
              </a:ext>
            </a:extLst>
          </p:cNvPr>
          <p:cNvGrpSpPr/>
          <p:nvPr/>
        </p:nvGrpSpPr>
        <p:grpSpPr>
          <a:xfrm rot="74106" flipH="1">
            <a:off x="8764658" y="748947"/>
            <a:ext cx="729540" cy="826767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618FED9A-276E-4191-B832-8806470C326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0735D5D5-42C3-4F1A-B61F-A222BEF4BFBC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B28D9D3E-FF4A-433B-917E-3518EE6688C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E6CE1BE4-A0BA-4D1B-8969-E40C26697E3E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5A5D48E2-BE4A-4EE2-A47F-2271277C75BE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105E1BF2-110C-42C6-B467-59FD33EEF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13A737E-D7D5-488C-9E93-AABEEB0AE33B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5DDCBDE-C0D6-41D3-AC9E-D5E9B0A32708}"/>
              </a:ext>
            </a:extLst>
          </p:cNvPr>
          <p:cNvGrpSpPr/>
          <p:nvPr/>
        </p:nvGrpSpPr>
        <p:grpSpPr>
          <a:xfrm rot="74106" flipH="1">
            <a:off x="9412617" y="1263611"/>
            <a:ext cx="553051" cy="62675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043813C7-A37E-41DA-8B3A-1A8C9520AF8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92F77732-2803-441B-B71B-051F92BEAA3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2AA0FE-0E51-4D3E-B2B3-EC4D053DD507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8DD14AF2-407C-4A01-9B31-7A1CE89F688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CC69F3FA-2076-45E1-BCB0-3C1F4D7A3776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CC31E9A1-4695-43EB-8DD7-11A56E060BD1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F6CA22E5-0CC4-4E73-8C4E-A5FDD087EE7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80928D9-0F61-4A02-9E2C-BD407D8E219A}"/>
              </a:ext>
            </a:extLst>
          </p:cNvPr>
          <p:cNvGrpSpPr/>
          <p:nvPr/>
        </p:nvGrpSpPr>
        <p:grpSpPr>
          <a:xfrm rot="842146" flipH="1">
            <a:off x="9726165" y="979890"/>
            <a:ext cx="455831" cy="313941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397647F-7ADA-43FC-AB88-BCC02126C86B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0189A4B-6EBA-4387-A511-475C52371E76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6E95ED4-68C6-47F6-9371-30A2E4424347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1EF2FE9-FC3A-481A-B63E-49FDF6D598CE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1828ACA-7FC2-46D0-85B9-9A30049C7203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F7BD9131-8261-4403-9D0B-8D3675CB977D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A0A91-28BC-4385-9B51-CA09F93783DB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A839A959-2550-4088-9C21-D0E926F65093}"/>
              </a:ext>
            </a:extLst>
          </p:cNvPr>
          <p:cNvGrpSpPr/>
          <p:nvPr/>
        </p:nvGrpSpPr>
        <p:grpSpPr>
          <a:xfrm rot="842146" flipH="1">
            <a:off x="8067915" y="1235224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D3A1B5F4-1650-4CF5-8D10-C0D755F8DD39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69675ED1-A5BE-44EB-87CC-7E616D0E620A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B0524F98-F50B-4C1B-8258-E2187DA5B951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E68F1C30-FE19-464E-B914-102415264C71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8AF6D8D0-05DF-4779-9027-A47B1F6D56B6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B50178B0-5C2E-48F3-ACA0-BDE042FD1464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F5114F9A-0466-472B-AAB5-F072580A79F2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DFA033E9-FC7A-4607-A653-5FD179C2C999}"/>
              </a:ext>
            </a:extLst>
          </p:cNvPr>
          <p:cNvGrpSpPr/>
          <p:nvPr/>
        </p:nvGrpSpPr>
        <p:grpSpPr>
          <a:xfrm rot="74106" flipH="1">
            <a:off x="9996018" y="1278518"/>
            <a:ext cx="793748" cy="899531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E6B164B4-DE99-416E-B792-9ABDCCABDBA4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8A45F8ED-36A6-4F4D-877E-A694A8ED0907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1595310-8CB7-4079-90AB-34D0A245C81B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16F99E09-C199-45B5-95BE-09FEEAB55FC0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8A24AB2B-41EA-458F-9B81-CBDE616CE35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E8D207A-BFE1-46CA-B5D4-010FCC8C29C4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AE11196-D7FB-4BC8-80C3-DA4EDC43AD1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5E1494B-3597-4FAD-AD56-1C1BDA510E81}"/>
              </a:ext>
            </a:extLst>
          </p:cNvPr>
          <p:cNvGrpSpPr/>
          <p:nvPr/>
        </p:nvGrpSpPr>
        <p:grpSpPr>
          <a:xfrm rot="20759991" flipH="1">
            <a:off x="9564261" y="1968741"/>
            <a:ext cx="424926" cy="29265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66F8DFAD-AABD-4F74-94D3-AB7252DDCB91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A4DC6839-D94A-43A8-B537-25CA543663F1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171639D5-744A-481E-858A-2A8CBE49F896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C61FA1C-EE7C-4AB1-B809-2C0F42005A2C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9B0D6B7-ED75-42C4-8CE2-B5309C6524FA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7059BF6-0C89-4AEF-B72C-E7567BC56827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25AFF09-D4B5-48F7-89BA-0D7BBC09A40C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12620AB3-6601-4D2B-8A9B-42055770FAD9}"/>
              </a:ext>
            </a:extLst>
          </p:cNvPr>
          <p:cNvGrpSpPr/>
          <p:nvPr/>
        </p:nvGrpSpPr>
        <p:grpSpPr>
          <a:xfrm rot="74106" flipH="1">
            <a:off x="6155525" y="2159706"/>
            <a:ext cx="678331" cy="76873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2232A2EA-65DA-4368-841B-FEC34C1DF6C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26AE4F21-ABC7-4DCE-846D-E8642C9718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2D00F4-3678-483E-8C65-6A708B2B821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E27C4041-E0FD-4A29-B2D0-4FCE16B3FEC4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6C558D25-9A67-45B0-AA9B-ED84648D343D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11780306-577E-45E3-9208-27952D3AE839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C3B65C79-2B40-45D9-BDA0-A1BD1210CD51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FE830598-A4EC-4617-978F-F8B8C6400B24}"/>
              </a:ext>
            </a:extLst>
          </p:cNvPr>
          <p:cNvGrpSpPr/>
          <p:nvPr/>
        </p:nvGrpSpPr>
        <p:grpSpPr>
          <a:xfrm rot="74106" flipH="1">
            <a:off x="5717058" y="2916372"/>
            <a:ext cx="620178" cy="702830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BBEBF97-1FBB-4EB5-8505-72DCA1E6E1B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857DEC68-A0B2-4ABF-8660-A8300EE713B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A531D7E9-6AB5-4D9E-B43A-85DE1463C2E3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91B44D84-5A8C-41C2-972D-AD31FADB3F4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6F86EA6C-CEF4-4E4F-904E-EDC9696A193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41F169E6-4A65-41D8-990A-4FBB67CD29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9BB74B5D-F5FB-421D-8A33-E0A5F5794AB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C8D006AE-97BA-47A6-A44C-47FC1D486F48}"/>
              </a:ext>
            </a:extLst>
          </p:cNvPr>
          <p:cNvGrpSpPr/>
          <p:nvPr/>
        </p:nvGrpSpPr>
        <p:grpSpPr>
          <a:xfrm rot="74106" flipH="1">
            <a:off x="5561635" y="2326422"/>
            <a:ext cx="692740" cy="785062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8136AE2F-710D-4A2D-A9DB-B40339B033C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E0A8E873-1CEB-4650-B1A4-75AC9643B5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997CD203-1AEB-4015-A919-B586886D718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D6F76417-1E69-44DC-BA04-492FFB38BC5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03548DA3-A2C2-4784-8696-63166FB2539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377C8CDE-CDB4-4E04-BBDA-BE2A044E4F2F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E49952BA-E8C7-41A3-9B22-357B5043C5C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EC89D87-587E-4F08-B5C9-383BEBBCAFD5}"/>
              </a:ext>
            </a:extLst>
          </p:cNvPr>
          <p:cNvGrpSpPr/>
          <p:nvPr/>
        </p:nvGrpSpPr>
        <p:grpSpPr>
          <a:xfrm rot="937057" flipH="1">
            <a:off x="6280837" y="2765795"/>
            <a:ext cx="485360" cy="550045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363523AF-2AFE-46EF-9AFD-FA17224EC677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536B3435-4D61-45DC-981D-18DD7A872905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52976A9D-A05D-469A-BD81-3270A641CDDC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7E38497F-4B54-462A-AE3B-6A6305892781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D818E072-566E-4E6E-B5F9-8BB21230FC27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EF39441A-C8D0-4336-9427-3AE43F9173DC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CCB036CA-2BDB-42DF-84EF-8BFC0F25C6DD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3F926DD6-3E69-4296-8B54-5AD6B2AF4017}"/>
              </a:ext>
            </a:extLst>
          </p:cNvPr>
          <p:cNvGrpSpPr/>
          <p:nvPr/>
        </p:nvGrpSpPr>
        <p:grpSpPr>
          <a:xfrm rot="937057" flipH="1">
            <a:off x="6959560" y="2060929"/>
            <a:ext cx="369625" cy="418886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043F7EC5-FCB5-4764-8AF3-33DBF960BC5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60784BE0-A38F-46B3-93CF-68B92BB7DF68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78A8CBB8-4F2F-40C0-96AE-375842A07B8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EEE049DB-A78D-41A3-94C5-D20758C468F9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A084A356-2770-4D3C-B018-6EB7EF41A04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2B4835AC-9D50-4290-B278-2B70C767E9A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C37F0733-5D2B-4C5F-AA0B-7F7216CAB297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08874DE4-D9B0-4B6D-BB43-8F2390695597}"/>
              </a:ext>
            </a:extLst>
          </p:cNvPr>
          <p:cNvGrpSpPr/>
          <p:nvPr/>
        </p:nvGrpSpPr>
        <p:grpSpPr>
          <a:xfrm rot="937057" flipH="1">
            <a:off x="6966941" y="2469337"/>
            <a:ext cx="268584" cy="304379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E6B6247B-8047-4235-B6F8-3440BBC68CA0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5266B661-78EE-4E7A-81F5-0DF5C892AFDA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8542EACC-3920-40D7-85B2-145B7C6AC5A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B9925278-DC6F-44DF-A6EB-D389E20E49FD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04CE3A87-9FDA-4DA0-94DD-D7B91FDAF6B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D33F9D3B-E10E-4D6A-80E3-04E3CD2E9BBD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26121400-D24B-4F7C-A723-008BEC68C39E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39D1874C-DCC6-4BF8-AAD2-AC964CC84F5E}"/>
              </a:ext>
            </a:extLst>
          </p:cNvPr>
          <p:cNvGrpSpPr/>
          <p:nvPr/>
        </p:nvGrpSpPr>
        <p:grpSpPr>
          <a:xfrm rot="842146" flipH="1">
            <a:off x="7288831" y="1939360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C5BA82D3-40D4-4128-A390-B0F162EEEEBD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66D1F0F1-E97B-4EEA-B425-C7770D59F32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7CEE08F0-4B77-4E02-BCED-A0E338B9AEA4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7BAAF478-29E8-42E8-9FD2-02B7E60BAD00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5647DFB9-C8FD-4EFE-87EB-7DCFF38CA6BD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DCF0F118-8C1E-420C-92F0-B0BE21DDE526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CF56C4A7-EA29-4AE9-B450-D21C7029FED1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8416BEC0-8F65-4CC0-A299-682A5E1893FE}"/>
              </a:ext>
            </a:extLst>
          </p:cNvPr>
          <p:cNvGrpSpPr/>
          <p:nvPr/>
        </p:nvGrpSpPr>
        <p:grpSpPr>
          <a:xfrm rot="842146" flipH="1">
            <a:off x="7053128" y="2851681"/>
            <a:ext cx="381294" cy="262605"/>
            <a:chOff x="3667032" y="1708483"/>
            <a:chExt cx="8105829" cy="5582653"/>
          </a:xfrm>
          <a:solidFill>
            <a:schemeClr val="bg1"/>
          </a:solidFill>
        </p:grpSpPr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916B6DBD-8A72-4506-89AD-0D3A9C818AD8}"/>
                </a:ext>
              </a:extLst>
            </p:cNvPr>
            <p:cNvSpPr/>
            <p:nvPr/>
          </p:nvSpPr>
          <p:spPr>
            <a:xfrm>
              <a:off x="9698517" y="2576706"/>
              <a:ext cx="2074344" cy="1084322"/>
            </a:xfrm>
            <a:custGeom>
              <a:avLst/>
              <a:gdLst>
                <a:gd name="connsiteX0" fmla="*/ 757990 w 757990"/>
                <a:gd name="connsiteY0" fmla="*/ 228600 h 264695"/>
                <a:gd name="connsiteX1" fmla="*/ 288758 w 757990"/>
                <a:gd name="connsiteY1" fmla="*/ 0 h 264695"/>
                <a:gd name="connsiteX2" fmla="*/ 0 w 757990"/>
                <a:gd name="connsiteY2" fmla="*/ 264695 h 264695"/>
                <a:gd name="connsiteX3" fmla="*/ 757990 w 757990"/>
                <a:gd name="connsiteY3" fmla="*/ 228600 h 264695"/>
                <a:gd name="connsiteX0" fmla="*/ 753988 w 753988"/>
                <a:gd name="connsiteY0" fmla="*/ 288628 h 288628"/>
                <a:gd name="connsiteX1" fmla="*/ 288758 w 753988"/>
                <a:gd name="connsiteY1" fmla="*/ 0 h 288628"/>
                <a:gd name="connsiteX2" fmla="*/ 0 w 753988"/>
                <a:gd name="connsiteY2" fmla="*/ 264695 h 288628"/>
                <a:gd name="connsiteX3" fmla="*/ 753988 w 753988"/>
                <a:gd name="connsiteY3" fmla="*/ 288628 h 288628"/>
                <a:gd name="connsiteX0" fmla="*/ 753988 w 753988"/>
                <a:gd name="connsiteY0" fmla="*/ 288628 h 324723"/>
                <a:gd name="connsiteX1" fmla="*/ 288758 w 753988"/>
                <a:gd name="connsiteY1" fmla="*/ 0 h 324723"/>
                <a:gd name="connsiteX2" fmla="*/ 0 w 753988"/>
                <a:gd name="connsiteY2" fmla="*/ 324723 h 324723"/>
                <a:gd name="connsiteX3" fmla="*/ 753988 w 753988"/>
                <a:gd name="connsiteY3" fmla="*/ 288628 h 324723"/>
                <a:gd name="connsiteX0" fmla="*/ 681954 w 681954"/>
                <a:gd name="connsiteY0" fmla="*/ 396679 h 396679"/>
                <a:gd name="connsiteX1" fmla="*/ 288758 w 681954"/>
                <a:gd name="connsiteY1" fmla="*/ 0 h 396679"/>
                <a:gd name="connsiteX2" fmla="*/ 0 w 681954"/>
                <a:gd name="connsiteY2" fmla="*/ 324723 h 396679"/>
                <a:gd name="connsiteX3" fmla="*/ 681954 w 681954"/>
                <a:gd name="connsiteY3" fmla="*/ 396679 h 396679"/>
                <a:gd name="connsiteX0" fmla="*/ 798009 w 798009"/>
                <a:gd name="connsiteY0" fmla="*/ 324645 h 324723"/>
                <a:gd name="connsiteX1" fmla="*/ 288758 w 798009"/>
                <a:gd name="connsiteY1" fmla="*/ 0 h 324723"/>
                <a:gd name="connsiteX2" fmla="*/ 0 w 798009"/>
                <a:gd name="connsiteY2" fmla="*/ 324723 h 324723"/>
                <a:gd name="connsiteX3" fmla="*/ 798009 w 798009"/>
                <a:gd name="connsiteY3" fmla="*/ 324645 h 324723"/>
                <a:gd name="connsiteX0" fmla="*/ 798009 w 798009"/>
                <a:gd name="connsiteY0" fmla="*/ 324645 h 324645"/>
                <a:gd name="connsiteX1" fmla="*/ 288758 w 798009"/>
                <a:gd name="connsiteY1" fmla="*/ 0 h 324645"/>
                <a:gd name="connsiteX2" fmla="*/ 0 w 798009"/>
                <a:gd name="connsiteY2" fmla="*/ 208668 h 324645"/>
                <a:gd name="connsiteX3" fmla="*/ 798009 w 798009"/>
                <a:gd name="connsiteY3" fmla="*/ 324645 h 324645"/>
                <a:gd name="connsiteX0" fmla="*/ 689958 w 689958"/>
                <a:gd name="connsiteY0" fmla="*/ 360662 h 360662"/>
                <a:gd name="connsiteX1" fmla="*/ 288758 w 689958"/>
                <a:gd name="connsiteY1" fmla="*/ 0 h 360662"/>
                <a:gd name="connsiteX2" fmla="*/ 0 w 689958"/>
                <a:gd name="connsiteY2" fmla="*/ 208668 h 360662"/>
                <a:gd name="connsiteX3" fmla="*/ 689958 w 689958"/>
                <a:gd name="connsiteY3" fmla="*/ 360662 h 36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958" h="360662">
                  <a:moveTo>
                    <a:pt x="689958" y="360662"/>
                  </a:moveTo>
                  <a:lnTo>
                    <a:pt x="288758" y="0"/>
                  </a:lnTo>
                  <a:lnTo>
                    <a:pt x="0" y="208668"/>
                  </a:lnTo>
                  <a:lnTo>
                    <a:pt x="689958" y="36066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D942D169-C4A1-4DA9-B215-D6FE9DB61517}"/>
                </a:ext>
              </a:extLst>
            </p:cNvPr>
            <p:cNvSpPr/>
            <p:nvPr/>
          </p:nvSpPr>
          <p:spPr>
            <a:xfrm>
              <a:off x="8589117" y="2576628"/>
              <a:ext cx="1989499" cy="976664"/>
            </a:xfrm>
            <a:custGeom>
              <a:avLst/>
              <a:gdLst>
                <a:gd name="connsiteX0" fmla="*/ 661737 w 661737"/>
                <a:gd name="connsiteY0" fmla="*/ 0 h 324853"/>
                <a:gd name="connsiteX1" fmla="*/ 360947 w 661737"/>
                <a:gd name="connsiteY1" fmla="*/ 324853 h 324853"/>
                <a:gd name="connsiteX2" fmla="*/ 0 w 661737"/>
                <a:gd name="connsiteY2" fmla="*/ 36095 h 324853"/>
                <a:gd name="connsiteX3" fmla="*/ 661737 w 661737"/>
                <a:gd name="connsiteY3" fmla="*/ 0 h 324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1737" h="324853">
                  <a:moveTo>
                    <a:pt x="661737" y="0"/>
                  </a:moveTo>
                  <a:lnTo>
                    <a:pt x="360947" y="324853"/>
                  </a:lnTo>
                  <a:lnTo>
                    <a:pt x="0" y="36095"/>
                  </a:lnTo>
                  <a:lnTo>
                    <a:pt x="661737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E8E2AF4C-3B68-429A-9B47-14B6AD513670}"/>
                </a:ext>
              </a:extLst>
            </p:cNvPr>
            <p:cNvSpPr/>
            <p:nvPr/>
          </p:nvSpPr>
          <p:spPr>
            <a:xfrm>
              <a:off x="3667032" y="1708483"/>
              <a:ext cx="1121354" cy="723455"/>
            </a:xfrm>
            <a:custGeom>
              <a:avLst/>
              <a:gdLst>
                <a:gd name="connsiteX0" fmla="*/ 0 w 372979"/>
                <a:gd name="connsiteY0" fmla="*/ 240632 h 240632"/>
                <a:gd name="connsiteX1" fmla="*/ 204537 w 372979"/>
                <a:gd name="connsiteY1" fmla="*/ 0 h 240632"/>
                <a:gd name="connsiteX2" fmla="*/ 372979 w 372979"/>
                <a:gd name="connsiteY2" fmla="*/ 120316 h 240632"/>
                <a:gd name="connsiteX3" fmla="*/ 0 w 372979"/>
                <a:gd name="connsiteY3" fmla="*/ 240632 h 240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2979" h="240632">
                  <a:moveTo>
                    <a:pt x="0" y="240632"/>
                  </a:moveTo>
                  <a:lnTo>
                    <a:pt x="204537" y="0"/>
                  </a:lnTo>
                  <a:lnTo>
                    <a:pt x="372979" y="120316"/>
                  </a:lnTo>
                  <a:lnTo>
                    <a:pt x="0" y="2406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34C8C9A2-14F7-48F7-9033-EF4F5296FF05}"/>
                </a:ext>
              </a:extLst>
            </p:cNvPr>
            <p:cNvSpPr/>
            <p:nvPr/>
          </p:nvSpPr>
          <p:spPr>
            <a:xfrm>
              <a:off x="6683920" y="3191564"/>
              <a:ext cx="1627771" cy="4087516"/>
            </a:xfrm>
            <a:custGeom>
              <a:avLst/>
              <a:gdLst>
                <a:gd name="connsiteX0" fmla="*/ 541421 w 541421"/>
                <a:gd name="connsiteY0" fmla="*/ 12032 h 1359569"/>
                <a:gd name="connsiteX1" fmla="*/ 156410 w 541421"/>
                <a:gd name="connsiteY1" fmla="*/ 1359569 h 1359569"/>
                <a:gd name="connsiteX2" fmla="*/ 0 w 541421"/>
                <a:gd name="connsiteY2" fmla="*/ 0 h 1359569"/>
                <a:gd name="connsiteX3" fmla="*/ 541421 w 541421"/>
                <a:gd name="connsiteY3" fmla="*/ 12032 h 1359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1421" h="1359569">
                  <a:moveTo>
                    <a:pt x="541421" y="12032"/>
                  </a:moveTo>
                  <a:lnTo>
                    <a:pt x="156410" y="1359569"/>
                  </a:lnTo>
                  <a:lnTo>
                    <a:pt x="0" y="0"/>
                  </a:lnTo>
                  <a:lnTo>
                    <a:pt x="541421" y="12032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DDFAB1EF-5381-4EA7-AD47-8E5AC268535C}"/>
                </a:ext>
              </a:extLst>
            </p:cNvPr>
            <p:cNvSpPr/>
            <p:nvPr/>
          </p:nvSpPr>
          <p:spPr>
            <a:xfrm>
              <a:off x="4296520" y="1708483"/>
              <a:ext cx="1917154" cy="1917154"/>
            </a:xfrm>
            <a:custGeom>
              <a:avLst/>
              <a:gdLst>
                <a:gd name="connsiteX0" fmla="*/ 0 w 637674"/>
                <a:gd name="connsiteY0" fmla="*/ 0 h 637674"/>
                <a:gd name="connsiteX1" fmla="*/ 553453 w 637674"/>
                <a:gd name="connsiteY1" fmla="*/ 48127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  <a:gd name="connsiteX0" fmla="*/ 0 w 637674"/>
                <a:gd name="connsiteY0" fmla="*/ 0 h 637674"/>
                <a:gd name="connsiteX1" fmla="*/ 537445 w 637674"/>
                <a:gd name="connsiteY1" fmla="*/ 16112 h 637674"/>
                <a:gd name="connsiteX2" fmla="*/ 637674 w 637674"/>
                <a:gd name="connsiteY2" fmla="*/ 637674 h 637674"/>
                <a:gd name="connsiteX3" fmla="*/ 0 w 637674"/>
                <a:gd name="connsiteY3" fmla="*/ 0 h 637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37674" h="637674">
                  <a:moveTo>
                    <a:pt x="0" y="0"/>
                  </a:moveTo>
                  <a:lnTo>
                    <a:pt x="537445" y="16112"/>
                  </a:lnTo>
                  <a:lnTo>
                    <a:pt x="637674" y="63767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36265A52-4E60-4F7A-B426-4FAD835472E5}"/>
                </a:ext>
              </a:extLst>
            </p:cNvPr>
            <p:cNvSpPr/>
            <p:nvPr/>
          </p:nvSpPr>
          <p:spPr>
            <a:xfrm>
              <a:off x="7479717" y="2106307"/>
              <a:ext cx="2206536" cy="1434953"/>
            </a:xfrm>
            <a:custGeom>
              <a:avLst/>
              <a:gdLst>
                <a:gd name="connsiteX0" fmla="*/ 168442 w 733927"/>
                <a:gd name="connsiteY0" fmla="*/ 0 h 493295"/>
                <a:gd name="connsiteX1" fmla="*/ 733927 w 733927"/>
                <a:gd name="connsiteY1" fmla="*/ 493295 h 493295"/>
                <a:gd name="connsiteX2" fmla="*/ 0 w 733927"/>
                <a:gd name="connsiteY2" fmla="*/ 457200 h 493295"/>
                <a:gd name="connsiteX3" fmla="*/ 168442 w 733927"/>
                <a:gd name="connsiteY3" fmla="*/ 0 h 493295"/>
                <a:gd name="connsiteX0" fmla="*/ 196455 w 733927"/>
                <a:gd name="connsiteY0" fmla="*/ 0 h 477287"/>
                <a:gd name="connsiteX1" fmla="*/ 733927 w 733927"/>
                <a:gd name="connsiteY1" fmla="*/ 477287 h 477287"/>
                <a:gd name="connsiteX2" fmla="*/ 0 w 733927"/>
                <a:gd name="connsiteY2" fmla="*/ 441192 h 477287"/>
                <a:gd name="connsiteX3" fmla="*/ 196455 w 733927"/>
                <a:gd name="connsiteY3" fmla="*/ 0 h 47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3927" h="477287">
                  <a:moveTo>
                    <a:pt x="196455" y="0"/>
                  </a:moveTo>
                  <a:lnTo>
                    <a:pt x="733927" y="477287"/>
                  </a:lnTo>
                  <a:lnTo>
                    <a:pt x="0" y="441192"/>
                  </a:lnTo>
                  <a:lnTo>
                    <a:pt x="19645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8FE17014-4B27-48CA-92F9-9A903515C6B8}"/>
                </a:ext>
              </a:extLst>
            </p:cNvPr>
            <p:cNvSpPr/>
            <p:nvPr/>
          </p:nvSpPr>
          <p:spPr>
            <a:xfrm>
              <a:off x="5888120" y="1744657"/>
              <a:ext cx="2170362" cy="5546479"/>
            </a:xfrm>
            <a:custGeom>
              <a:avLst/>
              <a:gdLst>
                <a:gd name="connsiteX0" fmla="*/ 0 w 721895"/>
                <a:gd name="connsiteY0" fmla="*/ 0 h 1844842"/>
                <a:gd name="connsiteX1" fmla="*/ 176463 w 721895"/>
                <a:gd name="connsiteY1" fmla="*/ 1844842 h 1844842"/>
                <a:gd name="connsiteX2" fmla="*/ 721895 w 721895"/>
                <a:gd name="connsiteY2" fmla="*/ 112295 h 1844842"/>
                <a:gd name="connsiteX3" fmla="*/ 0 w 721895"/>
                <a:gd name="connsiteY3" fmla="*/ 0 h 184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895" h="1844842">
                  <a:moveTo>
                    <a:pt x="0" y="0"/>
                  </a:moveTo>
                  <a:lnTo>
                    <a:pt x="176463" y="1844842"/>
                  </a:lnTo>
                  <a:lnTo>
                    <a:pt x="721895" y="11229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D7AF4550-9DF4-4B71-93C9-F20D197EB91A}"/>
              </a:ext>
            </a:extLst>
          </p:cNvPr>
          <p:cNvGrpSpPr/>
          <p:nvPr/>
        </p:nvGrpSpPr>
        <p:grpSpPr>
          <a:xfrm rot="74106" flipH="1">
            <a:off x="7557876" y="2228312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30D5C499-2643-466D-9CB2-D98CB18ED9B7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6D9774C3-4F43-4480-B884-D7D0ADCF063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E2B0BA3B-86CF-4004-8A4F-203423F423B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0534FA50-4A37-41DF-A0C0-AA105736490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EDBB6F68-BC5E-4480-B09D-9DCC11218897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097C96D1-E361-4686-8946-E807115B194E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9E5D2AF4-D4D4-480B-A374-2129111A4101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216" name="Group 24">
            <a:extLst>
              <a:ext uri="{FF2B5EF4-FFF2-40B4-BE49-F238E27FC236}">
                <a16:creationId xmlns:a16="http://schemas.microsoft.com/office/drawing/2014/main" id="{64CFE572-9F34-4C0E-8CB1-7443B96AA913}"/>
              </a:ext>
            </a:extLst>
          </p:cNvPr>
          <p:cNvGrpSpPr/>
          <p:nvPr/>
        </p:nvGrpSpPr>
        <p:grpSpPr>
          <a:xfrm>
            <a:off x="5401673" y="5049381"/>
            <a:ext cx="2581178" cy="1366510"/>
            <a:chOff x="395534" y="3558339"/>
            <a:chExt cx="3972999" cy="1701639"/>
          </a:xfrm>
          <a:noFill/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CE51FFA5-1D3B-4D97-9195-21A23687424D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635DFAF7-BCB3-493B-8075-6F0B828A4465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219" name="Group 33">
            <a:extLst>
              <a:ext uri="{FF2B5EF4-FFF2-40B4-BE49-F238E27FC236}">
                <a16:creationId xmlns:a16="http://schemas.microsoft.com/office/drawing/2014/main" id="{878F2F56-97BC-4D74-8324-C0A98C22783A}"/>
              </a:ext>
            </a:extLst>
          </p:cNvPr>
          <p:cNvGrpSpPr/>
          <p:nvPr/>
        </p:nvGrpSpPr>
        <p:grpSpPr>
          <a:xfrm>
            <a:off x="8505860" y="5049381"/>
            <a:ext cx="2581178" cy="1366510"/>
            <a:chOff x="395534" y="3558339"/>
            <a:chExt cx="3972999" cy="1701639"/>
          </a:xfrm>
          <a:noFill/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A688F9D0-323B-4309-A794-89E413101104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DE6C89A4-AE7E-4F26-9471-1D6E1D7B2671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9A53F739-49EB-4D0E-9BE1-3DF7ABA1AD20}"/>
              </a:ext>
            </a:extLst>
          </p:cNvPr>
          <p:cNvSpPr txBox="1"/>
          <p:nvPr/>
        </p:nvSpPr>
        <p:spPr>
          <a:xfrm>
            <a:off x="8179765" y="3946429"/>
            <a:ext cx="2825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7B978404-30E3-4FC3-9CDD-953977E8E74C}"/>
              </a:ext>
            </a:extLst>
          </p:cNvPr>
          <p:cNvSpPr txBox="1"/>
          <p:nvPr/>
        </p:nvSpPr>
        <p:spPr>
          <a:xfrm>
            <a:off x="6778586" y="3884873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80K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BBA7C49-B00B-4442-ADE4-5B7DC91DA9B1}"/>
              </a:ext>
            </a:extLst>
          </p:cNvPr>
          <p:cNvSpPr txBox="1"/>
          <p:nvPr/>
        </p:nvSpPr>
        <p:spPr>
          <a:xfrm>
            <a:off x="699825" y="377572"/>
            <a:ext cx="5319004" cy="553998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  <a:latin typeface="+mj-lt"/>
                <a:cs typeface="Arial" pitchFamily="34" charset="0"/>
              </a:rPr>
              <a:t>Heading</a:t>
            </a:r>
            <a:endParaRPr lang="ko-KR" altLang="en-US" sz="36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4822FB65-9C5C-4BF1-B72C-8A623B6EE6C9}"/>
              </a:ext>
            </a:extLst>
          </p:cNvPr>
          <p:cNvGrpSpPr/>
          <p:nvPr/>
        </p:nvGrpSpPr>
        <p:grpSpPr>
          <a:xfrm rot="74106" flipH="1">
            <a:off x="6791910" y="2911481"/>
            <a:ext cx="381469" cy="456253"/>
            <a:chOff x="5704433" y="717502"/>
            <a:chExt cx="7365528" cy="8809481"/>
          </a:xfrm>
          <a:solidFill>
            <a:schemeClr val="bg1"/>
          </a:solidFill>
        </p:grpSpPr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3E625DB7-2944-4C42-A06F-CD4C34382DC1}"/>
                </a:ext>
              </a:extLst>
            </p:cNvPr>
            <p:cNvSpPr/>
            <p:nvPr/>
          </p:nvSpPr>
          <p:spPr>
            <a:xfrm>
              <a:off x="11674968" y="8268753"/>
              <a:ext cx="765879" cy="1258230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6700" h="438150">
                  <a:moveTo>
                    <a:pt x="0" y="0"/>
                  </a:moveTo>
                  <a:lnTo>
                    <a:pt x="19050" y="438150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F8FAEE35-4333-49F8-A477-62EB8C52BEE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D4C942B1-D9B4-4829-A673-7DA70BCBDBDD}"/>
                </a:ext>
              </a:extLst>
            </p:cNvPr>
            <p:cNvSpPr/>
            <p:nvPr/>
          </p:nvSpPr>
          <p:spPr>
            <a:xfrm>
              <a:off x="5704433" y="5540923"/>
              <a:ext cx="793232" cy="589649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225" h="205332">
                  <a:moveTo>
                    <a:pt x="157232" y="0"/>
                  </a:moveTo>
                  <a:lnTo>
                    <a:pt x="0" y="205332"/>
                  </a:lnTo>
                  <a:lnTo>
                    <a:pt x="276225" y="157707"/>
                  </a:lnTo>
                  <a:lnTo>
                    <a:pt x="157232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21808599-FD89-432B-A645-94CF127C12B3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29D78C90-4EAE-4DA8-8033-3EC534868C69}"/>
                </a:ext>
              </a:extLst>
            </p:cNvPr>
            <p:cNvSpPr/>
            <p:nvPr/>
          </p:nvSpPr>
          <p:spPr>
            <a:xfrm>
              <a:off x="10143209" y="2425829"/>
              <a:ext cx="2926752" cy="3993512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9175" h="1390650">
                  <a:moveTo>
                    <a:pt x="1019175" y="0"/>
                  </a:moveTo>
                  <a:lnTo>
                    <a:pt x="0" y="295275"/>
                  </a:lnTo>
                  <a:lnTo>
                    <a:pt x="19050" y="1390650"/>
                  </a:lnTo>
                  <a:lnTo>
                    <a:pt x="1019175" y="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23D0FCFB-3536-4C6F-8AC2-414DAE47294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738F85BF-4904-4666-9CD2-D1D8F54B4556}"/>
                </a:ext>
              </a:extLst>
            </p:cNvPr>
            <p:cNvSpPr/>
            <p:nvPr/>
          </p:nvSpPr>
          <p:spPr>
            <a:xfrm>
              <a:off x="7708809" y="717502"/>
              <a:ext cx="2543812" cy="6236443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171700">
                  <a:moveTo>
                    <a:pt x="0" y="914400"/>
                  </a:moveTo>
                  <a:lnTo>
                    <a:pt x="871538" y="0"/>
                  </a:lnTo>
                  <a:cubicBezTo>
                    <a:pt x="876300" y="723900"/>
                    <a:pt x="881063" y="1447800"/>
                    <a:pt x="885825" y="2171700"/>
                  </a:cubicBezTo>
                  <a:lnTo>
                    <a:pt x="0" y="914400"/>
                  </a:lnTo>
                  <a:close/>
                </a:path>
              </a:pathLst>
            </a:custGeom>
            <a:grpFill/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33" name="Rectangle 232">
            <a:extLst>
              <a:ext uri="{FF2B5EF4-FFF2-40B4-BE49-F238E27FC236}">
                <a16:creationId xmlns:a16="http://schemas.microsoft.com/office/drawing/2014/main" id="{242D44D8-D53D-4A85-B211-5BA48D93F57B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29868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230985"/>
            <a:ext cx="11573197" cy="72424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D018B94-AFCC-4CA0-92D6-B71594D381E1}"/>
              </a:ext>
            </a:extLst>
          </p:cNvPr>
          <p:cNvGrpSpPr/>
          <p:nvPr/>
        </p:nvGrpSpPr>
        <p:grpSpPr>
          <a:xfrm>
            <a:off x="3902443" y="1695787"/>
            <a:ext cx="4387115" cy="4434534"/>
            <a:chOff x="2051720" y="2132856"/>
            <a:chExt cx="3419425" cy="3456384"/>
          </a:xfrm>
        </p:grpSpPr>
        <p:sp>
          <p:nvSpPr>
            <p:cNvPr id="4" name="Rounded Rectangle 1">
              <a:extLst>
                <a:ext uri="{FF2B5EF4-FFF2-40B4-BE49-F238E27FC236}">
                  <a16:creationId xmlns:a16="http://schemas.microsoft.com/office/drawing/2014/main" id="{59A062D5-B904-46C8-B373-363DB0329788}"/>
                </a:ext>
              </a:extLst>
            </p:cNvPr>
            <p:cNvSpPr/>
            <p:nvPr/>
          </p:nvSpPr>
          <p:spPr>
            <a:xfrm>
              <a:off x="2051720" y="2132856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id="{81416F26-E304-47DF-8CAD-C55E47559ADF}"/>
                </a:ext>
              </a:extLst>
            </p:cNvPr>
            <p:cNvSpPr/>
            <p:nvPr/>
          </p:nvSpPr>
          <p:spPr>
            <a:xfrm rot="5400000">
              <a:off x="3203848" y="2024844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ounded Rectangle 1">
              <a:extLst>
                <a:ext uri="{FF2B5EF4-FFF2-40B4-BE49-F238E27FC236}">
                  <a16:creationId xmlns:a16="http://schemas.microsoft.com/office/drawing/2014/main" id="{AD22F329-60DE-49A0-8DD1-F79BB4DBE956}"/>
                </a:ext>
              </a:extLst>
            </p:cNvPr>
            <p:cNvSpPr/>
            <p:nvPr/>
          </p:nvSpPr>
          <p:spPr>
            <a:xfrm rot="10800000" flipH="1">
              <a:off x="3347864" y="3140968"/>
              <a:ext cx="900100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7" name="Rounded Rectangle 1">
              <a:extLst>
                <a:ext uri="{FF2B5EF4-FFF2-40B4-BE49-F238E27FC236}">
                  <a16:creationId xmlns:a16="http://schemas.microsoft.com/office/drawing/2014/main" id="{DF8C7759-DE6E-48C5-80DF-4F054B6A5A46}"/>
                </a:ext>
              </a:extLst>
            </p:cNvPr>
            <p:cNvSpPr/>
            <p:nvPr/>
          </p:nvSpPr>
          <p:spPr>
            <a:xfrm rot="5400000">
              <a:off x="4435400" y="325735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" name="Rounded Rectangle 1">
              <a:extLst>
                <a:ext uri="{FF2B5EF4-FFF2-40B4-BE49-F238E27FC236}">
                  <a16:creationId xmlns:a16="http://schemas.microsoft.com/office/drawing/2014/main" id="{EF3DF418-4528-4E77-A4DD-23763D65168B}"/>
                </a:ext>
              </a:extLst>
            </p:cNvPr>
            <p:cNvSpPr/>
            <p:nvPr/>
          </p:nvSpPr>
          <p:spPr>
            <a:xfrm rot="10800000">
              <a:off x="4551784" y="443711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" name="그룹 5">
            <a:extLst>
              <a:ext uri="{FF2B5EF4-FFF2-40B4-BE49-F238E27FC236}">
                <a16:creationId xmlns:a16="http://schemas.microsoft.com/office/drawing/2014/main" id="{F37D256C-6913-4BE1-9F30-FFDD3E530535}"/>
              </a:ext>
            </a:extLst>
          </p:cNvPr>
          <p:cNvGrpSpPr/>
          <p:nvPr/>
        </p:nvGrpSpPr>
        <p:grpSpPr>
          <a:xfrm>
            <a:off x="7145584" y="1805065"/>
            <a:ext cx="2911462" cy="983335"/>
            <a:chOff x="6857924" y="2123332"/>
            <a:chExt cx="3240000" cy="871216"/>
          </a:xfrm>
          <a:noFill/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8BD5A3F-62B3-4AAC-91FE-EAF059BF1D55}"/>
                </a:ext>
              </a:extLst>
            </p:cNvPr>
            <p:cNvSpPr txBox="1"/>
            <p:nvPr/>
          </p:nvSpPr>
          <p:spPr>
            <a:xfrm>
              <a:off x="6857924" y="212333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F58E587-56A5-4E68-8554-C49780B71566}"/>
                </a:ext>
              </a:extLst>
            </p:cNvPr>
            <p:cNvSpPr txBox="1"/>
            <p:nvPr/>
          </p:nvSpPr>
          <p:spPr>
            <a:xfrm>
              <a:off x="6857924" y="2421911"/>
              <a:ext cx="3240000" cy="5726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그룹 23">
            <a:extLst>
              <a:ext uri="{FF2B5EF4-FFF2-40B4-BE49-F238E27FC236}">
                <a16:creationId xmlns:a16="http://schemas.microsoft.com/office/drawing/2014/main" id="{89887D12-1375-4B31-940B-70F3C0D1A702}"/>
              </a:ext>
            </a:extLst>
          </p:cNvPr>
          <p:cNvGrpSpPr/>
          <p:nvPr/>
        </p:nvGrpSpPr>
        <p:grpSpPr>
          <a:xfrm>
            <a:off x="3863013" y="5065612"/>
            <a:ext cx="2857207" cy="1168001"/>
            <a:chOff x="2625196" y="4635551"/>
            <a:chExt cx="3240000" cy="1034827"/>
          </a:xfrm>
          <a:noFill/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460A408-0138-4D36-AE99-9C1D4C8E27B7}"/>
                </a:ext>
              </a:extLst>
            </p:cNvPr>
            <p:cNvSpPr txBox="1"/>
            <p:nvPr/>
          </p:nvSpPr>
          <p:spPr>
            <a:xfrm>
              <a:off x="2625196" y="4635551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55C47B7-9AB7-419E-904C-3D2037DBE1BA}"/>
                </a:ext>
              </a:extLst>
            </p:cNvPr>
            <p:cNvSpPr txBox="1"/>
            <p:nvPr/>
          </p:nvSpPr>
          <p:spPr>
            <a:xfrm>
              <a:off x="2625196" y="4934130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그룹 2">
            <a:extLst>
              <a:ext uri="{FF2B5EF4-FFF2-40B4-BE49-F238E27FC236}">
                <a16:creationId xmlns:a16="http://schemas.microsoft.com/office/drawing/2014/main" id="{8637F237-1B99-42B5-8515-D7337A84B94A}"/>
              </a:ext>
            </a:extLst>
          </p:cNvPr>
          <p:cNvGrpSpPr/>
          <p:nvPr/>
        </p:nvGrpSpPr>
        <p:grpSpPr>
          <a:xfrm>
            <a:off x="8623762" y="3435340"/>
            <a:ext cx="2911746" cy="983335"/>
            <a:chOff x="8040215" y="3360272"/>
            <a:chExt cx="3240316" cy="871216"/>
          </a:xfrm>
          <a:noFill/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8282F42-11AE-43A6-917F-8496DCF718C7}"/>
                </a:ext>
              </a:extLst>
            </p:cNvPr>
            <p:cNvSpPr txBox="1"/>
            <p:nvPr/>
          </p:nvSpPr>
          <p:spPr>
            <a:xfrm>
              <a:off x="8040215" y="3360272"/>
              <a:ext cx="3240316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A49B6AB-F021-472E-BF25-014A7F38E4FA}"/>
                </a:ext>
              </a:extLst>
            </p:cNvPr>
            <p:cNvSpPr txBox="1"/>
            <p:nvPr/>
          </p:nvSpPr>
          <p:spPr>
            <a:xfrm>
              <a:off x="8040215" y="3658851"/>
              <a:ext cx="3240315" cy="57263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그룹 21">
            <a:extLst>
              <a:ext uri="{FF2B5EF4-FFF2-40B4-BE49-F238E27FC236}">
                <a16:creationId xmlns:a16="http://schemas.microsoft.com/office/drawing/2014/main" id="{0AF7EB3A-D771-44D6-8FBA-F9F30E6E2C0F}"/>
              </a:ext>
            </a:extLst>
          </p:cNvPr>
          <p:cNvGrpSpPr/>
          <p:nvPr/>
        </p:nvGrpSpPr>
        <p:grpSpPr>
          <a:xfrm>
            <a:off x="703385" y="1805064"/>
            <a:ext cx="2857207" cy="1168001"/>
            <a:chOff x="916688" y="2125892"/>
            <a:chExt cx="3240000" cy="1034827"/>
          </a:xfrm>
          <a:noFill/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C10F3C0-9D51-4519-8CD3-8A0867CDE450}"/>
                </a:ext>
              </a:extLst>
            </p:cNvPr>
            <p:cNvSpPr txBox="1"/>
            <p:nvPr/>
          </p:nvSpPr>
          <p:spPr>
            <a:xfrm>
              <a:off x="916688" y="212589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D22D02C-CEB0-4EB0-895C-3648EB960AF8}"/>
                </a:ext>
              </a:extLst>
            </p:cNvPr>
            <p:cNvSpPr txBox="1"/>
            <p:nvPr/>
          </p:nvSpPr>
          <p:spPr>
            <a:xfrm>
              <a:off x="916688" y="2424471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그룹 22">
            <a:extLst>
              <a:ext uri="{FF2B5EF4-FFF2-40B4-BE49-F238E27FC236}">
                <a16:creationId xmlns:a16="http://schemas.microsoft.com/office/drawing/2014/main" id="{AF9FE436-B289-40E5-A6E3-C73D1D6A3A25}"/>
              </a:ext>
            </a:extLst>
          </p:cNvPr>
          <p:cNvGrpSpPr/>
          <p:nvPr/>
        </p:nvGrpSpPr>
        <p:grpSpPr>
          <a:xfrm>
            <a:off x="2283199" y="3435338"/>
            <a:ext cx="2857207" cy="1168001"/>
            <a:chOff x="1473068" y="3360271"/>
            <a:chExt cx="3240000" cy="1034827"/>
          </a:xfrm>
          <a:noFill/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3103E35-2E50-4BCE-B4E0-DD846678B8F5}"/>
                </a:ext>
              </a:extLst>
            </p:cNvPr>
            <p:cNvSpPr txBox="1"/>
            <p:nvPr/>
          </p:nvSpPr>
          <p:spPr>
            <a:xfrm>
              <a:off x="1473068" y="3360271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2472561-9912-435D-8FE8-1E74DB6C7F94}"/>
                </a:ext>
              </a:extLst>
            </p:cNvPr>
            <p:cNvSpPr txBox="1"/>
            <p:nvPr/>
          </p:nvSpPr>
          <p:spPr>
            <a:xfrm>
              <a:off x="1473068" y="3658850"/>
              <a:ext cx="3240000" cy="7362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76A6C3A7-89AF-4601-B343-A39FCB989288}"/>
              </a:ext>
            </a:extLst>
          </p:cNvPr>
          <p:cNvSpPr txBox="1"/>
          <p:nvPr/>
        </p:nvSpPr>
        <p:spPr>
          <a:xfrm>
            <a:off x="3946879" y="2446500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0E5A54-CB01-4E13-9C35-F1723BBD468B}"/>
              </a:ext>
            </a:extLst>
          </p:cNvPr>
          <p:cNvSpPr txBox="1"/>
          <p:nvPr/>
        </p:nvSpPr>
        <p:spPr>
          <a:xfrm>
            <a:off x="5592861" y="2245278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140A0B5-15E7-4D2D-A550-0B9FD12FD05D}"/>
              </a:ext>
            </a:extLst>
          </p:cNvPr>
          <p:cNvSpPr txBox="1"/>
          <p:nvPr/>
        </p:nvSpPr>
        <p:spPr>
          <a:xfrm>
            <a:off x="5549276" y="3971326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5830EEC-8C44-4A19-A718-DCE5719F7299}"/>
              </a:ext>
            </a:extLst>
          </p:cNvPr>
          <p:cNvSpPr txBox="1"/>
          <p:nvPr/>
        </p:nvSpPr>
        <p:spPr>
          <a:xfrm>
            <a:off x="7145583" y="3850957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014318D-4CC6-41E5-AFBE-0BDCF6F56B9D}"/>
              </a:ext>
            </a:extLst>
          </p:cNvPr>
          <p:cNvSpPr txBox="1"/>
          <p:nvPr/>
        </p:nvSpPr>
        <p:spPr>
          <a:xfrm>
            <a:off x="7184634" y="5646525"/>
            <a:ext cx="10767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Calibri" pitchFamily="34" charset="0"/>
              </a:rPr>
              <a:t>Contents</a:t>
            </a:r>
            <a:endParaRPr lang="ko-KR" altLang="en-US" sz="1200" b="1" dirty="0">
              <a:solidFill>
                <a:schemeClr val="accent1"/>
              </a:solidFill>
              <a:cs typeface="Calibri" pitchFamily="34" charset="0"/>
            </a:endParaRPr>
          </a:p>
        </p:txBody>
      </p:sp>
      <p:sp>
        <p:nvSpPr>
          <p:cNvPr id="29" name="Isosceles Triangle 51">
            <a:extLst>
              <a:ext uri="{FF2B5EF4-FFF2-40B4-BE49-F238E27FC236}">
                <a16:creationId xmlns:a16="http://schemas.microsoft.com/office/drawing/2014/main" id="{469892C8-1526-4C87-B72A-211772AE5948}"/>
              </a:ext>
            </a:extLst>
          </p:cNvPr>
          <p:cNvSpPr/>
          <p:nvPr/>
        </p:nvSpPr>
        <p:spPr>
          <a:xfrm>
            <a:off x="5959177" y="1936589"/>
            <a:ext cx="344157" cy="25237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0" name="Oval 7">
            <a:extLst>
              <a:ext uri="{FF2B5EF4-FFF2-40B4-BE49-F238E27FC236}">
                <a16:creationId xmlns:a16="http://schemas.microsoft.com/office/drawing/2014/main" id="{84EA145E-B53A-4E80-A0F2-2B8C15FAAD06}"/>
              </a:ext>
            </a:extLst>
          </p:cNvPr>
          <p:cNvSpPr/>
          <p:nvPr/>
        </p:nvSpPr>
        <p:spPr>
          <a:xfrm>
            <a:off x="7536360" y="5191914"/>
            <a:ext cx="373337" cy="3733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1" name="Rounded Rectangle 27">
            <a:extLst>
              <a:ext uri="{FF2B5EF4-FFF2-40B4-BE49-F238E27FC236}">
                <a16:creationId xmlns:a16="http://schemas.microsoft.com/office/drawing/2014/main" id="{1B67B5D8-6342-444D-B758-35F28BED6C66}"/>
              </a:ext>
            </a:extLst>
          </p:cNvPr>
          <p:cNvSpPr/>
          <p:nvPr/>
        </p:nvSpPr>
        <p:spPr>
          <a:xfrm>
            <a:off x="4217522" y="2024163"/>
            <a:ext cx="357959" cy="27496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2" name="Rounded Rectangle 7">
            <a:extLst>
              <a:ext uri="{FF2B5EF4-FFF2-40B4-BE49-F238E27FC236}">
                <a16:creationId xmlns:a16="http://schemas.microsoft.com/office/drawing/2014/main" id="{D638155D-9793-44CF-AE3C-3D864DE36CB2}"/>
              </a:ext>
            </a:extLst>
          </p:cNvPr>
          <p:cNvSpPr/>
          <p:nvPr/>
        </p:nvSpPr>
        <p:spPr>
          <a:xfrm>
            <a:off x="5886029" y="3514496"/>
            <a:ext cx="363932" cy="31406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3" name="Round Same Side Corner Rectangle 36">
            <a:extLst>
              <a:ext uri="{FF2B5EF4-FFF2-40B4-BE49-F238E27FC236}">
                <a16:creationId xmlns:a16="http://schemas.microsoft.com/office/drawing/2014/main" id="{C6C8BD49-27CA-4E0E-9062-666ADAB2DB76}"/>
              </a:ext>
            </a:extLst>
          </p:cNvPr>
          <p:cNvSpPr/>
          <p:nvPr/>
        </p:nvSpPr>
        <p:spPr>
          <a:xfrm>
            <a:off x="7499087" y="3466207"/>
            <a:ext cx="369782" cy="29235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35095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461B59E-EA0A-404E-ACF2-F3499BB5D5E3}"/>
              </a:ext>
            </a:extLst>
          </p:cNvPr>
          <p:cNvGrpSpPr/>
          <p:nvPr/>
        </p:nvGrpSpPr>
        <p:grpSpPr>
          <a:xfrm>
            <a:off x="4270438" y="2500986"/>
            <a:ext cx="3651127" cy="2803182"/>
            <a:chOff x="2665858" y="2388470"/>
            <a:chExt cx="3465580" cy="2660727"/>
          </a:xfrm>
          <a:solidFill>
            <a:schemeClr val="bg1"/>
          </a:solidFill>
        </p:grpSpPr>
        <p:sp>
          <p:nvSpPr>
            <p:cNvPr id="122" name="Frame 121">
              <a:extLst>
                <a:ext uri="{FF2B5EF4-FFF2-40B4-BE49-F238E27FC236}">
                  <a16:creationId xmlns:a16="http://schemas.microsoft.com/office/drawing/2014/main" id="{CD214D85-5432-499B-B5F6-B3A4ADFC74F4}"/>
                </a:ext>
              </a:extLst>
            </p:cNvPr>
            <p:cNvSpPr/>
            <p:nvPr/>
          </p:nvSpPr>
          <p:spPr>
            <a:xfrm rot="19800000">
              <a:off x="2665858" y="2388470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" name="Frame 122">
              <a:extLst>
                <a:ext uri="{FF2B5EF4-FFF2-40B4-BE49-F238E27FC236}">
                  <a16:creationId xmlns:a16="http://schemas.microsoft.com/office/drawing/2014/main" id="{65A019F0-06C8-4BE5-A29D-043A3C9C8165}"/>
                </a:ext>
              </a:extLst>
            </p:cNvPr>
            <p:cNvSpPr/>
            <p:nvPr/>
          </p:nvSpPr>
          <p:spPr>
            <a:xfrm rot="19800000">
              <a:off x="3569018" y="2630471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ame 123">
              <a:extLst>
                <a:ext uri="{FF2B5EF4-FFF2-40B4-BE49-F238E27FC236}">
                  <a16:creationId xmlns:a16="http://schemas.microsoft.com/office/drawing/2014/main" id="{6F4ECF63-4B83-4453-BBE8-A34407028D68}"/>
                </a:ext>
              </a:extLst>
            </p:cNvPr>
            <p:cNvSpPr/>
            <p:nvPr/>
          </p:nvSpPr>
          <p:spPr>
            <a:xfrm rot="19800000">
              <a:off x="4472178" y="2872472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ame 124">
              <a:extLst>
                <a:ext uri="{FF2B5EF4-FFF2-40B4-BE49-F238E27FC236}">
                  <a16:creationId xmlns:a16="http://schemas.microsoft.com/office/drawing/2014/main" id="{F3E635A2-B4A8-4F34-BA5C-2C2C058B2BE5}"/>
                </a:ext>
              </a:extLst>
            </p:cNvPr>
            <p:cNvSpPr/>
            <p:nvPr/>
          </p:nvSpPr>
          <p:spPr>
            <a:xfrm rot="19800000">
              <a:off x="3306619" y="3546696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ame 125">
              <a:extLst>
                <a:ext uri="{FF2B5EF4-FFF2-40B4-BE49-F238E27FC236}">
                  <a16:creationId xmlns:a16="http://schemas.microsoft.com/office/drawing/2014/main" id="{A1D8D1D0-0F42-42DA-AE8E-7103431E6A3D}"/>
                </a:ext>
              </a:extLst>
            </p:cNvPr>
            <p:cNvSpPr/>
            <p:nvPr/>
          </p:nvSpPr>
          <p:spPr>
            <a:xfrm rot="19800000">
              <a:off x="4209778" y="3788696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ame 126">
              <a:extLst>
                <a:ext uri="{FF2B5EF4-FFF2-40B4-BE49-F238E27FC236}">
                  <a16:creationId xmlns:a16="http://schemas.microsoft.com/office/drawing/2014/main" id="{9C9C025A-0BF8-4772-BA70-6004A7EAC452}"/>
                </a:ext>
              </a:extLst>
            </p:cNvPr>
            <p:cNvSpPr/>
            <p:nvPr/>
          </p:nvSpPr>
          <p:spPr>
            <a:xfrm rot="19800000">
              <a:off x="5112939" y="4030698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1AF50415-F1CC-43B7-8768-292D9CB52F39}"/>
              </a:ext>
            </a:extLst>
          </p:cNvPr>
          <p:cNvGrpSpPr/>
          <p:nvPr/>
        </p:nvGrpSpPr>
        <p:grpSpPr>
          <a:xfrm>
            <a:off x="6286500" y="1491855"/>
            <a:ext cx="3173764" cy="923331"/>
            <a:chOff x="6210993" y="1433695"/>
            <a:chExt cx="2245430" cy="656879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276DF61-EB23-4ADD-8F72-80538C747478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6AFBADFF-C7C9-4A57-9C22-7A718E92B744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FCA6B82C-7791-4D91-82F3-85067EDE35D1}"/>
              </a:ext>
            </a:extLst>
          </p:cNvPr>
          <p:cNvGrpSpPr/>
          <p:nvPr/>
        </p:nvGrpSpPr>
        <p:grpSpPr>
          <a:xfrm>
            <a:off x="7872698" y="2996876"/>
            <a:ext cx="3173764" cy="923331"/>
            <a:chOff x="6210993" y="1433695"/>
            <a:chExt cx="2245430" cy="656879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DBBB870F-9668-449B-998A-69500A807CD6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3821A9A0-5D00-45FF-BE09-A1810D17E827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9CB4A351-25E4-4672-9924-46B30D669ADB}"/>
              </a:ext>
            </a:extLst>
          </p:cNvPr>
          <p:cNvGrpSpPr/>
          <p:nvPr/>
        </p:nvGrpSpPr>
        <p:grpSpPr>
          <a:xfrm>
            <a:off x="947282" y="3833100"/>
            <a:ext cx="3269244" cy="923331"/>
            <a:chOff x="6210993" y="1433695"/>
            <a:chExt cx="2245430" cy="656879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0CBDC495-BAF9-467D-A2A0-8EBEB23DBB51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8669A5BA-58FD-4218-9F16-FA36813F30D6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4B6DD0DB-163D-4F2B-B63D-3748E2E7BE90}"/>
              </a:ext>
            </a:extLst>
          </p:cNvPr>
          <p:cNvGrpSpPr/>
          <p:nvPr/>
        </p:nvGrpSpPr>
        <p:grpSpPr>
          <a:xfrm>
            <a:off x="2677992" y="5292968"/>
            <a:ext cx="3280569" cy="923331"/>
            <a:chOff x="6203211" y="1433695"/>
            <a:chExt cx="2253207" cy="656879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2EA59889-B251-4B0F-8499-F10C897DA4EB}"/>
                </a:ext>
              </a:extLst>
            </p:cNvPr>
            <p:cNvSpPr txBox="1"/>
            <p:nvPr/>
          </p:nvSpPr>
          <p:spPr>
            <a:xfrm>
              <a:off x="6203211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8869A1CD-3B24-4A79-B59D-B9078EE02DDF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50B69FD7-D572-4EEC-A2F1-F86CA775ACE4}"/>
              </a:ext>
            </a:extLst>
          </p:cNvPr>
          <p:cNvGrpSpPr/>
          <p:nvPr/>
        </p:nvGrpSpPr>
        <p:grpSpPr>
          <a:xfrm>
            <a:off x="591683" y="2373232"/>
            <a:ext cx="3269244" cy="923331"/>
            <a:chOff x="6210993" y="1433695"/>
            <a:chExt cx="2245430" cy="656879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931CF459-6B56-4E0C-9078-5789935965C4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563CA98C-B162-462A-AEAC-EDEB3F4413B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03E520C-3424-4726-8EFF-85A605E45252}"/>
              </a:ext>
            </a:extLst>
          </p:cNvPr>
          <p:cNvGrpSpPr/>
          <p:nvPr/>
        </p:nvGrpSpPr>
        <p:grpSpPr>
          <a:xfrm>
            <a:off x="8389586" y="4501898"/>
            <a:ext cx="3173764" cy="923331"/>
            <a:chOff x="6210993" y="1433695"/>
            <a:chExt cx="2245430" cy="656879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D968DE33-AB6A-4DB5-B7B5-2D8F60ED1F8D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46163E5D-BE3F-4C8C-A46E-FE7E2E1B04D9}"/>
                </a:ext>
              </a:extLst>
            </p:cNvPr>
            <p:cNvSpPr txBox="1"/>
            <p:nvPr/>
          </p:nvSpPr>
          <p:spPr>
            <a:xfrm>
              <a:off x="6210993" y="1630759"/>
              <a:ext cx="2245425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6" name="Isosceles Triangle 8">
            <a:extLst>
              <a:ext uri="{FF2B5EF4-FFF2-40B4-BE49-F238E27FC236}">
                <a16:creationId xmlns:a16="http://schemas.microsoft.com/office/drawing/2014/main" id="{592DAB13-0A8E-4899-8CBE-14FB962A4B45}"/>
              </a:ext>
            </a:extLst>
          </p:cNvPr>
          <p:cNvSpPr/>
          <p:nvPr/>
        </p:nvSpPr>
        <p:spPr>
          <a:xfrm rot="16200000">
            <a:off x="7309485" y="4600635"/>
            <a:ext cx="340647" cy="406141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7" name="Oval 7">
            <a:extLst>
              <a:ext uri="{FF2B5EF4-FFF2-40B4-BE49-F238E27FC236}">
                <a16:creationId xmlns:a16="http://schemas.microsoft.com/office/drawing/2014/main" id="{D44F436F-0305-400C-B5AE-72B7C6A461BE}"/>
              </a:ext>
            </a:extLst>
          </p:cNvPr>
          <p:cNvSpPr/>
          <p:nvPr/>
        </p:nvSpPr>
        <p:spPr>
          <a:xfrm>
            <a:off x="6221730" y="444063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8" name="Round Same Side Corner Rectangle 11">
            <a:extLst>
              <a:ext uri="{FF2B5EF4-FFF2-40B4-BE49-F238E27FC236}">
                <a16:creationId xmlns:a16="http://schemas.microsoft.com/office/drawing/2014/main" id="{65336BCE-1B08-4E50-A7A3-3E2D277C0FB1}"/>
              </a:ext>
            </a:extLst>
          </p:cNvPr>
          <p:cNvSpPr>
            <a:spLocks noChangeAspect="1"/>
          </p:cNvSpPr>
          <p:nvPr/>
        </p:nvSpPr>
        <p:spPr>
          <a:xfrm rot="9900000">
            <a:off x="5267860" y="413418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9" name="Rounded Rectangle 27">
            <a:extLst>
              <a:ext uri="{FF2B5EF4-FFF2-40B4-BE49-F238E27FC236}">
                <a16:creationId xmlns:a16="http://schemas.microsoft.com/office/drawing/2014/main" id="{6D98FC37-829A-4575-BBD2-9B8499F1FFCF}"/>
              </a:ext>
            </a:extLst>
          </p:cNvPr>
          <p:cNvSpPr/>
          <p:nvPr/>
        </p:nvSpPr>
        <p:spPr>
          <a:xfrm>
            <a:off x="4599389" y="2909166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0" name="Rectangle 16">
            <a:extLst>
              <a:ext uri="{FF2B5EF4-FFF2-40B4-BE49-F238E27FC236}">
                <a16:creationId xmlns:a16="http://schemas.microsoft.com/office/drawing/2014/main" id="{319DDAE0-499B-4C4F-ADC5-F16C2C6604D9}"/>
              </a:ext>
            </a:extLst>
          </p:cNvPr>
          <p:cNvSpPr/>
          <p:nvPr/>
        </p:nvSpPr>
        <p:spPr>
          <a:xfrm>
            <a:off x="6614162" y="345708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51" name="Oval 21">
            <a:extLst>
              <a:ext uri="{FF2B5EF4-FFF2-40B4-BE49-F238E27FC236}">
                <a16:creationId xmlns:a16="http://schemas.microsoft.com/office/drawing/2014/main" id="{8DC9D066-A72B-4A3F-9E80-8802D3BB81DD}"/>
              </a:ext>
            </a:extLst>
          </p:cNvPr>
          <p:cNvSpPr>
            <a:spLocks noChangeAspect="1"/>
          </p:cNvSpPr>
          <p:nvPr/>
        </p:nvSpPr>
        <p:spPr>
          <a:xfrm>
            <a:off x="5604499" y="306154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8702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5548739" y="2311384"/>
            <a:ext cx="5771799" cy="3287799"/>
            <a:chOff x="3995936" y="2687633"/>
            <a:chExt cx="4428064" cy="2622911"/>
          </a:xfrm>
          <a:solidFill>
            <a:schemeClr val="bg1"/>
          </a:solidFill>
        </p:grpSpPr>
        <p:sp>
          <p:nvSpPr>
            <p:cNvPr id="133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3995936" y="2687634"/>
              <a:ext cx="4428064" cy="2620001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4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3995936" y="2687633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5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3995936" y="4329100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id="{3A2BBCF3-4157-4115-9D7B-21E9B14A5EA0}"/>
              </a:ext>
            </a:extLst>
          </p:cNvPr>
          <p:cNvSpPr txBox="1"/>
          <p:nvPr/>
        </p:nvSpPr>
        <p:spPr>
          <a:xfrm>
            <a:off x="5751245" y="3073432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5F432C48-76C6-49A2-B4EB-9E0B976CD4A2}"/>
              </a:ext>
            </a:extLst>
          </p:cNvPr>
          <p:cNvSpPr txBox="1"/>
          <p:nvPr/>
        </p:nvSpPr>
        <p:spPr>
          <a:xfrm>
            <a:off x="5751245" y="3780776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9F524C4-B35B-4512-9CCF-4A9BDDC5CD70}"/>
              </a:ext>
            </a:extLst>
          </p:cNvPr>
          <p:cNvSpPr txBox="1"/>
          <p:nvPr/>
        </p:nvSpPr>
        <p:spPr>
          <a:xfrm>
            <a:off x="5751245" y="4488121"/>
            <a:ext cx="2912852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Your  Content  Here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1A5B1152-151C-4976-8506-A1C14063C26E}"/>
              </a:ext>
            </a:extLst>
          </p:cNvPr>
          <p:cNvSpPr txBox="1"/>
          <p:nvPr/>
        </p:nvSpPr>
        <p:spPr>
          <a:xfrm>
            <a:off x="4079770" y="3623133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BD70641A-95CB-4FE2-9B8C-1C19C3D99545}"/>
              </a:ext>
            </a:extLst>
          </p:cNvPr>
          <p:cNvSpPr txBox="1"/>
          <p:nvPr/>
        </p:nvSpPr>
        <p:spPr>
          <a:xfrm>
            <a:off x="4079770" y="2100959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35721AF-E2BD-43EE-AF0B-DE1E32D91176}"/>
              </a:ext>
            </a:extLst>
          </p:cNvPr>
          <p:cNvSpPr txBox="1"/>
          <p:nvPr/>
        </p:nvSpPr>
        <p:spPr>
          <a:xfrm>
            <a:off x="4079770" y="5145308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5306DF07-90ED-4F4C-9C11-4323192F961B}"/>
              </a:ext>
            </a:extLst>
          </p:cNvPr>
          <p:cNvGrpSpPr/>
          <p:nvPr/>
        </p:nvGrpSpPr>
        <p:grpSpPr>
          <a:xfrm>
            <a:off x="940525" y="1881357"/>
            <a:ext cx="3044279" cy="1040985"/>
            <a:chOff x="-475010" y="1129234"/>
            <a:chExt cx="3859356" cy="1043483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4097BDC3-C79D-406C-8E4D-B02B062E6A63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CEB5A818-A07C-4C81-A245-AA0D405EC2BE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97E12FEE-5912-4B9F-B053-4E1B184866D5}"/>
              </a:ext>
            </a:extLst>
          </p:cNvPr>
          <p:cNvGrpSpPr/>
          <p:nvPr/>
        </p:nvGrpSpPr>
        <p:grpSpPr>
          <a:xfrm>
            <a:off x="940525" y="3403531"/>
            <a:ext cx="3044279" cy="1040985"/>
            <a:chOff x="-475010" y="1129234"/>
            <a:chExt cx="3859356" cy="1043483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B2275DEE-E34D-48FE-8A84-8FEC83B172FA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4F22EDBB-E81A-4C9D-A799-E83E6F905E7F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5D805D16-DC6A-4B6F-A382-DBADF04056F9}"/>
              </a:ext>
            </a:extLst>
          </p:cNvPr>
          <p:cNvGrpSpPr/>
          <p:nvPr/>
        </p:nvGrpSpPr>
        <p:grpSpPr>
          <a:xfrm>
            <a:off x="940525" y="4925705"/>
            <a:ext cx="3044279" cy="1040985"/>
            <a:chOff x="-475010" y="1129234"/>
            <a:chExt cx="3859356" cy="1043483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50A61CFD-AD69-44FF-8937-5A72930A1E3E}"/>
                </a:ext>
              </a:extLst>
            </p:cNvPr>
            <p:cNvSpPr txBox="1"/>
            <p:nvPr/>
          </p:nvSpPr>
          <p:spPr>
            <a:xfrm>
              <a:off x="-475010" y="1129234"/>
              <a:ext cx="3859356" cy="277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B065E8E7-F573-4854-B8D7-E88551176013}"/>
                </a:ext>
              </a:extLst>
            </p:cNvPr>
            <p:cNvSpPr txBox="1"/>
            <p:nvPr/>
          </p:nvSpPr>
          <p:spPr>
            <a:xfrm>
              <a:off x="-460977" y="1339726"/>
              <a:ext cx="3845323" cy="832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2500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32" name="Donut 1">
            <a:extLst>
              <a:ext uri="{FF2B5EF4-FFF2-40B4-BE49-F238E27FC236}">
                <a16:creationId xmlns:a16="http://schemas.microsoft.com/office/drawing/2014/main" id="{1B6717BA-E5A2-4F1C-899D-6ABFCCBBE942}"/>
              </a:ext>
            </a:extLst>
          </p:cNvPr>
          <p:cNvSpPr/>
          <p:nvPr/>
        </p:nvSpPr>
        <p:spPr>
          <a:xfrm>
            <a:off x="3917693" y="2538753"/>
            <a:ext cx="2799629" cy="2799629"/>
          </a:xfrm>
          <a:prstGeom prst="donut">
            <a:avLst>
              <a:gd name="adj" fmla="val 49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33" name="그룹 12">
            <a:extLst>
              <a:ext uri="{FF2B5EF4-FFF2-40B4-BE49-F238E27FC236}">
                <a16:creationId xmlns:a16="http://schemas.microsoft.com/office/drawing/2014/main" id="{0E79674E-EEDC-4921-BC62-0928575AADD0}"/>
              </a:ext>
            </a:extLst>
          </p:cNvPr>
          <p:cNvGrpSpPr/>
          <p:nvPr/>
        </p:nvGrpSpPr>
        <p:grpSpPr>
          <a:xfrm>
            <a:off x="1151981" y="2196194"/>
            <a:ext cx="2418299" cy="2951572"/>
            <a:chOff x="1989012" y="2099481"/>
            <a:chExt cx="2165302" cy="2951572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170B0C7-E571-4D8C-AC63-15825DFC39F1}"/>
                </a:ext>
              </a:extLst>
            </p:cNvPr>
            <p:cNvSpPr txBox="1"/>
            <p:nvPr/>
          </p:nvSpPr>
          <p:spPr>
            <a:xfrm>
              <a:off x="1991544" y="2558063"/>
              <a:ext cx="216277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89CC6A0-BBC0-4225-8738-8CCCD122FF11}"/>
                </a:ext>
              </a:extLst>
            </p:cNvPr>
            <p:cNvSpPr txBox="1"/>
            <p:nvPr/>
          </p:nvSpPr>
          <p:spPr>
            <a:xfrm>
              <a:off x="1989012" y="2099481"/>
              <a:ext cx="216277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3BEECA5-000F-4ACD-87A8-899613AB9CA8}"/>
              </a:ext>
            </a:extLst>
          </p:cNvPr>
          <p:cNvCxnSpPr>
            <a:cxnSpLocks/>
          </p:cNvCxnSpPr>
          <p:nvPr/>
        </p:nvCxnSpPr>
        <p:spPr>
          <a:xfrm>
            <a:off x="951049" y="2578577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5A545E1-DB2A-43C6-9F92-EA1E267B138A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3750678" y="2593802"/>
            <a:ext cx="577011" cy="35494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3DA4CFC-EE93-409B-8345-A81952FAC234}"/>
              </a:ext>
            </a:extLst>
          </p:cNvPr>
          <p:cNvSpPr txBox="1"/>
          <p:nvPr/>
        </p:nvSpPr>
        <p:spPr>
          <a:xfrm>
            <a:off x="4601184" y="4185768"/>
            <a:ext cx="145210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</a:rPr>
              <a:t>Contents</a:t>
            </a:r>
          </a:p>
          <a:p>
            <a:pPr algn="ctr"/>
            <a:r>
              <a:rPr lang="en-US" altLang="ko-KR" sz="2000" b="1" dirty="0">
                <a:solidFill>
                  <a:schemeClr val="accent2"/>
                </a:solidFill>
              </a:rPr>
              <a:t>Title</a:t>
            </a:r>
            <a:endParaRPr lang="ko-KR" altLang="en-US" sz="2000" b="1" dirty="0">
              <a:solidFill>
                <a:schemeClr val="accent2"/>
              </a:solidFill>
            </a:endParaRPr>
          </a:p>
        </p:txBody>
      </p:sp>
      <p:sp>
        <p:nvSpPr>
          <p:cNvPr id="39" name="Donut 66">
            <a:extLst>
              <a:ext uri="{FF2B5EF4-FFF2-40B4-BE49-F238E27FC236}">
                <a16:creationId xmlns:a16="http://schemas.microsoft.com/office/drawing/2014/main" id="{5A9FA1D1-E962-44A3-8C8F-5C9EC0174DEF}"/>
              </a:ext>
            </a:extLst>
          </p:cNvPr>
          <p:cNvSpPr/>
          <p:nvPr/>
        </p:nvSpPr>
        <p:spPr>
          <a:xfrm>
            <a:off x="7397978" y="416225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9D87026-F74B-45CF-8F86-D020742CA063}"/>
              </a:ext>
            </a:extLst>
          </p:cNvPr>
          <p:cNvCxnSpPr>
            <a:cxnSpLocks/>
          </p:cNvCxnSpPr>
          <p:nvPr/>
        </p:nvCxnSpPr>
        <p:spPr>
          <a:xfrm>
            <a:off x="8099008" y="4511411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4589BDE-33F6-4F84-BCB2-D875423483F4}"/>
              </a:ext>
            </a:extLst>
          </p:cNvPr>
          <p:cNvGrpSpPr/>
          <p:nvPr/>
        </p:nvGrpSpPr>
        <p:grpSpPr>
          <a:xfrm>
            <a:off x="8194248" y="4128958"/>
            <a:ext cx="2996419" cy="926528"/>
            <a:chOff x="8194248" y="4128958"/>
            <a:chExt cx="2996419" cy="92652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FD4359-6AB9-4463-B88D-7D3D060616CE}"/>
                </a:ext>
              </a:extLst>
            </p:cNvPr>
            <p:cNvSpPr txBox="1"/>
            <p:nvPr/>
          </p:nvSpPr>
          <p:spPr>
            <a:xfrm>
              <a:off x="8204756" y="4593821"/>
              <a:ext cx="298591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BBD4105-D01A-4DFD-9F47-DDB36CE4A0C9}"/>
                </a:ext>
              </a:extLst>
            </p:cNvPr>
            <p:cNvSpPr txBox="1"/>
            <p:nvPr/>
          </p:nvSpPr>
          <p:spPr>
            <a:xfrm>
              <a:off x="8194248" y="412895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4" name="Donut 59">
            <a:extLst>
              <a:ext uri="{FF2B5EF4-FFF2-40B4-BE49-F238E27FC236}">
                <a16:creationId xmlns:a16="http://schemas.microsoft.com/office/drawing/2014/main" id="{3F978A1A-5664-4720-B42E-393DFAB105DC}"/>
              </a:ext>
            </a:extLst>
          </p:cNvPr>
          <p:cNvSpPr/>
          <p:nvPr/>
        </p:nvSpPr>
        <p:spPr>
          <a:xfrm>
            <a:off x="6395968" y="1817732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42746DE-0881-41F5-9E01-886C0C3BE5D9}"/>
              </a:ext>
            </a:extLst>
          </p:cNvPr>
          <p:cNvCxnSpPr>
            <a:cxnSpLocks/>
          </p:cNvCxnSpPr>
          <p:nvPr/>
        </p:nvCxnSpPr>
        <p:spPr>
          <a:xfrm>
            <a:off x="7096998" y="2168247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2E398C69-6FAC-4004-865D-C6BCB198D648}"/>
              </a:ext>
            </a:extLst>
          </p:cNvPr>
          <p:cNvGrpSpPr/>
          <p:nvPr/>
        </p:nvGrpSpPr>
        <p:grpSpPr>
          <a:xfrm>
            <a:off x="7128948" y="1789718"/>
            <a:ext cx="4061719" cy="920044"/>
            <a:chOff x="7128948" y="1789718"/>
            <a:chExt cx="4061719" cy="920044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D97784AB-4EEA-4FF7-9602-BE9695FBE42A}"/>
                </a:ext>
              </a:extLst>
            </p:cNvPr>
            <p:cNvSpPr txBox="1"/>
            <p:nvPr/>
          </p:nvSpPr>
          <p:spPr>
            <a:xfrm>
              <a:off x="7140988" y="2248097"/>
              <a:ext cx="404967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77643ADE-D689-4C3B-9009-7F182F12793A}"/>
                </a:ext>
              </a:extLst>
            </p:cNvPr>
            <p:cNvSpPr txBox="1"/>
            <p:nvPr/>
          </p:nvSpPr>
          <p:spPr>
            <a:xfrm>
              <a:off x="7128948" y="1789718"/>
              <a:ext cx="406171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9" name="Donut 60">
            <a:extLst>
              <a:ext uri="{FF2B5EF4-FFF2-40B4-BE49-F238E27FC236}">
                <a16:creationId xmlns:a16="http://schemas.microsoft.com/office/drawing/2014/main" id="{C9AD5763-AF43-4AE6-888E-5A7469C08CDD}"/>
              </a:ext>
            </a:extLst>
          </p:cNvPr>
          <p:cNvSpPr/>
          <p:nvPr/>
        </p:nvSpPr>
        <p:spPr>
          <a:xfrm>
            <a:off x="6395968" y="533451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67E442E-37A5-43C7-9806-04D7798013FF}"/>
              </a:ext>
            </a:extLst>
          </p:cNvPr>
          <p:cNvCxnSpPr>
            <a:cxnSpLocks/>
          </p:cNvCxnSpPr>
          <p:nvPr/>
        </p:nvCxnSpPr>
        <p:spPr>
          <a:xfrm>
            <a:off x="7096998" y="5685029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BE8B061-9260-4BB6-A6A0-72E19813B27C}"/>
              </a:ext>
            </a:extLst>
          </p:cNvPr>
          <p:cNvGrpSpPr/>
          <p:nvPr/>
        </p:nvGrpSpPr>
        <p:grpSpPr>
          <a:xfrm>
            <a:off x="7127318" y="5298577"/>
            <a:ext cx="4063349" cy="929772"/>
            <a:chOff x="7127318" y="5298577"/>
            <a:chExt cx="4063349" cy="929772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50ACB42-9824-48CF-8E5D-4F83E29D5CD1}"/>
                </a:ext>
              </a:extLst>
            </p:cNvPr>
            <p:cNvSpPr txBox="1"/>
            <p:nvPr/>
          </p:nvSpPr>
          <p:spPr>
            <a:xfrm>
              <a:off x="7140988" y="5766684"/>
              <a:ext cx="4049679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7A8DABE-C748-49AE-A0A1-1E2613D35E8D}"/>
                </a:ext>
              </a:extLst>
            </p:cNvPr>
            <p:cNvSpPr txBox="1"/>
            <p:nvPr/>
          </p:nvSpPr>
          <p:spPr>
            <a:xfrm>
              <a:off x="7127318" y="5298577"/>
              <a:ext cx="406171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4" name="Donut 61">
            <a:extLst>
              <a:ext uri="{FF2B5EF4-FFF2-40B4-BE49-F238E27FC236}">
                <a16:creationId xmlns:a16="http://schemas.microsoft.com/office/drawing/2014/main" id="{CF584494-6C88-4818-A56F-A681B5449BD7}"/>
              </a:ext>
            </a:extLst>
          </p:cNvPr>
          <p:cNvSpPr/>
          <p:nvPr/>
        </p:nvSpPr>
        <p:spPr>
          <a:xfrm>
            <a:off x="7397978" y="2989993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FC72E0AF-146C-4455-B003-20E8BEF86AF0}"/>
              </a:ext>
            </a:extLst>
          </p:cNvPr>
          <p:cNvCxnSpPr>
            <a:cxnSpLocks/>
          </p:cNvCxnSpPr>
          <p:nvPr/>
        </p:nvCxnSpPr>
        <p:spPr>
          <a:xfrm>
            <a:off x="8099008" y="3337794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A5C23EAC-29CD-4CC2-957E-89A53EA742E9}"/>
              </a:ext>
            </a:extLst>
          </p:cNvPr>
          <p:cNvGrpSpPr/>
          <p:nvPr/>
        </p:nvGrpSpPr>
        <p:grpSpPr>
          <a:xfrm>
            <a:off x="8194248" y="2959338"/>
            <a:ext cx="2996419" cy="923286"/>
            <a:chOff x="8194248" y="2959338"/>
            <a:chExt cx="2996419" cy="923286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DC0F33E-31E9-438B-B399-D53F7BA1E136}"/>
                </a:ext>
              </a:extLst>
            </p:cNvPr>
            <p:cNvSpPr txBox="1"/>
            <p:nvPr/>
          </p:nvSpPr>
          <p:spPr>
            <a:xfrm>
              <a:off x="8204756" y="3420959"/>
              <a:ext cx="2985911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BA0843C-F332-40B1-BF8E-466F20AB1902}"/>
                </a:ext>
              </a:extLst>
            </p:cNvPr>
            <p:cNvSpPr txBox="1"/>
            <p:nvPr/>
          </p:nvSpPr>
          <p:spPr>
            <a:xfrm>
              <a:off x="8194248" y="295933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bg1"/>
                  </a:solidFill>
                </a:rPr>
                <a:t>Contents  Graph 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9" name="Freeform 55">
            <a:extLst>
              <a:ext uri="{FF2B5EF4-FFF2-40B4-BE49-F238E27FC236}">
                <a16:creationId xmlns:a16="http://schemas.microsoft.com/office/drawing/2014/main" id="{C318BCB5-7214-4004-B5AE-10BEF2AE200E}"/>
              </a:ext>
            </a:extLst>
          </p:cNvPr>
          <p:cNvSpPr/>
          <p:nvPr/>
        </p:nvSpPr>
        <p:spPr>
          <a:xfrm rot="2700000">
            <a:off x="5082700" y="2965443"/>
            <a:ext cx="489070" cy="1198387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EFE9B8D5-236B-4F20-9FFB-2C8884F78989}"/>
              </a:ext>
            </a:extLst>
          </p:cNvPr>
          <p:cNvSpPr/>
          <p:nvPr/>
        </p:nvSpPr>
        <p:spPr>
          <a:xfrm>
            <a:off x="7610281" y="3197695"/>
            <a:ext cx="274447" cy="27364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1" name="Frame 17">
            <a:extLst>
              <a:ext uri="{FF2B5EF4-FFF2-40B4-BE49-F238E27FC236}">
                <a16:creationId xmlns:a16="http://schemas.microsoft.com/office/drawing/2014/main" id="{02A1AC43-4885-43BF-852B-2E21670C3C75}"/>
              </a:ext>
            </a:extLst>
          </p:cNvPr>
          <p:cNvSpPr/>
          <p:nvPr/>
        </p:nvSpPr>
        <p:spPr>
          <a:xfrm>
            <a:off x="6596317" y="2012517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2" name="Isosceles Triangle 8">
            <a:extLst>
              <a:ext uri="{FF2B5EF4-FFF2-40B4-BE49-F238E27FC236}">
                <a16:creationId xmlns:a16="http://schemas.microsoft.com/office/drawing/2014/main" id="{789419BB-EF99-4895-B243-EBF3560327B4}"/>
              </a:ext>
            </a:extLst>
          </p:cNvPr>
          <p:cNvSpPr/>
          <p:nvPr/>
        </p:nvSpPr>
        <p:spPr>
          <a:xfrm rot="16200000">
            <a:off x="6605952" y="5508530"/>
            <a:ext cx="290652" cy="346534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3" name="Donut 39">
            <a:extLst>
              <a:ext uri="{FF2B5EF4-FFF2-40B4-BE49-F238E27FC236}">
                <a16:creationId xmlns:a16="http://schemas.microsoft.com/office/drawing/2014/main" id="{6287E969-2F6D-453F-9C8F-687C5DF69670}"/>
              </a:ext>
            </a:extLst>
          </p:cNvPr>
          <p:cNvSpPr/>
          <p:nvPr/>
        </p:nvSpPr>
        <p:spPr>
          <a:xfrm>
            <a:off x="7572181" y="4335780"/>
            <a:ext cx="351261" cy="35126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08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50E20C8-139A-4770-B91C-0C1D4D6F96DC}"/>
              </a:ext>
            </a:extLst>
          </p:cNvPr>
          <p:cNvSpPr/>
          <p:nvPr/>
        </p:nvSpPr>
        <p:spPr>
          <a:xfrm>
            <a:off x="1096914" y="1826414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13A8D5D-227C-4822-BCD5-895B925289E6}"/>
              </a:ext>
            </a:extLst>
          </p:cNvPr>
          <p:cNvSpPr/>
          <p:nvPr/>
        </p:nvSpPr>
        <p:spPr>
          <a:xfrm>
            <a:off x="6490702" y="1826414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C5F6200-E288-4D24-86B0-8D20CF6CA146}"/>
              </a:ext>
            </a:extLst>
          </p:cNvPr>
          <p:cNvSpPr/>
          <p:nvPr/>
        </p:nvSpPr>
        <p:spPr>
          <a:xfrm>
            <a:off x="6490702" y="4046381"/>
            <a:ext cx="4724304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ABD1E4E-1D79-48DD-989A-9C05771D82DB}"/>
              </a:ext>
            </a:extLst>
          </p:cNvPr>
          <p:cNvSpPr/>
          <p:nvPr/>
        </p:nvSpPr>
        <p:spPr>
          <a:xfrm>
            <a:off x="1096914" y="4046381"/>
            <a:ext cx="4583280" cy="1798005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889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5529935-64B1-49E7-8A59-91EDF4AB65C4}"/>
              </a:ext>
            </a:extLst>
          </p:cNvPr>
          <p:cNvGrpSpPr/>
          <p:nvPr/>
        </p:nvGrpSpPr>
        <p:grpSpPr>
          <a:xfrm>
            <a:off x="5157429" y="2904664"/>
            <a:ext cx="1892605" cy="1904279"/>
            <a:chOff x="3601392" y="2821184"/>
            <a:chExt cx="1932544" cy="1944464"/>
          </a:xfrm>
          <a:solidFill>
            <a:schemeClr val="accent1"/>
          </a:solidFill>
        </p:grpSpPr>
        <p:sp>
          <p:nvSpPr>
            <p:cNvPr id="8" name="Pie 7">
              <a:extLst>
                <a:ext uri="{FF2B5EF4-FFF2-40B4-BE49-F238E27FC236}">
                  <a16:creationId xmlns:a16="http://schemas.microsoft.com/office/drawing/2014/main" id="{5B3D6A33-591C-4C9F-A3EB-9070E5C2A4C4}"/>
                </a:ext>
              </a:extLst>
            </p:cNvPr>
            <p:cNvSpPr/>
            <p:nvPr/>
          </p:nvSpPr>
          <p:spPr>
            <a:xfrm>
              <a:off x="3601392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" name="Pie 8">
              <a:extLst>
                <a:ext uri="{FF2B5EF4-FFF2-40B4-BE49-F238E27FC236}">
                  <a16:creationId xmlns:a16="http://schemas.microsoft.com/office/drawing/2014/main" id="{ED02EDA0-68AB-4448-9262-F80622E8593C}"/>
                </a:ext>
              </a:extLst>
            </p:cNvPr>
            <p:cNvSpPr/>
            <p:nvPr/>
          </p:nvSpPr>
          <p:spPr>
            <a:xfrm rot="16200000">
              <a:off x="3601392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Pie 9">
              <a:extLst>
                <a:ext uri="{FF2B5EF4-FFF2-40B4-BE49-F238E27FC236}">
                  <a16:creationId xmlns:a16="http://schemas.microsoft.com/office/drawing/2014/main" id="{7EC6814E-DCC1-4999-B378-F6EC69541C51}"/>
                </a:ext>
              </a:extLst>
            </p:cNvPr>
            <p:cNvSpPr/>
            <p:nvPr/>
          </p:nvSpPr>
          <p:spPr>
            <a:xfrm flipH="1">
              <a:off x="3661728" y="2821184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Pie 10">
              <a:extLst>
                <a:ext uri="{FF2B5EF4-FFF2-40B4-BE49-F238E27FC236}">
                  <a16:creationId xmlns:a16="http://schemas.microsoft.com/office/drawing/2014/main" id="{DF5DBB64-5740-4429-8A6C-250ED5E186FF}"/>
                </a:ext>
              </a:extLst>
            </p:cNvPr>
            <p:cNvSpPr/>
            <p:nvPr/>
          </p:nvSpPr>
          <p:spPr>
            <a:xfrm rot="5400000" flipH="1">
              <a:off x="3661728" y="2893440"/>
              <a:ext cx="1872208" cy="1872208"/>
            </a:xfrm>
            <a:prstGeom prst="pie">
              <a:avLst>
                <a:gd name="adj1" fmla="val 10832722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B309DDC-D31F-4617-94D6-EF3F966F9DEC}"/>
              </a:ext>
            </a:extLst>
          </p:cNvPr>
          <p:cNvGrpSpPr/>
          <p:nvPr/>
        </p:nvGrpSpPr>
        <p:grpSpPr>
          <a:xfrm>
            <a:off x="1506560" y="2002017"/>
            <a:ext cx="3596112" cy="1471604"/>
            <a:chOff x="5600058" y="1433695"/>
            <a:chExt cx="2840830" cy="1069027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9CA2503-C155-46B3-8919-28701A613D89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164FDF7-96D3-4AAE-BF52-7D85CAB5667B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  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0E4653F-23B1-4829-938C-63F12A87E5A0}"/>
              </a:ext>
            </a:extLst>
          </p:cNvPr>
          <p:cNvGrpSpPr/>
          <p:nvPr/>
        </p:nvGrpSpPr>
        <p:grpSpPr>
          <a:xfrm>
            <a:off x="1506560" y="4221985"/>
            <a:ext cx="3596112" cy="1471604"/>
            <a:chOff x="5600058" y="1433695"/>
            <a:chExt cx="2840830" cy="1069027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5C5D81C-32D8-4F61-97D2-E3A3ED95B5ED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E30120F-5A31-4350-89D0-D282196E1DE6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2E16B7C-A678-4B22-8F79-9E24C4523F92}"/>
              </a:ext>
            </a:extLst>
          </p:cNvPr>
          <p:cNvGrpSpPr/>
          <p:nvPr/>
        </p:nvGrpSpPr>
        <p:grpSpPr>
          <a:xfrm>
            <a:off x="7122512" y="4221985"/>
            <a:ext cx="3596112" cy="1471604"/>
            <a:chOff x="5600058" y="1433695"/>
            <a:chExt cx="2840830" cy="1069027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31FCAAE-4355-4A4C-8780-1C27FFEFC826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D43A7BC-3F06-4BA4-B273-DAC10AEA65F7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CCD2F8E-B960-4DD0-B03D-A81D6E75D723}"/>
              </a:ext>
            </a:extLst>
          </p:cNvPr>
          <p:cNvGrpSpPr/>
          <p:nvPr/>
        </p:nvGrpSpPr>
        <p:grpSpPr>
          <a:xfrm>
            <a:off x="7122512" y="2002017"/>
            <a:ext cx="3596112" cy="1471604"/>
            <a:chOff x="5600058" y="1433695"/>
            <a:chExt cx="2840830" cy="106902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29F0FCE-8659-4478-9DF4-D4E2DBAD4FDF}"/>
                </a:ext>
              </a:extLst>
            </p:cNvPr>
            <p:cNvSpPr txBox="1"/>
            <p:nvPr/>
          </p:nvSpPr>
          <p:spPr>
            <a:xfrm>
              <a:off x="5600060" y="1433695"/>
              <a:ext cx="2840828" cy="2012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18E7797-0488-4F7B-B502-B00F2D0D2E7B}"/>
                </a:ext>
              </a:extLst>
            </p:cNvPr>
            <p:cNvSpPr txBox="1"/>
            <p:nvPr/>
          </p:nvSpPr>
          <p:spPr>
            <a:xfrm>
              <a:off x="5600058" y="1630759"/>
              <a:ext cx="2840828" cy="871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 hope and I believe that this Template will your Time, Money and Reputation.      </a:t>
              </a:r>
            </a:p>
            <a:p>
              <a:pPr marL="114306" indent="-114306">
                <a:buFont typeface="Arial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" name="Rectangle 16">
            <a:extLst>
              <a:ext uri="{FF2B5EF4-FFF2-40B4-BE49-F238E27FC236}">
                <a16:creationId xmlns:a16="http://schemas.microsoft.com/office/drawing/2014/main" id="{9607CC8D-E8A6-4295-8AD6-48BD959689C4}"/>
              </a:ext>
            </a:extLst>
          </p:cNvPr>
          <p:cNvSpPr/>
          <p:nvPr/>
        </p:nvSpPr>
        <p:spPr>
          <a:xfrm rot="2700000">
            <a:off x="5604267" y="3229499"/>
            <a:ext cx="260424" cy="46689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57544279-783A-4C85-8A0A-61FA7D2CB3F4}"/>
              </a:ext>
            </a:extLst>
          </p:cNvPr>
          <p:cNvSpPr/>
          <p:nvPr/>
        </p:nvSpPr>
        <p:spPr>
          <a:xfrm>
            <a:off x="5541582" y="4123153"/>
            <a:ext cx="322654" cy="3020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6" name="Rounded Rectangle 5">
            <a:extLst>
              <a:ext uri="{FF2B5EF4-FFF2-40B4-BE49-F238E27FC236}">
                <a16:creationId xmlns:a16="http://schemas.microsoft.com/office/drawing/2014/main" id="{EA111B99-F6F0-40AC-9BBB-3D888CA9F88F}"/>
              </a:ext>
            </a:extLst>
          </p:cNvPr>
          <p:cNvSpPr/>
          <p:nvPr/>
        </p:nvSpPr>
        <p:spPr>
          <a:xfrm flipH="1">
            <a:off x="6317441" y="3290596"/>
            <a:ext cx="383587" cy="31643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7" name="Block Arc 10">
            <a:extLst>
              <a:ext uri="{FF2B5EF4-FFF2-40B4-BE49-F238E27FC236}">
                <a16:creationId xmlns:a16="http://schemas.microsoft.com/office/drawing/2014/main" id="{699C2FE2-C641-4EDA-BCF8-0F5E3ECEE62B}"/>
              </a:ext>
            </a:extLst>
          </p:cNvPr>
          <p:cNvSpPr/>
          <p:nvPr/>
        </p:nvSpPr>
        <p:spPr>
          <a:xfrm>
            <a:off x="6306661" y="4131048"/>
            <a:ext cx="422591" cy="28624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83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/>
              <a:t>Heading</a:t>
            </a:r>
            <a:endParaRPr lang="ko-KR" altLang="en-US" dirty="0"/>
          </a:p>
        </p:txBody>
      </p:sp>
      <p:sp>
        <p:nvSpPr>
          <p:cNvPr id="57" name="Rounded Rectangle 3">
            <a:extLst>
              <a:ext uri="{FF2B5EF4-FFF2-40B4-BE49-F238E27FC236}">
                <a16:creationId xmlns:a16="http://schemas.microsoft.com/office/drawing/2014/main" id="{B7C2BC40-9E6E-42A7-B97C-82486029F934}"/>
              </a:ext>
            </a:extLst>
          </p:cNvPr>
          <p:cNvSpPr/>
          <p:nvPr/>
        </p:nvSpPr>
        <p:spPr>
          <a:xfrm>
            <a:off x="976647" y="1758467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8" name="Rounded Rectangle 8">
            <a:extLst>
              <a:ext uri="{FF2B5EF4-FFF2-40B4-BE49-F238E27FC236}">
                <a16:creationId xmlns:a16="http://schemas.microsoft.com/office/drawing/2014/main" id="{6BA9E6D6-CAD1-489F-A15B-2E1700B73256}"/>
              </a:ext>
            </a:extLst>
          </p:cNvPr>
          <p:cNvSpPr/>
          <p:nvPr/>
        </p:nvSpPr>
        <p:spPr>
          <a:xfrm>
            <a:off x="3985222" y="4738562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Rounded Rectangle 2">
            <a:extLst>
              <a:ext uri="{FF2B5EF4-FFF2-40B4-BE49-F238E27FC236}">
                <a16:creationId xmlns:a16="http://schemas.microsoft.com/office/drawing/2014/main" id="{BC3C015E-6C85-45F6-87B8-91CDDC1E9C54}"/>
              </a:ext>
            </a:extLst>
          </p:cNvPr>
          <p:cNvSpPr/>
          <p:nvPr/>
        </p:nvSpPr>
        <p:spPr>
          <a:xfrm>
            <a:off x="2483026" y="1758467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Rounded Rectangle 7">
            <a:extLst>
              <a:ext uri="{FF2B5EF4-FFF2-40B4-BE49-F238E27FC236}">
                <a16:creationId xmlns:a16="http://schemas.microsoft.com/office/drawing/2014/main" id="{6F8A1A31-F816-4BEC-96D9-2E4F0FC64CBA}"/>
              </a:ext>
            </a:extLst>
          </p:cNvPr>
          <p:cNvSpPr/>
          <p:nvPr/>
        </p:nvSpPr>
        <p:spPr>
          <a:xfrm>
            <a:off x="2483026" y="4738562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ounded Rectangle 5">
            <a:extLst>
              <a:ext uri="{FF2B5EF4-FFF2-40B4-BE49-F238E27FC236}">
                <a16:creationId xmlns:a16="http://schemas.microsoft.com/office/drawing/2014/main" id="{274DA3A6-4B36-491F-8334-E3FE5370424C}"/>
              </a:ext>
            </a:extLst>
          </p:cNvPr>
          <p:cNvSpPr/>
          <p:nvPr/>
        </p:nvSpPr>
        <p:spPr>
          <a:xfrm>
            <a:off x="3985222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" name="Rounded Rectangle 6">
            <a:extLst>
              <a:ext uri="{FF2B5EF4-FFF2-40B4-BE49-F238E27FC236}">
                <a16:creationId xmlns:a16="http://schemas.microsoft.com/office/drawing/2014/main" id="{89C1DCF6-A163-4DEE-97BE-A1050939AB18}"/>
              </a:ext>
            </a:extLst>
          </p:cNvPr>
          <p:cNvSpPr/>
          <p:nvPr/>
        </p:nvSpPr>
        <p:spPr>
          <a:xfrm>
            <a:off x="985016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Rounded Rectangle 4">
            <a:extLst>
              <a:ext uri="{FF2B5EF4-FFF2-40B4-BE49-F238E27FC236}">
                <a16:creationId xmlns:a16="http://schemas.microsoft.com/office/drawing/2014/main" id="{01734043-A50D-4F97-8AA1-0BCD7D4C9AB6}"/>
              </a:ext>
            </a:extLst>
          </p:cNvPr>
          <p:cNvSpPr/>
          <p:nvPr/>
        </p:nvSpPr>
        <p:spPr>
          <a:xfrm>
            <a:off x="2483026" y="3248514"/>
            <a:ext cx="1344271" cy="1344271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F2A110F8-4715-49E8-840A-A838B180ED27}"/>
              </a:ext>
            </a:extLst>
          </p:cNvPr>
          <p:cNvGrpSpPr/>
          <p:nvPr/>
        </p:nvGrpSpPr>
        <p:grpSpPr>
          <a:xfrm>
            <a:off x="1070024" y="1950421"/>
            <a:ext cx="1187957" cy="960360"/>
            <a:chOff x="3255230" y="2026427"/>
            <a:chExt cx="1352083" cy="960360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386A673-C1E4-4EB3-9628-34FCF0AE5703}"/>
                </a:ext>
              </a:extLst>
            </p:cNvPr>
            <p:cNvSpPr txBox="1"/>
            <p:nvPr/>
          </p:nvSpPr>
          <p:spPr>
            <a:xfrm>
              <a:off x="3255230" y="2026427"/>
              <a:ext cx="135208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8D9916C-9AA1-43DB-8892-CFC09E280D88}"/>
                </a:ext>
              </a:extLst>
            </p:cNvPr>
            <p:cNvSpPr txBox="1"/>
            <p:nvPr/>
          </p:nvSpPr>
          <p:spPr>
            <a:xfrm>
              <a:off x="3255230" y="2340456"/>
              <a:ext cx="135208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848E673D-6500-410F-85AF-BF865BD684F6}"/>
              </a:ext>
            </a:extLst>
          </p:cNvPr>
          <p:cNvGrpSpPr/>
          <p:nvPr/>
        </p:nvGrpSpPr>
        <p:grpSpPr>
          <a:xfrm>
            <a:off x="4038060" y="4915297"/>
            <a:ext cx="1238594" cy="960360"/>
            <a:chOff x="3255230" y="2026427"/>
            <a:chExt cx="1352083" cy="96036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E6EEF05-5665-403F-A1B4-41B9DF3E0211}"/>
                </a:ext>
              </a:extLst>
            </p:cNvPr>
            <p:cNvSpPr txBox="1"/>
            <p:nvPr/>
          </p:nvSpPr>
          <p:spPr>
            <a:xfrm>
              <a:off x="3255230" y="2026427"/>
              <a:ext cx="135208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7A833C1-3E0D-4909-B276-D7D14F1ED48F}"/>
                </a:ext>
              </a:extLst>
            </p:cNvPr>
            <p:cNvSpPr txBox="1"/>
            <p:nvPr/>
          </p:nvSpPr>
          <p:spPr>
            <a:xfrm>
              <a:off x="3255230" y="2340456"/>
              <a:ext cx="1352083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63BED22-C53C-462A-A79C-81C64E4E7F9F}"/>
              </a:ext>
            </a:extLst>
          </p:cNvPr>
          <p:cNvGrpSpPr/>
          <p:nvPr/>
        </p:nvGrpSpPr>
        <p:grpSpPr>
          <a:xfrm>
            <a:off x="5920619" y="1816538"/>
            <a:ext cx="5348208" cy="923330"/>
            <a:chOff x="3017859" y="4283314"/>
            <a:chExt cx="2596222" cy="923330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FF8F5E7-68D0-4E80-8522-EDF7FA5EB5FA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   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D4E9F93-4628-4377-947E-1A56E0F2FCE6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03753C7-CED1-4CAE-8C0B-767460377D60}"/>
              </a:ext>
            </a:extLst>
          </p:cNvPr>
          <p:cNvGrpSpPr/>
          <p:nvPr/>
        </p:nvGrpSpPr>
        <p:grpSpPr>
          <a:xfrm>
            <a:off x="5920619" y="2914078"/>
            <a:ext cx="5348208" cy="923330"/>
            <a:chOff x="3017859" y="4283314"/>
            <a:chExt cx="2596222" cy="923330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38DF557B-A0D5-4499-8A40-BF99A2191449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2713AD4-DA70-4474-AD90-D541052782D2}"/>
                </a:ext>
              </a:extLst>
            </p:cNvPr>
            <p:cNvSpPr txBox="1"/>
            <p:nvPr/>
          </p:nvSpPr>
          <p:spPr>
            <a:xfrm>
              <a:off x="3017859" y="4283314"/>
              <a:ext cx="25701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730148B-DA77-4FFA-85DB-70FF0825F811}"/>
              </a:ext>
            </a:extLst>
          </p:cNvPr>
          <p:cNvGrpSpPr/>
          <p:nvPr/>
        </p:nvGrpSpPr>
        <p:grpSpPr>
          <a:xfrm>
            <a:off x="5920619" y="4011618"/>
            <a:ext cx="5348208" cy="923330"/>
            <a:chOff x="3017859" y="4283314"/>
            <a:chExt cx="2596222" cy="923330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91CE14C-1549-42AA-AAD9-C6FA78075E67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5ED8E86-52CC-4B26-B65C-A5833A81248C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7C02A71-49A5-4484-A1C9-411E8983A67A}"/>
              </a:ext>
            </a:extLst>
          </p:cNvPr>
          <p:cNvGrpSpPr/>
          <p:nvPr/>
        </p:nvGrpSpPr>
        <p:grpSpPr>
          <a:xfrm>
            <a:off x="5920619" y="5109157"/>
            <a:ext cx="5348208" cy="923330"/>
            <a:chOff x="3017859" y="4283314"/>
            <a:chExt cx="2596222" cy="92333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C13859DD-F341-460C-9DF8-A668FCDEF18D}"/>
                </a:ext>
              </a:extLst>
            </p:cNvPr>
            <p:cNvSpPr txBox="1"/>
            <p:nvPr/>
          </p:nvSpPr>
          <p:spPr>
            <a:xfrm>
              <a:off x="3021856" y="4560313"/>
              <a:ext cx="25922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Easy to change colors, photos and Text.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326F21B-9030-45A5-B1BD-71327D02C44B}"/>
                </a:ext>
              </a:extLst>
            </p:cNvPr>
            <p:cNvSpPr txBox="1"/>
            <p:nvPr/>
          </p:nvSpPr>
          <p:spPr>
            <a:xfrm>
              <a:off x="3017859" y="4283314"/>
              <a:ext cx="259622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2" name="Rectangle 130">
            <a:extLst>
              <a:ext uri="{FF2B5EF4-FFF2-40B4-BE49-F238E27FC236}">
                <a16:creationId xmlns:a16="http://schemas.microsoft.com/office/drawing/2014/main" id="{BB7BA05C-B448-4F33-B15F-B12B95B9D43A}"/>
              </a:ext>
            </a:extLst>
          </p:cNvPr>
          <p:cNvSpPr/>
          <p:nvPr/>
        </p:nvSpPr>
        <p:spPr>
          <a:xfrm>
            <a:off x="2919194" y="5223074"/>
            <a:ext cx="439997" cy="441994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ound Same Side Corner Rectangle 11">
            <a:extLst>
              <a:ext uri="{FF2B5EF4-FFF2-40B4-BE49-F238E27FC236}">
                <a16:creationId xmlns:a16="http://schemas.microsoft.com/office/drawing/2014/main" id="{BF23EAD6-0D6F-4429-AA2D-B5A07077BECA}"/>
              </a:ext>
            </a:extLst>
          </p:cNvPr>
          <p:cNvSpPr>
            <a:spLocks noChangeAspect="1"/>
          </p:cNvSpPr>
          <p:nvPr/>
        </p:nvSpPr>
        <p:spPr>
          <a:xfrm rot="9900000">
            <a:off x="4447729" y="3736871"/>
            <a:ext cx="514894" cy="43730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" name="Rectangle 36">
            <a:extLst>
              <a:ext uri="{FF2B5EF4-FFF2-40B4-BE49-F238E27FC236}">
                <a16:creationId xmlns:a16="http://schemas.microsoft.com/office/drawing/2014/main" id="{69459DC2-9609-47A8-B733-236A9C9AD6AF}"/>
              </a:ext>
            </a:extLst>
          </p:cNvPr>
          <p:cNvSpPr/>
          <p:nvPr/>
        </p:nvSpPr>
        <p:spPr>
          <a:xfrm>
            <a:off x="1410864" y="3685711"/>
            <a:ext cx="506275" cy="42320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" name="Rounded Rectangle 7">
            <a:extLst>
              <a:ext uri="{FF2B5EF4-FFF2-40B4-BE49-F238E27FC236}">
                <a16:creationId xmlns:a16="http://schemas.microsoft.com/office/drawing/2014/main" id="{63D9AD60-D428-4FB5-8837-71C8CE10D064}"/>
              </a:ext>
            </a:extLst>
          </p:cNvPr>
          <p:cNvSpPr/>
          <p:nvPr/>
        </p:nvSpPr>
        <p:spPr>
          <a:xfrm>
            <a:off x="2930282" y="2166846"/>
            <a:ext cx="457913" cy="39517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" name="Round Same Side Corner Rectangle 36">
            <a:extLst>
              <a:ext uri="{FF2B5EF4-FFF2-40B4-BE49-F238E27FC236}">
                <a16:creationId xmlns:a16="http://schemas.microsoft.com/office/drawing/2014/main" id="{7E223189-7D55-45EA-B245-28AE4D8B6755}"/>
              </a:ext>
            </a:extLst>
          </p:cNvPr>
          <p:cNvSpPr>
            <a:spLocks noChangeAspect="1"/>
          </p:cNvSpPr>
          <p:nvPr/>
        </p:nvSpPr>
        <p:spPr>
          <a:xfrm>
            <a:off x="2913199" y="3701832"/>
            <a:ext cx="514895" cy="407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568817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1909</Words>
  <Application>Microsoft Office PowerPoint</Application>
  <PresentationFormat>Widescreen</PresentationFormat>
  <Paragraphs>177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 Unicode MS</vt:lpstr>
      <vt:lpstr>Malgun Gothic</vt:lpstr>
      <vt:lpstr>Arial</vt:lpstr>
      <vt:lpstr>Calibri</vt:lpstr>
      <vt:lpstr>FZShuTi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2019-06-04T11:12:44Z</dcterms:created>
  <dcterms:modified xsi:type="dcterms:W3CDTF">2019-06-04T11:13:19Z</dcterms:modified>
</cp:coreProperties>
</file>