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660"/>
  </p:normalViewPr>
  <p:slideViewPr>
    <p:cSldViewPr>
      <p:cViewPr varScale="1">
        <p:scale>
          <a:sx n="116" d="100"/>
          <a:sy n="116" d="100"/>
        </p:scale>
        <p:origin x="114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74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03EE7-C9C7-4A96-9700-96BA0D00B6E7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75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76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7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7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44C71-EA95-4067-9AC2-863D2745DC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104868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8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44C71-EA95-4067-9AC2-863D2745DCC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1048599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4860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44C71-EA95-4067-9AC2-863D2745DCC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1048611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486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44C71-EA95-4067-9AC2-863D2745DCCE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104861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1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44C71-EA95-4067-9AC2-863D2745DCCE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586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48587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588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6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6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6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4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5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5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21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27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28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3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3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3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3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3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3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3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4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4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5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68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69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7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48653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55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5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6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  <p:sp>
        <p:nvSpPr>
          <p:cNvPr id="1048659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48660" name="Freeform 9"/>
          <p:cNvSpPr/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61" name="Freeform 10"/>
          <p:cNvSpPr/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6"/>
          <p:cNvSpPr/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Freeform 7"/>
          <p:cNvSpPr/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79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4858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D2729D-1D23-4D1A-9271-B57BB5DA6C2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048581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0A3434-F26D-414C-B433-DBA09C8E51F1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048583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048584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Important point for Career </a:t>
            </a:r>
          </a:p>
        </p:txBody>
      </p:sp>
    </p:spTree>
  </p:cSld>
  <p:clrMapOvr>
    <a:masterClrMapping/>
  </p:clrMapOvr>
  <p:transition spd="med">
    <p:split/>
    <p:sndAc>
      <p:stSnd>
        <p:snd r:embed="rId2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Points in Maze Show Your Position in Getting Job</a:t>
            </a:r>
          </a:p>
        </p:txBody>
      </p:sp>
      <p:sp>
        <p:nvSpPr>
          <p:cNvPr id="1048616" name="Content Placeholder 2"/>
          <p:cNvSpPr>
            <a:spLocks noGrp="1"/>
          </p:cNvSpPr>
          <p:nvPr>
            <p:ph idx="1"/>
          </p:nvPr>
        </p:nvSpPr>
        <p:spPr>
          <a:xfrm>
            <a:off x="1981200" y="2133600"/>
            <a:ext cx="8229600" cy="43434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Start of Career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Under Skilled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Perfect for Job but did not got interview call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You see the job with great hours and perfect pay but its not in your field of interest.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Interview with company you want but don’t get the job.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Finally dream job with handsome pay and great hours.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split orient="vert"/>
    <p:sndAc>
      <p:stSnd>
        <p:snd r:embed="rId3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4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>
                <a:solidFill>
                  <a:schemeClr val="accent4">
                    <a:lumMod val="50000"/>
                  </a:schemeClr>
                </a:solidFill>
              </a:rPr>
              <a:t>THANKS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ndAc>
      <p:stSnd>
        <p:snd r:embed="rId2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4862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Points in Maze Show Your Position in Getting Job</a:t>
            </a:r>
          </a:p>
        </p:txBody>
      </p:sp>
      <p:sp>
        <p:nvSpPr>
          <p:cNvPr id="1048682" name="Content Placeholder 2"/>
          <p:cNvSpPr>
            <a:spLocks noGrp="1"/>
          </p:cNvSpPr>
          <p:nvPr>
            <p:ph idx="1"/>
          </p:nvPr>
        </p:nvSpPr>
        <p:spPr>
          <a:xfrm>
            <a:off x="1981200" y="2133600"/>
            <a:ext cx="8229600" cy="43434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Start of Career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Under Skilled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Perfect for Job but did not got interview call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You see the job with great hours and perfect pay but its not in your field of interest.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Interview with company you want but don’t get the job.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Finally dream job with handsome pay and great hours.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split orient="vert"/>
    <p:sndAc>
      <p:stSnd>
        <p:snd r:embed="rId3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4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Getting Job is like Maze Game</a:t>
            </a:r>
          </a:p>
        </p:txBody>
      </p:sp>
      <p:sp>
        <p:nvSpPr>
          <p:cNvPr id="1048597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97152" name="Picture 2" descr="C:\Users\Alee\Downloads\maz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524000"/>
            <a:ext cx="9144000" cy="5334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  <p:sndAc>
      <p:stSnd>
        <p:snd r:embed="rId3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097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0971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Start of Career</a:t>
            </a:r>
          </a:p>
        </p:txBody>
      </p:sp>
      <p:pic>
        <p:nvPicPr>
          <p:cNvPr id="2097153" name="Picture 2" descr="C:\Users\Alee\Desktop\maze image Start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00400" y="2079898"/>
            <a:ext cx="5715000" cy="40460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  <p:sndAc>
      <p:stSnd>
        <p:snd r:embed="rId2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3"/>
          <p:cNvSpPr>
            <a:spLocks noGrp="1"/>
          </p:cNvSpPr>
          <p:nvPr>
            <p:ph type="title"/>
          </p:nvPr>
        </p:nvSpPr>
        <p:spPr>
          <a:xfrm>
            <a:off x="1981200" y="536862"/>
            <a:ext cx="8229600" cy="990600"/>
          </a:xfrm>
        </p:spPr>
        <p:txBody>
          <a:bodyPr/>
          <a:lstStyle/>
          <a:p>
            <a:r>
              <a:rPr lang="en-US" dirty="0"/>
              <a:t>      Under Skilled</a:t>
            </a:r>
          </a:p>
        </p:txBody>
      </p:sp>
      <p:pic>
        <p:nvPicPr>
          <p:cNvPr id="2097154" name="Picture 2" descr="C:\Users\Alee\Desktop\unskilled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667000"/>
            <a:ext cx="6477000" cy="3276600"/>
          </a:xfrm>
          <a:prstGeom prst="rect">
            <a:avLst/>
          </a:prstGeom>
          <a:noFill/>
        </p:spPr>
      </p:pic>
      <p:pic>
        <p:nvPicPr>
          <p:cNvPr id="2097155" name="Picture 2" descr="C:\Users\Alee\Downloads\maz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524000"/>
            <a:ext cx="9144000" cy="5334000"/>
          </a:xfrm>
          <a:prstGeom prst="rect">
            <a:avLst/>
          </a:prstGeom>
          <a:noFill/>
        </p:spPr>
      </p:pic>
      <p:cxnSp>
        <p:nvCxnSpPr>
          <p:cNvPr id="3145728" name="Straight Arrow Connector 6"/>
          <p:cNvCxnSpPr>
            <a:cxnSpLocks/>
          </p:cNvCxnSpPr>
          <p:nvPr/>
        </p:nvCxnSpPr>
        <p:spPr>
          <a:xfrm>
            <a:off x="2667000" y="6400800"/>
            <a:ext cx="487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48603" name="Rectangle 12"/>
          <p:cNvSpPr/>
          <p:nvPr/>
        </p:nvSpPr>
        <p:spPr>
          <a:xfrm>
            <a:off x="7620000" y="6248400"/>
            <a:ext cx="1524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  <p:sndAc>
      <p:stSnd>
        <p:snd r:embed="rId2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4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097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4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9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4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left)">
                                      <p:cBhvr>
                                        <p:cTn id="43" dur="1000"/>
                                        <p:tgtEl>
                                          <p:spTgt spid="3145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6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47" dur="270" accel="50000">
                                          <p:stCondLst>
                                            <p:cond delay="273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733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67">
                                          <p:stCondLst>
                                            <p:cond delay="2733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96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70" accel="50000">
                                          <p:stCondLst>
                                            <p:cond delay="273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39">
                                          <p:stCondLst>
                                            <p:cond delay="93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249" decel="50000">
                                          <p:stCondLst>
                                            <p:cond delay="969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2" grpId="0"/>
      <p:bldP spid="1048603" grpId="0" animBg="1"/>
      <p:bldP spid="104860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Interview Call</a:t>
            </a:r>
          </a:p>
        </p:txBody>
      </p:sp>
      <p:pic>
        <p:nvPicPr>
          <p:cNvPr id="2097156" name="Picture 2" descr="C:\Users\Alee\Desktop\call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043488" y="3248820"/>
            <a:ext cx="2105025" cy="1762125"/>
          </a:xfrm>
          <a:prstGeom prst="rect">
            <a:avLst/>
          </a:prstGeom>
          <a:noFill/>
        </p:spPr>
      </p:pic>
      <p:pic>
        <p:nvPicPr>
          <p:cNvPr id="2097157" name="Picture 2" descr="C:\Users\Alee\Downloads\maz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2209800"/>
            <a:ext cx="8839200" cy="4648200"/>
          </a:xfrm>
          <a:prstGeom prst="rect">
            <a:avLst/>
          </a:prstGeom>
          <a:noFill/>
        </p:spPr>
      </p:pic>
      <p:cxnSp>
        <p:nvCxnSpPr>
          <p:cNvPr id="3145729" name="Straight Connector 13"/>
          <p:cNvCxnSpPr>
            <a:cxnSpLocks/>
          </p:cNvCxnSpPr>
          <p:nvPr/>
        </p:nvCxnSpPr>
        <p:spPr>
          <a:xfrm>
            <a:off x="3276600" y="6248400"/>
            <a:ext cx="28194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45730" name="Straight Connector 15"/>
          <p:cNvCxnSpPr>
            <a:cxnSpLocks/>
          </p:cNvCxnSpPr>
          <p:nvPr/>
        </p:nvCxnSpPr>
        <p:spPr>
          <a:xfrm rot="5400000" flipH="1" flipV="1">
            <a:off x="5829300" y="5981700"/>
            <a:ext cx="533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1" name="Straight Connector 17"/>
          <p:cNvCxnSpPr>
            <a:cxnSpLocks/>
          </p:cNvCxnSpPr>
          <p:nvPr/>
        </p:nvCxnSpPr>
        <p:spPr>
          <a:xfrm>
            <a:off x="6096000" y="5715000"/>
            <a:ext cx="1295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2" name="Straight Connector 19"/>
          <p:cNvCxnSpPr>
            <a:cxnSpLocks/>
          </p:cNvCxnSpPr>
          <p:nvPr/>
        </p:nvCxnSpPr>
        <p:spPr>
          <a:xfrm rot="5400000">
            <a:off x="7124700" y="5981700"/>
            <a:ext cx="533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3" name="Straight Connector 23"/>
          <p:cNvCxnSpPr>
            <a:cxnSpLocks/>
          </p:cNvCxnSpPr>
          <p:nvPr/>
        </p:nvCxnSpPr>
        <p:spPr>
          <a:xfrm>
            <a:off x="7391400" y="6248400"/>
            <a:ext cx="1066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4" name="Straight Connector 29"/>
          <p:cNvCxnSpPr>
            <a:cxnSpLocks/>
          </p:cNvCxnSpPr>
          <p:nvPr/>
        </p:nvCxnSpPr>
        <p:spPr>
          <a:xfrm rot="5400000">
            <a:off x="8343900" y="6362700"/>
            <a:ext cx="228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5" name="Straight Connector 32"/>
          <p:cNvCxnSpPr>
            <a:cxnSpLocks/>
          </p:cNvCxnSpPr>
          <p:nvPr/>
        </p:nvCxnSpPr>
        <p:spPr>
          <a:xfrm>
            <a:off x="8458200" y="64770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6" name="Straight Connector 34"/>
          <p:cNvCxnSpPr>
            <a:cxnSpLocks/>
          </p:cNvCxnSpPr>
          <p:nvPr/>
        </p:nvCxnSpPr>
        <p:spPr>
          <a:xfrm rot="5400000" flipH="1" flipV="1">
            <a:off x="8763000" y="6096000"/>
            <a:ext cx="762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7" name="Straight Connector 36"/>
          <p:cNvCxnSpPr>
            <a:cxnSpLocks/>
          </p:cNvCxnSpPr>
          <p:nvPr/>
        </p:nvCxnSpPr>
        <p:spPr>
          <a:xfrm>
            <a:off x="9144000" y="5715000"/>
            <a:ext cx="457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8" name="Straight Connector 38"/>
          <p:cNvCxnSpPr>
            <a:cxnSpLocks/>
          </p:cNvCxnSpPr>
          <p:nvPr/>
        </p:nvCxnSpPr>
        <p:spPr>
          <a:xfrm rot="5400000" flipH="1" flipV="1">
            <a:off x="9448800" y="5562600"/>
            <a:ext cx="304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39" name="Straight Connector 40"/>
          <p:cNvCxnSpPr>
            <a:cxnSpLocks/>
          </p:cNvCxnSpPr>
          <p:nvPr/>
        </p:nvCxnSpPr>
        <p:spPr>
          <a:xfrm rot="10800000">
            <a:off x="7467600" y="5410200"/>
            <a:ext cx="2133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40" name="Straight Connector 42"/>
          <p:cNvCxnSpPr>
            <a:cxnSpLocks/>
          </p:cNvCxnSpPr>
          <p:nvPr/>
        </p:nvCxnSpPr>
        <p:spPr>
          <a:xfrm rot="5400000" flipH="1" flipV="1">
            <a:off x="7277100" y="5219700"/>
            <a:ext cx="381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41" name="Straight Connector 44"/>
          <p:cNvCxnSpPr>
            <a:cxnSpLocks/>
          </p:cNvCxnSpPr>
          <p:nvPr/>
        </p:nvCxnSpPr>
        <p:spPr>
          <a:xfrm rot="10800000">
            <a:off x="5867400" y="5029200"/>
            <a:ext cx="1600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45742" name="Straight Connector 50"/>
          <p:cNvCxnSpPr>
            <a:cxnSpLocks/>
          </p:cNvCxnSpPr>
          <p:nvPr/>
        </p:nvCxnSpPr>
        <p:spPr>
          <a:xfrm rot="5400000">
            <a:off x="5676900" y="5219700"/>
            <a:ext cx="381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48605" name="Rectangle 77"/>
          <p:cNvSpPr/>
          <p:nvPr/>
        </p:nvSpPr>
        <p:spPr>
          <a:xfrm>
            <a:off x="2438400" y="5181600"/>
            <a:ext cx="152400" cy="3048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45743" name="Straight Arrow Connector 79"/>
          <p:cNvCxnSpPr>
            <a:cxnSpLocks/>
          </p:cNvCxnSpPr>
          <p:nvPr/>
        </p:nvCxnSpPr>
        <p:spPr>
          <a:xfrm rot="10800000">
            <a:off x="2590800" y="5410200"/>
            <a:ext cx="3276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3"/>
    <p:sndAc>
      <p:stSnd>
        <p:snd r:embed="rId2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1000"/>
                                        <p:tgtEl>
                                          <p:spTgt spid="209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1000"/>
                                        <p:tgtEl>
                                          <p:spTgt spid="104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14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314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314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14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314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14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145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314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314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314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314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314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left)">
                                      <p:cBhvr>
                                        <p:cTn id="83" dur="1000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7" dur="1000"/>
                                        <p:tgtEl>
                                          <p:spTgt spid="3145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left)">
                                      <p:cBhvr>
                                        <p:cTn id="91" dur="1000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up)">
                                      <p:cBhvr>
                                        <p:cTn id="95" dur="1000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000"/>
                            </p:stCondLst>
                            <p:childTnLst>
                              <p:par>
                                <p:cTn id="9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left)">
                                      <p:cBhvr>
                                        <p:cTn id="99" dur="1000"/>
                                        <p:tgtEl>
                                          <p:spTgt spid="3145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up)">
                                      <p:cBhvr>
                                        <p:cTn id="103" dur="1000"/>
                                        <p:tgtEl>
                                          <p:spTgt spid="3145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left)">
                                      <p:cBhvr>
                                        <p:cTn id="107" dur="1000"/>
                                        <p:tgtEl>
                                          <p:spTgt spid="3145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000"/>
                            </p:stCondLst>
                            <p:childTnLst>
                              <p:par>
                                <p:cTn id="11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11" dur="1000"/>
                                        <p:tgtEl>
                                          <p:spTgt spid="3145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000"/>
                            </p:stCondLst>
                            <p:childTnLst>
                              <p:par>
                                <p:cTn id="11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left)">
                                      <p:cBhvr>
                                        <p:cTn id="115" dur="1000"/>
                                        <p:tgtEl>
                                          <p:spTgt spid="3145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1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19" dur="1000"/>
                                        <p:tgtEl>
                                          <p:spTgt spid="3145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right)">
                                      <p:cBhvr>
                                        <p:cTn id="123" dur="1000"/>
                                        <p:tgtEl>
                                          <p:spTgt spid="3145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7" dur="1000"/>
                                        <p:tgtEl>
                                          <p:spTgt spid="3145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right)">
                                      <p:cBhvr>
                                        <p:cTn id="131" dur="1000"/>
                                        <p:tgtEl>
                                          <p:spTgt spid="3145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up)">
                                      <p:cBhvr>
                                        <p:cTn id="135" dur="1000"/>
                                        <p:tgtEl>
                                          <p:spTgt spid="3145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8" presetID="22" presetClass="exit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right)">
                                      <p:cBhvr>
                                        <p:cTn id="139" dur="1000"/>
                                        <p:tgtEl>
                                          <p:spTgt spid="3145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2" presetID="3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1048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4" grpId="1"/>
      <p:bldP spid="1048605" grpId="0" animBg="1"/>
      <p:bldP spid="104860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8229600" cy="1143000"/>
          </a:xfrm>
        </p:spPr>
        <p:txBody>
          <a:bodyPr/>
          <a:lstStyle/>
          <a:p>
            <a:r>
              <a:rPr lang="en-US" dirty="0"/>
              <a:t>Job Without Interest:</a:t>
            </a:r>
          </a:p>
        </p:txBody>
      </p:sp>
      <p:pic>
        <p:nvPicPr>
          <p:cNvPr id="2097158" name="Content Placeholder 3" descr="internal-job-rejectio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90800" y="2438400"/>
            <a:ext cx="6400800" cy="3583280"/>
          </a:xfrm>
        </p:spPr>
      </p:pic>
      <p:pic>
        <p:nvPicPr>
          <p:cNvPr id="2097159" name="Picture 2" descr="C:\Users\Alee\Downloads\maz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524000"/>
            <a:ext cx="9144000" cy="5334000"/>
          </a:xfrm>
          <a:prstGeom prst="rect">
            <a:avLst/>
          </a:prstGeom>
          <a:noFill/>
        </p:spPr>
      </p:pic>
      <p:cxnSp>
        <p:nvCxnSpPr>
          <p:cNvPr id="3145744" name="Straight Connector 12"/>
          <p:cNvCxnSpPr>
            <a:cxnSpLocks/>
          </p:cNvCxnSpPr>
          <p:nvPr/>
        </p:nvCxnSpPr>
        <p:spPr>
          <a:xfrm>
            <a:off x="2590800" y="6172200"/>
            <a:ext cx="3276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45" name="Straight Connector 13"/>
          <p:cNvCxnSpPr>
            <a:cxnSpLocks/>
          </p:cNvCxnSpPr>
          <p:nvPr/>
        </p:nvCxnSpPr>
        <p:spPr>
          <a:xfrm rot="5400000" flipH="1" flipV="1">
            <a:off x="5562600" y="5867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46" name="Straight Connector 14"/>
          <p:cNvCxnSpPr>
            <a:cxnSpLocks/>
          </p:cNvCxnSpPr>
          <p:nvPr/>
        </p:nvCxnSpPr>
        <p:spPr>
          <a:xfrm>
            <a:off x="5867400" y="5562600"/>
            <a:ext cx="1371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47" name="Straight Connector 15"/>
          <p:cNvCxnSpPr>
            <a:cxnSpLocks/>
          </p:cNvCxnSpPr>
          <p:nvPr/>
        </p:nvCxnSpPr>
        <p:spPr>
          <a:xfrm rot="5400000">
            <a:off x="6934200" y="5867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48" name="Straight Connector 16"/>
          <p:cNvCxnSpPr>
            <a:cxnSpLocks/>
          </p:cNvCxnSpPr>
          <p:nvPr/>
        </p:nvCxnSpPr>
        <p:spPr>
          <a:xfrm>
            <a:off x="7239000" y="6172200"/>
            <a:ext cx="1219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49" name="Straight Connector 17"/>
          <p:cNvCxnSpPr>
            <a:cxnSpLocks/>
          </p:cNvCxnSpPr>
          <p:nvPr/>
        </p:nvCxnSpPr>
        <p:spPr>
          <a:xfrm rot="5400000">
            <a:off x="8305800" y="63246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0" name="Straight Connector 18"/>
          <p:cNvCxnSpPr>
            <a:cxnSpLocks/>
          </p:cNvCxnSpPr>
          <p:nvPr/>
        </p:nvCxnSpPr>
        <p:spPr>
          <a:xfrm>
            <a:off x="8458200" y="6477000"/>
            <a:ext cx="990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1" name="Straight Connector 19"/>
          <p:cNvCxnSpPr>
            <a:cxnSpLocks/>
          </p:cNvCxnSpPr>
          <p:nvPr/>
        </p:nvCxnSpPr>
        <p:spPr>
          <a:xfrm rot="5400000" flipH="1" flipV="1">
            <a:off x="9182100" y="62103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2" name="Straight Connector 20"/>
          <p:cNvCxnSpPr>
            <a:cxnSpLocks/>
          </p:cNvCxnSpPr>
          <p:nvPr/>
        </p:nvCxnSpPr>
        <p:spPr>
          <a:xfrm rot="10800000">
            <a:off x="8991600" y="5943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3" name="Straight Connector 21"/>
          <p:cNvCxnSpPr>
            <a:cxnSpLocks/>
          </p:cNvCxnSpPr>
          <p:nvPr/>
        </p:nvCxnSpPr>
        <p:spPr>
          <a:xfrm rot="5400000" flipH="1" flipV="1">
            <a:off x="8801100" y="57531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4" name="Straight Connector 22"/>
          <p:cNvCxnSpPr>
            <a:cxnSpLocks/>
          </p:cNvCxnSpPr>
          <p:nvPr/>
        </p:nvCxnSpPr>
        <p:spPr>
          <a:xfrm>
            <a:off x="8991600" y="55626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5" name="Straight Connector 23"/>
          <p:cNvCxnSpPr>
            <a:cxnSpLocks/>
          </p:cNvCxnSpPr>
          <p:nvPr/>
        </p:nvCxnSpPr>
        <p:spPr>
          <a:xfrm rot="5400000" flipH="1" flipV="1">
            <a:off x="9144000" y="51816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6" name="Straight Connector 24"/>
          <p:cNvCxnSpPr>
            <a:cxnSpLocks/>
          </p:cNvCxnSpPr>
          <p:nvPr/>
        </p:nvCxnSpPr>
        <p:spPr>
          <a:xfrm rot="10800000">
            <a:off x="9067800" y="4800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7" name="Straight Connector 25"/>
          <p:cNvCxnSpPr>
            <a:cxnSpLocks/>
          </p:cNvCxnSpPr>
          <p:nvPr/>
        </p:nvCxnSpPr>
        <p:spPr>
          <a:xfrm rot="5400000">
            <a:off x="8991600" y="4876800"/>
            <a:ext cx="152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8" name="Straight Connector 26"/>
          <p:cNvCxnSpPr>
            <a:cxnSpLocks/>
          </p:cNvCxnSpPr>
          <p:nvPr/>
        </p:nvCxnSpPr>
        <p:spPr>
          <a:xfrm rot="10800000">
            <a:off x="8686800" y="49530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59" name="Straight Connector 27"/>
          <p:cNvCxnSpPr>
            <a:cxnSpLocks/>
          </p:cNvCxnSpPr>
          <p:nvPr/>
        </p:nvCxnSpPr>
        <p:spPr>
          <a:xfrm rot="5400000" flipH="1" flipV="1">
            <a:off x="8458200" y="47244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0" name="Straight Connector 28"/>
          <p:cNvCxnSpPr>
            <a:cxnSpLocks/>
          </p:cNvCxnSpPr>
          <p:nvPr/>
        </p:nvCxnSpPr>
        <p:spPr>
          <a:xfrm>
            <a:off x="8686800" y="44958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1" name="Straight Connector 29"/>
          <p:cNvCxnSpPr>
            <a:cxnSpLocks/>
          </p:cNvCxnSpPr>
          <p:nvPr/>
        </p:nvCxnSpPr>
        <p:spPr>
          <a:xfrm rot="5400000" flipH="1" flipV="1">
            <a:off x="8915400" y="42672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2" name="Straight Connector 30"/>
          <p:cNvCxnSpPr>
            <a:cxnSpLocks/>
          </p:cNvCxnSpPr>
          <p:nvPr/>
        </p:nvCxnSpPr>
        <p:spPr>
          <a:xfrm>
            <a:off x="9144000" y="4038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3" name="Straight Connector 31"/>
          <p:cNvCxnSpPr>
            <a:cxnSpLocks/>
          </p:cNvCxnSpPr>
          <p:nvPr/>
        </p:nvCxnSpPr>
        <p:spPr>
          <a:xfrm rot="5400000" flipH="1" flipV="1">
            <a:off x="8839200" y="3276600"/>
            <a:ext cx="1524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4" name="Straight Connector 32"/>
          <p:cNvCxnSpPr>
            <a:cxnSpLocks/>
          </p:cNvCxnSpPr>
          <p:nvPr/>
        </p:nvCxnSpPr>
        <p:spPr>
          <a:xfrm>
            <a:off x="9601200" y="25146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5" name="Straight Connector 33"/>
          <p:cNvCxnSpPr>
            <a:cxnSpLocks/>
          </p:cNvCxnSpPr>
          <p:nvPr/>
        </p:nvCxnSpPr>
        <p:spPr>
          <a:xfrm rot="5400000" flipH="1" flipV="1">
            <a:off x="9791700" y="23241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6" name="Straight Connector 34"/>
          <p:cNvCxnSpPr>
            <a:cxnSpLocks/>
          </p:cNvCxnSpPr>
          <p:nvPr/>
        </p:nvCxnSpPr>
        <p:spPr>
          <a:xfrm rot="10800000">
            <a:off x="9448800" y="2099603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7" name="Straight Connector 35"/>
          <p:cNvCxnSpPr>
            <a:cxnSpLocks/>
          </p:cNvCxnSpPr>
          <p:nvPr/>
        </p:nvCxnSpPr>
        <p:spPr>
          <a:xfrm rot="5400000" flipH="1" flipV="1">
            <a:off x="9334500" y="20193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68" name="Straight Arrow Connector 36"/>
          <p:cNvCxnSpPr>
            <a:cxnSpLocks/>
          </p:cNvCxnSpPr>
          <p:nvPr/>
        </p:nvCxnSpPr>
        <p:spPr>
          <a:xfrm rot="10800000">
            <a:off x="7162800" y="190500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48607" name="Rectangle 40"/>
          <p:cNvSpPr/>
          <p:nvPr/>
        </p:nvSpPr>
        <p:spPr>
          <a:xfrm>
            <a:off x="7010400" y="1752600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zoom dir="in"/>
    <p:sndAc>
      <p:stSnd>
        <p:snd r:embed="rId2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09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67 0.02775 L 0.25 -0.3330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0" y="-1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09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45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45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145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45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45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14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45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45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14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45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45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14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14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45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45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145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45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45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145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45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45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145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45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45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314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45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45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3145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45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45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3145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45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45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3145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45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145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3145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45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45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145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145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45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3145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145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45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3145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45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45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3145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45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45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3145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145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145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314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145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145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3145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145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45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314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145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45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1000"/>
                                        <p:tgtEl>
                                          <p:spTgt spid="3145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145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45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314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145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45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0" dur="1000"/>
                                        <p:tgtEl>
                                          <p:spTgt spid="314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1000"/>
                                        <p:tgtEl>
                                          <p:spTgt spid="104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145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145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314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4" dur="1000"/>
                                        <p:tgtEl>
                                          <p:spTgt spid="3145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8" dur="1000"/>
                                        <p:tgtEl>
                                          <p:spTgt spid="3145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2" dur="1000"/>
                                        <p:tgtEl>
                                          <p:spTgt spid="3145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000"/>
                            </p:stCondLst>
                            <p:childTnLst>
                              <p:par>
                                <p:cTn id="17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6" dur="1000"/>
                                        <p:tgtEl>
                                          <p:spTgt spid="3145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4000"/>
                            </p:stCondLst>
                            <p:childTnLst>
                              <p:par>
                                <p:cTn id="17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0" dur="1000"/>
                                        <p:tgtEl>
                                          <p:spTgt spid="3145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0"/>
                            </p:stCondLst>
                            <p:childTnLst>
                              <p:par>
                                <p:cTn id="18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4" dur="1000"/>
                                        <p:tgtEl>
                                          <p:spTgt spid="3145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6000"/>
                            </p:stCondLst>
                            <p:childTnLst>
                              <p:par>
                                <p:cTn id="18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8" dur="1000"/>
                                        <p:tgtEl>
                                          <p:spTgt spid="3145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7000"/>
                            </p:stCondLst>
                            <p:childTnLst>
                              <p:par>
                                <p:cTn id="19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2" dur="1000"/>
                                        <p:tgtEl>
                                          <p:spTgt spid="3145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8000"/>
                            </p:stCondLst>
                            <p:childTnLst>
                              <p:par>
                                <p:cTn id="195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6" dur="1000"/>
                                        <p:tgtEl>
                                          <p:spTgt spid="3145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0" dur="1000"/>
                                        <p:tgtEl>
                                          <p:spTgt spid="3145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4" dur="1000"/>
                                        <p:tgtEl>
                                          <p:spTgt spid="3145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20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8" dur="1000"/>
                                        <p:tgtEl>
                                          <p:spTgt spid="3145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1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2" dur="1000"/>
                                        <p:tgtEl>
                                          <p:spTgt spid="3145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1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6" dur="1000"/>
                                        <p:tgtEl>
                                          <p:spTgt spid="3145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9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0" dur="1000"/>
                                        <p:tgtEl>
                                          <p:spTgt spid="3145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22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4" dur="1000"/>
                                        <p:tgtEl>
                                          <p:spTgt spid="3145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6000"/>
                            </p:stCondLst>
                            <p:childTnLst>
                              <p:par>
                                <p:cTn id="22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8" dur="1000"/>
                                        <p:tgtEl>
                                          <p:spTgt spid="3145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3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2" dur="1000"/>
                                        <p:tgtEl>
                                          <p:spTgt spid="3145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6" dur="1000"/>
                                        <p:tgtEl>
                                          <p:spTgt spid="3145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0" dur="1000"/>
                                        <p:tgtEl>
                                          <p:spTgt spid="3145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0000"/>
                            </p:stCondLst>
                            <p:childTnLst>
                              <p:par>
                                <p:cTn id="24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4" dur="1000"/>
                                        <p:tgtEl>
                                          <p:spTgt spid="3145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21000"/>
                            </p:stCondLst>
                            <p:childTnLst>
                              <p:par>
                                <p:cTn id="24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8" dur="1000"/>
                                        <p:tgtEl>
                                          <p:spTgt spid="3145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1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2" dur="1000"/>
                                        <p:tgtEl>
                                          <p:spTgt spid="3145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3000"/>
                            </p:stCondLst>
                            <p:childTnLst>
                              <p:par>
                                <p:cTn id="25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6" dur="1000"/>
                                        <p:tgtEl>
                                          <p:spTgt spid="3145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4000"/>
                            </p:stCondLst>
                            <p:childTnLst>
                              <p:par>
                                <p:cTn id="259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0" dur="1000"/>
                                        <p:tgtEl>
                                          <p:spTgt spid="3145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5000"/>
                            </p:stCondLst>
                            <p:childTnLst>
                              <p:par>
                                <p:cTn id="263" presetID="3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1048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2000"/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0"/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/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6" grpId="0"/>
      <p:bldP spid="1048607" grpId="0" animBg="1"/>
      <p:bldP spid="1048607" grpId="1" animBg="1"/>
      <p:bldP spid="1048607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2438400" y="381000"/>
            <a:ext cx="8229600" cy="1143000"/>
          </a:xfrm>
        </p:spPr>
        <p:txBody>
          <a:bodyPr/>
          <a:lstStyle/>
          <a:p>
            <a:r>
              <a:rPr lang="en-US" dirty="0"/>
              <a:t>Job Rejection:</a:t>
            </a:r>
          </a:p>
        </p:txBody>
      </p:sp>
      <p:pic>
        <p:nvPicPr>
          <p:cNvPr id="2097160" name="Content Placeholder 5" descr="Job-rejection-email-letter-Dice.pn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2194560" y="1600200"/>
            <a:ext cx="7787640" cy="4876800"/>
          </a:xfrm>
        </p:spPr>
      </p:pic>
      <p:pic>
        <p:nvPicPr>
          <p:cNvPr id="2097161" name="Picture 2" descr="C:\Users\Alee\Downloads\maz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1524000"/>
            <a:ext cx="9144000" cy="5334000"/>
          </a:xfrm>
          <a:prstGeom prst="rect">
            <a:avLst/>
          </a:prstGeom>
          <a:noFill/>
        </p:spPr>
      </p:pic>
      <p:cxnSp>
        <p:nvCxnSpPr>
          <p:cNvPr id="3145769" name="Straight Connector 155"/>
          <p:cNvCxnSpPr>
            <a:cxnSpLocks/>
          </p:cNvCxnSpPr>
          <p:nvPr/>
        </p:nvCxnSpPr>
        <p:spPr>
          <a:xfrm>
            <a:off x="2590800" y="6172200"/>
            <a:ext cx="3276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0" name="Straight Connector 156"/>
          <p:cNvCxnSpPr>
            <a:cxnSpLocks/>
          </p:cNvCxnSpPr>
          <p:nvPr/>
        </p:nvCxnSpPr>
        <p:spPr>
          <a:xfrm rot="5400000" flipH="1" flipV="1">
            <a:off x="5562600" y="5867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1" name="Straight Connector 157"/>
          <p:cNvCxnSpPr>
            <a:cxnSpLocks/>
          </p:cNvCxnSpPr>
          <p:nvPr/>
        </p:nvCxnSpPr>
        <p:spPr>
          <a:xfrm>
            <a:off x="5867400" y="5562600"/>
            <a:ext cx="1371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2" name="Straight Connector 158"/>
          <p:cNvCxnSpPr>
            <a:cxnSpLocks/>
          </p:cNvCxnSpPr>
          <p:nvPr/>
        </p:nvCxnSpPr>
        <p:spPr>
          <a:xfrm rot="5400000">
            <a:off x="6934200" y="5867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3" name="Straight Connector 159"/>
          <p:cNvCxnSpPr>
            <a:cxnSpLocks/>
          </p:cNvCxnSpPr>
          <p:nvPr/>
        </p:nvCxnSpPr>
        <p:spPr>
          <a:xfrm>
            <a:off x="7239000" y="6172200"/>
            <a:ext cx="1219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4" name="Straight Connector 160"/>
          <p:cNvCxnSpPr>
            <a:cxnSpLocks/>
          </p:cNvCxnSpPr>
          <p:nvPr/>
        </p:nvCxnSpPr>
        <p:spPr>
          <a:xfrm rot="5400000">
            <a:off x="8305800" y="63246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5" name="Straight Connector 161"/>
          <p:cNvCxnSpPr>
            <a:cxnSpLocks/>
          </p:cNvCxnSpPr>
          <p:nvPr/>
        </p:nvCxnSpPr>
        <p:spPr>
          <a:xfrm>
            <a:off x="8458200" y="6477000"/>
            <a:ext cx="990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6" name="Straight Connector 162"/>
          <p:cNvCxnSpPr>
            <a:cxnSpLocks/>
          </p:cNvCxnSpPr>
          <p:nvPr/>
        </p:nvCxnSpPr>
        <p:spPr>
          <a:xfrm rot="5400000" flipH="1" flipV="1">
            <a:off x="9182100" y="62103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7" name="Straight Connector 163"/>
          <p:cNvCxnSpPr>
            <a:cxnSpLocks/>
          </p:cNvCxnSpPr>
          <p:nvPr/>
        </p:nvCxnSpPr>
        <p:spPr>
          <a:xfrm rot="10800000">
            <a:off x="8991600" y="5943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8" name="Straight Connector 164"/>
          <p:cNvCxnSpPr>
            <a:cxnSpLocks/>
          </p:cNvCxnSpPr>
          <p:nvPr/>
        </p:nvCxnSpPr>
        <p:spPr>
          <a:xfrm rot="5400000" flipH="1" flipV="1">
            <a:off x="8801100" y="57531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79" name="Straight Connector 165"/>
          <p:cNvCxnSpPr>
            <a:cxnSpLocks/>
          </p:cNvCxnSpPr>
          <p:nvPr/>
        </p:nvCxnSpPr>
        <p:spPr>
          <a:xfrm>
            <a:off x="8991600" y="55626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0" name="Straight Connector 166"/>
          <p:cNvCxnSpPr>
            <a:cxnSpLocks/>
          </p:cNvCxnSpPr>
          <p:nvPr/>
        </p:nvCxnSpPr>
        <p:spPr>
          <a:xfrm rot="5400000" flipH="1" flipV="1">
            <a:off x="9144000" y="51816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1" name="Straight Connector 167"/>
          <p:cNvCxnSpPr>
            <a:cxnSpLocks/>
          </p:cNvCxnSpPr>
          <p:nvPr/>
        </p:nvCxnSpPr>
        <p:spPr>
          <a:xfrm rot="10800000">
            <a:off x="9067800" y="4800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2" name="Straight Connector 168"/>
          <p:cNvCxnSpPr>
            <a:cxnSpLocks/>
          </p:cNvCxnSpPr>
          <p:nvPr/>
        </p:nvCxnSpPr>
        <p:spPr>
          <a:xfrm rot="5400000">
            <a:off x="8991600" y="4876800"/>
            <a:ext cx="152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3" name="Straight Connector 169"/>
          <p:cNvCxnSpPr>
            <a:cxnSpLocks/>
          </p:cNvCxnSpPr>
          <p:nvPr/>
        </p:nvCxnSpPr>
        <p:spPr>
          <a:xfrm rot="10800000">
            <a:off x="8686800" y="49530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4" name="Straight Connector 170"/>
          <p:cNvCxnSpPr>
            <a:cxnSpLocks/>
          </p:cNvCxnSpPr>
          <p:nvPr/>
        </p:nvCxnSpPr>
        <p:spPr>
          <a:xfrm rot="5400000" flipH="1" flipV="1">
            <a:off x="8458200" y="47244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5" name="Straight Connector 171"/>
          <p:cNvCxnSpPr>
            <a:cxnSpLocks/>
          </p:cNvCxnSpPr>
          <p:nvPr/>
        </p:nvCxnSpPr>
        <p:spPr>
          <a:xfrm>
            <a:off x="8686800" y="44958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6" name="Straight Connector 172"/>
          <p:cNvCxnSpPr>
            <a:cxnSpLocks/>
          </p:cNvCxnSpPr>
          <p:nvPr/>
        </p:nvCxnSpPr>
        <p:spPr>
          <a:xfrm rot="5400000" flipH="1" flipV="1">
            <a:off x="8915400" y="42672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7" name="Straight Connector 173"/>
          <p:cNvCxnSpPr>
            <a:cxnSpLocks/>
          </p:cNvCxnSpPr>
          <p:nvPr/>
        </p:nvCxnSpPr>
        <p:spPr>
          <a:xfrm>
            <a:off x="9144000" y="4038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8" name="Straight Connector 174"/>
          <p:cNvCxnSpPr>
            <a:cxnSpLocks/>
          </p:cNvCxnSpPr>
          <p:nvPr/>
        </p:nvCxnSpPr>
        <p:spPr>
          <a:xfrm rot="5400000" flipH="1" flipV="1">
            <a:off x="9220200" y="36576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89" name="Straight Connector 175"/>
          <p:cNvCxnSpPr>
            <a:cxnSpLocks/>
          </p:cNvCxnSpPr>
          <p:nvPr/>
        </p:nvCxnSpPr>
        <p:spPr>
          <a:xfrm>
            <a:off x="9067800" y="32766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0" name="Straight Connector 176"/>
          <p:cNvCxnSpPr>
            <a:cxnSpLocks/>
          </p:cNvCxnSpPr>
          <p:nvPr/>
        </p:nvCxnSpPr>
        <p:spPr>
          <a:xfrm rot="5400000" flipH="1" flipV="1">
            <a:off x="8915400" y="31242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1" name="Straight Connector 177"/>
          <p:cNvCxnSpPr>
            <a:cxnSpLocks/>
          </p:cNvCxnSpPr>
          <p:nvPr/>
        </p:nvCxnSpPr>
        <p:spPr>
          <a:xfrm rot="10800000">
            <a:off x="8686800" y="29718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2" name="Straight Connector 178"/>
          <p:cNvCxnSpPr>
            <a:cxnSpLocks/>
          </p:cNvCxnSpPr>
          <p:nvPr/>
        </p:nvCxnSpPr>
        <p:spPr>
          <a:xfrm rot="5400000" flipH="1" flipV="1">
            <a:off x="8534400" y="31242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3" name="Straight Arrow Connector 179"/>
          <p:cNvCxnSpPr>
            <a:cxnSpLocks/>
          </p:cNvCxnSpPr>
          <p:nvPr/>
        </p:nvCxnSpPr>
        <p:spPr>
          <a:xfrm rot="10800000">
            <a:off x="3200400" y="1905000"/>
            <a:ext cx="3429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4" name="Straight Connector 180"/>
          <p:cNvCxnSpPr>
            <a:cxnSpLocks/>
          </p:cNvCxnSpPr>
          <p:nvPr/>
        </p:nvCxnSpPr>
        <p:spPr>
          <a:xfrm rot="10800000">
            <a:off x="8305800" y="32766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5" name="Straight Connector 181"/>
          <p:cNvCxnSpPr>
            <a:cxnSpLocks/>
          </p:cNvCxnSpPr>
          <p:nvPr/>
        </p:nvCxnSpPr>
        <p:spPr>
          <a:xfrm rot="5400000" flipH="1" flipV="1">
            <a:off x="6858000" y="24384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6" name="Straight Connector 182"/>
          <p:cNvCxnSpPr>
            <a:cxnSpLocks/>
          </p:cNvCxnSpPr>
          <p:nvPr/>
        </p:nvCxnSpPr>
        <p:spPr>
          <a:xfrm rot="10800000">
            <a:off x="8305800" y="36576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7" name="Straight Connector 183"/>
          <p:cNvCxnSpPr>
            <a:cxnSpLocks/>
          </p:cNvCxnSpPr>
          <p:nvPr/>
        </p:nvCxnSpPr>
        <p:spPr>
          <a:xfrm rot="5400000" flipH="1" flipV="1">
            <a:off x="8572500" y="37719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8" name="Straight Connector 184"/>
          <p:cNvCxnSpPr>
            <a:cxnSpLocks/>
          </p:cNvCxnSpPr>
          <p:nvPr/>
        </p:nvCxnSpPr>
        <p:spPr>
          <a:xfrm rot="10800000">
            <a:off x="8305800" y="3886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99" name="Straight Connector 185"/>
          <p:cNvCxnSpPr>
            <a:cxnSpLocks/>
          </p:cNvCxnSpPr>
          <p:nvPr/>
        </p:nvCxnSpPr>
        <p:spPr>
          <a:xfrm rot="5400000" flipH="1" flipV="1">
            <a:off x="8001000" y="41910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0" name="Straight Connector 186"/>
          <p:cNvCxnSpPr>
            <a:cxnSpLocks/>
          </p:cNvCxnSpPr>
          <p:nvPr/>
        </p:nvCxnSpPr>
        <p:spPr>
          <a:xfrm>
            <a:off x="7772400" y="44958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1" name="Straight Connector 187"/>
          <p:cNvCxnSpPr>
            <a:cxnSpLocks/>
          </p:cNvCxnSpPr>
          <p:nvPr/>
        </p:nvCxnSpPr>
        <p:spPr>
          <a:xfrm rot="5400000" flipH="1" flipV="1">
            <a:off x="6934200" y="3657600"/>
            <a:ext cx="1676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2" name="Straight Connector 188"/>
          <p:cNvCxnSpPr>
            <a:cxnSpLocks/>
          </p:cNvCxnSpPr>
          <p:nvPr/>
        </p:nvCxnSpPr>
        <p:spPr>
          <a:xfrm>
            <a:off x="3581400" y="2819400"/>
            <a:ext cx="419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3" name="Straight Connector 189"/>
          <p:cNvCxnSpPr>
            <a:cxnSpLocks/>
          </p:cNvCxnSpPr>
          <p:nvPr/>
        </p:nvCxnSpPr>
        <p:spPr>
          <a:xfrm rot="5400000" flipH="1" flipV="1">
            <a:off x="3314700" y="30861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4" name="Straight Connector 190"/>
          <p:cNvCxnSpPr>
            <a:cxnSpLocks/>
          </p:cNvCxnSpPr>
          <p:nvPr/>
        </p:nvCxnSpPr>
        <p:spPr>
          <a:xfrm rot="5400000" flipH="1" flipV="1">
            <a:off x="3695700" y="36195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5" name="Straight Connector 191"/>
          <p:cNvCxnSpPr>
            <a:cxnSpLocks/>
          </p:cNvCxnSpPr>
          <p:nvPr/>
        </p:nvCxnSpPr>
        <p:spPr>
          <a:xfrm rot="10800000">
            <a:off x="3581400" y="33528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6" name="Straight Connector 192"/>
          <p:cNvCxnSpPr>
            <a:cxnSpLocks/>
          </p:cNvCxnSpPr>
          <p:nvPr/>
        </p:nvCxnSpPr>
        <p:spPr>
          <a:xfrm rot="10800000">
            <a:off x="3581400" y="3886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7" name="Straight Connector 193"/>
          <p:cNvCxnSpPr>
            <a:cxnSpLocks/>
          </p:cNvCxnSpPr>
          <p:nvPr/>
        </p:nvCxnSpPr>
        <p:spPr>
          <a:xfrm rot="5400000" flipH="1" flipV="1">
            <a:off x="3467100" y="37719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8" name="Straight Connector 194"/>
          <p:cNvCxnSpPr>
            <a:cxnSpLocks/>
          </p:cNvCxnSpPr>
          <p:nvPr/>
        </p:nvCxnSpPr>
        <p:spPr>
          <a:xfrm rot="10800000">
            <a:off x="3200400" y="36576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09" name="Straight Connector 195"/>
          <p:cNvCxnSpPr>
            <a:cxnSpLocks/>
          </p:cNvCxnSpPr>
          <p:nvPr/>
        </p:nvCxnSpPr>
        <p:spPr>
          <a:xfrm rot="5400000" flipH="1" flipV="1">
            <a:off x="2971800" y="34290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0" name="Straight Connector 196"/>
          <p:cNvCxnSpPr>
            <a:cxnSpLocks/>
          </p:cNvCxnSpPr>
          <p:nvPr/>
        </p:nvCxnSpPr>
        <p:spPr>
          <a:xfrm rot="10800000">
            <a:off x="2667000" y="32004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1" name="Straight Connector 197"/>
          <p:cNvCxnSpPr>
            <a:cxnSpLocks/>
          </p:cNvCxnSpPr>
          <p:nvPr/>
        </p:nvCxnSpPr>
        <p:spPr>
          <a:xfrm rot="5400000" flipH="1" flipV="1">
            <a:off x="2552700" y="30861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2" name="Straight Connector 198"/>
          <p:cNvCxnSpPr>
            <a:cxnSpLocks/>
          </p:cNvCxnSpPr>
          <p:nvPr/>
        </p:nvCxnSpPr>
        <p:spPr>
          <a:xfrm>
            <a:off x="2667000" y="29718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3" name="Straight Connector 199"/>
          <p:cNvCxnSpPr>
            <a:cxnSpLocks/>
          </p:cNvCxnSpPr>
          <p:nvPr/>
        </p:nvCxnSpPr>
        <p:spPr>
          <a:xfrm rot="5400000" flipH="1" flipV="1">
            <a:off x="2933700" y="27051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4" name="Straight Connector 200"/>
          <p:cNvCxnSpPr>
            <a:cxnSpLocks/>
          </p:cNvCxnSpPr>
          <p:nvPr/>
        </p:nvCxnSpPr>
        <p:spPr>
          <a:xfrm>
            <a:off x="3200400" y="2438400"/>
            <a:ext cx="1905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5" name="Straight Connector 201"/>
          <p:cNvCxnSpPr>
            <a:cxnSpLocks/>
          </p:cNvCxnSpPr>
          <p:nvPr/>
        </p:nvCxnSpPr>
        <p:spPr>
          <a:xfrm rot="16200000" flipV="1">
            <a:off x="5029200" y="2438400"/>
            <a:ext cx="152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6" name="Straight Connector 202"/>
          <p:cNvCxnSpPr>
            <a:cxnSpLocks/>
          </p:cNvCxnSpPr>
          <p:nvPr/>
        </p:nvCxnSpPr>
        <p:spPr>
          <a:xfrm>
            <a:off x="5181600" y="25908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7" name="Straight Connector 203"/>
          <p:cNvCxnSpPr>
            <a:cxnSpLocks/>
          </p:cNvCxnSpPr>
          <p:nvPr/>
        </p:nvCxnSpPr>
        <p:spPr>
          <a:xfrm rot="5400000" flipH="1" flipV="1">
            <a:off x="5829300" y="24765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8" name="Straight Connector 204"/>
          <p:cNvCxnSpPr>
            <a:cxnSpLocks/>
          </p:cNvCxnSpPr>
          <p:nvPr/>
        </p:nvCxnSpPr>
        <p:spPr>
          <a:xfrm rot="10800000">
            <a:off x="5943600" y="2362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19" name="Straight Connector 205"/>
          <p:cNvCxnSpPr>
            <a:cxnSpLocks/>
          </p:cNvCxnSpPr>
          <p:nvPr/>
        </p:nvCxnSpPr>
        <p:spPr>
          <a:xfrm rot="5400000" flipH="1" flipV="1">
            <a:off x="6210300" y="24765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0" name="Straight Connector 206"/>
          <p:cNvCxnSpPr>
            <a:cxnSpLocks/>
          </p:cNvCxnSpPr>
          <p:nvPr/>
        </p:nvCxnSpPr>
        <p:spPr>
          <a:xfrm>
            <a:off x="6324600" y="25908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1" name="Straight Connector 207"/>
          <p:cNvCxnSpPr>
            <a:cxnSpLocks/>
          </p:cNvCxnSpPr>
          <p:nvPr/>
        </p:nvCxnSpPr>
        <p:spPr>
          <a:xfrm rot="10800000">
            <a:off x="7010400" y="22860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2" name="Straight Connector 208"/>
          <p:cNvCxnSpPr>
            <a:cxnSpLocks/>
          </p:cNvCxnSpPr>
          <p:nvPr/>
        </p:nvCxnSpPr>
        <p:spPr>
          <a:xfrm rot="5400000" flipH="1" flipV="1">
            <a:off x="7315200" y="2209800"/>
            <a:ext cx="152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3" name="Straight Connector 209"/>
          <p:cNvCxnSpPr>
            <a:cxnSpLocks/>
          </p:cNvCxnSpPr>
          <p:nvPr/>
        </p:nvCxnSpPr>
        <p:spPr>
          <a:xfrm rot="10800000">
            <a:off x="6629400" y="21336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4" name="Straight Connector 210"/>
          <p:cNvCxnSpPr>
            <a:cxnSpLocks/>
          </p:cNvCxnSpPr>
          <p:nvPr/>
        </p:nvCxnSpPr>
        <p:spPr>
          <a:xfrm rot="5400000" flipH="1" flipV="1">
            <a:off x="6515100" y="20193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5" name="Straight Connector 211"/>
          <p:cNvCxnSpPr>
            <a:cxnSpLocks/>
          </p:cNvCxnSpPr>
          <p:nvPr/>
        </p:nvCxnSpPr>
        <p:spPr>
          <a:xfrm rot="5400000" flipH="1" flipV="1">
            <a:off x="8115300" y="34671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48609" name="Rectangle 212"/>
          <p:cNvSpPr/>
          <p:nvPr/>
        </p:nvSpPr>
        <p:spPr>
          <a:xfrm>
            <a:off x="2971800" y="1752600"/>
            <a:ext cx="152400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  <p:sndAc>
      <p:stSnd>
        <p:snd r:embed="rId3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9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9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45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45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145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45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45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145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45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45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14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45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45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145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45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45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145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45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45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145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45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145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14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45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45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145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45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45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14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4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4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14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4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4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14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4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4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14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4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4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314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4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14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314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45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4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14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14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14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314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14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14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314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4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4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314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4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4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314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14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14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314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14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4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314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145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145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314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14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14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314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14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14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314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4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4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314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4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14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314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14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14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3145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14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14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1000"/>
                                        <p:tgtEl>
                                          <p:spTgt spid="314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14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14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314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14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14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314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14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14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3" dur="1000"/>
                                        <p:tgtEl>
                                          <p:spTgt spid="314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14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14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8" dur="1000"/>
                                        <p:tgtEl>
                                          <p:spTgt spid="314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14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14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3" dur="1000"/>
                                        <p:tgtEl>
                                          <p:spTgt spid="314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14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14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8" dur="1000"/>
                                        <p:tgtEl>
                                          <p:spTgt spid="314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14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14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3" dur="1000"/>
                                        <p:tgtEl>
                                          <p:spTgt spid="314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14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14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8" dur="1000"/>
                                        <p:tgtEl>
                                          <p:spTgt spid="314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14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314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3" dur="1000"/>
                                        <p:tgtEl>
                                          <p:spTgt spid="314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14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314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8" dur="1000"/>
                                        <p:tgtEl>
                                          <p:spTgt spid="3145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14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145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3" dur="1000"/>
                                        <p:tgtEl>
                                          <p:spTgt spid="3145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3145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145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8" dur="1000"/>
                                        <p:tgtEl>
                                          <p:spTgt spid="3145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314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14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3" dur="1000"/>
                                        <p:tgtEl>
                                          <p:spTgt spid="314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314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3145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8" dur="1000"/>
                                        <p:tgtEl>
                                          <p:spTgt spid="314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3145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3145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3" dur="1000"/>
                                        <p:tgtEl>
                                          <p:spTgt spid="3145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314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3145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8" dur="1000"/>
                                        <p:tgtEl>
                                          <p:spTgt spid="314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3145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3145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3" dur="1000"/>
                                        <p:tgtEl>
                                          <p:spTgt spid="314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314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314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8" dur="1000"/>
                                        <p:tgtEl>
                                          <p:spTgt spid="314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3145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3145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3" dur="1000"/>
                                        <p:tgtEl>
                                          <p:spTgt spid="314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3145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3145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8" dur="1000"/>
                                        <p:tgtEl>
                                          <p:spTgt spid="3145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3145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3145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3" dur="1000"/>
                                        <p:tgtEl>
                                          <p:spTgt spid="314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3145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3145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8" dur="1000"/>
                                        <p:tgtEl>
                                          <p:spTgt spid="3145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3145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3145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3" dur="1000"/>
                                        <p:tgtEl>
                                          <p:spTgt spid="3145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3145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3145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8" dur="1000"/>
                                        <p:tgtEl>
                                          <p:spTgt spid="3145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3145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3145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3" dur="1000"/>
                                        <p:tgtEl>
                                          <p:spTgt spid="3145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3145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3145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8" dur="1000"/>
                                        <p:tgtEl>
                                          <p:spTgt spid="3145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3145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3145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3" dur="1000"/>
                                        <p:tgtEl>
                                          <p:spTgt spid="3145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3145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3145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8" dur="1000"/>
                                        <p:tgtEl>
                                          <p:spTgt spid="3145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3145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3145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3" dur="1000"/>
                                        <p:tgtEl>
                                          <p:spTgt spid="3145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8" dur="1000"/>
                                        <p:tgtEl>
                                          <p:spTgt spid="104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2097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2097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3" dur="1000"/>
                                        <p:tgtEl>
                                          <p:spTgt spid="209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7" dur="1000"/>
                                        <p:tgtEl>
                                          <p:spTgt spid="3145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1000"/>
                            </p:stCondLst>
                            <p:childTnLst>
                              <p:par>
                                <p:cTn id="32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1" dur="500"/>
                                        <p:tgtEl>
                                          <p:spTgt spid="3145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1500"/>
                            </p:stCondLst>
                            <p:childTnLst>
                              <p:par>
                                <p:cTn id="32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5" dur="500"/>
                                        <p:tgtEl>
                                          <p:spTgt spid="3145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2000"/>
                            </p:stCondLst>
                            <p:childTnLst>
                              <p:par>
                                <p:cTn id="32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9" dur="500"/>
                                        <p:tgtEl>
                                          <p:spTgt spid="3145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3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3" dur="500"/>
                                        <p:tgtEl>
                                          <p:spTgt spid="3145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3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37" dur="500"/>
                                        <p:tgtEl>
                                          <p:spTgt spid="3145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3500"/>
                            </p:stCondLst>
                            <p:childTnLst>
                              <p:par>
                                <p:cTn id="34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1" dur="500"/>
                                        <p:tgtEl>
                                          <p:spTgt spid="3145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5" dur="500"/>
                                        <p:tgtEl>
                                          <p:spTgt spid="3145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4500"/>
                            </p:stCondLst>
                            <p:childTnLst>
                              <p:par>
                                <p:cTn id="348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49" dur="500"/>
                                        <p:tgtEl>
                                          <p:spTgt spid="3145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5000"/>
                            </p:stCondLst>
                            <p:childTnLst>
                              <p:par>
                                <p:cTn id="35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3" dur="500"/>
                                        <p:tgtEl>
                                          <p:spTgt spid="3145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5500"/>
                            </p:stCondLst>
                            <p:childTnLst>
                              <p:par>
                                <p:cTn id="35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57" dur="500"/>
                                        <p:tgtEl>
                                          <p:spTgt spid="3145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6000"/>
                            </p:stCondLst>
                            <p:childTnLst>
                              <p:par>
                                <p:cTn id="36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1" dur="500"/>
                                        <p:tgtEl>
                                          <p:spTgt spid="3145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6500"/>
                            </p:stCondLst>
                            <p:childTnLst>
                              <p:par>
                                <p:cTn id="36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5" dur="500"/>
                                        <p:tgtEl>
                                          <p:spTgt spid="3145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7000"/>
                            </p:stCondLst>
                            <p:childTnLst>
                              <p:par>
                                <p:cTn id="36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9" dur="500"/>
                                        <p:tgtEl>
                                          <p:spTgt spid="3145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7500"/>
                            </p:stCondLst>
                            <p:childTnLst>
                              <p:par>
                                <p:cTn id="37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73" dur="500"/>
                                        <p:tgtEl>
                                          <p:spTgt spid="3145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8000"/>
                            </p:stCondLst>
                            <p:childTnLst>
                              <p:par>
                                <p:cTn id="37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7" dur="500"/>
                                        <p:tgtEl>
                                          <p:spTgt spid="3145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8500"/>
                            </p:stCondLst>
                            <p:childTnLst>
                              <p:par>
                                <p:cTn id="38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1" dur="500"/>
                                        <p:tgtEl>
                                          <p:spTgt spid="31457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9000"/>
                            </p:stCondLst>
                            <p:childTnLst>
                              <p:par>
                                <p:cTn id="38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5" dur="500"/>
                                        <p:tgtEl>
                                          <p:spTgt spid="31457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9" dur="500"/>
                                        <p:tgtEl>
                                          <p:spTgt spid="3145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9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3" dur="500"/>
                                        <p:tgtEl>
                                          <p:spTgt spid="314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97" dur="500"/>
                                        <p:tgtEl>
                                          <p:spTgt spid="314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40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1" dur="500"/>
                                        <p:tgtEl>
                                          <p:spTgt spid="3145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40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05" dur="500"/>
                                        <p:tgtEl>
                                          <p:spTgt spid="314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0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9" dur="500"/>
                                        <p:tgtEl>
                                          <p:spTgt spid="314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2500"/>
                            </p:stCondLst>
                            <p:childTnLst>
                              <p:par>
                                <p:cTn id="41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3" dur="500"/>
                                        <p:tgtEl>
                                          <p:spTgt spid="3145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17" dur="500"/>
                                        <p:tgtEl>
                                          <p:spTgt spid="3145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3500"/>
                            </p:stCondLst>
                            <p:childTnLst>
                              <p:par>
                                <p:cTn id="42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1" dur="500"/>
                                        <p:tgtEl>
                                          <p:spTgt spid="3145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5" dur="500"/>
                                        <p:tgtEl>
                                          <p:spTgt spid="3145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8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29" dur="500"/>
                                        <p:tgtEl>
                                          <p:spTgt spid="3145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5000"/>
                            </p:stCondLst>
                            <p:childTnLst>
                              <p:par>
                                <p:cTn id="43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3" dur="500"/>
                                        <p:tgtEl>
                                          <p:spTgt spid="3145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15500"/>
                            </p:stCondLst>
                            <p:childTnLst>
                              <p:par>
                                <p:cTn id="43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37" dur="500"/>
                                        <p:tgtEl>
                                          <p:spTgt spid="3145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1" dur="500"/>
                                        <p:tgtEl>
                                          <p:spTgt spid="3145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6500"/>
                            </p:stCondLst>
                            <p:childTnLst>
                              <p:par>
                                <p:cTn id="44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45" dur="1000"/>
                                        <p:tgtEl>
                                          <p:spTgt spid="3145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7500"/>
                            </p:stCondLst>
                            <p:childTnLst>
                              <p:par>
                                <p:cTn id="44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9" dur="500"/>
                                        <p:tgtEl>
                                          <p:spTgt spid="3145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8000"/>
                            </p:stCondLst>
                            <p:childTnLst>
                              <p:par>
                                <p:cTn id="45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3" dur="500"/>
                                        <p:tgtEl>
                                          <p:spTgt spid="3145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8500"/>
                            </p:stCondLst>
                            <p:childTnLst>
                              <p:par>
                                <p:cTn id="45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57" dur="500"/>
                                        <p:tgtEl>
                                          <p:spTgt spid="3145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9000"/>
                            </p:stCondLst>
                            <p:childTnLst>
                              <p:par>
                                <p:cTn id="46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61" dur="500"/>
                                        <p:tgtEl>
                                          <p:spTgt spid="3145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9500"/>
                            </p:stCondLst>
                            <p:childTnLst>
                              <p:par>
                                <p:cTn id="46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5" dur="500"/>
                                        <p:tgtEl>
                                          <p:spTgt spid="3145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468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69" dur="500"/>
                                        <p:tgtEl>
                                          <p:spTgt spid="3145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20500"/>
                            </p:stCondLst>
                            <p:childTnLst>
                              <p:par>
                                <p:cTn id="47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3" dur="500"/>
                                        <p:tgtEl>
                                          <p:spTgt spid="3145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21000"/>
                            </p:stCondLst>
                            <p:childTnLst>
                              <p:par>
                                <p:cTn id="47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77" dur="500"/>
                                        <p:tgtEl>
                                          <p:spTgt spid="3145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21500"/>
                            </p:stCondLst>
                            <p:childTnLst>
                              <p:par>
                                <p:cTn id="48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1" dur="500"/>
                                        <p:tgtEl>
                                          <p:spTgt spid="3145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22000"/>
                            </p:stCondLst>
                            <p:childTnLst>
                              <p:par>
                                <p:cTn id="48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5" dur="500"/>
                                        <p:tgtEl>
                                          <p:spTgt spid="3145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22500"/>
                            </p:stCondLst>
                            <p:childTnLst>
                              <p:par>
                                <p:cTn id="48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9" dur="500"/>
                                        <p:tgtEl>
                                          <p:spTgt spid="3145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23000"/>
                            </p:stCondLst>
                            <p:childTnLst>
                              <p:par>
                                <p:cTn id="49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3" dur="500"/>
                                        <p:tgtEl>
                                          <p:spTgt spid="3145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23500"/>
                            </p:stCondLst>
                            <p:childTnLst>
                              <p:par>
                                <p:cTn id="49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7" dur="500"/>
                                        <p:tgtEl>
                                          <p:spTgt spid="3145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24000"/>
                            </p:stCondLst>
                            <p:childTnLst>
                              <p:par>
                                <p:cTn id="50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1" dur="500"/>
                                        <p:tgtEl>
                                          <p:spTgt spid="31458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24500"/>
                            </p:stCondLst>
                            <p:childTnLst>
                              <p:par>
                                <p:cTn id="50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5" dur="500"/>
                                        <p:tgtEl>
                                          <p:spTgt spid="31458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7" fill="hold">
                            <p:stCondLst>
                              <p:cond delay="25000"/>
                            </p:stCondLst>
                            <p:childTnLst>
                              <p:par>
                                <p:cTn id="50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9" dur="500"/>
                                        <p:tgtEl>
                                          <p:spTgt spid="31458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25500"/>
                            </p:stCondLst>
                            <p:childTnLst>
                              <p:par>
                                <p:cTn id="51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13" dur="500"/>
                                        <p:tgtEl>
                                          <p:spTgt spid="31458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26000"/>
                            </p:stCondLst>
                            <p:childTnLst>
                              <p:par>
                                <p:cTn id="51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7" dur="500"/>
                                        <p:tgtEl>
                                          <p:spTgt spid="3145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26500"/>
                            </p:stCondLst>
                            <p:childTnLst>
                              <p:par>
                                <p:cTn id="52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1" dur="500"/>
                                        <p:tgtEl>
                                          <p:spTgt spid="3145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27000"/>
                            </p:stCondLst>
                            <p:childTnLst>
                              <p:par>
                                <p:cTn id="52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5" dur="500"/>
                                        <p:tgtEl>
                                          <p:spTgt spid="31458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27500"/>
                            </p:stCondLst>
                            <p:childTnLst>
                              <p:par>
                                <p:cTn id="52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9" dur="500"/>
                                        <p:tgtEl>
                                          <p:spTgt spid="31458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1" fill="hold">
                            <p:stCondLst>
                              <p:cond delay="28000"/>
                            </p:stCondLst>
                            <p:childTnLst>
                              <p:par>
                                <p:cTn id="53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33" dur="500"/>
                                        <p:tgtEl>
                                          <p:spTgt spid="3145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28500"/>
                            </p:stCondLst>
                            <p:childTnLst>
                              <p:par>
                                <p:cTn id="53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7" dur="500"/>
                                        <p:tgtEl>
                                          <p:spTgt spid="3145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29000"/>
                            </p:stCondLst>
                            <p:childTnLst>
                              <p:par>
                                <p:cTn id="54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41" dur="500"/>
                                        <p:tgtEl>
                                          <p:spTgt spid="3145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29500"/>
                            </p:stCondLst>
                            <p:childTnLst>
                              <p:par>
                                <p:cTn id="544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5" dur="500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6" dur="500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8" grpId="0"/>
      <p:bldP spid="1048609" grpId="0" animBg="1"/>
      <p:bldP spid="1048609" grpId="1" animBg="1"/>
      <p:bldP spid="1048609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8229600" cy="1143000"/>
          </a:xfrm>
        </p:spPr>
        <p:txBody>
          <a:bodyPr/>
          <a:lstStyle/>
          <a:p>
            <a:r>
              <a:rPr lang="en-US" dirty="0"/>
              <a:t>Dream Job:</a:t>
            </a:r>
          </a:p>
        </p:txBody>
      </p:sp>
      <p:pic>
        <p:nvPicPr>
          <p:cNvPr id="2097162" name="Content Placeholder 3" descr="dream-job-647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743201" y="1981200"/>
            <a:ext cx="6429375" cy="3810000"/>
          </a:xfrm>
        </p:spPr>
      </p:pic>
      <p:pic>
        <p:nvPicPr>
          <p:cNvPr id="2097163" name="Picture 2" descr="C:\Users\Alee\Downloads\maz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524000"/>
            <a:ext cx="9144000" cy="5334000"/>
          </a:xfrm>
          <a:prstGeom prst="rect">
            <a:avLst/>
          </a:prstGeom>
          <a:noFill/>
        </p:spPr>
      </p:pic>
      <p:cxnSp>
        <p:nvCxnSpPr>
          <p:cNvPr id="3145826" name="Straight Connector 65"/>
          <p:cNvCxnSpPr>
            <a:cxnSpLocks/>
          </p:cNvCxnSpPr>
          <p:nvPr/>
        </p:nvCxnSpPr>
        <p:spPr>
          <a:xfrm>
            <a:off x="2590800" y="6172200"/>
            <a:ext cx="3276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7" name="Straight Connector 66"/>
          <p:cNvCxnSpPr>
            <a:cxnSpLocks/>
          </p:cNvCxnSpPr>
          <p:nvPr/>
        </p:nvCxnSpPr>
        <p:spPr>
          <a:xfrm rot="5400000" flipH="1" flipV="1">
            <a:off x="5562600" y="5867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8" name="Straight Connector 67"/>
          <p:cNvCxnSpPr>
            <a:cxnSpLocks/>
          </p:cNvCxnSpPr>
          <p:nvPr/>
        </p:nvCxnSpPr>
        <p:spPr>
          <a:xfrm>
            <a:off x="5867400" y="5562600"/>
            <a:ext cx="1371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29" name="Straight Connector 68"/>
          <p:cNvCxnSpPr>
            <a:cxnSpLocks/>
          </p:cNvCxnSpPr>
          <p:nvPr/>
        </p:nvCxnSpPr>
        <p:spPr>
          <a:xfrm rot="5400000">
            <a:off x="6934200" y="5867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0" name="Straight Connector 69"/>
          <p:cNvCxnSpPr>
            <a:cxnSpLocks/>
          </p:cNvCxnSpPr>
          <p:nvPr/>
        </p:nvCxnSpPr>
        <p:spPr>
          <a:xfrm>
            <a:off x="7239000" y="6172200"/>
            <a:ext cx="1219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1" name="Straight Connector 70"/>
          <p:cNvCxnSpPr>
            <a:cxnSpLocks/>
          </p:cNvCxnSpPr>
          <p:nvPr/>
        </p:nvCxnSpPr>
        <p:spPr>
          <a:xfrm rot="5400000">
            <a:off x="8305800" y="63246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2" name="Straight Connector 71"/>
          <p:cNvCxnSpPr>
            <a:cxnSpLocks/>
          </p:cNvCxnSpPr>
          <p:nvPr/>
        </p:nvCxnSpPr>
        <p:spPr>
          <a:xfrm>
            <a:off x="8458200" y="6477000"/>
            <a:ext cx="990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3" name="Straight Connector 72"/>
          <p:cNvCxnSpPr>
            <a:cxnSpLocks/>
          </p:cNvCxnSpPr>
          <p:nvPr/>
        </p:nvCxnSpPr>
        <p:spPr>
          <a:xfrm rot="5400000" flipH="1" flipV="1">
            <a:off x="9182100" y="62103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4" name="Straight Connector 73"/>
          <p:cNvCxnSpPr>
            <a:cxnSpLocks/>
          </p:cNvCxnSpPr>
          <p:nvPr/>
        </p:nvCxnSpPr>
        <p:spPr>
          <a:xfrm rot="10800000">
            <a:off x="8991600" y="5943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5" name="Straight Connector 74"/>
          <p:cNvCxnSpPr>
            <a:cxnSpLocks/>
          </p:cNvCxnSpPr>
          <p:nvPr/>
        </p:nvCxnSpPr>
        <p:spPr>
          <a:xfrm rot="5400000" flipH="1" flipV="1">
            <a:off x="8801100" y="57531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6" name="Straight Connector 75"/>
          <p:cNvCxnSpPr>
            <a:cxnSpLocks/>
          </p:cNvCxnSpPr>
          <p:nvPr/>
        </p:nvCxnSpPr>
        <p:spPr>
          <a:xfrm>
            <a:off x="8991600" y="55626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7" name="Straight Connector 76"/>
          <p:cNvCxnSpPr>
            <a:cxnSpLocks/>
          </p:cNvCxnSpPr>
          <p:nvPr/>
        </p:nvCxnSpPr>
        <p:spPr>
          <a:xfrm rot="5400000" flipH="1" flipV="1">
            <a:off x="9144000" y="51816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8" name="Straight Connector 77"/>
          <p:cNvCxnSpPr>
            <a:cxnSpLocks/>
          </p:cNvCxnSpPr>
          <p:nvPr/>
        </p:nvCxnSpPr>
        <p:spPr>
          <a:xfrm rot="10800000">
            <a:off x="9067800" y="4800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39" name="Straight Connector 78"/>
          <p:cNvCxnSpPr>
            <a:cxnSpLocks/>
          </p:cNvCxnSpPr>
          <p:nvPr/>
        </p:nvCxnSpPr>
        <p:spPr>
          <a:xfrm rot="5400000">
            <a:off x="8991600" y="4876800"/>
            <a:ext cx="152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0" name="Straight Connector 79"/>
          <p:cNvCxnSpPr>
            <a:cxnSpLocks/>
          </p:cNvCxnSpPr>
          <p:nvPr/>
        </p:nvCxnSpPr>
        <p:spPr>
          <a:xfrm rot="10800000">
            <a:off x="8686800" y="49530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1" name="Straight Connector 80"/>
          <p:cNvCxnSpPr>
            <a:cxnSpLocks/>
          </p:cNvCxnSpPr>
          <p:nvPr/>
        </p:nvCxnSpPr>
        <p:spPr>
          <a:xfrm rot="5400000" flipH="1" flipV="1">
            <a:off x="8458200" y="47244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2" name="Straight Connector 81"/>
          <p:cNvCxnSpPr>
            <a:cxnSpLocks/>
          </p:cNvCxnSpPr>
          <p:nvPr/>
        </p:nvCxnSpPr>
        <p:spPr>
          <a:xfrm>
            <a:off x="8686800" y="44958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3" name="Straight Connector 82"/>
          <p:cNvCxnSpPr>
            <a:cxnSpLocks/>
          </p:cNvCxnSpPr>
          <p:nvPr/>
        </p:nvCxnSpPr>
        <p:spPr>
          <a:xfrm rot="5400000" flipH="1" flipV="1">
            <a:off x="8915400" y="42672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4" name="Straight Connector 83"/>
          <p:cNvCxnSpPr>
            <a:cxnSpLocks/>
          </p:cNvCxnSpPr>
          <p:nvPr/>
        </p:nvCxnSpPr>
        <p:spPr>
          <a:xfrm>
            <a:off x="9144000" y="4038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5" name="Straight Connector 84"/>
          <p:cNvCxnSpPr>
            <a:cxnSpLocks/>
          </p:cNvCxnSpPr>
          <p:nvPr/>
        </p:nvCxnSpPr>
        <p:spPr>
          <a:xfrm rot="5400000" flipH="1" flipV="1">
            <a:off x="9220200" y="36576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6" name="Straight Connector 85"/>
          <p:cNvCxnSpPr>
            <a:cxnSpLocks/>
          </p:cNvCxnSpPr>
          <p:nvPr/>
        </p:nvCxnSpPr>
        <p:spPr>
          <a:xfrm>
            <a:off x="9067800" y="32766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7" name="Straight Connector 86"/>
          <p:cNvCxnSpPr>
            <a:cxnSpLocks/>
          </p:cNvCxnSpPr>
          <p:nvPr/>
        </p:nvCxnSpPr>
        <p:spPr>
          <a:xfrm rot="5400000" flipH="1" flipV="1">
            <a:off x="8915400" y="31242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8" name="Straight Connector 87"/>
          <p:cNvCxnSpPr>
            <a:cxnSpLocks/>
          </p:cNvCxnSpPr>
          <p:nvPr/>
        </p:nvCxnSpPr>
        <p:spPr>
          <a:xfrm rot="10800000">
            <a:off x="8686800" y="29718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49" name="Straight Connector 88"/>
          <p:cNvCxnSpPr>
            <a:cxnSpLocks/>
          </p:cNvCxnSpPr>
          <p:nvPr/>
        </p:nvCxnSpPr>
        <p:spPr>
          <a:xfrm rot="5400000" flipH="1" flipV="1">
            <a:off x="8534400" y="31242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0" name="Straight Connector 89"/>
          <p:cNvCxnSpPr>
            <a:cxnSpLocks/>
          </p:cNvCxnSpPr>
          <p:nvPr/>
        </p:nvCxnSpPr>
        <p:spPr>
          <a:xfrm rot="10800000">
            <a:off x="8305800" y="32766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1" name="Straight Connector 90"/>
          <p:cNvCxnSpPr>
            <a:cxnSpLocks/>
          </p:cNvCxnSpPr>
          <p:nvPr/>
        </p:nvCxnSpPr>
        <p:spPr>
          <a:xfrm rot="5400000" flipH="1" flipV="1">
            <a:off x="6858000" y="24384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2" name="Straight Connector 91"/>
          <p:cNvCxnSpPr>
            <a:cxnSpLocks/>
          </p:cNvCxnSpPr>
          <p:nvPr/>
        </p:nvCxnSpPr>
        <p:spPr>
          <a:xfrm rot="10800000">
            <a:off x="8305800" y="36576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3" name="Straight Connector 92"/>
          <p:cNvCxnSpPr>
            <a:cxnSpLocks/>
          </p:cNvCxnSpPr>
          <p:nvPr/>
        </p:nvCxnSpPr>
        <p:spPr>
          <a:xfrm rot="5400000" flipH="1" flipV="1">
            <a:off x="8572500" y="37719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4" name="Straight Connector 93"/>
          <p:cNvCxnSpPr>
            <a:cxnSpLocks/>
          </p:cNvCxnSpPr>
          <p:nvPr/>
        </p:nvCxnSpPr>
        <p:spPr>
          <a:xfrm rot="10800000">
            <a:off x="8305800" y="3886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5" name="Straight Connector 94"/>
          <p:cNvCxnSpPr>
            <a:cxnSpLocks/>
          </p:cNvCxnSpPr>
          <p:nvPr/>
        </p:nvCxnSpPr>
        <p:spPr>
          <a:xfrm rot="5400000" flipH="1" flipV="1">
            <a:off x="8001000" y="41910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6" name="Straight Connector 95"/>
          <p:cNvCxnSpPr>
            <a:cxnSpLocks/>
          </p:cNvCxnSpPr>
          <p:nvPr/>
        </p:nvCxnSpPr>
        <p:spPr>
          <a:xfrm>
            <a:off x="7772400" y="44958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7" name="Straight Connector 96"/>
          <p:cNvCxnSpPr>
            <a:cxnSpLocks/>
          </p:cNvCxnSpPr>
          <p:nvPr/>
        </p:nvCxnSpPr>
        <p:spPr>
          <a:xfrm rot="5400000" flipH="1" flipV="1">
            <a:off x="6934200" y="3657600"/>
            <a:ext cx="1676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8" name="Straight Connector 97"/>
          <p:cNvCxnSpPr>
            <a:cxnSpLocks/>
          </p:cNvCxnSpPr>
          <p:nvPr/>
        </p:nvCxnSpPr>
        <p:spPr>
          <a:xfrm>
            <a:off x="3581400" y="2819400"/>
            <a:ext cx="419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59" name="Straight Connector 98"/>
          <p:cNvCxnSpPr>
            <a:cxnSpLocks/>
          </p:cNvCxnSpPr>
          <p:nvPr/>
        </p:nvCxnSpPr>
        <p:spPr>
          <a:xfrm rot="5400000" flipH="1" flipV="1">
            <a:off x="3314700" y="30861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0" name="Straight Connector 99"/>
          <p:cNvCxnSpPr>
            <a:cxnSpLocks/>
          </p:cNvCxnSpPr>
          <p:nvPr/>
        </p:nvCxnSpPr>
        <p:spPr>
          <a:xfrm rot="5400000" flipH="1" flipV="1">
            <a:off x="3695700" y="36195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1" name="Straight Connector 100"/>
          <p:cNvCxnSpPr>
            <a:cxnSpLocks/>
          </p:cNvCxnSpPr>
          <p:nvPr/>
        </p:nvCxnSpPr>
        <p:spPr>
          <a:xfrm rot="10800000">
            <a:off x="3581400" y="33528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2" name="Straight Connector 101"/>
          <p:cNvCxnSpPr>
            <a:cxnSpLocks/>
          </p:cNvCxnSpPr>
          <p:nvPr/>
        </p:nvCxnSpPr>
        <p:spPr>
          <a:xfrm rot="10800000">
            <a:off x="3581400" y="3886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3" name="Straight Connector 102"/>
          <p:cNvCxnSpPr>
            <a:cxnSpLocks/>
          </p:cNvCxnSpPr>
          <p:nvPr/>
        </p:nvCxnSpPr>
        <p:spPr>
          <a:xfrm rot="5400000" flipH="1" flipV="1">
            <a:off x="3467100" y="37719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4" name="Straight Connector 103"/>
          <p:cNvCxnSpPr>
            <a:cxnSpLocks/>
          </p:cNvCxnSpPr>
          <p:nvPr/>
        </p:nvCxnSpPr>
        <p:spPr>
          <a:xfrm rot="10800000">
            <a:off x="3200400" y="36576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5" name="Straight Connector 104"/>
          <p:cNvCxnSpPr>
            <a:cxnSpLocks/>
          </p:cNvCxnSpPr>
          <p:nvPr/>
        </p:nvCxnSpPr>
        <p:spPr>
          <a:xfrm rot="5400000" flipH="1" flipV="1">
            <a:off x="2971800" y="34290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6" name="Straight Connector 105"/>
          <p:cNvCxnSpPr>
            <a:cxnSpLocks/>
          </p:cNvCxnSpPr>
          <p:nvPr/>
        </p:nvCxnSpPr>
        <p:spPr>
          <a:xfrm rot="10800000">
            <a:off x="2667000" y="32004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7" name="Straight Connector 106"/>
          <p:cNvCxnSpPr>
            <a:cxnSpLocks/>
          </p:cNvCxnSpPr>
          <p:nvPr/>
        </p:nvCxnSpPr>
        <p:spPr>
          <a:xfrm rot="5400000" flipH="1" flipV="1">
            <a:off x="2552700" y="30861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8" name="Straight Connector 107"/>
          <p:cNvCxnSpPr>
            <a:cxnSpLocks/>
          </p:cNvCxnSpPr>
          <p:nvPr/>
        </p:nvCxnSpPr>
        <p:spPr>
          <a:xfrm>
            <a:off x="2667000" y="29718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69" name="Straight Connector 108"/>
          <p:cNvCxnSpPr>
            <a:cxnSpLocks/>
          </p:cNvCxnSpPr>
          <p:nvPr/>
        </p:nvCxnSpPr>
        <p:spPr>
          <a:xfrm rot="5400000" flipH="1" flipV="1">
            <a:off x="2892084" y="2674036"/>
            <a:ext cx="543951" cy="7268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0" name="Straight Connector 109"/>
          <p:cNvCxnSpPr>
            <a:cxnSpLocks/>
          </p:cNvCxnSpPr>
          <p:nvPr/>
        </p:nvCxnSpPr>
        <p:spPr>
          <a:xfrm>
            <a:off x="3200400" y="2438400"/>
            <a:ext cx="1905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1" name="Straight Connector 110"/>
          <p:cNvCxnSpPr>
            <a:cxnSpLocks/>
          </p:cNvCxnSpPr>
          <p:nvPr/>
        </p:nvCxnSpPr>
        <p:spPr>
          <a:xfrm rot="16200000" flipV="1">
            <a:off x="5029200" y="2438400"/>
            <a:ext cx="152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2" name="Straight Connector 111"/>
          <p:cNvCxnSpPr>
            <a:cxnSpLocks/>
          </p:cNvCxnSpPr>
          <p:nvPr/>
        </p:nvCxnSpPr>
        <p:spPr>
          <a:xfrm>
            <a:off x="5181600" y="25908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3" name="Straight Connector 112"/>
          <p:cNvCxnSpPr>
            <a:cxnSpLocks/>
          </p:cNvCxnSpPr>
          <p:nvPr/>
        </p:nvCxnSpPr>
        <p:spPr>
          <a:xfrm rot="5400000" flipH="1" flipV="1">
            <a:off x="5829300" y="24765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4" name="Straight Connector 113"/>
          <p:cNvCxnSpPr>
            <a:cxnSpLocks/>
          </p:cNvCxnSpPr>
          <p:nvPr/>
        </p:nvCxnSpPr>
        <p:spPr>
          <a:xfrm rot="10800000">
            <a:off x="5943600" y="2362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5" name="Straight Connector 114"/>
          <p:cNvCxnSpPr>
            <a:cxnSpLocks/>
          </p:cNvCxnSpPr>
          <p:nvPr/>
        </p:nvCxnSpPr>
        <p:spPr>
          <a:xfrm rot="5400000" flipH="1" flipV="1">
            <a:off x="6210300" y="24765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6" name="Straight Connector 115"/>
          <p:cNvCxnSpPr>
            <a:cxnSpLocks/>
          </p:cNvCxnSpPr>
          <p:nvPr/>
        </p:nvCxnSpPr>
        <p:spPr>
          <a:xfrm>
            <a:off x="6324600" y="25908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7" name="Straight Connector 116"/>
          <p:cNvCxnSpPr>
            <a:cxnSpLocks/>
          </p:cNvCxnSpPr>
          <p:nvPr/>
        </p:nvCxnSpPr>
        <p:spPr>
          <a:xfrm rot="10800000">
            <a:off x="7010400" y="22860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8" name="Straight Connector 117"/>
          <p:cNvCxnSpPr>
            <a:cxnSpLocks/>
          </p:cNvCxnSpPr>
          <p:nvPr/>
        </p:nvCxnSpPr>
        <p:spPr>
          <a:xfrm rot="5400000" flipH="1" flipV="1">
            <a:off x="7315200" y="2209800"/>
            <a:ext cx="152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79" name="Straight Connector 118"/>
          <p:cNvCxnSpPr>
            <a:cxnSpLocks/>
          </p:cNvCxnSpPr>
          <p:nvPr/>
        </p:nvCxnSpPr>
        <p:spPr>
          <a:xfrm rot="10800000">
            <a:off x="6629400" y="21336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0" name="Straight Connector 119"/>
          <p:cNvCxnSpPr>
            <a:cxnSpLocks/>
          </p:cNvCxnSpPr>
          <p:nvPr/>
        </p:nvCxnSpPr>
        <p:spPr>
          <a:xfrm rot="5400000" flipH="1" flipV="1">
            <a:off x="6515100" y="20193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1" name="Straight Connector 120"/>
          <p:cNvCxnSpPr>
            <a:cxnSpLocks/>
          </p:cNvCxnSpPr>
          <p:nvPr/>
        </p:nvCxnSpPr>
        <p:spPr>
          <a:xfrm rot="5400000" flipH="1" flipV="1">
            <a:off x="8115300" y="34671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2" name="Straight Connector 122"/>
          <p:cNvCxnSpPr>
            <a:cxnSpLocks/>
          </p:cNvCxnSpPr>
          <p:nvPr/>
        </p:nvCxnSpPr>
        <p:spPr>
          <a:xfrm>
            <a:off x="5638800" y="1905000"/>
            <a:ext cx="990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3" name="Straight Connector 123"/>
          <p:cNvCxnSpPr>
            <a:cxnSpLocks/>
          </p:cNvCxnSpPr>
          <p:nvPr/>
        </p:nvCxnSpPr>
        <p:spPr>
          <a:xfrm rot="5400000" flipH="1" flipV="1">
            <a:off x="5524500" y="20193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4" name="Straight Connector 124"/>
          <p:cNvCxnSpPr>
            <a:cxnSpLocks/>
          </p:cNvCxnSpPr>
          <p:nvPr/>
        </p:nvCxnSpPr>
        <p:spPr>
          <a:xfrm>
            <a:off x="2590800" y="2133600"/>
            <a:ext cx="3048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5" name="Straight Connector 125"/>
          <p:cNvCxnSpPr>
            <a:cxnSpLocks/>
          </p:cNvCxnSpPr>
          <p:nvPr/>
        </p:nvCxnSpPr>
        <p:spPr>
          <a:xfrm rot="5400000" flipH="1" flipV="1">
            <a:off x="2476500" y="20193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6" name="Straight Connector 126"/>
          <p:cNvCxnSpPr>
            <a:cxnSpLocks/>
          </p:cNvCxnSpPr>
          <p:nvPr/>
        </p:nvCxnSpPr>
        <p:spPr>
          <a:xfrm rot="10800000">
            <a:off x="2209800" y="19050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7" name="Straight Connector 127"/>
          <p:cNvCxnSpPr>
            <a:cxnSpLocks/>
          </p:cNvCxnSpPr>
          <p:nvPr/>
        </p:nvCxnSpPr>
        <p:spPr>
          <a:xfrm rot="5400000" flipH="1" flipV="1">
            <a:off x="1028700" y="3086100"/>
            <a:ext cx="2362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8" name="Straight Connector 128"/>
          <p:cNvCxnSpPr>
            <a:cxnSpLocks/>
          </p:cNvCxnSpPr>
          <p:nvPr/>
        </p:nvCxnSpPr>
        <p:spPr>
          <a:xfrm rot="10800000">
            <a:off x="2209800" y="4267200"/>
            <a:ext cx="914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89" name="Straight Connector 129"/>
          <p:cNvCxnSpPr>
            <a:cxnSpLocks/>
          </p:cNvCxnSpPr>
          <p:nvPr/>
        </p:nvCxnSpPr>
        <p:spPr>
          <a:xfrm rot="5400000" flipH="1" flipV="1">
            <a:off x="3009900" y="43815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90" name="Straight Connector 130"/>
          <p:cNvCxnSpPr>
            <a:cxnSpLocks/>
          </p:cNvCxnSpPr>
          <p:nvPr/>
        </p:nvCxnSpPr>
        <p:spPr>
          <a:xfrm rot="10800000">
            <a:off x="3124200" y="4495800"/>
            <a:ext cx="1295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91" name="Straight Connector 131"/>
          <p:cNvCxnSpPr>
            <a:cxnSpLocks/>
          </p:cNvCxnSpPr>
          <p:nvPr/>
        </p:nvCxnSpPr>
        <p:spPr>
          <a:xfrm rot="5400000" flipH="1" flipV="1">
            <a:off x="4267200" y="46482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92" name="Straight Connector 132"/>
          <p:cNvCxnSpPr>
            <a:cxnSpLocks/>
          </p:cNvCxnSpPr>
          <p:nvPr/>
        </p:nvCxnSpPr>
        <p:spPr>
          <a:xfrm rot="10800000">
            <a:off x="4419600" y="4800600"/>
            <a:ext cx="838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93" name="Straight Connector 133"/>
          <p:cNvCxnSpPr>
            <a:cxnSpLocks/>
          </p:cNvCxnSpPr>
          <p:nvPr/>
        </p:nvCxnSpPr>
        <p:spPr>
          <a:xfrm rot="5400000" flipH="1" flipV="1">
            <a:off x="5105400" y="46482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94" name="Straight Connector 134"/>
          <p:cNvCxnSpPr>
            <a:cxnSpLocks/>
          </p:cNvCxnSpPr>
          <p:nvPr/>
        </p:nvCxnSpPr>
        <p:spPr>
          <a:xfrm rot="10800000">
            <a:off x="5257800" y="4495800"/>
            <a:ext cx="533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895" name="Straight Arrow Connector 135"/>
          <p:cNvCxnSpPr>
            <a:cxnSpLocks/>
          </p:cNvCxnSpPr>
          <p:nvPr/>
        </p:nvCxnSpPr>
        <p:spPr>
          <a:xfrm rot="5400000" flipH="1" flipV="1">
            <a:off x="5600700" y="42291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48614" name="Oval 137"/>
          <p:cNvSpPr/>
          <p:nvPr/>
        </p:nvSpPr>
        <p:spPr>
          <a:xfrm>
            <a:off x="4953000" y="3124200"/>
            <a:ext cx="25146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REACHED</a:t>
            </a:r>
          </a:p>
        </p:txBody>
      </p:sp>
    </p:spTree>
  </p:cSld>
  <p:clrMapOvr>
    <a:masterClrMapping/>
  </p:clrMapOvr>
  <p:transition>
    <p:wipe/>
    <p:sndAc>
      <p:stSnd>
        <p:snd r:embed="rId2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97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97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9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45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45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45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45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45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14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45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4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14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45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45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14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45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45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14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45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45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14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45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45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145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45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45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145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45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45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14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45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45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145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45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45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14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45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45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3145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45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45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145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45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45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14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45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45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14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14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14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314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4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4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314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4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4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14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4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4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314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4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14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314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4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4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14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14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4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314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14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14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1000"/>
                                        <p:tgtEl>
                                          <p:spTgt spid="314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4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14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6" dur="1000"/>
                                        <p:tgtEl>
                                          <p:spTgt spid="314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4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4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314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4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4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314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4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14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314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14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4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314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14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14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1" dur="1000"/>
                                        <p:tgtEl>
                                          <p:spTgt spid="314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14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14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6" dur="1000"/>
                                        <p:tgtEl>
                                          <p:spTgt spid="314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14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4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1000"/>
                                        <p:tgtEl>
                                          <p:spTgt spid="314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14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14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314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14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14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1000"/>
                                        <p:tgtEl>
                                          <p:spTgt spid="314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14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14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6" dur="1000"/>
                                        <p:tgtEl>
                                          <p:spTgt spid="314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14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14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1" dur="1000"/>
                                        <p:tgtEl>
                                          <p:spTgt spid="314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14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14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6" dur="1000"/>
                                        <p:tgtEl>
                                          <p:spTgt spid="314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14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14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1" dur="1000"/>
                                        <p:tgtEl>
                                          <p:spTgt spid="314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14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14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6" dur="1000"/>
                                        <p:tgtEl>
                                          <p:spTgt spid="314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314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314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1" dur="1000"/>
                                        <p:tgtEl>
                                          <p:spTgt spid="314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314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314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6" dur="1000"/>
                                        <p:tgtEl>
                                          <p:spTgt spid="314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145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14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1" dur="1000"/>
                                        <p:tgtEl>
                                          <p:spTgt spid="314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14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314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314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314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314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1" dur="1000"/>
                                        <p:tgtEl>
                                          <p:spTgt spid="314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314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314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6" dur="1000"/>
                                        <p:tgtEl>
                                          <p:spTgt spid="314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3145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314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1" dur="1000"/>
                                        <p:tgtEl>
                                          <p:spTgt spid="314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3145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3145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6" dur="1000"/>
                                        <p:tgtEl>
                                          <p:spTgt spid="314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3145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3145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1" dur="1000"/>
                                        <p:tgtEl>
                                          <p:spTgt spid="314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3145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3145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6" dur="1000"/>
                                        <p:tgtEl>
                                          <p:spTgt spid="314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3145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314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1" dur="1000"/>
                                        <p:tgtEl>
                                          <p:spTgt spid="314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3145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3145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6" dur="1000"/>
                                        <p:tgtEl>
                                          <p:spTgt spid="314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3145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3145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1" dur="1000"/>
                                        <p:tgtEl>
                                          <p:spTgt spid="314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3145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3145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6" dur="1000"/>
                                        <p:tgtEl>
                                          <p:spTgt spid="314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314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314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1" dur="1000"/>
                                        <p:tgtEl>
                                          <p:spTgt spid="314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3145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3145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6" dur="1000"/>
                                        <p:tgtEl>
                                          <p:spTgt spid="314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3145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3145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1" dur="1000"/>
                                        <p:tgtEl>
                                          <p:spTgt spid="314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3145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3145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6" dur="1000"/>
                                        <p:tgtEl>
                                          <p:spTgt spid="314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1" dur="1000"/>
                                        <p:tgtEl>
                                          <p:spTgt spid="209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3145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3145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6" dur="1000"/>
                                        <p:tgtEl>
                                          <p:spTgt spid="3145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3145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000" fill="hold"/>
                                        <p:tgtEl>
                                          <p:spTgt spid="3145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1" dur="1000"/>
                                        <p:tgtEl>
                                          <p:spTgt spid="314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3145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3145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6" dur="1000"/>
                                        <p:tgtEl>
                                          <p:spTgt spid="314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3145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3145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1" dur="1000"/>
                                        <p:tgtEl>
                                          <p:spTgt spid="3145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3145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3145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6" dur="1000"/>
                                        <p:tgtEl>
                                          <p:spTgt spid="3145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3145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3145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1" dur="1000"/>
                                        <p:tgtEl>
                                          <p:spTgt spid="314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3145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3145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6" dur="1000"/>
                                        <p:tgtEl>
                                          <p:spTgt spid="3145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3145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1000" fill="hold"/>
                                        <p:tgtEl>
                                          <p:spTgt spid="3145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1" dur="1000"/>
                                        <p:tgtEl>
                                          <p:spTgt spid="314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314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314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6" dur="1000"/>
                                        <p:tgtEl>
                                          <p:spTgt spid="314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3145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3145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1" dur="1000"/>
                                        <p:tgtEl>
                                          <p:spTgt spid="314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314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314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6" dur="1000"/>
                                        <p:tgtEl>
                                          <p:spTgt spid="314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314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314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1" dur="1000"/>
                                        <p:tgtEl>
                                          <p:spTgt spid="314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3145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3145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6" dur="1000"/>
                                        <p:tgtEl>
                                          <p:spTgt spid="314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314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1000" fill="hold"/>
                                        <p:tgtEl>
                                          <p:spTgt spid="314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1" dur="1000"/>
                                        <p:tgtEl>
                                          <p:spTgt spid="314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5" dur="1000"/>
                                        <p:tgtEl>
                                          <p:spTgt spid="31458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000"/>
                            </p:stCondLst>
                            <p:childTnLst>
                              <p:par>
                                <p:cTn id="37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9" dur="500"/>
                                        <p:tgtEl>
                                          <p:spTgt spid="31458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500"/>
                            </p:stCondLst>
                            <p:childTnLst>
                              <p:par>
                                <p:cTn id="38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3" dur="500"/>
                                        <p:tgtEl>
                                          <p:spTgt spid="31458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2000"/>
                            </p:stCondLst>
                            <p:childTnLst>
                              <p:par>
                                <p:cTn id="38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87" dur="500"/>
                                        <p:tgtEl>
                                          <p:spTgt spid="31458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2500"/>
                            </p:stCondLst>
                            <p:childTnLst>
                              <p:par>
                                <p:cTn id="39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1" dur="500"/>
                                        <p:tgtEl>
                                          <p:spTgt spid="31458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3000"/>
                            </p:stCondLst>
                            <p:childTnLst>
                              <p:par>
                                <p:cTn id="39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5" dur="500"/>
                                        <p:tgtEl>
                                          <p:spTgt spid="3145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3500"/>
                            </p:stCondLst>
                            <p:childTnLst>
                              <p:par>
                                <p:cTn id="39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9" dur="500"/>
                                        <p:tgtEl>
                                          <p:spTgt spid="31458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4000"/>
                            </p:stCondLst>
                            <p:childTnLst>
                              <p:par>
                                <p:cTn id="40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3" dur="500"/>
                                        <p:tgtEl>
                                          <p:spTgt spid="3145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4500"/>
                            </p:stCondLst>
                            <p:childTnLst>
                              <p:par>
                                <p:cTn id="40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07" dur="500"/>
                                        <p:tgtEl>
                                          <p:spTgt spid="3145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5000"/>
                            </p:stCondLst>
                            <p:childTnLst>
                              <p:par>
                                <p:cTn id="41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1" dur="500"/>
                                        <p:tgtEl>
                                          <p:spTgt spid="3145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5500"/>
                            </p:stCondLst>
                            <p:childTnLst>
                              <p:par>
                                <p:cTn id="41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5" dur="500"/>
                                        <p:tgtEl>
                                          <p:spTgt spid="3145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6000"/>
                            </p:stCondLst>
                            <p:childTnLst>
                              <p:par>
                                <p:cTn id="41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9" dur="500"/>
                                        <p:tgtEl>
                                          <p:spTgt spid="3145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23" dur="500"/>
                                        <p:tgtEl>
                                          <p:spTgt spid="3145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7000"/>
                            </p:stCondLst>
                            <p:childTnLst>
                              <p:par>
                                <p:cTn id="42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7" dur="500"/>
                                        <p:tgtEl>
                                          <p:spTgt spid="3145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7500"/>
                            </p:stCondLst>
                            <p:childTnLst>
                              <p:par>
                                <p:cTn id="43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31" dur="500"/>
                                        <p:tgtEl>
                                          <p:spTgt spid="31458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8000"/>
                            </p:stCondLst>
                            <p:childTnLst>
                              <p:par>
                                <p:cTn id="43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5" dur="500"/>
                                        <p:tgtEl>
                                          <p:spTgt spid="3145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8500"/>
                            </p:stCondLst>
                            <p:childTnLst>
                              <p:par>
                                <p:cTn id="43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9" dur="500"/>
                                        <p:tgtEl>
                                          <p:spTgt spid="3145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4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3" dur="500"/>
                                        <p:tgtEl>
                                          <p:spTgt spid="3145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9500"/>
                            </p:stCondLst>
                            <p:childTnLst>
                              <p:par>
                                <p:cTn id="44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7" dur="500"/>
                                        <p:tgtEl>
                                          <p:spTgt spid="3145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1" dur="500"/>
                                        <p:tgtEl>
                                          <p:spTgt spid="3145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5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55" dur="500"/>
                                        <p:tgtEl>
                                          <p:spTgt spid="31458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9" dur="500"/>
                                        <p:tgtEl>
                                          <p:spTgt spid="31458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1500"/>
                            </p:stCondLst>
                            <p:childTnLst>
                              <p:par>
                                <p:cTn id="46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63" dur="500"/>
                                        <p:tgtEl>
                                          <p:spTgt spid="3145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46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67" dur="500"/>
                                        <p:tgtEl>
                                          <p:spTgt spid="3145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2500"/>
                            </p:stCondLst>
                            <p:childTnLst>
                              <p:par>
                                <p:cTn id="47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71" dur="500"/>
                                        <p:tgtEl>
                                          <p:spTgt spid="3145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5" dur="500"/>
                                        <p:tgtEl>
                                          <p:spTgt spid="3145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7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9" dur="500"/>
                                        <p:tgtEl>
                                          <p:spTgt spid="3145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4000"/>
                            </p:stCondLst>
                            <p:childTnLst>
                              <p:par>
                                <p:cTn id="48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3" dur="500"/>
                                        <p:tgtEl>
                                          <p:spTgt spid="3145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48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87" dur="500"/>
                                        <p:tgtEl>
                                          <p:spTgt spid="3145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9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91" dur="500"/>
                                        <p:tgtEl>
                                          <p:spTgt spid="3145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5500"/>
                            </p:stCondLst>
                            <p:childTnLst>
                              <p:par>
                                <p:cTn id="49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95" dur="500"/>
                                        <p:tgtEl>
                                          <p:spTgt spid="3145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9" dur="500"/>
                                        <p:tgtEl>
                                          <p:spTgt spid="3145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1" fill="hold">
                            <p:stCondLst>
                              <p:cond delay="16500"/>
                            </p:stCondLst>
                            <p:childTnLst>
                              <p:par>
                                <p:cTn id="50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03" dur="1000"/>
                                        <p:tgtEl>
                                          <p:spTgt spid="3145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7500"/>
                            </p:stCondLst>
                            <p:childTnLst>
                              <p:par>
                                <p:cTn id="50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07" dur="500"/>
                                        <p:tgtEl>
                                          <p:spTgt spid="3145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1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1" dur="500"/>
                                        <p:tgtEl>
                                          <p:spTgt spid="314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3" fill="hold">
                            <p:stCondLst>
                              <p:cond delay="18500"/>
                            </p:stCondLst>
                            <p:childTnLst>
                              <p:par>
                                <p:cTn id="51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15" dur="500"/>
                                        <p:tgtEl>
                                          <p:spTgt spid="314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9000"/>
                            </p:stCondLst>
                            <p:childTnLst>
                              <p:par>
                                <p:cTn id="518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19" dur="500"/>
                                        <p:tgtEl>
                                          <p:spTgt spid="3145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9500"/>
                            </p:stCondLst>
                            <p:childTnLst>
                              <p:par>
                                <p:cTn id="52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3" dur="500"/>
                                        <p:tgtEl>
                                          <p:spTgt spid="3145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20000"/>
                            </p:stCondLst>
                            <p:childTnLst>
                              <p:par>
                                <p:cTn id="52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27" dur="500"/>
                                        <p:tgtEl>
                                          <p:spTgt spid="3145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20500"/>
                            </p:stCondLst>
                            <p:childTnLst>
                              <p:par>
                                <p:cTn id="53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1" dur="500"/>
                                        <p:tgtEl>
                                          <p:spTgt spid="3145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21000"/>
                            </p:stCondLst>
                            <p:childTnLst>
                              <p:par>
                                <p:cTn id="53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35" dur="500"/>
                                        <p:tgtEl>
                                          <p:spTgt spid="3145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3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9" dur="500"/>
                                        <p:tgtEl>
                                          <p:spTgt spid="31458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22000"/>
                            </p:stCondLst>
                            <p:childTnLst>
                              <p:par>
                                <p:cTn id="54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3" dur="500"/>
                                        <p:tgtEl>
                                          <p:spTgt spid="31458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22500"/>
                            </p:stCondLst>
                            <p:childTnLst>
                              <p:par>
                                <p:cTn id="54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7" dur="500"/>
                                        <p:tgtEl>
                                          <p:spTgt spid="3145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>
                            <p:stCondLst>
                              <p:cond delay="23000"/>
                            </p:stCondLst>
                            <p:childTnLst>
                              <p:par>
                                <p:cTn id="55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1" dur="500"/>
                                        <p:tgtEl>
                                          <p:spTgt spid="3145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23500"/>
                            </p:stCondLst>
                            <p:childTnLst>
                              <p:par>
                                <p:cTn id="55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5" dur="500"/>
                                        <p:tgtEl>
                                          <p:spTgt spid="31458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24000"/>
                            </p:stCondLst>
                            <p:childTnLst>
                              <p:par>
                                <p:cTn id="55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9" dur="500"/>
                                        <p:tgtEl>
                                          <p:spTgt spid="3145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>
                            <p:stCondLst>
                              <p:cond delay="24500"/>
                            </p:stCondLst>
                            <p:childTnLst>
                              <p:par>
                                <p:cTn id="56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3" dur="500"/>
                                        <p:tgtEl>
                                          <p:spTgt spid="3145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25000"/>
                            </p:stCondLst>
                            <p:childTnLst>
                              <p:par>
                                <p:cTn id="56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7" dur="500"/>
                                        <p:tgtEl>
                                          <p:spTgt spid="3145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25500"/>
                            </p:stCondLst>
                            <p:childTnLst>
                              <p:par>
                                <p:cTn id="57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1" dur="500"/>
                                        <p:tgtEl>
                                          <p:spTgt spid="3145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>
                            <p:stCondLst>
                              <p:cond delay="26000"/>
                            </p:stCondLst>
                            <p:childTnLst>
                              <p:par>
                                <p:cTn id="57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5" dur="500"/>
                                        <p:tgtEl>
                                          <p:spTgt spid="3145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26500"/>
                            </p:stCondLst>
                            <p:childTnLst>
                              <p:par>
                                <p:cTn id="57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9" dur="500"/>
                                        <p:tgtEl>
                                          <p:spTgt spid="3145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27000"/>
                            </p:stCondLst>
                            <p:childTnLst>
                              <p:par>
                                <p:cTn id="58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3" dur="500"/>
                                        <p:tgtEl>
                                          <p:spTgt spid="3145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>
                            <p:stCondLst>
                              <p:cond delay="27500"/>
                            </p:stCondLst>
                            <p:childTnLst>
                              <p:par>
                                <p:cTn id="58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7" dur="500"/>
                                        <p:tgtEl>
                                          <p:spTgt spid="31458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28000"/>
                            </p:stCondLst>
                            <p:childTnLst>
                              <p:par>
                                <p:cTn id="59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91" dur="500"/>
                                        <p:tgtEl>
                                          <p:spTgt spid="3145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28500"/>
                            </p:stCondLst>
                            <p:childTnLst>
                              <p:par>
                                <p:cTn id="59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5" dur="500"/>
                                        <p:tgtEl>
                                          <p:spTgt spid="31458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>
                            <p:stCondLst>
                              <p:cond delay="29000"/>
                            </p:stCondLst>
                            <p:childTnLst>
                              <p:par>
                                <p:cTn id="598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99" dur="500"/>
                                        <p:tgtEl>
                                          <p:spTgt spid="3145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29500"/>
                            </p:stCondLst>
                            <p:childTnLst>
                              <p:par>
                                <p:cTn id="60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3" dur="500"/>
                                        <p:tgtEl>
                                          <p:spTgt spid="3145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30000"/>
                            </p:stCondLst>
                            <p:childTnLst>
                              <p:par>
                                <p:cTn id="60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07" dur="500"/>
                                        <p:tgtEl>
                                          <p:spTgt spid="3145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>
                            <p:stCondLst>
                              <p:cond delay="30500"/>
                            </p:stCondLst>
                            <p:childTnLst>
                              <p:par>
                                <p:cTn id="61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1" dur="500"/>
                                        <p:tgtEl>
                                          <p:spTgt spid="31458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31000"/>
                            </p:stCondLst>
                            <p:childTnLst>
                              <p:par>
                                <p:cTn id="61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15" dur="500"/>
                                        <p:tgtEl>
                                          <p:spTgt spid="3145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31500"/>
                            </p:stCondLst>
                            <p:childTnLst>
                              <p:par>
                                <p:cTn id="61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19" dur="500"/>
                                        <p:tgtEl>
                                          <p:spTgt spid="3145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>
                            <p:stCondLst>
                              <p:cond delay="32000"/>
                            </p:stCondLst>
                            <p:childTnLst>
                              <p:par>
                                <p:cTn id="62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3" dur="500"/>
                                        <p:tgtEl>
                                          <p:spTgt spid="3145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>
                            <p:stCondLst>
                              <p:cond delay="32500"/>
                            </p:stCondLst>
                            <p:childTnLst>
                              <p:par>
                                <p:cTn id="62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7" dur="500"/>
                                        <p:tgtEl>
                                          <p:spTgt spid="31458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33000"/>
                            </p:stCondLst>
                            <p:childTnLst>
                              <p:par>
                                <p:cTn id="63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1" dur="500"/>
                                        <p:tgtEl>
                                          <p:spTgt spid="3145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3" fill="hold">
                            <p:stCondLst>
                              <p:cond delay="33500"/>
                            </p:stCondLst>
                            <p:childTnLst>
                              <p:par>
                                <p:cTn id="63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35" dur="500"/>
                                        <p:tgtEl>
                                          <p:spTgt spid="31458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34000"/>
                            </p:stCondLst>
                            <p:childTnLst>
                              <p:par>
                                <p:cTn id="638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9" dur="500"/>
                                        <p:tgtEl>
                                          <p:spTgt spid="3145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34500"/>
                            </p:stCondLst>
                            <p:childTnLst>
                              <p:par>
                                <p:cTn id="64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3" dur="500"/>
                                        <p:tgtEl>
                                          <p:spTgt spid="3145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5" fill="hold">
                            <p:stCondLst>
                              <p:cond delay="35000"/>
                            </p:stCondLst>
                            <p:childTnLst>
                              <p:par>
                                <p:cTn id="64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7" dur="500"/>
                                        <p:tgtEl>
                                          <p:spTgt spid="3145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9" fill="hold">
                            <p:stCondLst>
                              <p:cond delay="35500"/>
                            </p:stCondLst>
                            <p:childTnLst>
                              <p:par>
                                <p:cTn id="65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1" dur="500"/>
                                        <p:tgtEl>
                                          <p:spTgt spid="3145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36000"/>
                            </p:stCondLst>
                            <p:childTnLst>
                              <p:par>
                                <p:cTn id="65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6" dur="1" fill="hold"/>
                                        <p:tgtEl>
                                          <p:spTgt spid="104861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3" grpId="0"/>
      <p:bldP spid="1048614" grpId="0" animBg="1"/>
      <p:bldP spid="1048614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Widescreen</PresentationFormat>
  <Paragraphs>28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Flow</vt:lpstr>
      <vt:lpstr>Important point for Career </vt:lpstr>
      <vt:lpstr>Points in Maze Show Your Position in Getting Job</vt:lpstr>
      <vt:lpstr>Getting Job is like Maze Game</vt:lpstr>
      <vt:lpstr>     Start of Career</vt:lpstr>
      <vt:lpstr>      Under Skilled</vt:lpstr>
      <vt:lpstr>      Interview Call</vt:lpstr>
      <vt:lpstr>Job Without Interest:</vt:lpstr>
      <vt:lpstr>Job Rejection:</vt:lpstr>
      <vt:lpstr>Dream Job:</vt:lpstr>
      <vt:lpstr>Points in Maze Show Your Position in Getting Job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Important point for Carrier</dc:title>
  <dc:creator>Alee</dc:creator>
  <cp:lastModifiedBy>L J</cp:lastModifiedBy>
  <cp:revision>3</cp:revision>
  <dcterms:created xsi:type="dcterms:W3CDTF">2019-05-15T04:57:54Z</dcterms:created>
  <dcterms:modified xsi:type="dcterms:W3CDTF">2022-04-06T11:19:03Z</dcterms:modified>
</cp:coreProperties>
</file>