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66" r:id="rId3"/>
    <p:sldId id="273" r:id="rId4"/>
    <p:sldId id="327" r:id="rId5"/>
    <p:sldId id="286" r:id="rId6"/>
    <p:sldId id="287" r:id="rId7"/>
    <p:sldId id="288" r:id="rId8"/>
    <p:sldId id="290" r:id="rId9"/>
    <p:sldId id="294" r:id="rId10"/>
    <p:sldId id="295" r:id="rId11"/>
    <p:sldId id="296" r:id="rId12"/>
    <p:sldId id="314" r:id="rId13"/>
    <p:sldId id="317" r:id="rId14"/>
    <p:sldId id="318" r:id="rId15"/>
    <p:sldId id="324" r:id="rId16"/>
    <p:sldId id="336" r:id="rId17"/>
    <p:sldId id="377" r:id="rId18"/>
    <p:sldId id="357" r:id="rId19"/>
    <p:sldId id="389" r:id="rId20"/>
    <p:sldId id="396" r:id="rId21"/>
    <p:sldId id="397" r:id="rId22"/>
    <p:sldId id="398" r:id="rId23"/>
    <p:sldId id="399" r:id="rId24"/>
    <p:sldId id="400"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6229" autoAdjust="0"/>
  </p:normalViewPr>
  <p:slideViewPr>
    <p:cSldViewPr snapToGrid="0" showGuides="1">
      <p:cViewPr>
        <p:scale>
          <a:sx n="86" d="100"/>
          <a:sy n="86" d="100"/>
        </p:scale>
        <p:origin x="1716" y="624"/>
      </p:cViewPr>
      <p:guideLst>
        <p:guide orient="horz" pos="223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90E6DF-9CE7-494E-A966-2315641CA1E0}" type="datetimeFigureOut">
              <a:rPr lang="en-US" smtClean="0"/>
              <a:t>10/29/2020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E9BC3-52BE-4E5F-B7F8-29AF3E10E079}" type="slidenum">
              <a:rPr lang="en-US" smtClean="0"/>
              <a:t>‹#›</a:t>
            </a:fld>
            <a:endParaRPr lang="en-US"/>
          </a:p>
        </p:txBody>
      </p:sp>
    </p:spTree>
    <p:extLst>
      <p:ext uri="{BB962C8B-B14F-4D97-AF65-F5344CB8AC3E}">
        <p14:creationId xmlns:p14="http://schemas.microsoft.com/office/powerpoint/2010/main" val="218424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9C54-BE95-439E-9A0C-374DC857FCA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F63EFD-0DAA-4529-A6F2-1834C8826F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3EA514-DE8D-4FAC-9E6D-2FA83FEDB851}"/>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5" name="Footer Placeholder 4">
            <a:extLst>
              <a:ext uri="{FF2B5EF4-FFF2-40B4-BE49-F238E27FC236}">
                <a16:creationId xmlns:a16="http://schemas.microsoft.com/office/drawing/2014/main" id="{45646AC7-8506-4A84-B8EE-775E6D79DE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2F7F4B-D82A-4461-81B7-5DD84DB3E9EF}"/>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346404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C1D1-673A-4D0B-9302-AC55B78867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4285B2-B397-42ED-8CA0-BEC82CEF6FD7}"/>
              </a:ext>
            </a:extLst>
          </p:cNvPr>
          <p:cNvSpPr>
            <a:spLocks noGrp="1"/>
          </p:cNvSpPr>
          <p:nvPr>
            <p:ph type="body" orient="vert" idx="1"/>
          </p:nvPr>
        </p:nvSpPr>
        <p:spPr>
          <a:xfrm>
            <a:off x="665672" y="2748652"/>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BFFC9-4055-4894-A1D7-4B5750D59D8F}"/>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5" name="Footer Placeholder 4">
            <a:extLst>
              <a:ext uri="{FF2B5EF4-FFF2-40B4-BE49-F238E27FC236}">
                <a16:creationId xmlns:a16="http://schemas.microsoft.com/office/drawing/2014/main" id="{FB33972C-5C30-44D7-9C50-22A83D7B65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DEAC4A-1069-400E-BB7D-4BA2757E12A1}"/>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95701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99640-10CD-45C4-8705-D3C7F4E8D3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B783D8-36D1-49A5-9897-ACFDE15A8EA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6AB54-1F0C-4288-B938-658E3AEE37F0}"/>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5" name="Footer Placeholder 4">
            <a:extLst>
              <a:ext uri="{FF2B5EF4-FFF2-40B4-BE49-F238E27FC236}">
                <a16:creationId xmlns:a16="http://schemas.microsoft.com/office/drawing/2014/main" id="{5581AE50-6D5B-4378-A6AD-7537C71E6D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D7AB2-D8FB-44DF-90DD-F07711C989C3}"/>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53695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79684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lvl1pPr>
              <a:defRPr sz="1000"/>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243009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10598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426321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8814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96779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1292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002364" y="996124"/>
            <a:ext cx="4229100" cy="1621619"/>
          </a:xfrm>
          <a:prstGeom prst="rect">
            <a:avLst/>
          </a:prstGeom>
        </p:spPr>
        <p:txBody>
          <a:bodyPr/>
          <a:lstStyle>
            <a:lvl1pPr>
              <a:defRPr sz="3600"/>
            </a:lvl1pPr>
          </a:lstStyle>
          <a:p>
            <a:r>
              <a:rPr lang="en-US" dirty="0"/>
              <a:t>CLICK TO EDIT MASTER TITLE STYLE</a:t>
            </a:r>
          </a:p>
        </p:txBody>
      </p:sp>
      <p:sp>
        <p:nvSpPr>
          <p:cNvPr id="7" name="Rectangle 6"/>
          <p:cNvSpPr/>
          <p:nvPr userDrawn="1"/>
        </p:nvSpPr>
        <p:spPr>
          <a:xfrm>
            <a:off x="3135464" y="0"/>
            <a:ext cx="990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5"/>
              </a:solidFill>
            </a:endParaRPr>
          </a:p>
        </p:txBody>
      </p:sp>
    </p:spTree>
    <p:extLst>
      <p:ext uri="{BB962C8B-B14F-4D97-AF65-F5344CB8AC3E}">
        <p14:creationId xmlns:p14="http://schemas.microsoft.com/office/powerpoint/2010/main" val="386863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6BF9-6BAD-40FE-BB00-DF26883C28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00C585-472A-4063-90FE-33056F5F71B5}"/>
              </a:ext>
            </a:extLst>
          </p:cNvPr>
          <p:cNvSpPr>
            <a:spLocks noGrp="1"/>
          </p:cNvSpPr>
          <p:nvPr>
            <p:ph idx="1"/>
          </p:nvPr>
        </p:nvSpPr>
        <p:spPr>
          <a:xfrm>
            <a:off x="665672" y="2748652"/>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03069-81B2-44CD-9C35-C423FCF88BA4}"/>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5" name="Footer Placeholder 4">
            <a:extLst>
              <a:ext uri="{FF2B5EF4-FFF2-40B4-BE49-F238E27FC236}">
                <a16:creationId xmlns:a16="http://schemas.microsoft.com/office/drawing/2014/main" id="{37924FFA-BCA0-454C-8DD4-10E932443B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7181D2-1816-4DC7-947C-25BF7DC1EEC6}"/>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2594034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5600700" y="0"/>
            <a:ext cx="65913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a:prstGeom prst="rect">
            <a:avLst/>
          </a:prstGeom>
        </p:spPr>
        <p:txBody>
          <a:bodyPr/>
          <a:lstStyle>
            <a:lvl1pPr>
              <a:defRPr sz="5400"/>
            </a:lvl1pPr>
          </a:lstStyle>
          <a:p>
            <a:r>
              <a:rPr lang="en-US" dirty="0"/>
              <a:t>CLICK TO EDIT MASTER TITLE STYLE</a:t>
            </a:r>
          </a:p>
        </p:txBody>
      </p:sp>
    </p:spTree>
    <p:extLst>
      <p:ext uri="{BB962C8B-B14F-4D97-AF65-F5344CB8AC3E}">
        <p14:creationId xmlns:p14="http://schemas.microsoft.com/office/powerpoint/2010/main" val="3894519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980098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a:prstGeom prst="rect">
            <a:avLst/>
          </a:prstGeom>
        </p:spPr>
        <p:txBody>
          <a:bodyPr/>
          <a:lstStyle/>
          <a:p>
            <a:r>
              <a:rPr lang="en-US" dirty="0"/>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832324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4653724"/>
            <a:ext cx="4229100" cy="1621619"/>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703421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112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026834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3536" y="1831343"/>
            <a:ext cx="6641556" cy="3899528"/>
          </a:xfrm>
          <a:prstGeom prst="rect">
            <a:avLst/>
          </a:prstGeom>
          <a:effectLst/>
        </p:spPr>
      </p:pic>
      <p:sp>
        <p:nvSpPr>
          <p:cNvPr id="6" name="Picture Placeholder 2"/>
          <p:cNvSpPr>
            <a:spLocks noGrp="1"/>
          </p:cNvSpPr>
          <p:nvPr>
            <p:ph type="pic" sz="quarter" idx="12" hasCustomPrompt="1"/>
          </p:nvPr>
        </p:nvSpPr>
        <p:spPr>
          <a:xfrm>
            <a:off x="6151157" y="2075607"/>
            <a:ext cx="5026766" cy="31639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Rectangle 27"/>
          <p:cNvSpPr/>
          <p:nvPr userDrawn="1"/>
        </p:nvSpPr>
        <p:spPr>
          <a:xfrm>
            <a:off x="8294358" y="5373428"/>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1866900" y="2618190"/>
            <a:ext cx="4229100" cy="1621619"/>
          </a:xfrm>
          <a:prstGeom prst="rect">
            <a:avLst/>
          </a:prstGeo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69562038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2003-3E2D-4FBB-9522-D6C0530C1F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7B5E7-A7F0-475A-9FAB-A4A47F340B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20C61-F9AC-4656-959E-06DB9F672FF4}"/>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5" name="Footer Placeholder 4">
            <a:extLst>
              <a:ext uri="{FF2B5EF4-FFF2-40B4-BE49-F238E27FC236}">
                <a16:creationId xmlns:a16="http://schemas.microsoft.com/office/drawing/2014/main" id="{558B2413-1720-472F-9540-182D53ADCD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8DDD99-0DE8-4D65-895E-90D7746E543E}"/>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433960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E08B-A92A-4D15-9F63-B11C966781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CABFE3-2F91-4FE5-AED3-749D9D51C0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6B395-800B-41F0-95FB-F7FE4961484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E8A44E-F2B9-4093-ACC6-8E5849FCC339}"/>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6" name="Footer Placeholder 5">
            <a:extLst>
              <a:ext uri="{FF2B5EF4-FFF2-40B4-BE49-F238E27FC236}">
                <a16:creationId xmlns:a16="http://schemas.microsoft.com/office/drawing/2014/main" id="{342A4C3C-8844-4A5B-992A-F04F27EB1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A7864C-D120-4229-B0F6-0C1A5BBCDA49}"/>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274478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C55E-765A-4542-9BC8-E12CBDF8706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E9F986-4C2C-4BD6-ACE5-E734D814AE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64E5E8-C513-45F0-A281-1C54C430E6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FE039-07E9-41D4-B8A5-5E7D994B10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0B4B3-31A9-47DC-8DEF-B83864CF3D6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ADF75F-797F-427C-9300-5557021BA607}"/>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8" name="Footer Placeholder 7">
            <a:extLst>
              <a:ext uri="{FF2B5EF4-FFF2-40B4-BE49-F238E27FC236}">
                <a16:creationId xmlns:a16="http://schemas.microsoft.com/office/drawing/2014/main" id="{A9ABAFDA-0C1A-415E-9CD6-99F78EA6C8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6E7512A-0635-47FA-A09B-FE1CC4C95319}"/>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276688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13D3-9A10-40E6-8AA3-8E5A562F84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D2B78F-419F-4FCE-B0FF-BB9EC68E5149}"/>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4" name="Footer Placeholder 3">
            <a:extLst>
              <a:ext uri="{FF2B5EF4-FFF2-40B4-BE49-F238E27FC236}">
                <a16:creationId xmlns:a16="http://schemas.microsoft.com/office/drawing/2014/main" id="{E8E477C8-A8AF-42A0-89AE-FC4E5231FD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FEC7E8-7248-4046-A1D1-905FC386A8D6}"/>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249363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3A31C-1095-421F-826F-ECCEB0EC64D5}"/>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3" name="Footer Placeholder 2">
            <a:extLst>
              <a:ext uri="{FF2B5EF4-FFF2-40B4-BE49-F238E27FC236}">
                <a16:creationId xmlns:a16="http://schemas.microsoft.com/office/drawing/2014/main" id="{70A8537F-0828-4562-8591-23D11AB34A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7E885-3F9C-4474-BFA7-9CCE52CAE964}"/>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153807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1DCB-B187-4149-8562-BB73012622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B56872-95AE-45A5-8C7A-998CEDEE59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D73AC6-79B9-450E-9E2F-49A26F038A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62B53-B1EA-4E57-BD65-FF0C284E7C8B}"/>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6" name="Footer Placeholder 5">
            <a:extLst>
              <a:ext uri="{FF2B5EF4-FFF2-40B4-BE49-F238E27FC236}">
                <a16:creationId xmlns:a16="http://schemas.microsoft.com/office/drawing/2014/main" id="{8E659C6F-8454-4992-96B2-34D1C0C11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7DD5AB-1085-4CE5-9CB2-03649135B273}"/>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214278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9745-03CF-4FC2-BDF9-3CA4783EFA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80FD67-745D-48CF-99B2-D4E8510C59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ED0E8-95FA-4F2C-B636-8CAEE9CFDD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99C11-E628-4704-9ADD-6A53D8C7587F}"/>
              </a:ext>
            </a:extLst>
          </p:cNvPr>
          <p:cNvSpPr>
            <a:spLocks noGrp="1"/>
          </p:cNvSpPr>
          <p:nvPr>
            <p:ph type="dt" sz="half" idx="10"/>
          </p:nvPr>
        </p:nvSpPr>
        <p:spPr>
          <a:xfrm>
            <a:off x="838200" y="6356350"/>
            <a:ext cx="2743200" cy="365125"/>
          </a:xfrm>
          <a:prstGeom prst="rect">
            <a:avLst/>
          </a:prstGeom>
        </p:spPr>
        <p:txBody>
          <a:bodyPr/>
          <a:lstStyle/>
          <a:p>
            <a:fld id="{3276F2D0-A7E8-4B8E-9906-94FE1EBF051C}" type="datetimeFigureOut">
              <a:rPr lang="en-US" smtClean="0"/>
              <a:t>10/29/2020</a:t>
            </a:fld>
            <a:endParaRPr lang="en-US"/>
          </a:p>
        </p:txBody>
      </p:sp>
      <p:sp>
        <p:nvSpPr>
          <p:cNvPr id="6" name="Footer Placeholder 5">
            <a:extLst>
              <a:ext uri="{FF2B5EF4-FFF2-40B4-BE49-F238E27FC236}">
                <a16:creationId xmlns:a16="http://schemas.microsoft.com/office/drawing/2014/main" id="{2376AD6E-4372-494D-90A8-8148AC2F45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296B60-45DF-4F3E-83DC-6725FCB7B024}"/>
              </a:ext>
            </a:extLst>
          </p:cNvPr>
          <p:cNvSpPr>
            <a:spLocks noGrp="1"/>
          </p:cNvSpPr>
          <p:nvPr>
            <p:ph type="sldNum" sz="quarter" idx="12"/>
          </p:nvPr>
        </p:nvSpPr>
        <p:spPr>
          <a:xfrm>
            <a:off x="8610600" y="6356350"/>
            <a:ext cx="2743200" cy="365125"/>
          </a:xfrm>
          <a:prstGeom prst="rect">
            <a:avLst/>
          </a:prstGeom>
        </p:spPr>
        <p:txBody>
          <a:bodyPr/>
          <a:lstStyle/>
          <a:p>
            <a:fld id="{09213B40-58C6-4D65-A269-1EA9DE8BF0BD}" type="slidenum">
              <a:rPr lang="en-US" smtClean="0"/>
              <a:t>‹#›</a:t>
            </a:fld>
            <a:endParaRPr lang="en-US"/>
          </a:p>
        </p:txBody>
      </p:sp>
    </p:spTree>
    <p:extLst>
      <p:ext uri="{BB962C8B-B14F-4D97-AF65-F5344CB8AC3E}">
        <p14:creationId xmlns:p14="http://schemas.microsoft.com/office/powerpoint/2010/main" val="243002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43CDC8-7AAD-4750-AC29-F331F5EB8C8C}"/>
              </a:ext>
            </a:extLst>
          </p:cNvPr>
          <p:cNvCxnSpPr/>
          <p:nvPr userDrawn="1"/>
        </p:nvCxnSpPr>
        <p:spPr>
          <a:xfrm>
            <a:off x="468887" y="3262747"/>
            <a:ext cx="0" cy="344978"/>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5309982-79C9-4FD2-9768-D7BEB20C7500}"/>
              </a:ext>
            </a:extLst>
          </p:cNvPr>
          <p:cNvCxnSpPr>
            <a:cxnSpLocks/>
          </p:cNvCxnSpPr>
          <p:nvPr userDrawn="1"/>
        </p:nvCxnSpPr>
        <p:spPr>
          <a:xfrm>
            <a:off x="516593" y="3429000"/>
            <a:ext cx="0" cy="17872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94F5E8F-A272-451C-A852-E4F573EA8439}"/>
              </a:ext>
            </a:extLst>
          </p:cNvPr>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001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7" r:id="rId17"/>
    <p:sldLayoutId id="2147483671" r:id="rId18"/>
    <p:sldLayoutId id="2147483673" r:id="rId19"/>
    <p:sldLayoutId id="2147483682" r:id="rId20"/>
    <p:sldLayoutId id="2147483686" r:id="rId21"/>
    <p:sldLayoutId id="2147483688" r:id="rId22"/>
    <p:sldLayoutId id="2147483689" r:id="rId23"/>
    <p:sldLayoutId id="2147483699" r:id="rId24"/>
    <p:sldLayoutId id="2147483702" r:id="rId25"/>
    <p:sldLayoutId id="214748372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5.xml"/><Relationship Id="rId6" Type="http://schemas.openxmlformats.org/officeDocument/2006/relationships/image" Target="../media/image15.jpg"/><Relationship Id="rId5" Type="http://schemas.openxmlformats.org/officeDocument/2006/relationships/image" Target="../media/image11.jp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solidFill>
              </a:rPr>
              <a:pPr/>
              <a:t>1</a:t>
            </a:fld>
            <a:endParaRPr lang="en-US" dirty="0">
              <a:solidFill>
                <a:schemeClr val="bg1"/>
              </a:solidFill>
            </a:endParaRPr>
          </a:p>
        </p:txBody>
      </p:sp>
      <p:pic>
        <p:nvPicPr>
          <p:cNvPr id="20" name="Picture Placeholder 19">
            <a:extLst>
              <a:ext uri="{FF2B5EF4-FFF2-40B4-BE49-F238E27FC236}">
                <a16:creationId xmlns:a16="http://schemas.microsoft.com/office/drawing/2014/main" id="{5743D539-4BE3-4FDD-8AB0-5973ECBAAB0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858" b="7858"/>
          <a:stretch>
            <a:fillRect/>
          </a:stretch>
        </p:blipFill>
        <p:spPr/>
      </p:pic>
      <p:sp>
        <p:nvSpPr>
          <p:cNvPr id="12" name="Rectangle 11"/>
          <p:cNvSpPr/>
          <p:nvPr/>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 name="Straight Connector 4"/>
          <p:cNvCxnSpPr/>
          <p:nvPr/>
        </p:nvCxnSpPr>
        <p:spPr>
          <a:xfrm>
            <a:off x="98548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66899" y="3055348"/>
            <a:ext cx="7750689" cy="2308324"/>
          </a:xfrm>
          <a:prstGeom prst="rect">
            <a:avLst/>
          </a:prstGeom>
          <a:noFill/>
        </p:spPr>
        <p:txBody>
          <a:bodyPr wrap="square" lIns="0" rIns="0" rtlCol="0">
            <a:spAutoFit/>
          </a:bodyPr>
          <a:lstStyle/>
          <a:p>
            <a:r>
              <a:rPr lang="en-US" sz="4800" dirty="0">
                <a:solidFill>
                  <a:schemeClr val="bg1"/>
                </a:solidFill>
                <a:latin typeface="+mj-lt"/>
              </a:rPr>
              <a:t>Education Is Smart Enough To Change The Human Mind Positively!</a:t>
            </a:r>
          </a:p>
        </p:txBody>
      </p:sp>
      <p:sp>
        <p:nvSpPr>
          <p:cNvPr id="10" name="Rectangle 9"/>
          <p:cNvSpPr/>
          <p:nvPr/>
        </p:nvSpPr>
        <p:spPr>
          <a:xfrm>
            <a:off x="1924049" y="2200577"/>
            <a:ext cx="2213322" cy="2942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Montserrat" charset="0"/>
                <a:ea typeface="Montserrat" charset="0"/>
                <a:cs typeface="Montserrat" charset="0"/>
              </a:rPr>
              <a:t>WRITE HERE SOMETHING ABOUT</a:t>
            </a:r>
          </a:p>
        </p:txBody>
      </p:sp>
      <p:sp>
        <p:nvSpPr>
          <p:cNvPr id="11" name="Right Triangle 10"/>
          <p:cNvSpPr/>
          <p:nvPr/>
        </p:nvSpPr>
        <p:spPr>
          <a:xfrm flipV="1">
            <a:off x="3983691" y="2494811"/>
            <a:ext cx="153680" cy="15368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a:extLst>
              <a:ext uri="{FF2B5EF4-FFF2-40B4-BE49-F238E27FC236}">
                <a16:creationId xmlns:a16="http://schemas.microsoft.com/office/drawing/2014/main" id="{A453E27B-0F46-42B0-AE95-44355FEA286D}"/>
              </a:ext>
            </a:extLst>
          </p:cNvPr>
          <p:cNvCxnSpPr/>
          <p:nvPr/>
        </p:nvCxnSpPr>
        <p:spPr>
          <a:xfrm>
            <a:off x="468887"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BE7A1E-26DE-4BFD-93EE-3F1DF1B629EC}"/>
              </a:ext>
            </a:extLst>
          </p:cNvPr>
          <p:cNvCxnSpPr>
            <a:cxnSpLocks/>
          </p:cNvCxnSpPr>
          <p:nvPr/>
        </p:nvCxnSpPr>
        <p:spPr>
          <a:xfrm>
            <a:off x="516593" y="3429000"/>
            <a:ext cx="0" cy="1787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35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10</a:t>
            </a:fld>
            <a:endParaRPr lang="en-US" dirty="0"/>
          </a:p>
        </p:txBody>
      </p:sp>
      <p:sp>
        <p:nvSpPr>
          <p:cNvPr id="3" name="Title 2"/>
          <p:cNvSpPr>
            <a:spLocks noGrp="1"/>
          </p:cNvSpPr>
          <p:nvPr>
            <p:ph type="title"/>
          </p:nvPr>
        </p:nvSpPr>
        <p:spPr>
          <a:xfrm>
            <a:off x="1695450" y="2271838"/>
            <a:ext cx="4229100" cy="2136877"/>
          </a:xfrm>
        </p:spPr>
        <p:txBody>
          <a:bodyPr>
            <a:noAutofit/>
          </a:bodyPr>
          <a:lstStyle/>
          <a:p>
            <a:r>
              <a:rPr lang="en-US" sz="4800" dirty="0"/>
              <a:t>Create</a:t>
            </a:r>
            <a:br>
              <a:rPr lang="en-US" sz="4800" dirty="0"/>
            </a:br>
            <a:r>
              <a:rPr lang="en-US" sz="4800" dirty="0"/>
              <a:t>Members</a:t>
            </a:r>
            <a:br>
              <a:rPr lang="en-US" sz="4800" dirty="0"/>
            </a:br>
            <a:r>
              <a:rPr lang="en-US" sz="4800" dirty="0"/>
              <a:t>Slide</a:t>
            </a:r>
            <a:r>
              <a:rPr lang="en-US" sz="4800" dirty="0">
                <a:solidFill>
                  <a:srgbClr val="FF0000"/>
                </a:solidFill>
              </a:rPr>
              <a:t>.</a:t>
            </a:r>
          </a:p>
        </p:txBody>
      </p:sp>
      <p:sp>
        <p:nvSpPr>
          <p:cNvPr id="19" name="Rectangle 18"/>
          <p:cNvSpPr/>
          <p:nvPr/>
        </p:nvSpPr>
        <p:spPr>
          <a:xfrm>
            <a:off x="186690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WRITE HERE TEXT</a:t>
            </a:r>
            <a:endParaRPr lang="en-US" sz="900" dirty="0">
              <a:latin typeface="Montserrat" charset="0"/>
              <a:ea typeface="Montserrat" charset="0"/>
              <a:cs typeface="Montserrat" charset="0"/>
            </a:endParaRPr>
          </a:p>
        </p:txBody>
      </p:sp>
      <p:sp>
        <p:nvSpPr>
          <p:cNvPr id="20" name="Right Triangle 19"/>
          <p:cNvSpPr/>
          <p:nvPr/>
        </p:nvSpPr>
        <p:spPr>
          <a:xfrm flipV="1">
            <a:off x="300141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p:cNvSpPr txBox="1"/>
          <p:nvPr/>
        </p:nvSpPr>
        <p:spPr>
          <a:xfrm>
            <a:off x="1866900" y="4954760"/>
            <a:ext cx="3234092" cy="744819"/>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 suffered alteration in some form.</a:t>
            </a:r>
          </a:p>
        </p:txBody>
      </p:sp>
      <p:pic>
        <p:nvPicPr>
          <p:cNvPr id="24" name="Picture Placeholder 23">
            <a:extLst>
              <a:ext uri="{FF2B5EF4-FFF2-40B4-BE49-F238E27FC236}">
                <a16:creationId xmlns:a16="http://schemas.microsoft.com/office/drawing/2014/main" id="{D897C1A7-D062-4A3E-AE88-0CE65A29F74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05" r="16605"/>
          <a:stretch>
            <a:fillRect/>
          </a:stretch>
        </p:blipFill>
        <p:spPr/>
      </p:pic>
      <p:pic>
        <p:nvPicPr>
          <p:cNvPr id="11" name="Picture Placeholder 10">
            <a:extLst>
              <a:ext uri="{FF2B5EF4-FFF2-40B4-BE49-F238E27FC236}">
                <a16:creationId xmlns:a16="http://schemas.microsoft.com/office/drawing/2014/main" id="{974B92FD-487D-4FBD-AFE9-841B1140052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39" r="16639"/>
          <a:stretch>
            <a:fillRect/>
          </a:stretch>
        </p:blipFill>
        <p:spPr/>
      </p:pic>
      <p:pic>
        <p:nvPicPr>
          <p:cNvPr id="15" name="Picture Placeholder 14">
            <a:extLst>
              <a:ext uri="{FF2B5EF4-FFF2-40B4-BE49-F238E27FC236}">
                <a16:creationId xmlns:a16="http://schemas.microsoft.com/office/drawing/2014/main" id="{ABAD6945-E8D4-4C1B-AA78-3A79F1AB3BF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0000" r="10000"/>
          <a:stretch>
            <a:fillRect/>
          </a:stretch>
        </p:blipFill>
        <p:spPr/>
      </p:pic>
      <p:pic>
        <p:nvPicPr>
          <p:cNvPr id="22" name="Picture Placeholder 21">
            <a:extLst>
              <a:ext uri="{FF2B5EF4-FFF2-40B4-BE49-F238E27FC236}">
                <a16:creationId xmlns:a16="http://schemas.microsoft.com/office/drawing/2014/main" id="{62868B15-A131-498E-91AD-021546706B18}"/>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6628" r="16628"/>
          <a:stretch>
            <a:fillRect/>
          </a:stretch>
        </p:blipFill>
        <p:spPr/>
      </p:pic>
      <p:pic>
        <p:nvPicPr>
          <p:cNvPr id="30" name="Picture Placeholder 29">
            <a:extLst>
              <a:ext uri="{FF2B5EF4-FFF2-40B4-BE49-F238E27FC236}">
                <a16:creationId xmlns:a16="http://schemas.microsoft.com/office/drawing/2014/main" id="{D742A8D7-4F64-4B78-A40B-D6E62472372F}"/>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21875" r="21875"/>
          <a:stretch>
            <a:fillRect/>
          </a:stretch>
        </p:blipFill>
        <p:spPr/>
      </p:pic>
      <p:pic>
        <p:nvPicPr>
          <p:cNvPr id="34" name="Picture Placeholder 33">
            <a:extLst>
              <a:ext uri="{FF2B5EF4-FFF2-40B4-BE49-F238E27FC236}">
                <a16:creationId xmlns:a16="http://schemas.microsoft.com/office/drawing/2014/main" id="{953F70B9-664B-4831-AE5E-96D2144F9800}"/>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16640" r="16640"/>
          <a:stretch>
            <a:fillRect/>
          </a:stretch>
        </p:blipFill>
        <p:spPr/>
      </p:pic>
    </p:spTree>
    <p:extLst>
      <p:ext uri="{BB962C8B-B14F-4D97-AF65-F5344CB8AC3E}">
        <p14:creationId xmlns:p14="http://schemas.microsoft.com/office/powerpoint/2010/main" val="415887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90700" y="4653724"/>
            <a:ext cx="4229100" cy="1621619"/>
          </a:xfrm>
        </p:spPr>
        <p:txBody>
          <a:bodyPr/>
          <a:lstStyle/>
          <a:p>
            <a:r>
              <a:rPr lang="en-US" sz="4800" dirty="0"/>
              <a:t>Create</a:t>
            </a:r>
            <a:br>
              <a:rPr lang="en-US" sz="4800" dirty="0"/>
            </a:br>
            <a:r>
              <a:rPr lang="en-US" sz="4800" dirty="0"/>
              <a:t>Members</a:t>
            </a:r>
            <a:r>
              <a:rPr lang="en-US" sz="4800" dirty="0">
                <a:solidFill>
                  <a:srgbClr val="FF0000"/>
                </a:solidFill>
              </a:rPr>
              <a:t>.</a:t>
            </a:r>
          </a:p>
        </p:txBody>
      </p:sp>
      <p:sp>
        <p:nvSpPr>
          <p:cNvPr id="15" name="TextBox 14"/>
          <p:cNvSpPr txBox="1"/>
          <p:nvPr/>
        </p:nvSpPr>
        <p:spPr>
          <a:xfrm>
            <a:off x="6096000" y="4734342"/>
            <a:ext cx="5448300" cy="1188018"/>
          </a:xfrm>
          <a:prstGeom prst="rect">
            <a:avLst/>
          </a:prstGeom>
          <a:noFill/>
        </p:spPr>
        <p:txBody>
          <a:bodyPr wrap="square" lIns="0" rIns="0" rtlCol="0">
            <a:spAutoFit/>
          </a:bodyPr>
          <a:lstStyle/>
          <a:p>
            <a:pPr algn="just">
              <a:lnSpc>
                <a:spcPct val="120000"/>
              </a:lnSpc>
            </a:pPr>
            <a:r>
              <a:rPr lang="en-US" sz="1200" dirty="0">
                <a:solidFill>
                  <a:schemeClr val="tx1">
                    <a:alpha val="80000"/>
                  </a:schemeClr>
                </a:solidFill>
              </a:rPr>
              <a:t>There are many variations of passages of Lorem Ipsum available, but the majority have suffered alteration in some form, by injected </a:t>
            </a:r>
            <a:r>
              <a:rPr lang="en-US" sz="1200" dirty="0" err="1">
                <a:solidFill>
                  <a:schemeClr val="tx1">
                    <a:alpha val="80000"/>
                  </a:schemeClr>
                </a:solidFill>
              </a:rPr>
              <a:t>humour</a:t>
            </a:r>
            <a:r>
              <a:rPr lang="en-US" sz="1200" dirty="0">
                <a:solidFill>
                  <a:schemeClr val="tx1">
                    <a:alpha val="80000"/>
                  </a:schemeClr>
                </a:solidFill>
              </a:rPr>
              <a:t>, or </a:t>
            </a:r>
            <a:r>
              <a:rPr lang="en-US" sz="1200" dirty="0" err="1">
                <a:solidFill>
                  <a:schemeClr val="tx1">
                    <a:alpha val="80000"/>
                  </a:schemeClr>
                </a:solidFill>
              </a:rPr>
              <a:t>randomised</a:t>
            </a:r>
            <a:r>
              <a:rPr lang="en-US" sz="1200" dirty="0">
                <a:solidFill>
                  <a:schemeClr val="tx1">
                    <a:alpha val="80000"/>
                  </a:schemeClr>
                </a:solidFill>
              </a:rPr>
              <a:t> words which don't look even slightly believable. If you are going to use a passage of Lorem Ipsum, you need to be sure there isn't anything embarrassing. There are many variations of</a:t>
            </a:r>
          </a:p>
        </p:txBody>
      </p:sp>
      <p:sp>
        <p:nvSpPr>
          <p:cNvPr id="16" name="TextBox 15"/>
          <p:cNvSpPr txBox="1"/>
          <p:nvPr/>
        </p:nvSpPr>
        <p:spPr>
          <a:xfrm>
            <a:off x="1866900" y="3417822"/>
            <a:ext cx="2019301" cy="279051"/>
          </a:xfrm>
          <a:prstGeom prst="rect">
            <a:avLst/>
          </a:prstGeom>
          <a:noFill/>
        </p:spPr>
        <p:txBody>
          <a:bodyPr wrap="square" lIns="0" rIns="0" rtlCol="0">
            <a:spAutoFit/>
          </a:bodyPr>
          <a:lstStyle/>
          <a:p>
            <a:pPr>
              <a:lnSpc>
                <a:spcPct val="70000"/>
              </a:lnSpc>
            </a:pPr>
            <a:r>
              <a:rPr lang="en-US" sz="1600" dirty="0">
                <a:latin typeface="+mj-lt"/>
              </a:rPr>
              <a:t>JOHN DOE</a:t>
            </a:r>
            <a:endParaRPr lang="en-US" sz="1600" dirty="0">
              <a:solidFill>
                <a:schemeClr val="accent1"/>
              </a:solidFill>
              <a:latin typeface="+mj-lt"/>
            </a:endParaRPr>
          </a:p>
        </p:txBody>
      </p:sp>
      <p:sp>
        <p:nvSpPr>
          <p:cNvPr id="17" name="TextBox 16"/>
          <p:cNvSpPr txBox="1"/>
          <p:nvPr/>
        </p:nvSpPr>
        <p:spPr>
          <a:xfrm>
            <a:off x="1866900" y="3791821"/>
            <a:ext cx="2019301" cy="204800"/>
          </a:xfrm>
          <a:prstGeom prst="rect">
            <a:avLst/>
          </a:prstGeom>
          <a:noFill/>
        </p:spPr>
        <p:txBody>
          <a:bodyPr wrap="square" lIns="0" rIns="0" rtlCol="0">
            <a:spAutoFit/>
          </a:bodyPr>
          <a:lstStyle/>
          <a:p>
            <a:pPr>
              <a:lnSpc>
                <a:spcPct val="70000"/>
              </a:lnSpc>
            </a:pPr>
            <a:r>
              <a:rPr lang="en-US" sz="1000">
                <a:solidFill>
                  <a:schemeClr val="tx1">
                    <a:lumMod val="50000"/>
                    <a:lumOff val="50000"/>
                  </a:schemeClr>
                </a:solidFill>
                <a:latin typeface="Montserrat" charset="0"/>
                <a:ea typeface="Montserrat" charset="0"/>
                <a:cs typeface="Montserrat" charset="0"/>
              </a:rPr>
              <a:t>DESIGNER</a:t>
            </a:r>
            <a:endParaRPr lang="en-US" sz="1000" dirty="0">
              <a:solidFill>
                <a:schemeClr val="tx1">
                  <a:lumMod val="50000"/>
                  <a:lumOff val="50000"/>
                </a:schemeClr>
              </a:solidFill>
              <a:latin typeface="Montserrat" charset="0"/>
              <a:ea typeface="Montserrat" charset="0"/>
              <a:cs typeface="Montserrat" charset="0"/>
            </a:endParaRPr>
          </a:p>
        </p:txBody>
      </p:sp>
      <p:sp>
        <p:nvSpPr>
          <p:cNvPr id="18" name="TextBox 17"/>
          <p:cNvSpPr txBox="1"/>
          <p:nvPr/>
        </p:nvSpPr>
        <p:spPr>
          <a:xfrm>
            <a:off x="3943350" y="3417821"/>
            <a:ext cx="2019301" cy="279051"/>
          </a:xfrm>
          <a:prstGeom prst="rect">
            <a:avLst/>
          </a:prstGeom>
          <a:noFill/>
        </p:spPr>
        <p:txBody>
          <a:bodyPr wrap="square" lIns="0" rIns="0" rtlCol="0">
            <a:spAutoFit/>
          </a:bodyPr>
          <a:lstStyle/>
          <a:p>
            <a:pPr>
              <a:lnSpc>
                <a:spcPct val="70000"/>
              </a:lnSpc>
            </a:pPr>
            <a:r>
              <a:rPr lang="en-US" sz="1600" dirty="0">
                <a:latin typeface="+mj-lt"/>
              </a:rPr>
              <a:t>JOHN DOE</a:t>
            </a:r>
            <a:endParaRPr lang="en-US" sz="1600" dirty="0">
              <a:solidFill>
                <a:schemeClr val="accent1"/>
              </a:solidFill>
              <a:latin typeface="+mj-lt"/>
            </a:endParaRPr>
          </a:p>
        </p:txBody>
      </p:sp>
      <p:sp>
        <p:nvSpPr>
          <p:cNvPr id="19" name="TextBox 18"/>
          <p:cNvSpPr txBox="1"/>
          <p:nvPr/>
        </p:nvSpPr>
        <p:spPr>
          <a:xfrm>
            <a:off x="3943350" y="3791820"/>
            <a:ext cx="2019301" cy="204800"/>
          </a:xfrm>
          <a:prstGeom prst="rect">
            <a:avLst/>
          </a:prstGeom>
          <a:noFill/>
        </p:spPr>
        <p:txBody>
          <a:bodyPr wrap="square" lIns="0" rIns="0" rtlCol="0">
            <a:spAutoFit/>
          </a:bodyPr>
          <a:lstStyle/>
          <a:p>
            <a:pPr>
              <a:lnSpc>
                <a:spcPct val="70000"/>
              </a:lnSpc>
            </a:pPr>
            <a:r>
              <a:rPr lang="en-US" sz="1000">
                <a:solidFill>
                  <a:schemeClr val="tx1">
                    <a:lumMod val="50000"/>
                    <a:lumOff val="50000"/>
                  </a:schemeClr>
                </a:solidFill>
                <a:latin typeface="Montserrat" charset="0"/>
                <a:ea typeface="Montserrat" charset="0"/>
                <a:cs typeface="Montserrat" charset="0"/>
              </a:rPr>
              <a:t>DESIGNER</a:t>
            </a:r>
            <a:endParaRPr lang="en-US" sz="1000" dirty="0">
              <a:solidFill>
                <a:schemeClr val="tx1">
                  <a:lumMod val="50000"/>
                  <a:lumOff val="50000"/>
                </a:schemeClr>
              </a:solidFill>
              <a:latin typeface="Montserrat" charset="0"/>
              <a:ea typeface="Montserrat" charset="0"/>
              <a:cs typeface="Montserrat" charset="0"/>
            </a:endParaRPr>
          </a:p>
        </p:txBody>
      </p:sp>
      <p:sp>
        <p:nvSpPr>
          <p:cNvPr id="20" name="TextBox 19"/>
          <p:cNvSpPr txBox="1"/>
          <p:nvPr/>
        </p:nvSpPr>
        <p:spPr>
          <a:xfrm>
            <a:off x="6019800" y="3417821"/>
            <a:ext cx="2019301" cy="279051"/>
          </a:xfrm>
          <a:prstGeom prst="rect">
            <a:avLst/>
          </a:prstGeom>
          <a:noFill/>
        </p:spPr>
        <p:txBody>
          <a:bodyPr wrap="square" lIns="0" rIns="0" rtlCol="0">
            <a:spAutoFit/>
          </a:bodyPr>
          <a:lstStyle/>
          <a:p>
            <a:pPr>
              <a:lnSpc>
                <a:spcPct val="70000"/>
              </a:lnSpc>
            </a:pPr>
            <a:r>
              <a:rPr lang="en-US" sz="1600" dirty="0">
                <a:latin typeface="+mj-lt"/>
              </a:rPr>
              <a:t>JOHN DOE</a:t>
            </a:r>
            <a:endParaRPr lang="en-US" sz="1600" dirty="0">
              <a:solidFill>
                <a:schemeClr val="accent1"/>
              </a:solidFill>
              <a:latin typeface="+mj-lt"/>
            </a:endParaRPr>
          </a:p>
        </p:txBody>
      </p:sp>
      <p:sp>
        <p:nvSpPr>
          <p:cNvPr id="21" name="TextBox 20"/>
          <p:cNvSpPr txBox="1"/>
          <p:nvPr/>
        </p:nvSpPr>
        <p:spPr>
          <a:xfrm>
            <a:off x="6019800" y="3791820"/>
            <a:ext cx="2019301" cy="204800"/>
          </a:xfrm>
          <a:prstGeom prst="rect">
            <a:avLst/>
          </a:prstGeom>
          <a:noFill/>
        </p:spPr>
        <p:txBody>
          <a:bodyPr wrap="square" lIns="0" rIns="0" rtlCol="0">
            <a:spAutoFit/>
          </a:bodyPr>
          <a:lstStyle/>
          <a:p>
            <a:pPr>
              <a:lnSpc>
                <a:spcPct val="70000"/>
              </a:lnSpc>
            </a:pPr>
            <a:r>
              <a:rPr lang="en-US" sz="1000">
                <a:solidFill>
                  <a:schemeClr val="tx1">
                    <a:lumMod val="50000"/>
                    <a:lumOff val="50000"/>
                  </a:schemeClr>
                </a:solidFill>
                <a:latin typeface="Montserrat" charset="0"/>
                <a:ea typeface="Montserrat" charset="0"/>
                <a:cs typeface="Montserrat" charset="0"/>
              </a:rPr>
              <a:t>DESIGNER</a:t>
            </a:r>
            <a:endParaRPr lang="en-US" sz="1000" dirty="0">
              <a:solidFill>
                <a:schemeClr val="tx1">
                  <a:lumMod val="50000"/>
                  <a:lumOff val="50000"/>
                </a:schemeClr>
              </a:solidFill>
              <a:latin typeface="Montserrat" charset="0"/>
              <a:ea typeface="Montserrat" charset="0"/>
              <a:cs typeface="Montserrat" charset="0"/>
            </a:endParaRPr>
          </a:p>
        </p:txBody>
      </p:sp>
      <p:sp>
        <p:nvSpPr>
          <p:cNvPr id="22" name="TextBox 21"/>
          <p:cNvSpPr txBox="1"/>
          <p:nvPr/>
        </p:nvSpPr>
        <p:spPr>
          <a:xfrm>
            <a:off x="8096251" y="3417956"/>
            <a:ext cx="2019301" cy="279051"/>
          </a:xfrm>
          <a:prstGeom prst="rect">
            <a:avLst/>
          </a:prstGeom>
          <a:noFill/>
        </p:spPr>
        <p:txBody>
          <a:bodyPr wrap="square" lIns="0" rIns="0" rtlCol="0">
            <a:spAutoFit/>
          </a:bodyPr>
          <a:lstStyle/>
          <a:p>
            <a:pPr>
              <a:lnSpc>
                <a:spcPct val="70000"/>
              </a:lnSpc>
            </a:pPr>
            <a:r>
              <a:rPr lang="en-US" sz="1600" dirty="0">
                <a:latin typeface="+mj-lt"/>
              </a:rPr>
              <a:t>JOHN DOE</a:t>
            </a:r>
            <a:endParaRPr lang="en-US" sz="1600" dirty="0">
              <a:solidFill>
                <a:schemeClr val="accent1"/>
              </a:solidFill>
              <a:latin typeface="+mj-lt"/>
            </a:endParaRPr>
          </a:p>
        </p:txBody>
      </p:sp>
      <p:sp>
        <p:nvSpPr>
          <p:cNvPr id="23" name="TextBox 22"/>
          <p:cNvSpPr txBox="1"/>
          <p:nvPr/>
        </p:nvSpPr>
        <p:spPr>
          <a:xfrm>
            <a:off x="8096251" y="3791955"/>
            <a:ext cx="2019301" cy="204800"/>
          </a:xfrm>
          <a:prstGeom prst="rect">
            <a:avLst/>
          </a:prstGeom>
          <a:noFill/>
        </p:spPr>
        <p:txBody>
          <a:bodyPr wrap="square" lIns="0" rIns="0" rtlCol="0">
            <a:spAutoFit/>
          </a:bodyPr>
          <a:lstStyle/>
          <a:p>
            <a:pPr>
              <a:lnSpc>
                <a:spcPct val="70000"/>
              </a:lnSpc>
            </a:pPr>
            <a:r>
              <a:rPr lang="en-US" sz="1000">
                <a:solidFill>
                  <a:schemeClr val="tx1">
                    <a:lumMod val="50000"/>
                    <a:lumOff val="50000"/>
                  </a:schemeClr>
                </a:solidFill>
                <a:latin typeface="Montserrat" charset="0"/>
                <a:ea typeface="Montserrat" charset="0"/>
                <a:cs typeface="Montserrat" charset="0"/>
              </a:rPr>
              <a:t>DESIGNER</a:t>
            </a:r>
            <a:endParaRPr lang="en-US" sz="1000" dirty="0">
              <a:solidFill>
                <a:schemeClr val="tx1">
                  <a:lumMod val="50000"/>
                  <a:lumOff val="50000"/>
                </a:schemeClr>
              </a:solidFill>
              <a:latin typeface="Montserrat" charset="0"/>
              <a:ea typeface="Montserrat" charset="0"/>
              <a:cs typeface="Montserrat" charset="0"/>
            </a:endParaRPr>
          </a:p>
        </p:txBody>
      </p:sp>
      <p:sp>
        <p:nvSpPr>
          <p:cNvPr id="24" name="TextBox 23"/>
          <p:cNvSpPr txBox="1"/>
          <p:nvPr/>
        </p:nvSpPr>
        <p:spPr>
          <a:xfrm>
            <a:off x="10172700" y="3417956"/>
            <a:ext cx="2019301" cy="279051"/>
          </a:xfrm>
          <a:prstGeom prst="rect">
            <a:avLst/>
          </a:prstGeom>
          <a:noFill/>
        </p:spPr>
        <p:txBody>
          <a:bodyPr wrap="square" lIns="0" rIns="0" rtlCol="0">
            <a:spAutoFit/>
          </a:bodyPr>
          <a:lstStyle/>
          <a:p>
            <a:pPr>
              <a:lnSpc>
                <a:spcPct val="70000"/>
              </a:lnSpc>
            </a:pPr>
            <a:r>
              <a:rPr lang="en-US" sz="1600" dirty="0">
                <a:latin typeface="+mj-lt"/>
              </a:rPr>
              <a:t>JOHN DOE</a:t>
            </a:r>
            <a:endParaRPr lang="en-US" sz="1600" dirty="0">
              <a:solidFill>
                <a:schemeClr val="accent1"/>
              </a:solidFill>
              <a:latin typeface="+mj-lt"/>
            </a:endParaRPr>
          </a:p>
        </p:txBody>
      </p:sp>
      <p:sp>
        <p:nvSpPr>
          <p:cNvPr id="25" name="TextBox 24"/>
          <p:cNvSpPr txBox="1"/>
          <p:nvPr/>
        </p:nvSpPr>
        <p:spPr>
          <a:xfrm>
            <a:off x="10172700" y="3791955"/>
            <a:ext cx="2019301" cy="204800"/>
          </a:xfrm>
          <a:prstGeom prst="rect">
            <a:avLst/>
          </a:prstGeom>
          <a:noFill/>
        </p:spPr>
        <p:txBody>
          <a:bodyPr wrap="square" lIns="0" rIns="0" rtlCol="0">
            <a:spAutoFit/>
          </a:bodyPr>
          <a:lstStyle/>
          <a:p>
            <a:pPr>
              <a:lnSpc>
                <a:spcPct val="70000"/>
              </a:lnSpc>
            </a:pPr>
            <a:r>
              <a:rPr lang="en-US" sz="1000">
                <a:solidFill>
                  <a:schemeClr val="tx1">
                    <a:lumMod val="50000"/>
                    <a:lumOff val="50000"/>
                  </a:schemeClr>
                </a:solidFill>
                <a:latin typeface="Montserrat" charset="0"/>
                <a:ea typeface="Montserrat" charset="0"/>
                <a:cs typeface="Montserrat" charset="0"/>
              </a:rPr>
              <a:t>DESIGNER</a:t>
            </a:r>
            <a:endParaRPr lang="en-US" sz="1000" dirty="0">
              <a:solidFill>
                <a:schemeClr val="tx1">
                  <a:lumMod val="50000"/>
                  <a:lumOff val="50000"/>
                </a:schemeClr>
              </a:solidFill>
              <a:latin typeface="Montserrat" charset="0"/>
              <a:ea typeface="Montserrat" charset="0"/>
              <a:cs typeface="Montserrat" charset="0"/>
            </a:endParaRPr>
          </a:p>
        </p:txBody>
      </p:sp>
      <p:pic>
        <p:nvPicPr>
          <p:cNvPr id="10" name="Picture Placeholder 9">
            <a:extLst>
              <a:ext uri="{FF2B5EF4-FFF2-40B4-BE49-F238E27FC236}">
                <a16:creationId xmlns:a16="http://schemas.microsoft.com/office/drawing/2014/main" id="{5D882DA3-AA94-450D-B44D-D29FB9C1B478}"/>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pic>
        <p:nvPicPr>
          <p:cNvPr id="12" name="Picture Placeholder 11">
            <a:extLst>
              <a:ext uri="{FF2B5EF4-FFF2-40B4-BE49-F238E27FC236}">
                <a16:creationId xmlns:a16="http://schemas.microsoft.com/office/drawing/2014/main" id="{A6F175BA-69F8-471A-9BB2-87EB80DD92A8}"/>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0000" r="10000"/>
          <a:stretch>
            <a:fillRect/>
          </a:stretch>
        </p:blipFill>
        <p:spPr/>
      </p:pic>
      <p:pic>
        <p:nvPicPr>
          <p:cNvPr id="14" name="Picture Placeholder 13">
            <a:extLst>
              <a:ext uri="{FF2B5EF4-FFF2-40B4-BE49-F238E27FC236}">
                <a16:creationId xmlns:a16="http://schemas.microsoft.com/office/drawing/2014/main" id="{B0C39C92-532B-4594-98DE-1E3531D44A75}"/>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6628" r="16628"/>
          <a:stretch>
            <a:fillRect/>
          </a:stretch>
        </p:blipFill>
        <p:spPr/>
      </p:pic>
      <p:pic>
        <p:nvPicPr>
          <p:cNvPr id="27" name="Picture Placeholder 26">
            <a:extLst>
              <a:ext uri="{FF2B5EF4-FFF2-40B4-BE49-F238E27FC236}">
                <a16:creationId xmlns:a16="http://schemas.microsoft.com/office/drawing/2014/main" id="{5FDBA58F-7CD3-491B-8DA2-D685CBD3829C}"/>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16664" r="16664"/>
          <a:stretch>
            <a:fillRect/>
          </a:stretch>
        </p:blipFill>
        <p:spPr/>
      </p:pic>
      <p:pic>
        <p:nvPicPr>
          <p:cNvPr id="29" name="Picture Placeholder 28">
            <a:extLst>
              <a:ext uri="{FF2B5EF4-FFF2-40B4-BE49-F238E27FC236}">
                <a16:creationId xmlns:a16="http://schemas.microsoft.com/office/drawing/2014/main" id="{7626B06E-5961-4CEC-AF50-EBE1178F9C33}"/>
              </a:ext>
            </a:extLst>
          </p:cNvPr>
          <p:cNvPicPr>
            <a:picLocks noGrp="1" noChangeAspect="1"/>
          </p:cNvPicPr>
          <p:nvPr>
            <p:ph type="pic" sz="quarter" idx="21"/>
          </p:nvPr>
        </p:nvPicPr>
        <p:blipFill>
          <a:blip r:embed="rId6">
            <a:extLst>
              <a:ext uri="{28A0092B-C50C-407E-A947-70E740481C1C}">
                <a14:useLocalDpi xmlns:a14="http://schemas.microsoft.com/office/drawing/2010/main" val="0"/>
              </a:ext>
            </a:extLst>
          </a:blip>
          <a:srcRect l="16628" r="16628"/>
          <a:stretch>
            <a:fillRect/>
          </a:stretch>
        </p:blipFill>
        <p:spPr/>
      </p:pic>
    </p:spTree>
    <p:extLst>
      <p:ext uri="{BB962C8B-B14F-4D97-AF65-F5344CB8AC3E}">
        <p14:creationId xmlns:p14="http://schemas.microsoft.com/office/powerpoint/2010/main" val="978014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866898" y="3362818"/>
            <a:ext cx="9182102" cy="1403251"/>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4800" spc="0" dirty="0"/>
              <a:t>Zero Tolerance For Ignorance, </a:t>
            </a:r>
            <a:r>
              <a:rPr lang="en-US" sz="4800" spc="0" dirty="0">
                <a:solidFill>
                  <a:schemeClr val="accent1"/>
                </a:solidFill>
              </a:rPr>
              <a:t>Education Is The Answer!</a:t>
            </a:r>
          </a:p>
        </p:txBody>
      </p:sp>
      <p:sp>
        <p:nvSpPr>
          <p:cNvPr id="8" name="TextBox 7"/>
          <p:cNvSpPr txBox="1"/>
          <p:nvPr/>
        </p:nvSpPr>
        <p:spPr>
          <a:xfrm>
            <a:off x="1866900" y="5249617"/>
            <a:ext cx="2019301" cy="372410"/>
          </a:xfrm>
          <a:prstGeom prst="rect">
            <a:avLst/>
          </a:prstGeom>
          <a:noFill/>
        </p:spPr>
        <p:txBody>
          <a:bodyPr wrap="square" lIns="0" rIns="0" rtlCol="0">
            <a:spAutoFit/>
          </a:bodyPr>
          <a:lstStyle/>
          <a:p>
            <a:pPr>
              <a:lnSpc>
                <a:spcPct val="70000"/>
              </a:lnSpc>
            </a:pPr>
            <a:r>
              <a:rPr lang="en-US" sz="2400" dirty="0">
                <a:latin typeface="+mj-lt"/>
              </a:rPr>
              <a:t>JOHN DOE</a:t>
            </a:r>
            <a:endParaRPr lang="en-US" sz="2400" dirty="0">
              <a:solidFill>
                <a:schemeClr val="accent1"/>
              </a:solidFill>
              <a:latin typeface="+mj-lt"/>
            </a:endParaRPr>
          </a:p>
        </p:txBody>
      </p:sp>
      <p:sp>
        <p:nvSpPr>
          <p:cNvPr id="9" name="TextBox 8"/>
          <p:cNvSpPr txBox="1"/>
          <p:nvPr/>
        </p:nvSpPr>
        <p:spPr>
          <a:xfrm>
            <a:off x="1866900" y="5674416"/>
            <a:ext cx="2019301" cy="227306"/>
          </a:xfrm>
          <a:prstGeom prst="rect">
            <a:avLst/>
          </a:prstGeom>
          <a:noFill/>
        </p:spPr>
        <p:txBody>
          <a:bodyPr wrap="square" lIns="0" rIns="0" rtlCol="0">
            <a:spAutoFit/>
          </a:bodyPr>
          <a:lstStyle/>
          <a:p>
            <a:pPr>
              <a:lnSpc>
                <a:spcPct val="70000"/>
              </a:lnSpc>
            </a:pPr>
            <a:r>
              <a:rPr lang="en-US" sz="1200">
                <a:solidFill>
                  <a:schemeClr val="tx1">
                    <a:lumMod val="50000"/>
                    <a:lumOff val="50000"/>
                  </a:schemeClr>
                </a:solidFill>
                <a:latin typeface="Montserrat" charset="0"/>
                <a:ea typeface="Montserrat" charset="0"/>
                <a:cs typeface="Montserrat" charset="0"/>
              </a:rPr>
              <a:t>DESIGNER</a:t>
            </a:r>
            <a:endParaRPr lang="en-US" sz="1200" dirty="0">
              <a:solidFill>
                <a:schemeClr val="tx1">
                  <a:lumMod val="50000"/>
                  <a:lumOff val="50000"/>
                </a:schemeClr>
              </a:solidFill>
              <a:latin typeface="Montserrat" charset="0"/>
              <a:ea typeface="Montserrat" charset="0"/>
              <a:cs typeface="Montserrat" charset="0"/>
            </a:endParaRPr>
          </a:p>
        </p:txBody>
      </p:sp>
      <p:pic>
        <p:nvPicPr>
          <p:cNvPr id="5" name="Picture Placeholder 4">
            <a:extLst>
              <a:ext uri="{FF2B5EF4-FFF2-40B4-BE49-F238E27FC236}">
                <a16:creationId xmlns:a16="http://schemas.microsoft.com/office/drawing/2014/main" id="{4ABCE21E-A0CF-467F-82C6-11E2F7E9836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64" r="16664"/>
          <a:stretch>
            <a:fillRect/>
          </a:stretch>
        </p:blipFill>
        <p:spPr/>
      </p:pic>
    </p:spTree>
    <p:extLst>
      <p:ext uri="{BB962C8B-B14F-4D97-AF65-F5344CB8AC3E}">
        <p14:creationId xmlns:p14="http://schemas.microsoft.com/office/powerpoint/2010/main" val="1748455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8000" y="996124"/>
            <a:ext cx="4229100" cy="1621619"/>
          </a:xfrm>
        </p:spPr>
        <p:txBody>
          <a:bodyPr/>
          <a:lstStyle/>
          <a:p>
            <a:r>
              <a:rPr lang="en-US" sz="4800" dirty="0"/>
              <a:t>Other</a:t>
            </a:r>
            <a:br>
              <a:rPr lang="en-US" sz="4800" dirty="0"/>
            </a:br>
            <a:r>
              <a:rPr lang="en-US" sz="4800" dirty="0"/>
              <a:t>Services</a:t>
            </a:r>
            <a:r>
              <a:rPr lang="en-US" sz="4800" dirty="0">
                <a:solidFill>
                  <a:schemeClr val="accent1"/>
                </a:solidFill>
              </a:rPr>
              <a:t>.</a:t>
            </a:r>
          </a:p>
        </p:txBody>
      </p:sp>
      <p:sp>
        <p:nvSpPr>
          <p:cNvPr id="5" name="TextBox 4"/>
          <p:cNvSpPr txBox="1"/>
          <p:nvPr/>
        </p:nvSpPr>
        <p:spPr>
          <a:xfrm>
            <a:off x="1866900" y="2941808"/>
            <a:ext cx="3855780" cy="255711"/>
          </a:xfrm>
          <a:prstGeom prst="rect">
            <a:avLst/>
          </a:prstGeom>
          <a:noFill/>
        </p:spPr>
        <p:txBody>
          <a:bodyPr wrap="square" lIns="0" rIns="0" rtlCol="0">
            <a:spAutoFit/>
          </a:bodyPr>
          <a:lstStyle/>
          <a:p>
            <a:pPr>
              <a:lnSpc>
                <a:spcPct val="70000"/>
              </a:lnSpc>
            </a:pPr>
            <a:r>
              <a:rPr lang="en-US" sz="1400" b="1" dirty="0">
                <a:solidFill>
                  <a:schemeClr val="accent1"/>
                </a:solidFill>
                <a:latin typeface="+mj-lt"/>
              </a:rPr>
              <a:t>WRITE YOUR TITLE</a:t>
            </a:r>
          </a:p>
        </p:txBody>
      </p:sp>
      <p:sp>
        <p:nvSpPr>
          <p:cNvPr id="6" name="TextBox 5"/>
          <p:cNvSpPr txBox="1"/>
          <p:nvPr/>
        </p:nvSpPr>
        <p:spPr>
          <a:xfrm>
            <a:off x="1866899" y="3321544"/>
            <a:ext cx="3962401" cy="897169"/>
          </a:xfrm>
          <a:prstGeom prst="rect">
            <a:avLst/>
          </a:prstGeom>
          <a:noFill/>
        </p:spPr>
        <p:txBody>
          <a:bodyPr wrap="square" lIns="0" rIns="0" rtlCol="0">
            <a:spAutoFit/>
          </a:bodyPr>
          <a:lstStyle/>
          <a:p>
            <a:pPr>
              <a:lnSpc>
                <a:spcPct val="150000"/>
              </a:lnSpc>
            </a:pPr>
            <a:r>
              <a:rPr lang="en-US" sz="1200" dirty="0">
                <a:solidFill>
                  <a:schemeClr val="tx1">
                    <a:alpha val="80000"/>
                  </a:schemeClr>
                </a:solidFill>
              </a:rPr>
              <a:t>There are many variations of passages of Lorem Ipsum available, but the majority have suffered alteration in </a:t>
            </a:r>
            <a:r>
              <a:rPr lang="en-US" sz="1200" dirty="0" err="1">
                <a:solidFill>
                  <a:schemeClr val="tx1">
                    <a:alpha val="80000"/>
                  </a:schemeClr>
                </a:solidFill>
              </a:rPr>
              <a:t>humour</a:t>
            </a:r>
            <a:r>
              <a:rPr lang="en-US" sz="1200" dirty="0">
                <a:solidFill>
                  <a:schemeClr val="tx1">
                    <a:alpha val="80000"/>
                  </a:schemeClr>
                </a:solidFill>
              </a:rPr>
              <a:t>, or randomized.</a:t>
            </a:r>
          </a:p>
        </p:txBody>
      </p:sp>
      <p:sp>
        <p:nvSpPr>
          <p:cNvPr id="7" name="TextBox 6"/>
          <p:cNvSpPr txBox="1"/>
          <p:nvPr/>
        </p:nvSpPr>
        <p:spPr>
          <a:xfrm>
            <a:off x="1866900" y="4720438"/>
            <a:ext cx="3855780" cy="255711"/>
          </a:xfrm>
          <a:prstGeom prst="rect">
            <a:avLst/>
          </a:prstGeom>
          <a:noFill/>
        </p:spPr>
        <p:txBody>
          <a:bodyPr wrap="square" lIns="0" rIns="0" rtlCol="0">
            <a:spAutoFit/>
          </a:bodyPr>
          <a:lstStyle/>
          <a:p>
            <a:pPr>
              <a:lnSpc>
                <a:spcPct val="70000"/>
              </a:lnSpc>
            </a:pPr>
            <a:r>
              <a:rPr lang="en-US" sz="1400" b="1" dirty="0">
                <a:solidFill>
                  <a:schemeClr val="accent1"/>
                </a:solidFill>
                <a:latin typeface="+mj-lt"/>
              </a:rPr>
              <a:t>WRITE YOUR TITLE</a:t>
            </a:r>
          </a:p>
        </p:txBody>
      </p:sp>
      <p:sp>
        <p:nvSpPr>
          <p:cNvPr id="8" name="TextBox 7"/>
          <p:cNvSpPr txBox="1"/>
          <p:nvPr/>
        </p:nvSpPr>
        <p:spPr>
          <a:xfrm>
            <a:off x="1866899" y="5100174"/>
            <a:ext cx="3962401" cy="897169"/>
          </a:xfrm>
          <a:prstGeom prst="rect">
            <a:avLst/>
          </a:prstGeom>
          <a:noFill/>
        </p:spPr>
        <p:txBody>
          <a:bodyPr wrap="square" lIns="0" rIns="0" rtlCol="0">
            <a:spAutoFit/>
          </a:bodyPr>
          <a:lstStyle/>
          <a:p>
            <a:pPr>
              <a:lnSpc>
                <a:spcPct val="150000"/>
              </a:lnSpc>
            </a:pPr>
            <a:r>
              <a:rPr lang="en-US" sz="1200" dirty="0">
                <a:solidFill>
                  <a:schemeClr val="tx1">
                    <a:alpha val="80000"/>
                  </a:schemeClr>
                </a:solidFill>
              </a:rPr>
              <a:t>There are many variations of passages of Lorem Ipsum available, but the majority have, by injected </a:t>
            </a:r>
            <a:r>
              <a:rPr lang="en-US" sz="1200" dirty="0" err="1">
                <a:solidFill>
                  <a:schemeClr val="tx1">
                    <a:alpha val="80000"/>
                  </a:schemeClr>
                </a:solidFill>
              </a:rPr>
              <a:t>humour</a:t>
            </a:r>
            <a:r>
              <a:rPr lang="en-US" sz="1200" dirty="0">
                <a:solidFill>
                  <a:schemeClr val="tx1">
                    <a:alpha val="80000"/>
                  </a:schemeClr>
                </a:solidFill>
              </a:rPr>
              <a:t>, or </a:t>
            </a:r>
            <a:r>
              <a:rPr lang="en-US" sz="1200" dirty="0" err="1">
                <a:solidFill>
                  <a:schemeClr val="tx1">
                    <a:alpha val="80000"/>
                  </a:schemeClr>
                </a:solidFill>
              </a:rPr>
              <a:t>randomised</a:t>
            </a:r>
            <a:r>
              <a:rPr lang="en-US" sz="1200" dirty="0">
                <a:solidFill>
                  <a:schemeClr val="tx1">
                    <a:alpha val="80000"/>
                  </a:schemeClr>
                </a:solidFill>
              </a:rPr>
              <a:t> words.</a:t>
            </a:r>
          </a:p>
        </p:txBody>
      </p:sp>
      <p:sp>
        <p:nvSpPr>
          <p:cNvPr id="9" name="TextBox 8"/>
          <p:cNvSpPr txBox="1"/>
          <p:nvPr/>
        </p:nvSpPr>
        <p:spPr>
          <a:xfrm>
            <a:off x="6959601" y="2941808"/>
            <a:ext cx="3855780" cy="255711"/>
          </a:xfrm>
          <a:prstGeom prst="rect">
            <a:avLst/>
          </a:prstGeom>
          <a:noFill/>
        </p:spPr>
        <p:txBody>
          <a:bodyPr wrap="square" lIns="0" rIns="0" rtlCol="0">
            <a:spAutoFit/>
          </a:bodyPr>
          <a:lstStyle/>
          <a:p>
            <a:pPr>
              <a:lnSpc>
                <a:spcPct val="70000"/>
              </a:lnSpc>
            </a:pPr>
            <a:r>
              <a:rPr lang="en-US" sz="1400" b="1" dirty="0">
                <a:solidFill>
                  <a:schemeClr val="accent1"/>
                </a:solidFill>
                <a:latin typeface="+mj-lt"/>
              </a:rPr>
              <a:t>WRITE YOUR TITLE</a:t>
            </a:r>
          </a:p>
        </p:txBody>
      </p:sp>
      <p:sp>
        <p:nvSpPr>
          <p:cNvPr id="10" name="TextBox 9"/>
          <p:cNvSpPr txBox="1"/>
          <p:nvPr/>
        </p:nvSpPr>
        <p:spPr>
          <a:xfrm>
            <a:off x="6959600" y="3321544"/>
            <a:ext cx="3962401" cy="897169"/>
          </a:xfrm>
          <a:prstGeom prst="rect">
            <a:avLst/>
          </a:prstGeom>
          <a:noFill/>
        </p:spPr>
        <p:txBody>
          <a:bodyPr wrap="square" lIns="0" rIns="0" rtlCol="0">
            <a:spAutoFit/>
          </a:bodyPr>
          <a:lstStyle/>
          <a:p>
            <a:pPr>
              <a:lnSpc>
                <a:spcPct val="150000"/>
              </a:lnSpc>
            </a:pPr>
            <a:r>
              <a:rPr lang="en-US" sz="1200" dirty="0">
                <a:solidFill>
                  <a:schemeClr val="tx1">
                    <a:alpha val="80000"/>
                  </a:schemeClr>
                </a:solidFill>
              </a:rPr>
              <a:t>There are many variations of passages of Lorem Ipsum available, but the majority have suffered alteration  humor.</a:t>
            </a:r>
          </a:p>
        </p:txBody>
      </p:sp>
      <p:sp>
        <p:nvSpPr>
          <p:cNvPr id="11" name="TextBox 10"/>
          <p:cNvSpPr txBox="1"/>
          <p:nvPr/>
        </p:nvSpPr>
        <p:spPr>
          <a:xfrm>
            <a:off x="6959601" y="4720438"/>
            <a:ext cx="3855780" cy="255711"/>
          </a:xfrm>
          <a:prstGeom prst="rect">
            <a:avLst/>
          </a:prstGeom>
          <a:noFill/>
        </p:spPr>
        <p:txBody>
          <a:bodyPr wrap="square" lIns="0" rIns="0" rtlCol="0">
            <a:spAutoFit/>
          </a:bodyPr>
          <a:lstStyle/>
          <a:p>
            <a:pPr>
              <a:lnSpc>
                <a:spcPct val="70000"/>
              </a:lnSpc>
            </a:pPr>
            <a:r>
              <a:rPr lang="en-US" sz="1400" b="1" dirty="0">
                <a:solidFill>
                  <a:schemeClr val="accent1"/>
                </a:solidFill>
                <a:latin typeface="+mj-lt"/>
              </a:rPr>
              <a:t>WRITE YOUR TITLE</a:t>
            </a:r>
          </a:p>
        </p:txBody>
      </p:sp>
      <p:sp>
        <p:nvSpPr>
          <p:cNvPr id="12" name="TextBox 11"/>
          <p:cNvSpPr txBox="1"/>
          <p:nvPr/>
        </p:nvSpPr>
        <p:spPr>
          <a:xfrm>
            <a:off x="6959600" y="5100174"/>
            <a:ext cx="3962401" cy="897169"/>
          </a:xfrm>
          <a:prstGeom prst="rect">
            <a:avLst/>
          </a:prstGeom>
          <a:noFill/>
        </p:spPr>
        <p:txBody>
          <a:bodyPr wrap="square" lIns="0" rIns="0" rtlCol="0">
            <a:spAutoFit/>
          </a:bodyPr>
          <a:lstStyle/>
          <a:p>
            <a:pPr>
              <a:lnSpc>
                <a:spcPct val="150000"/>
              </a:lnSpc>
            </a:pPr>
            <a:r>
              <a:rPr lang="en-US" sz="1200" dirty="0">
                <a:solidFill>
                  <a:schemeClr val="tx1">
                    <a:alpha val="80000"/>
                  </a:schemeClr>
                </a:solidFill>
              </a:rPr>
              <a:t>There are many variations of passages of Lorem Ipsum available, but the majority have suffered alteration in some form.</a:t>
            </a:r>
          </a:p>
        </p:txBody>
      </p:sp>
    </p:spTree>
    <p:extLst>
      <p:ext uri="{BB962C8B-B14F-4D97-AF65-F5344CB8AC3E}">
        <p14:creationId xmlns:p14="http://schemas.microsoft.com/office/powerpoint/2010/main" val="153945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5300" y="996124"/>
            <a:ext cx="4229100" cy="1621619"/>
          </a:xfrm>
        </p:spPr>
        <p:txBody>
          <a:bodyPr/>
          <a:lstStyle/>
          <a:p>
            <a:r>
              <a:rPr lang="en-US" sz="4800" dirty="0"/>
              <a:t>Number</a:t>
            </a:r>
            <a:br>
              <a:rPr lang="en-US" sz="4800" dirty="0"/>
            </a:br>
            <a:r>
              <a:rPr lang="en-US" sz="4800" dirty="0"/>
              <a:t>Services</a:t>
            </a:r>
            <a:r>
              <a:rPr lang="en-US" sz="4800" dirty="0">
                <a:solidFill>
                  <a:schemeClr val="accent1"/>
                </a:solidFill>
              </a:rPr>
              <a:t>.</a:t>
            </a:r>
          </a:p>
        </p:txBody>
      </p:sp>
      <p:sp>
        <p:nvSpPr>
          <p:cNvPr id="5" name="Freeform 4"/>
          <p:cNvSpPr/>
          <p:nvPr/>
        </p:nvSpPr>
        <p:spPr>
          <a:xfrm rot="16200000" flipH="1" flipV="1">
            <a:off x="1790060"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6" name="TextBox 5"/>
          <p:cNvSpPr txBox="1"/>
          <p:nvPr/>
        </p:nvSpPr>
        <p:spPr>
          <a:xfrm>
            <a:off x="1866900" y="4315826"/>
            <a:ext cx="1828485" cy="255711"/>
          </a:xfrm>
          <a:prstGeom prst="rect">
            <a:avLst/>
          </a:prstGeom>
          <a:noFill/>
        </p:spPr>
        <p:txBody>
          <a:bodyPr wrap="square" lIns="0" rIns="0" rtlCol="0">
            <a:spAutoFit/>
          </a:bodyPr>
          <a:lstStyle/>
          <a:p>
            <a:pPr>
              <a:lnSpc>
                <a:spcPct val="70000"/>
              </a:lnSpc>
            </a:pPr>
            <a:r>
              <a:rPr lang="en-US" sz="1400" b="1" dirty="0">
                <a:latin typeface="+mj-lt"/>
              </a:rPr>
              <a:t>Number Title</a:t>
            </a:r>
            <a:endParaRPr lang="en-US" sz="1400" b="1" dirty="0">
              <a:solidFill>
                <a:schemeClr val="accent1"/>
              </a:solidFill>
              <a:latin typeface="+mj-lt"/>
            </a:endParaRPr>
          </a:p>
        </p:txBody>
      </p:sp>
      <p:sp>
        <p:nvSpPr>
          <p:cNvPr id="7" name="TextBox 6"/>
          <p:cNvSpPr txBox="1"/>
          <p:nvPr/>
        </p:nvSpPr>
        <p:spPr>
          <a:xfrm>
            <a:off x="1866900" y="4901869"/>
            <a:ext cx="1828485" cy="1188018"/>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a:t>
            </a:r>
          </a:p>
        </p:txBody>
      </p:sp>
      <p:sp>
        <p:nvSpPr>
          <p:cNvPr id="8" name="TextBox 7"/>
          <p:cNvSpPr txBox="1"/>
          <p:nvPr/>
        </p:nvSpPr>
        <p:spPr>
          <a:xfrm>
            <a:off x="2006862" y="3315286"/>
            <a:ext cx="634475" cy="378565"/>
          </a:xfrm>
          <a:prstGeom prst="rect">
            <a:avLst/>
          </a:prstGeom>
          <a:noFill/>
        </p:spPr>
        <p:txBody>
          <a:bodyPr wrap="square" lIns="0" rIns="0" rtlCol="0">
            <a:spAutoFit/>
          </a:bodyPr>
          <a:lstStyle/>
          <a:p>
            <a:pPr algn="ctr">
              <a:lnSpc>
                <a:spcPct val="70000"/>
              </a:lnSpc>
            </a:pPr>
            <a:r>
              <a:rPr lang="en-US" sz="2400">
                <a:latin typeface="Montserrat" charset="0"/>
                <a:ea typeface="Montserrat" charset="0"/>
                <a:cs typeface="Montserrat" charset="0"/>
              </a:rPr>
              <a:t>01</a:t>
            </a:r>
            <a:endParaRPr lang="en-US" sz="2400" dirty="0">
              <a:solidFill>
                <a:schemeClr val="accent1"/>
              </a:solidFill>
              <a:latin typeface="Montserrat" charset="0"/>
              <a:ea typeface="Montserrat" charset="0"/>
              <a:cs typeface="Montserrat" charset="0"/>
            </a:endParaRPr>
          </a:p>
        </p:txBody>
      </p:sp>
      <p:sp>
        <p:nvSpPr>
          <p:cNvPr id="9" name="Freeform 8"/>
          <p:cNvSpPr/>
          <p:nvPr/>
        </p:nvSpPr>
        <p:spPr>
          <a:xfrm rot="16200000" flipH="1" flipV="1">
            <a:off x="4190675"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10" name="TextBox 9"/>
          <p:cNvSpPr txBox="1"/>
          <p:nvPr/>
        </p:nvSpPr>
        <p:spPr>
          <a:xfrm>
            <a:off x="4267515" y="4315826"/>
            <a:ext cx="1828485" cy="255711"/>
          </a:xfrm>
          <a:prstGeom prst="rect">
            <a:avLst/>
          </a:prstGeom>
          <a:noFill/>
        </p:spPr>
        <p:txBody>
          <a:bodyPr wrap="square" lIns="0" rIns="0" rtlCol="0">
            <a:spAutoFit/>
          </a:bodyPr>
          <a:lstStyle/>
          <a:p>
            <a:pPr>
              <a:lnSpc>
                <a:spcPct val="70000"/>
              </a:lnSpc>
            </a:pPr>
            <a:r>
              <a:rPr lang="en-US" sz="1400" b="1" dirty="0">
                <a:solidFill>
                  <a:schemeClr val="accent1"/>
                </a:solidFill>
                <a:latin typeface="+mj-lt"/>
              </a:rPr>
              <a:t>Number Title</a:t>
            </a:r>
          </a:p>
        </p:txBody>
      </p:sp>
      <p:sp>
        <p:nvSpPr>
          <p:cNvPr id="11" name="TextBox 10"/>
          <p:cNvSpPr txBox="1"/>
          <p:nvPr/>
        </p:nvSpPr>
        <p:spPr>
          <a:xfrm>
            <a:off x="4267515" y="4901869"/>
            <a:ext cx="1828485" cy="1188018"/>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a:t>
            </a:r>
          </a:p>
        </p:txBody>
      </p:sp>
      <p:sp>
        <p:nvSpPr>
          <p:cNvPr id="12" name="TextBox 11"/>
          <p:cNvSpPr txBox="1"/>
          <p:nvPr/>
        </p:nvSpPr>
        <p:spPr>
          <a:xfrm>
            <a:off x="4407477" y="3315286"/>
            <a:ext cx="634475" cy="378565"/>
          </a:xfrm>
          <a:prstGeom prst="rect">
            <a:avLst/>
          </a:prstGeom>
          <a:noFill/>
        </p:spPr>
        <p:txBody>
          <a:bodyPr wrap="square" lIns="0" rIns="0" rtlCol="0">
            <a:spAutoFit/>
          </a:bodyPr>
          <a:lstStyle/>
          <a:p>
            <a:pPr algn="ctr">
              <a:lnSpc>
                <a:spcPct val="70000"/>
              </a:lnSpc>
            </a:pPr>
            <a:r>
              <a:rPr lang="en-US" sz="2400" dirty="0">
                <a:solidFill>
                  <a:schemeClr val="accent1"/>
                </a:solidFill>
                <a:latin typeface="Montserrat" charset="0"/>
                <a:ea typeface="Montserrat" charset="0"/>
                <a:cs typeface="Montserrat" charset="0"/>
              </a:rPr>
              <a:t>02</a:t>
            </a:r>
          </a:p>
        </p:txBody>
      </p:sp>
      <p:sp>
        <p:nvSpPr>
          <p:cNvPr id="13" name="Freeform 12"/>
          <p:cNvSpPr/>
          <p:nvPr/>
        </p:nvSpPr>
        <p:spPr>
          <a:xfrm rot="16200000" flipH="1" flipV="1">
            <a:off x="6591290"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14" name="TextBox 13"/>
          <p:cNvSpPr txBox="1"/>
          <p:nvPr/>
        </p:nvSpPr>
        <p:spPr>
          <a:xfrm>
            <a:off x="6668130" y="4315826"/>
            <a:ext cx="1828485" cy="255711"/>
          </a:xfrm>
          <a:prstGeom prst="rect">
            <a:avLst/>
          </a:prstGeom>
          <a:noFill/>
        </p:spPr>
        <p:txBody>
          <a:bodyPr wrap="square" lIns="0" rIns="0" rtlCol="0">
            <a:spAutoFit/>
          </a:bodyPr>
          <a:lstStyle/>
          <a:p>
            <a:pPr>
              <a:lnSpc>
                <a:spcPct val="70000"/>
              </a:lnSpc>
            </a:pPr>
            <a:r>
              <a:rPr lang="en-US" sz="1400" b="1" dirty="0">
                <a:latin typeface="+mj-lt"/>
              </a:rPr>
              <a:t>Number Title</a:t>
            </a:r>
            <a:endParaRPr lang="en-US" sz="1400" b="1" dirty="0">
              <a:solidFill>
                <a:schemeClr val="accent1"/>
              </a:solidFill>
              <a:latin typeface="+mj-lt"/>
            </a:endParaRPr>
          </a:p>
        </p:txBody>
      </p:sp>
      <p:sp>
        <p:nvSpPr>
          <p:cNvPr id="15" name="TextBox 14"/>
          <p:cNvSpPr txBox="1"/>
          <p:nvPr/>
        </p:nvSpPr>
        <p:spPr>
          <a:xfrm>
            <a:off x="6668130" y="4901869"/>
            <a:ext cx="1828485" cy="1188018"/>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a:t>
            </a:r>
          </a:p>
        </p:txBody>
      </p:sp>
      <p:sp>
        <p:nvSpPr>
          <p:cNvPr id="16" name="TextBox 15"/>
          <p:cNvSpPr txBox="1"/>
          <p:nvPr/>
        </p:nvSpPr>
        <p:spPr>
          <a:xfrm>
            <a:off x="6808092" y="3315286"/>
            <a:ext cx="634475" cy="378565"/>
          </a:xfrm>
          <a:prstGeom prst="rect">
            <a:avLst/>
          </a:prstGeom>
          <a:noFill/>
        </p:spPr>
        <p:txBody>
          <a:bodyPr wrap="square" lIns="0" rIns="0" rtlCol="0">
            <a:spAutoFit/>
          </a:bodyPr>
          <a:lstStyle/>
          <a:p>
            <a:pPr algn="ctr">
              <a:lnSpc>
                <a:spcPct val="70000"/>
              </a:lnSpc>
            </a:pPr>
            <a:r>
              <a:rPr lang="en-US" sz="2400" dirty="0">
                <a:latin typeface="Montserrat" charset="0"/>
                <a:ea typeface="Montserrat" charset="0"/>
                <a:cs typeface="Montserrat" charset="0"/>
              </a:rPr>
              <a:t>03</a:t>
            </a:r>
            <a:endParaRPr lang="en-US" sz="2400" dirty="0">
              <a:solidFill>
                <a:schemeClr val="accent1"/>
              </a:solidFill>
              <a:latin typeface="Montserrat" charset="0"/>
              <a:ea typeface="Montserrat" charset="0"/>
              <a:cs typeface="Montserrat" charset="0"/>
            </a:endParaRPr>
          </a:p>
        </p:txBody>
      </p:sp>
      <p:sp>
        <p:nvSpPr>
          <p:cNvPr id="17" name="Freeform 16"/>
          <p:cNvSpPr/>
          <p:nvPr/>
        </p:nvSpPr>
        <p:spPr>
          <a:xfrm rot="16200000" flipH="1" flipV="1">
            <a:off x="8991590"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18" name="TextBox 17"/>
          <p:cNvSpPr txBox="1"/>
          <p:nvPr/>
        </p:nvSpPr>
        <p:spPr>
          <a:xfrm>
            <a:off x="9068430" y="4315826"/>
            <a:ext cx="1828485" cy="255711"/>
          </a:xfrm>
          <a:prstGeom prst="rect">
            <a:avLst/>
          </a:prstGeom>
          <a:noFill/>
        </p:spPr>
        <p:txBody>
          <a:bodyPr wrap="square" lIns="0" rIns="0" rtlCol="0">
            <a:spAutoFit/>
          </a:bodyPr>
          <a:lstStyle/>
          <a:p>
            <a:pPr>
              <a:lnSpc>
                <a:spcPct val="70000"/>
              </a:lnSpc>
            </a:pPr>
            <a:r>
              <a:rPr lang="en-US" sz="1400" b="1" dirty="0">
                <a:latin typeface="+mj-lt"/>
              </a:rPr>
              <a:t>Number Title</a:t>
            </a:r>
            <a:endParaRPr lang="en-US" sz="1400" b="1" dirty="0">
              <a:solidFill>
                <a:schemeClr val="accent1"/>
              </a:solidFill>
              <a:latin typeface="+mj-lt"/>
            </a:endParaRPr>
          </a:p>
        </p:txBody>
      </p:sp>
      <p:sp>
        <p:nvSpPr>
          <p:cNvPr id="19" name="TextBox 18"/>
          <p:cNvSpPr txBox="1"/>
          <p:nvPr/>
        </p:nvSpPr>
        <p:spPr>
          <a:xfrm>
            <a:off x="9068430" y="4901869"/>
            <a:ext cx="1828485" cy="1188018"/>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a:t>
            </a:r>
          </a:p>
        </p:txBody>
      </p:sp>
      <p:sp>
        <p:nvSpPr>
          <p:cNvPr id="20" name="TextBox 19"/>
          <p:cNvSpPr txBox="1"/>
          <p:nvPr/>
        </p:nvSpPr>
        <p:spPr>
          <a:xfrm>
            <a:off x="9208392" y="3315286"/>
            <a:ext cx="634475" cy="378565"/>
          </a:xfrm>
          <a:prstGeom prst="rect">
            <a:avLst/>
          </a:prstGeom>
          <a:noFill/>
        </p:spPr>
        <p:txBody>
          <a:bodyPr wrap="square" lIns="0" rIns="0" rtlCol="0">
            <a:spAutoFit/>
          </a:bodyPr>
          <a:lstStyle/>
          <a:p>
            <a:pPr algn="ctr">
              <a:lnSpc>
                <a:spcPct val="70000"/>
              </a:lnSpc>
            </a:pPr>
            <a:r>
              <a:rPr lang="en-US" sz="2400" dirty="0">
                <a:latin typeface="Montserrat" charset="0"/>
                <a:ea typeface="Montserrat" charset="0"/>
                <a:cs typeface="Montserrat" charset="0"/>
              </a:rPr>
              <a:t>04</a:t>
            </a:r>
            <a:endParaRPr lang="en-US" sz="2400" dirty="0">
              <a:solidFill>
                <a:schemeClr val="accent1"/>
              </a:solidFill>
              <a:latin typeface="Montserrat" charset="0"/>
              <a:ea typeface="Montserrat" charset="0"/>
              <a:cs typeface="Montserrat" charset="0"/>
            </a:endParaRPr>
          </a:p>
        </p:txBody>
      </p:sp>
    </p:spTree>
    <p:extLst>
      <p:ext uri="{BB962C8B-B14F-4D97-AF65-F5344CB8AC3E}">
        <p14:creationId xmlns:p14="http://schemas.microsoft.com/office/powerpoint/2010/main" val="109484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74F8638-AD64-480B-8AC5-7DAC69D1771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33533" r="33533"/>
          <a:stretch>
            <a:fillRect/>
          </a:stretch>
        </p:blipFill>
        <p:spPr/>
      </p:pic>
      <p:pic>
        <p:nvPicPr>
          <p:cNvPr id="13" name="Picture Placeholder 12">
            <a:extLst>
              <a:ext uri="{FF2B5EF4-FFF2-40B4-BE49-F238E27FC236}">
                <a16:creationId xmlns:a16="http://schemas.microsoft.com/office/drawing/2014/main" id="{40996D46-620D-4622-9E5D-7582258FDE4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33515" r="33515"/>
          <a:stretch>
            <a:fillRect/>
          </a:stretch>
        </p:blipFill>
        <p:spPr/>
      </p:pic>
      <p:pic>
        <p:nvPicPr>
          <p:cNvPr id="30" name="Picture Placeholder 29">
            <a:extLst>
              <a:ext uri="{FF2B5EF4-FFF2-40B4-BE49-F238E27FC236}">
                <a16:creationId xmlns:a16="http://schemas.microsoft.com/office/drawing/2014/main" id="{21B92574-C450-40E6-891A-6077DB78D2DE}"/>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33515" r="33515"/>
          <a:stretch>
            <a:fillRect/>
          </a:stretch>
        </p:blipFill>
        <p:spPr/>
      </p:pic>
      <p:pic>
        <p:nvPicPr>
          <p:cNvPr id="32" name="Picture Placeholder 31">
            <a:extLst>
              <a:ext uri="{FF2B5EF4-FFF2-40B4-BE49-F238E27FC236}">
                <a16:creationId xmlns:a16="http://schemas.microsoft.com/office/drawing/2014/main" id="{4A692CC6-EBB6-463E-A1E7-797AE37C5A8A}"/>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25301" r="25301"/>
          <a:stretch>
            <a:fillRect/>
          </a:stretch>
        </p:blipFill>
        <p:spPr/>
      </p:pic>
      <p:pic>
        <p:nvPicPr>
          <p:cNvPr id="34" name="Picture Placeholder 33">
            <a:extLst>
              <a:ext uri="{FF2B5EF4-FFF2-40B4-BE49-F238E27FC236}">
                <a16:creationId xmlns:a16="http://schemas.microsoft.com/office/drawing/2014/main" id="{E7F92D0B-3FAA-4CF3-B301-32E35C42CC51}"/>
              </a:ext>
            </a:extLst>
          </p:cNvPr>
          <p:cNvPicPr>
            <a:picLocks noGrp="1" noChangeAspect="1"/>
          </p:cNvPicPr>
          <p:nvPr>
            <p:ph type="pic" sz="quarter" idx="21"/>
          </p:nvPr>
        </p:nvPicPr>
        <p:blipFill>
          <a:blip r:embed="rId6">
            <a:extLst>
              <a:ext uri="{28A0092B-C50C-407E-A947-70E740481C1C}">
                <a14:useLocalDpi xmlns:a14="http://schemas.microsoft.com/office/drawing/2010/main" val="0"/>
              </a:ext>
            </a:extLst>
          </a:blip>
          <a:srcRect l="30241" r="30241"/>
          <a:stretch>
            <a:fillRect/>
          </a:stretch>
        </p:blipFill>
        <p:spPr/>
      </p:pic>
      <p:sp>
        <p:nvSpPr>
          <p:cNvPr id="3" name="Title 2"/>
          <p:cNvSpPr>
            <a:spLocks noGrp="1"/>
          </p:cNvSpPr>
          <p:nvPr>
            <p:ph type="title"/>
          </p:nvPr>
        </p:nvSpPr>
        <p:spPr>
          <a:xfrm>
            <a:off x="1752600" y="974626"/>
            <a:ext cx="4229100" cy="1362174"/>
          </a:xfrm>
        </p:spPr>
        <p:txBody>
          <a:bodyPr/>
          <a:lstStyle/>
          <a:p>
            <a:r>
              <a:rPr lang="en-US" sz="4800" dirty="0"/>
              <a:t>Our</a:t>
            </a:r>
            <a:br>
              <a:rPr lang="en-US" sz="4800" dirty="0"/>
            </a:br>
            <a:r>
              <a:rPr lang="en-US" sz="4800" dirty="0"/>
              <a:t>Portfolio</a:t>
            </a:r>
            <a:r>
              <a:rPr lang="en-US" sz="4800" dirty="0">
                <a:solidFill>
                  <a:schemeClr val="accent1"/>
                </a:solidFill>
              </a:rPr>
              <a:t>.</a:t>
            </a:r>
            <a:endParaRPr lang="en-US" sz="4800" dirty="0"/>
          </a:p>
        </p:txBody>
      </p:sp>
      <p:sp>
        <p:nvSpPr>
          <p:cNvPr id="9" name="TextBox 8"/>
          <p:cNvSpPr txBox="1"/>
          <p:nvPr/>
        </p:nvSpPr>
        <p:spPr>
          <a:xfrm>
            <a:off x="6096000" y="1048925"/>
            <a:ext cx="5524500" cy="1188018"/>
          </a:xfrm>
          <a:prstGeom prst="rect">
            <a:avLst/>
          </a:prstGeom>
          <a:noFill/>
        </p:spPr>
        <p:txBody>
          <a:bodyPr wrap="square" lIns="0" rIns="0" rtlCol="0">
            <a:spAutoFit/>
          </a:bodyPr>
          <a:lstStyle/>
          <a:p>
            <a:pPr algn="just">
              <a:lnSpc>
                <a:spcPct val="120000"/>
              </a:lnSpc>
            </a:pPr>
            <a:r>
              <a:rPr lang="en-US" sz="1200" dirty="0">
                <a:solidFill>
                  <a:schemeClr val="tx1">
                    <a:alpha val="80000"/>
                  </a:schemeClr>
                </a:solidFill>
              </a:rPr>
              <a:t>There are many variations of passages of Lorem Ipsum available, but the majority have suffered alteration in some form, by injected </a:t>
            </a:r>
            <a:r>
              <a:rPr lang="en-US" sz="1200" dirty="0" err="1">
                <a:solidFill>
                  <a:schemeClr val="tx1">
                    <a:alpha val="80000"/>
                  </a:schemeClr>
                </a:solidFill>
              </a:rPr>
              <a:t>humour</a:t>
            </a:r>
            <a:r>
              <a:rPr lang="en-US" sz="1200" dirty="0">
                <a:solidFill>
                  <a:schemeClr val="tx1">
                    <a:alpha val="80000"/>
                  </a:schemeClr>
                </a:solidFill>
              </a:rPr>
              <a:t>, or </a:t>
            </a:r>
            <a:r>
              <a:rPr lang="en-US" sz="1200" dirty="0" err="1">
                <a:solidFill>
                  <a:schemeClr val="tx1">
                    <a:alpha val="80000"/>
                  </a:schemeClr>
                </a:solidFill>
              </a:rPr>
              <a:t>randomised</a:t>
            </a:r>
            <a:r>
              <a:rPr lang="en-US" sz="1200" dirty="0">
                <a:solidFill>
                  <a:schemeClr val="tx1">
                    <a:alpha val="80000"/>
                  </a:schemeClr>
                </a:solidFill>
              </a:rPr>
              <a:t> words which don't look even slightly believable. If you are going to use a passage of Lorem Ipsum, you need to be sure there isn't anything embarrassing hidden in the middle of text. </a:t>
            </a:r>
          </a:p>
        </p:txBody>
      </p:sp>
      <p:grpSp>
        <p:nvGrpSpPr>
          <p:cNvPr id="17" name="Group 16"/>
          <p:cNvGrpSpPr/>
          <p:nvPr/>
        </p:nvGrpSpPr>
        <p:grpSpPr>
          <a:xfrm>
            <a:off x="2232455" y="5534879"/>
            <a:ext cx="1288192" cy="447914"/>
            <a:chOff x="2232455" y="4964598"/>
            <a:chExt cx="1288192" cy="447914"/>
          </a:xfrm>
        </p:grpSpPr>
        <p:sp>
          <p:nvSpPr>
            <p:cNvPr id="15" name="Rectangle 14"/>
            <p:cNvSpPr/>
            <p:nvPr/>
          </p:nvSpPr>
          <p:spPr>
            <a:xfrm>
              <a:off x="2232455" y="5118278"/>
              <a:ext cx="1288192" cy="2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800" dirty="0">
                  <a:solidFill>
                    <a:schemeClr val="tx1"/>
                  </a:solidFill>
                  <a:latin typeface="Montserrat" charset="0"/>
                  <a:ea typeface="Montserrat" charset="0"/>
                  <a:cs typeface="Montserrat" charset="0"/>
                </a:rPr>
                <a:t>PORTFOLIO TITLE</a:t>
              </a:r>
            </a:p>
          </p:txBody>
        </p:sp>
        <p:sp>
          <p:nvSpPr>
            <p:cNvPr id="16" name="Right Triangle 15"/>
            <p:cNvSpPr/>
            <p:nvPr/>
          </p:nvSpPr>
          <p:spPr>
            <a:xfrm flipH="1">
              <a:off x="2232455" y="4964598"/>
              <a:ext cx="153680" cy="15368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p:cNvGrpSpPr/>
          <p:nvPr/>
        </p:nvGrpSpPr>
        <p:grpSpPr>
          <a:xfrm>
            <a:off x="4308905" y="5534879"/>
            <a:ext cx="1288192" cy="447914"/>
            <a:chOff x="2232455" y="4964598"/>
            <a:chExt cx="1288192" cy="447914"/>
          </a:xfrm>
        </p:grpSpPr>
        <p:sp>
          <p:nvSpPr>
            <p:cNvPr id="19" name="Rectangle 18"/>
            <p:cNvSpPr/>
            <p:nvPr/>
          </p:nvSpPr>
          <p:spPr>
            <a:xfrm>
              <a:off x="2232455" y="5118278"/>
              <a:ext cx="1288192" cy="2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800" dirty="0">
                  <a:solidFill>
                    <a:schemeClr val="tx1"/>
                  </a:solidFill>
                  <a:latin typeface="Montserrat" charset="0"/>
                  <a:ea typeface="Montserrat" charset="0"/>
                  <a:cs typeface="Montserrat" charset="0"/>
                </a:rPr>
                <a:t>PORTFOLIO TITLE</a:t>
              </a:r>
            </a:p>
          </p:txBody>
        </p:sp>
        <p:sp>
          <p:nvSpPr>
            <p:cNvPr id="20" name="Right Triangle 19"/>
            <p:cNvSpPr/>
            <p:nvPr/>
          </p:nvSpPr>
          <p:spPr>
            <a:xfrm flipH="1">
              <a:off x="2232455" y="4964598"/>
              <a:ext cx="153680" cy="15368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p:cNvGrpSpPr/>
          <p:nvPr/>
        </p:nvGrpSpPr>
        <p:grpSpPr>
          <a:xfrm>
            <a:off x="6385355" y="5534879"/>
            <a:ext cx="1288192" cy="447914"/>
            <a:chOff x="2232455" y="4964598"/>
            <a:chExt cx="1288192" cy="447914"/>
          </a:xfrm>
        </p:grpSpPr>
        <p:sp>
          <p:nvSpPr>
            <p:cNvPr id="22" name="Rectangle 21"/>
            <p:cNvSpPr/>
            <p:nvPr/>
          </p:nvSpPr>
          <p:spPr>
            <a:xfrm>
              <a:off x="2232455" y="5118278"/>
              <a:ext cx="1288192" cy="2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800" dirty="0">
                  <a:solidFill>
                    <a:schemeClr val="tx1"/>
                  </a:solidFill>
                  <a:latin typeface="Montserrat" charset="0"/>
                  <a:ea typeface="Montserrat" charset="0"/>
                  <a:cs typeface="Montserrat" charset="0"/>
                </a:rPr>
                <a:t>PORTFOLIO TITLE</a:t>
              </a:r>
            </a:p>
          </p:txBody>
        </p:sp>
        <p:sp>
          <p:nvSpPr>
            <p:cNvPr id="23" name="Right Triangle 22"/>
            <p:cNvSpPr/>
            <p:nvPr/>
          </p:nvSpPr>
          <p:spPr>
            <a:xfrm flipH="1">
              <a:off x="2232455" y="4964598"/>
              <a:ext cx="153680" cy="15368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p:cNvGrpSpPr/>
          <p:nvPr/>
        </p:nvGrpSpPr>
        <p:grpSpPr>
          <a:xfrm>
            <a:off x="8461805" y="5534879"/>
            <a:ext cx="1288192" cy="447914"/>
            <a:chOff x="2232455" y="4964598"/>
            <a:chExt cx="1288192" cy="447914"/>
          </a:xfrm>
        </p:grpSpPr>
        <p:sp>
          <p:nvSpPr>
            <p:cNvPr id="25" name="Rectangle 24"/>
            <p:cNvSpPr/>
            <p:nvPr/>
          </p:nvSpPr>
          <p:spPr>
            <a:xfrm>
              <a:off x="2232455" y="5118278"/>
              <a:ext cx="1288192" cy="2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800" dirty="0">
                  <a:solidFill>
                    <a:schemeClr val="tx1"/>
                  </a:solidFill>
                  <a:latin typeface="Montserrat" charset="0"/>
                  <a:ea typeface="Montserrat" charset="0"/>
                  <a:cs typeface="Montserrat" charset="0"/>
                </a:rPr>
                <a:t>PORTFOLIO TITLE</a:t>
              </a:r>
            </a:p>
          </p:txBody>
        </p:sp>
        <p:sp>
          <p:nvSpPr>
            <p:cNvPr id="26" name="Right Triangle 25"/>
            <p:cNvSpPr/>
            <p:nvPr/>
          </p:nvSpPr>
          <p:spPr>
            <a:xfrm flipH="1">
              <a:off x="2232455" y="4964598"/>
              <a:ext cx="153680" cy="15368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oup 26"/>
          <p:cNvGrpSpPr/>
          <p:nvPr/>
        </p:nvGrpSpPr>
        <p:grpSpPr>
          <a:xfrm>
            <a:off x="10538254" y="5534879"/>
            <a:ext cx="1288192" cy="447914"/>
            <a:chOff x="2232455" y="4964598"/>
            <a:chExt cx="1288192" cy="447914"/>
          </a:xfrm>
        </p:grpSpPr>
        <p:sp>
          <p:nvSpPr>
            <p:cNvPr id="28" name="Rectangle 27"/>
            <p:cNvSpPr/>
            <p:nvPr/>
          </p:nvSpPr>
          <p:spPr>
            <a:xfrm>
              <a:off x="2232455" y="5118278"/>
              <a:ext cx="1288192" cy="2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800" dirty="0">
                  <a:solidFill>
                    <a:schemeClr val="tx1"/>
                  </a:solidFill>
                  <a:latin typeface="Montserrat" charset="0"/>
                  <a:ea typeface="Montserrat" charset="0"/>
                  <a:cs typeface="Montserrat" charset="0"/>
                </a:rPr>
                <a:t>PORTFOLIO TITLE</a:t>
              </a:r>
            </a:p>
          </p:txBody>
        </p:sp>
        <p:sp>
          <p:nvSpPr>
            <p:cNvPr id="29" name="Right Triangle 28"/>
            <p:cNvSpPr/>
            <p:nvPr/>
          </p:nvSpPr>
          <p:spPr>
            <a:xfrm flipH="1">
              <a:off x="2232455" y="4964598"/>
              <a:ext cx="153680" cy="15368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52053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996124"/>
            <a:ext cx="4229100" cy="1621619"/>
          </a:xfrm>
        </p:spPr>
        <p:txBody>
          <a:bodyPr/>
          <a:lstStyle/>
          <a:p>
            <a:r>
              <a:rPr lang="en-US" sz="4800" dirty="0"/>
              <a:t>Stats We Are</a:t>
            </a:r>
            <a:br>
              <a:rPr lang="en-US" sz="4800" dirty="0"/>
            </a:br>
            <a:r>
              <a:rPr lang="en-US" sz="4800" dirty="0"/>
              <a:t>Proud Of</a:t>
            </a:r>
            <a:r>
              <a:rPr lang="en-US" sz="4800" dirty="0">
                <a:solidFill>
                  <a:schemeClr val="accent5"/>
                </a:solidFill>
              </a:rPr>
              <a:t>.</a:t>
            </a:r>
          </a:p>
        </p:txBody>
      </p:sp>
      <p:sp>
        <p:nvSpPr>
          <p:cNvPr id="6" name="Rectangle 5"/>
          <p:cNvSpPr/>
          <p:nvPr/>
        </p:nvSpPr>
        <p:spPr>
          <a:xfrm>
            <a:off x="1866900" y="3130755"/>
            <a:ext cx="1481192" cy="2954873"/>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cxnSpLocks/>
          </p:cNvCxnSpPr>
          <p:nvPr/>
        </p:nvCxnSpPr>
        <p:spPr>
          <a:xfrm>
            <a:off x="1866900" y="3140869"/>
            <a:ext cx="14811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3"/>
          <p:cNvSpPr txBox="1">
            <a:spLocks/>
          </p:cNvSpPr>
          <p:nvPr/>
        </p:nvSpPr>
        <p:spPr>
          <a:xfrm>
            <a:off x="1899073" y="3282849"/>
            <a:ext cx="1416846" cy="510774"/>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1600" b="0" dirty="0">
                <a:solidFill>
                  <a:schemeClr val="accent1"/>
                </a:solidFill>
                <a:latin typeface="+mn-lt"/>
                <a:ea typeface="Montserrat" charset="0"/>
                <a:cs typeface="Montserrat" charset="0"/>
              </a:rPr>
              <a:t>Class 10</a:t>
            </a:r>
          </a:p>
        </p:txBody>
      </p:sp>
      <p:sp>
        <p:nvSpPr>
          <p:cNvPr id="9" name="Title 3"/>
          <p:cNvSpPr txBox="1">
            <a:spLocks/>
          </p:cNvSpPr>
          <p:nvPr/>
        </p:nvSpPr>
        <p:spPr>
          <a:xfrm>
            <a:off x="1882346"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3600" b="0" dirty="0">
                <a:latin typeface="+mj-lt"/>
              </a:rPr>
              <a:t>251</a:t>
            </a:r>
          </a:p>
        </p:txBody>
      </p:sp>
      <p:sp>
        <p:nvSpPr>
          <p:cNvPr id="11" name="Rectangle 10"/>
          <p:cNvSpPr/>
          <p:nvPr/>
        </p:nvSpPr>
        <p:spPr>
          <a:xfrm>
            <a:off x="3670364" y="3743796"/>
            <a:ext cx="1481192" cy="2341832"/>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cxnSpLocks/>
          </p:cNvCxnSpPr>
          <p:nvPr/>
        </p:nvCxnSpPr>
        <p:spPr>
          <a:xfrm>
            <a:off x="3670364"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702537" y="3917674"/>
            <a:ext cx="1416846" cy="510774"/>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1600" b="0" dirty="0">
                <a:solidFill>
                  <a:schemeClr val="accent2"/>
                </a:solidFill>
                <a:latin typeface="+mn-lt"/>
                <a:ea typeface="Montserrat" charset="0"/>
                <a:cs typeface="Montserrat" charset="0"/>
              </a:rPr>
              <a:t>Class 9</a:t>
            </a:r>
          </a:p>
        </p:txBody>
      </p:sp>
      <p:sp>
        <p:nvSpPr>
          <p:cNvPr id="14" name="Title 3"/>
          <p:cNvSpPr txBox="1">
            <a:spLocks/>
          </p:cNvSpPr>
          <p:nvPr/>
        </p:nvSpPr>
        <p:spPr>
          <a:xfrm>
            <a:off x="3685810"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3600" b="0" dirty="0">
                <a:latin typeface="+mj-lt"/>
              </a:rPr>
              <a:t>142</a:t>
            </a:r>
          </a:p>
        </p:txBody>
      </p:sp>
      <p:sp>
        <p:nvSpPr>
          <p:cNvPr id="16" name="Rectangle 15"/>
          <p:cNvSpPr/>
          <p:nvPr/>
        </p:nvSpPr>
        <p:spPr>
          <a:xfrm>
            <a:off x="5473828" y="4457475"/>
            <a:ext cx="1481192" cy="1628154"/>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cxnSpLocks/>
          </p:cNvCxnSpPr>
          <p:nvPr/>
        </p:nvCxnSpPr>
        <p:spPr>
          <a:xfrm>
            <a:off x="5473828" y="4457475"/>
            <a:ext cx="14811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506001" y="4579164"/>
            <a:ext cx="1416846" cy="510774"/>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1600" b="0" dirty="0">
                <a:solidFill>
                  <a:schemeClr val="accent3"/>
                </a:solidFill>
                <a:latin typeface="+mn-lt"/>
                <a:ea typeface="Montserrat" charset="0"/>
                <a:cs typeface="Montserrat" charset="0"/>
              </a:rPr>
              <a:t>Class 8</a:t>
            </a:r>
          </a:p>
        </p:txBody>
      </p:sp>
      <p:sp>
        <p:nvSpPr>
          <p:cNvPr id="19" name="Title 3"/>
          <p:cNvSpPr txBox="1">
            <a:spLocks/>
          </p:cNvSpPr>
          <p:nvPr/>
        </p:nvSpPr>
        <p:spPr>
          <a:xfrm>
            <a:off x="5489274"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3600" b="0" dirty="0">
                <a:latin typeface="+mj-lt"/>
              </a:rPr>
              <a:t>42</a:t>
            </a:r>
          </a:p>
        </p:txBody>
      </p:sp>
      <p:sp>
        <p:nvSpPr>
          <p:cNvPr id="21" name="Rectangle 20"/>
          <p:cNvSpPr/>
          <p:nvPr/>
        </p:nvSpPr>
        <p:spPr>
          <a:xfrm>
            <a:off x="7277293" y="1758879"/>
            <a:ext cx="1481192" cy="4326749"/>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cxnSpLocks/>
          </p:cNvCxnSpPr>
          <p:nvPr/>
        </p:nvCxnSpPr>
        <p:spPr>
          <a:xfrm>
            <a:off x="7277293" y="1758879"/>
            <a:ext cx="148119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itle 3"/>
          <p:cNvSpPr txBox="1">
            <a:spLocks/>
          </p:cNvSpPr>
          <p:nvPr/>
        </p:nvSpPr>
        <p:spPr>
          <a:xfrm>
            <a:off x="7309466" y="1952791"/>
            <a:ext cx="1416846" cy="510774"/>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1600" b="0" dirty="0">
                <a:solidFill>
                  <a:schemeClr val="accent4"/>
                </a:solidFill>
                <a:latin typeface="+mn-lt"/>
                <a:ea typeface="Montserrat" charset="0"/>
                <a:cs typeface="Montserrat" charset="0"/>
              </a:rPr>
              <a:t>Class 7</a:t>
            </a:r>
          </a:p>
        </p:txBody>
      </p:sp>
      <p:sp>
        <p:nvSpPr>
          <p:cNvPr id="24" name="Title 3"/>
          <p:cNvSpPr txBox="1">
            <a:spLocks/>
          </p:cNvSpPr>
          <p:nvPr/>
        </p:nvSpPr>
        <p:spPr>
          <a:xfrm>
            <a:off x="7292739"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3600" b="0" dirty="0">
                <a:latin typeface="+mj-lt"/>
              </a:rPr>
              <a:t>591</a:t>
            </a:r>
          </a:p>
        </p:txBody>
      </p:sp>
      <p:sp>
        <p:nvSpPr>
          <p:cNvPr id="25" name="Rectangle 24"/>
          <p:cNvSpPr/>
          <p:nvPr/>
        </p:nvSpPr>
        <p:spPr>
          <a:xfrm>
            <a:off x="9080756" y="3743796"/>
            <a:ext cx="1481192" cy="2341832"/>
          </a:xfrm>
          <a:prstGeom prst="rect">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cxnSpLocks/>
          </p:cNvCxnSpPr>
          <p:nvPr/>
        </p:nvCxnSpPr>
        <p:spPr>
          <a:xfrm>
            <a:off x="9080756"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3"/>
          <p:cNvSpPr txBox="1">
            <a:spLocks/>
          </p:cNvSpPr>
          <p:nvPr/>
        </p:nvSpPr>
        <p:spPr>
          <a:xfrm>
            <a:off x="9112929" y="3917674"/>
            <a:ext cx="1416846" cy="510774"/>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1600" b="0" dirty="0">
                <a:solidFill>
                  <a:schemeClr val="accent2"/>
                </a:solidFill>
                <a:latin typeface="+mn-lt"/>
                <a:ea typeface="Montserrat" charset="0"/>
                <a:cs typeface="Montserrat" charset="0"/>
              </a:rPr>
              <a:t>Class 6</a:t>
            </a:r>
          </a:p>
        </p:txBody>
      </p:sp>
      <p:sp>
        <p:nvSpPr>
          <p:cNvPr id="28" name="Title 3"/>
          <p:cNvSpPr txBox="1">
            <a:spLocks/>
          </p:cNvSpPr>
          <p:nvPr/>
        </p:nvSpPr>
        <p:spPr>
          <a:xfrm>
            <a:off x="9096202"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gn="ctr">
              <a:lnSpc>
                <a:spcPct val="80000"/>
              </a:lnSpc>
            </a:pPr>
            <a:r>
              <a:rPr lang="en-US" sz="3600" b="0" dirty="0">
                <a:latin typeface="+mj-lt"/>
              </a:rPr>
              <a:t>145</a:t>
            </a:r>
          </a:p>
        </p:txBody>
      </p:sp>
    </p:spTree>
    <p:extLst>
      <p:ext uri="{BB962C8B-B14F-4D97-AF65-F5344CB8AC3E}">
        <p14:creationId xmlns:p14="http://schemas.microsoft.com/office/powerpoint/2010/main" val="425563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754824"/>
            <a:ext cx="4229100" cy="1621619"/>
          </a:xfrm>
        </p:spPr>
        <p:txBody>
          <a:bodyPr/>
          <a:lstStyle/>
          <a:p>
            <a:r>
              <a:rPr lang="en-US" sz="4800" dirty="0"/>
              <a:t>Clean Table Layout</a:t>
            </a:r>
          </a:p>
        </p:txBody>
      </p:sp>
      <p:graphicFrame>
        <p:nvGraphicFramePr>
          <p:cNvPr id="4" name="Table 3"/>
          <p:cNvGraphicFramePr>
            <a:graphicFrameLocks noGrp="1"/>
          </p:cNvGraphicFramePr>
          <p:nvPr>
            <p:extLst>
              <p:ext uri="{D42A27DB-BD31-4B8C-83A1-F6EECF244321}">
                <p14:modId xmlns:p14="http://schemas.microsoft.com/office/powerpoint/2010/main" val="1308669611"/>
              </p:ext>
            </p:extLst>
          </p:nvPr>
        </p:nvGraphicFramePr>
        <p:xfrm>
          <a:off x="1866900" y="2470070"/>
          <a:ext cx="9753601" cy="3749694"/>
        </p:xfrm>
        <a:graphic>
          <a:graphicData uri="http://schemas.openxmlformats.org/drawingml/2006/table">
            <a:tbl>
              <a:tblPr firstRow="1" bandRow="1">
                <a:tableStyleId>{073A0DAA-6AF3-43AB-8588-CEC1D06C72B9}</a:tableStyleId>
              </a:tblPr>
              <a:tblGrid>
                <a:gridCol w="3908525">
                  <a:extLst>
                    <a:ext uri="{9D8B030D-6E8A-4147-A177-3AD203B41FA5}">
                      <a16:colId xmlns:a16="http://schemas.microsoft.com/office/drawing/2014/main" val="20000"/>
                    </a:ext>
                  </a:extLst>
                </a:gridCol>
                <a:gridCol w="1955444">
                  <a:extLst>
                    <a:ext uri="{9D8B030D-6E8A-4147-A177-3AD203B41FA5}">
                      <a16:colId xmlns:a16="http://schemas.microsoft.com/office/drawing/2014/main" val="20001"/>
                    </a:ext>
                  </a:extLst>
                </a:gridCol>
                <a:gridCol w="1944816">
                  <a:extLst>
                    <a:ext uri="{9D8B030D-6E8A-4147-A177-3AD203B41FA5}">
                      <a16:colId xmlns:a16="http://schemas.microsoft.com/office/drawing/2014/main" val="20002"/>
                    </a:ext>
                  </a:extLst>
                </a:gridCol>
                <a:gridCol w="1944816">
                  <a:extLst>
                    <a:ext uri="{9D8B030D-6E8A-4147-A177-3AD203B41FA5}">
                      <a16:colId xmlns:a16="http://schemas.microsoft.com/office/drawing/2014/main" val="20003"/>
                    </a:ext>
                  </a:extLst>
                </a:gridCol>
              </a:tblGrid>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Web design services and consultancy</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latin typeface="+mn-lt"/>
                          <a:ea typeface="Source Sans Pro" charset="0"/>
                          <a:cs typeface="Source Sans Pro" charset="0"/>
                        </a:rPr>
                        <a:t>Hosting services / 24 months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4949">
                <a:tc>
                  <a:txBody>
                    <a:bodyPr/>
                    <a:lstStyle/>
                    <a:p>
                      <a:r>
                        <a:rPr lang="en-US" sz="1000" b="0" i="0" dirty="0">
                          <a:solidFill>
                            <a:schemeClr val="tx1"/>
                          </a:solidFill>
                          <a:latin typeface="+mn-lt"/>
                          <a:ea typeface="Source Sans Pro" charset="0"/>
                          <a:cs typeface="Source Sans Pro" charset="0"/>
                        </a:rPr>
                        <a:t>Template services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latin typeface="+mn-lt"/>
                          <a:ea typeface="Source Sans Pro" charset="0"/>
                          <a:cs typeface="Source Sans Pro" charset="0"/>
                        </a:rPr>
                        <a:t>Hosting services / 24 months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Web design services and consultancy</a:t>
                      </a:r>
                    </a:p>
                  </a:txBody>
                  <a:tcPr marL="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latin typeface="+mn-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4949">
                <a:tc>
                  <a:txBody>
                    <a:bodyPr/>
                    <a:lstStyle/>
                    <a:p>
                      <a:pPr algn="l"/>
                      <a:r>
                        <a:rPr lang="en-US" sz="1000" b="1" i="0" dirty="0">
                          <a:solidFill>
                            <a:schemeClr val="accent5"/>
                          </a:solidFill>
                          <a:latin typeface="+mn-lt"/>
                          <a:ea typeface="Source Sans Pro" charset="0"/>
                          <a:cs typeface="Source Sans Pro" charset="0"/>
                        </a:rPr>
                        <a:t>TOTAL</a:t>
                      </a:r>
                    </a:p>
                  </a:txBody>
                  <a:tcPr marL="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i="0" dirty="0">
                          <a:solidFill>
                            <a:schemeClr val="accent5"/>
                          </a:solidFill>
                          <a:latin typeface="+mn-lt"/>
                          <a:ea typeface="Source Sans Pro" charset="0"/>
                          <a:cs typeface="Source Sans Pro"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i="0" dirty="0">
                          <a:solidFill>
                            <a:schemeClr val="accent5"/>
                          </a:solidFill>
                          <a:latin typeface="+mn-lt"/>
                          <a:ea typeface="Source Sans Pro" charset="0"/>
                          <a:cs typeface="Source Sans Pro"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i="0" dirty="0">
                          <a:solidFill>
                            <a:schemeClr val="accent5"/>
                          </a:solidFill>
                          <a:latin typeface="+mn-lt"/>
                          <a:ea typeface="Source Sans Pro" charset="0"/>
                          <a:cs typeface="Source Sans Pro"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6463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89100" y="1881590"/>
            <a:ext cx="3390900" cy="2614210"/>
          </a:xfrm>
        </p:spPr>
        <p:txBody>
          <a:bodyPr/>
          <a:lstStyle/>
          <a:p>
            <a:r>
              <a:rPr lang="en-US" dirty="0"/>
              <a:t>Education Is The Most Powerful Tool To Change The World</a:t>
            </a:r>
            <a:r>
              <a:rPr lang="en-US" dirty="0">
                <a:solidFill>
                  <a:schemeClr val="accent5"/>
                </a:solidFill>
              </a:rPr>
              <a:t>.</a:t>
            </a:r>
          </a:p>
        </p:txBody>
      </p:sp>
      <p:sp>
        <p:nvSpPr>
          <p:cNvPr id="12" name="TextBox 11"/>
          <p:cNvSpPr txBox="1"/>
          <p:nvPr/>
        </p:nvSpPr>
        <p:spPr>
          <a:xfrm>
            <a:off x="1778000" y="4715730"/>
            <a:ext cx="3108754" cy="966418"/>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 suffered alteration in some form, by injected </a:t>
            </a:r>
            <a:r>
              <a:rPr lang="en-US" sz="1200" dirty="0" err="1">
                <a:solidFill>
                  <a:schemeClr val="tx1">
                    <a:alpha val="80000"/>
                  </a:schemeClr>
                </a:solidFill>
              </a:rPr>
              <a:t>humour</a:t>
            </a:r>
            <a:r>
              <a:rPr lang="en-US" sz="1200" dirty="0">
                <a:solidFill>
                  <a:schemeClr val="tx1">
                    <a:alpha val="80000"/>
                  </a:schemeClr>
                </a:solidFill>
              </a:rPr>
              <a:t>.</a:t>
            </a:r>
          </a:p>
        </p:txBody>
      </p:sp>
      <p:sp>
        <p:nvSpPr>
          <p:cNvPr id="14" name="Rectangle 13"/>
          <p:cNvSpPr/>
          <p:nvPr/>
        </p:nvSpPr>
        <p:spPr>
          <a:xfrm>
            <a:off x="1841500" y="9854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WRITE HERE TEXT</a:t>
            </a:r>
            <a:endParaRPr lang="en-US" sz="900" dirty="0">
              <a:latin typeface="Montserrat" charset="0"/>
              <a:ea typeface="Montserrat" charset="0"/>
              <a:cs typeface="Montserrat" charset="0"/>
            </a:endParaRPr>
          </a:p>
        </p:txBody>
      </p:sp>
      <p:sp>
        <p:nvSpPr>
          <p:cNvPr id="15" name="Right Triangle 14"/>
          <p:cNvSpPr/>
          <p:nvPr/>
        </p:nvSpPr>
        <p:spPr>
          <a:xfrm flipV="1">
            <a:off x="2976012" y="12796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Placeholder 4">
            <a:extLst>
              <a:ext uri="{FF2B5EF4-FFF2-40B4-BE49-F238E27FC236}">
                <a16:creationId xmlns:a16="http://schemas.microsoft.com/office/drawing/2014/main" id="{7556F9A4-A352-48C1-99E9-0B8DF9BCB8B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764" b="2764"/>
          <a:stretch>
            <a:fillRect/>
          </a:stretch>
        </p:blipFill>
        <p:spPr/>
      </p:pic>
    </p:spTree>
    <p:extLst>
      <p:ext uri="{BB962C8B-B14F-4D97-AF65-F5344CB8AC3E}">
        <p14:creationId xmlns:p14="http://schemas.microsoft.com/office/powerpoint/2010/main" val="287969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4661" y="0"/>
            <a:ext cx="1144988" cy="4208228"/>
            <a:chOff x="2504661" y="0"/>
            <a:chExt cx="1144988" cy="4208228"/>
          </a:xfrm>
        </p:grpSpPr>
        <p:sp>
          <p:nvSpPr>
            <p:cNvPr id="3" name="Oval 2"/>
            <p:cNvSpPr/>
            <p:nvPr/>
          </p:nvSpPr>
          <p:spPr>
            <a:xfrm>
              <a:off x="2504661" y="3063240"/>
              <a:ext cx="1144988" cy="11449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ea typeface="Open Sans Regular" charset="0"/>
                  <a:cs typeface="Open Sans Regular" charset="0"/>
                </a:rPr>
                <a:t>05</a:t>
              </a:r>
            </a:p>
            <a:p>
              <a:pPr algn="ctr">
                <a:lnSpc>
                  <a:spcPct val="80000"/>
                </a:lnSpc>
              </a:pPr>
              <a:r>
                <a:rPr lang="en-US" sz="1200" dirty="0">
                  <a:latin typeface="Open Sans Regular" charset="0"/>
                  <a:ea typeface="Open Sans Regular" charset="0"/>
                  <a:cs typeface="Open Sans Regular" charset="0"/>
                </a:rPr>
                <a:t>STEP</a:t>
              </a:r>
            </a:p>
          </p:txBody>
        </p:sp>
        <p:cxnSp>
          <p:nvCxnSpPr>
            <p:cNvPr id="4" name="Straight Connector 3"/>
            <p:cNvCxnSpPr>
              <a:stCxn id="5" idx="0"/>
            </p:cNvCxnSpPr>
            <p:nvPr/>
          </p:nvCxnSpPr>
          <p:spPr>
            <a:xfrm flipV="1">
              <a:off x="3077155" y="0"/>
              <a:ext cx="0" cy="306324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745064" y="0"/>
            <a:ext cx="1144988" cy="4208228"/>
            <a:chOff x="3745064" y="0"/>
            <a:chExt cx="1144988" cy="4208228"/>
          </a:xfrm>
        </p:grpSpPr>
        <p:sp>
          <p:nvSpPr>
            <p:cNvPr id="6" name="Oval 5"/>
            <p:cNvSpPr/>
            <p:nvPr/>
          </p:nvSpPr>
          <p:spPr>
            <a:xfrm>
              <a:off x="3745064" y="3063240"/>
              <a:ext cx="1144988" cy="114498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ea typeface="Open Sans Regular" charset="0"/>
                  <a:cs typeface="Open Sans Regular" charset="0"/>
                </a:rPr>
                <a:t>04</a:t>
              </a:r>
            </a:p>
            <a:p>
              <a:pPr algn="ctr">
                <a:lnSpc>
                  <a:spcPct val="80000"/>
                </a:lnSpc>
              </a:pPr>
              <a:r>
                <a:rPr lang="en-US" sz="1200" dirty="0">
                  <a:latin typeface="Open Sans Regular" charset="0"/>
                  <a:ea typeface="Open Sans Regular" charset="0"/>
                  <a:cs typeface="Open Sans Regular" charset="0"/>
                </a:rPr>
                <a:t>STEP</a:t>
              </a:r>
            </a:p>
          </p:txBody>
        </p:sp>
        <p:cxnSp>
          <p:nvCxnSpPr>
            <p:cNvPr id="7" name="Straight Connector 6"/>
            <p:cNvCxnSpPr>
              <a:stCxn id="6" idx="0"/>
            </p:cNvCxnSpPr>
            <p:nvPr/>
          </p:nvCxnSpPr>
          <p:spPr>
            <a:xfrm flipH="1" flipV="1">
              <a:off x="4301656" y="0"/>
              <a:ext cx="15902" cy="306324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4985467" y="0"/>
            <a:ext cx="1144988" cy="4208228"/>
            <a:chOff x="4985467" y="0"/>
            <a:chExt cx="1144988" cy="4208228"/>
          </a:xfrm>
        </p:grpSpPr>
        <p:sp>
          <p:nvSpPr>
            <p:cNvPr id="9" name="Oval 8"/>
            <p:cNvSpPr/>
            <p:nvPr/>
          </p:nvSpPr>
          <p:spPr>
            <a:xfrm>
              <a:off x="4985467" y="3063240"/>
              <a:ext cx="1144988" cy="11449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ea typeface="Open Sans Regular" charset="0"/>
                  <a:cs typeface="Open Sans Regular" charset="0"/>
                </a:rPr>
                <a:t>03</a:t>
              </a:r>
            </a:p>
            <a:p>
              <a:pPr algn="ctr">
                <a:lnSpc>
                  <a:spcPct val="80000"/>
                </a:lnSpc>
              </a:pPr>
              <a:r>
                <a:rPr lang="en-US" sz="1200" dirty="0">
                  <a:latin typeface="Open Sans Regular" charset="0"/>
                  <a:ea typeface="Open Sans Regular" charset="0"/>
                  <a:cs typeface="Open Sans Regular" charset="0"/>
                </a:rPr>
                <a:t>STEP</a:t>
              </a:r>
            </a:p>
          </p:txBody>
        </p:sp>
        <p:cxnSp>
          <p:nvCxnSpPr>
            <p:cNvPr id="10" name="Straight Connector 9"/>
            <p:cNvCxnSpPr>
              <a:stCxn id="7" idx="0"/>
            </p:cNvCxnSpPr>
            <p:nvPr/>
          </p:nvCxnSpPr>
          <p:spPr>
            <a:xfrm flipH="1" flipV="1">
              <a:off x="5526157" y="0"/>
              <a:ext cx="31804" cy="30632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225870" y="0"/>
            <a:ext cx="1144988" cy="4208228"/>
            <a:chOff x="6225870" y="0"/>
            <a:chExt cx="1144988" cy="4208228"/>
          </a:xfrm>
        </p:grpSpPr>
        <p:sp>
          <p:nvSpPr>
            <p:cNvPr id="12" name="Oval 11"/>
            <p:cNvSpPr/>
            <p:nvPr/>
          </p:nvSpPr>
          <p:spPr>
            <a:xfrm>
              <a:off x="6225870" y="3063240"/>
              <a:ext cx="1144988" cy="11449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ea typeface="Open Sans Regular" charset="0"/>
                  <a:cs typeface="Open Sans Regular" charset="0"/>
                </a:rPr>
                <a:t>02</a:t>
              </a:r>
            </a:p>
            <a:p>
              <a:pPr algn="ctr">
                <a:lnSpc>
                  <a:spcPct val="80000"/>
                </a:lnSpc>
              </a:pPr>
              <a:r>
                <a:rPr lang="en-US" sz="1200" dirty="0">
                  <a:latin typeface="Open Sans Regular" charset="0"/>
                  <a:ea typeface="Open Sans Regular" charset="0"/>
                  <a:cs typeface="Open Sans Regular" charset="0"/>
                </a:rPr>
                <a:t>STEP</a:t>
              </a:r>
            </a:p>
          </p:txBody>
        </p:sp>
        <p:cxnSp>
          <p:nvCxnSpPr>
            <p:cNvPr id="13" name="Straight Connector 12"/>
            <p:cNvCxnSpPr>
              <a:stCxn id="8" idx="0"/>
            </p:cNvCxnSpPr>
            <p:nvPr/>
          </p:nvCxnSpPr>
          <p:spPr>
            <a:xfrm flipH="1" flipV="1">
              <a:off x="6782463" y="0"/>
              <a:ext cx="15901" cy="30632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8022866" y="0"/>
            <a:ext cx="2377441" cy="4309109"/>
            <a:chOff x="8022866" y="0"/>
            <a:chExt cx="2377441" cy="4309109"/>
          </a:xfrm>
        </p:grpSpPr>
        <p:cxnSp>
          <p:nvCxnSpPr>
            <p:cNvPr id="15" name="Straight Connector 14"/>
            <p:cNvCxnSpPr/>
            <p:nvPr/>
          </p:nvCxnSpPr>
          <p:spPr>
            <a:xfrm flipH="1" flipV="1">
              <a:off x="8022866" y="0"/>
              <a:ext cx="1152939" cy="281476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401549" y="2310351"/>
              <a:ext cx="1998758" cy="1998758"/>
              <a:chOff x="8401549" y="2310351"/>
              <a:chExt cx="1998758" cy="1998758"/>
            </a:xfrm>
          </p:grpSpPr>
          <p:sp>
            <p:nvSpPr>
              <p:cNvPr id="17" name="Oval 16"/>
              <p:cNvSpPr/>
              <p:nvPr/>
            </p:nvSpPr>
            <p:spPr>
              <a:xfrm>
                <a:off x="8833897" y="2737237"/>
                <a:ext cx="1144988" cy="11449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ea typeface="Open Sans Regular" charset="0"/>
                    <a:cs typeface="Open Sans Regular" charset="0"/>
                  </a:rPr>
                  <a:t>01</a:t>
                </a:r>
              </a:p>
              <a:p>
                <a:pPr algn="ctr">
                  <a:lnSpc>
                    <a:spcPct val="80000"/>
                  </a:lnSpc>
                </a:pPr>
                <a:r>
                  <a:rPr lang="en-US" sz="1200" dirty="0">
                    <a:latin typeface="Open Sans Regular" charset="0"/>
                    <a:ea typeface="Open Sans Regular" charset="0"/>
                    <a:cs typeface="Open Sans Regular" charset="0"/>
                  </a:rPr>
                  <a:t>STEP</a:t>
                </a:r>
              </a:p>
            </p:txBody>
          </p:sp>
          <p:sp>
            <p:nvSpPr>
              <p:cNvPr id="18" name="Oval 17"/>
              <p:cNvSpPr/>
              <p:nvPr/>
            </p:nvSpPr>
            <p:spPr>
              <a:xfrm>
                <a:off x="8685803" y="2589143"/>
                <a:ext cx="1441175" cy="1441175"/>
              </a:xfrm>
              <a:prstGeom prst="ellipse">
                <a:avLst/>
              </a:prstGeom>
              <a:noFill/>
              <a:ln w="50800">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200" dirty="0">
                  <a:latin typeface="Open Sans Regular" charset="0"/>
                  <a:ea typeface="Open Sans Regular" charset="0"/>
                  <a:cs typeface="Open Sans Regular" charset="0"/>
                </a:endParaRPr>
              </a:p>
            </p:txBody>
          </p:sp>
          <p:sp>
            <p:nvSpPr>
              <p:cNvPr id="19" name="Oval 18"/>
              <p:cNvSpPr/>
              <p:nvPr/>
            </p:nvSpPr>
            <p:spPr>
              <a:xfrm>
                <a:off x="8514803" y="2423605"/>
                <a:ext cx="1772250" cy="1772250"/>
              </a:xfrm>
              <a:prstGeom prst="ellipse">
                <a:avLst/>
              </a:prstGeom>
              <a:no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200" dirty="0">
                  <a:latin typeface="Open Sans Regular" charset="0"/>
                  <a:ea typeface="Open Sans Regular" charset="0"/>
                  <a:cs typeface="Open Sans Regular" charset="0"/>
                </a:endParaRPr>
              </a:p>
            </p:txBody>
          </p:sp>
          <p:sp>
            <p:nvSpPr>
              <p:cNvPr id="20" name="Oval 19"/>
              <p:cNvSpPr/>
              <p:nvPr/>
            </p:nvSpPr>
            <p:spPr>
              <a:xfrm>
                <a:off x="8401549" y="2310351"/>
                <a:ext cx="1998758" cy="1998758"/>
              </a:xfrm>
              <a:prstGeom prst="ellipse">
                <a:avLst/>
              </a:prstGeom>
              <a:no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200" dirty="0">
                  <a:latin typeface="Open Sans Regular" charset="0"/>
                  <a:ea typeface="Open Sans Regular" charset="0"/>
                  <a:cs typeface="Open Sans Regular" charset="0"/>
                </a:endParaRPr>
              </a:p>
            </p:txBody>
          </p:sp>
        </p:grpSp>
      </p:grpSp>
      <p:sp>
        <p:nvSpPr>
          <p:cNvPr id="21" name="Freeform 20"/>
          <p:cNvSpPr/>
          <p:nvPr/>
        </p:nvSpPr>
        <p:spPr>
          <a:xfrm flipH="1">
            <a:off x="8401549" y="4309109"/>
            <a:ext cx="1004772" cy="959071"/>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12700" cmpd="sng">
            <a:solidFill>
              <a:schemeClr val="accent1"/>
            </a:solidFill>
            <a:headEnd type="oval" w="med" len="med"/>
            <a:tailEnd type="non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dirty="0">
              <a:latin typeface="Open Sans Regular" charset="0"/>
              <a:ea typeface="Open Sans Regular" charset="0"/>
              <a:cs typeface="Open Sans Regular" charset="0"/>
            </a:endParaRPr>
          </a:p>
        </p:txBody>
      </p:sp>
      <p:sp>
        <p:nvSpPr>
          <p:cNvPr id="22" name="Title 1"/>
          <p:cNvSpPr txBox="1">
            <a:spLocks/>
          </p:cNvSpPr>
          <p:nvPr/>
        </p:nvSpPr>
        <p:spPr>
          <a:xfrm>
            <a:off x="2235200" y="4666252"/>
            <a:ext cx="6022147" cy="1244328"/>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gn="r"/>
            <a:r>
              <a:rPr lang="en-US" sz="4800" dirty="0">
                <a:solidFill>
                  <a:schemeClr val="accent1"/>
                </a:solidFill>
                <a:latin typeface="+mj-lt"/>
              </a:rPr>
              <a:t>Amazing</a:t>
            </a:r>
            <a:br>
              <a:rPr lang="en-US" sz="4800" dirty="0">
                <a:solidFill>
                  <a:schemeClr val="accent1"/>
                </a:solidFill>
                <a:latin typeface="+mj-lt"/>
              </a:rPr>
            </a:br>
            <a:r>
              <a:rPr lang="en-US" sz="4800" dirty="0">
                <a:solidFill>
                  <a:schemeClr val="accent1"/>
                </a:solidFill>
                <a:latin typeface="+mj-lt"/>
              </a:rPr>
              <a:t>Infographic Slide</a:t>
            </a:r>
          </a:p>
        </p:txBody>
      </p:sp>
    </p:spTree>
    <p:extLst>
      <p:ext uri="{BB962C8B-B14F-4D97-AF65-F5344CB8AC3E}">
        <p14:creationId xmlns:p14="http://schemas.microsoft.com/office/powerpoint/2010/main" val="132320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4500" y="1929150"/>
            <a:ext cx="3858986" cy="4002852"/>
          </a:xfrm>
        </p:spPr>
        <p:txBody>
          <a:bodyPr/>
          <a:lstStyle/>
          <a:p>
            <a:r>
              <a:rPr lang="en-US" sz="4800" dirty="0"/>
              <a:t>Education is life, it changes everything</a:t>
            </a:r>
            <a:r>
              <a:rPr lang="en-US" sz="4800" dirty="0">
                <a:solidFill>
                  <a:schemeClr val="accent5"/>
                </a:solidFill>
              </a:rPr>
              <a:t>.</a:t>
            </a:r>
          </a:p>
        </p:txBody>
      </p:sp>
      <p:sp>
        <p:nvSpPr>
          <p:cNvPr id="5" name="Rectangle 4"/>
          <p:cNvSpPr/>
          <p:nvPr/>
        </p:nvSpPr>
        <p:spPr>
          <a:xfrm>
            <a:off x="1866900" y="1061574"/>
            <a:ext cx="1288192" cy="2942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WRITE HERE TEXT</a:t>
            </a:r>
            <a:endParaRPr lang="en-US" sz="900" dirty="0">
              <a:latin typeface="Montserrat" charset="0"/>
              <a:ea typeface="Montserrat" charset="0"/>
              <a:cs typeface="Montserrat" charset="0"/>
            </a:endParaRPr>
          </a:p>
        </p:txBody>
      </p:sp>
      <p:sp>
        <p:nvSpPr>
          <p:cNvPr id="6" name="Right Triangle 5"/>
          <p:cNvSpPr/>
          <p:nvPr/>
        </p:nvSpPr>
        <p:spPr>
          <a:xfrm flipV="1">
            <a:off x="3001412" y="1355808"/>
            <a:ext cx="153680" cy="15368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6096000" y="951399"/>
            <a:ext cx="5467350" cy="4955203"/>
          </a:xfrm>
          <a:prstGeom prst="rect">
            <a:avLst/>
          </a:prstGeom>
          <a:noFill/>
        </p:spPr>
        <p:txBody>
          <a:bodyPr wrap="square" lIns="0" rIns="0" rtlCol="0">
            <a:spAutoFit/>
          </a:bodyPr>
          <a:lstStyle/>
          <a:p>
            <a:pPr algn="just">
              <a:lnSpc>
                <a:spcPct val="120000"/>
              </a:lnSpc>
            </a:pPr>
            <a:r>
              <a:rPr lang="en-US" sz="1200" dirty="0">
                <a:solidFill>
                  <a:schemeClr val="tx1">
                    <a:alpha val="80000"/>
                  </a:schemeClr>
                </a:solidFill>
              </a:rPr>
              <a:t>There 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humor.</a:t>
            </a:r>
          </a:p>
          <a:p>
            <a:pPr algn="just">
              <a:lnSpc>
                <a:spcPct val="120000"/>
              </a:lnSpc>
            </a:pPr>
            <a:endParaRPr lang="en-US" sz="1200" dirty="0">
              <a:solidFill>
                <a:schemeClr val="tx1">
                  <a:alpha val="80000"/>
                </a:schemeClr>
              </a:solidFill>
            </a:endParaRPr>
          </a:p>
          <a:p>
            <a:pPr algn="just">
              <a:lnSpc>
                <a:spcPct val="120000"/>
              </a:lnSpc>
            </a:pPr>
            <a:r>
              <a:rPr lang="en-US" sz="12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humor and the like).</a:t>
            </a:r>
          </a:p>
          <a:p>
            <a:pPr algn="just">
              <a:lnSpc>
                <a:spcPct val="120000"/>
              </a:lnSpc>
            </a:pPr>
            <a:endParaRPr lang="en-US" sz="1200" dirty="0">
              <a:solidFill>
                <a:schemeClr val="tx1">
                  <a:alpha val="80000"/>
                </a:schemeClr>
              </a:solidFill>
            </a:endParaRPr>
          </a:p>
          <a:p>
            <a:pPr algn="just">
              <a:lnSpc>
                <a:spcPct val="120000"/>
              </a:lnSpc>
            </a:pPr>
            <a:r>
              <a:rPr lang="en-US" sz="12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a:t>
            </a:r>
          </a:p>
        </p:txBody>
      </p:sp>
    </p:spTree>
    <p:extLst>
      <p:ext uri="{BB962C8B-B14F-4D97-AF65-F5344CB8AC3E}">
        <p14:creationId xmlns:p14="http://schemas.microsoft.com/office/powerpoint/2010/main" val="49482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5"/>
          <p:cNvSpPr>
            <a:spLocks noChangeArrowheads="1"/>
          </p:cNvSpPr>
          <p:nvPr/>
        </p:nvSpPr>
        <p:spPr bwMode="auto">
          <a:xfrm>
            <a:off x="5677540" y="5663729"/>
            <a:ext cx="776525" cy="775172"/>
          </a:xfrm>
          <a:prstGeom prst="ellipse">
            <a:avLst/>
          </a:prstGeom>
          <a:solidFill>
            <a:schemeClr val="accent6"/>
          </a:solidFill>
          <a:ln>
            <a:noFill/>
          </a:ln>
        </p:spPr>
        <p:txBody>
          <a:bodyPr vert="horz" wrap="square" lIns="91440" tIns="45720" rIns="91440" bIns="45720" numCol="1" anchor="ctr" anchorCtr="0" compatLnSpc="1">
            <a:prstTxWarp prst="textNoShape">
              <a:avLst/>
            </a:prstTxWarp>
          </a:bodyPr>
          <a:lstStyle/>
          <a:p>
            <a:pPr algn="ctr"/>
            <a:endParaRPr lang="en-US" sz="2800" dirty="0">
              <a:solidFill>
                <a:srgbClr val="FFFFFF"/>
              </a:solidFill>
            </a:endParaRPr>
          </a:p>
        </p:txBody>
      </p:sp>
      <p:sp>
        <p:nvSpPr>
          <p:cNvPr id="3" name="Freeform 6"/>
          <p:cNvSpPr>
            <a:spLocks/>
          </p:cNvSpPr>
          <p:nvPr/>
        </p:nvSpPr>
        <p:spPr bwMode="auto">
          <a:xfrm>
            <a:off x="4833227" y="2685578"/>
            <a:ext cx="971550" cy="1185862"/>
          </a:xfrm>
          <a:custGeom>
            <a:avLst/>
            <a:gdLst>
              <a:gd name="T0" fmla="*/ 398 w 647"/>
              <a:gd name="T1" fmla="*/ 0 h 791"/>
              <a:gd name="T2" fmla="*/ 0 w 647"/>
              <a:gd name="T3" fmla="*/ 566 h 791"/>
              <a:gd name="T4" fmla="*/ 240 w 647"/>
              <a:gd name="T5" fmla="*/ 791 h 791"/>
              <a:gd name="T6" fmla="*/ 647 w 647"/>
              <a:gd name="T7" fmla="*/ 371 h 791"/>
              <a:gd name="T8" fmla="*/ 398 w 647"/>
              <a:gd name="T9" fmla="*/ 0 h 791"/>
            </a:gdLst>
            <a:ahLst/>
            <a:cxnLst>
              <a:cxn ang="0">
                <a:pos x="T0" y="T1"/>
              </a:cxn>
              <a:cxn ang="0">
                <a:pos x="T2" y="T3"/>
              </a:cxn>
              <a:cxn ang="0">
                <a:pos x="T4" y="T5"/>
              </a:cxn>
              <a:cxn ang="0">
                <a:pos x="T6" y="T7"/>
              </a:cxn>
              <a:cxn ang="0">
                <a:pos x="T8" y="T9"/>
              </a:cxn>
            </a:cxnLst>
            <a:rect l="0" t="0" r="r" b="b"/>
            <a:pathLst>
              <a:path w="647" h="791">
                <a:moveTo>
                  <a:pt x="398" y="0"/>
                </a:moveTo>
                <a:cubicBezTo>
                  <a:pt x="164" y="126"/>
                  <a:pt x="0" y="338"/>
                  <a:pt x="0" y="566"/>
                </a:cubicBezTo>
                <a:cubicBezTo>
                  <a:pt x="0" y="714"/>
                  <a:pt x="111" y="791"/>
                  <a:pt x="240" y="791"/>
                </a:cubicBezTo>
                <a:cubicBezTo>
                  <a:pt x="515" y="791"/>
                  <a:pt x="471" y="505"/>
                  <a:pt x="647" y="371"/>
                </a:cubicBezTo>
                <a:cubicBezTo>
                  <a:pt x="618" y="243"/>
                  <a:pt x="540" y="99"/>
                  <a:pt x="398" y="0"/>
                </a:cubicBez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algn="ctr"/>
            <a:r>
              <a:rPr lang="en-US" sz="2800" dirty="0">
                <a:solidFill>
                  <a:srgbClr val="FFFFFF"/>
                </a:solidFill>
              </a:rPr>
              <a:t>A</a:t>
            </a:r>
          </a:p>
        </p:txBody>
      </p:sp>
      <p:sp>
        <p:nvSpPr>
          <p:cNvPr id="4" name="Freeform 7"/>
          <p:cNvSpPr>
            <a:spLocks/>
          </p:cNvSpPr>
          <p:nvPr/>
        </p:nvSpPr>
        <p:spPr bwMode="auto">
          <a:xfrm>
            <a:off x="6192127" y="3679353"/>
            <a:ext cx="1344613" cy="963612"/>
          </a:xfrm>
          <a:custGeom>
            <a:avLst/>
            <a:gdLst>
              <a:gd name="T0" fmla="*/ 896 w 896"/>
              <a:gd name="T1" fmla="*/ 0 h 642"/>
              <a:gd name="T2" fmla="*/ 327 w 896"/>
              <a:gd name="T3" fmla="*/ 29 h 642"/>
              <a:gd name="T4" fmla="*/ 0 w 896"/>
              <a:gd name="T5" fmla="*/ 390 h 642"/>
              <a:gd name="T6" fmla="*/ 409 w 896"/>
              <a:gd name="T7" fmla="*/ 642 h 642"/>
              <a:gd name="T8" fmla="*/ 896 w 896"/>
              <a:gd name="T9" fmla="*/ 0 h 642"/>
            </a:gdLst>
            <a:ahLst/>
            <a:cxnLst>
              <a:cxn ang="0">
                <a:pos x="T0" y="T1"/>
              </a:cxn>
              <a:cxn ang="0">
                <a:pos x="T2" y="T3"/>
              </a:cxn>
              <a:cxn ang="0">
                <a:pos x="T4" y="T5"/>
              </a:cxn>
              <a:cxn ang="0">
                <a:pos x="T6" y="T7"/>
              </a:cxn>
              <a:cxn ang="0">
                <a:pos x="T8" y="T9"/>
              </a:cxn>
            </a:cxnLst>
            <a:rect l="0" t="0" r="r" b="b"/>
            <a:pathLst>
              <a:path w="896" h="642">
                <a:moveTo>
                  <a:pt x="896" y="0"/>
                </a:moveTo>
                <a:cubicBezTo>
                  <a:pt x="691" y="58"/>
                  <a:pt x="493" y="58"/>
                  <a:pt x="327" y="29"/>
                </a:cubicBezTo>
                <a:cubicBezTo>
                  <a:pt x="291" y="175"/>
                  <a:pt x="144" y="278"/>
                  <a:pt x="0" y="390"/>
                </a:cubicBezTo>
                <a:cubicBezTo>
                  <a:pt x="71" y="495"/>
                  <a:pt x="200" y="607"/>
                  <a:pt x="409" y="642"/>
                </a:cubicBezTo>
                <a:cubicBezTo>
                  <a:pt x="605" y="502"/>
                  <a:pt x="875" y="319"/>
                  <a:pt x="896" y="0"/>
                </a:cubicBezTo>
                <a:close/>
              </a:path>
            </a:pathLst>
          </a:custGeom>
          <a:solidFill>
            <a:schemeClr val="accent4"/>
          </a:solidFill>
          <a:ln>
            <a:noFill/>
          </a:ln>
        </p:spPr>
        <p:txBody>
          <a:bodyPr vert="horz" wrap="square" lIns="91440" tIns="45720" rIns="91440" bIns="45720" numCol="1" anchor="ctr" anchorCtr="0" compatLnSpc="1">
            <a:prstTxWarp prst="textNoShape">
              <a:avLst/>
            </a:prstTxWarp>
          </a:bodyPr>
          <a:lstStyle/>
          <a:p>
            <a:pPr algn="ctr"/>
            <a:r>
              <a:rPr lang="en-US" sz="2800" dirty="0">
                <a:solidFill>
                  <a:srgbClr val="FFFFFF"/>
                </a:solidFill>
              </a:rPr>
              <a:t>D</a:t>
            </a:r>
          </a:p>
        </p:txBody>
      </p:sp>
      <p:sp>
        <p:nvSpPr>
          <p:cNvPr id="5" name="Freeform 8"/>
          <p:cNvSpPr>
            <a:spLocks/>
          </p:cNvSpPr>
          <p:nvPr/>
        </p:nvSpPr>
        <p:spPr bwMode="auto">
          <a:xfrm>
            <a:off x="5430127" y="2507778"/>
            <a:ext cx="1319213" cy="733425"/>
          </a:xfrm>
          <a:custGeom>
            <a:avLst/>
            <a:gdLst>
              <a:gd name="T0" fmla="*/ 879 w 879"/>
              <a:gd name="T1" fmla="*/ 61 h 489"/>
              <a:gd name="T2" fmla="*/ 467 w 879"/>
              <a:gd name="T3" fmla="*/ 0 h 489"/>
              <a:gd name="T4" fmla="*/ 0 w 879"/>
              <a:gd name="T5" fmla="*/ 118 h 489"/>
              <a:gd name="T6" fmla="*/ 249 w 879"/>
              <a:gd name="T7" fmla="*/ 489 h 489"/>
              <a:gd name="T8" fmla="*/ 489 w 879"/>
              <a:gd name="T9" fmla="*/ 421 h 489"/>
              <a:gd name="T10" fmla="*/ 682 w 879"/>
              <a:gd name="T11" fmla="*/ 461 h 489"/>
              <a:gd name="T12" fmla="*/ 879 w 879"/>
              <a:gd name="T13" fmla="*/ 61 h 489"/>
            </a:gdLst>
            <a:ahLst/>
            <a:cxnLst>
              <a:cxn ang="0">
                <a:pos x="T0" y="T1"/>
              </a:cxn>
              <a:cxn ang="0">
                <a:pos x="T2" y="T3"/>
              </a:cxn>
              <a:cxn ang="0">
                <a:pos x="T4" y="T5"/>
              </a:cxn>
              <a:cxn ang="0">
                <a:pos x="T6" y="T7"/>
              </a:cxn>
              <a:cxn ang="0">
                <a:pos x="T8" y="T9"/>
              </a:cxn>
              <a:cxn ang="0">
                <a:pos x="T10" y="T11"/>
              </a:cxn>
              <a:cxn ang="0">
                <a:pos x="T12" y="T13"/>
              </a:cxn>
            </a:cxnLst>
            <a:rect l="0" t="0" r="r" b="b"/>
            <a:pathLst>
              <a:path w="879" h="489">
                <a:moveTo>
                  <a:pt x="879" y="61"/>
                </a:moveTo>
                <a:cubicBezTo>
                  <a:pt x="751" y="20"/>
                  <a:pt x="609" y="0"/>
                  <a:pt x="467" y="0"/>
                </a:cubicBezTo>
                <a:cubicBezTo>
                  <a:pt x="300" y="0"/>
                  <a:pt x="138" y="44"/>
                  <a:pt x="0" y="118"/>
                </a:cubicBezTo>
                <a:cubicBezTo>
                  <a:pt x="142" y="217"/>
                  <a:pt x="220" y="361"/>
                  <a:pt x="249" y="489"/>
                </a:cubicBezTo>
                <a:cubicBezTo>
                  <a:pt x="303" y="448"/>
                  <a:pt x="378" y="421"/>
                  <a:pt x="489" y="421"/>
                </a:cubicBezTo>
                <a:cubicBezTo>
                  <a:pt x="564" y="421"/>
                  <a:pt x="629" y="435"/>
                  <a:pt x="682" y="461"/>
                </a:cubicBezTo>
                <a:cubicBezTo>
                  <a:pt x="807" y="342"/>
                  <a:pt x="862" y="225"/>
                  <a:pt x="879" y="61"/>
                </a:cubicBez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2800" dirty="0">
                <a:solidFill>
                  <a:srgbClr val="FFFFFF"/>
                </a:solidFill>
              </a:rPr>
              <a:t>B</a:t>
            </a:r>
          </a:p>
        </p:txBody>
      </p:sp>
      <p:sp>
        <p:nvSpPr>
          <p:cNvPr id="6" name="Freeform 9"/>
          <p:cNvSpPr>
            <a:spLocks/>
          </p:cNvSpPr>
          <p:nvPr/>
        </p:nvSpPr>
        <p:spPr bwMode="auto">
          <a:xfrm>
            <a:off x="6454065" y="2599853"/>
            <a:ext cx="1085850" cy="1166812"/>
          </a:xfrm>
          <a:custGeom>
            <a:avLst/>
            <a:gdLst>
              <a:gd name="T0" fmla="*/ 722 w 724"/>
              <a:gd name="T1" fmla="*/ 720 h 778"/>
              <a:gd name="T2" fmla="*/ 724 w 724"/>
              <a:gd name="T3" fmla="*/ 678 h 778"/>
              <a:gd name="T4" fmla="*/ 197 w 724"/>
              <a:gd name="T5" fmla="*/ 0 h 778"/>
              <a:gd name="T6" fmla="*/ 0 w 724"/>
              <a:gd name="T7" fmla="*/ 400 h 778"/>
              <a:gd name="T8" fmla="*/ 162 w 724"/>
              <a:gd name="T9" fmla="*/ 678 h 778"/>
              <a:gd name="T10" fmla="*/ 153 w 724"/>
              <a:gd name="T11" fmla="*/ 749 h 778"/>
              <a:gd name="T12" fmla="*/ 722 w 724"/>
              <a:gd name="T13" fmla="*/ 720 h 778"/>
            </a:gdLst>
            <a:ahLst/>
            <a:cxnLst>
              <a:cxn ang="0">
                <a:pos x="T0" y="T1"/>
              </a:cxn>
              <a:cxn ang="0">
                <a:pos x="T2" y="T3"/>
              </a:cxn>
              <a:cxn ang="0">
                <a:pos x="T4" y="T5"/>
              </a:cxn>
              <a:cxn ang="0">
                <a:pos x="T6" y="T7"/>
              </a:cxn>
              <a:cxn ang="0">
                <a:pos x="T8" y="T9"/>
              </a:cxn>
              <a:cxn ang="0">
                <a:pos x="T10" y="T11"/>
              </a:cxn>
              <a:cxn ang="0">
                <a:pos x="T12" y="T13"/>
              </a:cxn>
            </a:cxnLst>
            <a:rect l="0" t="0" r="r" b="b"/>
            <a:pathLst>
              <a:path w="724" h="778">
                <a:moveTo>
                  <a:pt x="722" y="720"/>
                </a:moveTo>
                <a:cubicBezTo>
                  <a:pt x="723" y="706"/>
                  <a:pt x="724" y="692"/>
                  <a:pt x="724" y="678"/>
                </a:cubicBezTo>
                <a:cubicBezTo>
                  <a:pt x="724" y="314"/>
                  <a:pt x="496" y="98"/>
                  <a:pt x="197" y="0"/>
                </a:cubicBezTo>
                <a:cubicBezTo>
                  <a:pt x="180" y="164"/>
                  <a:pt x="125" y="281"/>
                  <a:pt x="0" y="400"/>
                </a:cubicBezTo>
                <a:cubicBezTo>
                  <a:pt x="104" y="450"/>
                  <a:pt x="162" y="546"/>
                  <a:pt x="162" y="678"/>
                </a:cubicBezTo>
                <a:cubicBezTo>
                  <a:pt x="162" y="703"/>
                  <a:pt x="159" y="726"/>
                  <a:pt x="153" y="749"/>
                </a:cubicBezTo>
                <a:cubicBezTo>
                  <a:pt x="319" y="778"/>
                  <a:pt x="517" y="778"/>
                  <a:pt x="722" y="720"/>
                </a:cubicBezTo>
                <a:close/>
              </a:path>
            </a:pathLst>
          </a:custGeom>
          <a:solidFill>
            <a:schemeClr val="accent3"/>
          </a:solidFill>
          <a:ln>
            <a:noFill/>
          </a:ln>
        </p:spPr>
        <p:txBody>
          <a:bodyPr vert="horz" wrap="square" lIns="91440" tIns="45720" rIns="91440" bIns="45720" numCol="1" anchor="ctr" anchorCtr="0" compatLnSpc="1">
            <a:prstTxWarp prst="textNoShape">
              <a:avLst/>
            </a:prstTxWarp>
          </a:bodyPr>
          <a:lstStyle/>
          <a:p>
            <a:pPr algn="ctr"/>
            <a:r>
              <a:rPr lang="en-US" sz="2800" dirty="0">
                <a:solidFill>
                  <a:srgbClr val="FFFFFF"/>
                </a:solidFill>
              </a:rPr>
              <a:t>C</a:t>
            </a:r>
          </a:p>
        </p:txBody>
      </p:sp>
      <p:sp>
        <p:nvSpPr>
          <p:cNvPr id="7" name="Freeform 10"/>
          <p:cNvSpPr>
            <a:spLocks/>
          </p:cNvSpPr>
          <p:nvPr/>
        </p:nvSpPr>
        <p:spPr bwMode="auto">
          <a:xfrm>
            <a:off x="5725402" y="4265140"/>
            <a:ext cx="1081088" cy="1076325"/>
          </a:xfrm>
          <a:custGeom>
            <a:avLst/>
            <a:gdLst>
              <a:gd name="T0" fmla="*/ 311 w 720"/>
              <a:gd name="T1" fmla="*/ 0 h 718"/>
              <a:gd name="T2" fmla="*/ 0 w 720"/>
              <a:gd name="T3" fmla="*/ 470 h 718"/>
              <a:gd name="T4" fmla="*/ 237 w 720"/>
              <a:gd name="T5" fmla="*/ 718 h 718"/>
              <a:gd name="T6" fmla="*/ 540 w 720"/>
              <a:gd name="T7" fmla="*/ 407 h 718"/>
              <a:gd name="T8" fmla="*/ 720 w 720"/>
              <a:gd name="T9" fmla="*/ 252 h 718"/>
              <a:gd name="T10" fmla="*/ 311 w 720"/>
              <a:gd name="T11" fmla="*/ 0 h 718"/>
            </a:gdLst>
            <a:ahLst/>
            <a:cxnLst>
              <a:cxn ang="0">
                <a:pos x="T0" y="T1"/>
              </a:cxn>
              <a:cxn ang="0">
                <a:pos x="T2" y="T3"/>
              </a:cxn>
              <a:cxn ang="0">
                <a:pos x="T4" y="T5"/>
              </a:cxn>
              <a:cxn ang="0">
                <a:pos x="T6" y="T7"/>
              </a:cxn>
              <a:cxn ang="0">
                <a:pos x="T8" y="T9"/>
              </a:cxn>
              <a:cxn ang="0">
                <a:pos x="T10" y="T11"/>
              </a:cxn>
            </a:cxnLst>
            <a:rect l="0" t="0" r="r" b="b"/>
            <a:pathLst>
              <a:path w="720" h="718">
                <a:moveTo>
                  <a:pt x="311" y="0"/>
                </a:moveTo>
                <a:cubicBezTo>
                  <a:pt x="154" y="122"/>
                  <a:pt x="0" y="256"/>
                  <a:pt x="0" y="470"/>
                </a:cubicBezTo>
                <a:cubicBezTo>
                  <a:pt x="0" y="589"/>
                  <a:pt x="78" y="718"/>
                  <a:pt x="237" y="718"/>
                </a:cubicBezTo>
                <a:cubicBezTo>
                  <a:pt x="481" y="718"/>
                  <a:pt x="451" y="537"/>
                  <a:pt x="540" y="407"/>
                </a:cubicBezTo>
                <a:cubicBezTo>
                  <a:pt x="573" y="359"/>
                  <a:pt x="640" y="309"/>
                  <a:pt x="720" y="252"/>
                </a:cubicBezTo>
                <a:cubicBezTo>
                  <a:pt x="511" y="217"/>
                  <a:pt x="382" y="105"/>
                  <a:pt x="311" y="0"/>
                </a:cubicBezTo>
                <a:close/>
              </a:path>
            </a:pathLst>
          </a:custGeom>
          <a:solidFill>
            <a:schemeClr val="accent5"/>
          </a:solidFill>
          <a:ln>
            <a:noFill/>
          </a:ln>
        </p:spPr>
        <p:txBody>
          <a:bodyPr vert="horz" wrap="square" lIns="91440" tIns="45720" rIns="91440" bIns="45720" numCol="1" anchor="ctr" anchorCtr="0" compatLnSpc="1">
            <a:prstTxWarp prst="textNoShape">
              <a:avLst/>
            </a:prstTxWarp>
          </a:bodyPr>
          <a:lstStyle/>
          <a:p>
            <a:pPr algn="ctr"/>
            <a:r>
              <a:rPr lang="en-US" sz="2800" dirty="0">
                <a:solidFill>
                  <a:srgbClr val="FFFFFF"/>
                </a:solidFill>
              </a:rPr>
              <a:t>E</a:t>
            </a:r>
          </a:p>
        </p:txBody>
      </p:sp>
      <p:sp>
        <p:nvSpPr>
          <p:cNvPr id="8" name="Freeform 7"/>
          <p:cNvSpPr/>
          <p:nvPr/>
        </p:nvSpPr>
        <p:spPr>
          <a:xfrm flipH="1">
            <a:off x="2218379" y="2647577"/>
            <a:ext cx="2824398" cy="457402"/>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1">
                <a:alpha val="50000"/>
              </a:schemeClr>
            </a:solidFill>
            <a:headEnd type="none" w="med" len="med"/>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600" dirty="0"/>
          </a:p>
        </p:txBody>
      </p:sp>
      <p:sp>
        <p:nvSpPr>
          <p:cNvPr id="10" name="Freeform 9"/>
          <p:cNvSpPr/>
          <p:nvPr/>
        </p:nvSpPr>
        <p:spPr>
          <a:xfrm>
            <a:off x="6192127" y="2060763"/>
            <a:ext cx="3260572" cy="474695"/>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2">
                <a:alpha val="50000"/>
              </a:schemeClr>
            </a:solidFill>
            <a:headEnd type="none" w="med" len="med"/>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600" dirty="0"/>
          </a:p>
        </p:txBody>
      </p:sp>
      <p:sp>
        <p:nvSpPr>
          <p:cNvPr id="12" name="Freeform 11"/>
          <p:cNvSpPr/>
          <p:nvPr/>
        </p:nvSpPr>
        <p:spPr>
          <a:xfrm flipV="1">
            <a:off x="7398628" y="3305308"/>
            <a:ext cx="2824398" cy="15102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3">
                <a:alpha val="50000"/>
              </a:schemeClr>
            </a:solidFill>
            <a:headEnd type="none" w="med" len="med"/>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600" dirty="0"/>
          </a:p>
        </p:txBody>
      </p:sp>
      <p:sp>
        <p:nvSpPr>
          <p:cNvPr id="14" name="Freeform 13"/>
          <p:cNvSpPr/>
          <p:nvPr/>
        </p:nvSpPr>
        <p:spPr>
          <a:xfrm flipV="1">
            <a:off x="7105173" y="4355864"/>
            <a:ext cx="2679288" cy="607501"/>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4">
                <a:alpha val="50000"/>
              </a:schemeClr>
            </a:solidFill>
            <a:headEnd type="none" w="med" len="med"/>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600" dirty="0"/>
          </a:p>
        </p:txBody>
      </p:sp>
      <p:sp>
        <p:nvSpPr>
          <p:cNvPr id="16" name="Freeform 15"/>
          <p:cNvSpPr/>
          <p:nvPr/>
        </p:nvSpPr>
        <p:spPr>
          <a:xfrm flipH="1">
            <a:off x="2850949" y="4231803"/>
            <a:ext cx="2953828" cy="571981"/>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5">
                <a:alpha val="50000"/>
              </a:schemeClr>
            </a:solidFill>
            <a:headEnd type="none" w="med" len="med"/>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600" dirty="0"/>
          </a:p>
        </p:txBody>
      </p:sp>
      <p:sp>
        <p:nvSpPr>
          <p:cNvPr id="20" name="TextBox 19"/>
          <p:cNvSpPr txBox="1"/>
          <p:nvPr/>
        </p:nvSpPr>
        <p:spPr>
          <a:xfrm>
            <a:off x="7180024" y="1788344"/>
            <a:ext cx="2272675" cy="984885"/>
          </a:xfrm>
          <a:prstGeom prst="rect">
            <a:avLst/>
          </a:prstGeom>
          <a:noFill/>
        </p:spPr>
        <p:txBody>
          <a:bodyPr wrap="square" lIns="121920" rIns="121920" rtlCol="0">
            <a:spAutoFit/>
          </a:bodyPr>
          <a:lstStyle/>
          <a:p>
            <a:pPr algn="r">
              <a:spcBef>
                <a:spcPts val="1200"/>
              </a:spcBef>
            </a:pPr>
            <a:r>
              <a:rPr lang="en-US" sz="1200" spc="200" dirty="0">
                <a:ea typeface="Open Sans Regular" charset="0"/>
                <a:cs typeface="Open Sans Regular" charset="0"/>
              </a:rPr>
              <a:t>OPTION B</a:t>
            </a:r>
          </a:p>
          <a:p>
            <a:pPr algn="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1" name="TextBox 20"/>
          <p:cNvSpPr txBox="1"/>
          <p:nvPr/>
        </p:nvSpPr>
        <p:spPr>
          <a:xfrm>
            <a:off x="7950351" y="3182728"/>
            <a:ext cx="2272675" cy="984885"/>
          </a:xfrm>
          <a:prstGeom prst="rect">
            <a:avLst/>
          </a:prstGeom>
          <a:noFill/>
        </p:spPr>
        <p:txBody>
          <a:bodyPr wrap="square" lIns="121920" rIns="121920" rtlCol="0">
            <a:spAutoFit/>
          </a:bodyPr>
          <a:lstStyle/>
          <a:p>
            <a:pPr algn="r">
              <a:spcBef>
                <a:spcPts val="1200"/>
              </a:spcBef>
            </a:pPr>
            <a:r>
              <a:rPr lang="en-US" sz="1200" spc="200" dirty="0">
                <a:ea typeface="Open Sans Regular" charset="0"/>
                <a:cs typeface="Open Sans Regular" charset="0"/>
              </a:rPr>
              <a:t>OPTION C</a:t>
            </a:r>
          </a:p>
          <a:p>
            <a:pPr algn="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2" name="TextBox 21"/>
          <p:cNvSpPr txBox="1"/>
          <p:nvPr/>
        </p:nvSpPr>
        <p:spPr>
          <a:xfrm>
            <a:off x="7511786" y="4678844"/>
            <a:ext cx="2272675" cy="984885"/>
          </a:xfrm>
          <a:prstGeom prst="rect">
            <a:avLst/>
          </a:prstGeom>
          <a:noFill/>
        </p:spPr>
        <p:txBody>
          <a:bodyPr wrap="square" lIns="121920" rIns="121920" rtlCol="0">
            <a:spAutoFit/>
          </a:bodyPr>
          <a:lstStyle/>
          <a:p>
            <a:pPr algn="r">
              <a:spcBef>
                <a:spcPts val="1200"/>
              </a:spcBef>
            </a:pPr>
            <a:r>
              <a:rPr lang="en-US" sz="1200" spc="200" dirty="0">
                <a:ea typeface="Open Sans Regular" charset="0"/>
                <a:cs typeface="Open Sans Regular" charset="0"/>
              </a:rPr>
              <a:t>OPTION D</a:t>
            </a:r>
          </a:p>
          <a:p>
            <a:pPr algn="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3" name="TextBox 22"/>
          <p:cNvSpPr txBox="1"/>
          <p:nvPr/>
        </p:nvSpPr>
        <p:spPr>
          <a:xfrm>
            <a:off x="2863146" y="3940180"/>
            <a:ext cx="2272675" cy="984885"/>
          </a:xfrm>
          <a:prstGeom prst="rect">
            <a:avLst/>
          </a:prstGeom>
          <a:noFill/>
        </p:spPr>
        <p:txBody>
          <a:bodyPr wrap="square" lIns="121920" rIns="121920" rtlCol="0">
            <a:spAutoFit/>
          </a:bodyPr>
          <a:lstStyle/>
          <a:p>
            <a:pPr>
              <a:spcBef>
                <a:spcPts val="1200"/>
              </a:spcBef>
            </a:pPr>
            <a:r>
              <a:rPr lang="en-US" sz="1200" spc="200" dirty="0">
                <a:ea typeface="Open Sans Regular" charset="0"/>
                <a:cs typeface="Open Sans Regular" charset="0"/>
              </a:rPr>
              <a:t>OPTION E</a:t>
            </a:r>
          </a:p>
          <a:p>
            <a:pP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4" name="TextBox 23"/>
          <p:cNvSpPr txBox="1"/>
          <p:nvPr/>
        </p:nvSpPr>
        <p:spPr>
          <a:xfrm>
            <a:off x="2279159" y="2385545"/>
            <a:ext cx="2272675" cy="984885"/>
          </a:xfrm>
          <a:prstGeom prst="rect">
            <a:avLst/>
          </a:prstGeom>
          <a:noFill/>
        </p:spPr>
        <p:txBody>
          <a:bodyPr wrap="square" lIns="121920" rIns="121920" rtlCol="0">
            <a:spAutoFit/>
          </a:bodyPr>
          <a:lstStyle/>
          <a:p>
            <a:pPr>
              <a:spcBef>
                <a:spcPts val="1200"/>
              </a:spcBef>
            </a:pPr>
            <a:r>
              <a:rPr lang="en-US" sz="1200" spc="200" dirty="0">
                <a:ea typeface="Open Sans Regular" charset="0"/>
                <a:cs typeface="Open Sans Regular" charset="0"/>
              </a:rPr>
              <a:t>OPTION A</a:t>
            </a:r>
          </a:p>
          <a:p>
            <a:pP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6" name="Title 1">
            <a:extLst>
              <a:ext uri="{FF2B5EF4-FFF2-40B4-BE49-F238E27FC236}">
                <a16:creationId xmlns:a16="http://schemas.microsoft.com/office/drawing/2014/main" id="{3C2136D4-660D-4281-BD1B-CB8A236B4032}"/>
              </a:ext>
            </a:extLst>
          </p:cNvPr>
          <p:cNvSpPr txBox="1">
            <a:spLocks/>
          </p:cNvSpPr>
          <p:nvPr/>
        </p:nvSpPr>
        <p:spPr>
          <a:xfrm>
            <a:off x="2352675" y="767524"/>
            <a:ext cx="7486650" cy="8925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t>Infographic</a:t>
            </a:r>
            <a:r>
              <a:rPr lang="en-US" sz="4800">
                <a:solidFill>
                  <a:schemeClr val="accent5"/>
                </a:solidFill>
              </a:rPr>
              <a:t>.</a:t>
            </a:r>
            <a:endParaRPr lang="en-US" sz="4800" dirty="0">
              <a:solidFill>
                <a:schemeClr val="accent5"/>
              </a:solidFill>
            </a:endParaRPr>
          </a:p>
        </p:txBody>
      </p:sp>
    </p:spTree>
    <p:extLst>
      <p:ext uri="{BB962C8B-B14F-4D97-AF65-F5344CB8AC3E}">
        <p14:creationId xmlns:p14="http://schemas.microsoft.com/office/powerpoint/2010/main" val="116746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8094702" y="3697795"/>
            <a:ext cx="876143" cy="508944"/>
          </a:xfrm>
          <a:prstGeom prst="rightArrow">
            <a:avLst/>
          </a:prstGeom>
          <a:gradFill>
            <a:gsLst>
              <a:gs pos="0">
                <a:schemeClr val="bg1"/>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 name="Right Arrow 3"/>
          <p:cNvSpPr/>
          <p:nvPr/>
        </p:nvSpPr>
        <p:spPr>
          <a:xfrm flipH="1">
            <a:off x="2971924" y="4640610"/>
            <a:ext cx="876143" cy="508944"/>
          </a:xfrm>
          <a:prstGeom prst="rightArrow">
            <a:avLst/>
          </a:prstGeom>
          <a:gradFill>
            <a:gsLst>
              <a:gs pos="0">
                <a:schemeClr val="bg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grpSp>
        <p:nvGrpSpPr>
          <p:cNvPr id="5" name="Group 4"/>
          <p:cNvGrpSpPr>
            <a:grpSpLocks noChangeAspect="1"/>
          </p:cNvGrpSpPr>
          <p:nvPr/>
        </p:nvGrpSpPr>
        <p:grpSpPr bwMode="auto">
          <a:xfrm>
            <a:off x="3946079" y="2711816"/>
            <a:ext cx="4069345" cy="5361709"/>
            <a:chOff x="3076" y="1157"/>
            <a:chExt cx="1524" cy="2008"/>
          </a:xfrm>
        </p:grpSpPr>
        <p:sp>
          <p:nvSpPr>
            <p:cNvPr id="6" name="Freeform 5"/>
            <p:cNvSpPr>
              <a:spLocks/>
            </p:cNvSpPr>
            <p:nvPr/>
          </p:nvSpPr>
          <p:spPr bwMode="auto">
            <a:xfrm>
              <a:off x="3076" y="1157"/>
              <a:ext cx="1524" cy="2008"/>
            </a:xfrm>
            <a:custGeom>
              <a:avLst/>
              <a:gdLst>
                <a:gd name="T0" fmla="*/ 605 w 642"/>
                <a:gd name="T1" fmla="*/ 338 h 847"/>
                <a:gd name="T2" fmla="*/ 609 w 642"/>
                <a:gd name="T3" fmla="*/ 293 h 847"/>
                <a:gd name="T4" fmla="*/ 600 w 642"/>
                <a:gd name="T5" fmla="*/ 241 h 847"/>
                <a:gd name="T6" fmla="*/ 581 w 642"/>
                <a:gd name="T7" fmla="*/ 170 h 847"/>
                <a:gd name="T8" fmla="*/ 555 w 642"/>
                <a:gd name="T9" fmla="*/ 112 h 847"/>
                <a:gd name="T10" fmla="*/ 287 w 642"/>
                <a:gd name="T11" fmla="*/ 0 h 847"/>
                <a:gd name="T12" fmla="*/ 0 w 642"/>
                <a:gd name="T13" fmla="*/ 265 h 847"/>
                <a:gd name="T14" fmla="*/ 2 w 642"/>
                <a:gd name="T15" fmla="*/ 300 h 847"/>
                <a:gd name="T16" fmla="*/ 34 w 642"/>
                <a:gd name="T17" fmla="*/ 404 h 847"/>
                <a:gd name="T18" fmla="*/ 63 w 642"/>
                <a:gd name="T19" fmla="*/ 447 h 847"/>
                <a:gd name="T20" fmla="*/ 81 w 642"/>
                <a:gd name="T21" fmla="*/ 469 h 847"/>
                <a:gd name="T22" fmla="*/ 99 w 642"/>
                <a:gd name="T23" fmla="*/ 486 h 847"/>
                <a:gd name="T24" fmla="*/ 101 w 642"/>
                <a:gd name="T25" fmla="*/ 492 h 847"/>
                <a:gd name="T26" fmla="*/ 100 w 642"/>
                <a:gd name="T27" fmla="*/ 549 h 847"/>
                <a:gd name="T28" fmla="*/ 92 w 642"/>
                <a:gd name="T29" fmla="*/ 606 h 847"/>
                <a:gd name="T30" fmla="*/ 77 w 642"/>
                <a:gd name="T31" fmla="*/ 644 h 847"/>
                <a:gd name="T32" fmla="*/ 117 w 642"/>
                <a:gd name="T33" fmla="*/ 626 h 847"/>
                <a:gd name="T34" fmla="*/ 124 w 642"/>
                <a:gd name="T35" fmla="*/ 587 h 847"/>
                <a:gd name="T36" fmla="*/ 129 w 642"/>
                <a:gd name="T37" fmla="*/ 511 h 847"/>
                <a:gd name="T38" fmla="*/ 124 w 642"/>
                <a:gd name="T39" fmla="*/ 477 h 847"/>
                <a:gd name="T40" fmla="*/ 118 w 642"/>
                <a:gd name="T41" fmla="*/ 467 h 847"/>
                <a:gd name="T42" fmla="*/ 89 w 642"/>
                <a:gd name="T43" fmla="*/ 439 h 847"/>
                <a:gd name="T44" fmla="*/ 79 w 642"/>
                <a:gd name="T45" fmla="*/ 427 h 847"/>
                <a:gd name="T46" fmla="*/ 45 w 642"/>
                <a:gd name="T47" fmla="*/ 368 h 847"/>
                <a:gd name="T48" fmla="*/ 23 w 642"/>
                <a:gd name="T49" fmla="*/ 273 h 847"/>
                <a:gd name="T50" fmla="*/ 23 w 642"/>
                <a:gd name="T51" fmla="*/ 258 h 847"/>
                <a:gd name="T52" fmla="*/ 311 w 642"/>
                <a:gd name="T53" fmla="*/ 18 h 847"/>
                <a:gd name="T54" fmla="*/ 556 w 642"/>
                <a:gd name="T55" fmla="*/ 140 h 847"/>
                <a:gd name="T56" fmla="*/ 573 w 642"/>
                <a:gd name="T57" fmla="*/ 185 h 847"/>
                <a:gd name="T58" fmla="*/ 598 w 642"/>
                <a:gd name="T59" fmla="*/ 279 h 847"/>
                <a:gd name="T60" fmla="*/ 599 w 642"/>
                <a:gd name="T61" fmla="*/ 291 h 847"/>
                <a:gd name="T62" fmla="*/ 584 w 642"/>
                <a:gd name="T63" fmla="*/ 313 h 847"/>
                <a:gd name="T64" fmla="*/ 620 w 642"/>
                <a:gd name="T65" fmla="*/ 395 h 847"/>
                <a:gd name="T66" fmla="*/ 632 w 642"/>
                <a:gd name="T67" fmla="*/ 427 h 847"/>
                <a:gd name="T68" fmla="*/ 617 w 642"/>
                <a:gd name="T69" fmla="*/ 443 h 847"/>
                <a:gd name="T70" fmla="*/ 596 w 642"/>
                <a:gd name="T71" fmla="*/ 445 h 847"/>
                <a:gd name="T72" fmla="*/ 587 w 642"/>
                <a:gd name="T73" fmla="*/ 451 h 847"/>
                <a:gd name="T74" fmla="*/ 588 w 642"/>
                <a:gd name="T75" fmla="*/ 497 h 847"/>
                <a:gd name="T76" fmla="*/ 577 w 642"/>
                <a:gd name="T77" fmla="*/ 508 h 847"/>
                <a:gd name="T78" fmla="*/ 574 w 642"/>
                <a:gd name="T79" fmla="*/ 515 h 847"/>
                <a:gd name="T80" fmla="*/ 580 w 642"/>
                <a:gd name="T81" fmla="*/ 539 h 847"/>
                <a:gd name="T82" fmla="*/ 568 w 642"/>
                <a:gd name="T83" fmla="*/ 544 h 847"/>
                <a:gd name="T84" fmla="*/ 563 w 642"/>
                <a:gd name="T85" fmla="*/ 572 h 847"/>
                <a:gd name="T86" fmla="*/ 580 w 642"/>
                <a:gd name="T87" fmla="*/ 604 h 847"/>
                <a:gd name="T88" fmla="*/ 506 w 642"/>
                <a:gd name="T89" fmla="*/ 629 h 847"/>
                <a:gd name="T90" fmla="*/ 436 w 642"/>
                <a:gd name="T91" fmla="*/ 635 h 847"/>
                <a:gd name="T92" fmla="*/ 385 w 642"/>
                <a:gd name="T93" fmla="*/ 758 h 847"/>
                <a:gd name="T94" fmla="*/ 393 w 642"/>
                <a:gd name="T95" fmla="*/ 842 h 847"/>
                <a:gd name="T96" fmla="*/ 384 w 642"/>
                <a:gd name="T97" fmla="*/ 769 h 847"/>
                <a:gd name="T98" fmla="*/ 435 w 642"/>
                <a:gd name="T99" fmla="*/ 642 h 847"/>
                <a:gd name="T100" fmla="*/ 454 w 642"/>
                <a:gd name="T101" fmla="*/ 632 h 847"/>
                <a:gd name="T102" fmla="*/ 579 w 642"/>
                <a:gd name="T103" fmla="*/ 623 h 847"/>
                <a:gd name="T104" fmla="*/ 578 w 642"/>
                <a:gd name="T105" fmla="*/ 584 h 847"/>
                <a:gd name="T106" fmla="*/ 568 w 642"/>
                <a:gd name="T107" fmla="*/ 568 h 847"/>
                <a:gd name="T108" fmla="*/ 575 w 642"/>
                <a:gd name="T109" fmla="*/ 546 h 847"/>
                <a:gd name="T110" fmla="*/ 586 w 642"/>
                <a:gd name="T111" fmla="*/ 542 h 847"/>
                <a:gd name="T112" fmla="*/ 581 w 642"/>
                <a:gd name="T113" fmla="*/ 515 h 847"/>
                <a:gd name="T114" fmla="*/ 593 w 642"/>
                <a:gd name="T115" fmla="*/ 503 h 847"/>
                <a:gd name="T116" fmla="*/ 594 w 642"/>
                <a:gd name="T117" fmla="*/ 493 h 847"/>
                <a:gd name="T118" fmla="*/ 594 w 642"/>
                <a:gd name="T119" fmla="*/ 454 h 847"/>
                <a:gd name="T120" fmla="*/ 639 w 642"/>
                <a:gd name="T121" fmla="*/ 43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2" h="847">
                  <a:moveTo>
                    <a:pt x="638" y="412"/>
                  </a:moveTo>
                  <a:cubicBezTo>
                    <a:pt x="636" y="408"/>
                    <a:pt x="635" y="405"/>
                    <a:pt x="633" y="402"/>
                  </a:cubicBezTo>
                  <a:cubicBezTo>
                    <a:pt x="631" y="398"/>
                    <a:pt x="630" y="395"/>
                    <a:pt x="628" y="391"/>
                  </a:cubicBezTo>
                  <a:cubicBezTo>
                    <a:pt x="627" y="389"/>
                    <a:pt x="626" y="386"/>
                    <a:pt x="625" y="384"/>
                  </a:cubicBezTo>
                  <a:cubicBezTo>
                    <a:pt x="622" y="376"/>
                    <a:pt x="618" y="367"/>
                    <a:pt x="614" y="359"/>
                  </a:cubicBezTo>
                  <a:cubicBezTo>
                    <a:pt x="611" y="352"/>
                    <a:pt x="608" y="345"/>
                    <a:pt x="605" y="338"/>
                  </a:cubicBezTo>
                  <a:cubicBezTo>
                    <a:pt x="602" y="331"/>
                    <a:pt x="599" y="323"/>
                    <a:pt x="596" y="316"/>
                  </a:cubicBezTo>
                  <a:cubicBezTo>
                    <a:pt x="594" y="313"/>
                    <a:pt x="594" y="311"/>
                    <a:pt x="595" y="309"/>
                  </a:cubicBezTo>
                  <a:cubicBezTo>
                    <a:pt x="596" y="307"/>
                    <a:pt x="599" y="305"/>
                    <a:pt x="602" y="302"/>
                  </a:cubicBezTo>
                  <a:cubicBezTo>
                    <a:pt x="604" y="301"/>
                    <a:pt x="606" y="299"/>
                    <a:pt x="607" y="297"/>
                  </a:cubicBezTo>
                  <a:cubicBezTo>
                    <a:pt x="608" y="297"/>
                    <a:pt x="608" y="296"/>
                    <a:pt x="608" y="295"/>
                  </a:cubicBezTo>
                  <a:cubicBezTo>
                    <a:pt x="609" y="295"/>
                    <a:pt x="609" y="294"/>
                    <a:pt x="609" y="293"/>
                  </a:cubicBezTo>
                  <a:cubicBezTo>
                    <a:pt x="610" y="293"/>
                    <a:pt x="610" y="293"/>
                    <a:pt x="610" y="293"/>
                  </a:cubicBezTo>
                  <a:cubicBezTo>
                    <a:pt x="610" y="292"/>
                    <a:pt x="610" y="293"/>
                    <a:pt x="610" y="292"/>
                  </a:cubicBezTo>
                  <a:cubicBezTo>
                    <a:pt x="610" y="290"/>
                    <a:pt x="610" y="290"/>
                    <a:pt x="610" y="290"/>
                  </a:cubicBezTo>
                  <a:cubicBezTo>
                    <a:pt x="612" y="284"/>
                    <a:pt x="610" y="279"/>
                    <a:pt x="609" y="275"/>
                  </a:cubicBezTo>
                  <a:cubicBezTo>
                    <a:pt x="607" y="267"/>
                    <a:pt x="604" y="260"/>
                    <a:pt x="603" y="252"/>
                  </a:cubicBezTo>
                  <a:cubicBezTo>
                    <a:pt x="600" y="241"/>
                    <a:pt x="600" y="241"/>
                    <a:pt x="600" y="241"/>
                  </a:cubicBezTo>
                  <a:cubicBezTo>
                    <a:pt x="597" y="229"/>
                    <a:pt x="597" y="229"/>
                    <a:pt x="597" y="229"/>
                  </a:cubicBezTo>
                  <a:cubicBezTo>
                    <a:pt x="595" y="221"/>
                    <a:pt x="592" y="213"/>
                    <a:pt x="590" y="205"/>
                  </a:cubicBezTo>
                  <a:cubicBezTo>
                    <a:pt x="589" y="201"/>
                    <a:pt x="589" y="198"/>
                    <a:pt x="588" y="194"/>
                  </a:cubicBezTo>
                  <a:cubicBezTo>
                    <a:pt x="585" y="182"/>
                    <a:pt x="585" y="182"/>
                    <a:pt x="585" y="182"/>
                  </a:cubicBezTo>
                  <a:cubicBezTo>
                    <a:pt x="583" y="175"/>
                    <a:pt x="583" y="175"/>
                    <a:pt x="583" y="175"/>
                  </a:cubicBezTo>
                  <a:cubicBezTo>
                    <a:pt x="583" y="173"/>
                    <a:pt x="582" y="172"/>
                    <a:pt x="581" y="170"/>
                  </a:cubicBezTo>
                  <a:cubicBezTo>
                    <a:pt x="577" y="158"/>
                    <a:pt x="577" y="158"/>
                    <a:pt x="577" y="158"/>
                  </a:cubicBezTo>
                  <a:cubicBezTo>
                    <a:pt x="577" y="156"/>
                    <a:pt x="576" y="154"/>
                    <a:pt x="575" y="152"/>
                  </a:cubicBezTo>
                  <a:cubicBezTo>
                    <a:pt x="573" y="146"/>
                    <a:pt x="573" y="146"/>
                    <a:pt x="573" y="146"/>
                  </a:cubicBezTo>
                  <a:cubicBezTo>
                    <a:pt x="567" y="134"/>
                    <a:pt x="567" y="134"/>
                    <a:pt x="567" y="134"/>
                  </a:cubicBezTo>
                  <a:cubicBezTo>
                    <a:pt x="566" y="130"/>
                    <a:pt x="563" y="127"/>
                    <a:pt x="561" y="123"/>
                  </a:cubicBezTo>
                  <a:cubicBezTo>
                    <a:pt x="555" y="112"/>
                    <a:pt x="555" y="112"/>
                    <a:pt x="555" y="112"/>
                  </a:cubicBezTo>
                  <a:cubicBezTo>
                    <a:pt x="536" y="84"/>
                    <a:pt x="510" y="61"/>
                    <a:pt x="480" y="44"/>
                  </a:cubicBezTo>
                  <a:cubicBezTo>
                    <a:pt x="451" y="27"/>
                    <a:pt x="418" y="16"/>
                    <a:pt x="386" y="9"/>
                  </a:cubicBezTo>
                  <a:cubicBezTo>
                    <a:pt x="369" y="6"/>
                    <a:pt x="353" y="4"/>
                    <a:pt x="336" y="2"/>
                  </a:cubicBezTo>
                  <a:cubicBezTo>
                    <a:pt x="328" y="1"/>
                    <a:pt x="320" y="1"/>
                    <a:pt x="311" y="1"/>
                  </a:cubicBezTo>
                  <a:cubicBezTo>
                    <a:pt x="299" y="0"/>
                    <a:pt x="299" y="0"/>
                    <a:pt x="299" y="0"/>
                  </a:cubicBezTo>
                  <a:cubicBezTo>
                    <a:pt x="287" y="0"/>
                    <a:pt x="287" y="0"/>
                    <a:pt x="287" y="0"/>
                  </a:cubicBezTo>
                  <a:cubicBezTo>
                    <a:pt x="220" y="0"/>
                    <a:pt x="154" y="22"/>
                    <a:pt x="103" y="61"/>
                  </a:cubicBezTo>
                  <a:cubicBezTo>
                    <a:pt x="52" y="100"/>
                    <a:pt x="17" y="156"/>
                    <a:pt x="5" y="214"/>
                  </a:cubicBezTo>
                  <a:cubicBezTo>
                    <a:pt x="4" y="222"/>
                    <a:pt x="3" y="229"/>
                    <a:pt x="2" y="236"/>
                  </a:cubicBezTo>
                  <a:cubicBezTo>
                    <a:pt x="1" y="244"/>
                    <a:pt x="0" y="251"/>
                    <a:pt x="0" y="258"/>
                  </a:cubicBezTo>
                  <a:cubicBezTo>
                    <a:pt x="0" y="263"/>
                    <a:pt x="0" y="263"/>
                    <a:pt x="0" y="263"/>
                  </a:cubicBezTo>
                  <a:cubicBezTo>
                    <a:pt x="0" y="265"/>
                    <a:pt x="0" y="265"/>
                    <a:pt x="0" y="265"/>
                  </a:cubicBezTo>
                  <a:cubicBezTo>
                    <a:pt x="0" y="266"/>
                    <a:pt x="0" y="266"/>
                    <a:pt x="0" y="266"/>
                  </a:cubicBezTo>
                  <a:cubicBezTo>
                    <a:pt x="0" y="269"/>
                    <a:pt x="0" y="269"/>
                    <a:pt x="0" y="269"/>
                  </a:cubicBezTo>
                  <a:cubicBezTo>
                    <a:pt x="0" y="274"/>
                    <a:pt x="0" y="274"/>
                    <a:pt x="0" y="274"/>
                  </a:cubicBezTo>
                  <a:cubicBezTo>
                    <a:pt x="0" y="276"/>
                    <a:pt x="0" y="277"/>
                    <a:pt x="1" y="279"/>
                  </a:cubicBezTo>
                  <a:cubicBezTo>
                    <a:pt x="1" y="283"/>
                    <a:pt x="1" y="286"/>
                    <a:pt x="1" y="290"/>
                  </a:cubicBezTo>
                  <a:cubicBezTo>
                    <a:pt x="1" y="293"/>
                    <a:pt x="2" y="297"/>
                    <a:pt x="2" y="300"/>
                  </a:cubicBezTo>
                  <a:cubicBezTo>
                    <a:pt x="4" y="314"/>
                    <a:pt x="7" y="327"/>
                    <a:pt x="10" y="340"/>
                  </a:cubicBezTo>
                  <a:cubicBezTo>
                    <a:pt x="12" y="347"/>
                    <a:pt x="13" y="353"/>
                    <a:pt x="15" y="359"/>
                  </a:cubicBezTo>
                  <a:cubicBezTo>
                    <a:pt x="18" y="366"/>
                    <a:pt x="20" y="372"/>
                    <a:pt x="22" y="378"/>
                  </a:cubicBezTo>
                  <a:cubicBezTo>
                    <a:pt x="24" y="381"/>
                    <a:pt x="25" y="384"/>
                    <a:pt x="26" y="387"/>
                  </a:cubicBezTo>
                  <a:cubicBezTo>
                    <a:pt x="28" y="391"/>
                    <a:pt x="29" y="394"/>
                    <a:pt x="31" y="397"/>
                  </a:cubicBezTo>
                  <a:cubicBezTo>
                    <a:pt x="32" y="400"/>
                    <a:pt x="33" y="402"/>
                    <a:pt x="34" y="404"/>
                  </a:cubicBezTo>
                  <a:cubicBezTo>
                    <a:pt x="36" y="407"/>
                    <a:pt x="38" y="409"/>
                    <a:pt x="39" y="412"/>
                  </a:cubicBezTo>
                  <a:cubicBezTo>
                    <a:pt x="42" y="417"/>
                    <a:pt x="45" y="423"/>
                    <a:pt x="49" y="428"/>
                  </a:cubicBezTo>
                  <a:cubicBezTo>
                    <a:pt x="52" y="433"/>
                    <a:pt x="55" y="437"/>
                    <a:pt x="59" y="442"/>
                  </a:cubicBezTo>
                  <a:cubicBezTo>
                    <a:pt x="61" y="445"/>
                    <a:pt x="61" y="445"/>
                    <a:pt x="61" y="445"/>
                  </a:cubicBezTo>
                  <a:cubicBezTo>
                    <a:pt x="62" y="446"/>
                    <a:pt x="62" y="446"/>
                    <a:pt x="62" y="446"/>
                  </a:cubicBezTo>
                  <a:cubicBezTo>
                    <a:pt x="63" y="447"/>
                    <a:pt x="63" y="447"/>
                    <a:pt x="63" y="447"/>
                  </a:cubicBezTo>
                  <a:cubicBezTo>
                    <a:pt x="64" y="449"/>
                    <a:pt x="64" y="449"/>
                    <a:pt x="64" y="449"/>
                  </a:cubicBezTo>
                  <a:cubicBezTo>
                    <a:pt x="66" y="451"/>
                    <a:pt x="67" y="454"/>
                    <a:pt x="69" y="456"/>
                  </a:cubicBezTo>
                  <a:cubicBezTo>
                    <a:pt x="72" y="459"/>
                    <a:pt x="72" y="459"/>
                    <a:pt x="72" y="459"/>
                  </a:cubicBezTo>
                  <a:cubicBezTo>
                    <a:pt x="75" y="463"/>
                    <a:pt x="75" y="463"/>
                    <a:pt x="75" y="463"/>
                  </a:cubicBezTo>
                  <a:cubicBezTo>
                    <a:pt x="78" y="466"/>
                    <a:pt x="78" y="466"/>
                    <a:pt x="78" y="466"/>
                  </a:cubicBezTo>
                  <a:cubicBezTo>
                    <a:pt x="81" y="469"/>
                    <a:pt x="81" y="469"/>
                    <a:pt x="81" y="469"/>
                  </a:cubicBezTo>
                  <a:cubicBezTo>
                    <a:pt x="86" y="474"/>
                    <a:pt x="90" y="477"/>
                    <a:pt x="93" y="480"/>
                  </a:cubicBezTo>
                  <a:cubicBezTo>
                    <a:pt x="95" y="481"/>
                    <a:pt x="96" y="483"/>
                    <a:pt x="97" y="484"/>
                  </a:cubicBezTo>
                  <a:cubicBezTo>
                    <a:pt x="98" y="484"/>
                    <a:pt x="98" y="484"/>
                    <a:pt x="98" y="484"/>
                  </a:cubicBezTo>
                  <a:cubicBezTo>
                    <a:pt x="98" y="485"/>
                    <a:pt x="98" y="485"/>
                    <a:pt x="98" y="485"/>
                  </a:cubicBezTo>
                  <a:cubicBezTo>
                    <a:pt x="98" y="485"/>
                    <a:pt x="98" y="485"/>
                    <a:pt x="98" y="485"/>
                  </a:cubicBezTo>
                  <a:cubicBezTo>
                    <a:pt x="98" y="485"/>
                    <a:pt x="99" y="486"/>
                    <a:pt x="99" y="486"/>
                  </a:cubicBezTo>
                  <a:cubicBezTo>
                    <a:pt x="100" y="488"/>
                    <a:pt x="100" y="488"/>
                    <a:pt x="100" y="488"/>
                  </a:cubicBezTo>
                  <a:cubicBezTo>
                    <a:pt x="100" y="488"/>
                    <a:pt x="100" y="488"/>
                    <a:pt x="100" y="488"/>
                  </a:cubicBezTo>
                  <a:cubicBezTo>
                    <a:pt x="100" y="488"/>
                    <a:pt x="100" y="488"/>
                    <a:pt x="100" y="488"/>
                  </a:cubicBezTo>
                  <a:cubicBezTo>
                    <a:pt x="100" y="489"/>
                    <a:pt x="100" y="489"/>
                    <a:pt x="100" y="489"/>
                  </a:cubicBezTo>
                  <a:cubicBezTo>
                    <a:pt x="100" y="490"/>
                    <a:pt x="100" y="490"/>
                    <a:pt x="100" y="490"/>
                  </a:cubicBezTo>
                  <a:cubicBezTo>
                    <a:pt x="101" y="490"/>
                    <a:pt x="101" y="491"/>
                    <a:pt x="101" y="492"/>
                  </a:cubicBezTo>
                  <a:cubicBezTo>
                    <a:pt x="101" y="494"/>
                    <a:pt x="102" y="495"/>
                    <a:pt x="102" y="497"/>
                  </a:cubicBezTo>
                  <a:cubicBezTo>
                    <a:pt x="102" y="501"/>
                    <a:pt x="102" y="505"/>
                    <a:pt x="102" y="510"/>
                  </a:cubicBezTo>
                  <a:cubicBezTo>
                    <a:pt x="101" y="519"/>
                    <a:pt x="101" y="528"/>
                    <a:pt x="101" y="537"/>
                  </a:cubicBezTo>
                  <a:cubicBezTo>
                    <a:pt x="101" y="539"/>
                    <a:pt x="101" y="541"/>
                    <a:pt x="101" y="543"/>
                  </a:cubicBezTo>
                  <a:cubicBezTo>
                    <a:pt x="101" y="547"/>
                    <a:pt x="101" y="547"/>
                    <a:pt x="101" y="547"/>
                  </a:cubicBezTo>
                  <a:cubicBezTo>
                    <a:pt x="100" y="549"/>
                    <a:pt x="100" y="549"/>
                    <a:pt x="100" y="549"/>
                  </a:cubicBezTo>
                  <a:cubicBezTo>
                    <a:pt x="100" y="553"/>
                    <a:pt x="99" y="557"/>
                    <a:pt x="99" y="561"/>
                  </a:cubicBezTo>
                  <a:cubicBezTo>
                    <a:pt x="98" y="569"/>
                    <a:pt x="98" y="576"/>
                    <a:pt x="96" y="583"/>
                  </a:cubicBezTo>
                  <a:cubicBezTo>
                    <a:pt x="95" y="590"/>
                    <a:pt x="94" y="597"/>
                    <a:pt x="93" y="603"/>
                  </a:cubicBezTo>
                  <a:cubicBezTo>
                    <a:pt x="92" y="605"/>
                    <a:pt x="92" y="605"/>
                    <a:pt x="92" y="605"/>
                  </a:cubicBezTo>
                  <a:cubicBezTo>
                    <a:pt x="92" y="606"/>
                    <a:pt x="92" y="606"/>
                    <a:pt x="92" y="606"/>
                  </a:cubicBezTo>
                  <a:cubicBezTo>
                    <a:pt x="92" y="606"/>
                    <a:pt x="92" y="606"/>
                    <a:pt x="92" y="606"/>
                  </a:cubicBezTo>
                  <a:cubicBezTo>
                    <a:pt x="92" y="606"/>
                    <a:pt x="92" y="606"/>
                    <a:pt x="92" y="606"/>
                  </a:cubicBezTo>
                  <a:cubicBezTo>
                    <a:pt x="92" y="607"/>
                    <a:pt x="92" y="607"/>
                    <a:pt x="92" y="607"/>
                  </a:cubicBezTo>
                  <a:cubicBezTo>
                    <a:pt x="92" y="609"/>
                    <a:pt x="91" y="610"/>
                    <a:pt x="91" y="611"/>
                  </a:cubicBezTo>
                  <a:cubicBezTo>
                    <a:pt x="90" y="614"/>
                    <a:pt x="90" y="617"/>
                    <a:pt x="89" y="620"/>
                  </a:cubicBezTo>
                  <a:cubicBezTo>
                    <a:pt x="88" y="626"/>
                    <a:pt x="86" y="631"/>
                    <a:pt x="85" y="636"/>
                  </a:cubicBezTo>
                  <a:cubicBezTo>
                    <a:pt x="84" y="640"/>
                    <a:pt x="81" y="643"/>
                    <a:pt x="77" y="644"/>
                  </a:cubicBezTo>
                  <a:cubicBezTo>
                    <a:pt x="65" y="649"/>
                    <a:pt x="56" y="661"/>
                    <a:pt x="57" y="675"/>
                  </a:cubicBezTo>
                  <a:cubicBezTo>
                    <a:pt x="58" y="690"/>
                    <a:pt x="71" y="703"/>
                    <a:pt x="87" y="703"/>
                  </a:cubicBezTo>
                  <a:cubicBezTo>
                    <a:pt x="104" y="704"/>
                    <a:pt x="118" y="690"/>
                    <a:pt x="118" y="673"/>
                  </a:cubicBezTo>
                  <a:cubicBezTo>
                    <a:pt x="118" y="667"/>
                    <a:pt x="116" y="661"/>
                    <a:pt x="113" y="656"/>
                  </a:cubicBezTo>
                  <a:cubicBezTo>
                    <a:pt x="111" y="653"/>
                    <a:pt x="111" y="649"/>
                    <a:pt x="112" y="646"/>
                  </a:cubicBezTo>
                  <a:cubicBezTo>
                    <a:pt x="113" y="640"/>
                    <a:pt x="115" y="634"/>
                    <a:pt x="117" y="626"/>
                  </a:cubicBezTo>
                  <a:cubicBezTo>
                    <a:pt x="117" y="623"/>
                    <a:pt x="118" y="620"/>
                    <a:pt x="119" y="617"/>
                  </a:cubicBezTo>
                  <a:cubicBezTo>
                    <a:pt x="119" y="616"/>
                    <a:pt x="119" y="614"/>
                    <a:pt x="120" y="613"/>
                  </a:cubicBezTo>
                  <a:cubicBezTo>
                    <a:pt x="120" y="612"/>
                    <a:pt x="120" y="612"/>
                    <a:pt x="120" y="612"/>
                  </a:cubicBezTo>
                  <a:cubicBezTo>
                    <a:pt x="120" y="610"/>
                    <a:pt x="120" y="610"/>
                    <a:pt x="120" y="610"/>
                  </a:cubicBezTo>
                  <a:cubicBezTo>
                    <a:pt x="121" y="608"/>
                    <a:pt x="121" y="608"/>
                    <a:pt x="121" y="608"/>
                  </a:cubicBezTo>
                  <a:cubicBezTo>
                    <a:pt x="122" y="601"/>
                    <a:pt x="123" y="595"/>
                    <a:pt x="124" y="587"/>
                  </a:cubicBezTo>
                  <a:cubicBezTo>
                    <a:pt x="125" y="580"/>
                    <a:pt x="126" y="572"/>
                    <a:pt x="126" y="564"/>
                  </a:cubicBezTo>
                  <a:cubicBezTo>
                    <a:pt x="127" y="560"/>
                    <a:pt x="127" y="556"/>
                    <a:pt x="128" y="551"/>
                  </a:cubicBezTo>
                  <a:cubicBezTo>
                    <a:pt x="128" y="550"/>
                    <a:pt x="128" y="549"/>
                    <a:pt x="128" y="548"/>
                  </a:cubicBezTo>
                  <a:cubicBezTo>
                    <a:pt x="128" y="545"/>
                    <a:pt x="128" y="545"/>
                    <a:pt x="128" y="545"/>
                  </a:cubicBezTo>
                  <a:cubicBezTo>
                    <a:pt x="128" y="543"/>
                    <a:pt x="128" y="540"/>
                    <a:pt x="128" y="538"/>
                  </a:cubicBezTo>
                  <a:cubicBezTo>
                    <a:pt x="128" y="529"/>
                    <a:pt x="128" y="520"/>
                    <a:pt x="129" y="511"/>
                  </a:cubicBezTo>
                  <a:cubicBezTo>
                    <a:pt x="129" y="506"/>
                    <a:pt x="129" y="501"/>
                    <a:pt x="128" y="495"/>
                  </a:cubicBezTo>
                  <a:cubicBezTo>
                    <a:pt x="128" y="492"/>
                    <a:pt x="128" y="489"/>
                    <a:pt x="127" y="486"/>
                  </a:cubicBezTo>
                  <a:cubicBezTo>
                    <a:pt x="127" y="484"/>
                    <a:pt x="126" y="483"/>
                    <a:pt x="126" y="481"/>
                  </a:cubicBezTo>
                  <a:cubicBezTo>
                    <a:pt x="125" y="478"/>
                    <a:pt x="125" y="478"/>
                    <a:pt x="125" y="478"/>
                  </a:cubicBezTo>
                  <a:cubicBezTo>
                    <a:pt x="124" y="477"/>
                    <a:pt x="124" y="477"/>
                    <a:pt x="124" y="477"/>
                  </a:cubicBezTo>
                  <a:cubicBezTo>
                    <a:pt x="124" y="477"/>
                    <a:pt x="124" y="477"/>
                    <a:pt x="124" y="477"/>
                  </a:cubicBezTo>
                  <a:cubicBezTo>
                    <a:pt x="124" y="477"/>
                    <a:pt x="123" y="475"/>
                    <a:pt x="123" y="475"/>
                  </a:cubicBezTo>
                  <a:cubicBezTo>
                    <a:pt x="122" y="474"/>
                    <a:pt x="122" y="474"/>
                    <a:pt x="122" y="474"/>
                  </a:cubicBezTo>
                  <a:cubicBezTo>
                    <a:pt x="122" y="473"/>
                    <a:pt x="122" y="473"/>
                    <a:pt x="121" y="472"/>
                  </a:cubicBezTo>
                  <a:cubicBezTo>
                    <a:pt x="119" y="469"/>
                    <a:pt x="119" y="469"/>
                    <a:pt x="119" y="469"/>
                  </a:cubicBezTo>
                  <a:cubicBezTo>
                    <a:pt x="118" y="468"/>
                    <a:pt x="118" y="468"/>
                    <a:pt x="118" y="468"/>
                  </a:cubicBezTo>
                  <a:cubicBezTo>
                    <a:pt x="118" y="467"/>
                    <a:pt x="118" y="467"/>
                    <a:pt x="118" y="467"/>
                  </a:cubicBezTo>
                  <a:cubicBezTo>
                    <a:pt x="115" y="464"/>
                    <a:pt x="113" y="462"/>
                    <a:pt x="111" y="460"/>
                  </a:cubicBezTo>
                  <a:cubicBezTo>
                    <a:pt x="106" y="456"/>
                    <a:pt x="102" y="453"/>
                    <a:pt x="99" y="450"/>
                  </a:cubicBezTo>
                  <a:cubicBezTo>
                    <a:pt x="96" y="447"/>
                    <a:pt x="96" y="447"/>
                    <a:pt x="96" y="447"/>
                  </a:cubicBezTo>
                  <a:cubicBezTo>
                    <a:pt x="94" y="445"/>
                    <a:pt x="94" y="445"/>
                    <a:pt x="94" y="445"/>
                  </a:cubicBezTo>
                  <a:cubicBezTo>
                    <a:pt x="92" y="442"/>
                    <a:pt x="92" y="442"/>
                    <a:pt x="92" y="442"/>
                  </a:cubicBezTo>
                  <a:cubicBezTo>
                    <a:pt x="89" y="439"/>
                    <a:pt x="89" y="439"/>
                    <a:pt x="89" y="439"/>
                  </a:cubicBezTo>
                  <a:cubicBezTo>
                    <a:pt x="88" y="438"/>
                    <a:pt x="86" y="435"/>
                    <a:pt x="84" y="433"/>
                  </a:cubicBezTo>
                  <a:cubicBezTo>
                    <a:pt x="83" y="432"/>
                    <a:pt x="83" y="432"/>
                    <a:pt x="83" y="432"/>
                  </a:cubicBezTo>
                  <a:cubicBezTo>
                    <a:pt x="82" y="431"/>
                    <a:pt x="82" y="431"/>
                    <a:pt x="82" y="431"/>
                  </a:cubicBezTo>
                  <a:cubicBezTo>
                    <a:pt x="82" y="431"/>
                    <a:pt x="82" y="431"/>
                    <a:pt x="82" y="431"/>
                  </a:cubicBezTo>
                  <a:cubicBezTo>
                    <a:pt x="82" y="430"/>
                    <a:pt x="82" y="430"/>
                    <a:pt x="82" y="430"/>
                  </a:cubicBezTo>
                  <a:cubicBezTo>
                    <a:pt x="79" y="427"/>
                    <a:pt x="79" y="427"/>
                    <a:pt x="79" y="427"/>
                  </a:cubicBezTo>
                  <a:cubicBezTo>
                    <a:pt x="76" y="422"/>
                    <a:pt x="73" y="418"/>
                    <a:pt x="69" y="413"/>
                  </a:cubicBezTo>
                  <a:cubicBezTo>
                    <a:pt x="66" y="408"/>
                    <a:pt x="63" y="402"/>
                    <a:pt x="59" y="397"/>
                  </a:cubicBezTo>
                  <a:cubicBezTo>
                    <a:pt x="58" y="395"/>
                    <a:pt x="57" y="394"/>
                    <a:pt x="56" y="392"/>
                  </a:cubicBezTo>
                  <a:cubicBezTo>
                    <a:pt x="55" y="390"/>
                    <a:pt x="54" y="387"/>
                    <a:pt x="52" y="384"/>
                  </a:cubicBezTo>
                  <a:cubicBezTo>
                    <a:pt x="51" y="382"/>
                    <a:pt x="49" y="379"/>
                    <a:pt x="48" y="376"/>
                  </a:cubicBezTo>
                  <a:cubicBezTo>
                    <a:pt x="47" y="374"/>
                    <a:pt x="46" y="371"/>
                    <a:pt x="45" y="368"/>
                  </a:cubicBezTo>
                  <a:cubicBezTo>
                    <a:pt x="43" y="363"/>
                    <a:pt x="41" y="357"/>
                    <a:pt x="39" y="352"/>
                  </a:cubicBezTo>
                  <a:cubicBezTo>
                    <a:pt x="37" y="346"/>
                    <a:pt x="35" y="340"/>
                    <a:pt x="33" y="334"/>
                  </a:cubicBezTo>
                  <a:cubicBezTo>
                    <a:pt x="30" y="322"/>
                    <a:pt x="27" y="310"/>
                    <a:pt x="26" y="297"/>
                  </a:cubicBezTo>
                  <a:cubicBezTo>
                    <a:pt x="25" y="294"/>
                    <a:pt x="25" y="291"/>
                    <a:pt x="25" y="288"/>
                  </a:cubicBezTo>
                  <a:cubicBezTo>
                    <a:pt x="24" y="284"/>
                    <a:pt x="24" y="281"/>
                    <a:pt x="24" y="278"/>
                  </a:cubicBezTo>
                  <a:cubicBezTo>
                    <a:pt x="23" y="273"/>
                    <a:pt x="23" y="273"/>
                    <a:pt x="23" y="273"/>
                  </a:cubicBezTo>
                  <a:cubicBezTo>
                    <a:pt x="23" y="268"/>
                    <a:pt x="23" y="268"/>
                    <a:pt x="23" y="268"/>
                  </a:cubicBezTo>
                  <a:cubicBezTo>
                    <a:pt x="23" y="266"/>
                    <a:pt x="23" y="266"/>
                    <a:pt x="23" y="266"/>
                  </a:cubicBezTo>
                  <a:cubicBezTo>
                    <a:pt x="23" y="264"/>
                    <a:pt x="23" y="264"/>
                    <a:pt x="23" y="264"/>
                  </a:cubicBezTo>
                  <a:cubicBezTo>
                    <a:pt x="23" y="264"/>
                    <a:pt x="23" y="264"/>
                    <a:pt x="23" y="264"/>
                  </a:cubicBezTo>
                  <a:cubicBezTo>
                    <a:pt x="23" y="263"/>
                    <a:pt x="23" y="263"/>
                    <a:pt x="23" y="263"/>
                  </a:cubicBezTo>
                  <a:cubicBezTo>
                    <a:pt x="23" y="258"/>
                    <a:pt x="23" y="258"/>
                    <a:pt x="23" y="258"/>
                  </a:cubicBezTo>
                  <a:cubicBezTo>
                    <a:pt x="23" y="251"/>
                    <a:pt x="24" y="245"/>
                    <a:pt x="24" y="239"/>
                  </a:cubicBezTo>
                  <a:cubicBezTo>
                    <a:pt x="25" y="232"/>
                    <a:pt x="26" y="225"/>
                    <a:pt x="27" y="219"/>
                  </a:cubicBezTo>
                  <a:cubicBezTo>
                    <a:pt x="37" y="165"/>
                    <a:pt x="68" y="113"/>
                    <a:pt x="115" y="77"/>
                  </a:cubicBezTo>
                  <a:cubicBezTo>
                    <a:pt x="162" y="40"/>
                    <a:pt x="224" y="18"/>
                    <a:pt x="287" y="17"/>
                  </a:cubicBezTo>
                  <a:cubicBezTo>
                    <a:pt x="298" y="17"/>
                    <a:pt x="298" y="17"/>
                    <a:pt x="298" y="17"/>
                  </a:cubicBezTo>
                  <a:cubicBezTo>
                    <a:pt x="311" y="18"/>
                    <a:pt x="311" y="18"/>
                    <a:pt x="311" y="18"/>
                  </a:cubicBezTo>
                  <a:cubicBezTo>
                    <a:pt x="319" y="18"/>
                    <a:pt x="327" y="18"/>
                    <a:pt x="335" y="19"/>
                  </a:cubicBezTo>
                  <a:cubicBezTo>
                    <a:pt x="351" y="20"/>
                    <a:pt x="367" y="22"/>
                    <a:pt x="383" y="25"/>
                  </a:cubicBezTo>
                  <a:cubicBezTo>
                    <a:pt x="414" y="31"/>
                    <a:pt x="445" y="41"/>
                    <a:pt x="473" y="56"/>
                  </a:cubicBezTo>
                  <a:cubicBezTo>
                    <a:pt x="501" y="72"/>
                    <a:pt x="526" y="93"/>
                    <a:pt x="544" y="120"/>
                  </a:cubicBezTo>
                  <a:cubicBezTo>
                    <a:pt x="550" y="130"/>
                    <a:pt x="550" y="130"/>
                    <a:pt x="550" y="130"/>
                  </a:cubicBezTo>
                  <a:cubicBezTo>
                    <a:pt x="552" y="133"/>
                    <a:pt x="554" y="137"/>
                    <a:pt x="556" y="140"/>
                  </a:cubicBezTo>
                  <a:cubicBezTo>
                    <a:pt x="561" y="151"/>
                    <a:pt x="561" y="151"/>
                    <a:pt x="561" y="151"/>
                  </a:cubicBezTo>
                  <a:cubicBezTo>
                    <a:pt x="563" y="156"/>
                    <a:pt x="563" y="156"/>
                    <a:pt x="563" y="156"/>
                  </a:cubicBezTo>
                  <a:cubicBezTo>
                    <a:pt x="564" y="158"/>
                    <a:pt x="565" y="160"/>
                    <a:pt x="565" y="162"/>
                  </a:cubicBezTo>
                  <a:cubicBezTo>
                    <a:pt x="569" y="173"/>
                    <a:pt x="569" y="173"/>
                    <a:pt x="569" y="173"/>
                  </a:cubicBezTo>
                  <a:cubicBezTo>
                    <a:pt x="570" y="175"/>
                    <a:pt x="571" y="177"/>
                    <a:pt x="571" y="179"/>
                  </a:cubicBezTo>
                  <a:cubicBezTo>
                    <a:pt x="573" y="185"/>
                    <a:pt x="573" y="185"/>
                    <a:pt x="573" y="185"/>
                  </a:cubicBezTo>
                  <a:cubicBezTo>
                    <a:pt x="576" y="196"/>
                    <a:pt x="576" y="196"/>
                    <a:pt x="576" y="196"/>
                  </a:cubicBezTo>
                  <a:cubicBezTo>
                    <a:pt x="577" y="200"/>
                    <a:pt x="578" y="205"/>
                    <a:pt x="579" y="208"/>
                  </a:cubicBezTo>
                  <a:cubicBezTo>
                    <a:pt x="581" y="216"/>
                    <a:pt x="583" y="224"/>
                    <a:pt x="585" y="232"/>
                  </a:cubicBezTo>
                  <a:cubicBezTo>
                    <a:pt x="589" y="243"/>
                    <a:pt x="589" y="243"/>
                    <a:pt x="589" y="243"/>
                  </a:cubicBezTo>
                  <a:cubicBezTo>
                    <a:pt x="592" y="255"/>
                    <a:pt x="592" y="255"/>
                    <a:pt x="592" y="255"/>
                  </a:cubicBezTo>
                  <a:cubicBezTo>
                    <a:pt x="594" y="263"/>
                    <a:pt x="596" y="271"/>
                    <a:pt x="598" y="279"/>
                  </a:cubicBezTo>
                  <a:cubicBezTo>
                    <a:pt x="600" y="282"/>
                    <a:pt x="600" y="285"/>
                    <a:pt x="600" y="288"/>
                  </a:cubicBezTo>
                  <a:cubicBezTo>
                    <a:pt x="600" y="289"/>
                    <a:pt x="600" y="289"/>
                    <a:pt x="600" y="289"/>
                  </a:cubicBezTo>
                  <a:cubicBezTo>
                    <a:pt x="600" y="289"/>
                    <a:pt x="600" y="289"/>
                    <a:pt x="600" y="289"/>
                  </a:cubicBezTo>
                  <a:cubicBezTo>
                    <a:pt x="599" y="290"/>
                    <a:pt x="599" y="290"/>
                    <a:pt x="599" y="290"/>
                  </a:cubicBezTo>
                  <a:cubicBezTo>
                    <a:pt x="599" y="290"/>
                    <a:pt x="599" y="290"/>
                    <a:pt x="599" y="290"/>
                  </a:cubicBezTo>
                  <a:cubicBezTo>
                    <a:pt x="599" y="290"/>
                    <a:pt x="599" y="291"/>
                    <a:pt x="599" y="291"/>
                  </a:cubicBezTo>
                  <a:cubicBezTo>
                    <a:pt x="598" y="292"/>
                    <a:pt x="597" y="293"/>
                    <a:pt x="595" y="294"/>
                  </a:cubicBezTo>
                  <a:cubicBezTo>
                    <a:pt x="592" y="297"/>
                    <a:pt x="589" y="299"/>
                    <a:pt x="586" y="304"/>
                  </a:cubicBezTo>
                  <a:cubicBezTo>
                    <a:pt x="585" y="306"/>
                    <a:pt x="585" y="307"/>
                    <a:pt x="584" y="309"/>
                  </a:cubicBezTo>
                  <a:cubicBezTo>
                    <a:pt x="584" y="309"/>
                    <a:pt x="584" y="310"/>
                    <a:pt x="584" y="311"/>
                  </a:cubicBezTo>
                  <a:cubicBezTo>
                    <a:pt x="584" y="311"/>
                    <a:pt x="584" y="312"/>
                    <a:pt x="584" y="312"/>
                  </a:cubicBezTo>
                  <a:cubicBezTo>
                    <a:pt x="584" y="313"/>
                    <a:pt x="584" y="313"/>
                    <a:pt x="584" y="313"/>
                  </a:cubicBezTo>
                  <a:cubicBezTo>
                    <a:pt x="584" y="314"/>
                    <a:pt x="585" y="316"/>
                    <a:pt x="585" y="317"/>
                  </a:cubicBezTo>
                  <a:cubicBezTo>
                    <a:pt x="586" y="318"/>
                    <a:pt x="586" y="319"/>
                    <a:pt x="586" y="320"/>
                  </a:cubicBezTo>
                  <a:cubicBezTo>
                    <a:pt x="590" y="327"/>
                    <a:pt x="593" y="335"/>
                    <a:pt x="596" y="342"/>
                  </a:cubicBezTo>
                  <a:cubicBezTo>
                    <a:pt x="599" y="349"/>
                    <a:pt x="603" y="356"/>
                    <a:pt x="606" y="363"/>
                  </a:cubicBezTo>
                  <a:cubicBezTo>
                    <a:pt x="610" y="371"/>
                    <a:pt x="613" y="379"/>
                    <a:pt x="617" y="388"/>
                  </a:cubicBezTo>
                  <a:cubicBezTo>
                    <a:pt x="618" y="390"/>
                    <a:pt x="619" y="392"/>
                    <a:pt x="620" y="395"/>
                  </a:cubicBezTo>
                  <a:cubicBezTo>
                    <a:pt x="622" y="398"/>
                    <a:pt x="623" y="402"/>
                    <a:pt x="625" y="406"/>
                  </a:cubicBezTo>
                  <a:cubicBezTo>
                    <a:pt x="627" y="409"/>
                    <a:pt x="629" y="412"/>
                    <a:pt x="631" y="416"/>
                  </a:cubicBezTo>
                  <a:cubicBezTo>
                    <a:pt x="632" y="419"/>
                    <a:pt x="634" y="422"/>
                    <a:pt x="634" y="424"/>
                  </a:cubicBezTo>
                  <a:cubicBezTo>
                    <a:pt x="633" y="424"/>
                    <a:pt x="633" y="425"/>
                    <a:pt x="633" y="425"/>
                  </a:cubicBezTo>
                  <a:cubicBezTo>
                    <a:pt x="633" y="426"/>
                    <a:pt x="633" y="426"/>
                    <a:pt x="633" y="426"/>
                  </a:cubicBezTo>
                  <a:cubicBezTo>
                    <a:pt x="633" y="426"/>
                    <a:pt x="633" y="427"/>
                    <a:pt x="632" y="427"/>
                  </a:cubicBezTo>
                  <a:cubicBezTo>
                    <a:pt x="631" y="429"/>
                    <a:pt x="630" y="430"/>
                    <a:pt x="629" y="432"/>
                  </a:cubicBezTo>
                  <a:cubicBezTo>
                    <a:pt x="628" y="433"/>
                    <a:pt x="627" y="435"/>
                    <a:pt x="626" y="436"/>
                  </a:cubicBezTo>
                  <a:cubicBezTo>
                    <a:pt x="625" y="437"/>
                    <a:pt x="624" y="438"/>
                    <a:pt x="622" y="440"/>
                  </a:cubicBezTo>
                  <a:cubicBezTo>
                    <a:pt x="621" y="441"/>
                    <a:pt x="620" y="441"/>
                    <a:pt x="618" y="442"/>
                  </a:cubicBezTo>
                  <a:cubicBezTo>
                    <a:pt x="618" y="442"/>
                    <a:pt x="618" y="442"/>
                    <a:pt x="618" y="442"/>
                  </a:cubicBezTo>
                  <a:cubicBezTo>
                    <a:pt x="617" y="443"/>
                    <a:pt x="617" y="443"/>
                    <a:pt x="617" y="443"/>
                  </a:cubicBezTo>
                  <a:cubicBezTo>
                    <a:pt x="616" y="443"/>
                    <a:pt x="616" y="443"/>
                    <a:pt x="616" y="443"/>
                  </a:cubicBezTo>
                  <a:cubicBezTo>
                    <a:pt x="615" y="444"/>
                    <a:pt x="615" y="444"/>
                    <a:pt x="614" y="444"/>
                  </a:cubicBezTo>
                  <a:cubicBezTo>
                    <a:pt x="611" y="445"/>
                    <a:pt x="607" y="445"/>
                    <a:pt x="604" y="445"/>
                  </a:cubicBezTo>
                  <a:cubicBezTo>
                    <a:pt x="602" y="445"/>
                    <a:pt x="601" y="445"/>
                    <a:pt x="599" y="445"/>
                  </a:cubicBezTo>
                  <a:cubicBezTo>
                    <a:pt x="598" y="445"/>
                    <a:pt x="598" y="445"/>
                    <a:pt x="598" y="445"/>
                  </a:cubicBezTo>
                  <a:cubicBezTo>
                    <a:pt x="598" y="445"/>
                    <a:pt x="596" y="445"/>
                    <a:pt x="596" y="445"/>
                  </a:cubicBezTo>
                  <a:cubicBezTo>
                    <a:pt x="596" y="445"/>
                    <a:pt x="596" y="445"/>
                    <a:pt x="596" y="445"/>
                  </a:cubicBezTo>
                  <a:cubicBezTo>
                    <a:pt x="595" y="445"/>
                    <a:pt x="595" y="445"/>
                    <a:pt x="595" y="445"/>
                  </a:cubicBezTo>
                  <a:cubicBezTo>
                    <a:pt x="595" y="445"/>
                    <a:pt x="594" y="445"/>
                    <a:pt x="594" y="445"/>
                  </a:cubicBezTo>
                  <a:cubicBezTo>
                    <a:pt x="593" y="445"/>
                    <a:pt x="592" y="446"/>
                    <a:pt x="591" y="446"/>
                  </a:cubicBezTo>
                  <a:cubicBezTo>
                    <a:pt x="590" y="447"/>
                    <a:pt x="589" y="448"/>
                    <a:pt x="588" y="449"/>
                  </a:cubicBezTo>
                  <a:cubicBezTo>
                    <a:pt x="587" y="450"/>
                    <a:pt x="587" y="451"/>
                    <a:pt x="587" y="451"/>
                  </a:cubicBezTo>
                  <a:cubicBezTo>
                    <a:pt x="586" y="453"/>
                    <a:pt x="586" y="453"/>
                    <a:pt x="586" y="453"/>
                  </a:cubicBezTo>
                  <a:cubicBezTo>
                    <a:pt x="586" y="454"/>
                    <a:pt x="585" y="456"/>
                    <a:pt x="585" y="458"/>
                  </a:cubicBezTo>
                  <a:cubicBezTo>
                    <a:pt x="583" y="466"/>
                    <a:pt x="582" y="474"/>
                    <a:pt x="583" y="482"/>
                  </a:cubicBezTo>
                  <a:cubicBezTo>
                    <a:pt x="584" y="485"/>
                    <a:pt x="585" y="489"/>
                    <a:pt x="587" y="493"/>
                  </a:cubicBezTo>
                  <a:cubicBezTo>
                    <a:pt x="588" y="495"/>
                    <a:pt x="588" y="495"/>
                    <a:pt x="588" y="495"/>
                  </a:cubicBezTo>
                  <a:cubicBezTo>
                    <a:pt x="587" y="495"/>
                    <a:pt x="588" y="497"/>
                    <a:pt x="588" y="497"/>
                  </a:cubicBezTo>
                  <a:cubicBezTo>
                    <a:pt x="588" y="497"/>
                    <a:pt x="588" y="497"/>
                    <a:pt x="588" y="497"/>
                  </a:cubicBezTo>
                  <a:cubicBezTo>
                    <a:pt x="588" y="497"/>
                    <a:pt x="588" y="497"/>
                    <a:pt x="588" y="498"/>
                  </a:cubicBezTo>
                  <a:cubicBezTo>
                    <a:pt x="588" y="498"/>
                    <a:pt x="587" y="498"/>
                    <a:pt x="587" y="498"/>
                  </a:cubicBezTo>
                  <a:cubicBezTo>
                    <a:pt x="587" y="498"/>
                    <a:pt x="587" y="498"/>
                    <a:pt x="587" y="499"/>
                  </a:cubicBezTo>
                  <a:cubicBezTo>
                    <a:pt x="584" y="501"/>
                    <a:pt x="582" y="504"/>
                    <a:pt x="579" y="506"/>
                  </a:cubicBezTo>
                  <a:cubicBezTo>
                    <a:pt x="577" y="508"/>
                    <a:pt x="577" y="508"/>
                    <a:pt x="577" y="508"/>
                  </a:cubicBezTo>
                  <a:cubicBezTo>
                    <a:pt x="576" y="509"/>
                    <a:pt x="577" y="509"/>
                    <a:pt x="576" y="509"/>
                  </a:cubicBezTo>
                  <a:cubicBezTo>
                    <a:pt x="576" y="509"/>
                    <a:pt x="576" y="509"/>
                    <a:pt x="576" y="509"/>
                  </a:cubicBezTo>
                  <a:cubicBezTo>
                    <a:pt x="576" y="510"/>
                    <a:pt x="576" y="510"/>
                    <a:pt x="576" y="510"/>
                  </a:cubicBezTo>
                  <a:cubicBezTo>
                    <a:pt x="575" y="510"/>
                    <a:pt x="575" y="511"/>
                    <a:pt x="575" y="511"/>
                  </a:cubicBezTo>
                  <a:cubicBezTo>
                    <a:pt x="575" y="512"/>
                    <a:pt x="574" y="513"/>
                    <a:pt x="574" y="513"/>
                  </a:cubicBezTo>
                  <a:cubicBezTo>
                    <a:pt x="574" y="514"/>
                    <a:pt x="574" y="515"/>
                    <a:pt x="574" y="515"/>
                  </a:cubicBezTo>
                  <a:cubicBezTo>
                    <a:pt x="574" y="517"/>
                    <a:pt x="575" y="518"/>
                    <a:pt x="575" y="519"/>
                  </a:cubicBezTo>
                  <a:cubicBezTo>
                    <a:pt x="577" y="522"/>
                    <a:pt x="578" y="525"/>
                    <a:pt x="580" y="528"/>
                  </a:cubicBezTo>
                  <a:cubicBezTo>
                    <a:pt x="581" y="531"/>
                    <a:pt x="581" y="535"/>
                    <a:pt x="581" y="537"/>
                  </a:cubicBezTo>
                  <a:cubicBezTo>
                    <a:pt x="581" y="537"/>
                    <a:pt x="581" y="537"/>
                    <a:pt x="581" y="538"/>
                  </a:cubicBezTo>
                  <a:cubicBezTo>
                    <a:pt x="581" y="538"/>
                    <a:pt x="581" y="538"/>
                    <a:pt x="581" y="538"/>
                  </a:cubicBezTo>
                  <a:cubicBezTo>
                    <a:pt x="580" y="538"/>
                    <a:pt x="580" y="539"/>
                    <a:pt x="580" y="539"/>
                  </a:cubicBezTo>
                  <a:cubicBezTo>
                    <a:pt x="579" y="539"/>
                    <a:pt x="579" y="539"/>
                    <a:pt x="579" y="539"/>
                  </a:cubicBezTo>
                  <a:cubicBezTo>
                    <a:pt x="579" y="539"/>
                    <a:pt x="579" y="539"/>
                    <a:pt x="578" y="539"/>
                  </a:cubicBezTo>
                  <a:cubicBezTo>
                    <a:pt x="578" y="539"/>
                    <a:pt x="577" y="539"/>
                    <a:pt x="577" y="539"/>
                  </a:cubicBezTo>
                  <a:cubicBezTo>
                    <a:pt x="576" y="539"/>
                    <a:pt x="576" y="539"/>
                    <a:pt x="576" y="539"/>
                  </a:cubicBezTo>
                  <a:cubicBezTo>
                    <a:pt x="573" y="539"/>
                    <a:pt x="570" y="541"/>
                    <a:pt x="569" y="543"/>
                  </a:cubicBezTo>
                  <a:cubicBezTo>
                    <a:pt x="569" y="544"/>
                    <a:pt x="569" y="544"/>
                    <a:pt x="568" y="544"/>
                  </a:cubicBezTo>
                  <a:cubicBezTo>
                    <a:pt x="568" y="545"/>
                    <a:pt x="568" y="545"/>
                    <a:pt x="568" y="545"/>
                  </a:cubicBezTo>
                  <a:cubicBezTo>
                    <a:pt x="567" y="546"/>
                    <a:pt x="567" y="547"/>
                    <a:pt x="566" y="548"/>
                  </a:cubicBezTo>
                  <a:cubicBezTo>
                    <a:pt x="565" y="551"/>
                    <a:pt x="564" y="554"/>
                    <a:pt x="563" y="558"/>
                  </a:cubicBezTo>
                  <a:cubicBezTo>
                    <a:pt x="562" y="562"/>
                    <a:pt x="561" y="566"/>
                    <a:pt x="562" y="570"/>
                  </a:cubicBezTo>
                  <a:cubicBezTo>
                    <a:pt x="562" y="571"/>
                    <a:pt x="562" y="571"/>
                    <a:pt x="562" y="571"/>
                  </a:cubicBezTo>
                  <a:cubicBezTo>
                    <a:pt x="563" y="571"/>
                    <a:pt x="562" y="571"/>
                    <a:pt x="563" y="572"/>
                  </a:cubicBezTo>
                  <a:cubicBezTo>
                    <a:pt x="563" y="573"/>
                    <a:pt x="563" y="573"/>
                    <a:pt x="563" y="573"/>
                  </a:cubicBezTo>
                  <a:cubicBezTo>
                    <a:pt x="563" y="573"/>
                    <a:pt x="564" y="574"/>
                    <a:pt x="564" y="575"/>
                  </a:cubicBezTo>
                  <a:cubicBezTo>
                    <a:pt x="565" y="577"/>
                    <a:pt x="567" y="578"/>
                    <a:pt x="568" y="579"/>
                  </a:cubicBezTo>
                  <a:cubicBezTo>
                    <a:pt x="570" y="582"/>
                    <a:pt x="572" y="585"/>
                    <a:pt x="574" y="587"/>
                  </a:cubicBezTo>
                  <a:cubicBezTo>
                    <a:pt x="575" y="590"/>
                    <a:pt x="577" y="593"/>
                    <a:pt x="578" y="595"/>
                  </a:cubicBezTo>
                  <a:cubicBezTo>
                    <a:pt x="579" y="598"/>
                    <a:pt x="580" y="601"/>
                    <a:pt x="580" y="604"/>
                  </a:cubicBezTo>
                  <a:cubicBezTo>
                    <a:pt x="581" y="610"/>
                    <a:pt x="578" y="616"/>
                    <a:pt x="575" y="620"/>
                  </a:cubicBezTo>
                  <a:cubicBezTo>
                    <a:pt x="571" y="625"/>
                    <a:pt x="566" y="628"/>
                    <a:pt x="560" y="629"/>
                  </a:cubicBezTo>
                  <a:cubicBezTo>
                    <a:pt x="559" y="629"/>
                    <a:pt x="557" y="630"/>
                    <a:pt x="556" y="630"/>
                  </a:cubicBezTo>
                  <a:cubicBezTo>
                    <a:pt x="554" y="630"/>
                    <a:pt x="553" y="630"/>
                    <a:pt x="551" y="630"/>
                  </a:cubicBezTo>
                  <a:cubicBezTo>
                    <a:pt x="548" y="630"/>
                    <a:pt x="545" y="630"/>
                    <a:pt x="542" y="630"/>
                  </a:cubicBezTo>
                  <a:cubicBezTo>
                    <a:pt x="530" y="629"/>
                    <a:pt x="518" y="629"/>
                    <a:pt x="506" y="629"/>
                  </a:cubicBezTo>
                  <a:cubicBezTo>
                    <a:pt x="494" y="628"/>
                    <a:pt x="482" y="628"/>
                    <a:pt x="471" y="628"/>
                  </a:cubicBezTo>
                  <a:cubicBezTo>
                    <a:pt x="465" y="628"/>
                    <a:pt x="460" y="628"/>
                    <a:pt x="454" y="629"/>
                  </a:cubicBezTo>
                  <a:cubicBezTo>
                    <a:pt x="449" y="629"/>
                    <a:pt x="443" y="630"/>
                    <a:pt x="438" y="633"/>
                  </a:cubicBezTo>
                  <a:cubicBezTo>
                    <a:pt x="437" y="634"/>
                    <a:pt x="437" y="634"/>
                    <a:pt x="437" y="634"/>
                  </a:cubicBezTo>
                  <a:cubicBezTo>
                    <a:pt x="437" y="634"/>
                    <a:pt x="436" y="634"/>
                    <a:pt x="436" y="634"/>
                  </a:cubicBezTo>
                  <a:cubicBezTo>
                    <a:pt x="436" y="635"/>
                    <a:pt x="436" y="635"/>
                    <a:pt x="436" y="635"/>
                  </a:cubicBezTo>
                  <a:cubicBezTo>
                    <a:pt x="435" y="636"/>
                    <a:pt x="435" y="636"/>
                    <a:pt x="435" y="636"/>
                  </a:cubicBezTo>
                  <a:cubicBezTo>
                    <a:pt x="434" y="637"/>
                    <a:pt x="433" y="639"/>
                    <a:pt x="433" y="640"/>
                  </a:cubicBezTo>
                  <a:cubicBezTo>
                    <a:pt x="431" y="642"/>
                    <a:pt x="430" y="645"/>
                    <a:pt x="429" y="647"/>
                  </a:cubicBezTo>
                  <a:cubicBezTo>
                    <a:pt x="426" y="652"/>
                    <a:pt x="424" y="656"/>
                    <a:pt x="422" y="661"/>
                  </a:cubicBezTo>
                  <a:cubicBezTo>
                    <a:pt x="414" y="679"/>
                    <a:pt x="406" y="696"/>
                    <a:pt x="400" y="713"/>
                  </a:cubicBezTo>
                  <a:cubicBezTo>
                    <a:pt x="394" y="729"/>
                    <a:pt x="388" y="744"/>
                    <a:pt x="385" y="758"/>
                  </a:cubicBezTo>
                  <a:cubicBezTo>
                    <a:pt x="385" y="760"/>
                    <a:pt x="384" y="762"/>
                    <a:pt x="384" y="763"/>
                  </a:cubicBezTo>
                  <a:cubicBezTo>
                    <a:pt x="384" y="765"/>
                    <a:pt x="383" y="767"/>
                    <a:pt x="383" y="769"/>
                  </a:cubicBezTo>
                  <a:cubicBezTo>
                    <a:pt x="383" y="772"/>
                    <a:pt x="384" y="775"/>
                    <a:pt x="384" y="779"/>
                  </a:cubicBezTo>
                  <a:cubicBezTo>
                    <a:pt x="384" y="785"/>
                    <a:pt x="384" y="791"/>
                    <a:pt x="385" y="797"/>
                  </a:cubicBezTo>
                  <a:cubicBezTo>
                    <a:pt x="386" y="808"/>
                    <a:pt x="387" y="817"/>
                    <a:pt x="389" y="825"/>
                  </a:cubicBezTo>
                  <a:cubicBezTo>
                    <a:pt x="390" y="832"/>
                    <a:pt x="392" y="838"/>
                    <a:pt x="393" y="842"/>
                  </a:cubicBezTo>
                  <a:cubicBezTo>
                    <a:pt x="395" y="845"/>
                    <a:pt x="397" y="847"/>
                    <a:pt x="396" y="847"/>
                  </a:cubicBezTo>
                  <a:cubicBezTo>
                    <a:pt x="397" y="847"/>
                    <a:pt x="395" y="845"/>
                    <a:pt x="394" y="842"/>
                  </a:cubicBezTo>
                  <a:cubicBezTo>
                    <a:pt x="392" y="838"/>
                    <a:pt x="390" y="832"/>
                    <a:pt x="389" y="825"/>
                  </a:cubicBezTo>
                  <a:cubicBezTo>
                    <a:pt x="388" y="817"/>
                    <a:pt x="386" y="808"/>
                    <a:pt x="386" y="797"/>
                  </a:cubicBezTo>
                  <a:cubicBezTo>
                    <a:pt x="385" y="791"/>
                    <a:pt x="385" y="785"/>
                    <a:pt x="385" y="778"/>
                  </a:cubicBezTo>
                  <a:cubicBezTo>
                    <a:pt x="385" y="775"/>
                    <a:pt x="384" y="772"/>
                    <a:pt x="384" y="769"/>
                  </a:cubicBezTo>
                  <a:cubicBezTo>
                    <a:pt x="385" y="767"/>
                    <a:pt x="385" y="765"/>
                    <a:pt x="385" y="763"/>
                  </a:cubicBezTo>
                  <a:cubicBezTo>
                    <a:pt x="385" y="762"/>
                    <a:pt x="386" y="760"/>
                    <a:pt x="386" y="758"/>
                  </a:cubicBezTo>
                  <a:cubicBezTo>
                    <a:pt x="390" y="744"/>
                    <a:pt x="395" y="729"/>
                    <a:pt x="402" y="713"/>
                  </a:cubicBezTo>
                  <a:cubicBezTo>
                    <a:pt x="408" y="697"/>
                    <a:pt x="416" y="680"/>
                    <a:pt x="425" y="662"/>
                  </a:cubicBezTo>
                  <a:cubicBezTo>
                    <a:pt x="427" y="657"/>
                    <a:pt x="429" y="653"/>
                    <a:pt x="431" y="648"/>
                  </a:cubicBezTo>
                  <a:cubicBezTo>
                    <a:pt x="433" y="646"/>
                    <a:pt x="434" y="644"/>
                    <a:pt x="435" y="642"/>
                  </a:cubicBezTo>
                  <a:cubicBezTo>
                    <a:pt x="437" y="638"/>
                    <a:pt x="437" y="638"/>
                    <a:pt x="437" y="638"/>
                  </a:cubicBezTo>
                  <a:cubicBezTo>
                    <a:pt x="438" y="637"/>
                    <a:pt x="438" y="637"/>
                    <a:pt x="438" y="637"/>
                  </a:cubicBezTo>
                  <a:cubicBezTo>
                    <a:pt x="439" y="637"/>
                    <a:pt x="439" y="637"/>
                    <a:pt x="439" y="637"/>
                  </a:cubicBezTo>
                  <a:cubicBezTo>
                    <a:pt x="439" y="636"/>
                    <a:pt x="439" y="637"/>
                    <a:pt x="439" y="636"/>
                  </a:cubicBezTo>
                  <a:cubicBezTo>
                    <a:pt x="440" y="636"/>
                    <a:pt x="440" y="636"/>
                    <a:pt x="440" y="636"/>
                  </a:cubicBezTo>
                  <a:cubicBezTo>
                    <a:pt x="444" y="633"/>
                    <a:pt x="449" y="632"/>
                    <a:pt x="454" y="632"/>
                  </a:cubicBezTo>
                  <a:cubicBezTo>
                    <a:pt x="460" y="631"/>
                    <a:pt x="465" y="631"/>
                    <a:pt x="471" y="631"/>
                  </a:cubicBezTo>
                  <a:cubicBezTo>
                    <a:pt x="493" y="631"/>
                    <a:pt x="517" y="634"/>
                    <a:pt x="542" y="634"/>
                  </a:cubicBezTo>
                  <a:cubicBezTo>
                    <a:pt x="545" y="634"/>
                    <a:pt x="548" y="635"/>
                    <a:pt x="551" y="635"/>
                  </a:cubicBezTo>
                  <a:cubicBezTo>
                    <a:pt x="553" y="635"/>
                    <a:pt x="554" y="635"/>
                    <a:pt x="556" y="635"/>
                  </a:cubicBezTo>
                  <a:cubicBezTo>
                    <a:pt x="558" y="635"/>
                    <a:pt x="559" y="634"/>
                    <a:pt x="561" y="634"/>
                  </a:cubicBezTo>
                  <a:cubicBezTo>
                    <a:pt x="568" y="632"/>
                    <a:pt x="574" y="629"/>
                    <a:pt x="579" y="623"/>
                  </a:cubicBezTo>
                  <a:cubicBezTo>
                    <a:pt x="580" y="622"/>
                    <a:pt x="581" y="620"/>
                    <a:pt x="582" y="619"/>
                  </a:cubicBezTo>
                  <a:cubicBezTo>
                    <a:pt x="583" y="617"/>
                    <a:pt x="583" y="617"/>
                    <a:pt x="583" y="617"/>
                  </a:cubicBezTo>
                  <a:cubicBezTo>
                    <a:pt x="583" y="616"/>
                    <a:pt x="584" y="615"/>
                    <a:pt x="584" y="614"/>
                  </a:cubicBezTo>
                  <a:cubicBezTo>
                    <a:pt x="585" y="611"/>
                    <a:pt x="586" y="607"/>
                    <a:pt x="586" y="604"/>
                  </a:cubicBezTo>
                  <a:cubicBezTo>
                    <a:pt x="586" y="600"/>
                    <a:pt x="585" y="597"/>
                    <a:pt x="583" y="593"/>
                  </a:cubicBezTo>
                  <a:cubicBezTo>
                    <a:pt x="582" y="590"/>
                    <a:pt x="580" y="587"/>
                    <a:pt x="578" y="584"/>
                  </a:cubicBezTo>
                  <a:cubicBezTo>
                    <a:pt x="576" y="581"/>
                    <a:pt x="574" y="579"/>
                    <a:pt x="572" y="576"/>
                  </a:cubicBezTo>
                  <a:cubicBezTo>
                    <a:pt x="571" y="575"/>
                    <a:pt x="570" y="573"/>
                    <a:pt x="569" y="572"/>
                  </a:cubicBezTo>
                  <a:cubicBezTo>
                    <a:pt x="569" y="572"/>
                    <a:pt x="569" y="571"/>
                    <a:pt x="568" y="570"/>
                  </a:cubicBezTo>
                  <a:cubicBezTo>
                    <a:pt x="568" y="570"/>
                    <a:pt x="568" y="570"/>
                    <a:pt x="568" y="570"/>
                  </a:cubicBezTo>
                  <a:cubicBezTo>
                    <a:pt x="568" y="570"/>
                    <a:pt x="568" y="569"/>
                    <a:pt x="568" y="569"/>
                  </a:cubicBezTo>
                  <a:cubicBezTo>
                    <a:pt x="568" y="568"/>
                    <a:pt x="568" y="568"/>
                    <a:pt x="568" y="568"/>
                  </a:cubicBezTo>
                  <a:cubicBezTo>
                    <a:pt x="567" y="566"/>
                    <a:pt x="568" y="563"/>
                    <a:pt x="569" y="560"/>
                  </a:cubicBezTo>
                  <a:cubicBezTo>
                    <a:pt x="569" y="557"/>
                    <a:pt x="571" y="554"/>
                    <a:pt x="572" y="551"/>
                  </a:cubicBezTo>
                  <a:cubicBezTo>
                    <a:pt x="572" y="550"/>
                    <a:pt x="573" y="549"/>
                    <a:pt x="573" y="548"/>
                  </a:cubicBezTo>
                  <a:cubicBezTo>
                    <a:pt x="574" y="547"/>
                    <a:pt x="574" y="547"/>
                    <a:pt x="574" y="547"/>
                  </a:cubicBezTo>
                  <a:cubicBezTo>
                    <a:pt x="574" y="547"/>
                    <a:pt x="574" y="546"/>
                    <a:pt x="574" y="546"/>
                  </a:cubicBezTo>
                  <a:cubicBezTo>
                    <a:pt x="575" y="546"/>
                    <a:pt x="575" y="546"/>
                    <a:pt x="575" y="546"/>
                  </a:cubicBezTo>
                  <a:cubicBezTo>
                    <a:pt x="575" y="546"/>
                    <a:pt x="575" y="545"/>
                    <a:pt x="576" y="545"/>
                  </a:cubicBezTo>
                  <a:cubicBezTo>
                    <a:pt x="576" y="545"/>
                    <a:pt x="576" y="545"/>
                    <a:pt x="576" y="545"/>
                  </a:cubicBezTo>
                  <a:cubicBezTo>
                    <a:pt x="577" y="545"/>
                    <a:pt x="577" y="545"/>
                    <a:pt x="577" y="545"/>
                  </a:cubicBezTo>
                  <a:cubicBezTo>
                    <a:pt x="578" y="545"/>
                    <a:pt x="578" y="545"/>
                    <a:pt x="578" y="545"/>
                  </a:cubicBezTo>
                  <a:cubicBezTo>
                    <a:pt x="580" y="545"/>
                    <a:pt x="581" y="545"/>
                    <a:pt x="583" y="545"/>
                  </a:cubicBezTo>
                  <a:cubicBezTo>
                    <a:pt x="584" y="544"/>
                    <a:pt x="585" y="543"/>
                    <a:pt x="586" y="542"/>
                  </a:cubicBezTo>
                  <a:cubicBezTo>
                    <a:pt x="586" y="541"/>
                    <a:pt x="586" y="541"/>
                    <a:pt x="587" y="540"/>
                  </a:cubicBezTo>
                  <a:cubicBezTo>
                    <a:pt x="587" y="540"/>
                    <a:pt x="587" y="539"/>
                    <a:pt x="587" y="538"/>
                  </a:cubicBezTo>
                  <a:cubicBezTo>
                    <a:pt x="588" y="534"/>
                    <a:pt x="587" y="530"/>
                    <a:pt x="586" y="526"/>
                  </a:cubicBezTo>
                  <a:cubicBezTo>
                    <a:pt x="585" y="523"/>
                    <a:pt x="583" y="519"/>
                    <a:pt x="581" y="516"/>
                  </a:cubicBezTo>
                  <a:cubicBezTo>
                    <a:pt x="581" y="516"/>
                    <a:pt x="581" y="516"/>
                    <a:pt x="581" y="516"/>
                  </a:cubicBezTo>
                  <a:cubicBezTo>
                    <a:pt x="581" y="515"/>
                    <a:pt x="581" y="515"/>
                    <a:pt x="581" y="515"/>
                  </a:cubicBezTo>
                  <a:cubicBezTo>
                    <a:pt x="581" y="515"/>
                    <a:pt x="581" y="515"/>
                    <a:pt x="581" y="514"/>
                  </a:cubicBezTo>
                  <a:cubicBezTo>
                    <a:pt x="581" y="514"/>
                    <a:pt x="581" y="514"/>
                    <a:pt x="581" y="514"/>
                  </a:cubicBezTo>
                  <a:cubicBezTo>
                    <a:pt x="580" y="514"/>
                    <a:pt x="582" y="513"/>
                    <a:pt x="582" y="513"/>
                  </a:cubicBezTo>
                  <a:cubicBezTo>
                    <a:pt x="584" y="511"/>
                    <a:pt x="584" y="511"/>
                    <a:pt x="584" y="511"/>
                  </a:cubicBezTo>
                  <a:cubicBezTo>
                    <a:pt x="586" y="509"/>
                    <a:pt x="589" y="506"/>
                    <a:pt x="592" y="504"/>
                  </a:cubicBezTo>
                  <a:cubicBezTo>
                    <a:pt x="592" y="504"/>
                    <a:pt x="592" y="503"/>
                    <a:pt x="593" y="503"/>
                  </a:cubicBezTo>
                  <a:cubicBezTo>
                    <a:pt x="593" y="502"/>
                    <a:pt x="594" y="501"/>
                    <a:pt x="594" y="501"/>
                  </a:cubicBezTo>
                  <a:cubicBezTo>
                    <a:pt x="594" y="500"/>
                    <a:pt x="595" y="499"/>
                    <a:pt x="595" y="499"/>
                  </a:cubicBezTo>
                  <a:cubicBezTo>
                    <a:pt x="595" y="498"/>
                    <a:pt x="595" y="497"/>
                    <a:pt x="595" y="496"/>
                  </a:cubicBezTo>
                  <a:cubicBezTo>
                    <a:pt x="595" y="495"/>
                    <a:pt x="595" y="495"/>
                    <a:pt x="595" y="494"/>
                  </a:cubicBezTo>
                  <a:cubicBezTo>
                    <a:pt x="595" y="494"/>
                    <a:pt x="595" y="494"/>
                    <a:pt x="595" y="494"/>
                  </a:cubicBezTo>
                  <a:cubicBezTo>
                    <a:pt x="595" y="494"/>
                    <a:pt x="594" y="492"/>
                    <a:pt x="594" y="493"/>
                  </a:cubicBezTo>
                  <a:cubicBezTo>
                    <a:pt x="593" y="490"/>
                    <a:pt x="593" y="490"/>
                    <a:pt x="593" y="490"/>
                  </a:cubicBezTo>
                  <a:cubicBezTo>
                    <a:pt x="592" y="487"/>
                    <a:pt x="591" y="484"/>
                    <a:pt x="591" y="480"/>
                  </a:cubicBezTo>
                  <a:cubicBezTo>
                    <a:pt x="590" y="474"/>
                    <a:pt x="590" y="467"/>
                    <a:pt x="592" y="460"/>
                  </a:cubicBezTo>
                  <a:cubicBezTo>
                    <a:pt x="592" y="459"/>
                    <a:pt x="593" y="457"/>
                    <a:pt x="594" y="455"/>
                  </a:cubicBezTo>
                  <a:cubicBezTo>
                    <a:pt x="594" y="454"/>
                    <a:pt x="594" y="454"/>
                    <a:pt x="594" y="454"/>
                  </a:cubicBezTo>
                  <a:cubicBezTo>
                    <a:pt x="594" y="454"/>
                    <a:pt x="594" y="454"/>
                    <a:pt x="594" y="454"/>
                  </a:cubicBezTo>
                  <a:cubicBezTo>
                    <a:pt x="594" y="453"/>
                    <a:pt x="595" y="453"/>
                    <a:pt x="595" y="453"/>
                  </a:cubicBezTo>
                  <a:cubicBezTo>
                    <a:pt x="595" y="452"/>
                    <a:pt x="600" y="453"/>
                    <a:pt x="604" y="453"/>
                  </a:cubicBezTo>
                  <a:cubicBezTo>
                    <a:pt x="612" y="453"/>
                    <a:pt x="621" y="452"/>
                    <a:pt x="628" y="446"/>
                  </a:cubicBezTo>
                  <a:cubicBezTo>
                    <a:pt x="629" y="445"/>
                    <a:pt x="631" y="443"/>
                    <a:pt x="632" y="442"/>
                  </a:cubicBezTo>
                  <a:cubicBezTo>
                    <a:pt x="633" y="440"/>
                    <a:pt x="635" y="439"/>
                    <a:pt x="636" y="437"/>
                  </a:cubicBezTo>
                  <a:cubicBezTo>
                    <a:pt x="637" y="435"/>
                    <a:pt x="638" y="434"/>
                    <a:pt x="639" y="432"/>
                  </a:cubicBezTo>
                  <a:cubicBezTo>
                    <a:pt x="640" y="431"/>
                    <a:pt x="641" y="430"/>
                    <a:pt x="641" y="429"/>
                  </a:cubicBezTo>
                  <a:cubicBezTo>
                    <a:pt x="642" y="427"/>
                    <a:pt x="642" y="427"/>
                    <a:pt x="642" y="427"/>
                  </a:cubicBezTo>
                  <a:cubicBezTo>
                    <a:pt x="642" y="426"/>
                    <a:pt x="642" y="425"/>
                    <a:pt x="642" y="425"/>
                  </a:cubicBezTo>
                  <a:cubicBezTo>
                    <a:pt x="642" y="419"/>
                    <a:pt x="640" y="415"/>
                    <a:pt x="638" y="412"/>
                  </a:cubicBez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Regular" charset="0"/>
              </a:endParaRPr>
            </a:p>
          </p:txBody>
        </p:sp>
        <p:sp>
          <p:nvSpPr>
            <p:cNvPr id="7" name="Freeform 6"/>
            <p:cNvSpPr>
              <a:spLocks noEditPoints="1"/>
            </p:cNvSpPr>
            <p:nvPr/>
          </p:nvSpPr>
          <p:spPr bwMode="auto">
            <a:xfrm>
              <a:off x="3137" y="1242"/>
              <a:ext cx="1275" cy="1307"/>
            </a:xfrm>
            <a:custGeom>
              <a:avLst/>
              <a:gdLst>
                <a:gd name="T0" fmla="*/ 481 w 537"/>
                <a:gd name="T1" fmla="*/ 280 h 551"/>
                <a:gd name="T2" fmla="*/ 489 w 537"/>
                <a:gd name="T3" fmla="*/ 71 h 551"/>
                <a:gd name="T4" fmla="*/ 348 w 537"/>
                <a:gd name="T5" fmla="*/ 9 h 551"/>
                <a:gd name="T6" fmla="*/ 226 w 537"/>
                <a:gd name="T7" fmla="*/ 7 h 551"/>
                <a:gd name="T8" fmla="*/ 49 w 537"/>
                <a:gd name="T9" fmla="*/ 107 h 551"/>
                <a:gd name="T10" fmla="*/ 48 w 537"/>
                <a:gd name="T11" fmla="*/ 291 h 551"/>
                <a:gd name="T12" fmla="*/ 77 w 537"/>
                <a:gd name="T13" fmla="*/ 372 h 551"/>
                <a:gd name="T14" fmla="*/ 187 w 537"/>
                <a:gd name="T15" fmla="*/ 419 h 551"/>
                <a:gd name="T16" fmla="*/ 229 w 537"/>
                <a:gd name="T17" fmla="*/ 437 h 551"/>
                <a:gd name="T18" fmla="*/ 303 w 537"/>
                <a:gd name="T19" fmla="*/ 349 h 551"/>
                <a:gd name="T20" fmla="*/ 326 w 537"/>
                <a:gd name="T21" fmla="*/ 339 h 551"/>
                <a:gd name="T22" fmla="*/ 254 w 537"/>
                <a:gd name="T23" fmla="*/ 375 h 551"/>
                <a:gd name="T24" fmla="*/ 198 w 537"/>
                <a:gd name="T25" fmla="*/ 425 h 551"/>
                <a:gd name="T26" fmla="*/ 180 w 537"/>
                <a:gd name="T27" fmla="*/ 402 h 551"/>
                <a:gd name="T28" fmla="*/ 57 w 537"/>
                <a:gd name="T29" fmla="*/ 333 h 551"/>
                <a:gd name="T30" fmla="*/ 67 w 537"/>
                <a:gd name="T31" fmla="*/ 276 h 551"/>
                <a:gd name="T32" fmla="*/ 18 w 537"/>
                <a:gd name="T33" fmla="*/ 258 h 551"/>
                <a:gd name="T34" fmla="*/ 32 w 537"/>
                <a:gd name="T35" fmla="*/ 245 h 551"/>
                <a:gd name="T36" fmla="*/ 40 w 537"/>
                <a:gd name="T37" fmla="*/ 167 h 551"/>
                <a:gd name="T38" fmla="*/ 64 w 537"/>
                <a:gd name="T39" fmla="*/ 189 h 551"/>
                <a:gd name="T40" fmla="*/ 62 w 537"/>
                <a:gd name="T41" fmla="*/ 177 h 551"/>
                <a:gd name="T42" fmla="*/ 164 w 537"/>
                <a:gd name="T43" fmla="*/ 225 h 551"/>
                <a:gd name="T44" fmla="*/ 104 w 537"/>
                <a:gd name="T45" fmla="*/ 75 h 551"/>
                <a:gd name="T46" fmla="*/ 139 w 537"/>
                <a:gd name="T47" fmla="*/ 87 h 551"/>
                <a:gd name="T48" fmla="*/ 158 w 537"/>
                <a:gd name="T49" fmla="*/ 108 h 551"/>
                <a:gd name="T50" fmla="*/ 168 w 537"/>
                <a:gd name="T51" fmla="*/ 32 h 551"/>
                <a:gd name="T52" fmla="*/ 177 w 537"/>
                <a:gd name="T53" fmla="*/ 119 h 551"/>
                <a:gd name="T54" fmla="*/ 187 w 537"/>
                <a:gd name="T55" fmla="*/ 102 h 551"/>
                <a:gd name="T56" fmla="*/ 270 w 537"/>
                <a:gd name="T57" fmla="*/ 114 h 551"/>
                <a:gd name="T58" fmla="*/ 353 w 537"/>
                <a:gd name="T59" fmla="*/ 102 h 551"/>
                <a:gd name="T60" fmla="*/ 413 w 537"/>
                <a:gd name="T61" fmla="*/ 212 h 551"/>
                <a:gd name="T62" fmla="*/ 436 w 537"/>
                <a:gd name="T63" fmla="*/ 165 h 551"/>
                <a:gd name="T64" fmla="*/ 433 w 537"/>
                <a:gd name="T65" fmla="*/ 155 h 551"/>
                <a:gd name="T66" fmla="*/ 379 w 537"/>
                <a:gd name="T67" fmla="*/ 66 h 551"/>
                <a:gd name="T68" fmla="*/ 370 w 537"/>
                <a:gd name="T69" fmla="*/ 90 h 551"/>
                <a:gd name="T70" fmla="*/ 292 w 537"/>
                <a:gd name="T71" fmla="*/ 97 h 551"/>
                <a:gd name="T72" fmla="*/ 174 w 537"/>
                <a:gd name="T73" fmla="*/ 57 h 551"/>
                <a:gd name="T74" fmla="*/ 226 w 537"/>
                <a:gd name="T75" fmla="*/ 20 h 551"/>
                <a:gd name="T76" fmla="*/ 254 w 537"/>
                <a:gd name="T77" fmla="*/ 41 h 551"/>
                <a:gd name="T78" fmla="*/ 210 w 537"/>
                <a:gd name="T79" fmla="*/ 75 h 551"/>
                <a:gd name="T80" fmla="*/ 254 w 537"/>
                <a:gd name="T81" fmla="*/ 50 h 551"/>
                <a:gd name="T82" fmla="*/ 258 w 537"/>
                <a:gd name="T83" fmla="*/ 84 h 551"/>
                <a:gd name="T84" fmla="*/ 310 w 537"/>
                <a:gd name="T85" fmla="*/ 17 h 551"/>
                <a:gd name="T86" fmla="*/ 309 w 537"/>
                <a:gd name="T87" fmla="*/ 74 h 551"/>
                <a:gd name="T88" fmla="*/ 339 w 537"/>
                <a:gd name="T89" fmla="*/ 57 h 551"/>
                <a:gd name="T90" fmla="*/ 329 w 537"/>
                <a:gd name="T91" fmla="*/ 47 h 551"/>
                <a:gd name="T92" fmla="*/ 344 w 537"/>
                <a:gd name="T93" fmla="*/ 21 h 551"/>
                <a:gd name="T94" fmla="*/ 391 w 537"/>
                <a:gd name="T95" fmla="*/ 57 h 551"/>
                <a:gd name="T96" fmla="*/ 399 w 537"/>
                <a:gd name="T97" fmla="*/ 55 h 551"/>
                <a:gd name="T98" fmla="*/ 421 w 537"/>
                <a:gd name="T99" fmla="*/ 68 h 551"/>
                <a:gd name="T100" fmla="*/ 457 w 537"/>
                <a:gd name="T101" fmla="*/ 126 h 551"/>
                <a:gd name="T102" fmla="*/ 438 w 537"/>
                <a:gd name="T103" fmla="*/ 52 h 551"/>
                <a:gd name="T104" fmla="*/ 489 w 537"/>
                <a:gd name="T105" fmla="*/ 123 h 551"/>
                <a:gd name="T106" fmla="*/ 479 w 537"/>
                <a:gd name="T107" fmla="*/ 186 h 551"/>
                <a:gd name="T108" fmla="*/ 505 w 537"/>
                <a:gd name="T109" fmla="*/ 117 h 551"/>
                <a:gd name="T110" fmla="*/ 443 w 537"/>
                <a:gd name="T111" fmla="*/ 229 h 551"/>
                <a:gd name="T112" fmla="*/ 449 w 537"/>
                <a:gd name="T113" fmla="*/ 236 h 551"/>
                <a:gd name="T114" fmla="*/ 470 w 537"/>
                <a:gd name="T115" fmla="*/ 263 h 551"/>
                <a:gd name="T116" fmla="*/ 495 w 537"/>
                <a:gd name="T117" fmla="*/ 211 h 551"/>
                <a:gd name="T118" fmla="*/ 381 w 537"/>
                <a:gd name="T119" fmla="*/ 292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7" h="551">
                  <a:moveTo>
                    <a:pt x="372" y="327"/>
                  </a:moveTo>
                  <a:cubicBezTo>
                    <a:pt x="375" y="323"/>
                    <a:pt x="378" y="320"/>
                    <a:pt x="380" y="319"/>
                  </a:cubicBezTo>
                  <a:cubicBezTo>
                    <a:pt x="387" y="315"/>
                    <a:pt x="393" y="306"/>
                    <a:pt x="394" y="297"/>
                  </a:cubicBezTo>
                  <a:cubicBezTo>
                    <a:pt x="394" y="296"/>
                    <a:pt x="394" y="295"/>
                    <a:pt x="394" y="294"/>
                  </a:cubicBezTo>
                  <a:cubicBezTo>
                    <a:pt x="417" y="292"/>
                    <a:pt x="470" y="288"/>
                    <a:pt x="481" y="280"/>
                  </a:cubicBezTo>
                  <a:cubicBezTo>
                    <a:pt x="492" y="271"/>
                    <a:pt x="524" y="242"/>
                    <a:pt x="525" y="220"/>
                  </a:cubicBezTo>
                  <a:cubicBezTo>
                    <a:pt x="528" y="214"/>
                    <a:pt x="537" y="192"/>
                    <a:pt x="532" y="176"/>
                  </a:cubicBezTo>
                  <a:cubicBezTo>
                    <a:pt x="531" y="173"/>
                    <a:pt x="531" y="167"/>
                    <a:pt x="532" y="160"/>
                  </a:cubicBezTo>
                  <a:cubicBezTo>
                    <a:pt x="533" y="144"/>
                    <a:pt x="534" y="121"/>
                    <a:pt x="512" y="106"/>
                  </a:cubicBezTo>
                  <a:cubicBezTo>
                    <a:pt x="512" y="98"/>
                    <a:pt x="508" y="82"/>
                    <a:pt x="489" y="71"/>
                  </a:cubicBezTo>
                  <a:cubicBezTo>
                    <a:pt x="481" y="67"/>
                    <a:pt x="477" y="62"/>
                    <a:pt x="472" y="57"/>
                  </a:cubicBezTo>
                  <a:cubicBezTo>
                    <a:pt x="464" y="48"/>
                    <a:pt x="457" y="39"/>
                    <a:pt x="438" y="39"/>
                  </a:cubicBezTo>
                  <a:cubicBezTo>
                    <a:pt x="433" y="34"/>
                    <a:pt x="421" y="24"/>
                    <a:pt x="402" y="23"/>
                  </a:cubicBezTo>
                  <a:cubicBezTo>
                    <a:pt x="398" y="17"/>
                    <a:pt x="388" y="8"/>
                    <a:pt x="363" y="8"/>
                  </a:cubicBezTo>
                  <a:cubicBezTo>
                    <a:pt x="359" y="8"/>
                    <a:pt x="354" y="8"/>
                    <a:pt x="348" y="9"/>
                  </a:cubicBezTo>
                  <a:cubicBezTo>
                    <a:pt x="345" y="7"/>
                    <a:pt x="336" y="3"/>
                    <a:pt x="326" y="3"/>
                  </a:cubicBezTo>
                  <a:cubicBezTo>
                    <a:pt x="322" y="3"/>
                    <a:pt x="318" y="4"/>
                    <a:pt x="315" y="5"/>
                  </a:cubicBezTo>
                  <a:cubicBezTo>
                    <a:pt x="310" y="3"/>
                    <a:pt x="298" y="0"/>
                    <a:pt x="285" y="0"/>
                  </a:cubicBezTo>
                  <a:cubicBezTo>
                    <a:pt x="274" y="0"/>
                    <a:pt x="264" y="2"/>
                    <a:pt x="256" y="7"/>
                  </a:cubicBezTo>
                  <a:cubicBezTo>
                    <a:pt x="226" y="7"/>
                    <a:pt x="226" y="7"/>
                    <a:pt x="226" y="7"/>
                  </a:cubicBezTo>
                  <a:cubicBezTo>
                    <a:pt x="223" y="7"/>
                    <a:pt x="199" y="9"/>
                    <a:pt x="177" y="20"/>
                  </a:cubicBezTo>
                  <a:cubicBezTo>
                    <a:pt x="175" y="20"/>
                    <a:pt x="172" y="19"/>
                    <a:pt x="168" y="19"/>
                  </a:cubicBezTo>
                  <a:cubicBezTo>
                    <a:pt x="155" y="19"/>
                    <a:pt x="137" y="24"/>
                    <a:pt x="122" y="46"/>
                  </a:cubicBezTo>
                  <a:cubicBezTo>
                    <a:pt x="117" y="47"/>
                    <a:pt x="107" y="50"/>
                    <a:pt x="96" y="65"/>
                  </a:cubicBezTo>
                  <a:cubicBezTo>
                    <a:pt x="85" y="71"/>
                    <a:pt x="54" y="90"/>
                    <a:pt x="49" y="107"/>
                  </a:cubicBezTo>
                  <a:cubicBezTo>
                    <a:pt x="44" y="112"/>
                    <a:pt x="31" y="126"/>
                    <a:pt x="30" y="158"/>
                  </a:cubicBezTo>
                  <a:cubicBezTo>
                    <a:pt x="21" y="165"/>
                    <a:pt x="0" y="186"/>
                    <a:pt x="8" y="234"/>
                  </a:cubicBezTo>
                  <a:cubicBezTo>
                    <a:pt x="6" y="239"/>
                    <a:pt x="2" y="252"/>
                    <a:pt x="6" y="263"/>
                  </a:cubicBezTo>
                  <a:cubicBezTo>
                    <a:pt x="9" y="269"/>
                    <a:pt x="13" y="274"/>
                    <a:pt x="20" y="277"/>
                  </a:cubicBezTo>
                  <a:cubicBezTo>
                    <a:pt x="23" y="281"/>
                    <a:pt x="32" y="291"/>
                    <a:pt x="48" y="291"/>
                  </a:cubicBezTo>
                  <a:cubicBezTo>
                    <a:pt x="49" y="291"/>
                    <a:pt x="50" y="291"/>
                    <a:pt x="51" y="291"/>
                  </a:cubicBezTo>
                  <a:cubicBezTo>
                    <a:pt x="43" y="298"/>
                    <a:pt x="34" y="311"/>
                    <a:pt x="33" y="323"/>
                  </a:cubicBezTo>
                  <a:cubicBezTo>
                    <a:pt x="33" y="328"/>
                    <a:pt x="36" y="333"/>
                    <a:pt x="40" y="337"/>
                  </a:cubicBezTo>
                  <a:cubicBezTo>
                    <a:pt x="43" y="339"/>
                    <a:pt x="46" y="341"/>
                    <a:pt x="50" y="344"/>
                  </a:cubicBezTo>
                  <a:cubicBezTo>
                    <a:pt x="61" y="351"/>
                    <a:pt x="73" y="360"/>
                    <a:pt x="77" y="372"/>
                  </a:cubicBezTo>
                  <a:cubicBezTo>
                    <a:pt x="83" y="392"/>
                    <a:pt x="122" y="401"/>
                    <a:pt x="136" y="401"/>
                  </a:cubicBezTo>
                  <a:cubicBezTo>
                    <a:pt x="137" y="401"/>
                    <a:pt x="138" y="401"/>
                    <a:pt x="139" y="401"/>
                  </a:cubicBezTo>
                  <a:cubicBezTo>
                    <a:pt x="145" y="404"/>
                    <a:pt x="164" y="415"/>
                    <a:pt x="180" y="415"/>
                  </a:cubicBezTo>
                  <a:cubicBezTo>
                    <a:pt x="183" y="415"/>
                    <a:pt x="186" y="415"/>
                    <a:pt x="188" y="414"/>
                  </a:cubicBezTo>
                  <a:cubicBezTo>
                    <a:pt x="188" y="416"/>
                    <a:pt x="187" y="417"/>
                    <a:pt x="187" y="419"/>
                  </a:cubicBezTo>
                  <a:cubicBezTo>
                    <a:pt x="186" y="420"/>
                    <a:pt x="148" y="489"/>
                    <a:pt x="147" y="545"/>
                  </a:cubicBezTo>
                  <a:cubicBezTo>
                    <a:pt x="146" y="548"/>
                    <a:pt x="149" y="551"/>
                    <a:pt x="153" y="551"/>
                  </a:cubicBezTo>
                  <a:cubicBezTo>
                    <a:pt x="153" y="551"/>
                    <a:pt x="153" y="551"/>
                    <a:pt x="153" y="551"/>
                  </a:cubicBezTo>
                  <a:cubicBezTo>
                    <a:pt x="156" y="551"/>
                    <a:pt x="159" y="549"/>
                    <a:pt x="159" y="546"/>
                  </a:cubicBezTo>
                  <a:cubicBezTo>
                    <a:pt x="160" y="545"/>
                    <a:pt x="167" y="478"/>
                    <a:pt x="229" y="437"/>
                  </a:cubicBezTo>
                  <a:cubicBezTo>
                    <a:pt x="230" y="437"/>
                    <a:pt x="231" y="436"/>
                    <a:pt x="231" y="435"/>
                  </a:cubicBezTo>
                  <a:cubicBezTo>
                    <a:pt x="238" y="425"/>
                    <a:pt x="250" y="408"/>
                    <a:pt x="254" y="404"/>
                  </a:cubicBezTo>
                  <a:cubicBezTo>
                    <a:pt x="261" y="399"/>
                    <a:pt x="266" y="390"/>
                    <a:pt x="266" y="382"/>
                  </a:cubicBezTo>
                  <a:cubicBezTo>
                    <a:pt x="267" y="382"/>
                    <a:pt x="267" y="382"/>
                    <a:pt x="267" y="382"/>
                  </a:cubicBezTo>
                  <a:cubicBezTo>
                    <a:pt x="276" y="380"/>
                    <a:pt x="296" y="374"/>
                    <a:pt x="303" y="349"/>
                  </a:cubicBezTo>
                  <a:cubicBezTo>
                    <a:pt x="309" y="350"/>
                    <a:pt x="317" y="352"/>
                    <a:pt x="326" y="352"/>
                  </a:cubicBezTo>
                  <a:cubicBezTo>
                    <a:pt x="333" y="352"/>
                    <a:pt x="340" y="350"/>
                    <a:pt x="345" y="348"/>
                  </a:cubicBezTo>
                  <a:cubicBezTo>
                    <a:pt x="357" y="343"/>
                    <a:pt x="365" y="334"/>
                    <a:pt x="372" y="327"/>
                  </a:cubicBezTo>
                  <a:close/>
                  <a:moveTo>
                    <a:pt x="340" y="336"/>
                  </a:moveTo>
                  <a:cubicBezTo>
                    <a:pt x="336" y="338"/>
                    <a:pt x="332" y="339"/>
                    <a:pt x="326" y="339"/>
                  </a:cubicBezTo>
                  <a:cubicBezTo>
                    <a:pt x="313" y="339"/>
                    <a:pt x="300" y="335"/>
                    <a:pt x="300" y="335"/>
                  </a:cubicBezTo>
                  <a:cubicBezTo>
                    <a:pt x="298" y="334"/>
                    <a:pt x="296" y="334"/>
                    <a:pt x="295" y="335"/>
                  </a:cubicBezTo>
                  <a:cubicBezTo>
                    <a:pt x="293" y="336"/>
                    <a:pt x="292" y="338"/>
                    <a:pt x="292" y="340"/>
                  </a:cubicBezTo>
                  <a:cubicBezTo>
                    <a:pt x="288" y="363"/>
                    <a:pt x="273" y="367"/>
                    <a:pt x="263" y="370"/>
                  </a:cubicBezTo>
                  <a:cubicBezTo>
                    <a:pt x="259" y="371"/>
                    <a:pt x="256" y="372"/>
                    <a:pt x="254" y="375"/>
                  </a:cubicBezTo>
                  <a:cubicBezTo>
                    <a:pt x="253" y="377"/>
                    <a:pt x="253" y="379"/>
                    <a:pt x="253" y="381"/>
                  </a:cubicBezTo>
                  <a:cubicBezTo>
                    <a:pt x="254" y="383"/>
                    <a:pt x="251" y="390"/>
                    <a:pt x="246" y="394"/>
                  </a:cubicBezTo>
                  <a:cubicBezTo>
                    <a:pt x="239" y="400"/>
                    <a:pt x="225" y="421"/>
                    <a:pt x="221" y="427"/>
                  </a:cubicBezTo>
                  <a:cubicBezTo>
                    <a:pt x="203" y="439"/>
                    <a:pt x="189" y="454"/>
                    <a:pt x="178" y="468"/>
                  </a:cubicBezTo>
                  <a:cubicBezTo>
                    <a:pt x="188" y="443"/>
                    <a:pt x="198" y="425"/>
                    <a:pt x="198" y="425"/>
                  </a:cubicBezTo>
                  <a:cubicBezTo>
                    <a:pt x="205" y="412"/>
                    <a:pt x="201" y="401"/>
                    <a:pt x="200" y="400"/>
                  </a:cubicBezTo>
                  <a:cubicBezTo>
                    <a:pt x="200" y="398"/>
                    <a:pt x="198" y="397"/>
                    <a:pt x="195" y="396"/>
                  </a:cubicBezTo>
                  <a:cubicBezTo>
                    <a:pt x="195" y="396"/>
                    <a:pt x="195" y="396"/>
                    <a:pt x="194" y="396"/>
                  </a:cubicBezTo>
                  <a:cubicBezTo>
                    <a:pt x="192" y="396"/>
                    <a:pt x="191" y="397"/>
                    <a:pt x="189" y="399"/>
                  </a:cubicBezTo>
                  <a:cubicBezTo>
                    <a:pt x="189" y="400"/>
                    <a:pt x="186" y="402"/>
                    <a:pt x="180" y="402"/>
                  </a:cubicBezTo>
                  <a:cubicBezTo>
                    <a:pt x="168" y="402"/>
                    <a:pt x="150" y="392"/>
                    <a:pt x="144" y="388"/>
                  </a:cubicBezTo>
                  <a:cubicBezTo>
                    <a:pt x="143" y="388"/>
                    <a:pt x="141" y="387"/>
                    <a:pt x="139" y="388"/>
                  </a:cubicBezTo>
                  <a:cubicBezTo>
                    <a:pt x="139" y="388"/>
                    <a:pt x="138" y="388"/>
                    <a:pt x="136" y="388"/>
                  </a:cubicBezTo>
                  <a:cubicBezTo>
                    <a:pt x="122" y="388"/>
                    <a:pt x="93" y="379"/>
                    <a:pt x="89" y="368"/>
                  </a:cubicBezTo>
                  <a:cubicBezTo>
                    <a:pt x="84" y="352"/>
                    <a:pt x="69" y="341"/>
                    <a:pt x="57" y="333"/>
                  </a:cubicBezTo>
                  <a:cubicBezTo>
                    <a:pt x="54" y="331"/>
                    <a:pt x="51" y="329"/>
                    <a:pt x="48" y="327"/>
                  </a:cubicBezTo>
                  <a:cubicBezTo>
                    <a:pt x="47" y="326"/>
                    <a:pt x="46" y="324"/>
                    <a:pt x="46" y="323"/>
                  </a:cubicBezTo>
                  <a:cubicBezTo>
                    <a:pt x="46" y="316"/>
                    <a:pt x="55" y="304"/>
                    <a:pt x="62" y="298"/>
                  </a:cubicBezTo>
                  <a:cubicBezTo>
                    <a:pt x="68" y="294"/>
                    <a:pt x="71" y="289"/>
                    <a:pt x="71" y="284"/>
                  </a:cubicBezTo>
                  <a:cubicBezTo>
                    <a:pt x="71" y="280"/>
                    <a:pt x="69" y="277"/>
                    <a:pt x="67" y="276"/>
                  </a:cubicBezTo>
                  <a:cubicBezTo>
                    <a:pt x="65" y="274"/>
                    <a:pt x="63" y="274"/>
                    <a:pt x="60" y="275"/>
                  </a:cubicBezTo>
                  <a:cubicBezTo>
                    <a:pt x="56" y="277"/>
                    <a:pt x="52" y="278"/>
                    <a:pt x="48" y="278"/>
                  </a:cubicBezTo>
                  <a:cubicBezTo>
                    <a:pt x="36" y="278"/>
                    <a:pt x="30" y="269"/>
                    <a:pt x="29" y="268"/>
                  </a:cubicBezTo>
                  <a:cubicBezTo>
                    <a:pt x="29" y="267"/>
                    <a:pt x="27" y="266"/>
                    <a:pt x="26" y="266"/>
                  </a:cubicBezTo>
                  <a:cubicBezTo>
                    <a:pt x="22" y="264"/>
                    <a:pt x="20" y="262"/>
                    <a:pt x="18" y="258"/>
                  </a:cubicBezTo>
                  <a:cubicBezTo>
                    <a:pt x="17" y="255"/>
                    <a:pt x="17" y="251"/>
                    <a:pt x="18" y="247"/>
                  </a:cubicBezTo>
                  <a:cubicBezTo>
                    <a:pt x="20" y="249"/>
                    <a:pt x="24" y="252"/>
                    <a:pt x="30" y="253"/>
                  </a:cubicBezTo>
                  <a:cubicBezTo>
                    <a:pt x="31" y="253"/>
                    <a:pt x="31" y="253"/>
                    <a:pt x="31" y="253"/>
                  </a:cubicBezTo>
                  <a:cubicBezTo>
                    <a:pt x="33" y="253"/>
                    <a:pt x="35" y="252"/>
                    <a:pt x="36" y="250"/>
                  </a:cubicBezTo>
                  <a:cubicBezTo>
                    <a:pt x="36" y="247"/>
                    <a:pt x="34" y="245"/>
                    <a:pt x="32" y="245"/>
                  </a:cubicBezTo>
                  <a:cubicBezTo>
                    <a:pt x="22" y="243"/>
                    <a:pt x="21" y="237"/>
                    <a:pt x="21" y="236"/>
                  </a:cubicBezTo>
                  <a:cubicBezTo>
                    <a:pt x="21" y="235"/>
                    <a:pt x="21" y="235"/>
                    <a:pt x="21" y="234"/>
                  </a:cubicBezTo>
                  <a:cubicBezTo>
                    <a:pt x="21" y="234"/>
                    <a:pt x="21" y="234"/>
                    <a:pt x="21" y="234"/>
                  </a:cubicBezTo>
                  <a:cubicBezTo>
                    <a:pt x="12" y="183"/>
                    <a:pt x="38" y="168"/>
                    <a:pt x="39" y="167"/>
                  </a:cubicBezTo>
                  <a:cubicBezTo>
                    <a:pt x="39" y="167"/>
                    <a:pt x="40" y="167"/>
                    <a:pt x="40" y="167"/>
                  </a:cubicBezTo>
                  <a:cubicBezTo>
                    <a:pt x="55" y="176"/>
                    <a:pt x="59" y="185"/>
                    <a:pt x="53" y="200"/>
                  </a:cubicBezTo>
                  <a:cubicBezTo>
                    <a:pt x="52" y="202"/>
                    <a:pt x="53" y="205"/>
                    <a:pt x="55" y="206"/>
                  </a:cubicBezTo>
                  <a:cubicBezTo>
                    <a:pt x="56" y="206"/>
                    <a:pt x="56" y="206"/>
                    <a:pt x="57" y="206"/>
                  </a:cubicBezTo>
                  <a:cubicBezTo>
                    <a:pt x="59" y="206"/>
                    <a:pt x="60" y="205"/>
                    <a:pt x="61" y="203"/>
                  </a:cubicBezTo>
                  <a:cubicBezTo>
                    <a:pt x="63" y="198"/>
                    <a:pt x="64" y="194"/>
                    <a:pt x="64" y="189"/>
                  </a:cubicBezTo>
                  <a:cubicBezTo>
                    <a:pt x="67" y="191"/>
                    <a:pt x="69" y="191"/>
                    <a:pt x="72" y="191"/>
                  </a:cubicBezTo>
                  <a:cubicBezTo>
                    <a:pt x="73" y="191"/>
                    <a:pt x="74" y="191"/>
                    <a:pt x="74" y="191"/>
                  </a:cubicBezTo>
                  <a:cubicBezTo>
                    <a:pt x="77" y="190"/>
                    <a:pt x="78" y="188"/>
                    <a:pt x="77" y="186"/>
                  </a:cubicBezTo>
                  <a:cubicBezTo>
                    <a:pt x="76" y="184"/>
                    <a:pt x="74" y="182"/>
                    <a:pt x="72" y="183"/>
                  </a:cubicBezTo>
                  <a:cubicBezTo>
                    <a:pt x="70" y="183"/>
                    <a:pt x="66" y="181"/>
                    <a:pt x="62" y="177"/>
                  </a:cubicBezTo>
                  <a:cubicBezTo>
                    <a:pt x="59" y="170"/>
                    <a:pt x="52" y="164"/>
                    <a:pt x="43" y="159"/>
                  </a:cubicBezTo>
                  <a:cubicBezTo>
                    <a:pt x="44" y="134"/>
                    <a:pt x="52" y="122"/>
                    <a:pt x="56" y="118"/>
                  </a:cubicBezTo>
                  <a:cubicBezTo>
                    <a:pt x="75" y="124"/>
                    <a:pt x="85" y="144"/>
                    <a:pt x="96" y="166"/>
                  </a:cubicBezTo>
                  <a:cubicBezTo>
                    <a:pt x="109" y="194"/>
                    <a:pt x="125" y="225"/>
                    <a:pt x="162" y="225"/>
                  </a:cubicBezTo>
                  <a:cubicBezTo>
                    <a:pt x="163" y="225"/>
                    <a:pt x="164" y="225"/>
                    <a:pt x="164" y="225"/>
                  </a:cubicBezTo>
                  <a:cubicBezTo>
                    <a:pt x="167" y="225"/>
                    <a:pt x="168" y="223"/>
                    <a:pt x="168" y="221"/>
                  </a:cubicBezTo>
                  <a:cubicBezTo>
                    <a:pt x="168" y="218"/>
                    <a:pt x="166" y="216"/>
                    <a:pt x="164" y="217"/>
                  </a:cubicBezTo>
                  <a:cubicBezTo>
                    <a:pt x="131" y="218"/>
                    <a:pt x="118" y="191"/>
                    <a:pt x="104" y="162"/>
                  </a:cubicBezTo>
                  <a:cubicBezTo>
                    <a:pt x="93" y="141"/>
                    <a:pt x="82" y="118"/>
                    <a:pt x="62" y="111"/>
                  </a:cubicBezTo>
                  <a:cubicBezTo>
                    <a:pt x="62" y="103"/>
                    <a:pt x="84" y="86"/>
                    <a:pt x="104" y="75"/>
                  </a:cubicBezTo>
                  <a:cubicBezTo>
                    <a:pt x="105" y="75"/>
                    <a:pt x="105" y="74"/>
                    <a:pt x="106" y="73"/>
                  </a:cubicBezTo>
                  <a:cubicBezTo>
                    <a:pt x="116" y="59"/>
                    <a:pt x="124" y="59"/>
                    <a:pt x="125" y="59"/>
                  </a:cubicBezTo>
                  <a:cubicBezTo>
                    <a:pt x="125" y="59"/>
                    <a:pt x="125" y="59"/>
                    <a:pt x="125" y="59"/>
                  </a:cubicBezTo>
                  <a:cubicBezTo>
                    <a:pt x="127" y="64"/>
                    <a:pt x="130" y="68"/>
                    <a:pt x="133" y="72"/>
                  </a:cubicBezTo>
                  <a:cubicBezTo>
                    <a:pt x="138" y="77"/>
                    <a:pt x="141" y="81"/>
                    <a:pt x="139" y="87"/>
                  </a:cubicBezTo>
                  <a:cubicBezTo>
                    <a:pt x="138" y="93"/>
                    <a:pt x="137" y="105"/>
                    <a:pt x="143" y="112"/>
                  </a:cubicBezTo>
                  <a:cubicBezTo>
                    <a:pt x="146" y="115"/>
                    <a:pt x="150" y="117"/>
                    <a:pt x="155" y="117"/>
                  </a:cubicBezTo>
                  <a:cubicBezTo>
                    <a:pt x="157" y="117"/>
                    <a:pt x="158" y="117"/>
                    <a:pt x="160" y="117"/>
                  </a:cubicBezTo>
                  <a:cubicBezTo>
                    <a:pt x="162" y="116"/>
                    <a:pt x="164" y="114"/>
                    <a:pt x="163" y="112"/>
                  </a:cubicBezTo>
                  <a:cubicBezTo>
                    <a:pt x="163" y="109"/>
                    <a:pt x="161" y="108"/>
                    <a:pt x="158" y="108"/>
                  </a:cubicBezTo>
                  <a:cubicBezTo>
                    <a:pt x="154" y="109"/>
                    <a:pt x="151" y="108"/>
                    <a:pt x="149" y="106"/>
                  </a:cubicBezTo>
                  <a:cubicBezTo>
                    <a:pt x="147" y="103"/>
                    <a:pt x="146" y="97"/>
                    <a:pt x="148" y="89"/>
                  </a:cubicBezTo>
                  <a:cubicBezTo>
                    <a:pt x="150" y="78"/>
                    <a:pt x="145" y="72"/>
                    <a:pt x="140" y="66"/>
                  </a:cubicBezTo>
                  <a:cubicBezTo>
                    <a:pt x="137" y="62"/>
                    <a:pt x="134" y="59"/>
                    <a:pt x="133" y="54"/>
                  </a:cubicBezTo>
                  <a:cubicBezTo>
                    <a:pt x="142" y="40"/>
                    <a:pt x="154" y="32"/>
                    <a:pt x="168" y="32"/>
                  </a:cubicBezTo>
                  <a:cubicBezTo>
                    <a:pt x="169" y="32"/>
                    <a:pt x="170" y="32"/>
                    <a:pt x="171" y="32"/>
                  </a:cubicBezTo>
                  <a:cubicBezTo>
                    <a:pt x="167" y="40"/>
                    <a:pt x="163" y="51"/>
                    <a:pt x="166" y="60"/>
                  </a:cubicBezTo>
                  <a:cubicBezTo>
                    <a:pt x="166" y="61"/>
                    <a:pt x="178" y="80"/>
                    <a:pt x="186" y="89"/>
                  </a:cubicBezTo>
                  <a:cubicBezTo>
                    <a:pt x="184" y="90"/>
                    <a:pt x="181" y="94"/>
                    <a:pt x="179" y="98"/>
                  </a:cubicBezTo>
                  <a:cubicBezTo>
                    <a:pt x="177" y="103"/>
                    <a:pt x="175" y="113"/>
                    <a:pt x="177" y="119"/>
                  </a:cubicBezTo>
                  <a:cubicBezTo>
                    <a:pt x="179" y="121"/>
                    <a:pt x="180" y="122"/>
                    <a:pt x="182" y="123"/>
                  </a:cubicBezTo>
                  <a:cubicBezTo>
                    <a:pt x="182" y="123"/>
                    <a:pt x="183" y="123"/>
                    <a:pt x="183" y="123"/>
                  </a:cubicBezTo>
                  <a:cubicBezTo>
                    <a:pt x="185" y="123"/>
                    <a:pt x="187" y="122"/>
                    <a:pt x="187" y="120"/>
                  </a:cubicBezTo>
                  <a:cubicBezTo>
                    <a:pt x="188" y="118"/>
                    <a:pt x="187" y="116"/>
                    <a:pt x="185" y="115"/>
                  </a:cubicBezTo>
                  <a:cubicBezTo>
                    <a:pt x="184" y="113"/>
                    <a:pt x="185" y="106"/>
                    <a:pt x="187" y="102"/>
                  </a:cubicBezTo>
                  <a:cubicBezTo>
                    <a:pt x="189" y="98"/>
                    <a:pt x="191" y="95"/>
                    <a:pt x="192" y="94"/>
                  </a:cubicBezTo>
                  <a:cubicBezTo>
                    <a:pt x="206" y="100"/>
                    <a:pt x="217" y="101"/>
                    <a:pt x="231" y="103"/>
                  </a:cubicBezTo>
                  <a:cubicBezTo>
                    <a:pt x="236" y="103"/>
                    <a:pt x="241" y="106"/>
                    <a:pt x="247" y="108"/>
                  </a:cubicBezTo>
                  <a:cubicBezTo>
                    <a:pt x="253" y="111"/>
                    <a:pt x="260" y="114"/>
                    <a:pt x="267" y="114"/>
                  </a:cubicBezTo>
                  <a:cubicBezTo>
                    <a:pt x="268" y="114"/>
                    <a:pt x="269" y="114"/>
                    <a:pt x="270" y="114"/>
                  </a:cubicBezTo>
                  <a:cubicBezTo>
                    <a:pt x="281" y="113"/>
                    <a:pt x="288" y="109"/>
                    <a:pt x="296" y="105"/>
                  </a:cubicBezTo>
                  <a:cubicBezTo>
                    <a:pt x="299" y="103"/>
                    <a:pt x="302" y="102"/>
                    <a:pt x="305" y="100"/>
                  </a:cubicBezTo>
                  <a:cubicBezTo>
                    <a:pt x="316" y="96"/>
                    <a:pt x="333" y="98"/>
                    <a:pt x="345" y="101"/>
                  </a:cubicBezTo>
                  <a:cubicBezTo>
                    <a:pt x="348" y="101"/>
                    <a:pt x="348" y="101"/>
                    <a:pt x="348" y="101"/>
                  </a:cubicBezTo>
                  <a:cubicBezTo>
                    <a:pt x="350" y="101"/>
                    <a:pt x="351" y="102"/>
                    <a:pt x="353" y="102"/>
                  </a:cubicBezTo>
                  <a:cubicBezTo>
                    <a:pt x="354" y="102"/>
                    <a:pt x="355" y="103"/>
                    <a:pt x="356" y="103"/>
                  </a:cubicBezTo>
                  <a:cubicBezTo>
                    <a:pt x="366" y="112"/>
                    <a:pt x="377" y="118"/>
                    <a:pt x="387" y="124"/>
                  </a:cubicBezTo>
                  <a:cubicBezTo>
                    <a:pt x="400" y="131"/>
                    <a:pt x="412" y="138"/>
                    <a:pt x="422" y="151"/>
                  </a:cubicBezTo>
                  <a:cubicBezTo>
                    <a:pt x="429" y="162"/>
                    <a:pt x="432" y="187"/>
                    <a:pt x="426" y="201"/>
                  </a:cubicBezTo>
                  <a:cubicBezTo>
                    <a:pt x="423" y="208"/>
                    <a:pt x="419" y="211"/>
                    <a:pt x="413" y="212"/>
                  </a:cubicBezTo>
                  <a:cubicBezTo>
                    <a:pt x="410" y="212"/>
                    <a:pt x="409" y="214"/>
                    <a:pt x="409" y="217"/>
                  </a:cubicBezTo>
                  <a:cubicBezTo>
                    <a:pt x="409" y="219"/>
                    <a:pt x="411" y="220"/>
                    <a:pt x="413" y="220"/>
                  </a:cubicBezTo>
                  <a:cubicBezTo>
                    <a:pt x="413" y="220"/>
                    <a:pt x="413" y="220"/>
                    <a:pt x="414" y="220"/>
                  </a:cubicBezTo>
                  <a:cubicBezTo>
                    <a:pt x="423" y="219"/>
                    <a:pt x="430" y="214"/>
                    <a:pt x="434" y="205"/>
                  </a:cubicBezTo>
                  <a:cubicBezTo>
                    <a:pt x="439" y="194"/>
                    <a:pt x="439" y="178"/>
                    <a:pt x="436" y="165"/>
                  </a:cubicBezTo>
                  <a:cubicBezTo>
                    <a:pt x="437" y="165"/>
                    <a:pt x="438" y="165"/>
                    <a:pt x="439" y="165"/>
                  </a:cubicBezTo>
                  <a:cubicBezTo>
                    <a:pt x="443" y="165"/>
                    <a:pt x="447" y="164"/>
                    <a:pt x="450" y="160"/>
                  </a:cubicBezTo>
                  <a:cubicBezTo>
                    <a:pt x="451" y="158"/>
                    <a:pt x="451" y="156"/>
                    <a:pt x="449" y="154"/>
                  </a:cubicBezTo>
                  <a:cubicBezTo>
                    <a:pt x="447" y="153"/>
                    <a:pt x="444" y="153"/>
                    <a:pt x="443" y="155"/>
                  </a:cubicBezTo>
                  <a:cubicBezTo>
                    <a:pt x="442" y="157"/>
                    <a:pt x="437" y="156"/>
                    <a:pt x="433" y="155"/>
                  </a:cubicBezTo>
                  <a:cubicBezTo>
                    <a:pt x="432" y="152"/>
                    <a:pt x="430" y="149"/>
                    <a:pt x="429" y="147"/>
                  </a:cubicBezTo>
                  <a:cubicBezTo>
                    <a:pt x="418" y="131"/>
                    <a:pt x="405" y="124"/>
                    <a:pt x="391" y="116"/>
                  </a:cubicBezTo>
                  <a:cubicBezTo>
                    <a:pt x="383" y="112"/>
                    <a:pt x="376" y="108"/>
                    <a:pt x="368" y="102"/>
                  </a:cubicBezTo>
                  <a:cubicBezTo>
                    <a:pt x="371" y="101"/>
                    <a:pt x="373" y="99"/>
                    <a:pt x="376" y="96"/>
                  </a:cubicBezTo>
                  <a:cubicBezTo>
                    <a:pt x="390" y="84"/>
                    <a:pt x="384" y="74"/>
                    <a:pt x="379" y="66"/>
                  </a:cubicBezTo>
                  <a:cubicBezTo>
                    <a:pt x="376" y="61"/>
                    <a:pt x="374" y="56"/>
                    <a:pt x="374" y="50"/>
                  </a:cubicBezTo>
                  <a:cubicBezTo>
                    <a:pt x="374" y="47"/>
                    <a:pt x="372" y="45"/>
                    <a:pt x="370" y="45"/>
                  </a:cubicBezTo>
                  <a:cubicBezTo>
                    <a:pt x="367" y="45"/>
                    <a:pt x="365" y="47"/>
                    <a:pt x="365" y="49"/>
                  </a:cubicBezTo>
                  <a:cubicBezTo>
                    <a:pt x="365" y="58"/>
                    <a:pt x="369" y="65"/>
                    <a:pt x="372" y="70"/>
                  </a:cubicBezTo>
                  <a:cubicBezTo>
                    <a:pt x="377" y="78"/>
                    <a:pt x="379" y="82"/>
                    <a:pt x="370" y="90"/>
                  </a:cubicBezTo>
                  <a:cubicBezTo>
                    <a:pt x="364" y="96"/>
                    <a:pt x="362" y="95"/>
                    <a:pt x="355" y="94"/>
                  </a:cubicBezTo>
                  <a:cubicBezTo>
                    <a:pt x="353" y="93"/>
                    <a:pt x="351" y="93"/>
                    <a:pt x="349" y="93"/>
                  </a:cubicBezTo>
                  <a:cubicBezTo>
                    <a:pt x="346" y="92"/>
                    <a:pt x="346" y="92"/>
                    <a:pt x="346" y="92"/>
                  </a:cubicBezTo>
                  <a:cubicBezTo>
                    <a:pt x="333" y="90"/>
                    <a:pt x="315" y="87"/>
                    <a:pt x="302" y="92"/>
                  </a:cubicBezTo>
                  <a:cubicBezTo>
                    <a:pt x="298" y="94"/>
                    <a:pt x="295" y="96"/>
                    <a:pt x="292" y="97"/>
                  </a:cubicBezTo>
                  <a:cubicBezTo>
                    <a:pt x="285" y="101"/>
                    <a:pt x="278" y="104"/>
                    <a:pt x="269" y="105"/>
                  </a:cubicBezTo>
                  <a:cubicBezTo>
                    <a:pt x="263" y="106"/>
                    <a:pt x="257" y="103"/>
                    <a:pt x="250" y="100"/>
                  </a:cubicBezTo>
                  <a:cubicBezTo>
                    <a:pt x="244" y="98"/>
                    <a:pt x="238" y="95"/>
                    <a:pt x="232" y="94"/>
                  </a:cubicBezTo>
                  <a:cubicBezTo>
                    <a:pt x="218" y="93"/>
                    <a:pt x="207" y="92"/>
                    <a:pt x="194" y="86"/>
                  </a:cubicBezTo>
                  <a:cubicBezTo>
                    <a:pt x="191" y="82"/>
                    <a:pt x="175" y="60"/>
                    <a:pt x="174" y="57"/>
                  </a:cubicBezTo>
                  <a:cubicBezTo>
                    <a:pt x="172" y="51"/>
                    <a:pt x="177" y="40"/>
                    <a:pt x="180" y="33"/>
                  </a:cubicBezTo>
                  <a:cubicBezTo>
                    <a:pt x="181" y="33"/>
                    <a:pt x="181" y="33"/>
                    <a:pt x="181" y="33"/>
                  </a:cubicBezTo>
                  <a:cubicBezTo>
                    <a:pt x="181" y="33"/>
                    <a:pt x="181" y="33"/>
                    <a:pt x="181" y="33"/>
                  </a:cubicBezTo>
                  <a:cubicBezTo>
                    <a:pt x="181" y="32"/>
                    <a:pt x="181" y="32"/>
                    <a:pt x="181" y="32"/>
                  </a:cubicBezTo>
                  <a:cubicBezTo>
                    <a:pt x="202" y="22"/>
                    <a:pt x="226" y="20"/>
                    <a:pt x="226" y="20"/>
                  </a:cubicBezTo>
                  <a:cubicBezTo>
                    <a:pt x="257" y="20"/>
                    <a:pt x="257" y="20"/>
                    <a:pt x="257" y="20"/>
                  </a:cubicBezTo>
                  <a:cubicBezTo>
                    <a:pt x="258" y="20"/>
                    <a:pt x="258" y="20"/>
                    <a:pt x="258" y="20"/>
                  </a:cubicBezTo>
                  <a:cubicBezTo>
                    <a:pt x="258" y="24"/>
                    <a:pt x="259" y="30"/>
                    <a:pt x="260" y="36"/>
                  </a:cubicBezTo>
                  <a:cubicBezTo>
                    <a:pt x="260" y="38"/>
                    <a:pt x="261" y="40"/>
                    <a:pt x="261" y="42"/>
                  </a:cubicBezTo>
                  <a:cubicBezTo>
                    <a:pt x="259" y="42"/>
                    <a:pt x="257" y="41"/>
                    <a:pt x="254" y="41"/>
                  </a:cubicBezTo>
                  <a:cubicBezTo>
                    <a:pt x="246" y="41"/>
                    <a:pt x="238" y="40"/>
                    <a:pt x="230" y="44"/>
                  </a:cubicBezTo>
                  <a:cubicBezTo>
                    <a:pt x="226" y="45"/>
                    <a:pt x="223" y="51"/>
                    <a:pt x="220" y="58"/>
                  </a:cubicBezTo>
                  <a:cubicBezTo>
                    <a:pt x="219" y="61"/>
                    <a:pt x="217" y="66"/>
                    <a:pt x="215" y="68"/>
                  </a:cubicBezTo>
                  <a:cubicBezTo>
                    <a:pt x="214" y="67"/>
                    <a:pt x="212" y="67"/>
                    <a:pt x="210" y="69"/>
                  </a:cubicBezTo>
                  <a:cubicBezTo>
                    <a:pt x="209" y="70"/>
                    <a:pt x="209" y="73"/>
                    <a:pt x="210" y="75"/>
                  </a:cubicBezTo>
                  <a:cubicBezTo>
                    <a:pt x="212" y="77"/>
                    <a:pt x="214" y="77"/>
                    <a:pt x="215" y="77"/>
                  </a:cubicBezTo>
                  <a:cubicBezTo>
                    <a:pt x="216" y="77"/>
                    <a:pt x="216" y="77"/>
                    <a:pt x="216" y="77"/>
                  </a:cubicBezTo>
                  <a:cubicBezTo>
                    <a:pt x="222" y="76"/>
                    <a:pt x="224" y="70"/>
                    <a:pt x="228" y="62"/>
                  </a:cubicBezTo>
                  <a:cubicBezTo>
                    <a:pt x="230" y="58"/>
                    <a:pt x="232" y="52"/>
                    <a:pt x="234" y="51"/>
                  </a:cubicBezTo>
                  <a:cubicBezTo>
                    <a:pt x="240" y="49"/>
                    <a:pt x="247" y="49"/>
                    <a:pt x="254" y="50"/>
                  </a:cubicBezTo>
                  <a:cubicBezTo>
                    <a:pt x="256" y="50"/>
                    <a:pt x="259" y="50"/>
                    <a:pt x="262" y="50"/>
                  </a:cubicBezTo>
                  <a:cubicBezTo>
                    <a:pt x="264" y="63"/>
                    <a:pt x="264" y="74"/>
                    <a:pt x="256" y="76"/>
                  </a:cubicBezTo>
                  <a:cubicBezTo>
                    <a:pt x="254" y="76"/>
                    <a:pt x="252" y="79"/>
                    <a:pt x="253" y="81"/>
                  </a:cubicBezTo>
                  <a:cubicBezTo>
                    <a:pt x="253" y="83"/>
                    <a:pt x="255" y="84"/>
                    <a:pt x="257" y="84"/>
                  </a:cubicBezTo>
                  <a:cubicBezTo>
                    <a:pt x="258" y="84"/>
                    <a:pt x="258" y="84"/>
                    <a:pt x="258" y="84"/>
                  </a:cubicBezTo>
                  <a:cubicBezTo>
                    <a:pt x="277" y="80"/>
                    <a:pt x="272" y="54"/>
                    <a:pt x="268" y="35"/>
                  </a:cubicBezTo>
                  <a:cubicBezTo>
                    <a:pt x="267" y="27"/>
                    <a:pt x="266" y="20"/>
                    <a:pt x="266" y="17"/>
                  </a:cubicBezTo>
                  <a:cubicBezTo>
                    <a:pt x="266" y="16"/>
                    <a:pt x="266" y="16"/>
                    <a:pt x="266" y="16"/>
                  </a:cubicBezTo>
                  <a:cubicBezTo>
                    <a:pt x="272" y="14"/>
                    <a:pt x="278" y="13"/>
                    <a:pt x="285" y="13"/>
                  </a:cubicBezTo>
                  <a:cubicBezTo>
                    <a:pt x="295" y="13"/>
                    <a:pt x="305" y="15"/>
                    <a:pt x="310" y="17"/>
                  </a:cubicBezTo>
                  <a:cubicBezTo>
                    <a:pt x="310" y="27"/>
                    <a:pt x="319" y="44"/>
                    <a:pt x="319" y="45"/>
                  </a:cubicBezTo>
                  <a:cubicBezTo>
                    <a:pt x="320" y="48"/>
                    <a:pt x="321" y="51"/>
                    <a:pt x="319" y="54"/>
                  </a:cubicBezTo>
                  <a:cubicBezTo>
                    <a:pt x="318" y="59"/>
                    <a:pt x="312" y="63"/>
                    <a:pt x="307" y="65"/>
                  </a:cubicBezTo>
                  <a:cubicBezTo>
                    <a:pt x="305" y="66"/>
                    <a:pt x="304" y="69"/>
                    <a:pt x="305" y="71"/>
                  </a:cubicBezTo>
                  <a:cubicBezTo>
                    <a:pt x="305" y="73"/>
                    <a:pt x="307" y="74"/>
                    <a:pt x="309" y="74"/>
                  </a:cubicBezTo>
                  <a:cubicBezTo>
                    <a:pt x="309" y="74"/>
                    <a:pt x="310" y="74"/>
                    <a:pt x="310" y="74"/>
                  </a:cubicBezTo>
                  <a:cubicBezTo>
                    <a:pt x="318" y="71"/>
                    <a:pt x="325" y="64"/>
                    <a:pt x="327" y="57"/>
                  </a:cubicBezTo>
                  <a:cubicBezTo>
                    <a:pt x="328" y="56"/>
                    <a:pt x="328" y="56"/>
                    <a:pt x="328" y="56"/>
                  </a:cubicBezTo>
                  <a:cubicBezTo>
                    <a:pt x="330" y="57"/>
                    <a:pt x="332" y="57"/>
                    <a:pt x="335" y="57"/>
                  </a:cubicBezTo>
                  <a:cubicBezTo>
                    <a:pt x="336" y="57"/>
                    <a:pt x="338" y="57"/>
                    <a:pt x="339" y="57"/>
                  </a:cubicBezTo>
                  <a:cubicBezTo>
                    <a:pt x="343" y="56"/>
                    <a:pt x="346" y="54"/>
                    <a:pt x="348" y="50"/>
                  </a:cubicBezTo>
                  <a:cubicBezTo>
                    <a:pt x="349" y="48"/>
                    <a:pt x="348" y="45"/>
                    <a:pt x="346" y="44"/>
                  </a:cubicBezTo>
                  <a:cubicBezTo>
                    <a:pt x="344" y="43"/>
                    <a:pt x="342" y="43"/>
                    <a:pt x="340" y="45"/>
                  </a:cubicBezTo>
                  <a:cubicBezTo>
                    <a:pt x="339" y="47"/>
                    <a:pt x="338" y="48"/>
                    <a:pt x="337" y="49"/>
                  </a:cubicBezTo>
                  <a:cubicBezTo>
                    <a:pt x="334" y="49"/>
                    <a:pt x="330" y="47"/>
                    <a:pt x="329" y="47"/>
                  </a:cubicBezTo>
                  <a:cubicBezTo>
                    <a:pt x="329" y="47"/>
                    <a:pt x="329" y="47"/>
                    <a:pt x="328" y="47"/>
                  </a:cubicBezTo>
                  <a:cubicBezTo>
                    <a:pt x="328" y="45"/>
                    <a:pt x="328" y="43"/>
                    <a:pt x="327" y="41"/>
                  </a:cubicBezTo>
                  <a:cubicBezTo>
                    <a:pt x="324" y="35"/>
                    <a:pt x="319" y="23"/>
                    <a:pt x="318" y="17"/>
                  </a:cubicBezTo>
                  <a:cubicBezTo>
                    <a:pt x="321" y="17"/>
                    <a:pt x="323" y="16"/>
                    <a:pt x="326" y="16"/>
                  </a:cubicBezTo>
                  <a:cubicBezTo>
                    <a:pt x="335" y="16"/>
                    <a:pt x="344" y="21"/>
                    <a:pt x="344" y="21"/>
                  </a:cubicBezTo>
                  <a:cubicBezTo>
                    <a:pt x="345" y="22"/>
                    <a:pt x="347" y="22"/>
                    <a:pt x="348" y="22"/>
                  </a:cubicBezTo>
                  <a:cubicBezTo>
                    <a:pt x="354" y="21"/>
                    <a:pt x="359" y="21"/>
                    <a:pt x="363" y="21"/>
                  </a:cubicBezTo>
                  <a:cubicBezTo>
                    <a:pt x="382" y="21"/>
                    <a:pt x="389" y="27"/>
                    <a:pt x="391" y="30"/>
                  </a:cubicBezTo>
                  <a:cubicBezTo>
                    <a:pt x="390" y="30"/>
                    <a:pt x="390" y="30"/>
                    <a:pt x="390" y="30"/>
                  </a:cubicBezTo>
                  <a:cubicBezTo>
                    <a:pt x="386" y="41"/>
                    <a:pt x="389" y="50"/>
                    <a:pt x="391" y="57"/>
                  </a:cubicBezTo>
                  <a:cubicBezTo>
                    <a:pt x="392" y="62"/>
                    <a:pt x="394" y="67"/>
                    <a:pt x="393" y="73"/>
                  </a:cubicBezTo>
                  <a:cubicBezTo>
                    <a:pt x="393" y="75"/>
                    <a:pt x="394" y="77"/>
                    <a:pt x="397" y="78"/>
                  </a:cubicBezTo>
                  <a:cubicBezTo>
                    <a:pt x="397" y="78"/>
                    <a:pt x="397" y="78"/>
                    <a:pt x="397" y="78"/>
                  </a:cubicBezTo>
                  <a:cubicBezTo>
                    <a:pt x="399" y="78"/>
                    <a:pt x="401" y="76"/>
                    <a:pt x="402" y="74"/>
                  </a:cubicBezTo>
                  <a:cubicBezTo>
                    <a:pt x="402" y="67"/>
                    <a:pt x="401" y="61"/>
                    <a:pt x="399" y="55"/>
                  </a:cubicBezTo>
                  <a:cubicBezTo>
                    <a:pt x="397" y="48"/>
                    <a:pt x="396" y="43"/>
                    <a:pt x="397" y="36"/>
                  </a:cubicBezTo>
                  <a:cubicBezTo>
                    <a:pt x="398" y="36"/>
                    <a:pt x="398" y="36"/>
                    <a:pt x="398" y="36"/>
                  </a:cubicBezTo>
                  <a:cubicBezTo>
                    <a:pt x="419" y="35"/>
                    <a:pt x="429" y="49"/>
                    <a:pt x="430" y="50"/>
                  </a:cubicBezTo>
                  <a:cubicBezTo>
                    <a:pt x="430" y="50"/>
                    <a:pt x="430" y="50"/>
                    <a:pt x="430" y="50"/>
                  </a:cubicBezTo>
                  <a:cubicBezTo>
                    <a:pt x="430" y="57"/>
                    <a:pt x="426" y="63"/>
                    <a:pt x="421" y="68"/>
                  </a:cubicBezTo>
                  <a:cubicBezTo>
                    <a:pt x="417" y="75"/>
                    <a:pt x="411" y="83"/>
                    <a:pt x="413" y="93"/>
                  </a:cubicBezTo>
                  <a:cubicBezTo>
                    <a:pt x="416" y="103"/>
                    <a:pt x="425" y="108"/>
                    <a:pt x="435" y="112"/>
                  </a:cubicBezTo>
                  <a:cubicBezTo>
                    <a:pt x="442" y="116"/>
                    <a:pt x="449" y="119"/>
                    <a:pt x="452" y="124"/>
                  </a:cubicBezTo>
                  <a:cubicBezTo>
                    <a:pt x="452" y="126"/>
                    <a:pt x="454" y="126"/>
                    <a:pt x="455" y="126"/>
                  </a:cubicBezTo>
                  <a:cubicBezTo>
                    <a:pt x="456" y="126"/>
                    <a:pt x="457" y="126"/>
                    <a:pt x="457" y="126"/>
                  </a:cubicBezTo>
                  <a:cubicBezTo>
                    <a:pt x="459" y="125"/>
                    <a:pt x="460" y="122"/>
                    <a:pt x="459" y="120"/>
                  </a:cubicBezTo>
                  <a:cubicBezTo>
                    <a:pt x="455" y="113"/>
                    <a:pt x="447" y="108"/>
                    <a:pt x="439" y="104"/>
                  </a:cubicBezTo>
                  <a:cubicBezTo>
                    <a:pt x="431" y="101"/>
                    <a:pt x="423" y="97"/>
                    <a:pt x="422" y="91"/>
                  </a:cubicBezTo>
                  <a:cubicBezTo>
                    <a:pt x="420" y="85"/>
                    <a:pt x="423" y="80"/>
                    <a:pt x="428" y="74"/>
                  </a:cubicBezTo>
                  <a:cubicBezTo>
                    <a:pt x="433" y="68"/>
                    <a:pt x="438" y="61"/>
                    <a:pt x="438" y="52"/>
                  </a:cubicBezTo>
                  <a:cubicBezTo>
                    <a:pt x="450" y="52"/>
                    <a:pt x="455" y="57"/>
                    <a:pt x="462" y="65"/>
                  </a:cubicBezTo>
                  <a:cubicBezTo>
                    <a:pt x="467" y="71"/>
                    <a:pt x="473" y="78"/>
                    <a:pt x="482" y="83"/>
                  </a:cubicBezTo>
                  <a:cubicBezTo>
                    <a:pt x="501" y="93"/>
                    <a:pt x="500" y="108"/>
                    <a:pt x="500" y="109"/>
                  </a:cubicBezTo>
                  <a:cubicBezTo>
                    <a:pt x="500" y="109"/>
                    <a:pt x="500" y="109"/>
                    <a:pt x="500" y="110"/>
                  </a:cubicBezTo>
                  <a:cubicBezTo>
                    <a:pt x="497" y="115"/>
                    <a:pt x="493" y="119"/>
                    <a:pt x="489" y="123"/>
                  </a:cubicBezTo>
                  <a:cubicBezTo>
                    <a:pt x="485" y="127"/>
                    <a:pt x="481" y="131"/>
                    <a:pt x="478" y="137"/>
                  </a:cubicBezTo>
                  <a:cubicBezTo>
                    <a:pt x="473" y="145"/>
                    <a:pt x="474" y="154"/>
                    <a:pt x="476" y="162"/>
                  </a:cubicBezTo>
                  <a:cubicBezTo>
                    <a:pt x="478" y="169"/>
                    <a:pt x="479" y="174"/>
                    <a:pt x="475" y="179"/>
                  </a:cubicBezTo>
                  <a:cubicBezTo>
                    <a:pt x="474" y="181"/>
                    <a:pt x="474" y="184"/>
                    <a:pt x="476" y="185"/>
                  </a:cubicBezTo>
                  <a:cubicBezTo>
                    <a:pt x="477" y="186"/>
                    <a:pt x="478" y="186"/>
                    <a:pt x="479" y="186"/>
                  </a:cubicBezTo>
                  <a:cubicBezTo>
                    <a:pt x="480" y="186"/>
                    <a:pt x="481" y="186"/>
                    <a:pt x="482" y="184"/>
                  </a:cubicBezTo>
                  <a:cubicBezTo>
                    <a:pt x="488" y="176"/>
                    <a:pt x="486" y="167"/>
                    <a:pt x="485" y="160"/>
                  </a:cubicBezTo>
                  <a:cubicBezTo>
                    <a:pt x="483" y="153"/>
                    <a:pt x="482" y="147"/>
                    <a:pt x="485" y="141"/>
                  </a:cubicBezTo>
                  <a:cubicBezTo>
                    <a:pt x="488" y="137"/>
                    <a:pt x="491" y="133"/>
                    <a:pt x="495" y="129"/>
                  </a:cubicBezTo>
                  <a:cubicBezTo>
                    <a:pt x="499" y="125"/>
                    <a:pt x="502" y="121"/>
                    <a:pt x="505" y="117"/>
                  </a:cubicBezTo>
                  <a:cubicBezTo>
                    <a:pt x="521" y="127"/>
                    <a:pt x="520" y="144"/>
                    <a:pt x="519" y="160"/>
                  </a:cubicBezTo>
                  <a:cubicBezTo>
                    <a:pt x="518" y="168"/>
                    <a:pt x="518" y="175"/>
                    <a:pt x="520" y="180"/>
                  </a:cubicBezTo>
                  <a:cubicBezTo>
                    <a:pt x="523" y="189"/>
                    <a:pt x="518" y="203"/>
                    <a:pt x="514" y="212"/>
                  </a:cubicBezTo>
                  <a:cubicBezTo>
                    <a:pt x="509" y="206"/>
                    <a:pt x="503" y="203"/>
                    <a:pt x="496" y="202"/>
                  </a:cubicBezTo>
                  <a:cubicBezTo>
                    <a:pt x="479" y="201"/>
                    <a:pt x="461" y="215"/>
                    <a:pt x="443" y="229"/>
                  </a:cubicBezTo>
                  <a:cubicBezTo>
                    <a:pt x="425" y="244"/>
                    <a:pt x="407" y="259"/>
                    <a:pt x="392" y="253"/>
                  </a:cubicBezTo>
                  <a:cubicBezTo>
                    <a:pt x="390" y="252"/>
                    <a:pt x="387" y="254"/>
                    <a:pt x="386" y="256"/>
                  </a:cubicBezTo>
                  <a:cubicBezTo>
                    <a:pt x="386" y="258"/>
                    <a:pt x="387" y="261"/>
                    <a:pt x="389" y="261"/>
                  </a:cubicBezTo>
                  <a:cubicBezTo>
                    <a:pt x="392" y="262"/>
                    <a:pt x="396" y="263"/>
                    <a:pt x="399" y="263"/>
                  </a:cubicBezTo>
                  <a:cubicBezTo>
                    <a:pt x="415" y="263"/>
                    <a:pt x="432" y="249"/>
                    <a:pt x="449" y="236"/>
                  </a:cubicBezTo>
                  <a:cubicBezTo>
                    <a:pt x="451" y="234"/>
                    <a:pt x="452" y="233"/>
                    <a:pt x="454" y="231"/>
                  </a:cubicBezTo>
                  <a:cubicBezTo>
                    <a:pt x="453" y="238"/>
                    <a:pt x="454" y="244"/>
                    <a:pt x="460" y="248"/>
                  </a:cubicBezTo>
                  <a:cubicBezTo>
                    <a:pt x="467" y="252"/>
                    <a:pt x="466" y="257"/>
                    <a:pt x="466" y="258"/>
                  </a:cubicBezTo>
                  <a:cubicBezTo>
                    <a:pt x="466" y="260"/>
                    <a:pt x="467" y="262"/>
                    <a:pt x="470" y="263"/>
                  </a:cubicBezTo>
                  <a:cubicBezTo>
                    <a:pt x="470" y="263"/>
                    <a:pt x="470" y="263"/>
                    <a:pt x="470" y="263"/>
                  </a:cubicBezTo>
                  <a:cubicBezTo>
                    <a:pt x="472" y="263"/>
                    <a:pt x="474" y="262"/>
                    <a:pt x="475" y="259"/>
                  </a:cubicBezTo>
                  <a:cubicBezTo>
                    <a:pt x="475" y="259"/>
                    <a:pt x="477" y="248"/>
                    <a:pt x="465" y="241"/>
                  </a:cubicBezTo>
                  <a:cubicBezTo>
                    <a:pt x="460" y="238"/>
                    <a:pt x="465" y="226"/>
                    <a:pt x="466" y="223"/>
                  </a:cubicBezTo>
                  <a:cubicBezTo>
                    <a:pt x="466" y="223"/>
                    <a:pt x="466" y="222"/>
                    <a:pt x="466" y="222"/>
                  </a:cubicBezTo>
                  <a:cubicBezTo>
                    <a:pt x="477" y="215"/>
                    <a:pt x="486" y="210"/>
                    <a:pt x="495" y="211"/>
                  </a:cubicBezTo>
                  <a:cubicBezTo>
                    <a:pt x="501" y="212"/>
                    <a:pt x="506" y="215"/>
                    <a:pt x="512" y="221"/>
                  </a:cubicBezTo>
                  <a:cubicBezTo>
                    <a:pt x="509" y="235"/>
                    <a:pt x="488" y="258"/>
                    <a:pt x="473" y="269"/>
                  </a:cubicBezTo>
                  <a:cubicBezTo>
                    <a:pt x="466" y="274"/>
                    <a:pt x="423" y="279"/>
                    <a:pt x="385" y="281"/>
                  </a:cubicBezTo>
                  <a:cubicBezTo>
                    <a:pt x="382" y="281"/>
                    <a:pt x="380" y="283"/>
                    <a:pt x="379" y="285"/>
                  </a:cubicBezTo>
                  <a:cubicBezTo>
                    <a:pt x="378" y="288"/>
                    <a:pt x="379" y="291"/>
                    <a:pt x="381" y="292"/>
                  </a:cubicBezTo>
                  <a:cubicBezTo>
                    <a:pt x="381" y="293"/>
                    <a:pt x="381" y="295"/>
                    <a:pt x="381" y="296"/>
                  </a:cubicBezTo>
                  <a:cubicBezTo>
                    <a:pt x="381" y="300"/>
                    <a:pt x="377" y="306"/>
                    <a:pt x="374" y="308"/>
                  </a:cubicBezTo>
                  <a:cubicBezTo>
                    <a:pt x="370" y="310"/>
                    <a:pt x="367" y="314"/>
                    <a:pt x="362" y="318"/>
                  </a:cubicBezTo>
                  <a:cubicBezTo>
                    <a:pt x="356" y="324"/>
                    <a:pt x="349" y="332"/>
                    <a:pt x="340" y="336"/>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Regular" charset="0"/>
              </a:endParaRPr>
            </a:p>
          </p:txBody>
        </p:sp>
      </p:grpSp>
      <p:grpSp>
        <p:nvGrpSpPr>
          <p:cNvPr id="8" name="Group 7"/>
          <p:cNvGrpSpPr/>
          <p:nvPr/>
        </p:nvGrpSpPr>
        <p:grpSpPr>
          <a:xfrm>
            <a:off x="3606968" y="4119753"/>
            <a:ext cx="1501696" cy="1501696"/>
            <a:chOff x="3762262" y="2135688"/>
            <a:chExt cx="1501696" cy="1501696"/>
          </a:xfrm>
        </p:grpSpPr>
        <p:sp>
          <p:nvSpPr>
            <p:cNvPr id="9" name="Oval 8"/>
            <p:cNvSpPr/>
            <p:nvPr/>
          </p:nvSpPr>
          <p:spPr>
            <a:xfrm>
              <a:off x="4088450" y="2456414"/>
              <a:ext cx="860246" cy="8602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rPr>
                <a:t>01</a:t>
              </a:r>
            </a:p>
            <a:p>
              <a:pPr algn="ctr">
                <a:lnSpc>
                  <a:spcPct val="80000"/>
                </a:lnSpc>
              </a:pPr>
              <a:r>
                <a:rPr lang="en-US" sz="1200" dirty="0">
                  <a:latin typeface="Open Sans Regular" charset="0"/>
                </a:rPr>
                <a:t>STEP</a:t>
              </a:r>
            </a:p>
          </p:txBody>
        </p:sp>
        <p:sp>
          <p:nvSpPr>
            <p:cNvPr id="10" name="Oval 9"/>
            <p:cNvSpPr/>
            <p:nvPr/>
          </p:nvSpPr>
          <p:spPr>
            <a:xfrm>
              <a:off x="3977184" y="2345148"/>
              <a:ext cx="1082776" cy="1082776"/>
            </a:xfrm>
            <a:prstGeom prst="ellipse">
              <a:avLst/>
            </a:prstGeom>
            <a:noFill/>
            <a:ln w="50800">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sp>
          <p:nvSpPr>
            <p:cNvPr id="11" name="Oval 10"/>
            <p:cNvSpPr/>
            <p:nvPr/>
          </p:nvSpPr>
          <p:spPr>
            <a:xfrm>
              <a:off x="3847352" y="2220778"/>
              <a:ext cx="1331517" cy="1331517"/>
            </a:xfrm>
            <a:prstGeom prst="ellipse">
              <a:avLst/>
            </a:prstGeom>
            <a:no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sp>
          <p:nvSpPr>
            <p:cNvPr id="12" name="Oval 11"/>
            <p:cNvSpPr/>
            <p:nvPr/>
          </p:nvSpPr>
          <p:spPr>
            <a:xfrm>
              <a:off x="3762262" y="2135688"/>
              <a:ext cx="1501696" cy="1501696"/>
            </a:xfrm>
            <a:prstGeom prst="ellipse">
              <a:avLst/>
            </a:prstGeom>
            <a:noFill/>
            <a:ln>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grpSp>
      <p:grpSp>
        <p:nvGrpSpPr>
          <p:cNvPr id="13" name="Group 12"/>
          <p:cNvGrpSpPr/>
          <p:nvPr/>
        </p:nvGrpSpPr>
        <p:grpSpPr>
          <a:xfrm>
            <a:off x="4405768" y="2397393"/>
            <a:ext cx="1501696" cy="1501696"/>
            <a:chOff x="3762262" y="2135688"/>
            <a:chExt cx="1501696" cy="1501696"/>
          </a:xfrm>
        </p:grpSpPr>
        <p:sp>
          <p:nvSpPr>
            <p:cNvPr id="14" name="Oval 13"/>
            <p:cNvSpPr/>
            <p:nvPr/>
          </p:nvSpPr>
          <p:spPr>
            <a:xfrm>
              <a:off x="4088450" y="2456414"/>
              <a:ext cx="860246" cy="8602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rPr>
                <a:t>02</a:t>
              </a:r>
            </a:p>
            <a:p>
              <a:pPr algn="ctr">
                <a:lnSpc>
                  <a:spcPct val="80000"/>
                </a:lnSpc>
              </a:pPr>
              <a:r>
                <a:rPr lang="en-US" sz="1200" dirty="0">
                  <a:latin typeface="Open Sans Regular" charset="0"/>
                </a:rPr>
                <a:t>STEP</a:t>
              </a:r>
            </a:p>
          </p:txBody>
        </p:sp>
        <p:sp>
          <p:nvSpPr>
            <p:cNvPr id="15" name="Oval 14"/>
            <p:cNvSpPr/>
            <p:nvPr/>
          </p:nvSpPr>
          <p:spPr>
            <a:xfrm>
              <a:off x="3977184" y="2345148"/>
              <a:ext cx="1082776" cy="1082776"/>
            </a:xfrm>
            <a:prstGeom prst="ellipse">
              <a:avLst/>
            </a:prstGeom>
            <a:noFill/>
            <a:ln w="508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sp>
          <p:nvSpPr>
            <p:cNvPr id="16" name="Oval 15"/>
            <p:cNvSpPr/>
            <p:nvPr/>
          </p:nvSpPr>
          <p:spPr>
            <a:xfrm>
              <a:off x="3847352" y="2220778"/>
              <a:ext cx="1331517" cy="1331517"/>
            </a:xfrm>
            <a:prstGeom prst="ellipse">
              <a:avLst/>
            </a:prstGeom>
            <a:noFill/>
            <a:ln>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sp>
          <p:nvSpPr>
            <p:cNvPr id="17" name="Oval 16"/>
            <p:cNvSpPr/>
            <p:nvPr/>
          </p:nvSpPr>
          <p:spPr>
            <a:xfrm>
              <a:off x="3762262" y="2135688"/>
              <a:ext cx="1501696" cy="1501696"/>
            </a:xfrm>
            <a:prstGeom prst="ellipse">
              <a:avLst/>
            </a:prstGeom>
            <a:noFill/>
            <a:ln>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grpSp>
      <p:grpSp>
        <p:nvGrpSpPr>
          <p:cNvPr id="18" name="Group 17"/>
          <p:cNvGrpSpPr/>
          <p:nvPr/>
        </p:nvGrpSpPr>
        <p:grpSpPr>
          <a:xfrm>
            <a:off x="6607460" y="3247938"/>
            <a:ext cx="1501696" cy="1501696"/>
            <a:chOff x="3762262" y="2135688"/>
            <a:chExt cx="1501696" cy="1501696"/>
          </a:xfrm>
        </p:grpSpPr>
        <p:sp>
          <p:nvSpPr>
            <p:cNvPr id="19" name="Oval 18"/>
            <p:cNvSpPr/>
            <p:nvPr/>
          </p:nvSpPr>
          <p:spPr>
            <a:xfrm>
              <a:off x="4088450" y="2456414"/>
              <a:ext cx="860246" cy="86024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sz="2400" dirty="0">
                  <a:latin typeface="Open Sans Regular" charset="0"/>
                </a:rPr>
                <a:t>03</a:t>
              </a:r>
            </a:p>
            <a:p>
              <a:pPr algn="ctr">
                <a:lnSpc>
                  <a:spcPct val="80000"/>
                </a:lnSpc>
              </a:pPr>
              <a:r>
                <a:rPr lang="en-US" sz="1200" dirty="0">
                  <a:latin typeface="Open Sans Regular" charset="0"/>
                </a:rPr>
                <a:t>STEP</a:t>
              </a:r>
            </a:p>
          </p:txBody>
        </p:sp>
        <p:sp>
          <p:nvSpPr>
            <p:cNvPr id="20" name="Oval 19"/>
            <p:cNvSpPr/>
            <p:nvPr/>
          </p:nvSpPr>
          <p:spPr>
            <a:xfrm>
              <a:off x="3977184" y="2345148"/>
              <a:ext cx="1082776" cy="1082776"/>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sp>
          <p:nvSpPr>
            <p:cNvPr id="21" name="Oval 20"/>
            <p:cNvSpPr/>
            <p:nvPr/>
          </p:nvSpPr>
          <p:spPr>
            <a:xfrm>
              <a:off x="3847352" y="2220778"/>
              <a:ext cx="1331517" cy="1331517"/>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sp>
          <p:nvSpPr>
            <p:cNvPr id="22" name="Oval 21"/>
            <p:cNvSpPr/>
            <p:nvPr/>
          </p:nvSpPr>
          <p:spPr>
            <a:xfrm>
              <a:off x="3762262" y="2135688"/>
              <a:ext cx="1501696" cy="150169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600" dirty="0">
                <a:latin typeface="Open Sans Regular" charset="0"/>
              </a:endParaRPr>
            </a:p>
          </p:txBody>
        </p:sp>
      </p:grpSp>
      <p:sp>
        <p:nvSpPr>
          <p:cNvPr id="23" name="Right Arrow 22"/>
          <p:cNvSpPr/>
          <p:nvPr/>
        </p:nvSpPr>
        <p:spPr>
          <a:xfrm>
            <a:off x="5757001" y="2117735"/>
            <a:ext cx="876143" cy="508944"/>
          </a:xfrm>
          <a:prstGeom prst="rightArrow">
            <a:avLst/>
          </a:prstGeom>
          <a:gradFill>
            <a:gsLst>
              <a:gs pos="0">
                <a:schemeClr val="bg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26" name="Rectangle 25"/>
          <p:cNvSpPr/>
          <p:nvPr/>
        </p:nvSpPr>
        <p:spPr>
          <a:xfrm>
            <a:off x="647838" y="4532350"/>
            <a:ext cx="2235200" cy="1153842"/>
          </a:xfrm>
          <a:prstGeom prst="rect">
            <a:avLst/>
          </a:prstGeom>
        </p:spPr>
        <p:txBody>
          <a:bodyPr wrap="square" lIns="121920" rIns="121920" bIns="60960">
            <a:spAutoFit/>
          </a:bodyPr>
          <a:lstStyle/>
          <a:p>
            <a:pPr algn="r">
              <a:lnSpc>
                <a:spcPct val="89000"/>
              </a:lnSpc>
              <a:spcBef>
                <a:spcPts val="600"/>
              </a:spcBef>
            </a:pPr>
            <a:r>
              <a:rPr lang="en-US" sz="1200" b="1" spc="200" dirty="0">
                <a:ea typeface="Open Sans Semibold" charset="0"/>
                <a:cs typeface="Open Sans Semibold" charset="0"/>
              </a:rPr>
              <a:t>YOUR TITLE HERE</a:t>
            </a:r>
          </a:p>
          <a:p>
            <a:pPr algn="r">
              <a:lnSpc>
                <a:spcPct val="150000"/>
              </a:lnSpc>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7" name="Rectangle 26"/>
          <p:cNvSpPr/>
          <p:nvPr/>
        </p:nvSpPr>
        <p:spPr>
          <a:xfrm>
            <a:off x="6758882" y="1947093"/>
            <a:ext cx="3147118" cy="876843"/>
          </a:xfrm>
          <a:prstGeom prst="rect">
            <a:avLst/>
          </a:prstGeom>
        </p:spPr>
        <p:txBody>
          <a:bodyPr wrap="square" lIns="121920" rIns="121920" bIns="60960">
            <a:spAutoFit/>
          </a:bodyPr>
          <a:lstStyle/>
          <a:p>
            <a:pPr>
              <a:lnSpc>
                <a:spcPct val="89000"/>
              </a:lnSpc>
              <a:spcBef>
                <a:spcPts val="600"/>
              </a:spcBef>
            </a:pPr>
            <a:r>
              <a:rPr lang="en-US" sz="1200" b="1" spc="200" dirty="0">
                <a:ea typeface="Open Sans Semibold" charset="0"/>
                <a:cs typeface="Open Sans Semibold" charset="0"/>
              </a:rPr>
              <a:t>YOUR TITLE HERE</a:t>
            </a:r>
          </a:p>
          <a:p>
            <a:pPr>
              <a:lnSpc>
                <a:spcPct val="150000"/>
              </a:lnSpc>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8" name="Rectangle 27"/>
          <p:cNvSpPr/>
          <p:nvPr/>
        </p:nvSpPr>
        <p:spPr>
          <a:xfrm>
            <a:off x="9096856" y="3571555"/>
            <a:ext cx="2235200" cy="1153842"/>
          </a:xfrm>
          <a:prstGeom prst="rect">
            <a:avLst/>
          </a:prstGeom>
        </p:spPr>
        <p:txBody>
          <a:bodyPr wrap="square" lIns="121920" rIns="121920" bIns="60960">
            <a:spAutoFit/>
          </a:bodyPr>
          <a:lstStyle/>
          <a:p>
            <a:pPr>
              <a:lnSpc>
                <a:spcPct val="89000"/>
              </a:lnSpc>
              <a:spcBef>
                <a:spcPts val="600"/>
              </a:spcBef>
            </a:pPr>
            <a:r>
              <a:rPr lang="en-US" sz="1200" b="1" spc="200" dirty="0">
                <a:ea typeface="Open Sans Semibold" charset="0"/>
                <a:cs typeface="Open Sans Semibold" charset="0"/>
              </a:rPr>
              <a:t>YOUR TITLE HERE</a:t>
            </a:r>
          </a:p>
          <a:p>
            <a:pPr>
              <a:lnSpc>
                <a:spcPct val="150000"/>
              </a:lnSpc>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9" name="Title 1">
            <a:extLst>
              <a:ext uri="{FF2B5EF4-FFF2-40B4-BE49-F238E27FC236}">
                <a16:creationId xmlns:a16="http://schemas.microsoft.com/office/drawing/2014/main" id="{8ABB8EBE-2FC8-43CF-89D6-377B01BD93B6}"/>
              </a:ext>
            </a:extLst>
          </p:cNvPr>
          <p:cNvSpPr txBox="1">
            <a:spLocks/>
          </p:cNvSpPr>
          <p:nvPr/>
        </p:nvSpPr>
        <p:spPr>
          <a:xfrm>
            <a:off x="2352675" y="767524"/>
            <a:ext cx="7486650" cy="8925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t>Infographic</a:t>
            </a:r>
            <a:r>
              <a:rPr lang="en-US" sz="4800">
                <a:solidFill>
                  <a:schemeClr val="accent5"/>
                </a:solidFill>
              </a:rPr>
              <a:t>.</a:t>
            </a:r>
            <a:endParaRPr lang="en-US" sz="4800" dirty="0">
              <a:solidFill>
                <a:schemeClr val="accent5"/>
              </a:solidFill>
            </a:endParaRPr>
          </a:p>
        </p:txBody>
      </p:sp>
    </p:spTree>
    <p:extLst>
      <p:ext uri="{BB962C8B-B14F-4D97-AF65-F5344CB8AC3E}">
        <p14:creationId xmlns:p14="http://schemas.microsoft.com/office/powerpoint/2010/main" val="1504528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flipH="1">
            <a:off x="3520496" y="2742837"/>
            <a:ext cx="876143" cy="508944"/>
          </a:xfrm>
          <a:prstGeom prst="rightArrow">
            <a:avLst/>
          </a:prstGeom>
          <a:gradFill>
            <a:gsLst>
              <a:gs pos="0">
                <a:schemeClr val="bg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Right Arrow 3"/>
          <p:cNvSpPr/>
          <p:nvPr/>
        </p:nvSpPr>
        <p:spPr>
          <a:xfrm>
            <a:off x="7069178" y="1943994"/>
            <a:ext cx="876143" cy="508944"/>
          </a:xfrm>
          <a:prstGeom prst="rightArrow">
            <a:avLst/>
          </a:prstGeom>
          <a:gradFill>
            <a:gsLst>
              <a:gs pos="0">
                <a:schemeClr val="bg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Right Arrow 5"/>
          <p:cNvSpPr/>
          <p:nvPr/>
        </p:nvSpPr>
        <p:spPr>
          <a:xfrm>
            <a:off x="8071059" y="3772794"/>
            <a:ext cx="876143" cy="508944"/>
          </a:xfrm>
          <a:prstGeom prst="rightArrow">
            <a:avLst/>
          </a:prstGeom>
          <a:gradFill>
            <a:gsLst>
              <a:gs pos="0">
                <a:schemeClr val="bg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ight Arrow 8"/>
          <p:cNvSpPr/>
          <p:nvPr/>
        </p:nvSpPr>
        <p:spPr>
          <a:xfrm flipH="1">
            <a:off x="4074533" y="4594740"/>
            <a:ext cx="876143" cy="508944"/>
          </a:xfrm>
          <a:prstGeom prst="rightArrow">
            <a:avLst/>
          </a:prstGeom>
          <a:gradFill>
            <a:gsLst>
              <a:gs pos="0">
                <a:schemeClr val="bg1"/>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ight Arrow 9"/>
          <p:cNvSpPr/>
          <p:nvPr/>
        </p:nvSpPr>
        <p:spPr>
          <a:xfrm>
            <a:off x="7069178" y="5497782"/>
            <a:ext cx="876143" cy="508944"/>
          </a:xfrm>
          <a:prstGeom prst="rightArrow">
            <a:avLst/>
          </a:prstGeom>
          <a:gradFill>
            <a:gsLst>
              <a:gs pos="0">
                <a:schemeClr val="bg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Freeform 5"/>
          <p:cNvSpPr>
            <a:spLocks noEditPoints="1"/>
          </p:cNvSpPr>
          <p:nvPr/>
        </p:nvSpPr>
        <p:spPr bwMode="auto">
          <a:xfrm>
            <a:off x="5050689" y="1625600"/>
            <a:ext cx="1998663" cy="955675"/>
          </a:xfrm>
          <a:custGeom>
            <a:avLst/>
            <a:gdLst>
              <a:gd name="T0" fmla="*/ 42 w 119"/>
              <a:gd name="T1" fmla="*/ 41 h 57"/>
              <a:gd name="T2" fmla="*/ 41 w 119"/>
              <a:gd name="T3" fmla="*/ 23 h 57"/>
              <a:gd name="T4" fmla="*/ 42 w 119"/>
              <a:gd name="T5" fmla="*/ 12 h 57"/>
              <a:gd name="T6" fmla="*/ 57 w 119"/>
              <a:gd name="T7" fmla="*/ 3 h 57"/>
              <a:gd name="T8" fmla="*/ 65 w 119"/>
              <a:gd name="T9" fmla="*/ 14 h 57"/>
              <a:gd name="T10" fmla="*/ 69 w 119"/>
              <a:gd name="T11" fmla="*/ 50 h 57"/>
              <a:gd name="T12" fmla="*/ 69 w 119"/>
              <a:gd name="T13" fmla="*/ 51 h 57"/>
              <a:gd name="T14" fmla="*/ 70 w 119"/>
              <a:gd name="T15" fmla="*/ 57 h 57"/>
              <a:gd name="T16" fmla="*/ 44 w 119"/>
              <a:gd name="T17" fmla="*/ 57 h 57"/>
              <a:gd name="T18" fmla="*/ 42 w 119"/>
              <a:gd name="T19" fmla="*/ 41 h 57"/>
              <a:gd name="T20" fmla="*/ 93 w 119"/>
              <a:gd name="T21" fmla="*/ 57 h 57"/>
              <a:gd name="T22" fmla="*/ 119 w 119"/>
              <a:gd name="T23" fmla="*/ 57 h 57"/>
              <a:gd name="T24" fmla="*/ 119 w 119"/>
              <a:gd name="T25" fmla="*/ 42 h 57"/>
              <a:gd name="T26" fmla="*/ 116 w 119"/>
              <a:gd name="T27" fmla="*/ 21 h 57"/>
              <a:gd name="T28" fmla="*/ 114 w 119"/>
              <a:gd name="T29" fmla="*/ 18 h 57"/>
              <a:gd name="T30" fmla="*/ 98 w 119"/>
              <a:gd name="T31" fmla="*/ 18 h 57"/>
              <a:gd name="T32" fmla="*/ 95 w 119"/>
              <a:gd name="T33" fmla="*/ 37 h 57"/>
              <a:gd name="T34" fmla="*/ 93 w 119"/>
              <a:gd name="T35" fmla="*/ 55 h 57"/>
              <a:gd name="T36" fmla="*/ 93 w 119"/>
              <a:gd name="T37" fmla="*/ 57 h 57"/>
              <a:gd name="T38" fmla="*/ 4 w 119"/>
              <a:gd name="T39" fmla="*/ 57 h 57"/>
              <a:gd name="T40" fmla="*/ 27 w 119"/>
              <a:gd name="T41" fmla="*/ 57 h 57"/>
              <a:gd name="T42" fmla="*/ 22 w 119"/>
              <a:gd name="T43" fmla="*/ 35 h 57"/>
              <a:gd name="T44" fmla="*/ 17 w 119"/>
              <a:gd name="T45" fmla="*/ 25 h 57"/>
              <a:gd name="T46" fmla="*/ 3 w 119"/>
              <a:gd name="T47" fmla="*/ 29 h 57"/>
              <a:gd name="T48" fmla="*/ 3 w 119"/>
              <a:gd name="T49" fmla="*/ 50 h 57"/>
              <a:gd name="T50" fmla="*/ 4 w 119"/>
              <a:gd name="T5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 h="57">
                <a:moveTo>
                  <a:pt x="42" y="41"/>
                </a:moveTo>
                <a:cubicBezTo>
                  <a:pt x="42" y="35"/>
                  <a:pt x="41" y="29"/>
                  <a:pt x="41" y="23"/>
                </a:cubicBezTo>
                <a:cubicBezTo>
                  <a:pt x="41" y="20"/>
                  <a:pt x="41" y="16"/>
                  <a:pt x="42" y="12"/>
                </a:cubicBezTo>
                <a:cubicBezTo>
                  <a:pt x="43" y="5"/>
                  <a:pt x="50" y="0"/>
                  <a:pt x="57" y="3"/>
                </a:cubicBezTo>
                <a:cubicBezTo>
                  <a:pt x="61" y="6"/>
                  <a:pt x="64" y="9"/>
                  <a:pt x="65" y="14"/>
                </a:cubicBezTo>
                <a:cubicBezTo>
                  <a:pt x="66" y="26"/>
                  <a:pt x="68" y="38"/>
                  <a:pt x="69" y="50"/>
                </a:cubicBezTo>
                <a:cubicBezTo>
                  <a:pt x="69" y="50"/>
                  <a:pt x="69" y="51"/>
                  <a:pt x="69" y="51"/>
                </a:cubicBezTo>
                <a:cubicBezTo>
                  <a:pt x="69" y="53"/>
                  <a:pt x="70" y="55"/>
                  <a:pt x="70" y="57"/>
                </a:cubicBezTo>
                <a:cubicBezTo>
                  <a:pt x="44" y="57"/>
                  <a:pt x="44" y="57"/>
                  <a:pt x="44" y="57"/>
                </a:cubicBezTo>
                <a:cubicBezTo>
                  <a:pt x="43" y="51"/>
                  <a:pt x="43" y="46"/>
                  <a:pt x="42" y="41"/>
                </a:cubicBezTo>
                <a:close/>
                <a:moveTo>
                  <a:pt x="93" y="57"/>
                </a:moveTo>
                <a:cubicBezTo>
                  <a:pt x="119" y="57"/>
                  <a:pt x="119" y="57"/>
                  <a:pt x="119" y="57"/>
                </a:cubicBezTo>
                <a:cubicBezTo>
                  <a:pt x="119" y="52"/>
                  <a:pt x="119" y="47"/>
                  <a:pt x="119" y="42"/>
                </a:cubicBezTo>
                <a:cubicBezTo>
                  <a:pt x="119" y="36"/>
                  <a:pt x="119" y="27"/>
                  <a:pt x="116" y="21"/>
                </a:cubicBezTo>
                <a:cubicBezTo>
                  <a:pt x="115" y="20"/>
                  <a:pt x="115" y="19"/>
                  <a:pt x="114" y="18"/>
                </a:cubicBezTo>
                <a:cubicBezTo>
                  <a:pt x="110" y="13"/>
                  <a:pt x="102" y="13"/>
                  <a:pt x="98" y="18"/>
                </a:cubicBezTo>
                <a:cubicBezTo>
                  <a:pt x="95" y="23"/>
                  <a:pt x="95" y="31"/>
                  <a:pt x="95" y="37"/>
                </a:cubicBezTo>
                <a:cubicBezTo>
                  <a:pt x="94" y="43"/>
                  <a:pt x="94" y="49"/>
                  <a:pt x="93" y="55"/>
                </a:cubicBezTo>
                <a:cubicBezTo>
                  <a:pt x="93" y="55"/>
                  <a:pt x="93" y="56"/>
                  <a:pt x="93" y="57"/>
                </a:cubicBezTo>
                <a:close/>
                <a:moveTo>
                  <a:pt x="4" y="57"/>
                </a:moveTo>
                <a:cubicBezTo>
                  <a:pt x="27" y="57"/>
                  <a:pt x="27" y="57"/>
                  <a:pt x="27" y="57"/>
                </a:cubicBezTo>
                <a:cubicBezTo>
                  <a:pt x="26" y="49"/>
                  <a:pt x="24" y="42"/>
                  <a:pt x="22" y="35"/>
                </a:cubicBezTo>
                <a:cubicBezTo>
                  <a:pt x="21" y="32"/>
                  <a:pt x="20" y="27"/>
                  <a:pt x="17" y="25"/>
                </a:cubicBezTo>
                <a:cubicBezTo>
                  <a:pt x="13" y="21"/>
                  <a:pt x="5" y="23"/>
                  <a:pt x="3" y="29"/>
                </a:cubicBezTo>
                <a:cubicBezTo>
                  <a:pt x="0" y="35"/>
                  <a:pt x="2" y="43"/>
                  <a:pt x="3" y="50"/>
                </a:cubicBezTo>
                <a:cubicBezTo>
                  <a:pt x="3" y="52"/>
                  <a:pt x="3" y="54"/>
                  <a:pt x="4" y="5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200" dirty="0"/>
          </a:p>
        </p:txBody>
      </p:sp>
      <p:sp>
        <p:nvSpPr>
          <p:cNvPr id="13" name="Freeform 6"/>
          <p:cNvSpPr>
            <a:spLocks noEditPoints="1"/>
          </p:cNvSpPr>
          <p:nvPr/>
        </p:nvSpPr>
        <p:spPr bwMode="auto">
          <a:xfrm>
            <a:off x="4210901" y="2581275"/>
            <a:ext cx="2838450" cy="904875"/>
          </a:xfrm>
          <a:custGeom>
            <a:avLst/>
            <a:gdLst>
              <a:gd name="T0" fmla="*/ 123 w 169"/>
              <a:gd name="T1" fmla="*/ 54 h 54"/>
              <a:gd name="T2" fmla="*/ 97 w 169"/>
              <a:gd name="T3" fmla="*/ 54 h 54"/>
              <a:gd name="T4" fmla="*/ 97 w 169"/>
              <a:gd name="T5" fmla="*/ 42 h 54"/>
              <a:gd name="T6" fmla="*/ 95 w 169"/>
              <a:gd name="T7" fmla="*/ 21 h 54"/>
              <a:gd name="T8" fmla="*/ 94 w 169"/>
              <a:gd name="T9" fmla="*/ 0 h 54"/>
              <a:gd name="T10" fmla="*/ 120 w 169"/>
              <a:gd name="T11" fmla="*/ 0 h 54"/>
              <a:gd name="T12" fmla="*/ 122 w 169"/>
              <a:gd name="T13" fmla="*/ 33 h 54"/>
              <a:gd name="T14" fmla="*/ 123 w 169"/>
              <a:gd name="T15" fmla="*/ 54 h 54"/>
              <a:gd name="T16" fmla="*/ 166 w 169"/>
              <a:gd name="T17" fmla="*/ 41 h 54"/>
              <a:gd name="T18" fmla="*/ 169 w 169"/>
              <a:gd name="T19" fmla="*/ 0 h 54"/>
              <a:gd name="T20" fmla="*/ 143 w 169"/>
              <a:gd name="T21" fmla="*/ 0 h 54"/>
              <a:gd name="T22" fmla="*/ 140 w 169"/>
              <a:gd name="T23" fmla="*/ 15 h 54"/>
              <a:gd name="T24" fmla="*/ 140 w 169"/>
              <a:gd name="T25" fmla="*/ 22 h 54"/>
              <a:gd name="T26" fmla="*/ 137 w 169"/>
              <a:gd name="T27" fmla="*/ 49 h 54"/>
              <a:gd name="T28" fmla="*/ 137 w 169"/>
              <a:gd name="T29" fmla="*/ 54 h 54"/>
              <a:gd name="T30" fmla="*/ 165 w 169"/>
              <a:gd name="T31" fmla="*/ 54 h 54"/>
              <a:gd name="T32" fmla="*/ 166 w 169"/>
              <a:gd name="T33" fmla="*/ 42 h 54"/>
              <a:gd name="T34" fmla="*/ 166 w 169"/>
              <a:gd name="T35" fmla="*/ 41 h 54"/>
              <a:gd name="T36" fmla="*/ 80 w 169"/>
              <a:gd name="T37" fmla="*/ 15 h 54"/>
              <a:gd name="T38" fmla="*/ 77 w 169"/>
              <a:gd name="T39" fmla="*/ 0 h 54"/>
              <a:gd name="T40" fmla="*/ 54 w 169"/>
              <a:gd name="T41" fmla="*/ 0 h 54"/>
              <a:gd name="T42" fmla="*/ 55 w 169"/>
              <a:gd name="T43" fmla="*/ 8 h 54"/>
              <a:gd name="T44" fmla="*/ 56 w 169"/>
              <a:gd name="T45" fmla="*/ 13 h 54"/>
              <a:gd name="T46" fmla="*/ 56 w 169"/>
              <a:gd name="T47" fmla="*/ 13 h 54"/>
              <a:gd name="T48" fmla="*/ 59 w 169"/>
              <a:gd name="T49" fmla="*/ 40 h 54"/>
              <a:gd name="T50" fmla="*/ 61 w 169"/>
              <a:gd name="T51" fmla="*/ 54 h 54"/>
              <a:gd name="T52" fmla="*/ 86 w 169"/>
              <a:gd name="T53" fmla="*/ 54 h 54"/>
              <a:gd name="T54" fmla="*/ 84 w 169"/>
              <a:gd name="T55" fmla="*/ 46 h 54"/>
              <a:gd name="T56" fmla="*/ 83 w 169"/>
              <a:gd name="T57" fmla="*/ 41 h 54"/>
              <a:gd name="T58" fmla="*/ 80 w 169"/>
              <a:gd name="T59" fmla="*/ 15 h 54"/>
              <a:gd name="T60" fmla="*/ 11 w 169"/>
              <a:gd name="T61" fmla="*/ 54 h 54"/>
              <a:gd name="T62" fmla="*/ 35 w 169"/>
              <a:gd name="T63" fmla="*/ 54 h 54"/>
              <a:gd name="T64" fmla="*/ 29 w 169"/>
              <a:gd name="T65" fmla="*/ 43 h 54"/>
              <a:gd name="T66" fmla="*/ 21 w 169"/>
              <a:gd name="T67" fmla="*/ 28 h 54"/>
              <a:gd name="T68" fmla="*/ 5 w 169"/>
              <a:gd name="T69" fmla="*/ 18 h 54"/>
              <a:gd name="T70" fmla="*/ 4 w 169"/>
              <a:gd name="T71" fmla="*/ 32 h 54"/>
              <a:gd name="T72" fmla="*/ 9 w 169"/>
              <a:gd name="T73" fmla="*/ 50 h 54"/>
              <a:gd name="T74" fmla="*/ 9 w 169"/>
              <a:gd name="T75" fmla="*/ 50 h 54"/>
              <a:gd name="T76" fmla="*/ 11 w 169"/>
              <a:gd name="T7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9" h="54">
                <a:moveTo>
                  <a:pt x="123" y="54"/>
                </a:moveTo>
                <a:cubicBezTo>
                  <a:pt x="97" y="54"/>
                  <a:pt x="97" y="54"/>
                  <a:pt x="97" y="54"/>
                </a:cubicBezTo>
                <a:cubicBezTo>
                  <a:pt x="97" y="50"/>
                  <a:pt x="97" y="46"/>
                  <a:pt x="97" y="42"/>
                </a:cubicBezTo>
                <a:cubicBezTo>
                  <a:pt x="96" y="35"/>
                  <a:pt x="96" y="28"/>
                  <a:pt x="95" y="21"/>
                </a:cubicBezTo>
                <a:cubicBezTo>
                  <a:pt x="95" y="14"/>
                  <a:pt x="94" y="7"/>
                  <a:pt x="94" y="0"/>
                </a:cubicBezTo>
                <a:cubicBezTo>
                  <a:pt x="120" y="0"/>
                  <a:pt x="120" y="0"/>
                  <a:pt x="120" y="0"/>
                </a:cubicBezTo>
                <a:cubicBezTo>
                  <a:pt x="121" y="11"/>
                  <a:pt x="122" y="21"/>
                  <a:pt x="122" y="33"/>
                </a:cubicBezTo>
                <a:cubicBezTo>
                  <a:pt x="122" y="35"/>
                  <a:pt x="121" y="46"/>
                  <a:pt x="123" y="54"/>
                </a:cubicBezTo>
                <a:close/>
                <a:moveTo>
                  <a:pt x="166" y="41"/>
                </a:moveTo>
                <a:cubicBezTo>
                  <a:pt x="168" y="27"/>
                  <a:pt x="169" y="14"/>
                  <a:pt x="169" y="0"/>
                </a:cubicBezTo>
                <a:cubicBezTo>
                  <a:pt x="143" y="0"/>
                  <a:pt x="143" y="0"/>
                  <a:pt x="143" y="0"/>
                </a:cubicBezTo>
                <a:cubicBezTo>
                  <a:pt x="142" y="5"/>
                  <a:pt x="141" y="10"/>
                  <a:pt x="140" y="15"/>
                </a:cubicBezTo>
                <a:cubicBezTo>
                  <a:pt x="140" y="18"/>
                  <a:pt x="140" y="20"/>
                  <a:pt x="140" y="22"/>
                </a:cubicBezTo>
                <a:cubicBezTo>
                  <a:pt x="139" y="31"/>
                  <a:pt x="137" y="40"/>
                  <a:pt x="137" y="49"/>
                </a:cubicBezTo>
                <a:cubicBezTo>
                  <a:pt x="137" y="50"/>
                  <a:pt x="137" y="52"/>
                  <a:pt x="137" y="54"/>
                </a:cubicBezTo>
                <a:cubicBezTo>
                  <a:pt x="165" y="54"/>
                  <a:pt x="165" y="54"/>
                  <a:pt x="165" y="54"/>
                </a:cubicBezTo>
                <a:cubicBezTo>
                  <a:pt x="165" y="50"/>
                  <a:pt x="166" y="46"/>
                  <a:pt x="166" y="42"/>
                </a:cubicBezTo>
                <a:cubicBezTo>
                  <a:pt x="166" y="42"/>
                  <a:pt x="166" y="41"/>
                  <a:pt x="166" y="41"/>
                </a:cubicBezTo>
                <a:close/>
                <a:moveTo>
                  <a:pt x="80" y="15"/>
                </a:moveTo>
                <a:cubicBezTo>
                  <a:pt x="79" y="10"/>
                  <a:pt x="78" y="5"/>
                  <a:pt x="77" y="0"/>
                </a:cubicBezTo>
                <a:cubicBezTo>
                  <a:pt x="54" y="0"/>
                  <a:pt x="54" y="0"/>
                  <a:pt x="54" y="0"/>
                </a:cubicBezTo>
                <a:cubicBezTo>
                  <a:pt x="54" y="3"/>
                  <a:pt x="55" y="6"/>
                  <a:pt x="55" y="8"/>
                </a:cubicBezTo>
                <a:cubicBezTo>
                  <a:pt x="55" y="10"/>
                  <a:pt x="55" y="12"/>
                  <a:pt x="56" y="13"/>
                </a:cubicBezTo>
                <a:cubicBezTo>
                  <a:pt x="56" y="13"/>
                  <a:pt x="56" y="13"/>
                  <a:pt x="56" y="13"/>
                </a:cubicBezTo>
                <a:cubicBezTo>
                  <a:pt x="56" y="22"/>
                  <a:pt x="58" y="31"/>
                  <a:pt x="59" y="40"/>
                </a:cubicBezTo>
                <a:cubicBezTo>
                  <a:pt x="60" y="45"/>
                  <a:pt x="60" y="50"/>
                  <a:pt x="61" y="54"/>
                </a:cubicBezTo>
                <a:cubicBezTo>
                  <a:pt x="86" y="54"/>
                  <a:pt x="86" y="54"/>
                  <a:pt x="86" y="54"/>
                </a:cubicBezTo>
                <a:cubicBezTo>
                  <a:pt x="85" y="51"/>
                  <a:pt x="85" y="48"/>
                  <a:pt x="84" y="46"/>
                </a:cubicBezTo>
                <a:cubicBezTo>
                  <a:pt x="84" y="44"/>
                  <a:pt x="84" y="43"/>
                  <a:pt x="83" y="41"/>
                </a:cubicBezTo>
                <a:cubicBezTo>
                  <a:pt x="82" y="33"/>
                  <a:pt x="81" y="24"/>
                  <a:pt x="80" y="15"/>
                </a:cubicBezTo>
                <a:close/>
                <a:moveTo>
                  <a:pt x="11" y="54"/>
                </a:moveTo>
                <a:cubicBezTo>
                  <a:pt x="35" y="54"/>
                  <a:pt x="35" y="54"/>
                  <a:pt x="35" y="54"/>
                </a:cubicBezTo>
                <a:cubicBezTo>
                  <a:pt x="33" y="50"/>
                  <a:pt x="31" y="47"/>
                  <a:pt x="29" y="43"/>
                </a:cubicBezTo>
                <a:cubicBezTo>
                  <a:pt x="26" y="38"/>
                  <a:pt x="23" y="33"/>
                  <a:pt x="21" y="28"/>
                </a:cubicBezTo>
                <a:cubicBezTo>
                  <a:pt x="18" y="23"/>
                  <a:pt x="12" y="13"/>
                  <a:pt x="5" y="18"/>
                </a:cubicBezTo>
                <a:cubicBezTo>
                  <a:pt x="0" y="21"/>
                  <a:pt x="3" y="28"/>
                  <a:pt x="4" y="32"/>
                </a:cubicBezTo>
                <a:cubicBezTo>
                  <a:pt x="5" y="38"/>
                  <a:pt x="7" y="44"/>
                  <a:pt x="9" y="50"/>
                </a:cubicBezTo>
                <a:cubicBezTo>
                  <a:pt x="9" y="50"/>
                  <a:pt x="9" y="50"/>
                  <a:pt x="9" y="50"/>
                </a:cubicBezTo>
                <a:cubicBezTo>
                  <a:pt x="10" y="52"/>
                  <a:pt x="10" y="53"/>
                  <a:pt x="11" y="5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200" dirty="0"/>
          </a:p>
        </p:txBody>
      </p:sp>
      <p:sp>
        <p:nvSpPr>
          <p:cNvPr id="14" name="Freeform 7"/>
          <p:cNvSpPr>
            <a:spLocks noEditPoints="1"/>
          </p:cNvSpPr>
          <p:nvPr/>
        </p:nvSpPr>
        <p:spPr bwMode="auto">
          <a:xfrm>
            <a:off x="4396639" y="3486150"/>
            <a:ext cx="3894138" cy="922338"/>
          </a:xfrm>
          <a:custGeom>
            <a:avLst/>
            <a:gdLst>
              <a:gd name="T0" fmla="*/ 178 w 232"/>
              <a:gd name="T1" fmla="*/ 50 h 55"/>
              <a:gd name="T2" fmla="*/ 194 w 232"/>
              <a:gd name="T3" fmla="*/ 26 h 55"/>
              <a:gd name="T4" fmla="*/ 207 w 232"/>
              <a:gd name="T5" fmla="*/ 17 h 55"/>
              <a:gd name="T6" fmla="*/ 228 w 232"/>
              <a:gd name="T7" fmla="*/ 17 h 55"/>
              <a:gd name="T8" fmla="*/ 219 w 232"/>
              <a:gd name="T9" fmla="*/ 33 h 55"/>
              <a:gd name="T10" fmla="*/ 212 w 232"/>
              <a:gd name="T11" fmla="*/ 44 h 55"/>
              <a:gd name="T12" fmla="*/ 211 w 232"/>
              <a:gd name="T13" fmla="*/ 45 h 55"/>
              <a:gd name="T14" fmla="*/ 206 w 232"/>
              <a:gd name="T15" fmla="*/ 55 h 55"/>
              <a:gd name="T16" fmla="*/ 176 w 232"/>
              <a:gd name="T17" fmla="*/ 55 h 55"/>
              <a:gd name="T18" fmla="*/ 178 w 232"/>
              <a:gd name="T19" fmla="*/ 50 h 55"/>
              <a:gd name="T20" fmla="*/ 75 w 232"/>
              <a:gd name="T21" fmla="*/ 0 h 55"/>
              <a:gd name="T22" fmla="*/ 50 w 232"/>
              <a:gd name="T23" fmla="*/ 0 h 55"/>
              <a:gd name="T24" fmla="*/ 52 w 232"/>
              <a:gd name="T25" fmla="*/ 12 h 55"/>
              <a:gd name="T26" fmla="*/ 55 w 232"/>
              <a:gd name="T27" fmla="*/ 29 h 55"/>
              <a:gd name="T28" fmla="*/ 55 w 232"/>
              <a:gd name="T29" fmla="*/ 31 h 55"/>
              <a:gd name="T30" fmla="*/ 49 w 232"/>
              <a:gd name="T31" fmla="*/ 35 h 55"/>
              <a:gd name="T32" fmla="*/ 49 w 232"/>
              <a:gd name="T33" fmla="*/ 35 h 55"/>
              <a:gd name="T34" fmla="*/ 37 w 232"/>
              <a:gd name="T35" fmla="*/ 23 h 55"/>
              <a:gd name="T36" fmla="*/ 24 w 232"/>
              <a:gd name="T37" fmla="*/ 0 h 55"/>
              <a:gd name="T38" fmla="*/ 0 w 232"/>
              <a:gd name="T39" fmla="*/ 0 h 55"/>
              <a:gd name="T40" fmla="*/ 12 w 232"/>
              <a:gd name="T41" fmla="*/ 25 h 55"/>
              <a:gd name="T42" fmla="*/ 28 w 232"/>
              <a:gd name="T43" fmla="*/ 55 h 55"/>
              <a:gd name="T44" fmla="*/ 155 w 232"/>
              <a:gd name="T45" fmla="*/ 55 h 55"/>
              <a:gd name="T46" fmla="*/ 152 w 232"/>
              <a:gd name="T47" fmla="*/ 35 h 55"/>
              <a:gd name="T48" fmla="*/ 154 w 232"/>
              <a:gd name="T49" fmla="*/ 0 h 55"/>
              <a:gd name="T50" fmla="*/ 126 w 232"/>
              <a:gd name="T51" fmla="*/ 0 h 55"/>
              <a:gd name="T52" fmla="*/ 122 w 232"/>
              <a:gd name="T53" fmla="*/ 9 h 55"/>
              <a:gd name="T54" fmla="*/ 112 w 232"/>
              <a:gd name="T55" fmla="*/ 0 h 55"/>
              <a:gd name="T56" fmla="*/ 86 w 232"/>
              <a:gd name="T57" fmla="*/ 0 h 55"/>
              <a:gd name="T58" fmla="*/ 86 w 232"/>
              <a:gd name="T59" fmla="*/ 1 h 55"/>
              <a:gd name="T60" fmla="*/ 85 w 232"/>
              <a:gd name="T61" fmla="*/ 7 h 55"/>
              <a:gd name="T62" fmla="*/ 78 w 232"/>
              <a:gd name="T63" fmla="*/ 8 h 55"/>
              <a:gd name="T64" fmla="*/ 75 w 232"/>
              <a:gd name="T6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55">
                <a:moveTo>
                  <a:pt x="178" y="50"/>
                </a:moveTo>
                <a:cubicBezTo>
                  <a:pt x="182" y="42"/>
                  <a:pt x="187" y="33"/>
                  <a:pt x="194" y="26"/>
                </a:cubicBezTo>
                <a:cubicBezTo>
                  <a:pt x="198" y="23"/>
                  <a:pt x="202" y="20"/>
                  <a:pt x="207" y="17"/>
                </a:cubicBezTo>
                <a:cubicBezTo>
                  <a:pt x="212" y="15"/>
                  <a:pt x="223" y="13"/>
                  <a:pt x="228" y="17"/>
                </a:cubicBezTo>
                <a:cubicBezTo>
                  <a:pt x="232" y="21"/>
                  <a:pt x="222" y="31"/>
                  <a:pt x="219" y="33"/>
                </a:cubicBezTo>
                <a:cubicBezTo>
                  <a:pt x="216" y="36"/>
                  <a:pt x="214" y="40"/>
                  <a:pt x="212" y="44"/>
                </a:cubicBezTo>
                <a:cubicBezTo>
                  <a:pt x="211" y="44"/>
                  <a:pt x="211" y="45"/>
                  <a:pt x="211" y="45"/>
                </a:cubicBezTo>
                <a:cubicBezTo>
                  <a:pt x="209" y="48"/>
                  <a:pt x="207" y="51"/>
                  <a:pt x="206" y="55"/>
                </a:cubicBezTo>
                <a:cubicBezTo>
                  <a:pt x="176" y="55"/>
                  <a:pt x="176" y="55"/>
                  <a:pt x="176" y="55"/>
                </a:cubicBezTo>
                <a:cubicBezTo>
                  <a:pt x="177" y="53"/>
                  <a:pt x="178" y="51"/>
                  <a:pt x="178" y="50"/>
                </a:cubicBezTo>
                <a:close/>
                <a:moveTo>
                  <a:pt x="75" y="0"/>
                </a:moveTo>
                <a:cubicBezTo>
                  <a:pt x="50" y="0"/>
                  <a:pt x="50" y="0"/>
                  <a:pt x="50" y="0"/>
                </a:cubicBezTo>
                <a:cubicBezTo>
                  <a:pt x="50" y="4"/>
                  <a:pt x="51" y="8"/>
                  <a:pt x="52" y="12"/>
                </a:cubicBezTo>
                <a:cubicBezTo>
                  <a:pt x="53" y="18"/>
                  <a:pt x="56" y="23"/>
                  <a:pt x="55" y="29"/>
                </a:cubicBezTo>
                <a:cubicBezTo>
                  <a:pt x="55" y="30"/>
                  <a:pt x="55" y="30"/>
                  <a:pt x="55" y="31"/>
                </a:cubicBezTo>
                <a:cubicBezTo>
                  <a:pt x="54" y="34"/>
                  <a:pt x="52" y="35"/>
                  <a:pt x="49" y="35"/>
                </a:cubicBezTo>
                <a:cubicBezTo>
                  <a:pt x="49" y="35"/>
                  <a:pt x="49" y="35"/>
                  <a:pt x="49" y="35"/>
                </a:cubicBezTo>
                <a:cubicBezTo>
                  <a:pt x="43" y="34"/>
                  <a:pt x="40" y="28"/>
                  <a:pt x="37" y="23"/>
                </a:cubicBezTo>
                <a:cubicBezTo>
                  <a:pt x="32" y="16"/>
                  <a:pt x="28" y="8"/>
                  <a:pt x="24" y="0"/>
                </a:cubicBezTo>
                <a:cubicBezTo>
                  <a:pt x="0" y="0"/>
                  <a:pt x="0" y="0"/>
                  <a:pt x="0" y="0"/>
                </a:cubicBezTo>
                <a:cubicBezTo>
                  <a:pt x="3" y="9"/>
                  <a:pt x="7" y="17"/>
                  <a:pt x="12" y="25"/>
                </a:cubicBezTo>
                <a:cubicBezTo>
                  <a:pt x="18" y="35"/>
                  <a:pt x="25" y="43"/>
                  <a:pt x="28" y="55"/>
                </a:cubicBezTo>
                <a:cubicBezTo>
                  <a:pt x="155" y="55"/>
                  <a:pt x="155" y="55"/>
                  <a:pt x="155" y="55"/>
                </a:cubicBezTo>
                <a:cubicBezTo>
                  <a:pt x="153" y="48"/>
                  <a:pt x="152" y="42"/>
                  <a:pt x="152" y="35"/>
                </a:cubicBezTo>
                <a:cubicBezTo>
                  <a:pt x="151" y="23"/>
                  <a:pt x="153" y="12"/>
                  <a:pt x="154" y="0"/>
                </a:cubicBezTo>
                <a:cubicBezTo>
                  <a:pt x="126" y="0"/>
                  <a:pt x="126" y="0"/>
                  <a:pt x="126" y="0"/>
                </a:cubicBezTo>
                <a:cubicBezTo>
                  <a:pt x="126" y="4"/>
                  <a:pt x="125" y="7"/>
                  <a:pt x="122" y="9"/>
                </a:cubicBezTo>
                <a:cubicBezTo>
                  <a:pt x="116" y="13"/>
                  <a:pt x="113" y="8"/>
                  <a:pt x="112" y="0"/>
                </a:cubicBezTo>
                <a:cubicBezTo>
                  <a:pt x="86" y="0"/>
                  <a:pt x="86" y="0"/>
                  <a:pt x="86" y="0"/>
                </a:cubicBezTo>
                <a:cubicBezTo>
                  <a:pt x="86" y="0"/>
                  <a:pt x="86" y="1"/>
                  <a:pt x="86" y="1"/>
                </a:cubicBezTo>
                <a:cubicBezTo>
                  <a:pt x="86" y="3"/>
                  <a:pt x="86" y="5"/>
                  <a:pt x="85" y="7"/>
                </a:cubicBezTo>
                <a:cubicBezTo>
                  <a:pt x="84" y="10"/>
                  <a:pt x="81" y="11"/>
                  <a:pt x="78" y="8"/>
                </a:cubicBezTo>
                <a:cubicBezTo>
                  <a:pt x="77" y="6"/>
                  <a:pt x="76" y="3"/>
                  <a:pt x="75"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200" dirty="0"/>
          </a:p>
        </p:txBody>
      </p:sp>
      <p:sp>
        <p:nvSpPr>
          <p:cNvPr id="15" name="Freeform 8"/>
          <p:cNvSpPr>
            <a:spLocks/>
          </p:cNvSpPr>
          <p:nvPr/>
        </p:nvSpPr>
        <p:spPr bwMode="auto">
          <a:xfrm>
            <a:off x="4866539" y="4408488"/>
            <a:ext cx="2987675" cy="904875"/>
          </a:xfrm>
          <a:custGeom>
            <a:avLst/>
            <a:gdLst>
              <a:gd name="T0" fmla="*/ 133 w 178"/>
              <a:gd name="T1" fmla="*/ 12 h 54"/>
              <a:gd name="T2" fmla="*/ 148 w 178"/>
              <a:gd name="T3" fmla="*/ 0 h 54"/>
              <a:gd name="T4" fmla="*/ 178 w 178"/>
              <a:gd name="T5" fmla="*/ 0 h 54"/>
              <a:gd name="T6" fmla="*/ 174 w 178"/>
              <a:gd name="T7" fmla="*/ 7 h 54"/>
              <a:gd name="T8" fmla="*/ 166 w 178"/>
              <a:gd name="T9" fmla="*/ 27 h 54"/>
              <a:gd name="T10" fmla="*/ 162 w 178"/>
              <a:gd name="T11" fmla="*/ 37 h 54"/>
              <a:gd name="T12" fmla="*/ 154 w 178"/>
              <a:gd name="T13" fmla="*/ 54 h 54"/>
              <a:gd name="T14" fmla="*/ 5 w 178"/>
              <a:gd name="T15" fmla="*/ 54 h 54"/>
              <a:gd name="T16" fmla="*/ 2 w 178"/>
              <a:gd name="T17" fmla="*/ 40 h 54"/>
              <a:gd name="T18" fmla="*/ 2 w 178"/>
              <a:gd name="T19" fmla="*/ 39 h 54"/>
              <a:gd name="T20" fmla="*/ 2 w 178"/>
              <a:gd name="T21" fmla="*/ 38 h 54"/>
              <a:gd name="T22" fmla="*/ 2 w 178"/>
              <a:gd name="T23" fmla="*/ 31 h 54"/>
              <a:gd name="T24" fmla="*/ 2 w 178"/>
              <a:gd name="T25" fmla="*/ 23 h 54"/>
              <a:gd name="T26" fmla="*/ 1 w 178"/>
              <a:gd name="T27" fmla="*/ 3 h 54"/>
              <a:gd name="T28" fmla="*/ 0 w 178"/>
              <a:gd name="T29" fmla="*/ 0 h 54"/>
              <a:gd name="T30" fmla="*/ 127 w 178"/>
              <a:gd name="T31" fmla="*/ 0 h 54"/>
              <a:gd name="T32" fmla="*/ 133 w 178"/>
              <a:gd name="T33"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54">
                <a:moveTo>
                  <a:pt x="133" y="12"/>
                </a:moveTo>
                <a:cubicBezTo>
                  <a:pt x="139" y="21"/>
                  <a:pt x="145" y="8"/>
                  <a:pt x="148" y="0"/>
                </a:cubicBezTo>
                <a:cubicBezTo>
                  <a:pt x="178" y="0"/>
                  <a:pt x="178" y="0"/>
                  <a:pt x="178" y="0"/>
                </a:cubicBezTo>
                <a:cubicBezTo>
                  <a:pt x="177" y="2"/>
                  <a:pt x="175" y="5"/>
                  <a:pt x="174" y="7"/>
                </a:cubicBezTo>
                <a:cubicBezTo>
                  <a:pt x="171" y="14"/>
                  <a:pt x="168" y="20"/>
                  <a:pt x="166" y="27"/>
                </a:cubicBezTo>
                <a:cubicBezTo>
                  <a:pt x="164" y="30"/>
                  <a:pt x="163" y="34"/>
                  <a:pt x="162" y="37"/>
                </a:cubicBezTo>
                <a:cubicBezTo>
                  <a:pt x="161" y="39"/>
                  <a:pt x="157" y="48"/>
                  <a:pt x="154" y="54"/>
                </a:cubicBezTo>
                <a:cubicBezTo>
                  <a:pt x="5" y="54"/>
                  <a:pt x="5" y="54"/>
                  <a:pt x="5" y="54"/>
                </a:cubicBezTo>
                <a:cubicBezTo>
                  <a:pt x="4" y="49"/>
                  <a:pt x="3" y="45"/>
                  <a:pt x="2" y="40"/>
                </a:cubicBezTo>
                <a:cubicBezTo>
                  <a:pt x="2" y="39"/>
                  <a:pt x="2" y="39"/>
                  <a:pt x="2" y="39"/>
                </a:cubicBezTo>
                <a:cubicBezTo>
                  <a:pt x="2" y="38"/>
                  <a:pt x="2" y="38"/>
                  <a:pt x="2" y="38"/>
                </a:cubicBezTo>
                <a:cubicBezTo>
                  <a:pt x="2" y="36"/>
                  <a:pt x="2" y="34"/>
                  <a:pt x="2" y="31"/>
                </a:cubicBezTo>
                <a:cubicBezTo>
                  <a:pt x="2" y="28"/>
                  <a:pt x="2" y="25"/>
                  <a:pt x="2" y="23"/>
                </a:cubicBezTo>
                <a:cubicBezTo>
                  <a:pt x="2" y="16"/>
                  <a:pt x="2" y="10"/>
                  <a:pt x="1" y="3"/>
                </a:cubicBezTo>
                <a:cubicBezTo>
                  <a:pt x="1" y="2"/>
                  <a:pt x="1" y="1"/>
                  <a:pt x="0" y="0"/>
                </a:cubicBezTo>
                <a:cubicBezTo>
                  <a:pt x="127" y="0"/>
                  <a:pt x="127" y="0"/>
                  <a:pt x="127" y="0"/>
                </a:cubicBezTo>
                <a:cubicBezTo>
                  <a:pt x="128" y="4"/>
                  <a:pt x="130" y="8"/>
                  <a:pt x="133" y="1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200" dirty="0"/>
          </a:p>
        </p:txBody>
      </p:sp>
      <p:sp>
        <p:nvSpPr>
          <p:cNvPr id="16" name="Freeform 9"/>
          <p:cNvSpPr>
            <a:spLocks/>
          </p:cNvSpPr>
          <p:nvPr/>
        </p:nvSpPr>
        <p:spPr bwMode="auto">
          <a:xfrm>
            <a:off x="4950676" y="5313363"/>
            <a:ext cx="2500313" cy="904875"/>
          </a:xfrm>
          <a:custGeom>
            <a:avLst/>
            <a:gdLst>
              <a:gd name="T0" fmla="*/ 3 w 149"/>
              <a:gd name="T1" fmla="*/ 8 h 54"/>
              <a:gd name="T2" fmla="*/ 0 w 149"/>
              <a:gd name="T3" fmla="*/ 0 h 54"/>
              <a:gd name="T4" fmla="*/ 149 w 149"/>
              <a:gd name="T5" fmla="*/ 0 h 54"/>
              <a:gd name="T6" fmla="*/ 145 w 149"/>
              <a:gd name="T7" fmla="*/ 6 h 54"/>
              <a:gd name="T8" fmla="*/ 137 w 149"/>
              <a:gd name="T9" fmla="*/ 22 h 54"/>
              <a:gd name="T10" fmla="*/ 118 w 149"/>
              <a:gd name="T11" fmla="*/ 40 h 54"/>
              <a:gd name="T12" fmla="*/ 74 w 149"/>
              <a:gd name="T13" fmla="*/ 54 h 54"/>
              <a:gd name="T14" fmla="*/ 43 w 149"/>
              <a:gd name="T15" fmla="*/ 48 h 54"/>
              <a:gd name="T16" fmla="*/ 3 w 149"/>
              <a:gd name="T17"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54">
                <a:moveTo>
                  <a:pt x="3" y="8"/>
                </a:moveTo>
                <a:cubicBezTo>
                  <a:pt x="2" y="6"/>
                  <a:pt x="1" y="3"/>
                  <a:pt x="0" y="0"/>
                </a:cubicBezTo>
                <a:cubicBezTo>
                  <a:pt x="149" y="0"/>
                  <a:pt x="149" y="0"/>
                  <a:pt x="149" y="0"/>
                </a:cubicBezTo>
                <a:cubicBezTo>
                  <a:pt x="147" y="3"/>
                  <a:pt x="146" y="5"/>
                  <a:pt x="145" y="6"/>
                </a:cubicBezTo>
                <a:cubicBezTo>
                  <a:pt x="143" y="12"/>
                  <a:pt x="140" y="17"/>
                  <a:pt x="137" y="22"/>
                </a:cubicBezTo>
                <a:cubicBezTo>
                  <a:pt x="132" y="29"/>
                  <a:pt x="125" y="35"/>
                  <a:pt x="118" y="40"/>
                </a:cubicBezTo>
                <a:cubicBezTo>
                  <a:pt x="106" y="49"/>
                  <a:pt x="91" y="54"/>
                  <a:pt x="74" y="54"/>
                </a:cubicBezTo>
                <a:cubicBezTo>
                  <a:pt x="63" y="54"/>
                  <a:pt x="52" y="52"/>
                  <a:pt x="43" y="48"/>
                </a:cubicBezTo>
                <a:cubicBezTo>
                  <a:pt x="25" y="40"/>
                  <a:pt x="11" y="26"/>
                  <a:pt x="3" y="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200" dirty="0"/>
          </a:p>
        </p:txBody>
      </p:sp>
      <p:sp>
        <p:nvSpPr>
          <p:cNvPr id="17" name="Rectangle 16"/>
          <p:cNvSpPr/>
          <p:nvPr/>
        </p:nvSpPr>
        <p:spPr>
          <a:xfrm>
            <a:off x="8099634" y="1844523"/>
            <a:ext cx="2235200" cy="923330"/>
          </a:xfrm>
          <a:prstGeom prst="rect">
            <a:avLst/>
          </a:prstGeom>
        </p:spPr>
        <p:txBody>
          <a:bodyPr wrap="square" lIns="121920" rIns="121920" bIns="60960">
            <a:spAutoFit/>
          </a:bodyPr>
          <a:lstStyle/>
          <a:p>
            <a:pPr>
              <a:spcBef>
                <a:spcPts val="600"/>
              </a:spcBef>
            </a:pPr>
            <a:r>
              <a:rPr lang="en-US" sz="1200" b="1" spc="200" dirty="0">
                <a:ea typeface="Open Sans Semibold" charset="0"/>
                <a:cs typeface="Open Sans Semibold" charset="0"/>
              </a:rPr>
              <a:t>YOUR TITLE HERE</a:t>
            </a:r>
          </a:p>
          <a:p>
            <a:pPr>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18" name="Rectangle 17"/>
          <p:cNvSpPr/>
          <p:nvPr/>
        </p:nvSpPr>
        <p:spPr>
          <a:xfrm>
            <a:off x="9113926" y="3657955"/>
            <a:ext cx="2235200" cy="923330"/>
          </a:xfrm>
          <a:prstGeom prst="rect">
            <a:avLst/>
          </a:prstGeom>
        </p:spPr>
        <p:txBody>
          <a:bodyPr wrap="square" lIns="121920" rIns="121920" bIns="60960">
            <a:spAutoFit/>
          </a:bodyPr>
          <a:lstStyle/>
          <a:p>
            <a:pPr>
              <a:spcBef>
                <a:spcPts val="600"/>
              </a:spcBef>
            </a:pPr>
            <a:r>
              <a:rPr lang="en-US" sz="1200" b="1" spc="200" dirty="0">
                <a:ea typeface="Open Sans Semibold" charset="0"/>
                <a:cs typeface="Open Sans Semibold" charset="0"/>
              </a:rPr>
              <a:t>YOUR TITLE HERE</a:t>
            </a:r>
          </a:p>
          <a:p>
            <a:pPr>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19" name="Rectangle 18"/>
          <p:cNvSpPr/>
          <p:nvPr/>
        </p:nvSpPr>
        <p:spPr>
          <a:xfrm>
            <a:off x="8099634" y="5398311"/>
            <a:ext cx="2235200" cy="923330"/>
          </a:xfrm>
          <a:prstGeom prst="rect">
            <a:avLst/>
          </a:prstGeom>
        </p:spPr>
        <p:txBody>
          <a:bodyPr wrap="square" lIns="121920" rIns="121920" bIns="60960">
            <a:spAutoFit/>
          </a:bodyPr>
          <a:lstStyle/>
          <a:p>
            <a:pPr>
              <a:spcBef>
                <a:spcPts val="600"/>
              </a:spcBef>
            </a:pPr>
            <a:r>
              <a:rPr lang="en-US" sz="1200" b="1" spc="200" dirty="0">
                <a:ea typeface="Open Sans Semibold" charset="0"/>
                <a:cs typeface="Open Sans Semibold" charset="0"/>
              </a:rPr>
              <a:t>YOUR TITLE HERE</a:t>
            </a:r>
          </a:p>
          <a:p>
            <a:pPr>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0" name="Rectangle 19"/>
          <p:cNvSpPr/>
          <p:nvPr/>
        </p:nvSpPr>
        <p:spPr>
          <a:xfrm>
            <a:off x="1759222" y="4506982"/>
            <a:ext cx="2235200" cy="923330"/>
          </a:xfrm>
          <a:prstGeom prst="rect">
            <a:avLst/>
          </a:prstGeom>
        </p:spPr>
        <p:txBody>
          <a:bodyPr wrap="square" lIns="121920" rIns="121920" bIns="60960">
            <a:spAutoFit/>
          </a:bodyPr>
          <a:lstStyle/>
          <a:p>
            <a:pPr algn="r">
              <a:spcBef>
                <a:spcPts val="600"/>
              </a:spcBef>
            </a:pPr>
            <a:r>
              <a:rPr lang="en-US" sz="1200" b="1" spc="200" dirty="0">
                <a:ea typeface="Open Sans Semibold" charset="0"/>
                <a:cs typeface="Open Sans Semibold" charset="0"/>
              </a:rPr>
              <a:t>YOUR TITLE HERE</a:t>
            </a:r>
          </a:p>
          <a:p>
            <a:pPr algn="r">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1" name="Rectangle 20"/>
          <p:cNvSpPr/>
          <p:nvPr/>
        </p:nvSpPr>
        <p:spPr>
          <a:xfrm>
            <a:off x="1176957" y="2643366"/>
            <a:ext cx="2235200" cy="923330"/>
          </a:xfrm>
          <a:prstGeom prst="rect">
            <a:avLst/>
          </a:prstGeom>
        </p:spPr>
        <p:txBody>
          <a:bodyPr wrap="square" lIns="121920" rIns="121920" bIns="60960">
            <a:spAutoFit/>
          </a:bodyPr>
          <a:lstStyle/>
          <a:p>
            <a:pPr algn="r">
              <a:spcBef>
                <a:spcPts val="600"/>
              </a:spcBef>
            </a:pPr>
            <a:r>
              <a:rPr lang="en-US" sz="1200" b="1" spc="200" dirty="0">
                <a:ea typeface="Open Sans Semibold" charset="0"/>
                <a:cs typeface="Open Sans Semibold" charset="0"/>
              </a:rPr>
              <a:t>YOUR TITLE HERE</a:t>
            </a:r>
          </a:p>
          <a:p>
            <a:pPr algn="r">
              <a:spcBef>
                <a:spcPts val="6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22" name="Title 1">
            <a:extLst>
              <a:ext uri="{FF2B5EF4-FFF2-40B4-BE49-F238E27FC236}">
                <a16:creationId xmlns:a16="http://schemas.microsoft.com/office/drawing/2014/main" id="{5AB06E19-D89D-4733-90A2-936AC7C0691C}"/>
              </a:ext>
            </a:extLst>
          </p:cNvPr>
          <p:cNvSpPr txBox="1">
            <a:spLocks/>
          </p:cNvSpPr>
          <p:nvPr/>
        </p:nvSpPr>
        <p:spPr>
          <a:xfrm>
            <a:off x="2352675" y="767524"/>
            <a:ext cx="7486650" cy="8925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t>Infographic</a:t>
            </a:r>
            <a:r>
              <a:rPr lang="en-US" sz="4800">
                <a:solidFill>
                  <a:schemeClr val="accent5"/>
                </a:solidFill>
              </a:rPr>
              <a:t>.</a:t>
            </a:r>
            <a:endParaRPr lang="en-US" sz="4800" dirty="0">
              <a:solidFill>
                <a:schemeClr val="accent5"/>
              </a:solidFill>
            </a:endParaRPr>
          </a:p>
        </p:txBody>
      </p:sp>
    </p:spTree>
    <p:extLst>
      <p:ext uri="{BB962C8B-B14F-4D97-AF65-F5344CB8AC3E}">
        <p14:creationId xmlns:p14="http://schemas.microsoft.com/office/powerpoint/2010/main" val="2130241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675" y="767524"/>
            <a:ext cx="7486650" cy="892553"/>
          </a:xfrm>
        </p:spPr>
        <p:txBody>
          <a:bodyPr/>
          <a:lstStyle/>
          <a:p>
            <a:pPr algn="ctr"/>
            <a:r>
              <a:rPr lang="en-US" sz="4800" dirty="0">
                <a:latin typeface="+mn-lt"/>
              </a:rPr>
              <a:t>Infographic</a:t>
            </a:r>
            <a:r>
              <a:rPr lang="en-US" sz="4800" dirty="0">
                <a:solidFill>
                  <a:schemeClr val="accent5"/>
                </a:solidFill>
                <a:latin typeface="+mn-lt"/>
              </a:rPr>
              <a:t>.</a:t>
            </a:r>
          </a:p>
        </p:txBody>
      </p:sp>
      <p:sp>
        <p:nvSpPr>
          <p:cNvPr id="3" name="Rectangle 5"/>
          <p:cNvSpPr>
            <a:spLocks noChangeArrowheads="1"/>
          </p:cNvSpPr>
          <p:nvPr/>
        </p:nvSpPr>
        <p:spPr bwMode="auto">
          <a:xfrm>
            <a:off x="4775200" y="3833021"/>
            <a:ext cx="1320800" cy="1349375"/>
          </a:xfrm>
          <a:prstGeom prst="rect">
            <a:avLst/>
          </a:prstGeom>
          <a:solidFill>
            <a:schemeClr val="accent3"/>
          </a:solidFill>
          <a:ln>
            <a:noFill/>
          </a:ln>
        </p:spPr>
        <p:txBody>
          <a:bodyPr vert="horz" wrap="square" lIns="91440" tIns="45720" rIns="91440" bIns="45720" numCol="1" anchor="b" anchorCtr="0" compatLnSpc="1">
            <a:prstTxWarp prst="textNoShape">
              <a:avLst/>
            </a:prstTxWarp>
          </a:bodyPr>
          <a:lstStyle/>
          <a:p>
            <a:r>
              <a:rPr lang="en-US" sz="3600" dirty="0">
                <a:solidFill>
                  <a:srgbClr val="FFFFFF"/>
                </a:solidFill>
              </a:rPr>
              <a:t>c.</a:t>
            </a:r>
          </a:p>
        </p:txBody>
      </p:sp>
      <p:sp>
        <p:nvSpPr>
          <p:cNvPr id="4" name="Rectangle 6"/>
          <p:cNvSpPr>
            <a:spLocks noChangeArrowheads="1"/>
          </p:cNvSpPr>
          <p:nvPr/>
        </p:nvSpPr>
        <p:spPr bwMode="auto">
          <a:xfrm>
            <a:off x="6096000" y="3833021"/>
            <a:ext cx="1308100" cy="1349375"/>
          </a:xfrm>
          <a:prstGeom prst="rect">
            <a:avLst/>
          </a:prstGeom>
          <a:solidFill>
            <a:schemeClr val="accent4"/>
          </a:solidFill>
          <a:ln>
            <a:noFill/>
          </a:ln>
        </p:spPr>
        <p:txBody>
          <a:bodyPr vert="horz" wrap="square" lIns="91440" tIns="45720" rIns="91440" bIns="45720" numCol="1" anchor="b" anchorCtr="0" compatLnSpc="1">
            <a:prstTxWarp prst="textNoShape">
              <a:avLst/>
            </a:prstTxWarp>
          </a:bodyPr>
          <a:lstStyle/>
          <a:p>
            <a:pPr algn="r"/>
            <a:r>
              <a:rPr lang="en-US" sz="3600" dirty="0">
                <a:solidFill>
                  <a:srgbClr val="FFFFFF"/>
                </a:solidFill>
              </a:rPr>
              <a:t>d.</a:t>
            </a:r>
          </a:p>
        </p:txBody>
      </p:sp>
      <p:sp>
        <p:nvSpPr>
          <p:cNvPr id="5" name="Freeform 7"/>
          <p:cNvSpPr>
            <a:spLocks/>
          </p:cNvSpPr>
          <p:nvPr/>
        </p:nvSpPr>
        <p:spPr bwMode="auto">
          <a:xfrm>
            <a:off x="4238625" y="2501109"/>
            <a:ext cx="1857375" cy="1331912"/>
          </a:xfrm>
          <a:custGeom>
            <a:avLst/>
            <a:gdLst>
              <a:gd name="T0" fmla="*/ 987 w 987"/>
              <a:gd name="T1" fmla="*/ 1 h 708"/>
              <a:gd name="T2" fmla="*/ 984 w 987"/>
              <a:gd name="T3" fmla="*/ 1 h 708"/>
              <a:gd name="T4" fmla="*/ 929 w 987"/>
              <a:gd name="T5" fmla="*/ 16 h 708"/>
              <a:gd name="T6" fmla="*/ 22 w 987"/>
              <a:gd name="T7" fmla="*/ 640 h 708"/>
              <a:gd name="T8" fmla="*/ 0 w 987"/>
              <a:gd name="T9" fmla="*/ 676 h 708"/>
              <a:gd name="T10" fmla="*/ 37 w 987"/>
              <a:gd name="T11" fmla="*/ 708 h 708"/>
              <a:gd name="T12" fmla="*/ 987 w 987"/>
              <a:gd name="T13" fmla="*/ 708 h 708"/>
              <a:gd name="T14" fmla="*/ 987 w 987"/>
              <a:gd name="T15" fmla="*/ 1 h 7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7" h="708">
                <a:moveTo>
                  <a:pt x="987" y="1"/>
                </a:moveTo>
                <a:cubicBezTo>
                  <a:pt x="986" y="1"/>
                  <a:pt x="985" y="1"/>
                  <a:pt x="984" y="1"/>
                </a:cubicBezTo>
                <a:cubicBezTo>
                  <a:pt x="964" y="0"/>
                  <a:pt x="944" y="6"/>
                  <a:pt x="929" y="16"/>
                </a:cubicBezTo>
                <a:cubicBezTo>
                  <a:pt x="22" y="640"/>
                  <a:pt x="22" y="640"/>
                  <a:pt x="22" y="640"/>
                </a:cubicBezTo>
                <a:cubicBezTo>
                  <a:pt x="7" y="650"/>
                  <a:pt x="0" y="663"/>
                  <a:pt x="0" y="676"/>
                </a:cubicBezTo>
                <a:cubicBezTo>
                  <a:pt x="0" y="698"/>
                  <a:pt x="20" y="708"/>
                  <a:pt x="37" y="708"/>
                </a:cubicBezTo>
                <a:cubicBezTo>
                  <a:pt x="987" y="708"/>
                  <a:pt x="987" y="708"/>
                  <a:pt x="987" y="708"/>
                </a:cubicBezTo>
                <a:lnTo>
                  <a:pt x="987" y="1"/>
                </a:lnTo>
                <a:close/>
              </a:path>
            </a:pathLst>
          </a:custGeom>
          <a:solidFill>
            <a:schemeClr val="accent1"/>
          </a:solidFill>
          <a:ln>
            <a:noFill/>
          </a:ln>
        </p:spPr>
        <p:txBody>
          <a:bodyPr vert="horz" wrap="square" lIns="365760" tIns="0" rIns="91440" bIns="0" numCol="1" anchor="b" anchorCtr="0" compatLnSpc="1">
            <a:prstTxWarp prst="textNoShape">
              <a:avLst/>
            </a:prstTxWarp>
          </a:bodyPr>
          <a:lstStyle/>
          <a:p>
            <a:r>
              <a:rPr lang="en-US" sz="3600" dirty="0">
                <a:solidFill>
                  <a:srgbClr val="FFFFFF"/>
                </a:solidFill>
              </a:rPr>
              <a:t>a.</a:t>
            </a:r>
          </a:p>
        </p:txBody>
      </p:sp>
      <p:sp>
        <p:nvSpPr>
          <p:cNvPr id="6" name="Freeform 8"/>
          <p:cNvSpPr>
            <a:spLocks/>
          </p:cNvSpPr>
          <p:nvPr/>
        </p:nvSpPr>
        <p:spPr bwMode="auto">
          <a:xfrm>
            <a:off x="6096000" y="2502696"/>
            <a:ext cx="1844675" cy="1330325"/>
          </a:xfrm>
          <a:custGeom>
            <a:avLst/>
            <a:gdLst>
              <a:gd name="T0" fmla="*/ 959 w 981"/>
              <a:gd name="T1" fmla="*/ 639 h 707"/>
              <a:gd name="T2" fmla="*/ 596 w 981"/>
              <a:gd name="T3" fmla="*/ 389 h 707"/>
              <a:gd name="T4" fmla="*/ 596 w 981"/>
              <a:gd name="T5" fmla="*/ 154 h 707"/>
              <a:gd name="T6" fmla="*/ 406 w 981"/>
              <a:gd name="T7" fmla="*/ 154 h 707"/>
              <a:gd name="T8" fmla="*/ 406 w 981"/>
              <a:gd name="T9" fmla="*/ 258 h 707"/>
              <a:gd name="T10" fmla="*/ 52 w 981"/>
              <a:gd name="T11" fmla="*/ 15 h 707"/>
              <a:gd name="T12" fmla="*/ 0 w 981"/>
              <a:gd name="T13" fmla="*/ 0 h 707"/>
              <a:gd name="T14" fmla="*/ 0 w 981"/>
              <a:gd name="T15" fmla="*/ 707 h 707"/>
              <a:gd name="T16" fmla="*/ 944 w 981"/>
              <a:gd name="T17" fmla="*/ 707 h 707"/>
              <a:gd name="T18" fmla="*/ 981 w 981"/>
              <a:gd name="T19" fmla="*/ 675 h 707"/>
              <a:gd name="T20" fmla="*/ 959 w 981"/>
              <a:gd name="T21" fmla="*/ 639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1" h="707">
                <a:moveTo>
                  <a:pt x="959" y="639"/>
                </a:moveTo>
                <a:cubicBezTo>
                  <a:pt x="596" y="389"/>
                  <a:pt x="596" y="389"/>
                  <a:pt x="596" y="389"/>
                </a:cubicBezTo>
                <a:cubicBezTo>
                  <a:pt x="596" y="154"/>
                  <a:pt x="596" y="154"/>
                  <a:pt x="596" y="154"/>
                </a:cubicBezTo>
                <a:cubicBezTo>
                  <a:pt x="406" y="154"/>
                  <a:pt x="406" y="154"/>
                  <a:pt x="406" y="154"/>
                </a:cubicBezTo>
                <a:cubicBezTo>
                  <a:pt x="406" y="258"/>
                  <a:pt x="406" y="258"/>
                  <a:pt x="406" y="258"/>
                </a:cubicBezTo>
                <a:cubicBezTo>
                  <a:pt x="52" y="15"/>
                  <a:pt x="52" y="15"/>
                  <a:pt x="52" y="15"/>
                </a:cubicBezTo>
                <a:cubicBezTo>
                  <a:pt x="37" y="5"/>
                  <a:pt x="18" y="0"/>
                  <a:pt x="0" y="0"/>
                </a:cubicBezTo>
                <a:cubicBezTo>
                  <a:pt x="0" y="707"/>
                  <a:pt x="0" y="707"/>
                  <a:pt x="0" y="707"/>
                </a:cubicBezTo>
                <a:cubicBezTo>
                  <a:pt x="944" y="707"/>
                  <a:pt x="944" y="707"/>
                  <a:pt x="944" y="707"/>
                </a:cubicBezTo>
                <a:cubicBezTo>
                  <a:pt x="961" y="707"/>
                  <a:pt x="981" y="697"/>
                  <a:pt x="981" y="675"/>
                </a:cubicBezTo>
                <a:cubicBezTo>
                  <a:pt x="981" y="662"/>
                  <a:pt x="974" y="649"/>
                  <a:pt x="959" y="639"/>
                </a:cubicBezTo>
                <a:close/>
              </a:path>
            </a:pathLst>
          </a:custGeom>
          <a:solidFill>
            <a:schemeClr val="accent2"/>
          </a:solidFill>
          <a:ln>
            <a:noFill/>
          </a:ln>
        </p:spPr>
        <p:txBody>
          <a:bodyPr vert="horz" wrap="square" lIns="91440" tIns="0" rIns="365760" bIns="0" numCol="1" anchor="b" anchorCtr="0" compatLnSpc="1">
            <a:prstTxWarp prst="textNoShape">
              <a:avLst/>
            </a:prstTxWarp>
          </a:bodyPr>
          <a:lstStyle/>
          <a:p>
            <a:pPr algn="r"/>
            <a:r>
              <a:rPr lang="en-US" sz="3600" dirty="0">
                <a:solidFill>
                  <a:srgbClr val="FFFFFF"/>
                </a:solidFill>
              </a:rPr>
              <a:t>b.</a:t>
            </a:r>
          </a:p>
        </p:txBody>
      </p:sp>
      <p:sp>
        <p:nvSpPr>
          <p:cNvPr id="7" name="Freeform 6"/>
          <p:cNvSpPr/>
          <p:nvPr/>
        </p:nvSpPr>
        <p:spPr>
          <a:xfrm flipH="1">
            <a:off x="1415123" y="2883338"/>
            <a:ext cx="3450330" cy="457402"/>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1">
                <a:alpha val="50000"/>
              </a:schemeClr>
            </a:solidFill>
            <a:headEnd type="none"/>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4000" dirty="0"/>
          </a:p>
        </p:txBody>
      </p:sp>
      <p:sp>
        <p:nvSpPr>
          <p:cNvPr id="9" name="Freeform 8"/>
          <p:cNvSpPr/>
          <p:nvPr/>
        </p:nvSpPr>
        <p:spPr>
          <a:xfrm>
            <a:off x="7326547" y="2883338"/>
            <a:ext cx="3599668" cy="457402"/>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2">
                <a:alpha val="50000"/>
              </a:schemeClr>
            </a:solidFill>
            <a:headEnd type="none"/>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000" dirty="0"/>
          </a:p>
        </p:txBody>
      </p:sp>
      <p:sp>
        <p:nvSpPr>
          <p:cNvPr id="10" name="Freeform 9"/>
          <p:cNvSpPr/>
          <p:nvPr/>
        </p:nvSpPr>
        <p:spPr>
          <a:xfrm flipV="1">
            <a:off x="7416800" y="5029996"/>
            <a:ext cx="3509415" cy="3048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3">
                <a:alpha val="50000"/>
              </a:schemeClr>
            </a:solidFill>
            <a:headEnd type="none"/>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000" dirty="0"/>
          </a:p>
        </p:txBody>
      </p:sp>
      <p:sp>
        <p:nvSpPr>
          <p:cNvPr id="11" name="Freeform 10"/>
          <p:cNvSpPr/>
          <p:nvPr/>
        </p:nvSpPr>
        <p:spPr>
          <a:xfrm flipH="1" flipV="1">
            <a:off x="1406828" y="5029996"/>
            <a:ext cx="3368372" cy="3048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4">
                <a:alpha val="50000"/>
              </a:schemeClr>
            </a:solidFill>
            <a:headEnd type="none"/>
            <a:tailEnd type="oval"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4000" dirty="0"/>
          </a:p>
        </p:txBody>
      </p:sp>
      <p:sp>
        <p:nvSpPr>
          <p:cNvPr id="15" name="TextBox 14"/>
          <p:cNvSpPr txBox="1"/>
          <p:nvPr/>
        </p:nvSpPr>
        <p:spPr>
          <a:xfrm>
            <a:off x="8623164" y="2537167"/>
            <a:ext cx="2272675" cy="1077218"/>
          </a:xfrm>
          <a:prstGeom prst="rect">
            <a:avLst/>
          </a:prstGeom>
          <a:noFill/>
        </p:spPr>
        <p:txBody>
          <a:bodyPr wrap="square" lIns="121920" rIns="121920" rtlCol="0">
            <a:spAutoFit/>
          </a:bodyPr>
          <a:lstStyle/>
          <a:p>
            <a:pPr algn="r">
              <a:spcBef>
                <a:spcPts val="1200"/>
              </a:spcBef>
            </a:pPr>
            <a:r>
              <a:rPr lang="en-US" spc="200" dirty="0">
                <a:ea typeface="Open Sans Regular" charset="0"/>
                <a:cs typeface="Open Sans Regular" charset="0"/>
              </a:rPr>
              <a:t>OPTION B</a:t>
            </a:r>
          </a:p>
          <a:p>
            <a:pPr algn="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16" name="TextBox 15"/>
          <p:cNvSpPr txBox="1"/>
          <p:nvPr/>
        </p:nvSpPr>
        <p:spPr>
          <a:xfrm>
            <a:off x="1471880" y="2517626"/>
            <a:ext cx="2272675" cy="1077218"/>
          </a:xfrm>
          <a:prstGeom prst="rect">
            <a:avLst/>
          </a:prstGeom>
          <a:noFill/>
        </p:spPr>
        <p:txBody>
          <a:bodyPr wrap="square" lIns="121920" rIns="121920" rtlCol="0">
            <a:spAutoFit/>
          </a:bodyPr>
          <a:lstStyle/>
          <a:p>
            <a:pPr>
              <a:spcBef>
                <a:spcPts val="1200"/>
              </a:spcBef>
            </a:pPr>
            <a:r>
              <a:rPr lang="en-US" spc="200" dirty="0">
                <a:ea typeface="Open Sans Regular" charset="0"/>
                <a:cs typeface="Open Sans Regular" charset="0"/>
              </a:rPr>
              <a:t>OPTION A</a:t>
            </a:r>
          </a:p>
          <a:p>
            <a:pP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17" name="TextBox 16"/>
          <p:cNvSpPr txBox="1"/>
          <p:nvPr/>
        </p:nvSpPr>
        <p:spPr>
          <a:xfrm>
            <a:off x="1471880" y="4945546"/>
            <a:ext cx="2272675" cy="1077218"/>
          </a:xfrm>
          <a:prstGeom prst="rect">
            <a:avLst/>
          </a:prstGeom>
          <a:noFill/>
        </p:spPr>
        <p:txBody>
          <a:bodyPr wrap="square" lIns="121920" rIns="121920" rtlCol="0">
            <a:spAutoFit/>
          </a:bodyPr>
          <a:lstStyle/>
          <a:p>
            <a:pPr>
              <a:spcBef>
                <a:spcPts val="1200"/>
              </a:spcBef>
            </a:pPr>
            <a:r>
              <a:rPr lang="en-US" spc="200" dirty="0">
                <a:ea typeface="Open Sans Regular" charset="0"/>
                <a:cs typeface="Open Sans Regular" charset="0"/>
              </a:rPr>
              <a:t>OPTION C</a:t>
            </a:r>
          </a:p>
          <a:p>
            <a:pP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
        <p:nvSpPr>
          <p:cNvPr id="18" name="TextBox 17"/>
          <p:cNvSpPr txBox="1"/>
          <p:nvPr/>
        </p:nvSpPr>
        <p:spPr>
          <a:xfrm>
            <a:off x="8623164" y="4970946"/>
            <a:ext cx="2272675" cy="1077218"/>
          </a:xfrm>
          <a:prstGeom prst="rect">
            <a:avLst/>
          </a:prstGeom>
          <a:noFill/>
        </p:spPr>
        <p:txBody>
          <a:bodyPr wrap="square" lIns="121920" rIns="121920" rtlCol="0">
            <a:spAutoFit/>
          </a:bodyPr>
          <a:lstStyle/>
          <a:p>
            <a:pPr algn="r">
              <a:spcBef>
                <a:spcPts val="1200"/>
              </a:spcBef>
            </a:pPr>
            <a:r>
              <a:rPr lang="en-US" spc="200" dirty="0">
                <a:ea typeface="Open Sans Regular" charset="0"/>
                <a:cs typeface="Open Sans Regular" charset="0"/>
              </a:rPr>
              <a:t>OPTION D</a:t>
            </a:r>
          </a:p>
          <a:p>
            <a:pPr algn="r">
              <a:spcBef>
                <a:spcPts val="1200"/>
              </a:spcBef>
            </a:pPr>
            <a:r>
              <a:rPr lang="en-US" sz="1200" dirty="0">
                <a:solidFill>
                  <a:schemeClr val="tx1">
                    <a:alpha val="65000"/>
                  </a:schemeClr>
                </a:solidFill>
                <a:ea typeface="Open Sans Regular" charset="0"/>
                <a:cs typeface="Open Sans Regular" charset="0"/>
              </a:rPr>
              <a:t>There are many variations of passages of Lorem Ipsum available.</a:t>
            </a:r>
          </a:p>
        </p:txBody>
      </p:sp>
    </p:spTree>
    <p:extLst>
      <p:ext uri="{BB962C8B-B14F-4D97-AF65-F5344CB8AC3E}">
        <p14:creationId xmlns:p14="http://schemas.microsoft.com/office/powerpoint/2010/main" val="117729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2065740"/>
            <a:ext cx="4229100" cy="1621619"/>
          </a:xfrm>
        </p:spPr>
        <p:txBody>
          <a:bodyPr/>
          <a:lstStyle/>
          <a:p>
            <a:r>
              <a:rPr lang="en-US" sz="4800" dirty="0">
                <a:latin typeface="+mn-lt"/>
              </a:rPr>
              <a:t>People Analytics</a:t>
            </a:r>
            <a:r>
              <a:rPr lang="en-US" sz="4800" dirty="0">
                <a:solidFill>
                  <a:schemeClr val="accent5"/>
                </a:solidFill>
                <a:latin typeface="+mn-lt"/>
              </a:rPr>
              <a:t>.</a:t>
            </a:r>
          </a:p>
        </p:txBody>
      </p:sp>
      <p:sp>
        <p:nvSpPr>
          <p:cNvPr id="3" name="Rectangle 2"/>
          <p:cNvSpPr/>
          <p:nvPr/>
        </p:nvSpPr>
        <p:spPr>
          <a:xfrm>
            <a:off x="8861826" y="1945807"/>
            <a:ext cx="2829246" cy="4095936"/>
          </a:xfrm>
          <a:prstGeom prst="rect">
            <a:avLst/>
          </a:prstGeom>
          <a:solidFill>
            <a:schemeClr val="accent2"/>
          </a:soli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latinLnBrk="1" hangingPunct="1"/>
            <a:endParaRPr lang="en-US" sz="3200" dirty="0">
              <a:ea typeface="굴림" charset="-127"/>
            </a:endParaRPr>
          </a:p>
        </p:txBody>
      </p:sp>
      <p:sp>
        <p:nvSpPr>
          <p:cNvPr id="4" name="Rectangle 3"/>
          <p:cNvSpPr/>
          <p:nvPr/>
        </p:nvSpPr>
        <p:spPr>
          <a:xfrm>
            <a:off x="5929333" y="1775990"/>
            <a:ext cx="2829246" cy="4095936"/>
          </a:xfrm>
          <a:prstGeom prst="rect">
            <a:avLst/>
          </a:prstGeom>
          <a:solidFill>
            <a:schemeClr val="accent1"/>
          </a:soli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latinLnBrk="1" hangingPunct="1"/>
            <a:endParaRPr lang="en-US" sz="3200" dirty="0">
              <a:ea typeface="굴림" charset="-127"/>
            </a:endParaRPr>
          </a:p>
        </p:txBody>
      </p:sp>
      <p:sp>
        <p:nvSpPr>
          <p:cNvPr id="5" name="Rectangle 4"/>
          <p:cNvSpPr/>
          <p:nvPr/>
        </p:nvSpPr>
        <p:spPr>
          <a:xfrm>
            <a:off x="6119648" y="2264694"/>
            <a:ext cx="2448616" cy="4095936"/>
          </a:xfrm>
          <a:prstGeom prst="rect">
            <a:avLst/>
          </a:prstGeom>
          <a:solidFill>
            <a:schemeClr val="accent1">
              <a:lumMod val="75000"/>
            </a:schemeClr>
          </a:solidFill>
          <a:ln>
            <a:noFill/>
          </a:ln>
          <a:effectLst/>
        </p:spPr>
        <p:style>
          <a:lnRef idx="1">
            <a:schemeClr val="accent1"/>
          </a:lnRef>
          <a:fillRef idx="0">
            <a:schemeClr val="accent1"/>
          </a:fillRef>
          <a:effectRef idx="0">
            <a:schemeClr val="accent1"/>
          </a:effectRef>
          <a:fontRef idx="minor">
            <a:schemeClr val="tx1"/>
          </a:fontRef>
        </p:style>
        <p:txBody>
          <a:bodyPr rtlCol="0" anchor="t"/>
          <a:lstStyle/>
          <a:p>
            <a:pPr algn="ctr" eaLnBrk="1" latinLnBrk="1" hangingPunct="1"/>
            <a:r>
              <a:rPr lang="en-US" sz="2400" dirty="0">
                <a:solidFill>
                  <a:srgbClr val="FFFFFF"/>
                </a:solidFill>
                <a:ea typeface="굴림" charset="-127"/>
              </a:rPr>
              <a:t>90%</a:t>
            </a:r>
          </a:p>
        </p:txBody>
      </p:sp>
      <p:sp>
        <p:nvSpPr>
          <p:cNvPr id="6" name="Rectangle 5"/>
          <p:cNvSpPr/>
          <p:nvPr/>
        </p:nvSpPr>
        <p:spPr>
          <a:xfrm>
            <a:off x="9052141" y="3128381"/>
            <a:ext cx="2448616" cy="3729619"/>
          </a:xfrm>
          <a:prstGeom prst="rect">
            <a:avLst/>
          </a:prstGeom>
          <a:solidFill>
            <a:schemeClr val="accent2">
              <a:lumMod val="75000"/>
            </a:schemeClr>
          </a:solidFill>
          <a:ln>
            <a:noFill/>
          </a:ln>
          <a:effectLst/>
        </p:spPr>
        <p:style>
          <a:lnRef idx="1">
            <a:schemeClr val="accent1"/>
          </a:lnRef>
          <a:fillRef idx="0">
            <a:schemeClr val="accent1"/>
          </a:fillRef>
          <a:effectRef idx="0">
            <a:schemeClr val="accent1"/>
          </a:effectRef>
          <a:fontRef idx="minor">
            <a:schemeClr val="tx1"/>
          </a:fontRef>
        </p:style>
        <p:txBody>
          <a:bodyPr rtlCol="0" anchor="t"/>
          <a:lstStyle/>
          <a:p>
            <a:pPr algn="ctr" eaLnBrk="1" latinLnBrk="1" hangingPunct="1"/>
            <a:r>
              <a:rPr lang="en-US" sz="2400" dirty="0">
                <a:solidFill>
                  <a:srgbClr val="FFFFFF"/>
                </a:solidFill>
                <a:ea typeface="굴림" charset="-127"/>
              </a:rPr>
              <a:t>50%</a:t>
            </a:r>
          </a:p>
        </p:txBody>
      </p:sp>
      <p:sp>
        <p:nvSpPr>
          <p:cNvPr id="7" name="Freeform 6"/>
          <p:cNvSpPr/>
          <p:nvPr/>
        </p:nvSpPr>
        <p:spPr>
          <a:xfrm>
            <a:off x="8360898" y="1219073"/>
            <a:ext cx="3831102" cy="3957276"/>
          </a:xfrm>
          <a:custGeom>
            <a:avLst/>
            <a:gdLst>
              <a:gd name="connsiteX0" fmla="*/ 2363623 w 3679634"/>
              <a:gd name="connsiteY0" fmla="*/ 743195 h 3800819"/>
              <a:gd name="connsiteX1" fmla="*/ 2322217 w 3679634"/>
              <a:gd name="connsiteY1" fmla="*/ 751468 h 3800819"/>
              <a:gd name="connsiteX2" fmla="*/ 2297373 w 3679634"/>
              <a:gd name="connsiteY2" fmla="*/ 784561 h 3800819"/>
              <a:gd name="connsiteX3" fmla="*/ 2297373 w 3679634"/>
              <a:gd name="connsiteY3" fmla="*/ 805244 h 3800819"/>
              <a:gd name="connsiteX4" fmla="*/ 2264249 w 3679634"/>
              <a:gd name="connsiteY4" fmla="*/ 809380 h 3800819"/>
              <a:gd name="connsiteX5" fmla="*/ 2251827 w 3679634"/>
              <a:gd name="connsiteY5" fmla="*/ 896249 h 3800819"/>
              <a:gd name="connsiteX6" fmla="*/ 1688704 w 3679634"/>
              <a:gd name="connsiteY6" fmla="*/ 830063 h 3800819"/>
              <a:gd name="connsiteX7" fmla="*/ 1096596 w 3679634"/>
              <a:gd name="connsiteY7" fmla="*/ 1214765 h 3800819"/>
              <a:gd name="connsiteX8" fmla="*/ 1100737 w 3679634"/>
              <a:gd name="connsiteY8" fmla="*/ 1210629 h 3800819"/>
              <a:gd name="connsiteX9" fmla="*/ 1042768 w 3679634"/>
              <a:gd name="connsiteY9" fmla="*/ 1682199 h 3800819"/>
              <a:gd name="connsiteX10" fmla="*/ 1009643 w 3679634"/>
              <a:gd name="connsiteY10" fmla="*/ 1640833 h 3800819"/>
              <a:gd name="connsiteX11" fmla="*/ 1051050 w 3679634"/>
              <a:gd name="connsiteY11" fmla="*/ 1711155 h 3800819"/>
              <a:gd name="connsiteX12" fmla="*/ 1034487 w 3679634"/>
              <a:gd name="connsiteY12" fmla="*/ 1777340 h 3800819"/>
              <a:gd name="connsiteX13" fmla="*/ 852300 w 3679634"/>
              <a:gd name="connsiteY13" fmla="*/ 2021398 h 3800819"/>
              <a:gd name="connsiteX14" fmla="*/ 997222 w 3679634"/>
              <a:gd name="connsiteY14" fmla="*/ 2137222 h 3800819"/>
              <a:gd name="connsiteX15" fmla="*/ 1005503 w 3679634"/>
              <a:gd name="connsiteY15" fmla="*/ 2228227 h 3800819"/>
              <a:gd name="connsiteX16" fmla="*/ 1001362 w 3679634"/>
              <a:gd name="connsiteY16" fmla="*/ 2240637 h 3800819"/>
              <a:gd name="connsiteX17" fmla="*/ 1059331 w 3679634"/>
              <a:gd name="connsiteY17" fmla="*/ 2302686 h 3800819"/>
              <a:gd name="connsiteX18" fmla="*/ 1096596 w 3679634"/>
              <a:gd name="connsiteY18" fmla="*/ 2406100 h 3800819"/>
              <a:gd name="connsiteX19" fmla="*/ 1104877 w 3679634"/>
              <a:gd name="connsiteY19" fmla="*/ 2526061 h 3800819"/>
              <a:gd name="connsiteX20" fmla="*/ 1357455 w 3679634"/>
              <a:gd name="connsiteY20" fmla="*/ 2604656 h 3800819"/>
              <a:gd name="connsiteX21" fmla="*/ 1361595 w 3679634"/>
              <a:gd name="connsiteY21" fmla="*/ 2604656 h 3800819"/>
              <a:gd name="connsiteX22" fmla="*/ 1398861 w 3679634"/>
              <a:gd name="connsiteY22" fmla="*/ 2596383 h 3800819"/>
              <a:gd name="connsiteX23" fmla="*/ 1407142 w 3679634"/>
              <a:gd name="connsiteY23" fmla="*/ 2592246 h 3800819"/>
              <a:gd name="connsiteX24" fmla="*/ 1440267 w 3679634"/>
              <a:gd name="connsiteY24" fmla="*/ 2579836 h 3800819"/>
              <a:gd name="connsiteX25" fmla="*/ 1448548 w 3679634"/>
              <a:gd name="connsiteY25" fmla="*/ 2579836 h 3800819"/>
              <a:gd name="connsiteX26" fmla="*/ 1489954 w 3679634"/>
              <a:gd name="connsiteY26" fmla="*/ 2563290 h 3800819"/>
              <a:gd name="connsiteX27" fmla="*/ 1564485 w 3679634"/>
              <a:gd name="connsiteY27" fmla="*/ 2596383 h 3800819"/>
              <a:gd name="connsiteX28" fmla="*/ 1564485 w 3679634"/>
              <a:gd name="connsiteY28" fmla="*/ 2600519 h 3800819"/>
              <a:gd name="connsiteX29" fmla="*/ 1564485 w 3679634"/>
              <a:gd name="connsiteY29" fmla="*/ 2604656 h 3800819"/>
              <a:gd name="connsiteX30" fmla="*/ 1568626 w 3679634"/>
              <a:gd name="connsiteY30" fmla="*/ 2612929 h 3800819"/>
              <a:gd name="connsiteX31" fmla="*/ 1568626 w 3679634"/>
              <a:gd name="connsiteY31" fmla="*/ 2625339 h 3800819"/>
              <a:gd name="connsiteX32" fmla="*/ 1568626 w 3679634"/>
              <a:gd name="connsiteY32" fmla="*/ 2629475 h 3800819"/>
              <a:gd name="connsiteX33" fmla="*/ 1572766 w 3679634"/>
              <a:gd name="connsiteY33" fmla="*/ 2646022 h 3800819"/>
              <a:gd name="connsiteX34" fmla="*/ 1576907 w 3679634"/>
              <a:gd name="connsiteY34" fmla="*/ 2662568 h 3800819"/>
              <a:gd name="connsiteX35" fmla="*/ 1576907 w 3679634"/>
              <a:gd name="connsiteY35" fmla="*/ 2666705 h 3800819"/>
              <a:gd name="connsiteX36" fmla="*/ 1581048 w 3679634"/>
              <a:gd name="connsiteY36" fmla="*/ 2708070 h 3800819"/>
              <a:gd name="connsiteX37" fmla="*/ 1610032 w 3679634"/>
              <a:gd name="connsiteY37" fmla="*/ 3001767 h 3800819"/>
              <a:gd name="connsiteX38" fmla="*/ 1605891 w 3679634"/>
              <a:gd name="connsiteY38" fmla="*/ 3051406 h 3800819"/>
              <a:gd name="connsiteX39" fmla="*/ 2210421 w 3679634"/>
              <a:gd name="connsiteY39" fmla="*/ 2968675 h 3800819"/>
              <a:gd name="connsiteX40" fmla="*/ 2119327 w 3679634"/>
              <a:gd name="connsiteY40" fmla="*/ 2600519 h 3800819"/>
              <a:gd name="connsiteX41" fmla="*/ 2152452 w 3679634"/>
              <a:gd name="connsiteY41" fmla="*/ 2339915 h 3800819"/>
              <a:gd name="connsiteX42" fmla="*/ 2156593 w 3679634"/>
              <a:gd name="connsiteY42" fmla="*/ 2344051 h 3800819"/>
              <a:gd name="connsiteX43" fmla="*/ 2529248 w 3679634"/>
              <a:gd name="connsiteY43" fmla="*/ 1922120 h 3800819"/>
              <a:gd name="connsiteX44" fmla="*/ 2591357 w 3679634"/>
              <a:gd name="connsiteY44" fmla="*/ 1760794 h 3800819"/>
              <a:gd name="connsiteX45" fmla="*/ 2620341 w 3679634"/>
              <a:gd name="connsiteY45" fmla="*/ 1822842 h 3800819"/>
              <a:gd name="connsiteX46" fmla="*/ 2723856 w 3679634"/>
              <a:gd name="connsiteY46" fmla="*/ 1872481 h 3800819"/>
              <a:gd name="connsiteX47" fmla="*/ 2723856 w 3679634"/>
              <a:gd name="connsiteY47" fmla="*/ 1868345 h 3800819"/>
              <a:gd name="connsiteX48" fmla="*/ 2632763 w 3679634"/>
              <a:gd name="connsiteY48" fmla="*/ 1814569 h 3800819"/>
              <a:gd name="connsiteX49" fmla="*/ 2612060 w 3679634"/>
              <a:gd name="connsiteY49" fmla="*/ 1719428 h 3800819"/>
              <a:gd name="connsiteX50" fmla="*/ 2624482 w 3679634"/>
              <a:gd name="connsiteY50" fmla="*/ 1661516 h 3800819"/>
              <a:gd name="connsiteX51" fmla="*/ 2628622 w 3679634"/>
              <a:gd name="connsiteY51" fmla="*/ 1665652 h 3800819"/>
              <a:gd name="connsiteX52" fmla="*/ 2703153 w 3679634"/>
              <a:gd name="connsiteY52" fmla="*/ 1661516 h 3800819"/>
              <a:gd name="connsiteX53" fmla="*/ 2740419 w 3679634"/>
              <a:gd name="connsiteY53" fmla="*/ 1719428 h 3800819"/>
              <a:gd name="connsiteX54" fmla="*/ 2843934 w 3679634"/>
              <a:gd name="connsiteY54" fmla="*/ 1769067 h 3800819"/>
              <a:gd name="connsiteX55" fmla="*/ 2843934 w 3679634"/>
              <a:gd name="connsiteY55" fmla="*/ 1764930 h 3800819"/>
              <a:gd name="connsiteX56" fmla="*/ 2761122 w 3679634"/>
              <a:gd name="connsiteY56" fmla="*/ 1702882 h 3800819"/>
              <a:gd name="connsiteX57" fmla="*/ 2727997 w 3679634"/>
              <a:gd name="connsiteY57" fmla="*/ 1653243 h 3800819"/>
              <a:gd name="connsiteX58" fmla="*/ 2740419 w 3679634"/>
              <a:gd name="connsiteY58" fmla="*/ 1649106 h 3800819"/>
              <a:gd name="connsiteX59" fmla="*/ 2889481 w 3679634"/>
              <a:gd name="connsiteY59" fmla="*/ 1450550 h 3800819"/>
              <a:gd name="connsiteX60" fmla="*/ 2868778 w 3679634"/>
              <a:gd name="connsiteY60" fmla="*/ 1338863 h 3800819"/>
              <a:gd name="connsiteX61" fmla="*/ 2935027 w 3679634"/>
              <a:gd name="connsiteY61" fmla="*/ 1214765 h 3800819"/>
              <a:gd name="connsiteX62" fmla="*/ 2947449 w 3679634"/>
              <a:gd name="connsiteY62" fmla="*/ 1136170 h 3800819"/>
              <a:gd name="connsiteX63" fmla="*/ 2959871 w 3679634"/>
              <a:gd name="connsiteY63" fmla="*/ 1189946 h 3800819"/>
              <a:gd name="connsiteX64" fmla="*/ 2964012 w 3679634"/>
              <a:gd name="connsiteY64" fmla="*/ 1330589 h 3800819"/>
              <a:gd name="connsiteX65" fmla="*/ 2972293 w 3679634"/>
              <a:gd name="connsiteY65" fmla="*/ 1189946 h 3800819"/>
              <a:gd name="connsiteX66" fmla="*/ 2926746 w 3679634"/>
              <a:gd name="connsiteY66" fmla="*/ 1057575 h 3800819"/>
              <a:gd name="connsiteX67" fmla="*/ 2823231 w 3679634"/>
              <a:gd name="connsiteY67" fmla="*/ 958297 h 3800819"/>
              <a:gd name="connsiteX68" fmla="*/ 2752841 w 3679634"/>
              <a:gd name="connsiteY68" fmla="*/ 900385 h 3800819"/>
              <a:gd name="connsiteX69" fmla="*/ 2641044 w 3679634"/>
              <a:gd name="connsiteY69" fmla="*/ 830063 h 3800819"/>
              <a:gd name="connsiteX70" fmla="*/ 2566513 w 3679634"/>
              <a:gd name="connsiteY70" fmla="*/ 842473 h 3800819"/>
              <a:gd name="connsiteX71" fmla="*/ 2483701 w 3679634"/>
              <a:gd name="connsiteY71" fmla="*/ 780424 h 3800819"/>
              <a:gd name="connsiteX72" fmla="*/ 2376045 w 3679634"/>
              <a:gd name="connsiteY72" fmla="*/ 784561 h 3800819"/>
              <a:gd name="connsiteX73" fmla="*/ 2309795 w 3679634"/>
              <a:gd name="connsiteY73" fmla="*/ 805244 h 3800819"/>
              <a:gd name="connsiteX74" fmla="*/ 2309795 w 3679634"/>
              <a:gd name="connsiteY74" fmla="*/ 784561 h 3800819"/>
              <a:gd name="connsiteX75" fmla="*/ 2326358 w 3679634"/>
              <a:gd name="connsiteY75" fmla="*/ 759741 h 3800819"/>
              <a:gd name="connsiteX76" fmla="*/ 2363623 w 3679634"/>
              <a:gd name="connsiteY76" fmla="*/ 747332 h 3800819"/>
              <a:gd name="connsiteX77" fmla="*/ 2363623 w 3679634"/>
              <a:gd name="connsiteY77" fmla="*/ 743195 h 3800819"/>
              <a:gd name="connsiteX78" fmla="*/ 0 w 3679634"/>
              <a:gd name="connsiteY78" fmla="*/ 0 h 3800819"/>
              <a:gd name="connsiteX79" fmla="*/ 3679634 w 3679634"/>
              <a:gd name="connsiteY79" fmla="*/ 0 h 3800819"/>
              <a:gd name="connsiteX80" fmla="*/ 3679634 w 3679634"/>
              <a:gd name="connsiteY80" fmla="*/ 3800819 h 3800819"/>
              <a:gd name="connsiteX81" fmla="*/ 0 w 3679634"/>
              <a:gd name="connsiteY81" fmla="*/ 3800819 h 38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679634" h="3800819">
                <a:moveTo>
                  <a:pt x="2363623" y="743195"/>
                </a:moveTo>
                <a:cubicBezTo>
                  <a:pt x="2351201" y="743195"/>
                  <a:pt x="2334639" y="747332"/>
                  <a:pt x="2322217" y="751468"/>
                </a:cubicBezTo>
                <a:cubicBezTo>
                  <a:pt x="2309795" y="755605"/>
                  <a:pt x="2301514" y="768015"/>
                  <a:pt x="2297373" y="784561"/>
                </a:cubicBezTo>
                <a:cubicBezTo>
                  <a:pt x="2293233" y="792834"/>
                  <a:pt x="2297373" y="796971"/>
                  <a:pt x="2297373" y="805244"/>
                </a:cubicBezTo>
                <a:cubicBezTo>
                  <a:pt x="2289092" y="809380"/>
                  <a:pt x="2276670" y="809380"/>
                  <a:pt x="2264249" y="809380"/>
                </a:cubicBezTo>
                <a:cubicBezTo>
                  <a:pt x="2222842" y="817654"/>
                  <a:pt x="2231124" y="854883"/>
                  <a:pt x="2251827" y="896249"/>
                </a:cubicBezTo>
                <a:cubicBezTo>
                  <a:pt x="2140030" y="838336"/>
                  <a:pt x="1949562" y="784561"/>
                  <a:pt x="1688704" y="830063"/>
                </a:cubicBezTo>
                <a:cubicBezTo>
                  <a:pt x="1113159" y="937614"/>
                  <a:pt x="1096596" y="1214765"/>
                  <a:pt x="1096596" y="1214765"/>
                </a:cubicBezTo>
                <a:cubicBezTo>
                  <a:pt x="1096596" y="1214765"/>
                  <a:pt x="1100737" y="1214765"/>
                  <a:pt x="1100737" y="1210629"/>
                </a:cubicBezTo>
                <a:cubicBezTo>
                  <a:pt x="1038628" y="1330589"/>
                  <a:pt x="1005503" y="1483643"/>
                  <a:pt x="1042768" y="1682199"/>
                </a:cubicBezTo>
                <a:cubicBezTo>
                  <a:pt x="1022065" y="1669789"/>
                  <a:pt x="1009643" y="1640833"/>
                  <a:pt x="1009643" y="1640833"/>
                </a:cubicBezTo>
                <a:cubicBezTo>
                  <a:pt x="1013784" y="1682199"/>
                  <a:pt x="1030346" y="1698745"/>
                  <a:pt x="1051050" y="1711155"/>
                </a:cubicBezTo>
                <a:cubicBezTo>
                  <a:pt x="1051050" y="1723564"/>
                  <a:pt x="1046909" y="1760794"/>
                  <a:pt x="1034487" y="1777340"/>
                </a:cubicBezTo>
                <a:cubicBezTo>
                  <a:pt x="984800" y="1851798"/>
                  <a:pt x="868863" y="2004852"/>
                  <a:pt x="852300" y="2021398"/>
                </a:cubicBezTo>
                <a:cubicBezTo>
                  <a:pt x="831597" y="2046218"/>
                  <a:pt x="893706" y="2108266"/>
                  <a:pt x="997222" y="2137222"/>
                </a:cubicBezTo>
                <a:cubicBezTo>
                  <a:pt x="997222" y="2137222"/>
                  <a:pt x="1017925" y="2211681"/>
                  <a:pt x="1005503" y="2228227"/>
                </a:cubicBezTo>
                <a:cubicBezTo>
                  <a:pt x="1001362" y="2232364"/>
                  <a:pt x="1001362" y="2236500"/>
                  <a:pt x="1001362" y="2240637"/>
                </a:cubicBezTo>
                <a:cubicBezTo>
                  <a:pt x="997222" y="2257183"/>
                  <a:pt x="1034487" y="2294412"/>
                  <a:pt x="1059331" y="2302686"/>
                </a:cubicBezTo>
                <a:cubicBezTo>
                  <a:pt x="1059331" y="2302686"/>
                  <a:pt x="1017925" y="2377144"/>
                  <a:pt x="1096596" y="2406100"/>
                </a:cubicBezTo>
                <a:cubicBezTo>
                  <a:pt x="1096596" y="2406100"/>
                  <a:pt x="1109018" y="2435056"/>
                  <a:pt x="1104877" y="2526061"/>
                </a:cubicBezTo>
                <a:cubicBezTo>
                  <a:pt x="1100737" y="2625339"/>
                  <a:pt x="1220815" y="2637748"/>
                  <a:pt x="1357455" y="2604656"/>
                </a:cubicBezTo>
                <a:cubicBezTo>
                  <a:pt x="1357455" y="2604656"/>
                  <a:pt x="1357455" y="2604656"/>
                  <a:pt x="1361595" y="2604656"/>
                </a:cubicBezTo>
                <a:cubicBezTo>
                  <a:pt x="1374017" y="2600519"/>
                  <a:pt x="1386439" y="2600519"/>
                  <a:pt x="1398861" y="2596383"/>
                </a:cubicBezTo>
                <a:cubicBezTo>
                  <a:pt x="1398861" y="2592246"/>
                  <a:pt x="1403001" y="2592246"/>
                  <a:pt x="1407142" y="2592246"/>
                </a:cubicBezTo>
                <a:cubicBezTo>
                  <a:pt x="1419564" y="2588110"/>
                  <a:pt x="1427845" y="2583973"/>
                  <a:pt x="1440267" y="2579836"/>
                </a:cubicBezTo>
                <a:cubicBezTo>
                  <a:pt x="1440267" y="2579836"/>
                  <a:pt x="1444408" y="2579836"/>
                  <a:pt x="1448548" y="2579836"/>
                </a:cubicBezTo>
                <a:cubicBezTo>
                  <a:pt x="1460970" y="2571563"/>
                  <a:pt x="1477532" y="2567427"/>
                  <a:pt x="1489954" y="2563290"/>
                </a:cubicBezTo>
                <a:cubicBezTo>
                  <a:pt x="1489954" y="2563290"/>
                  <a:pt x="1543782" y="2550880"/>
                  <a:pt x="1564485" y="2596383"/>
                </a:cubicBezTo>
                <a:cubicBezTo>
                  <a:pt x="1564485" y="2596383"/>
                  <a:pt x="1564485" y="2600519"/>
                  <a:pt x="1564485" y="2600519"/>
                </a:cubicBezTo>
                <a:cubicBezTo>
                  <a:pt x="1564485" y="2600519"/>
                  <a:pt x="1564485" y="2604656"/>
                  <a:pt x="1564485" y="2604656"/>
                </a:cubicBezTo>
                <a:cubicBezTo>
                  <a:pt x="1564485" y="2604656"/>
                  <a:pt x="1568626" y="2608792"/>
                  <a:pt x="1568626" y="2612929"/>
                </a:cubicBezTo>
                <a:cubicBezTo>
                  <a:pt x="1568626" y="2617066"/>
                  <a:pt x="1568626" y="2621202"/>
                  <a:pt x="1568626" y="2625339"/>
                </a:cubicBezTo>
                <a:cubicBezTo>
                  <a:pt x="1568626" y="2625339"/>
                  <a:pt x="1568626" y="2625339"/>
                  <a:pt x="1568626" y="2629475"/>
                </a:cubicBezTo>
                <a:cubicBezTo>
                  <a:pt x="1568626" y="2633612"/>
                  <a:pt x="1572766" y="2637748"/>
                  <a:pt x="1572766" y="2646022"/>
                </a:cubicBezTo>
                <a:cubicBezTo>
                  <a:pt x="1572766" y="2650158"/>
                  <a:pt x="1572766" y="2658431"/>
                  <a:pt x="1576907" y="2662568"/>
                </a:cubicBezTo>
                <a:cubicBezTo>
                  <a:pt x="1576907" y="2662568"/>
                  <a:pt x="1576907" y="2662568"/>
                  <a:pt x="1576907" y="2666705"/>
                </a:cubicBezTo>
                <a:cubicBezTo>
                  <a:pt x="1576907" y="2679114"/>
                  <a:pt x="1581048" y="2695661"/>
                  <a:pt x="1581048" y="2708070"/>
                </a:cubicBezTo>
                <a:cubicBezTo>
                  <a:pt x="1593470" y="2803212"/>
                  <a:pt x="1610032" y="2927309"/>
                  <a:pt x="1610032" y="3001767"/>
                </a:cubicBezTo>
                <a:cubicBezTo>
                  <a:pt x="1610032" y="3022450"/>
                  <a:pt x="1610032" y="3038997"/>
                  <a:pt x="1605891" y="3051406"/>
                </a:cubicBezTo>
                <a:cubicBezTo>
                  <a:pt x="1858469" y="3092772"/>
                  <a:pt x="2057218" y="3043133"/>
                  <a:pt x="2210421" y="2968675"/>
                </a:cubicBezTo>
                <a:cubicBezTo>
                  <a:pt x="2164874" y="2836304"/>
                  <a:pt x="2123468" y="2695661"/>
                  <a:pt x="2119327" y="2600519"/>
                </a:cubicBezTo>
                <a:cubicBezTo>
                  <a:pt x="2111046" y="2484695"/>
                  <a:pt x="2127608" y="2401963"/>
                  <a:pt x="2152452" y="2339915"/>
                </a:cubicBezTo>
                <a:cubicBezTo>
                  <a:pt x="2152452" y="2339915"/>
                  <a:pt x="2152452" y="2344051"/>
                  <a:pt x="2156593" y="2344051"/>
                </a:cubicBezTo>
                <a:cubicBezTo>
                  <a:pt x="2318076" y="2124813"/>
                  <a:pt x="2442295" y="2095857"/>
                  <a:pt x="2529248" y="1922120"/>
                </a:cubicBezTo>
                <a:cubicBezTo>
                  <a:pt x="2558232" y="1872481"/>
                  <a:pt x="2574794" y="1814569"/>
                  <a:pt x="2591357" y="1760794"/>
                </a:cubicBezTo>
                <a:cubicBezTo>
                  <a:pt x="2595497" y="1785613"/>
                  <a:pt x="2603779" y="1806296"/>
                  <a:pt x="2620341" y="1822842"/>
                </a:cubicBezTo>
                <a:cubicBezTo>
                  <a:pt x="2649325" y="1851798"/>
                  <a:pt x="2686591" y="1864208"/>
                  <a:pt x="2723856" y="1872481"/>
                </a:cubicBezTo>
                <a:cubicBezTo>
                  <a:pt x="2723856" y="1868345"/>
                  <a:pt x="2723856" y="1868345"/>
                  <a:pt x="2723856" y="1868345"/>
                </a:cubicBezTo>
                <a:cubicBezTo>
                  <a:pt x="2690731" y="1855935"/>
                  <a:pt x="2653466" y="1843525"/>
                  <a:pt x="2632763" y="1814569"/>
                </a:cubicBezTo>
                <a:cubicBezTo>
                  <a:pt x="2612060" y="1785613"/>
                  <a:pt x="2607919" y="1752520"/>
                  <a:pt x="2612060" y="1719428"/>
                </a:cubicBezTo>
                <a:cubicBezTo>
                  <a:pt x="2612060" y="1698745"/>
                  <a:pt x="2620341" y="1678062"/>
                  <a:pt x="2624482" y="1661516"/>
                </a:cubicBezTo>
                <a:cubicBezTo>
                  <a:pt x="2624482" y="1661516"/>
                  <a:pt x="2628622" y="1665652"/>
                  <a:pt x="2628622" y="1665652"/>
                </a:cubicBezTo>
                <a:cubicBezTo>
                  <a:pt x="2628622" y="1665652"/>
                  <a:pt x="2657607" y="1673925"/>
                  <a:pt x="2703153" y="1661516"/>
                </a:cubicBezTo>
                <a:cubicBezTo>
                  <a:pt x="2711434" y="1682199"/>
                  <a:pt x="2723856" y="1702882"/>
                  <a:pt x="2740419" y="1719428"/>
                </a:cubicBezTo>
                <a:cubicBezTo>
                  <a:pt x="2769403" y="1748384"/>
                  <a:pt x="2806669" y="1764930"/>
                  <a:pt x="2843934" y="1769067"/>
                </a:cubicBezTo>
                <a:cubicBezTo>
                  <a:pt x="2843934" y="1769067"/>
                  <a:pt x="2843934" y="1764930"/>
                  <a:pt x="2843934" y="1764930"/>
                </a:cubicBezTo>
                <a:cubicBezTo>
                  <a:pt x="2810809" y="1748384"/>
                  <a:pt x="2781825" y="1727701"/>
                  <a:pt x="2761122" y="1702882"/>
                </a:cubicBezTo>
                <a:cubicBezTo>
                  <a:pt x="2744559" y="1686335"/>
                  <a:pt x="2736278" y="1669789"/>
                  <a:pt x="2727997" y="1653243"/>
                </a:cubicBezTo>
                <a:cubicBezTo>
                  <a:pt x="2732138" y="1653243"/>
                  <a:pt x="2736278" y="1649106"/>
                  <a:pt x="2740419" y="1649106"/>
                </a:cubicBezTo>
                <a:cubicBezTo>
                  <a:pt x="2806669" y="1620150"/>
                  <a:pt x="2877059" y="1491916"/>
                  <a:pt x="2889481" y="1450550"/>
                </a:cubicBezTo>
                <a:cubicBezTo>
                  <a:pt x="2897762" y="1405048"/>
                  <a:pt x="2868778" y="1338863"/>
                  <a:pt x="2868778" y="1338863"/>
                </a:cubicBezTo>
                <a:cubicBezTo>
                  <a:pt x="2868778" y="1338863"/>
                  <a:pt x="2897762" y="1330589"/>
                  <a:pt x="2935027" y="1214765"/>
                </a:cubicBezTo>
                <a:cubicBezTo>
                  <a:pt x="2943309" y="1181673"/>
                  <a:pt x="2947449" y="1156853"/>
                  <a:pt x="2947449" y="1136170"/>
                </a:cubicBezTo>
                <a:cubicBezTo>
                  <a:pt x="2951590" y="1152716"/>
                  <a:pt x="2955730" y="1173399"/>
                  <a:pt x="2959871" y="1189946"/>
                </a:cubicBezTo>
                <a:cubicBezTo>
                  <a:pt x="2968152" y="1235448"/>
                  <a:pt x="2968152" y="1285087"/>
                  <a:pt x="2964012" y="1330589"/>
                </a:cubicBezTo>
                <a:cubicBezTo>
                  <a:pt x="2976434" y="1285087"/>
                  <a:pt x="2980574" y="1235448"/>
                  <a:pt x="2972293" y="1189946"/>
                </a:cubicBezTo>
                <a:cubicBezTo>
                  <a:pt x="2968152" y="1144443"/>
                  <a:pt x="2951590" y="1094804"/>
                  <a:pt x="2926746" y="1057575"/>
                </a:cubicBezTo>
                <a:cubicBezTo>
                  <a:pt x="2901903" y="1016209"/>
                  <a:pt x="2864637" y="983117"/>
                  <a:pt x="2823231" y="958297"/>
                </a:cubicBezTo>
                <a:cubicBezTo>
                  <a:pt x="2794247" y="937614"/>
                  <a:pt x="2769403" y="921068"/>
                  <a:pt x="2752841" y="900385"/>
                </a:cubicBezTo>
                <a:cubicBezTo>
                  <a:pt x="2719716" y="854883"/>
                  <a:pt x="2665888" y="821790"/>
                  <a:pt x="2641044" y="830063"/>
                </a:cubicBezTo>
                <a:cubicBezTo>
                  <a:pt x="2616200" y="834200"/>
                  <a:pt x="2566513" y="842473"/>
                  <a:pt x="2566513" y="842473"/>
                </a:cubicBezTo>
                <a:cubicBezTo>
                  <a:pt x="2566513" y="842473"/>
                  <a:pt x="2504404" y="801107"/>
                  <a:pt x="2483701" y="780424"/>
                </a:cubicBezTo>
                <a:cubicBezTo>
                  <a:pt x="2458857" y="759741"/>
                  <a:pt x="2396748" y="759741"/>
                  <a:pt x="2376045" y="784561"/>
                </a:cubicBezTo>
                <a:cubicBezTo>
                  <a:pt x="2359483" y="805244"/>
                  <a:pt x="2359483" y="801107"/>
                  <a:pt x="2309795" y="805244"/>
                </a:cubicBezTo>
                <a:cubicBezTo>
                  <a:pt x="2309795" y="796971"/>
                  <a:pt x="2309795" y="792834"/>
                  <a:pt x="2309795" y="784561"/>
                </a:cubicBezTo>
                <a:cubicBezTo>
                  <a:pt x="2309795" y="776288"/>
                  <a:pt x="2318076" y="763878"/>
                  <a:pt x="2326358" y="759741"/>
                </a:cubicBezTo>
                <a:cubicBezTo>
                  <a:pt x="2338780" y="751468"/>
                  <a:pt x="2351201" y="747332"/>
                  <a:pt x="2363623" y="747332"/>
                </a:cubicBezTo>
                <a:cubicBezTo>
                  <a:pt x="2363623" y="747332"/>
                  <a:pt x="2363623" y="743195"/>
                  <a:pt x="2363623" y="743195"/>
                </a:cubicBezTo>
                <a:close/>
                <a:moveTo>
                  <a:pt x="0" y="0"/>
                </a:moveTo>
                <a:lnTo>
                  <a:pt x="3679634" y="0"/>
                </a:lnTo>
                <a:lnTo>
                  <a:pt x="3679634" y="3800819"/>
                </a:lnTo>
                <a:lnTo>
                  <a:pt x="0" y="3800819"/>
                </a:lnTo>
                <a:close/>
              </a:path>
            </a:pathLst>
          </a:custGeom>
          <a:solidFill>
            <a:schemeClr val="bg1"/>
          </a:soli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latinLnBrk="1" hangingPunct="1"/>
            <a:endParaRPr lang="en-US" sz="3200" dirty="0">
              <a:ea typeface="굴림" charset="-127"/>
            </a:endParaRPr>
          </a:p>
        </p:txBody>
      </p:sp>
      <p:sp>
        <p:nvSpPr>
          <p:cNvPr id="8" name="Freeform 7"/>
          <p:cNvSpPr>
            <a:spLocks/>
          </p:cNvSpPr>
          <p:nvPr/>
        </p:nvSpPr>
        <p:spPr bwMode="auto">
          <a:xfrm>
            <a:off x="5428405" y="1219073"/>
            <a:ext cx="3831102" cy="3957276"/>
          </a:xfrm>
          <a:custGeom>
            <a:avLst/>
            <a:gdLst>
              <a:gd name="connsiteX0" fmla="*/ 1038829 w 3679634"/>
              <a:gd name="connsiteY0" fmla="*/ 1736819 h 3800819"/>
              <a:gd name="connsiteX1" fmla="*/ 1041190 w 3679634"/>
              <a:gd name="connsiteY1" fmla="*/ 1759254 h 3800819"/>
              <a:gd name="connsiteX2" fmla="*/ 1039759 w 3679634"/>
              <a:gd name="connsiteY2" fmla="*/ 1748249 h 3800819"/>
              <a:gd name="connsiteX3" fmla="*/ 1038829 w 3679634"/>
              <a:gd name="connsiteY3" fmla="*/ 1736819 h 3800819"/>
              <a:gd name="connsiteX4" fmla="*/ 1701266 w 3679634"/>
              <a:gd name="connsiteY4" fmla="*/ 643460 h 3800819"/>
              <a:gd name="connsiteX5" fmla="*/ 1746808 w 3679634"/>
              <a:gd name="connsiteY5" fmla="*/ 701441 h 3800819"/>
              <a:gd name="connsiteX6" fmla="*/ 1705406 w 3679634"/>
              <a:gd name="connsiteY6" fmla="*/ 684875 h 3800819"/>
              <a:gd name="connsiteX7" fmla="*/ 1713687 w 3679634"/>
              <a:gd name="connsiteY7" fmla="*/ 701441 h 3800819"/>
              <a:gd name="connsiteX8" fmla="*/ 1564638 w 3679634"/>
              <a:gd name="connsiteY8" fmla="*/ 676592 h 3800819"/>
              <a:gd name="connsiteX9" fmla="*/ 1423870 w 3679634"/>
              <a:gd name="connsiteY9" fmla="*/ 705583 h 3800819"/>
              <a:gd name="connsiteX10" fmla="*/ 1514955 w 3679634"/>
              <a:gd name="connsiteY10" fmla="*/ 722149 h 3800819"/>
              <a:gd name="connsiteX11" fmla="*/ 1349346 w 3679634"/>
              <a:gd name="connsiteY11" fmla="*/ 738715 h 3800819"/>
              <a:gd name="connsiteX12" fmla="*/ 1403169 w 3679634"/>
              <a:gd name="connsiteY12" fmla="*/ 759422 h 3800819"/>
              <a:gd name="connsiteX13" fmla="*/ 1154755 w 3679634"/>
              <a:gd name="connsiteY13" fmla="*/ 887809 h 3800819"/>
              <a:gd name="connsiteX14" fmla="*/ 1129914 w 3679634"/>
              <a:gd name="connsiteY14" fmla="*/ 945790 h 3800819"/>
              <a:gd name="connsiteX15" fmla="*/ 1150615 w 3679634"/>
              <a:gd name="connsiteY15" fmla="*/ 838111 h 3800819"/>
              <a:gd name="connsiteX16" fmla="*/ 1100932 w 3679634"/>
              <a:gd name="connsiteY16" fmla="*/ 995489 h 3800819"/>
              <a:gd name="connsiteX17" fmla="*/ 960165 w 3679634"/>
              <a:gd name="connsiteY17" fmla="*/ 1239838 h 3800819"/>
              <a:gd name="connsiteX18" fmla="*/ 1026408 w 3679634"/>
              <a:gd name="connsiteY18" fmla="*/ 1136300 h 3800819"/>
              <a:gd name="connsiteX19" fmla="*/ 956024 w 3679634"/>
              <a:gd name="connsiteY19" fmla="*/ 1322668 h 3800819"/>
              <a:gd name="connsiteX20" fmla="*/ 989146 w 3679634"/>
              <a:gd name="connsiteY20" fmla="*/ 1285394 h 3800819"/>
              <a:gd name="connsiteX21" fmla="*/ 935323 w 3679634"/>
              <a:gd name="connsiteY21" fmla="*/ 1500753 h 3800819"/>
              <a:gd name="connsiteX22" fmla="*/ 972585 w 3679634"/>
              <a:gd name="connsiteY22" fmla="*/ 1430347 h 3800819"/>
              <a:gd name="connsiteX23" fmla="*/ 947744 w 3679634"/>
              <a:gd name="connsiteY23" fmla="*/ 1600149 h 3800819"/>
              <a:gd name="connsiteX24" fmla="*/ 947744 w 3679634"/>
              <a:gd name="connsiteY24" fmla="*/ 1637423 h 3800819"/>
              <a:gd name="connsiteX25" fmla="*/ 968445 w 3679634"/>
              <a:gd name="connsiteY25" fmla="*/ 1583583 h 3800819"/>
              <a:gd name="connsiteX26" fmla="*/ 976726 w 3679634"/>
              <a:gd name="connsiteY26" fmla="*/ 1649847 h 3800819"/>
              <a:gd name="connsiteX27" fmla="*/ 1047109 w 3679634"/>
              <a:gd name="connsiteY27" fmla="*/ 1815508 h 3800819"/>
              <a:gd name="connsiteX28" fmla="*/ 1043616 w 3679634"/>
              <a:gd name="connsiteY28" fmla="*/ 1782311 h 3800819"/>
              <a:gd name="connsiteX29" fmla="*/ 1041190 w 3679634"/>
              <a:gd name="connsiteY29" fmla="*/ 1759254 h 3800819"/>
              <a:gd name="connsiteX30" fmla="*/ 1042387 w 3679634"/>
              <a:gd name="connsiteY30" fmla="*/ 1768463 h 3800819"/>
              <a:gd name="connsiteX31" fmla="*/ 1080231 w 3679634"/>
              <a:gd name="connsiteY31" fmla="*/ 1935612 h 3800819"/>
              <a:gd name="connsiteX32" fmla="*/ 1192018 w 3679634"/>
              <a:gd name="connsiteY32" fmla="*/ 2117838 h 3800819"/>
              <a:gd name="connsiteX33" fmla="*/ 1175457 w 3679634"/>
              <a:gd name="connsiteY33" fmla="*/ 2059857 h 3800819"/>
              <a:gd name="connsiteX34" fmla="*/ 1262401 w 3679634"/>
              <a:gd name="connsiteY34" fmla="*/ 2208951 h 3800819"/>
              <a:gd name="connsiteX35" fmla="*/ 1332785 w 3679634"/>
              <a:gd name="connsiteY35" fmla="*/ 2378753 h 3800819"/>
              <a:gd name="connsiteX36" fmla="*/ 1336926 w 3679634"/>
              <a:gd name="connsiteY36" fmla="*/ 2312489 h 3800819"/>
              <a:gd name="connsiteX37" fmla="*/ 1370047 w 3679634"/>
              <a:gd name="connsiteY37" fmla="*/ 2445017 h 3800819"/>
              <a:gd name="connsiteX38" fmla="*/ 1370047 w 3679634"/>
              <a:gd name="connsiteY38" fmla="*/ 2436734 h 3800819"/>
              <a:gd name="connsiteX39" fmla="*/ 1365907 w 3679634"/>
              <a:gd name="connsiteY39" fmla="*/ 2552697 h 3800819"/>
              <a:gd name="connsiteX40" fmla="*/ 1283103 w 3679634"/>
              <a:gd name="connsiteY40" fmla="*/ 2904725 h 3800819"/>
              <a:gd name="connsiteX41" fmla="*/ 2032484 w 3679634"/>
              <a:gd name="connsiteY41" fmla="*/ 3107659 h 3800819"/>
              <a:gd name="connsiteX42" fmla="*/ 1991082 w 3679634"/>
              <a:gd name="connsiteY42" fmla="*/ 2975131 h 3800819"/>
              <a:gd name="connsiteX43" fmla="*/ 1986942 w 3679634"/>
              <a:gd name="connsiteY43" fmla="*/ 2763914 h 3800819"/>
              <a:gd name="connsiteX44" fmla="*/ 1986942 w 3679634"/>
              <a:gd name="connsiteY44" fmla="*/ 2755631 h 3800819"/>
              <a:gd name="connsiteX45" fmla="*/ 1991082 w 3679634"/>
              <a:gd name="connsiteY45" fmla="*/ 2734923 h 3800819"/>
              <a:gd name="connsiteX46" fmla="*/ 1991082 w 3679634"/>
              <a:gd name="connsiteY46" fmla="*/ 2730782 h 3800819"/>
              <a:gd name="connsiteX47" fmla="*/ 1995222 w 3679634"/>
              <a:gd name="connsiteY47" fmla="*/ 2705933 h 3800819"/>
              <a:gd name="connsiteX48" fmla="*/ 1995222 w 3679634"/>
              <a:gd name="connsiteY48" fmla="*/ 2697649 h 3800819"/>
              <a:gd name="connsiteX49" fmla="*/ 1999362 w 3679634"/>
              <a:gd name="connsiteY49" fmla="*/ 2672800 h 3800819"/>
              <a:gd name="connsiteX50" fmla="*/ 1999362 w 3679634"/>
              <a:gd name="connsiteY50" fmla="*/ 2668659 h 3800819"/>
              <a:gd name="connsiteX51" fmla="*/ 2007643 w 3679634"/>
              <a:gd name="connsiteY51" fmla="*/ 2647951 h 3800819"/>
              <a:gd name="connsiteX52" fmla="*/ 2007643 w 3679634"/>
              <a:gd name="connsiteY52" fmla="*/ 2643810 h 3800819"/>
              <a:gd name="connsiteX53" fmla="*/ 2015923 w 3679634"/>
              <a:gd name="connsiteY53" fmla="*/ 2623102 h 3800819"/>
              <a:gd name="connsiteX54" fmla="*/ 2015923 w 3679634"/>
              <a:gd name="connsiteY54" fmla="*/ 2618961 h 3800819"/>
              <a:gd name="connsiteX55" fmla="*/ 2024204 w 3679634"/>
              <a:gd name="connsiteY55" fmla="*/ 2602395 h 3800819"/>
              <a:gd name="connsiteX56" fmla="*/ 2028344 w 3679634"/>
              <a:gd name="connsiteY56" fmla="*/ 2598253 h 3800819"/>
              <a:gd name="connsiteX57" fmla="*/ 2040765 w 3679634"/>
              <a:gd name="connsiteY57" fmla="*/ 2581687 h 3800819"/>
              <a:gd name="connsiteX58" fmla="*/ 2053185 w 3679634"/>
              <a:gd name="connsiteY58" fmla="*/ 2569263 h 3800819"/>
              <a:gd name="connsiteX59" fmla="*/ 2057326 w 3679634"/>
              <a:gd name="connsiteY59" fmla="*/ 2565121 h 3800819"/>
              <a:gd name="connsiteX60" fmla="*/ 2073887 w 3679634"/>
              <a:gd name="connsiteY60" fmla="*/ 2556838 h 3800819"/>
              <a:gd name="connsiteX61" fmla="*/ 2090447 w 3679634"/>
              <a:gd name="connsiteY61" fmla="*/ 2560980 h 3800819"/>
              <a:gd name="connsiteX62" fmla="*/ 2098728 w 3679634"/>
              <a:gd name="connsiteY62" fmla="*/ 2560980 h 3800819"/>
              <a:gd name="connsiteX63" fmla="*/ 2107008 w 3679634"/>
              <a:gd name="connsiteY63" fmla="*/ 2565121 h 3800819"/>
              <a:gd name="connsiteX64" fmla="*/ 2115289 w 3679634"/>
              <a:gd name="connsiteY64" fmla="*/ 2569263 h 3800819"/>
              <a:gd name="connsiteX65" fmla="*/ 2123569 w 3679634"/>
              <a:gd name="connsiteY65" fmla="*/ 2569263 h 3800819"/>
              <a:gd name="connsiteX66" fmla="*/ 2189813 w 3679634"/>
              <a:gd name="connsiteY66" fmla="*/ 2585829 h 3800819"/>
              <a:gd name="connsiteX67" fmla="*/ 2193953 w 3679634"/>
              <a:gd name="connsiteY67" fmla="*/ 2589970 h 3800819"/>
              <a:gd name="connsiteX68" fmla="*/ 2210514 w 3679634"/>
              <a:gd name="connsiteY68" fmla="*/ 2589970 h 3800819"/>
              <a:gd name="connsiteX69" fmla="*/ 2214654 w 3679634"/>
              <a:gd name="connsiteY69" fmla="*/ 2594112 h 3800819"/>
              <a:gd name="connsiteX70" fmla="*/ 2384404 w 3679634"/>
              <a:gd name="connsiteY70" fmla="*/ 2594112 h 3800819"/>
              <a:gd name="connsiteX71" fmla="*/ 2500330 w 3679634"/>
              <a:gd name="connsiteY71" fmla="*/ 2329055 h 3800819"/>
              <a:gd name="connsiteX72" fmla="*/ 2504470 w 3679634"/>
              <a:gd name="connsiteY72" fmla="*/ 2291781 h 3800819"/>
              <a:gd name="connsiteX73" fmla="*/ 2533452 w 3679634"/>
              <a:gd name="connsiteY73" fmla="*/ 2188244 h 3800819"/>
              <a:gd name="connsiteX74" fmla="*/ 2690781 w 3679634"/>
              <a:gd name="connsiteY74" fmla="*/ 2051574 h 3800819"/>
              <a:gd name="connsiteX75" fmla="*/ 2566574 w 3679634"/>
              <a:gd name="connsiteY75" fmla="*/ 1798942 h 3800819"/>
              <a:gd name="connsiteX76" fmla="*/ 2624537 w 3679634"/>
              <a:gd name="connsiteY76" fmla="*/ 1550451 h 3800819"/>
              <a:gd name="connsiteX77" fmla="*/ 2496190 w 3679634"/>
              <a:gd name="connsiteY77" fmla="*/ 1181857 h 3800819"/>
              <a:gd name="connsiteX78" fmla="*/ 2674220 w 3679634"/>
              <a:gd name="connsiteY78" fmla="*/ 1057611 h 3800819"/>
              <a:gd name="connsiteX79" fmla="*/ 2641098 w 3679634"/>
              <a:gd name="connsiteY79" fmla="*/ 1090743 h 3800819"/>
              <a:gd name="connsiteX80" fmla="*/ 2653519 w 3679634"/>
              <a:gd name="connsiteY80" fmla="*/ 1041045 h 3800819"/>
              <a:gd name="connsiteX81" fmla="*/ 2649378 w 3679634"/>
              <a:gd name="connsiteY81" fmla="*/ 1041045 h 3800819"/>
              <a:gd name="connsiteX82" fmla="*/ 2616257 w 3679634"/>
              <a:gd name="connsiteY82" fmla="*/ 1094885 h 3800819"/>
              <a:gd name="connsiteX83" fmla="*/ 2612116 w 3679634"/>
              <a:gd name="connsiteY83" fmla="*/ 1103168 h 3800819"/>
              <a:gd name="connsiteX84" fmla="*/ 2583135 w 3679634"/>
              <a:gd name="connsiteY84" fmla="*/ 1107309 h 3800819"/>
              <a:gd name="connsiteX85" fmla="*/ 2632817 w 3679634"/>
              <a:gd name="connsiteY85" fmla="*/ 1028621 h 3800819"/>
              <a:gd name="connsiteX86" fmla="*/ 2636958 w 3679634"/>
              <a:gd name="connsiteY86" fmla="*/ 1020338 h 3800819"/>
              <a:gd name="connsiteX87" fmla="*/ 2649378 w 3679634"/>
              <a:gd name="connsiteY87" fmla="*/ 974781 h 3800819"/>
              <a:gd name="connsiteX88" fmla="*/ 2632817 w 3679634"/>
              <a:gd name="connsiteY88" fmla="*/ 933366 h 3800819"/>
              <a:gd name="connsiteX89" fmla="*/ 2628677 w 3679634"/>
              <a:gd name="connsiteY89" fmla="*/ 933366 h 3800819"/>
              <a:gd name="connsiteX90" fmla="*/ 2628677 w 3679634"/>
              <a:gd name="connsiteY90" fmla="*/ 983064 h 3800819"/>
              <a:gd name="connsiteX91" fmla="*/ 2587275 w 3679634"/>
              <a:gd name="connsiteY91" fmla="*/ 875385 h 3800819"/>
              <a:gd name="connsiteX92" fmla="*/ 2545873 w 3679634"/>
              <a:gd name="connsiteY92" fmla="*/ 1028621 h 3800819"/>
              <a:gd name="connsiteX93" fmla="*/ 2421666 w 3679634"/>
              <a:gd name="connsiteY93" fmla="*/ 751139 h 3800819"/>
              <a:gd name="connsiteX94" fmla="*/ 2421666 w 3679634"/>
              <a:gd name="connsiteY94" fmla="*/ 755281 h 3800819"/>
              <a:gd name="connsiteX95" fmla="*/ 2371983 w 3679634"/>
              <a:gd name="connsiteY95" fmla="*/ 718007 h 3800819"/>
              <a:gd name="connsiteX96" fmla="*/ 2367843 w 3679634"/>
              <a:gd name="connsiteY96" fmla="*/ 718007 h 3800819"/>
              <a:gd name="connsiteX97" fmla="*/ 2367843 w 3679634"/>
              <a:gd name="connsiteY97" fmla="*/ 722149 h 3800819"/>
              <a:gd name="connsiteX98" fmla="*/ 2425806 w 3679634"/>
              <a:gd name="connsiteY98" fmla="*/ 780130 h 3800819"/>
              <a:gd name="connsiteX99" fmla="*/ 2417525 w 3679634"/>
              <a:gd name="connsiteY99" fmla="*/ 813262 h 3800819"/>
              <a:gd name="connsiteX100" fmla="*/ 2334721 w 3679634"/>
              <a:gd name="connsiteY100" fmla="*/ 726290 h 3800819"/>
              <a:gd name="connsiteX101" fmla="*/ 2322300 w 3679634"/>
              <a:gd name="connsiteY101" fmla="*/ 755281 h 3800819"/>
              <a:gd name="connsiteX102" fmla="*/ 2115289 w 3679634"/>
              <a:gd name="connsiteY102" fmla="*/ 664168 h 3800819"/>
              <a:gd name="connsiteX103" fmla="*/ 2098728 w 3679634"/>
              <a:gd name="connsiteY103" fmla="*/ 655885 h 3800819"/>
              <a:gd name="connsiteX104" fmla="*/ 2053185 w 3679634"/>
              <a:gd name="connsiteY104" fmla="*/ 647602 h 3800819"/>
              <a:gd name="connsiteX105" fmla="*/ 2090447 w 3679634"/>
              <a:gd name="connsiteY105" fmla="*/ 664168 h 3800819"/>
              <a:gd name="connsiteX106" fmla="*/ 2078027 w 3679634"/>
              <a:gd name="connsiteY106" fmla="*/ 664168 h 3800819"/>
              <a:gd name="connsiteX107" fmla="*/ 2111149 w 3679634"/>
              <a:gd name="connsiteY107" fmla="*/ 730432 h 3800819"/>
              <a:gd name="connsiteX108" fmla="*/ 1949680 w 3679634"/>
              <a:gd name="connsiteY108" fmla="*/ 643460 h 3800819"/>
              <a:gd name="connsiteX109" fmla="*/ 1966241 w 3679634"/>
              <a:gd name="connsiteY109" fmla="*/ 718007 h 3800819"/>
              <a:gd name="connsiteX110" fmla="*/ 1808912 w 3679634"/>
              <a:gd name="connsiteY110" fmla="*/ 643460 h 3800819"/>
              <a:gd name="connsiteX111" fmla="*/ 1829613 w 3679634"/>
              <a:gd name="connsiteY111" fmla="*/ 684875 h 3800819"/>
              <a:gd name="connsiteX112" fmla="*/ 1701266 w 3679634"/>
              <a:gd name="connsiteY112" fmla="*/ 643460 h 3800819"/>
              <a:gd name="connsiteX113" fmla="*/ 0 w 3679634"/>
              <a:gd name="connsiteY113" fmla="*/ 0 h 3800819"/>
              <a:gd name="connsiteX114" fmla="*/ 3679634 w 3679634"/>
              <a:gd name="connsiteY114" fmla="*/ 0 h 3800819"/>
              <a:gd name="connsiteX115" fmla="*/ 3679634 w 3679634"/>
              <a:gd name="connsiteY115" fmla="*/ 3800819 h 3800819"/>
              <a:gd name="connsiteX116" fmla="*/ 0 w 3679634"/>
              <a:gd name="connsiteY116" fmla="*/ 3800819 h 38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679634" h="3800819">
                <a:moveTo>
                  <a:pt x="1038829" y="1736819"/>
                </a:moveTo>
                <a:lnTo>
                  <a:pt x="1041190" y="1759254"/>
                </a:lnTo>
                <a:lnTo>
                  <a:pt x="1039759" y="1748249"/>
                </a:lnTo>
                <a:cubicBezTo>
                  <a:pt x="1039153" y="1742837"/>
                  <a:pt x="1038829" y="1738890"/>
                  <a:pt x="1038829" y="1736819"/>
                </a:cubicBezTo>
                <a:close/>
                <a:moveTo>
                  <a:pt x="1701266" y="643460"/>
                </a:moveTo>
                <a:cubicBezTo>
                  <a:pt x="1701266" y="643460"/>
                  <a:pt x="1701266" y="643460"/>
                  <a:pt x="1746808" y="701441"/>
                </a:cubicBezTo>
                <a:cubicBezTo>
                  <a:pt x="1746808" y="701441"/>
                  <a:pt x="1746808" y="701441"/>
                  <a:pt x="1705406" y="684875"/>
                </a:cubicBezTo>
                <a:cubicBezTo>
                  <a:pt x="1705406" y="684875"/>
                  <a:pt x="1705406" y="684875"/>
                  <a:pt x="1713687" y="701441"/>
                </a:cubicBezTo>
                <a:cubicBezTo>
                  <a:pt x="1713687" y="701441"/>
                  <a:pt x="1622601" y="676592"/>
                  <a:pt x="1564638" y="676592"/>
                </a:cubicBezTo>
                <a:cubicBezTo>
                  <a:pt x="1510815" y="676592"/>
                  <a:pt x="1423870" y="705583"/>
                  <a:pt x="1423870" y="705583"/>
                </a:cubicBezTo>
                <a:cubicBezTo>
                  <a:pt x="1423870" y="705583"/>
                  <a:pt x="1423870" y="705583"/>
                  <a:pt x="1514955" y="722149"/>
                </a:cubicBezTo>
                <a:cubicBezTo>
                  <a:pt x="1514955" y="722149"/>
                  <a:pt x="1514955" y="722149"/>
                  <a:pt x="1349346" y="738715"/>
                </a:cubicBezTo>
                <a:cubicBezTo>
                  <a:pt x="1349346" y="738715"/>
                  <a:pt x="1349346" y="738715"/>
                  <a:pt x="1403169" y="759422"/>
                </a:cubicBezTo>
                <a:cubicBezTo>
                  <a:pt x="1328645" y="763564"/>
                  <a:pt x="1183737" y="829828"/>
                  <a:pt x="1154755" y="887809"/>
                </a:cubicBezTo>
                <a:cubicBezTo>
                  <a:pt x="1129914" y="945790"/>
                  <a:pt x="1129914" y="945790"/>
                  <a:pt x="1129914" y="945790"/>
                </a:cubicBezTo>
                <a:cubicBezTo>
                  <a:pt x="1129914" y="945790"/>
                  <a:pt x="1129914" y="871243"/>
                  <a:pt x="1150615" y="838111"/>
                </a:cubicBezTo>
                <a:cubicBezTo>
                  <a:pt x="1134054" y="858819"/>
                  <a:pt x="1092652" y="929224"/>
                  <a:pt x="1100932" y="995489"/>
                </a:cubicBezTo>
                <a:cubicBezTo>
                  <a:pt x="1100932" y="995489"/>
                  <a:pt x="1005707" y="1036904"/>
                  <a:pt x="960165" y="1239838"/>
                </a:cubicBezTo>
                <a:cubicBezTo>
                  <a:pt x="960165" y="1239838"/>
                  <a:pt x="960165" y="1239838"/>
                  <a:pt x="1026408" y="1136300"/>
                </a:cubicBezTo>
                <a:cubicBezTo>
                  <a:pt x="1022268" y="1144583"/>
                  <a:pt x="956024" y="1260545"/>
                  <a:pt x="956024" y="1322668"/>
                </a:cubicBezTo>
                <a:cubicBezTo>
                  <a:pt x="956024" y="1322668"/>
                  <a:pt x="956024" y="1322668"/>
                  <a:pt x="989146" y="1285394"/>
                </a:cubicBezTo>
                <a:cubicBezTo>
                  <a:pt x="989146" y="1289536"/>
                  <a:pt x="943604" y="1368225"/>
                  <a:pt x="935323" y="1500753"/>
                </a:cubicBezTo>
                <a:cubicBezTo>
                  <a:pt x="935323" y="1500753"/>
                  <a:pt x="935323" y="1500753"/>
                  <a:pt x="972585" y="1430347"/>
                </a:cubicBezTo>
                <a:cubicBezTo>
                  <a:pt x="968445" y="1438630"/>
                  <a:pt x="935323" y="1517319"/>
                  <a:pt x="947744" y="1600149"/>
                </a:cubicBezTo>
                <a:cubicBezTo>
                  <a:pt x="947744" y="1604291"/>
                  <a:pt x="947744" y="1637423"/>
                  <a:pt x="947744" y="1637423"/>
                </a:cubicBezTo>
                <a:cubicBezTo>
                  <a:pt x="964305" y="1728536"/>
                  <a:pt x="968445" y="1583583"/>
                  <a:pt x="968445" y="1583583"/>
                </a:cubicBezTo>
                <a:cubicBezTo>
                  <a:pt x="968445" y="1583583"/>
                  <a:pt x="968445" y="1612574"/>
                  <a:pt x="976726" y="1649847"/>
                </a:cubicBezTo>
                <a:cubicBezTo>
                  <a:pt x="1001567" y="1761668"/>
                  <a:pt x="1047109" y="1815508"/>
                  <a:pt x="1047109" y="1815508"/>
                </a:cubicBezTo>
                <a:cubicBezTo>
                  <a:pt x="1047109" y="1815508"/>
                  <a:pt x="1047109" y="1815508"/>
                  <a:pt x="1043616" y="1782311"/>
                </a:cubicBezTo>
                <a:lnTo>
                  <a:pt x="1041190" y="1759254"/>
                </a:lnTo>
                <a:lnTo>
                  <a:pt x="1042387" y="1768463"/>
                </a:lnTo>
                <a:cubicBezTo>
                  <a:pt x="1049180" y="1816025"/>
                  <a:pt x="1064706" y="1901444"/>
                  <a:pt x="1080231" y="1935612"/>
                </a:cubicBezTo>
                <a:cubicBezTo>
                  <a:pt x="1105073" y="1981168"/>
                  <a:pt x="1183737" y="2113696"/>
                  <a:pt x="1192018" y="2117838"/>
                </a:cubicBezTo>
                <a:cubicBezTo>
                  <a:pt x="1192018" y="2117838"/>
                  <a:pt x="1192018" y="2117838"/>
                  <a:pt x="1175457" y="2059857"/>
                </a:cubicBezTo>
                <a:cubicBezTo>
                  <a:pt x="1175457" y="2059857"/>
                  <a:pt x="1237560" y="2171678"/>
                  <a:pt x="1262401" y="2208951"/>
                </a:cubicBezTo>
                <a:cubicBezTo>
                  <a:pt x="1283103" y="2246225"/>
                  <a:pt x="1332785" y="2378753"/>
                  <a:pt x="1332785" y="2378753"/>
                </a:cubicBezTo>
                <a:cubicBezTo>
                  <a:pt x="1332785" y="2378753"/>
                  <a:pt x="1332785" y="2378753"/>
                  <a:pt x="1336926" y="2312489"/>
                </a:cubicBezTo>
                <a:cubicBezTo>
                  <a:pt x="1336926" y="2312489"/>
                  <a:pt x="1336926" y="2312489"/>
                  <a:pt x="1370047" y="2445017"/>
                </a:cubicBezTo>
                <a:cubicBezTo>
                  <a:pt x="1370047" y="2445017"/>
                  <a:pt x="1370047" y="2445017"/>
                  <a:pt x="1370047" y="2436734"/>
                </a:cubicBezTo>
                <a:cubicBezTo>
                  <a:pt x="1374188" y="2474008"/>
                  <a:pt x="1374188" y="2515423"/>
                  <a:pt x="1365907" y="2552697"/>
                </a:cubicBezTo>
                <a:cubicBezTo>
                  <a:pt x="1365907" y="2631385"/>
                  <a:pt x="1328645" y="2772197"/>
                  <a:pt x="1283103" y="2904725"/>
                </a:cubicBezTo>
                <a:cubicBezTo>
                  <a:pt x="1432151" y="3020687"/>
                  <a:pt x="1684705" y="3157357"/>
                  <a:pt x="2032484" y="3107659"/>
                </a:cubicBezTo>
                <a:cubicBezTo>
                  <a:pt x="2011783" y="3053819"/>
                  <a:pt x="1995222" y="3004121"/>
                  <a:pt x="1991082" y="2975131"/>
                </a:cubicBezTo>
                <a:cubicBezTo>
                  <a:pt x="1986942" y="2917150"/>
                  <a:pt x="1982802" y="2838461"/>
                  <a:pt x="1986942" y="2763914"/>
                </a:cubicBezTo>
                <a:cubicBezTo>
                  <a:pt x="1986942" y="2759772"/>
                  <a:pt x="1986942" y="2759772"/>
                  <a:pt x="1986942" y="2755631"/>
                </a:cubicBezTo>
                <a:cubicBezTo>
                  <a:pt x="1991082" y="2751489"/>
                  <a:pt x="1991082" y="2743206"/>
                  <a:pt x="1991082" y="2734923"/>
                </a:cubicBezTo>
                <a:cubicBezTo>
                  <a:pt x="1991082" y="2734923"/>
                  <a:pt x="1991082" y="2730782"/>
                  <a:pt x="1991082" y="2730782"/>
                </a:cubicBezTo>
                <a:cubicBezTo>
                  <a:pt x="1991082" y="2722499"/>
                  <a:pt x="1991082" y="2714216"/>
                  <a:pt x="1995222" y="2705933"/>
                </a:cubicBezTo>
                <a:cubicBezTo>
                  <a:pt x="1995222" y="2701791"/>
                  <a:pt x="1995222" y="2701791"/>
                  <a:pt x="1995222" y="2697649"/>
                </a:cubicBezTo>
                <a:cubicBezTo>
                  <a:pt x="1995222" y="2689366"/>
                  <a:pt x="1999362" y="2681083"/>
                  <a:pt x="1999362" y="2672800"/>
                </a:cubicBezTo>
                <a:cubicBezTo>
                  <a:pt x="1999362" y="2672800"/>
                  <a:pt x="1999362" y="2668659"/>
                  <a:pt x="1999362" y="2668659"/>
                </a:cubicBezTo>
                <a:cubicBezTo>
                  <a:pt x="2003503" y="2660376"/>
                  <a:pt x="2003503" y="2652093"/>
                  <a:pt x="2007643" y="2647951"/>
                </a:cubicBezTo>
                <a:cubicBezTo>
                  <a:pt x="2007643" y="2643810"/>
                  <a:pt x="2007643" y="2643810"/>
                  <a:pt x="2007643" y="2643810"/>
                </a:cubicBezTo>
                <a:cubicBezTo>
                  <a:pt x="2011783" y="2635527"/>
                  <a:pt x="2011783" y="2627244"/>
                  <a:pt x="2015923" y="2623102"/>
                </a:cubicBezTo>
                <a:cubicBezTo>
                  <a:pt x="2015923" y="2623102"/>
                  <a:pt x="2015923" y="2618961"/>
                  <a:pt x="2015923" y="2618961"/>
                </a:cubicBezTo>
                <a:cubicBezTo>
                  <a:pt x="2020064" y="2614819"/>
                  <a:pt x="2024204" y="2606536"/>
                  <a:pt x="2024204" y="2602395"/>
                </a:cubicBezTo>
                <a:cubicBezTo>
                  <a:pt x="2024204" y="2602395"/>
                  <a:pt x="2028344" y="2598253"/>
                  <a:pt x="2028344" y="2598253"/>
                </a:cubicBezTo>
                <a:cubicBezTo>
                  <a:pt x="2032484" y="2594112"/>
                  <a:pt x="2036624" y="2585829"/>
                  <a:pt x="2040765" y="2581687"/>
                </a:cubicBezTo>
                <a:cubicBezTo>
                  <a:pt x="2044905" y="2573404"/>
                  <a:pt x="2049045" y="2569263"/>
                  <a:pt x="2053185" y="2569263"/>
                </a:cubicBezTo>
                <a:cubicBezTo>
                  <a:pt x="2057326" y="2565121"/>
                  <a:pt x="2057326" y="2565121"/>
                  <a:pt x="2057326" y="2565121"/>
                </a:cubicBezTo>
                <a:cubicBezTo>
                  <a:pt x="2061466" y="2560980"/>
                  <a:pt x="2065606" y="2560980"/>
                  <a:pt x="2073887" y="2556838"/>
                </a:cubicBezTo>
                <a:cubicBezTo>
                  <a:pt x="2078027" y="2556838"/>
                  <a:pt x="2086307" y="2560980"/>
                  <a:pt x="2090447" y="2560980"/>
                </a:cubicBezTo>
                <a:cubicBezTo>
                  <a:pt x="2094588" y="2560980"/>
                  <a:pt x="2094588" y="2560980"/>
                  <a:pt x="2098728" y="2560980"/>
                </a:cubicBezTo>
                <a:cubicBezTo>
                  <a:pt x="2102868" y="2565121"/>
                  <a:pt x="2102868" y="2565121"/>
                  <a:pt x="2107008" y="2565121"/>
                </a:cubicBezTo>
                <a:cubicBezTo>
                  <a:pt x="2111149" y="2565121"/>
                  <a:pt x="2115289" y="2565121"/>
                  <a:pt x="2115289" y="2569263"/>
                </a:cubicBezTo>
                <a:cubicBezTo>
                  <a:pt x="2119429" y="2569263"/>
                  <a:pt x="2123569" y="2569263"/>
                  <a:pt x="2123569" y="2569263"/>
                </a:cubicBezTo>
                <a:cubicBezTo>
                  <a:pt x="2144270" y="2577546"/>
                  <a:pt x="2164972" y="2581687"/>
                  <a:pt x="2189813" y="2585829"/>
                </a:cubicBezTo>
                <a:cubicBezTo>
                  <a:pt x="2189813" y="2585829"/>
                  <a:pt x="2189813" y="2589970"/>
                  <a:pt x="2193953" y="2589970"/>
                </a:cubicBezTo>
                <a:cubicBezTo>
                  <a:pt x="2198093" y="2589970"/>
                  <a:pt x="2206374" y="2589970"/>
                  <a:pt x="2210514" y="2589970"/>
                </a:cubicBezTo>
                <a:cubicBezTo>
                  <a:pt x="2214654" y="2594112"/>
                  <a:pt x="2214654" y="2594112"/>
                  <a:pt x="2214654" y="2594112"/>
                </a:cubicBezTo>
                <a:cubicBezTo>
                  <a:pt x="2260197" y="2602395"/>
                  <a:pt x="2314020" y="2602395"/>
                  <a:pt x="2384404" y="2594112"/>
                </a:cubicBezTo>
                <a:cubicBezTo>
                  <a:pt x="2475489" y="2573404"/>
                  <a:pt x="2483769" y="2474008"/>
                  <a:pt x="2500330" y="2329055"/>
                </a:cubicBezTo>
                <a:cubicBezTo>
                  <a:pt x="2500330" y="2329055"/>
                  <a:pt x="2500330" y="2329055"/>
                  <a:pt x="2504470" y="2291781"/>
                </a:cubicBezTo>
                <a:cubicBezTo>
                  <a:pt x="2512751" y="2262791"/>
                  <a:pt x="2525171" y="2221376"/>
                  <a:pt x="2533452" y="2188244"/>
                </a:cubicBezTo>
                <a:cubicBezTo>
                  <a:pt x="2620397" y="2150970"/>
                  <a:pt x="2732183" y="2097130"/>
                  <a:pt x="2690781" y="2051574"/>
                </a:cubicBezTo>
                <a:cubicBezTo>
                  <a:pt x="2645238" y="1989451"/>
                  <a:pt x="2599696" y="1894196"/>
                  <a:pt x="2566574" y="1798942"/>
                </a:cubicBezTo>
                <a:cubicBezTo>
                  <a:pt x="2578995" y="1666413"/>
                  <a:pt x="2645238" y="1637423"/>
                  <a:pt x="2624537" y="1550451"/>
                </a:cubicBezTo>
                <a:cubicBezTo>
                  <a:pt x="2599696" y="1438630"/>
                  <a:pt x="2545873" y="1297819"/>
                  <a:pt x="2496190" y="1181857"/>
                </a:cubicBezTo>
                <a:cubicBezTo>
                  <a:pt x="2624537" y="1185998"/>
                  <a:pt x="2661799" y="1103168"/>
                  <a:pt x="2674220" y="1057611"/>
                </a:cubicBezTo>
                <a:cubicBezTo>
                  <a:pt x="2665939" y="1074177"/>
                  <a:pt x="2653519" y="1082460"/>
                  <a:pt x="2641098" y="1090743"/>
                </a:cubicBezTo>
                <a:cubicBezTo>
                  <a:pt x="2649378" y="1074177"/>
                  <a:pt x="2653519" y="1057611"/>
                  <a:pt x="2653519" y="1041045"/>
                </a:cubicBezTo>
                <a:cubicBezTo>
                  <a:pt x="2653519" y="1041045"/>
                  <a:pt x="2653519" y="1041045"/>
                  <a:pt x="2649378" y="1041045"/>
                </a:cubicBezTo>
                <a:cubicBezTo>
                  <a:pt x="2641098" y="1061753"/>
                  <a:pt x="2632817" y="1082460"/>
                  <a:pt x="2616257" y="1094885"/>
                </a:cubicBezTo>
                <a:cubicBezTo>
                  <a:pt x="2616257" y="1099026"/>
                  <a:pt x="2612116" y="1103168"/>
                  <a:pt x="2612116" y="1103168"/>
                </a:cubicBezTo>
                <a:cubicBezTo>
                  <a:pt x="2595555" y="1107309"/>
                  <a:pt x="2583135" y="1107309"/>
                  <a:pt x="2583135" y="1107309"/>
                </a:cubicBezTo>
                <a:cubicBezTo>
                  <a:pt x="2612116" y="1082460"/>
                  <a:pt x="2628677" y="1053470"/>
                  <a:pt x="2632817" y="1028621"/>
                </a:cubicBezTo>
                <a:cubicBezTo>
                  <a:pt x="2632817" y="1024479"/>
                  <a:pt x="2636958" y="1020338"/>
                  <a:pt x="2636958" y="1020338"/>
                </a:cubicBezTo>
                <a:cubicBezTo>
                  <a:pt x="2645238" y="1003772"/>
                  <a:pt x="2649378" y="987206"/>
                  <a:pt x="2649378" y="974781"/>
                </a:cubicBezTo>
                <a:cubicBezTo>
                  <a:pt x="2645238" y="958215"/>
                  <a:pt x="2641098" y="945790"/>
                  <a:pt x="2632817" y="933366"/>
                </a:cubicBezTo>
                <a:cubicBezTo>
                  <a:pt x="2632817" y="933366"/>
                  <a:pt x="2628677" y="933366"/>
                  <a:pt x="2628677" y="933366"/>
                </a:cubicBezTo>
                <a:cubicBezTo>
                  <a:pt x="2632817" y="949932"/>
                  <a:pt x="2632817" y="966498"/>
                  <a:pt x="2628677" y="983064"/>
                </a:cubicBezTo>
                <a:cubicBezTo>
                  <a:pt x="2620397" y="925083"/>
                  <a:pt x="2591415" y="879526"/>
                  <a:pt x="2587275" y="875385"/>
                </a:cubicBezTo>
                <a:cubicBezTo>
                  <a:pt x="2653519" y="987206"/>
                  <a:pt x="2545873" y="1028621"/>
                  <a:pt x="2545873" y="1028621"/>
                </a:cubicBezTo>
                <a:cubicBezTo>
                  <a:pt x="2545873" y="1028621"/>
                  <a:pt x="2670079" y="854677"/>
                  <a:pt x="2421666" y="751139"/>
                </a:cubicBezTo>
                <a:cubicBezTo>
                  <a:pt x="2421666" y="751139"/>
                  <a:pt x="2421666" y="751139"/>
                  <a:pt x="2421666" y="755281"/>
                </a:cubicBezTo>
                <a:cubicBezTo>
                  <a:pt x="2405105" y="738715"/>
                  <a:pt x="2388544" y="730432"/>
                  <a:pt x="2371983" y="718007"/>
                </a:cubicBezTo>
                <a:cubicBezTo>
                  <a:pt x="2371983" y="718007"/>
                  <a:pt x="2367843" y="718007"/>
                  <a:pt x="2367843" y="718007"/>
                </a:cubicBezTo>
                <a:cubicBezTo>
                  <a:pt x="2367843" y="722149"/>
                  <a:pt x="2367843" y="722149"/>
                  <a:pt x="2367843" y="722149"/>
                </a:cubicBezTo>
                <a:cubicBezTo>
                  <a:pt x="2388544" y="738715"/>
                  <a:pt x="2409245" y="759422"/>
                  <a:pt x="2425806" y="780130"/>
                </a:cubicBezTo>
                <a:cubicBezTo>
                  <a:pt x="2425806" y="788413"/>
                  <a:pt x="2425806" y="800838"/>
                  <a:pt x="2417525" y="813262"/>
                </a:cubicBezTo>
                <a:cubicBezTo>
                  <a:pt x="2417525" y="813262"/>
                  <a:pt x="2400965" y="759422"/>
                  <a:pt x="2334721" y="726290"/>
                </a:cubicBezTo>
                <a:cubicBezTo>
                  <a:pt x="2334721" y="726290"/>
                  <a:pt x="2334721" y="726290"/>
                  <a:pt x="2322300" y="755281"/>
                </a:cubicBezTo>
                <a:cubicBezTo>
                  <a:pt x="2322300" y="755281"/>
                  <a:pt x="2264337" y="672451"/>
                  <a:pt x="2115289" y="664168"/>
                </a:cubicBezTo>
                <a:cubicBezTo>
                  <a:pt x="2111149" y="660026"/>
                  <a:pt x="2107008" y="655885"/>
                  <a:pt x="2098728" y="655885"/>
                </a:cubicBezTo>
                <a:cubicBezTo>
                  <a:pt x="2086307" y="647602"/>
                  <a:pt x="2069746" y="647602"/>
                  <a:pt x="2053185" y="647602"/>
                </a:cubicBezTo>
                <a:cubicBezTo>
                  <a:pt x="2065606" y="651743"/>
                  <a:pt x="2078027" y="660026"/>
                  <a:pt x="2090447" y="664168"/>
                </a:cubicBezTo>
                <a:cubicBezTo>
                  <a:pt x="2086307" y="664168"/>
                  <a:pt x="2082167" y="664168"/>
                  <a:pt x="2078027" y="664168"/>
                </a:cubicBezTo>
                <a:cubicBezTo>
                  <a:pt x="2078027" y="664168"/>
                  <a:pt x="2078027" y="664168"/>
                  <a:pt x="2111149" y="730432"/>
                </a:cubicBezTo>
                <a:cubicBezTo>
                  <a:pt x="2107008" y="726290"/>
                  <a:pt x="2036624" y="651743"/>
                  <a:pt x="1949680" y="643460"/>
                </a:cubicBezTo>
                <a:cubicBezTo>
                  <a:pt x="1949680" y="643460"/>
                  <a:pt x="1978661" y="676592"/>
                  <a:pt x="1966241" y="718007"/>
                </a:cubicBezTo>
                <a:cubicBezTo>
                  <a:pt x="1966241" y="718007"/>
                  <a:pt x="1941399" y="643460"/>
                  <a:pt x="1808912" y="643460"/>
                </a:cubicBezTo>
                <a:cubicBezTo>
                  <a:pt x="1808912" y="643460"/>
                  <a:pt x="1808912" y="643460"/>
                  <a:pt x="1829613" y="684875"/>
                </a:cubicBezTo>
                <a:cubicBezTo>
                  <a:pt x="1829613" y="684875"/>
                  <a:pt x="1829613" y="684875"/>
                  <a:pt x="1701266" y="643460"/>
                </a:cubicBezTo>
                <a:close/>
                <a:moveTo>
                  <a:pt x="0" y="0"/>
                </a:moveTo>
                <a:lnTo>
                  <a:pt x="3679634" y="0"/>
                </a:lnTo>
                <a:lnTo>
                  <a:pt x="3679634" y="3800819"/>
                </a:lnTo>
                <a:lnTo>
                  <a:pt x="0" y="3800819"/>
                </a:lnTo>
                <a:close/>
              </a:path>
            </a:pathLst>
          </a:custGeom>
          <a:solidFill>
            <a:schemeClr val="bg1"/>
          </a:solidFill>
          <a:ln>
            <a:noFill/>
          </a:ln>
        </p:spPr>
        <p:txBody>
          <a:bodyPr vert="horz" wrap="square" lIns="121920" tIns="60960" rIns="121920" bIns="60960" numCol="1" anchor="t" anchorCtr="0" compatLnSpc="1">
            <a:prstTxWarp prst="textNoShape">
              <a:avLst/>
            </a:prstTxWarp>
            <a:noAutofit/>
          </a:bodyPr>
          <a:lstStyle/>
          <a:p>
            <a:endParaRPr lang="ko-KR" altLang="en-US" sz="3200" dirty="0"/>
          </a:p>
        </p:txBody>
      </p:sp>
      <p:sp>
        <p:nvSpPr>
          <p:cNvPr id="9" name="Rectangle 8"/>
          <p:cNvSpPr/>
          <p:nvPr/>
        </p:nvSpPr>
        <p:spPr>
          <a:xfrm>
            <a:off x="5635771" y="5033984"/>
            <a:ext cx="6257834" cy="1824016"/>
          </a:xfrm>
          <a:prstGeom prst="rect">
            <a:avLst/>
          </a:prstGeom>
          <a:solidFill>
            <a:schemeClr val="bg1"/>
          </a:soli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latinLnBrk="1" hangingPunct="1"/>
            <a:endParaRPr lang="en-US" sz="3200" dirty="0">
              <a:ea typeface="굴림" charset="-127"/>
            </a:endParaRPr>
          </a:p>
        </p:txBody>
      </p:sp>
      <p:sp>
        <p:nvSpPr>
          <p:cNvPr id="14" name="Title 4"/>
          <p:cNvSpPr txBox="1">
            <a:spLocks/>
          </p:cNvSpPr>
          <p:nvPr/>
        </p:nvSpPr>
        <p:spPr>
          <a:xfrm>
            <a:off x="6043152" y="4707082"/>
            <a:ext cx="2370106" cy="442754"/>
          </a:xfrm>
          <a:prstGeom prst="rect">
            <a:avLst/>
          </a:prstGeom>
        </p:spPr>
        <p:txBody>
          <a:bodyPr vert="horz" lIns="0" tIns="45720" rIns="0" bIns="45720" rtlCol="0" anchor="ctr">
            <a:noAutofit/>
          </a:bodyPr>
          <a:lstStyle>
            <a:lvl1pPr algn="l" defTabSz="914400" rtl="0" eaLnBrk="1" latinLnBrk="0" hangingPunct="1">
              <a:lnSpc>
                <a:spcPct val="80000"/>
              </a:lnSpc>
              <a:spcBef>
                <a:spcPct val="0"/>
              </a:spcBef>
              <a:buNone/>
              <a:defRPr sz="4800" b="0" i="0" kern="1200">
                <a:solidFill>
                  <a:schemeClr val="tx1"/>
                </a:solidFill>
                <a:latin typeface="Butler Medium" charset="0"/>
                <a:ea typeface="Butler Medium" charset="0"/>
                <a:cs typeface="Butler Medium" charset="0"/>
              </a:defRPr>
            </a:lvl1pPr>
          </a:lstStyle>
          <a:p>
            <a:pPr algn="ctr"/>
            <a:r>
              <a:rPr lang="en-US" sz="1800" dirty="0">
                <a:latin typeface="+mn-lt"/>
              </a:rPr>
              <a:t>MANS</a:t>
            </a:r>
          </a:p>
        </p:txBody>
      </p:sp>
      <p:sp>
        <p:nvSpPr>
          <p:cNvPr id="16" name="Title 4"/>
          <p:cNvSpPr txBox="1">
            <a:spLocks/>
          </p:cNvSpPr>
          <p:nvPr/>
        </p:nvSpPr>
        <p:spPr>
          <a:xfrm>
            <a:off x="9161380" y="4707082"/>
            <a:ext cx="2370106" cy="442754"/>
          </a:xfrm>
          <a:prstGeom prst="rect">
            <a:avLst/>
          </a:prstGeom>
        </p:spPr>
        <p:txBody>
          <a:bodyPr vert="horz" lIns="0" tIns="45720" rIns="0" bIns="45720" rtlCol="0" anchor="ctr">
            <a:noAutofit/>
          </a:bodyPr>
          <a:lstStyle>
            <a:lvl1pPr algn="l" defTabSz="914400" rtl="0" eaLnBrk="1" latinLnBrk="0" hangingPunct="1">
              <a:lnSpc>
                <a:spcPct val="80000"/>
              </a:lnSpc>
              <a:spcBef>
                <a:spcPct val="0"/>
              </a:spcBef>
              <a:buNone/>
              <a:defRPr sz="4800" b="0" i="0" kern="1200">
                <a:solidFill>
                  <a:schemeClr val="tx1"/>
                </a:solidFill>
                <a:latin typeface="Butler Medium" charset="0"/>
                <a:ea typeface="Butler Medium" charset="0"/>
                <a:cs typeface="Butler Medium" charset="0"/>
              </a:defRPr>
            </a:lvl1pPr>
          </a:lstStyle>
          <a:p>
            <a:pPr algn="ctr"/>
            <a:r>
              <a:rPr lang="en-US" sz="1800" dirty="0">
                <a:latin typeface="+mn-lt"/>
              </a:rPr>
              <a:t>WOMANS</a:t>
            </a:r>
          </a:p>
        </p:txBody>
      </p:sp>
      <p:sp>
        <p:nvSpPr>
          <p:cNvPr id="18" name="TextBox 17"/>
          <p:cNvSpPr txBox="1"/>
          <p:nvPr/>
        </p:nvSpPr>
        <p:spPr>
          <a:xfrm>
            <a:off x="1904496" y="4030558"/>
            <a:ext cx="2141612" cy="461665"/>
          </a:xfrm>
          <a:prstGeom prst="rect">
            <a:avLst/>
          </a:prstGeom>
          <a:noFill/>
        </p:spPr>
        <p:txBody>
          <a:bodyPr wrap="none" lIns="0" rIns="0" rtlCol="0">
            <a:spAutoFit/>
          </a:bodyPr>
          <a:lstStyle/>
          <a:p>
            <a:r>
              <a:rPr lang="en-US" sz="1200" b="1" spc="300" dirty="0">
                <a:ea typeface="Open Sans Semibold" charset="0"/>
                <a:cs typeface="Open Sans Semibold" charset="0"/>
              </a:rPr>
              <a:t>WRITE HERE</a:t>
            </a:r>
            <a:br>
              <a:rPr lang="en-US" sz="1200" b="1" spc="300" dirty="0">
                <a:ea typeface="Open Sans Semibold" charset="0"/>
                <a:cs typeface="Open Sans Semibold" charset="0"/>
              </a:rPr>
            </a:br>
            <a:r>
              <a:rPr lang="en-US" sz="1200" b="1" spc="300" dirty="0">
                <a:ea typeface="Open Sans Semibold" charset="0"/>
                <a:cs typeface="Open Sans Semibold" charset="0"/>
              </a:rPr>
              <a:t>SOMETHING ABOUT</a:t>
            </a:r>
          </a:p>
        </p:txBody>
      </p:sp>
      <p:sp>
        <p:nvSpPr>
          <p:cNvPr id="19" name="TextBox 18"/>
          <p:cNvSpPr txBox="1"/>
          <p:nvPr/>
        </p:nvSpPr>
        <p:spPr>
          <a:xfrm>
            <a:off x="1891795" y="4654925"/>
            <a:ext cx="3334077" cy="1174168"/>
          </a:xfrm>
          <a:prstGeom prst="rect">
            <a:avLst/>
          </a:prstGeom>
          <a:noFill/>
        </p:spPr>
        <p:txBody>
          <a:bodyPr wrap="square" lIns="0" rIns="0" rtlCol="0">
            <a:spAutoFit/>
          </a:bodyPr>
          <a:lstStyle/>
          <a:p>
            <a:pPr>
              <a:lnSpc>
                <a:spcPct val="150000"/>
              </a:lnSpc>
            </a:pPr>
            <a:r>
              <a:rPr lang="en-US" sz="1200" dirty="0">
                <a:solidFill>
                  <a:schemeClr val="tx1">
                    <a:alpha val="65000"/>
                  </a:schemeClr>
                </a:solidFill>
                <a:ea typeface="Open Sans Regular" charset="0"/>
                <a:cs typeface="Open Sans Regular" charset="0"/>
              </a:rPr>
              <a:t>There are many variations of passages of Lorem Ipsum available, but the majority have suffered alteration in some form, by injected </a:t>
            </a:r>
            <a:r>
              <a:rPr lang="en-US" sz="1200" dirty="0" err="1">
                <a:solidFill>
                  <a:schemeClr val="tx1">
                    <a:alpha val="65000"/>
                  </a:schemeClr>
                </a:solidFill>
                <a:ea typeface="Open Sans Regular" charset="0"/>
                <a:cs typeface="Open Sans Regular" charset="0"/>
              </a:rPr>
              <a:t>humour</a:t>
            </a:r>
            <a:r>
              <a:rPr lang="en-US" sz="1200" dirty="0">
                <a:solidFill>
                  <a:schemeClr val="tx1">
                    <a:alpha val="65000"/>
                  </a:schemeClr>
                </a:solidFill>
                <a:ea typeface="Open Sans Regular" charset="0"/>
                <a:cs typeface="Open Sans Regular" charset="0"/>
              </a:rPr>
              <a:t>, or </a:t>
            </a:r>
            <a:r>
              <a:rPr lang="en-US" sz="1200" dirty="0" err="1">
                <a:solidFill>
                  <a:schemeClr val="tx1">
                    <a:alpha val="65000"/>
                  </a:schemeClr>
                </a:solidFill>
                <a:ea typeface="Open Sans Regular" charset="0"/>
                <a:cs typeface="Open Sans Regular" charset="0"/>
              </a:rPr>
              <a:t>randomised</a:t>
            </a:r>
            <a:r>
              <a:rPr lang="en-US" sz="1200" dirty="0">
                <a:solidFill>
                  <a:schemeClr val="tx1">
                    <a:alpha val="65000"/>
                  </a:schemeClr>
                </a:solidFill>
                <a:ea typeface="Open Sans Regular" charset="0"/>
                <a:cs typeface="Open Sans Regular" charset="0"/>
              </a:rPr>
              <a:t>.</a:t>
            </a:r>
          </a:p>
        </p:txBody>
      </p:sp>
      <p:sp>
        <p:nvSpPr>
          <p:cNvPr id="20" name="Rectangle 19"/>
          <p:cNvSpPr/>
          <p:nvPr/>
        </p:nvSpPr>
        <p:spPr>
          <a:xfrm>
            <a:off x="192405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ea typeface="Montserrat" charset="0"/>
                <a:cs typeface="Montserrat" charset="0"/>
              </a:rPr>
              <a:t>WRITE HERE TEXT</a:t>
            </a:r>
            <a:endParaRPr lang="en-US" sz="900" dirty="0">
              <a:ea typeface="Montserrat" charset="0"/>
              <a:cs typeface="Montserrat" charset="0"/>
            </a:endParaRPr>
          </a:p>
        </p:txBody>
      </p:sp>
      <p:sp>
        <p:nvSpPr>
          <p:cNvPr id="21" name="Right Triangle 20"/>
          <p:cNvSpPr/>
          <p:nvPr/>
        </p:nvSpPr>
        <p:spPr>
          <a:xfrm flipV="1">
            <a:off x="305856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44477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1564" y="1123124"/>
            <a:ext cx="4229100" cy="1621619"/>
          </a:xfrm>
        </p:spPr>
        <p:txBody>
          <a:bodyPr/>
          <a:lstStyle/>
          <a:p>
            <a:r>
              <a:rPr lang="en-US" sz="4800" dirty="0"/>
              <a:t>Get In Touch</a:t>
            </a:r>
            <a:br>
              <a:rPr lang="en-US" sz="4800" dirty="0"/>
            </a:br>
            <a:r>
              <a:rPr lang="en-US" sz="4800" dirty="0"/>
              <a:t>With Us!</a:t>
            </a:r>
          </a:p>
        </p:txBody>
      </p:sp>
      <p:sp>
        <p:nvSpPr>
          <p:cNvPr id="6" name="TextBox 5"/>
          <p:cNvSpPr txBox="1"/>
          <p:nvPr/>
        </p:nvSpPr>
        <p:spPr>
          <a:xfrm>
            <a:off x="5037289" y="2971381"/>
            <a:ext cx="3364519" cy="255711"/>
          </a:xfrm>
          <a:prstGeom prst="rect">
            <a:avLst/>
          </a:prstGeom>
          <a:noFill/>
        </p:spPr>
        <p:txBody>
          <a:bodyPr wrap="square" lIns="0" rIns="0" rtlCol="0">
            <a:spAutoFit/>
          </a:bodyPr>
          <a:lstStyle/>
          <a:p>
            <a:pPr>
              <a:lnSpc>
                <a:spcPct val="70000"/>
              </a:lnSpc>
            </a:pPr>
            <a:r>
              <a:rPr lang="en-US" sz="1400" spc="300" dirty="0">
                <a:latin typeface="+mj-lt"/>
              </a:rPr>
              <a:t>WRITE YOUR TITLE</a:t>
            </a:r>
            <a:endParaRPr lang="en-US" sz="1400" spc="300" dirty="0">
              <a:solidFill>
                <a:schemeClr val="accent1"/>
              </a:solidFill>
              <a:latin typeface="+mj-lt"/>
            </a:endParaRPr>
          </a:p>
        </p:txBody>
      </p:sp>
      <p:sp>
        <p:nvSpPr>
          <p:cNvPr id="7" name="TextBox 6"/>
          <p:cNvSpPr txBox="1"/>
          <p:nvPr/>
        </p:nvSpPr>
        <p:spPr>
          <a:xfrm>
            <a:off x="5037289" y="3453730"/>
            <a:ext cx="6211729" cy="897169"/>
          </a:xfrm>
          <a:prstGeom prst="rect">
            <a:avLst/>
          </a:prstGeom>
          <a:noFill/>
        </p:spPr>
        <p:txBody>
          <a:bodyPr wrap="square" lIns="0" rIns="0" rtlCol="0">
            <a:spAutoFit/>
          </a:bodyPr>
          <a:lstStyle/>
          <a:p>
            <a:pPr>
              <a:lnSpc>
                <a:spcPct val="150000"/>
              </a:lnSpc>
            </a:pPr>
            <a:r>
              <a:rPr lang="en-US" sz="1200" dirty="0">
                <a:solidFill>
                  <a:schemeClr val="tx1">
                    <a:alpha val="80000"/>
                  </a:schemeClr>
                </a:solidFill>
              </a:rPr>
              <a:t>There are many variations of passages of Lorem Ipsum available, but the majority have suffered alteration in some form, by injected humor, or randomized words which don't look even slightly believable. </a:t>
            </a:r>
          </a:p>
        </p:txBody>
      </p:sp>
      <p:pic>
        <p:nvPicPr>
          <p:cNvPr id="13" name="Picture Placeholder 12">
            <a:extLst>
              <a:ext uri="{FF2B5EF4-FFF2-40B4-BE49-F238E27FC236}">
                <a16:creationId xmlns:a16="http://schemas.microsoft.com/office/drawing/2014/main" id="{023F95B3-E5F2-4EAA-B728-27FAF697099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2293" r="47229"/>
          <a:stretch/>
        </p:blipFill>
        <p:spPr>
          <a:xfrm>
            <a:off x="0" y="0"/>
            <a:ext cx="3135464" cy="6858000"/>
          </a:xfrm>
        </p:spPr>
      </p:pic>
      <p:grpSp>
        <p:nvGrpSpPr>
          <p:cNvPr id="5" name="Group 4">
            <a:extLst>
              <a:ext uri="{FF2B5EF4-FFF2-40B4-BE49-F238E27FC236}">
                <a16:creationId xmlns:a16="http://schemas.microsoft.com/office/drawing/2014/main" id="{1A860841-1A67-434E-8187-55EE3990E978}"/>
              </a:ext>
            </a:extLst>
          </p:cNvPr>
          <p:cNvGrpSpPr/>
          <p:nvPr/>
        </p:nvGrpSpPr>
        <p:grpSpPr>
          <a:xfrm>
            <a:off x="3583562" y="3262747"/>
            <a:ext cx="47706" cy="344978"/>
            <a:chOff x="3583562" y="3262747"/>
            <a:chExt cx="47706" cy="344978"/>
          </a:xfrm>
        </p:grpSpPr>
        <p:cxnSp>
          <p:nvCxnSpPr>
            <p:cNvPr id="10" name="Straight Connector 9">
              <a:extLst>
                <a:ext uri="{FF2B5EF4-FFF2-40B4-BE49-F238E27FC236}">
                  <a16:creationId xmlns:a16="http://schemas.microsoft.com/office/drawing/2014/main" id="{9CF85811-E7E4-4B6C-8F8F-25BBECEB15B7}"/>
                </a:ext>
              </a:extLst>
            </p:cNvPr>
            <p:cNvCxnSpPr/>
            <p:nvPr/>
          </p:nvCxnSpPr>
          <p:spPr>
            <a:xfrm>
              <a:off x="3583562"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6B46B6-0FD9-4BE4-9807-628FCA1A9F67}"/>
                </a:ext>
              </a:extLst>
            </p:cNvPr>
            <p:cNvCxnSpPr>
              <a:cxnSpLocks/>
            </p:cNvCxnSpPr>
            <p:nvPr/>
          </p:nvCxnSpPr>
          <p:spPr>
            <a:xfrm>
              <a:off x="3631268" y="3429000"/>
              <a:ext cx="0" cy="1787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9DDD43B-57B8-485C-8788-5AAD0775701A}"/>
              </a:ext>
            </a:extLst>
          </p:cNvPr>
          <p:cNvSpPr txBox="1"/>
          <p:nvPr/>
        </p:nvSpPr>
        <p:spPr>
          <a:xfrm>
            <a:off x="5037288" y="4611301"/>
            <a:ext cx="6211729" cy="1151084"/>
          </a:xfrm>
          <a:prstGeom prst="rect">
            <a:avLst/>
          </a:prstGeom>
          <a:noFill/>
        </p:spPr>
        <p:txBody>
          <a:bodyPr wrap="square" lIns="0" rIns="0" rtlCol="0">
            <a:spAutoFit/>
          </a:bodyPr>
          <a:lstStyle/>
          <a:p>
            <a:pPr>
              <a:lnSpc>
                <a:spcPct val="200000"/>
              </a:lnSpc>
            </a:pPr>
            <a:r>
              <a:rPr lang="en-US" sz="1200" b="1" dirty="0">
                <a:solidFill>
                  <a:schemeClr val="tx1">
                    <a:alpha val="80000"/>
                  </a:schemeClr>
                </a:solidFill>
              </a:rPr>
              <a:t>Email: yourmail@gmail.com</a:t>
            </a:r>
          </a:p>
          <a:p>
            <a:pPr>
              <a:lnSpc>
                <a:spcPct val="200000"/>
              </a:lnSpc>
            </a:pPr>
            <a:r>
              <a:rPr lang="en-US" sz="1200" b="1" dirty="0">
                <a:solidFill>
                  <a:schemeClr val="tx1">
                    <a:alpha val="80000"/>
                  </a:schemeClr>
                </a:solidFill>
              </a:rPr>
              <a:t>Phone: 01961437517</a:t>
            </a:r>
          </a:p>
          <a:p>
            <a:pPr>
              <a:lnSpc>
                <a:spcPct val="200000"/>
              </a:lnSpc>
            </a:pPr>
            <a:r>
              <a:rPr lang="en-US" sz="1200" b="1" dirty="0">
                <a:solidFill>
                  <a:schemeClr val="tx1">
                    <a:alpha val="80000"/>
                  </a:schemeClr>
                </a:solidFill>
              </a:rPr>
              <a:t>Address: 12, B Block, NYC, USA</a:t>
            </a:r>
          </a:p>
        </p:txBody>
      </p:sp>
    </p:spTree>
    <p:extLst>
      <p:ext uri="{BB962C8B-B14F-4D97-AF65-F5344CB8AC3E}">
        <p14:creationId xmlns:p14="http://schemas.microsoft.com/office/powerpoint/2010/main" val="1803335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861FC802-A473-443E-A132-9A73B3195CE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766" r="12766"/>
          <a:stretch>
            <a:fillRect/>
          </a:stretch>
        </p:blipFill>
        <p:spPr/>
      </p:pic>
      <p:pic>
        <p:nvPicPr>
          <p:cNvPr id="9" name="Picture Placeholder 8">
            <a:extLst>
              <a:ext uri="{FF2B5EF4-FFF2-40B4-BE49-F238E27FC236}">
                <a16:creationId xmlns:a16="http://schemas.microsoft.com/office/drawing/2014/main" id="{321C77A4-7CFE-4D6F-B83F-C56DB9299DF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60" r="5360"/>
          <a:stretch>
            <a:fillRect/>
          </a:stretch>
        </p:blipFill>
        <p:spPr/>
      </p:pic>
      <p:pic>
        <p:nvPicPr>
          <p:cNvPr id="11" name="Picture Placeholder 10">
            <a:extLst>
              <a:ext uri="{FF2B5EF4-FFF2-40B4-BE49-F238E27FC236}">
                <a16:creationId xmlns:a16="http://schemas.microsoft.com/office/drawing/2014/main" id="{BC5AA474-A9F3-42F6-957F-D19A0F99EEAC}"/>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35" r="12335"/>
          <a:stretch>
            <a:fillRect/>
          </a:stretch>
        </p:blipFill>
        <p:spPr>
          <a:xfrm>
            <a:off x="4738688" y="2314575"/>
            <a:ext cx="3748087" cy="2798763"/>
          </a:xfrm>
        </p:spPr>
      </p:pic>
      <p:sp>
        <p:nvSpPr>
          <p:cNvPr id="6" name="Title 5"/>
          <p:cNvSpPr>
            <a:spLocks noGrp="1"/>
          </p:cNvSpPr>
          <p:nvPr>
            <p:ph type="title"/>
          </p:nvPr>
        </p:nvSpPr>
        <p:spPr>
          <a:xfrm>
            <a:off x="1695450" y="672275"/>
            <a:ext cx="3886200" cy="1334268"/>
          </a:xfrm>
        </p:spPr>
        <p:txBody>
          <a:bodyPr/>
          <a:lstStyle/>
          <a:p>
            <a:r>
              <a:rPr lang="en-US" sz="4800" dirty="0">
                <a:latin typeface="+mn-lt"/>
              </a:rPr>
              <a:t>What</a:t>
            </a:r>
            <a:br>
              <a:rPr lang="en-US" sz="4800" dirty="0">
                <a:latin typeface="+mn-lt"/>
              </a:rPr>
            </a:br>
            <a:r>
              <a:rPr lang="en-US" sz="4800" dirty="0">
                <a:latin typeface="+mn-lt"/>
              </a:rPr>
              <a:t>We Do</a:t>
            </a:r>
            <a:r>
              <a:rPr lang="en-US" sz="4800" dirty="0">
                <a:solidFill>
                  <a:schemeClr val="accent5"/>
                </a:solidFill>
                <a:latin typeface="+mn-lt"/>
              </a:rPr>
              <a:t>?</a:t>
            </a:r>
          </a:p>
        </p:txBody>
      </p:sp>
      <p:sp>
        <p:nvSpPr>
          <p:cNvPr id="8" name="TextBox 7"/>
          <p:cNvSpPr txBox="1"/>
          <p:nvPr/>
        </p:nvSpPr>
        <p:spPr>
          <a:xfrm>
            <a:off x="6115050" y="861981"/>
            <a:ext cx="5524500" cy="966418"/>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 suffered alteration in some form, by injected humor, or randomized words which don't look even slightly believable. If you are going to use a passage of Lorem Ipsum, you need to be sure.</a:t>
            </a:r>
          </a:p>
        </p:txBody>
      </p:sp>
      <p:sp>
        <p:nvSpPr>
          <p:cNvPr id="12" name="Rectangle 11"/>
          <p:cNvSpPr/>
          <p:nvPr/>
        </p:nvSpPr>
        <p:spPr>
          <a:xfrm>
            <a:off x="990599" y="2313828"/>
            <a:ext cx="11201401" cy="279886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1660520" y="3638865"/>
            <a:ext cx="2408538" cy="259302"/>
          </a:xfrm>
          <a:prstGeom prst="rect">
            <a:avLst/>
          </a:prstGeom>
          <a:noFill/>
        </p:spPr>
        <p:txBody>
          <a:bodyPr wrap="square" lIns="0" rIns="0" rtlCol="0">
            <a:spAutoFit/>
          </a:bodyPr>
          <a:lstStyle/>
          <a:p>
            <a:pPr algn="ctr">
              <a:lnSpc>
                <a:spcPct val="70000"/>
              </a:lnSpc>
            </a:pPr>
            <a:r>
              <a:rPr lang="en-US" sz="1400" spc="300" dirty="0">
                <a:solidFill>
                  <a:schemeClr val="bg1"/>
                </a:solidFill>
                <a:ea typeface="Montserrat Medium" charset="0"/>
                <a:cs typeface="Montserrat Medium" charset="0"/>
              </a:rPr>
              <a:t>WRITE HERE</a:t>
            </a:r>
          </a:p>
        </p:txBody>
      </p:sp>
      <p:sp>
        <p:nvSpPr>
          <p:cNvPr id="14" name="TextBox 13"/>
          <p:cNvSpPr txBox="1"/>
          <p:nvPr/>
        </p:nvSpPr>
        <p:spPr>
          <a:xfrm>
            <a:off x="5387029" y="3638865"/>
            <a:ext cx="2408538" cy="259302"/>
          </a:xfrm>
          <a:prstGeom prst="rect">
            <a:avLst/>
          </a:prstGeom>
          <a:noFill/>
        </p:spPr>
        <p:txBody>
          <a:bodyPr wrap="square" lIns="0" rIns="0" rtlCol="0">
            <a:spAutoFit/>
          </a:bodyPr>
          <a:lstStyle/>
          <a:p>
            <a:pPr algn="ctr">
              <a:lnSpc>
                <a:spcPct val="70000"/>
              </a:lnSpc>
            </a:pPr>
            <a:r>
              <a:rPr lang="en-US" sz="1400" spc="300">
                <a:solidFill>
                  <a:schemeClr val="bg1"/>
                </a:solidFill>
                <a:ea typeface="Montserrat Medium" charset="0"/>
                <a:cs typeface="Montserrat Medium" charset="0"/>
              </a:rPr>
              <a:t>WRITE HERE</a:t>
            </a:r>
            <a:endParaRPr lang="en-US" sz="1400" spc="300" dirty="0">
              <a:solidFill>
                <a:schemeClr val="bg1"/>
              </a:solidFill>
              <a:ea typeface="Montserrat Medium" charset="0"/>
              <a:cs typeface="Montserrat Medium" charset="0"/>
            </a:endParaRPr>
          </a:p>
        </p:txBody>
      </p:sp>
      <p:sp>
        <p:nvSpPr>
          <p:cNvPr id="15" name="TextBox 14"/>
          <p:cNvSpPr txBox="1"/>
          <p:nvPr/>
        </p:nvSpPr>
        <p:spPr>
          <a:xfrm>
            <a:off x="9135406" y="3638865"/>
            <a:ext cx="2408538" cy="259302"/>
          </a:xfrm>
          <a:prstGeom prst="rect">
            <a:avLst/>
          </a:prstGeom>
          <a:noFill/>
        </p:spPr>
        <p:txBody>
          <a:bodyPr wrap="square" lIns="0" rIns="0" rtlCol="0">
            <a:spAutoFit/>
          </a:bodyPr>
          <a:lstStyle/>
          <a:p>
            <a:pPr algn="ctr">
              <a:lnSpc>
                <a:spcPct val="70000"/>
              </a:lnSpc>
            </a:pPr>
            <a:r>
              <a:rPr lang="en-US" sz="1400" spc="300">
                <a:solidFill>
                  <a:schemeClr val="bg1"/>
                </a:solidFill>
                <a:ea typeface="Montserrat Medium" charset="0"/>
                <a:cs typeface="Montserrat Medium" charset="0"/>
              </a:rPr>
              <a:t>WRITE HERE</a:t>
            </a:r>
            <a:endParaRPr lang="en-US" sz="1400" spc="300" dirty="0">
              <a:solidFill>
                <a:schemeClr val="bg1"/>
              </a:solidFill>
              <a:ea typeface="Montserrat Medium" charset="0"/>
              <a:cs typeface="Montserrat Medium" charset="0"/>
            </a:endParaRPr>
          </a:p>
        </p:txBody>
      </p:sp>
      <p:sp>
        <p:nvSpPr>
          <p:cNvPr id="16" name="TextBox 15"/>
          <p:cNvSpPr txBox="1"/>
          <p:nvPr/>
        </p:nvSpPr>
        <p:spPr>
          <a:xfrm>
            <a:off x="5222682" y="5434488"/>
            <a:ext cx="2812466" cy="744819"/>
          </a:xfrm>
          <a:prstGeom prst="rect">
            <a:avLst/>
          </a:prstGeom>
          <a:noFill/>
        </p:spPr>
        <p:txBody>
          <a:bodyPr wrap="square" lIns="0" rIns="0" rtlCol="0">
            <a:spAutoFit/>
          </a:bodyPr>
          <a:lstStyle/>
          <a:p>
            <a:pPr algn="ctr">
              <a:lnSpc>
                <a:spcPct val="120000"/>
              </a:lnSpc>
            </a:pPr>
            <a:r>
              <a:rPr lang="en-US" sz="1200" dirty="0">
                <a:solidFill>
                  <a:schemeClr val="tx1">
                    <a:alpha val="80000"/>
                  </a:schemeClr>
                </a:solidFill>
              </a:rPr>
              <a:t>There are many variations of passages of Lorem Ipsum available</a:t>
            </a:r>
            <a:r>
              <a:rPr lang="en-US" sz="1200">
                <a:solidFill>
                  <a:schemeClr val="tx1">
                    <a:alpha val="80000"/>
                  </a:schemeClr>
                </a:solidFill>
              </a:rPr>
              <a:t>. </a:t>
            </a:r>
            <a:r>
              <a:rPr lang="en-US" sz="1200" dirty="0">
                <a:solidFill>
                  <a:schemeClr val="tx1">
                    <a:alpha val="80000"/>
                  </a:schemeClr>
                </a:solidFill>
              </a:rPr>
              <a:t>There are many</a:t>
            </a:r>
          </a:p>
        </p:txBody>
      </p:sp>
      <p:sp>
        <p:nvSpPr>
          <p:cNvPr id="17" name="TextBox 16"/>
          <p:cNvSpPr txBox="1"/>
          <p:nvPr/>
        </p:nvSpPr>
        <p:spPr>
          <a:xfrm>
            <a:off x="8949192" y="5434488"/>
            <a:ext cx="2812466" cy="744819"/>
          </a:xfrm>
          <a:prstGeom prst="rect">
            <a:avLst/>
          </a:prstGeom>
          <a:noFill/>
        </p:spPr>
        <p:txBody>
          <a:bodyPr wrap="square" lIns="0" rIns="0" rtlCol="0">
            <a:spAutoFit/>
          </a:bodyPr>
          <a:lstStyle/>
          <a:p>
            <a:pPr algn="ctr">
              <a:lnSpc>
                <a:spcPct val="120000"/>
              </a:lnSpc>
            </a:pPr>
            <a:r>
              <a:rPr lang="en-US" sz="1200" dirty="0">
                <a:solidFill>
                  <a:schemeClr val="tx1">
                    <a:alpha val="80000"/>
                  </a:schemeClr>
                </a:solidFill>
              </a:rPr>
              <a:t>There are many variations of passages of Lorem Ipsum available. There are many</a:t>
            </a:r>
          </a:p>
        </p:txBody>
      </p:sp>
      <p:sp>
        <p:nvSpPr>
          <p:cNvPr id="18" name="TextBox 17"/>
          <p:cNvSpPr txBox="1"/>
          <p:nvPr/>
        </p:nvSpPr>
        <p:spPr>
          <a:xfrm>
            <a:off x="1482818" y="5434488"/>
            <a:ext cx="2812466" cy="744819"/>
          </a:xfrm>
          <a:prstGeom prst="rect">
            <a:avLst/>
          </a:prstGeom>
          <a:noFill/>
        </p:spPr>
        <p:txBody>
          <a:bodyPr wrap="square" lIns="0" rIns="0" rtlCol="0">
            <a:spAutoFit/>
          </a:bodyPr>
          <a:lstStyle/>
          <a:p>
            <a:pPr algn="ctr">
              <a:lnSpc>
                <a:spcPct val="120000"/>
              </a:lnSpc>
            </a:pPr>
            <a:r>
              <a:rPr lang="en-US" sz="1200" dirty="0">
                <a:solidFill>
                  <a:schemeClr val="tx1">
                    <a:alpha val="80000"/>
                  </a:schemeClr>
                </a:solidFill>
              </a:rPr>
              <a:t>There are many variations of passages of Lorem Ipsum available</a:t>
            </a:r>
            <a:r>
              <a:rPr lang="en-US" sz="1200">
                <a:solidFill>
                  <a:schemeClr val="tx1">
                    <a:alpha val="80000"/>
                  </a:schemeClr>
                </a:solidFill>
              </a:rPr>
              <a:t>. </a:t>
            </a:r>
            <a:r>
              <a:rPr lang="en-US" sz="1200" dirty="0">
                <a:solidFill>
                  <a:schemeClr val="tx1">
                    <a:alpha val="80000"/>
                  </a:schemeClr>
                </a:solidFill>
              </a:rPr>
              <a:t>There are many</a:t>
            </a:r>
          </a:p>
        </p:txBody>
      </p:sp>
    </p:spTree>
    <p:extLst>
      <p:ext uri="{BB962C8B-B14F-4D97-AF65-F5344CB8AC3E}">
        <p14:creationId xmlns:p14="http://schemas.microsoft.com/office/powerpoint/2010/main" val="208383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7239" y="2805237"/>
            <a:ext cx="3503389" cy="2129621"/>
          </a:xfrm>
        </p:spPr>
        <p:txBody>
          <a:bodyPr>
            <a:normAutofit/>
          </a:bodyPr>
          <a:lstStyle/>
          <a:p>
            <a:r>
              <a:rPr lang="en-US" sz="4800" dirty="0"/>
              <a:t>Featured</a:t>
            </a:r>
            <a:br>
              <a:rPr lang="en-US" sz="4800" dirty="0"/>
            </a:br>
            <a:r>
              <a:rPr lang="en-US" sz="4800" dirty="0"/>
              <a:t>Creative</a:t>
            </a:r>
            <a:br>
              <a:rPr lang="en-US" sz="4800" dirty="0"/>
            </a:br>
            <a:r>
              <a:rPr lang="en-US" sz="4800" dirty="0"/>
              <a:t>Slide</a:t>
            </a:r>
            <a:r>
              <a:rPr lang="en-US" sz="4800" dirty="0">
                <a:solidFill>
                  <a:srgbClr val="FF0000"/>
                </a:solidFill>
              </a:rPr>
              <a:t>.</a:t>
            </a:r>
          </a:p>
        </p:txBody>
      </p:sp>
      <p:sp>
        <p:nvSpPr>
          <p:cNvPr id="6" name="Oval 5"/>
          <p:cNvSpPr/>
          <p:nvPr/>
        </p:nvSpPr>
        <p:spPr>
          <a:xfrm>
            <a:off x="6096000" y="1181100"/>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9" name="Oval 8"/>
          <p:cNvSpPr/>
          <p:nvPr/>
        </p:nvSpPr>
        <p:spPr>
          <a:xfrm>
            <a:off x="6096000" y="2449770"/>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2" name="Oval 11"/>
          <p:cNvSpPr/>
          <p:nvPr/>
        </p:nvSpPr>
        <p:spPr>
          <a:xfrm>
            <a:off x="6096000" y="3718440"/>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5" name="Oval 14"/>
          <p:cNvSpPr/>
          <p:nvPr/>
        </p:nvSpPr>
        <p:spPr>
          <a:xfrm>
            <a:off x="6096000" y="4987110"/>
            <a:ext cx="818319" cy="818319"/>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16" name="TextBox 15"/>
          <p:cNvSpPr txBox="1"/>
          <p:nvPr/>
        </p:nvSpPr>
        <p:spPr>
          <a:xfrm>
            <a:off x="7097356" y="1252210"/>
            <a:ext cx="3588617" cy="283154"/>
          </a:xfrm>
          <a:prstGeom prst="rect">
            <a:avLst/>
          </a:prstGeom>
          <a:noFill/>
        </p:spPr>
        <p:txBody>
          <a:bodyPr wrap="square" lIns="0" rIns="0" rtlCol="0">
            <a:spAutoFit/>
          </a:bodyPr>
          <a:lstStyle/>
          <a:p>
            <a:pPr>
              <a:lnSpc>
                <a:spcPct val="70000"/>
              </a:lnSpc>
            </a:pPr>
            <a:r>
              <a:rPr lang="en-US" sz="1600" dirty="0">
                <a:latin typeface="+mj-lt"/>
              </a:rPr>
              <a:t>FLEXIBLE REFUND POLICY</a:t>
            </a:r>
            <a:endParaRPr lang="en-US" sz="1600" dirty="0">
              <a:solidFill>
                <a:schemeClr val="accent1"/>
              </a:solidFill>
              <a:latin typeface="+mj-lt"/>
            </a:endParaRPr>
          </a:p>
        </p:txBody>
      </p:sp>
      <p:sp>
        <p:nvSpPr>
          <p:cNvPr id="17" name="TextBox 16"/>
          <p:cNvSpPr txBox="1"/>
          <p:nvPr/>
        </p:nvSpPr>
        <p:spPr>
          <a:xfrm>
            <a:off x="7097356" y="1520753"/>
            <a:ext cx="3588617" cy="46166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a:t>
            </a:r>
          </a:p>
        </p:txBody>
      </p:sp>
      <p:sp>
        <p:nvSpPr>
          <p:cNvPr id="18" name="TextBox 17"/>
          <p:cNvSpPr txBox="1"/>
          <p:nvPr/>
        </p:nvSpPr>
        <p:spPr>
          <a:xfrm>
            <a:off x="7097356" y="2514412"/>
            <a:ext cx="3588617" cy="283154"/>
          </a:xfrm>
          <a:prstGeom prst="rect">
            <a:avLst/>
          </a:prstGeom>
          <a:noFill/>
        </p:spPr>
        <p:txBody>
          <a:bodyPr wrap="square" lIns="0" rIns="0" rtlCol="0">
            <a:spAutoFit/>
          </a:bodyPr>
          <a:lstStyle/>
          <a:p>
            <a:pPr>
              <a:lnSpc>
                <a:spcPct val="70000"/>
              </a:lnSpc>
            </a:pPr>
            <a:r>
              <a:rPr lang="en-US" sz="1600" dirty="0">
                <a:solidFill>
                  <a:schemeClr val="accent1"/>
                </a:solidFill>
                <a:latin typeface="+mj-lt"/>
              </a:rPr>
              <a:t>FAST AND SECURE</a:t>
            </a:r>
          </a:p>
        </p:txBody>
      </p:sp>
      <p:sp>
        <p:nvSpPr>
          <p:cNvPr id="19" name="TextBox 18"/>
          <p:cNvSpPr txBox="1"/>
          <p:nvPr/>
        </p:nvSpPr>
        <p:spPr>
          <a:xfrm>
            <a:off x="7097356" y="2782955"/>
            <a:ext cx="3588617" cy="46166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a:t>
            </a:r>
          </a:p>
        </p:txBody>
      </p:sp>
      <p:sp>
        <p:nvSpPr>
          <p:cNvPr id="20" name="TextBox 19"/>
          <p:cNvSpPr txBox="1"/>
          <p:nvPr/>
        </p:nvSpPr>
        <p:spPr>
          <a:xfrm>
            <a:off x="7097356" y="3776614"/>
            <a:ext cx="3588617" cy="283154"/>
          </a:xfrm>
          <a:prstGeom prst="rect">
            <a:avLst/>
          </a:prstGeom>
          <a:noFill/>
        </p:spPr>
        <p:txBody>
          <a:bodyPr wrap="square" lIns="0" rIns="0" rtlCol="0">
            <a:spAutoFit/>
          </a:bodyPr>
          <a:lstStyle/>
          <a:p>
            <a:pPr>
              <a:lnSpc>
                <a:spcPct val="70000"/>
              </a:lnSpc>
            </a:pPr>
            <a:r>
              <a:rPr lang="en-US" sz="1600" dirty="0">
                <a:latin typeface="+mj-lt"/>
              </a:rPr>
              <a:t>TOP QUALITY</a:t>
            </a:r>
            <a:endParaRPr lang="en-US" sz="1600" dirty="0">
              <a:solidFill>
                <a:schemeClr val="accent1"/>
              </a:solidFill>
              <a:latin typeface="+mj-lt"/>
            </a:endParaRPr>
          </a:p>
        </p:txBody>
      </p:sp>
      <p:sp>
        <p:nvSpPr>
          <p:cNvPr id="21" name="TextBox 20"/>
          <p:cNvSpPr txBox="1"/>
          <p:nvPr/>
        </p:nvSpPr>
        <p:spPr>
          <a:xfrm>
            <a:off x="7097356" y="4045157"/>
            <a:ext cx="3588617" cy="46166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a:t>
            </a:r>
          </a:p>
        </p:txBody>
      </p:sp>
      <p:sp>
        <p:nvSpPr>
          <p:cNvPr id="22" name="TextBox 21"/>
          <p:cNvSpPr txBox="1"/>
          <p:nvPr/>
        </p:nvSpPr>
        <p:spPr>
          <a:xfrm>
            <a:off x="7097356" y="5038817"/>
            <a:ext cx="3588617" cy="283154"/>
          </a:xfrm>
          <a:prstGeom prst="rect">
            <a:avLst/>
          </a:prstGeom>
          <a:noFill/>
        </p:spPr>
        <p:txBody>
          <a:bodyPr wrap="square" lIns="0" rIns="0" rtlCol="0">
            <a:spAutoFit/>
          </a:bodyPr>
          <a:lstStyle/>
          <a:p>
            <a:pPr>
              <a:lnSpc>
                <a:spcPct val="70000"/>
              </a:lnSpc>
            </a:pPr>
            <a:r>
              <a:rPr lang="en-US" sz="1600" dirty="0">
                <a:latin typeface="+mj-lt"/>
              </a:rPr>
              <a:t>24/7 PROFECSSIONAL SUPPORT</a:t>
            </a:r>
            <a:endParaRPr lang="en-US" sz="1600" dirty="0">
              <a:solidFill>
                <a:schemeClr val="accent1"/>
              </a:solidFill>
              <a:latin typeface="+mj-lt"/>
            </a:endParaRPr>
          </a:p>
        </p:txBody>
      </p:sp>
      <p:sp>
        <p:nvSpPr>
          <p:cNvPr id="23" name="TextBox 22"/>
          <p:cNvSpPr txBox="1"/>
          <p:nvPr/>
        </p:nvSpPr>
        <p:spPr>
          <a:xfrm>
            <a:off x="7097356" y="5307360"/>
            <a:ext cx="3588617" cy="46166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a:t>
            </a:r>
          </a:p>
        </p:txBody>
      </p:sp>
      <p:sp>
        <p:nvSpPr>
          <p:cNvPr id="24" name="Shape 3612"/>
          <p:cNvSpPr/>
          <p:nvPr/>
        </p:nvSpPr>
        <p:spPr>
          <a:xfrm>
            <a:off x="6364869" y="149460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25" name="Shape 3612"/>
          <p:cNvSpPr/>
          <p:nvPr/>
        </p:nvSpPr>
        <p:spPr>
          <a:xfrm>
            <a:off x="6364869" y="276327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
        <p:nvSpPr>
          <p:cNvPr id="26" name="Shape 3612"/>
          <p:cNvSpPr/>
          <p:nvPr/>
        </p:nvSpPr>
        <p:spPr>
          <a:xfrm>
            <a:off x="6364869" y="403194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27" name="Shape 3612"/>
          <p:cNvSpPr/>
          <p:nvPr/>
        </p:nvSpPr>
        <p:spPr>
          <a:xfrm>
            <a:off x="6364869" y="5300617"/>
            <a:ext cx="280580" cy="1913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28" name="Rectangle 27"/>
          <p:cNvSpPr/>
          <p:nvPr/>
        </p:nvSpPr>
        <p:spPr>
          <a:xfrm>
            <a:off x="1866900" y="2044968"/>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WRITE HERE TEXT</a:t>
            </a:r>
            <a:endParaRPr lang="en-US" sz="900" dirty="0">
              <a:latin typeface="Montserrat" charset="0"/>
              <a:ea typeface="Montserrat" charset="0"/>
              <a:cs typeface="Montserrat" charset="0"/>
            </a:endParaRPr>
          </a:p>
        </p:txBody>
      </p:sp>
      <p:sp>
        <p:nvSpPr>
          <p:cNvPr id="29" name="Right Triangle 28"/>
          <p:cNvSpPr/>
          <p:nvPr/>
        </p:nvSpPr>
        <p:spPr>
          <a:xfrm flipV="1">
            <a:off x="3001412" y="2339202"/>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8224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28F71BA5-5850-4F56-BFF6-46C6BCE0847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813" b="7813"/>
          <a:stretch>
            <a:fillRect/>
          </a:stretch>
        </p:blipFill>
        <p:spPr>
          <a:xfrm flipH="1">
            <a:off x="0" y="0"/>
            <a:ext cx="12192000" cy="6858000"/>
          </a:xfrm>
        </p:spPr>
      </p:pic>
      <p:sp>
        <p:nvSpPr>
          <p:cNvPr id="6" name="Rectangle 5"/>
          <p:cNvSpPr/>
          <p:nvPr/>
        </p:nvSpPr>
        <p:spPr>
          <a:xfrm>
            <a:off x="1" y="0"/>
            <a:ext cx="12191999"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866899" y="2731713"/>
            <a:ext cx="6544070" cy="1412843"/>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4800" dirty="0">
                <a:solidFill>
                  <a:schemeClr val="bg1"/>
                </a:solidFill>
              </a:rPr>
              <a:t>The Future</a:t>
            </a:r>
            <a:br>
              <a:rPr lang="en-US" sz="4800" dirty="0">
                <a:solidFill>
                  <a:schemeClr val="bg1"/>
                </a:solidFill>
              </a:rPr>
            </a:br>
            <a:r>
              <a:rPr lang="en-US" sz="4800" dirty="0">
                <a:solidFill>
                  <a:schemeClr val="bg1"/>
                </a:solidFill>
              </a:rPr>
              <a:t>Will Bigger Text</a:t>
            </a:r>
          </a:p>
        </p:txBody>
      </p:sp>
      <p:sp>
        <p:nvSpPr>
          <p:cNvPr id="11" name="TextBox 10"/>
          <p:cNvSpPr txBox="1"/>
          <p:nvPr/>
        </p:nvSpPr>
        <p:spPr>
          <a:xfrm>
            <a:off x="1866900" y="4483211"/>
            <a:ext cx="3867150" cy="744819"/>
          </a:xfrm>
          <a:prstGeom prst="rect">
            <a:avLst/>
          </a:prstGeom>
          <a:noFill/>
        </p:spPr>
        <p:txBody>
          <a:bodyPr wrap="square" lIns="0" rIns="0" rtlCol="0">
            <a:spAutoFit/>
          </a:bodyPr>
          <a:lstStyle/>
          <a:p>
            <a:pPr>
              <a:lnSpc>
                <a:spcPct val="120000"/>
              </a:lnSpc>
            </a:pPr>
            <a:r>
              <a:rPr lang="en-US" sz="1200" dirty="0">
                <a:solidFill>
                  <a:schemeClr val="bg1">
                    <a:alpha val="80000"/>
                  </a:schemeClr>
                </a:solidFill>
              </a:rPr>
              <a:t>There are many variations of passages of Lorem Ipsum available, but the majority have suffered alteration in some form, by injected humor.</a:t>
            </a:r>
          </a:p>
        </p:txBody>
      </p:sp>
      <p:sp>
        <p:nvSpPr>
          <p:cNvPr id="13" name="Title 2"/>
          <p:cNvSpPr txBox="1">
            <a:spLocks/>
          </p:cNvSpPr>
          <p:nvPr/>
        </p:nvSpPr>
        <p:spPr>
          <a:xfrm>
            <a:off x="10578774" y="3185909"/>
            <a:ext cx="1041726" cy="421816"/>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r"/>
            <a:r>
              <a:rPr lang="en-US" sz="1400" spc="300">
                <a:solidFill>
                  <a:schemeClr val="bg1"/>
                </a:solidFill>
                <a:latin typeface="Montserrat" charset="0"/>
                <a:ea typeface="Montserrat" charset="0"/>
                <a:cs typeface="Montserrat" charset="0"/>
              </a:rPr>
              <a:t>NEXT</a:t>
            </a:r>
            <a:endParaRPr lang="en-US" sz="1400" spc="300" dirty="0">
              <a:solidFill>
                <a:schemeClr val="bg1"/>
              </a:solidFill>
              <a:latin typeface="Montserrat" charset="0"/>
              <a:ea typeface="Montserrat" charset="0"/>
              <a:cs typeface="Montserrat" charset="0"/>
            </a:endParaRPr>
          </a:p>
        </p:txBody>
      </p:sp>
      <p:cxnSp>
        <p:nvCxnSpPr>
          <p:cNvPr id="14" name="Straight Connector 13">
            <a:extLst>
              <a:ext uri="{FF2B5EF4-FFF2-40B4-BE49-F238E27FC236}">
                <a16:creationId xmlns:a16="http://schemas.microsoft.com/office/drawing/2014/main" id="{DC8A357D-BC11-4A49-AD2D-4FDE88E77536}"/>
              </a:ext>
            </a:extLst>
          </p:cNvPr>
          <p:cNvCxnSpPr/>
          <p:nvPr/>
        </p:nvCxnSpPr>
        <p:spPr>
          <a:xfrm>
            <a:off x="468887"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5FD1AF-EA50-48F9-ADAC-23AB4076902D}"/>
              </a:ext>
            </a:extLst>
          </p:cNvPr>
          <p:cNvCxnSpPr>
            <a:cxnSpLocks/>
          </p:cNvCxnSpPr>
          <p:nvPr/>
        </p:nvCxnSpPr>
        <p:spPr>
          <a:xfrm>
            <a:off x="516593" y="3429000"/>
            <a:ext cx="0" cy="1787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hape 3939"/>
          <p:cNvSpPr/>
          <p:nvPr/>
        </p:nvSpPr>
        <p:spPr>
          <a:xfrm rot="16200000">
            <a:off x="10464012" y="3237300"/>
            <a:ext cx="383397" cy="383397"/>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39" y="184"/>
                  <a:pt x="12764" y="184"/>
                </a:cubicBezTo>
                <a:cubicBezTo>
                  <a:pt x="12492" y="184"/>
                  <a:pt x="12273" y="405"/>
                  <a:pt x="12273" y="675"/>
                </a:cubicBezTo>
                <a:cubicBezTo>
                  <a:pt x="12273" y="946"/>
                  <a:pt x="12492"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5"/>
                  <a:pt x="9107" y="184"/>
                  <a:pt x="8836" y="184"/>
                </a:cubicBezTo>
                <a:cubicBezTo>
                  <a:pt x="8761" y="184"/>
                  <a:pt x="8691" y="205"/>
                  <a:pt x="8626"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1" y="9818"/>
                  <a:pt x="6382" y="10038"/>
                  <a:pt x="6382" y="10309"/>
                </a:cubicBezTo>
                <a:cubicBezTo>
                  <a:pt x="6382" y="10445"/>
                  <a:pt x="6436" y="10568"/>
                  <a:pt x="6526" y="10656"/>
                </a:cubicBezTo>
                <a:lnTo>
                  <a:pt x="10453" y="14583"/>
                </a:lnTo>
                <a:cubicBezTo>
                  <a:pt x="10542" y="14673"/>
                  <a:pt x="10664" y="14727"/>
                  <a:pt x="10800" y="14727"/>
                </a:cubicBezTo>
                <a:cubicBezTo>
                  <a:pt x="10936" y="14727"/>
                  <a:pt x="11059" y="14673"/>
                  <a:pt x="11147" y="14583"/>
                </a:cubicBezTo>
                <a:lnTo>
                  <a:pt x="15074" y="10656"/>
                </a:lnTo>
                <a:cubicBezTo>
                  <a:pt x="15163" y="10568"/>
                  <a:pt x="15218" y="10445"/>
                  <a:pt x="15218" y="10309"/>
                </a:cubicBezTo>
                <a:cubicBezTo>
                  <a:pt x="15218" y="10038"/>
                  <a:pt x="14998" y="9818"/>
                  <a:pt x="14727" y="9818"/>
                </a:cubicBezTo>
                <a:cubicBezTo>
                  <a:pt x="14592" y="9818"/>
                  <a:pt x="14469" y="9874"/>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2" y="9874"/>
                  <a:pt x="7009" y="9818"/>
                  <a:pt x="6873" y="9818"/>
                </a:cubicBezTo>
              </a:path>
            </a:pathLst>
          </a:custGeom>
          <a:solidFill>
            <a:schemeClr val="accent5"/>
          </a:solidFill>
          <a:ln w="12700">
            <a:miter lim="400000"/>
          </a:ln>
        </p:spPr>
        <p:txBody>
          <a:bodyPr lIns="38100" tIns="38100" rIns="38100" bIns="38100" anchor="ctr"/>
          <a:lstStyle/>
          <a:p>
            <a:endParaRPr>
              <a:solidFill>
                <a:schemeClr val="bg1"/>
              </a:solidFill>
            </a:endParaRPr>
          </a:p>
        </p:txBody>
      </p:sp>
      <p:sp>
        <p:nvSpPr>
          <p:cNvPr id="19" name="Rectangle 18">
            <a:extLst>
              <a:ext uri="{FF2B5EF4-FFF2-40B4-BE49-F238E27FC236}">
                <a16:creationId xmlns:a16="http://schemas.microsoft.com/office/drawing/2014/main" id="{82EDA12B-B864-4316-ABCE-BF7CE0A21A1D}"/>
              </a:ext>
            </a:extLst>
          </p:cNvPr>
          <p:cNvSpPr/>
          <p:nvPr/>
        </p:nvSpPr>
        <p:spPr>
          <a:xfrm>
            <a:off x="1885949" y="2047051"/>
            <a:ext cx="2213322" cy="2942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Montserrat" charset="0"/>
                <a:ea typeface="Montserrat" charset="0"/>
                <a:cs typeface="Montserrat" charset="0"/>
              </a:rPr>
              <a:t>WRITE HERE SOMETHING ABOUT</a:t>
            </a:r>
          </a:p>
        </p:txBody>
      </p:sp>
      <p:sp>
        <p:nvSpPr>
          <p:cNvPr id="21" name="Right Triangle 20">
            <a:extLst>
              <a:ext uri="{FF2B5EF4-FFF2-40B4-BE49-F238E27FC236}">
                <a16:creationId xmlns:a16="http://schemas.microsoft.com/office/drawing/2014/main" id="{628DECBF-ED96-4011-83AC-9B0B753D1AE6}"/>
              </a:ext>
            </a:extLst>
          </p:cNvPr>
          <p:cNvSpPr/>
          <p:nvPr/>
        </p:nvSpPr>
        <p:spPr>
          <a:xfrm flipV="1">
            <a:off x="3945591" y="2341285"/>
            <a:ext cx="153680" cy="15368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73102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9532" y="4461504"/>
            <a:ext cx="2838346" cy="1373239"/>
          </a:xfrm>
        </p:spPr>
        <p:txBody>
          <a:bodyPr/>
          <a:lstStyle/>
          <a:p>
            <a:r>
              <a:rPr lang="en-US" sz="4800" dirty="0"/>
              <a:t>Picture</a:t>
            </a:r>
            <a:br>
              <a:rPr lang="en-US" sz="4800" dirty="0"/>
            </a:br>
            <a:r>
              <a:rPr lang="en-US" sz="4800" dirty="0"/>
              <a:t>Layout</a:t>
            </a:r>
            <a:r>
              <a:rPr lang="en-US" sz="4800" dirty="0">
                <a:solidFill>
                  <a:schemeClr val="accent1"/>
                </a:solidFill>
              </a:rPr>
              <a:t>.</a:t>
            </a:r>
          </a:p>
        </p:txBody>
      </p:sp>
      <p:sp>
        <p:nvSpPr>
          <p:cNvPr id="7" name="TextBox 6"/>
          <p:cNvSpPr txBox="1"/>
          <p:nvPr/>
        </p:nvSpPr>
        <p:spPr>
          <a:xfrm>
            <a:off x="5065486" y="1062198"/>
            <a:ext cx="3485669" cy="4733604"/>
          </a:xfrm>
          <a:prstGeom prst="rect">
            <a:avLst/>
          </a:prstGeom>
          <a:noFill/>
        </p:spPr>
        <p:txBody>
          <a:bodyPr wrap="square" lIns="0" rIns="0" rtlCol="0">
            <a:spAutoFit/>
          </a:bodyPr>
          <a:lstStyle/>
          <a:p>
            <a:pPr algn="just">
              <a:lnSpc>
                <a:spcPct val="120000"/>
              </a:lnSpc>
            </a:pPr>
            <a:r>
              <a:rPr lang="en-US" sz="1200" dirty="0">
                <a:solidFill>
                  <a:schemeClr val="tx1">
                    <a:alpha val="80000"/>
                  </a:schemeClr>
                </a:solidFill>
              </a:rPr>
              <a:t>There are many variations of passages of Lorem Ipsum available, but the majority have suffered alteration in some form, by injected </a:t>
            </a:r>
            <a:r>
              <a:rPr lang="en-US" sz="1200" dirty="0" err="1">
                <a:solidFill>
                  <a:schemeClr val="tx1">
                    <a:alpha val="80000"/>
                  </a:schemeClr>
                </a:solidFill>
              </a:rPr>
              <a:t>humour</a:t>
            </a:r>
            <a:r>
              <a:rPr lang="en-US" sz="1200" dirty="0">
                <a:solidFill>
                  <a:schemeClr val="tx1">
                    <a:alpha val="80000"/>
                  </a:schemeClr>
                </a:solidFill>
              </a:rPr>
              <a:t>, or </a:t>
            </a:r>
            <a:r>
              <a:rPr lang="en-US" sz="1200" dirty="0" err="1">
                <a:solidFill>
                  <a:schemeClr val="tx1">
                    <a:alpha val="80000"/>
                  </a:schemeClr>
                </a:solidFill>
              </a:rPr>
              <a:t>randomised</a:t>
            </a:r>
            <a:r>
              <a:rPr lang="en-US" sz="1200" dirty="0">
                <a:solidFill>
                  <a:schemeClr val="tx1">
                    <a:alpha val="80000"/>
                  </a:schemeClr>
                </a:solidFill>
              </a:rPr>
              <a:t> words which don't look even slightly believable. </a:t>
            </a:r>
          </a:p>
          <a:p>
            <a:pPr algn="just">
              <a:lnSpc>
                <a:spcPct val="120000"/>
              </a:lnSpc>
            </a:pPr>
            <a:endParaRPr lang="en-US" sz="1200" dirty="0">
              <a:solidFill>
                <a:schemeClr val="tx1">
                  <a:alpha val="80000"/>
                </a:schemeClr>
              </a:solidFill>
            </a:endParaRPr>
          </a:p>
          <a:p>
            <a:pPr algn="just">
              <a:lnSpc>
                <a:spcPct val="120000"/>
              </a:lnSpc>
            </a:pPr>
            <a:r>
              <a:rPr lang="en-US" sz="1200" dirty="0">
                <a:solidFill>
                  <a:schemeClr val="tx1">
                    <a:alpha val="80000"/>
                  </a:schemeClr>
                </a:solidFill>
              </a:rPr>
              <a:t>If you are going to use a passage of Lorem Ipsum, you need to be sure there isn't anything embarrassing hidden in the middle of text. There are many variations of passages of Lorem Ipsum available, but the majority. Be sure there isn't anything embarrassing hidden in the middle of text. There are many variations of passages of Lorem Ipsum available, but the majority.</a:t>
            </a:r>
          </a:p>
          <a:p>
            <a:pPr algn="just">
              <a:lnSpc>
                <a:spcPct val="120000"/>
              </a:lnSpc>
            </a:pPr>
            <a:endParaRPr lang="en-US" sz="1200" dirty="0">
              <a:solidFill>
                <a:schemeClr val="tx1">
                  <a:alpha val="80000"/>
                </a:schemeClr>
              </a:solidFill>
            </a:endParaRPr>
          </a:p>
          <a:p>
            <a:pPr algn="just">
              <a:lnSpc>
                <a:spcPct val="120000"/>
              </a:lnSpc>
            </a:pPr>
            <a:r>
              <a:rPr lang="en-US" sz="1200" dirty="0">
                <a:solidFill>
                  <a:schemeClr val="tx1">
                    <a:alpha val="80000"/>
                  </a:schemeClr>
                </a:solidFill>
              </a:rPr>
              <a:t>There are many variations of passages of Lorem Ipsum available, but the majority have suffered alteration in some form, by injected </a:t>
            </a:r>
            <a:r>
              <a:rPr lang="en-US" sz="1200" dirty="0" err="1">
                <a:solidFill>
                  <a:schemeClr val="tx1">
                    <a:alpha val="80000"/>
                  </a:schemeClr>
                </a:solidFill>
              </a:rPr>
              <a:t>humour</a:t>
            </a:r>
            <a:r>
              <a:rPr lang="en-US" sz="1200" dirty="0">
                <a:solidFill>
                  <a:schemeClr val="tx1">
                    <a:alpha val="80000"/>
                  </a:schemeClr>
                </a:solidFill>
              </a:rPr>
              <a:t>, or </a:t>
            </a:r>
            <a:r>
              <a:rPr lang="en-US" sz="1200" dirty="0" err="1">
                <a:solidFill>
                  <a:schemeClr val="tx1">
                    <a:alpha val="80000"/>
                  </a:schemeClr>
                </a:solidFill>
              </a:rPr>
              <a:t>randomised</a:t>
            </a:r>
            <a:r>
              <a:rPr lang="en-US" sz="1200" dirty="0">
                <a:solidFill>
                  <a:schemeClr val="tx1">
                    <a:alpha val="80000"/>
                  </a:schemeClr>
                </a:solidFill>
              </a:rPr>
              <a:t> words which don't look even slightly believable. </a:t>
            </a:r>
          </a:p>
        </p:txBody>
      </p:sp>
      <p:sp>
        <p:nvSpPr>
          <p:cNvPr id="8" name="Rectangle 7"/>
          <p:cNvSpPr/>
          <p:nvPr/>
        </p:nvSpPr>
        <p:spPr>
          <a:xfrm>
            <a:off x="1678214"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WRITE HERE TEXT</a:t>
            </a:r>
            <a:endParaRPr lang="en-US" sz="900" dirty="0">
              <a:latin typeface="Montserrat" charset="0"/>
              <a:ea typeface="Montserrat" charset="0"/>
              <a:cs typeface="Montserrat" charset="0"/>
            </a:endParaRPr>
          </a:p>
        </p:txBody>
      </p:sp>
      <p:sp>
        <p:nvSpPr>
          <p:cNvPr id="9" name="Right Triangle 8"/>
          <p:cNvSpPr/>
          <p:nvPr/>
        </p:nvSpPr>
        <p:spPr>
          <a:xfrm flipV="1">
            <a:off x="2812726" y="1482859"/>
            <a:ext cx="153680" cy="14115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a:extLst>
              <a:ext uri="{FF2B5EF4-FFF2-40B4-BE49-F238E27FC236}">
                <a16:creationId xmlns:a16="http://schemas.microsoft.com/office/drawing/2014/main" id="{26B14951-A372-4686-9829-A8805D96F7D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41002" r="28520"/>
          <a:stretch/>
        </p:blipFill>
        <p:spPr>
          <a:xfrm>
            <a:off x="9056536" y="0"/>
            <a:ext cx="3135464" cy="6858000"/>
          </a:xfrm>
        </p:spPr>
      </p:pic>
    </p:spTree>
    <p:extLst>
      <p:ext uri="{BB962C8B-B14F-4D97-AF65-F5344CB8AC3E}">
        <p14:creationId xmlns:p14="http://schemas.microsoft.com/office/powerpoint/2010/main" val="30943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E8272887-358E-48E6-A757-464A14E1A5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813" b="7813"/>
          <a:stretch>
            <a:fillRect/>
          </a:stretch>
        </p:blipFill>
        <p:spPr/>
      </p:pic>
      <p:sp>
        <p:nvSpPr>
          <p:cNvPr id="6" name="Rectangle 5"/>
          <p:cNvSpPr/>
          <p:nvPr/>
        </p:nvSpPr>
        <p:spPr>
          <a:xfrm>
            <a:off x="1" y="0"/>
            <a:ext cx="12191999" cy="6858000"/>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 name="Straight Connector 6"/>
          <p:cNvCxnSpPr/>
          <p:nvPr/>
        </p:nvCxnSpPr>
        <p:spPr>
          <a:xfrm>
            <a:off x="986110" y="5587"/>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8887"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6593"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866897" y="2585663"/>
            <a:ext cx="9512299" cy="2370689"/>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nSpc>
                <a:spcPct val="100000"/>
              </a:lnSpc>
            </a:pPr>
            <a:r>
              <a:rPr lang="en-US" spc="0" dirty="0">
                <a:solidFill>
                  <a:schemeClr val="bg1"/>
                </a:solidFill>
              </a:rPr>
              <a:t>Education Is A Key To Success And Freedom From All The Forces. </a:t>
            </a:r>
            <a:r>
              <a:rPr lang="en-US" spc="0" dirty="0">
                <a:solidFill>
                  <a:schemeClr val="accent1"/>
                </a:solidFill>
              </a:rPr>
              <a:t>No Child Should Be Left Behind.</a:t>
            </a:r>
          </a:p>
        </p:txBody>
      </p:sp>
      <p:sp>
        <p:nvSpPr>
          <p:cNvPr id="4" name="Oval 3"/>
          <p:cNvSpPr/>
          <p:nvPr/>
        </p:nvSpPr>
        <p:spPr>
          <a:xfrm>
            <a:off x="1866900" y="1181100"/>
            <a:ext cx="790832" cy="7908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3626"/>
          <p:cNvSpPr/>
          <p:nvPr/>
        </p:nvSpPr>
        <p:spPr>
          <a:xfrm>
            <a:off x="2122026" y="1448979"/>
            <a:ext cx="280580" cy="255073"/>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15" name="Oval 14"/>
          <p:cNvSpPr/>
          <p:nvPr/>
        </p:nvSpPr>
        <p:spPr>
          <a:xfrm>
            <a:off x="1542536" y="856735"/>
            <a:ext cx="1439560" cy="1439560"/>
          </a:xfrm>
          <a:prstGeom prst="ellipse">
            <a:avLst/>
          </a:prstGeom>
          <a:noFill/>
          <a:ln w="63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66900" y="5485095"/>
            <a:ext cx="2775113" cy="302390"/>
          </a:xfrm>
          <a:prstGeom prst="rect">
            <a:avLst/>
          </a:prstGeom>
          <a:noFill/>
        </p:spPr>
        <p:txBody>
          <a:bodyPr wrap="square" lIns="0" rIns="0" rtlCol="0">
            <a:spAutoFit/>
          </a:bodyPr>
          <a:lstStyle/>
          <a:p>
            <a:pPr>
              <a:lnSpc>
                <a:spcPct val="70000"/>
              </a:lnSpc>
            </a:pPr>
            <a:r>
              <a:rPr lang="en-US" dirty="0">
                <a:solidFill>
                  <a:schemeClr val="accent1"/>
                </a:solidFill>
                <a:latin typeface="+mj-lt"/>
              </a:rPr>
              <a:t>JOHN DOE.</a:t>
            </a:r>
          </a:p>
        </p:txBody>
      </p:sp>
    </p:spTree>
    <p:extLst>
      <p:ext uri="{BB962C8B-B14F-4D97-AF65-F5344CB8AC3E}">
        <p14:creationId xmlns:p14="http://schemas.microsoft.com/office/powerpoint/2010/main" val="6284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C22E4FD-66A6-4DBE-98D0-DE7FCD37605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959" r="17959"/>
          <a:stretch>
            <a:fillRect/>
          </a:stretch>
        </p:blipFill>
        <p:spPr/>
      </p:pic>
      <p:sp>
        <p:nvSpPr>
          <p:cNvPr id="4" name="Title 3"/>
          <p:cNvSpPr>
            <a:spLocks noGrp="1"/>
          </p:cNvSpPr>
          <p:nvPr>
            <p:ph type="title"/>
          </p:nvPr>
        </p:nvSpPr>
        <p:spPr>
          <a:xfrm>
            <a:off x="1390650" y="1961820"/>
            <a:ext cx="4044950" cy="1750950"/>
          </a:xfrm>
        </p:spPr>
        <p:txBody>
          <a:bodyPr/>
          <a:lstStyle/>
          <a:p>
            <a:r>
              <a:rPr lang="en-US" dirty="0">
                <a:solidFill>
                  <a:schemeClr val="accent1"/>
                </a:solidFill>
              </a:rPr>
              <a:t>The Future</a:t>
            </a:r>
            <a:br>
              <a:rPr lang="en-US" dirty="0">
                <a:solidFill>
                  <a:schemeClr val="accent1"/>
                </a:solidFill>
              </a:rPr>
            </a:br>
            <a:r>
              <a:rPr lang="en-US" dirty="0">
                <a:solidFill>
                  <a:schemeClr val="accent1"/>
                </a:solidFill>
              </a:rPr>
              <a:t>is Bright.</a:t>
            </a:r>
          </a:p>
        </p:txBody>
      </p:sp>
      <p:sp>
        <p:nvSpPr>
          <p:cNvPr id="7" name="TextBox 6"/>
          <p:cNvSpPr txBox="1"/>
          <p:nvPr/>
        </p:nvSpPr>
        <p:spPr>
          <a:xfrm>
            <a:off x="1530350" y="3954065"/>
            <a:ext cx="2609850" cy="279051"/>
          </a:xfrm>
          <a:prstGeom prst="rect">
            <a:avLst/>
          </a:prstGeom>
          <a:noFill/>
        </p:spPr>
        <p:txBody>
          <a:bodyPr wrap="square" lIns="0" rIns="0" rtlCol="0">
            <a:spAutoFit/>
          </a:bodyPr>
          <a:lstStyle/>
          <a:p>
            <a:pPr>
              <a:lnSpc>
                <a:spcPct val="70000"/>
              </a:lnSpc>
            </a:pPr>
            <a:r>
              <a:rPr lang="en-US" sz="1600" spc="300" dirty="0">
                <a:latin typeface="+mj-lt"/>
              </a:rPr>
              <a:t>WRITE YOUR TITLE</a:t>
            </a:r>
            <a:endParaRPr lang="en-US" sz="1600" spc="300" dirty="0">
              <a:solidFill>
                <a:schemeClr val="accent1"/>
              </a:solidFill>
              <a:latin typeface="+mj-lt"/>
            </a:endParaRPr>
          </a:p>
        </p:txBody>
      </p:sp>
      <p:sp>
        <p:nvSpPr>
          <p:cNvPr id="8" name="TextBox 7"/>
          <p:cNvSpPr txBox="1"/>
          <p:nvPr/>
        </p:nvSpPr>
        <p:spPr>
          <a:xfrm>
            <a:off x="1517650" y="4512512"/>
            <a:ext cx="2857500" cy="1409617"/>
          </a:xfrm>
          <a:prstGeom prst="rect">
            <a:avLst/>
          </a:prstGeom>
          <a:noFill/>
        </p:spPr>
        <p:txBody>
          <a:bodyPr wrap="square" lIns="0" rIns="0" rtlCol="0">
            <a:spAutoFit/>
          </a:bodyPr>
          <a:lstStyle/>
          <a:p>
            <a:pPr>
              <a:lnSpc>
                <a:spcPct val="120000"/>
              </a:lnSpc>
            </a:pPr>
            <a:r>
              <a:rPr lang="en-US" sz="1200" dirty="0">
                <a:solidFill>
                  <a:schemeClr val="tx1">
                    <a:alpha val="80000"/>
                  </a:schemeClr>
                </a:solidFill>
              </a:rPr>
              <a:t>There are many variations of passages of Lorem Ipsum available, but the majority have suffered alteration in some form, by injected </a:t>
            </a:r>
            <a:r>
              <a:rPr lang="en-US" sz="1200" dirty="0" err="1">
                <a:solidFill>
                  <a:schemeClr val="tx1">
                    <a:alpha val="80000"/>
                  </a:schemeClr>
                </a:solidFill>
              </a:rPr>
              <a:t>humour</a:t>
            </a:r>
            <a:r>
              <a:rPr lang="en-US" sz="1200" dirty="0">
                <a:solidFill>
                  <a:schemeClr val="tx1">
                    <a:alpha val="80000"/>
                  </a:schemeClr>
                </a:solidFill>
              </a:rPr>
              <a:t>, or </a:t>
            </a:r>
            <a:r>
              <a:rPr lang="en-US" sz="1200" dirty="0" err="1">
                <a:solidFill>
                  <a:schemeClr val="tx1">
                    <a:alpha val="80000"/>
                  </a:schemeClr>
                </a:solidFill>
              </a:rPr>
              <a:t>randomised</a:t>
            </a:r>
            <a:r>
              <a:rPr lang="en-US" sz="1200" dirty="0">
                <a:solidFill>
                  <a:schemeClr val="tx1">
                    <a:alpha val="80000"/>
                  </a:schemeClr>
                </a:solidFill>
              </a:rPr>
              <a:t> words which don't look even slightly believable. </a:t>
            </a:r>
          </a:p>
        </p:txBody>
      </p:sp>
      <p:sp>
        <p:nvSpPr>
          <p:cNvPr id="16" name="Rectangle 15">
            <a:extLst>
              <a:ext uri="{FF2B5EF4-FFF2-40B4-BE49-F238E27FC236}">
                <a16:creationId xmlns:a16="http://schemas.microsoft.com/office/drawing/2014/main" id="{7490E71D-A220-49C8-B25F-518570CA5B5E}"/>
              </a:ext>
            </a:extLst>
          </p:cNvPr>
          <p:cNvSpPr/>
          <p:nvPr/>
        </p:nvSpPr>
        <p:spPr>
          <a:xfrm>
            <a:off x="1530350" y="1014961"/>
            <a:ext cx="2213322" cy="2942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Montserrat" charset="0"/>
                <a:ea typeface="Montserrat" charset="0"/>
                <a:cs typeface="Montserrat" charset="0"/>
              </a:rPr>
              <a:t>WRITE HERE SOMETHING ABOUT</a:t>
            </a:r>
          </a:p>
        </p:txBody>
      </p:sp>
      <p:sp>
        <p:nvSpPr>
          <p:cNvPr id="18" name="Right Triangle 17">
            <a:extLst>
              <a:ext uri="{FF2B5EF4-FFF2-40B4-BE49-F238E27FC236}">
                <a16:creationId xmlns:a16="http://schemas.microsoft.com/office/drawing/2014/main" id="{DC329D04-6823-48A3-B2B5-E58AC362C06F}"/>
              </a:ext>
            </a:extLst>
          </p:cNvPr>
          <p:cNvSpPr/>
          <p:nvPr/>
        </p:nvSpPr>
        <p:spPr>
          <a:xfrm flipV="1">
            <a:off x="3589992" y="1309195"/>
            <a:ext cx="153680" cy="153680"/>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6690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66900" y="805624"/>
            <a:ext cx="4229100" cy="1621619"/>
          </a:xfrm>
        </p:spPr>
        <p:txBody>
          <a:bodyPr/>
          <a:lstStyle/>
          <a:p>
            <a:r>
              <a:rPr lang="en-US" sz="4800" dirty="0"/>
              <a:t>Meet Our</a:t>
            </a:r>
            <a:br>
              <a:rPr lang="en-US" sz="4800" dirty="0"/>
            </a:br>
            <a:r>
              <a:rPr lang="en-US" sz="4800" dirty="0"/>
              <a:t>People</a:t>
            </a:r>
            <a:r>
              <a:rPr lang="en-US" sz="4800" dirty="0">
                <a:solidFill>
                  <a:srgbClr val="FF0000"/>
                </a:solidFill>
              </a:rPr>
              <a:t>.</a:t>
            </a:r>
          </a:p>
        </p:txBody>
      </p:sp>
      <p:sp>
        <p:nvSpPr>
          <p:cNvPr id="8" name="TextBox 7"/>
          <p:cNvSpPr txBox="1"/>
          <p:nvPr/>
        </p:nvSpPr>
        <p:spPr>
          <a:xfrm>
            <a:off x="6096000" y="1099725"/>
            <a:ext cx="5524500" cy="993862"/>
          </a:xfrm>
          <a:prstGeom prst="rect">
            <a:avLst/>
          </a:prstGeom>
          <a:noFill/>
        </p:spPr>
        <p:txBody>
          <a:bodyPr wrap="square" lIns="0" rIns="0" rtlCol="0">
            <a:spAutoFit/>
          </a:bodyPr>
          <a:lstStyle/>
          <a:p>
            <a:pPr>
              <a:lnSpc>
                <a:spcPct val="15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 If you are going to use a passage of Lorem Ipsum, you need to be sure there isn't anything embarrassing hidden in the middle of text. </a:t>
            </a:r>
          </a:p>
        </p:txBody>
      </p:sp>
      <p:sp>
        <p:nvSpPr>
          <p:cNvPr id="12" name="TextBox 11"/>
          <p:cNvSpPr txBox="1"/>
          <p:nvPr/>
        </p:nvSpPr>
        <p:spPr>
          <a:xfrm>
            <a:off x="1866900" y="4991886"/>
            <a:ext cx="2153165" cy="235449"/>
          </a:xfrm>
          <a:prstGeom prst="rect">
            <a:avLst/>
          </a:prstGeom>
          <a:noFill/>
        </p:spPr>
        <p:txBody>
          <a:bodyPr wrap="square" lIns="0" rIns="0" rtlCol="0">
            <a:spAutoFit/>
          </a:bodyPr>
          <a:lstStyle/>
          <a:p>
            <a:pPr>
              <a:lnSpc>
                <a:spcPct val="70000"/>
              </a:lnSpc>
            </a:pPr>
            <a:r>
              <a:rPr lang="en-US" sz="1200" dirty="0">
                <a:latin typeface="+mj-lt"/>
              </a:rPr>
              <a:t>JOHN DOE</a:t>
            </a:r>
            <a:endParaRPr lang="en-US" sz="1200" dirty="0">
              <a:solidFill>
                <a:schemeClr val="accent1"/>
              </a:solidFill>
              <a:latin typeface="+mj-lt"/>
            </a:endParaRPr>
          </a:p>
        </p:txBody>
      </p:sp>
      <p:sp>
        <p:nvSpPr>
          <p:cNvPr id="13" name="TextBox 12"/>
          <p:cNvSpPr txBox="1"/>
          <p:nvPr/>
        </p:nvSpPr>
        <p:spPr>
          <a:xfrm>
            <a:off x="1866900" y="5272677"/>
            <a:ext cx="3067837" cy="46166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a:t>
            </a:r>
          </a:p>
        </p:txBody>
      </p:sp>
      <p:sp>
        <p:nvSpPr>
          <p:cNvPr id="14" name="TextBox 13"/>
          <p:cNvSpPr txBox="1"/>
          <p:nvPr/>
        </p:nvSpPr>
        <p:spPr>
          <a:xfrm>
            <a:off x="5317671" y="5003693"/>
            <a:ext cx="2153165" cy="235449"/>
          </a:xfrm>
          <a:prstGeom prst="rect">
            <a:avLst/>
          </a:prstGeom>
          <a:noFill/>
        </p:spPr>
        <p:txBody>
          <a:bodyPr wrap="square" lIns="0" rIns="0" rtlCol="0">
            <a:spAutoFit/>
          </a:bodyPr>
          <a:lstStyle/>
          <a:p>
            <a:pPr>
              <a:lnSpc>
                <a:spcPct val="70000"/>
              </a:lnSpc>
            </a:pPr>
            <a:r>
              <a:rPr lang="en-US" sz="1200" dirty="0">
                <a:latin typeface="+mj-lt"/>
              </a:rPr>
              <a:t>ANNA MORINO</a:t>
            </a:r>
            <a:endParaRPr lang="en-US" sz="1200" dirty="0">
              <a:solidFill>
                <a:schemeClr val="accent1"/>
              </a:solidFill>
              <a:latin typeface="+mj-lt"/>
            </a:endParaRPr>
          </a:p>
        </p:txBody>
      </p:sp>
      <p:sp>
        <p:nvSpPr>
          <p:cNvPr id="15" name="TextBox 14"/>
          <p:cNvSpPr txBox="1"/>
          <p:nvPr/>
        </p:nvSpPr>
        <p:spPr>
          <a:xfrm>
            <a:off x="5317671" y="5284484"/>
            <a:ext cx="3067837" cy="46166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a:t>
            </a:r>
          </a:p>
        </p:txBody>
      </p:sp>
      <p:sp>
        <p:nvSpPr>
          <p:cNvPr id="16" name="TextBox 15"/>
          <p:cNvSpPr txBox="1"/>
          <p:nvPr/>
        </p:nvSpPr>
        <p:spPr>
          <a:xfrm>
            <a:off x="8768442" y="4991886"/>
            <a:ext cx="2153165" cy="235449"/>
          </a:xfrm>
          <a:prstGeom prst="rect">
            <a:avLst/>
          </a:prstGeom>
          <a:noFill/>
        </p:spPr>
        <p:txBody>
          <a:bodyPr wrap="square" lIns="0" rIns="0" rtlCol="0">
            <a:spAutoFit/>
          </a:bodyPr>
          <a:lstStyle/>
          <a:p>
            <a:pPr>
              <a:lnSpc>
                <a:spcPct val="70000"/>
              </a:lnSpc>
            </a:pPr>
            <a:r>
              <a:rPr lang="en-US" sz="1200" dirty="0">
                <a:latin typeface="+mj-lt"/>
              </a:rPr>
              <a:t>ADAM SMITH</a:t>
            </a:r>
            <a:endParaRPr lang="en-US" sz="1200" dirty="0">
              <a:solidFill>
                <a:schemeClr val="accent1"/>
              </a:solidFill>
              <a:latin typeface="+mj-lt"/>
            </a:endParaRPr>
          </a:p>
        </p:txBody>
      </p:sp>
      <p:sp>
        <p:nvSpPr>
          <p:cNvPr id="17" name="TextBox 16"/>
          <p:cNvSpPr txBox="1"/>
          <p:nvPr/>
        </p:nvSpPr>
        <p:spPr>
          <a:xfrm>
            <a:off x="8768442" y="5272677"/>
            <a:ext cx="3067837" cy="46166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a:t>
            </a:r>
          </a:p>
        </p:txBody>
      </p:sp>
      <p:pic>
        <p:nvPicPr>
          <p:cNvPr id="9" name="Picture Placeholder 8">
            <a:extLst>
              <a:ext uri="{FF2B5EF4-FFF2-40B4-BE49-F238E27FC236}">
                <a16:creationId xmlns:a16="http://schemas.microsoft.com/office/drawing/2014/main" id="{AB63974D-F651-4A44-B328-6E30D0AE07C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897" b="1897"/>
          <a:stretch>
            <a:fillRect/>
          </a:stretch>
        </p:blipFill>
        <p:spPr/>
      </p:pic>
      <p:pic>
        <p:nvPicPr>
          <p:cNvPr id="11" name="Picture Placeholder 10">
            <a:extLst>
              <a:ext uri="{FF2B5EF4-FFF2-40B4-BE49-F238E27FC236}">
                <a16:creationId xmlns:a16="http://schemas.microsoft.com/office/drawing/2014/main" id="{0657813B-52E9-4C9C-A780-8B301C74CFF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880" b="17880"/>
          <a:stretch>
            <a:fillRect/>
          </a:stretch>
        </p:blipFill>
        <p:spPr/>
      </p:pic>
      <p:pic>
        <p:nvPicPr>
          <p:cNvPr id="19" name="Picture Placeholder 18">
            <a:extLst>
              <a:ext uri="{FF2B5EF4-FFF2-40B4-BE49-F238E27FC236}">
                <a16:creationId xmlns:a16="http://schemas.microsoft.com/office/drawing/2014/main" id="{E29760E4-EE98-480B-82E2-74DE244FC3FD}"/>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898" b="1898"/>
          <a:stretch>
            <a:fillRect/>
          </a:stretch>
        </p:blipFill>
        <p:spPr/>
      </p:pic>
    </p:spTree>
    <p:extLst>
      <p:ext uri="{BB962C8B-B14F-4D97-AF65-F5344CB8AC3E}">
        <p14:creationId xmlns:p14="http://schemas.microsoft.com/office/powerpoint/2010/main" val="1665132271"/>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7030A0"/>
      </a:accent1>
      <a:accent2>
        <a:srgbClr val="C60084"/>
      </a:accent2>
      <a:accent3>
        <a:srgbClr val="FF09AD"/>
      </a:accent3>
      <a:accent4>
        <a:srgbClr val="FF0000"/>
      </a:accent4>
      <a:accent5>
        <a:srgbClr val="FE8002"/>
      </a:accent5>
      <a:accent6>
        <a:srgbClr val="FFD965"/>
      </a:accent6>
      <a:hlink>
        <a:srgbClr val="0563C1"/>
      </a:hlink>
      <a:folHlink>
        <a:srgbClr val="954F72"/>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1736</Words>
  <Application>Microsoft Office PowerPoint</Application>
  <PresentationFormat>Widescreen</PresentationFormat>
  <Paragraphs>218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Montserrat</vt:lpstr>
      <vt:lpstr>Open Sans Regular</vt:lpstr>
      <vt:lpstr>Poppins</vt:lpstr>
      <vt:lpstr>Source Sans Pro</vt:lpstr>
      <vt:lpstr>Office Theme</vt:lpstr>
      <vt:lpstr>PowerPoint Presentation</vt:lpstr>
      <vt:lpstr>Education is life, it changes everything.</vt:lpstr>
      <vt:lpstr>What We Do?</vt:lpstr>
      <vt:lpstr>Featured Creative Slide.</vt:lpstr>
      <vt:lpstr>PowerPoint Presentation</vt:lpstr>
      <vt:lpstr>Picture Layout.</vt:lpstr>
      <vt:lpstr>PowerPoint Presentation</vt:lpstr>
      <vt:lpstr>The Future is Bright.</vt:lpstr>
      <vt:lpstr>Meet Our People.</vt:lpstr>
      <vt:lpstr>Create Members Slide.</vt:lpstr>
      <vt:lpstr>Create Members.</vt:lpstr>
      <vt:lpstr>PowerPoint Presentation</vt:lpstr>
      <vt:lpstr>Other Services.</vt:lpstr>
      <vt:lpstr>Number Services.</vt:lpstr>
      <vt:lpstr>Our Portfolio.</vt:lpstr>
      <vt:lpstr>Stats We Are Proud Of.</vt:lpstr>
      <vt:lpstr>Clean Table Layout</vt:lpstr>
      <vt:lpstr>Education Is The Most Powerful Tool To Change The World.</vt:lpstr>
      <vt:lpstr>PowerPoint Presentation</vt:lpstr>
      <vt:lpstr>PowerPoint Presentation</vt:lpstr>
      <vt:lpstr>PowerPoint Presentation</vt:lpstr>
      <vt:lpstr>PowerPoint Presentation</vt:lpstr>
      <vt:lpstr>Infographic.</vt:lpstr>
      <vt:lpstr>People Analytics.</vt:lpstr>
      <vt:lpstr>Get In Touch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11</cp:revision>
  <dcterms:created xsi:type="dcterms:W3CDTF">2020-10-29T11:25:48Z</dcterms:created>
  <dcterms:modified xsi:type="dcterms:W3CDTF">2020-10-29T14:40:50Z</dcterms:modified>
</cp:coreProperties>
</file>