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422" r:id="rId2"/>
    <p:sldId id="287" r:id="rId3"/>
    <p:sldId id="424" r:id="rId4"/>
    <p:sldId id="423" r:id="rId5"/>
    <p:sldId id="425" r:id="rId6"/>
    <p:sldId id="426" r:id="rId7"/>
    <p:sldId id="427" r:id="rId8"/>
    <p:sldId id="428" r:id="rId9"/>
    <p:sldId id="429" r:id="rId10"/>
    <p:sldId id="262" r:id="rId11"/>
    <p:sldId id="263" r:id="rId12"/>
    <p:sldId id="295" r:id="rId13"/>
    <p:sldId id="296" r:id="rId14"/>
    <p:sldId id="297" r:id="rId15"/>
    <p:sldId id="421" r:id="rId16"/>
    <p:sldId id="258" r:id="rId17"/>
    <p:sldId id="259" r:id="rId18"/>
    <p:sldId id="260" r:id="rId19"/>
    <p:sldId id="261" r:id="rId20"/>
    <p:sldId id="269" r:id="rId21"/>
    <p:sldId id="270" r:id="rId22"/>
    <p:sldId id="294" r:id="rId23"/>
    <p:sldId id="420" r:id="rId24"/>
    <p:sldId id="277" r:id="rId25"/>
  </p:sldIdLst>
  <p:sldSz cx="29260800" cy="1645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id="{E5856E7E-B695-4068-940E-930C35B81128}">
          <p14:sldIdLst/>
        </p14:section>
        <p14:section name="Intro" id="{FE1B2161-7D52-4B66-BD9E-F56C6C9AD45C}">
          <p14:sldIdLst>
            <p14:sldId id="422"/>
            <p14:sldId id="287"/>
          </p14:sldIdLst>
        </p14:section>
        <p14:section name="About Us" id="{3735D820-C767-475B-A481-B8C39BBB4E26}">
          <p14:sldIdLst>
            <p14:sldId id="424"/>
            <p14:sldId id="423"/>
            <p14:sldId id="425"/>
          </p14:sldIdLst>
        </p14:section>
        <p14:section name="Full Screen" id="{6570AE6D-ED5A-48D3-AF47-D489A436CBD4}">
          <p14:sldIdLst>
            <p14:sldId id="426"/>
            <p14:sldId id="427"/>
            <p14:sldId id="428"/>
            <p14:sldId id="429"/>
          </p14:sldIdLst>
        </p14:section>
        <p14:section name="Portfolio" id="{840A57A5-49EB-4680-95CD-C5D182775B99}">
          <p14:sldIdLst>
            <p14:sldId id="262"/>
            <p14:sldId id="263"/>
            <p14:sldId id="295"/>
            <p14:sldId id="296"/>
            <p14:sldId id="297"/>
          </p14:sldIdLst>
        </p14:section>
        <p14:section name="Team Slides" id="{90CB5D72-76A4-4045-BE0F-5301C790B08C}">
          <p14:sldIdLst>
            <p14:sldId id="421"/>
          </p14:sldIdLst>
        </p14:section>
        <p14:section name="Infographics" id="{8B9E40E0-7477-424B-8E78-E6A77043300E}">
          <p14:sldIdLst>
            <p14:sldId id="258"/>
            <p14:sldId id="259"/>
            <p14:sldId id="260"/>
            <p14:sldId id="261"/>
          </p14:sldIdLst>
        </p14:section>
        <p14:section name="Financials" id="{FF1BD21B-F4EB-4DB6-A1F1-42F54F8ECDDF}">
          <p14:sldIdLst>
            <p14:sldId id="269"/>
            <p14:sldId id="270"/>
            <p14:sldId id="294"/>
          </p14:sldIdLst>
        </p14:section>
        <p14:section name="Contact" id="{8FF7C6DE-B95E-4EAB-9149-0B6C6AEC7FD2}">
          <p14:sldIdLst>
            <p14:sldId id="420"/>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8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29" autoAdjust="0"/>
    <p:restoredTop sz="94660"/>
  </p:normalViewPr>
  <p:slideViewPr>
    <p:cSldViewPr snapToGrid="0">
      <p:cViewPr varScale="1">
        <p:scale>
          <a:sx n="68" d="100"/>
          <a:sy n="68" d="100"/>
        </p:scale>
        <p:origin x="49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247647256827819E-2"/>
          <c:y val="4.4751477504521908E-2"/>
          <c:w val="0.94318503903920847"/>
          <c:h val="0.82826449025106874"/>
        </c:manualLayout>
      </c:layout>
      <c:barChart>
        <c:barDir val="col"/>
        <c:grouping val="stacked"/>
        <c:varyColors val="0"/>
        <c:ser>
          <c:idx val="0"/>
          <c:order val="0"/>
          <c:tx>
            <c:strRef>
              <c:f>Sheet1!$A$2</c:f>
              <c:strCache>
                <c:ptCount val="1"/>
                <c:pt idx="0">
                  <c:v>Region 1</c:v>
                </c:pt>
              </c:strCache>
            </c:strRef>
          </c:tx>
          <c:spPr>
            <a:solidFill>
              <a:schemeClr val="accent4"/>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Sheet1!$B$2:$I$2</c:f>
              <c:numCache>
                <c:formatCode>General</c:formatCode>
                <c:ptCount val="8"/>
                <c:pt idx="0">
                  <c:v>27</c:v>
                </c:pt>
                <c:pt idx="1">
                  <c:v>36</c:v>
                </c:pt>
                <c:pt idx="2">
                  <c:v>63</c:v>
                </c:pt>
                <c:pt idx="3">
                  <c:v>86</c:v>
                </c:pt>
                <c:pt idx="4">
                  <c:v>56</c:v>
                </c:pt>
                <c:pt idx="5">
                  <c:v>90</c:v>
                </c:pt>
                <c:pt idx="6">
                  <c:v>60</c:v>
                </c:pt>
                <c:pt idx="7">
                  <c:v>143</c:v>
                </c:pt>
              </c:numCache>
            </c:numRef>
          </c:val>
          <c:extLst>
            <c:ext xmlns:c16="http://schemas.microsoft.com/office/drawing/2014/chart" uri="{C3380CC4-5D6E-409C-BE32-E72D297353CC}">
              <c16:uniqueId val="{00000000-ED24-476D-9C30-1A56F3B6F2D2}"/>
            </c:ext>
          </c:extLst>
        </c:ser>
        <c:ser>
          <c:idx val="1"/>
          <c:order val="1"/>
          <c:tx>
            <c:strRef>
              <c:f>Sheet1!$A$3</c:f>
              <c:strCache>
                <c:ptCount val="1"/>
                <c:pt idx="0">
                  <c:v>Region 2</c:v>
                </c:pt>
              </c:strCache>
            </c:strRef>
          </c:tx>
          <c:spPr>
            <a:solidFill>
              <a:schemeClr val="accent1"/>
            </a:solidFill>
            <a:ln w="12700" cap="flat">
              <a:noFill/>
              <a:miter lim="400000"/>
            </a:ln>
            <a:effectLst/>
          </c:spPr>
          <c:invertIfNegative val="0"/>
          <c:cat>
            <c:strRef>
              <c:f>Sheet1!$B$1:$I$1</c:f>
              <c:strCache>
                <c:ptCount val="8"/>
                <c:pt idx="0">
                  <c:v>Apr</c:v>
                </c:pt>
                <c:pt idx="1">
                  <c:v>May</c:v>
                </c:pt>
                <c:pt idx="2">
                  <c:v>Jun</c:v>
                </c:pt>
                <c:pt idx="3">
                  <c:v>Jul</c:v>
                </c:pt>
                <c:pt idx="4">
                  <c:v>Aug</c:v>
                </c:pt>
                <c:pt idx="5">
                  <c:v>Sep</c:v>
                </c:pt>
                <c:pt idx="6">
                  <c:v>Oct</c:v>
                </c:pt>
                <c:pt idx="7">
                  <c:v>Nov</c:v>
                </c:pt>
              </c:strCache>
            </c:strRef>
          </c:cat>
          <c:val>
            <c:numRef>
              <c:f>Sheet1!$B$3:$I$3</c:f>
              <c:numCache>
                <c:formatCode>General</c:formatCode>
                <c:ptCount val="8"/>
                <c:pt idx="0">
                  <c:v>55</c:v>
                </c:pt>
                <c:pt idx="1">
                  <c:v>43</c:v>
                </c:pt>
                <c:pt idx="2">
                  <c:v>80</c:v>
                </c:pt>
                <c:pt idx="3">
                  <c:v>23</c:v>
                </c:pt>
                <c:pt idx="4">
                  <c:v>76</c:v>
                </c:pt>
                <c:pt idx="5">
                  <c:v>70</c:v>
                </c:pt>
                <c:pt idx="6">
                  <c:v>90</c:v>
                </c:pt>
                <c:pt idx="7">
                  <c:v>48</c:v>
                </c:pt>
              </c:numCache>
            </c:numRef>
          </c:val>
          <c:extLst>
            <c:ext xmlns:c16="http://schemas.microsoft.com/office/drawing/2014/chart" uri="{C3380CC4-5D6E-409C-BE32-E72D297353CC}">
              <c16:uniqueId val="{00000001-ED24-476D-9C30-1A56F3B6F2D2}"/>
            </c:ext>
          </c:extLst>
        </c:ser>
        <c:dLbls>
          <c:showLegendKey val="0"/>
          <c:showVal val="0"/>
          <c:showCatName val="0"/>
          <c:showSerName val="0"/>
          <c:showPercent val="0"/>
          <c:showBubbleSize val="0"/>
        </c:dLbls>
        <c:gapWidth val="116"/>
        <c:overlap val="100"/>
        <c:axId val="1819767552"/>
        <c:axId val="1819769328"/>
      </c:barChart>
      <c:catAx>
        <c:axId val="1819767552"/>
        <c:scaling>
          <c:orientation val="minMax"/>
        </c:scaling>
        <c:delete val="0"/>
        <c:axPos val="b"/>
        <c:numFmt formatCode="General" sourceLinked="0"/>
        <c:majorTickMark val="none"/>
        <c:minorTickMark val="none"/>
        <c:tickLblPos val="low"/>
        <c:spPr>
          <a:ln w="6350" cap="flat">
            <a:solidFill>
              <a:srgbClr val="DCDEE0"/>
            </a:solidFill>
            <a:prstDash val="solid"/>
            <a:miter lim="400000"/>
          </a:ln>
        </c:spPr>
        <c:txPr>
          <a:bodyPr rot="-2700000"/>
          <a:lstStyle/>
          <a:p>
            <a:pPr>
              <a:defRPr b="0">
                <a:solidFill>
                  <a:schemeClr val="tx1">
                    <a:lumMod val="75000"/>
                    <a:lumOff val="25000"/>
                  </a:schemeClr>
                </a:solidFill>
              </a:defRPr>
            </a:pPr>
            <a:endParaRPr lang="en-US"/>
          </a:p>
        </c:txPr>
        <c:crossAx val="1819769328"/>
        <c:crosses val="autoZero"/>
        <c:auto val="1"/>
        <c:lblAlgn val="ctr"/>
        <c:lblOffset val="100"/>
        <c:noMultiLvlLbl val="1"/>
      </c:catAx>
      <c:valAx>
        <c:axId val="1819769328"/>
        <c:scaling>
          <c:orientation val="minMax"/>
        </c:scaling>
        <c:delete val="0"/>
        <c:axPos val="l"/>
        <c:majorGridlines>
          <c:spPr>
            <a:ln w="6350" cap="flat">
              <a:solidFill>
                <a:srgbClr val="DCDEE0"/>
              </a:solidFill>
              <a:prstDash val="solid"/>
              <a:miter lim="400000"/>
            </a:ln>
          </c:spPr>
        </c:majorGridlines>
        <c:numFmt formatCode="#,##0" sourceLinked="0"/>
        <c:majorTickMark val="none"/>
        <c:minorTickMark val="none"/>
        <c:tickLblPos val="nextTo"/>
        <c:spPr>
          <a:ln w="12700" cap="flat">
            <a:noFill/>
            <a:prstDash val="solid"/>
            <a:miter lim="400000"/>
          </a:ln>
        </c:spPr>
        <c:txPr>
          <a:bodyPr rot="-2700000"/>
          <a:lstStyle/>
          <a:p>
            <a:pPr>
              <a:defRPr b="0" i="1">
                <a:solidFill>
                  <a:schemeClr val="tx1">
                    <a:lumMod val="75000"/>
                    <a:lumOff val="25000"/>
                  </a:schemeClr>
                </a:solidFill>
              </a:defRPr>
            </a:pPr>
            <a:endParaRPr lang="en-US"/>
          </a:p>
        </c:txPr>
        <c:crossAx val="1819767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txPr>
    <a:bodyPr/>
    <a:lstStyle/>
    <a:p>
      <a:pPr>
        <a:defRPr sz="3600" b="1"/>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2A0AA-D4DA-45AC-9799-CE775232A808}"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545AA-CDA7-4956-90AA-00E4F1939D65}" type="slidenum">
              <a:rPr lang="en-US" smtClean="0"/>
              <a:t>‹#›</a:t>
            </a:fld>
            <a:endParaRPr lang="en-US"/>
          </a:p>
        </p:txBody>
      </p:sp>
    </p:spTree>
    <p:extLst>
      <p:ext uri="{BB962C8B-B14F-4D97-AF65-F5344CB8AC3E}">
        <p14:creationId xmlns:p14="http://schemas.microsoft.com/office/powerpoint/2010/main" val="21186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419099" y="419099"/>
            <a:ext cx="28422600" cy="1562100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a:p>
        </p:txBody>
      </p:sp>
    </p:spTree>
    <p:extLst>
      <p:ext uri="{BB962C8B-B14F-4D97-AF65-F5344CB8AC3E}">
        <p14:creationId xmlns:p14="http://schemas.microsoft.com/office/powerpoint/2010/main" val="342517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12" name="Picture Placeholder 3">
            <a:extLst>
              <a:ext uri="{FF2B5EF4-FFF2-40B4-BE49-F238E27FC236}">
                <a16:creationId xmlns:a16="http://schemas.microsoft.com/office/drawing/2014/main" id="{B94DEB14-EC95-4861-8051-3C332FF99091}"/>
              </a:ext>
            </a:extLst>
          </p:cNvPr>
          <p:cNvSpPr>
            <a:spLocks noGrp="1"/>
          </p:cNvSpPr>
          <p:nvPr>
            <p:ph type="pic" sz="quarter" idx="12"/>
          </p:nvPr>
        </p:nvSpPr>
        <p:spPr>
          <a:xfrm>
            <a:off x="1146175" y="3902921"/>
            <a:ext cx="5195834"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7" name="Picture Placeholder 3">
            <a:extLst>
              <a:ext uri="{FF2B5EF4-FFF2-40B4-BE49-F238E27FC236}">
                <a16:creationId xmlns:a16="http://schemas.microsoft.com/office/drawing/2014/main" id="{45CB18F5-7B08-47A1-ABF3-9F3927E177DA}"/>
              </a:ext>
            </a:extLst>
          </p:cNvPr>
          <p:cNvSpPr>
            <a:spLocks noGrp="1"/>
          </p:cNvSpPr>
          <p:nvPr>
            <p:ph type="pic" sz="quarter" idx="13"/>
          </p:nvPr>
        </p:nvSpPr>
        <p:spPr>
          <a:xfrm>
            <a:off x="12089661" y="3902921"/>
            <a:ext cx="5195834"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8" name="Picture Placeholder 3">
            <a:extLst>
              <a:ext uri="{FF2B5EF4-FFF2-40B4-BE49-F238E27FC236}">
                <a16:creationId xmlns:a16="http://schemas.microsoft.com/office/drawing/2014/main" id="{8DE7458D-DEF8-4E2A-BF28-D0D0E84B81B1}"/>
              </a:ext>
            </a:extLst>
          </p:cNvPr>
          <p:cNvSpPr>
            <a:spLocks noGrp="1"/>
          </p:cNvSpPr>
          <p:nvPr>
            <p:ph type="pic" sz="quarter" idx="14"/>
          </p:nvPr>
        </p:nvSpPr>
        <p:spPr>
          <a:xfrm>
            <a:off x="23033145" y="3902921"/>
            <a:ext cx="5195834"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9" name="Picture Placeholder 3">
            <a:extLst>
              <a:ext uri="{FF2B5EF4-FFF2-40B4-BE49-F238E27FC236}">
                <a16:creationId xmlns:a16="http://schemas.microsoft.com/office/drawing/2014/main" id="{3F24D060-B5F7-46EF-BAAB-9B9AD87250DD}"/>
              </a:ext>
            </a:extLst>
          </p:cNvPr>
          <p:cNvSpPr>
            <a:spLocks noGrp="1"/>
          </p:cNvSpPr>
          <p:nvPr>
            <p:ph type="pic" sz="quarter" idx="15"/>
          </p:nvPr>
        </p:nvSpPr>
        <p:spPr>
          <a:xfrm>
            <a:off x="6617918" y="3902921"/>
            <a:ext cx="5195834"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10" name="Picture Placeholder 3">
            <a:extLst>
              <a:ext uri="{FF2B5EF4-FFF2-40B4-BE49-F238E27FC236}">
                <a16:creationId xmlns:a16="http://schemas.microsoft.com/office/drawing/2014/main" id="{45BD597F-C4D2-48A5-B6FA-13E28C1DDF12}"/>
              </a:ext>
            </a:extLst>
          </p:cNvPr>
          <p:cNvSpPr>
            <a:spLocks noGrp="1"/>
          </p:cNvSpPr>
          <p:nvPr>
            <p:ph type="pic" sz="quarter" idx="16"/>
          </p:nvPr>
        </p:nvSpPr>
        <p:spPr>
          <a:xfrm>
            <a:off x="17561404" y="3902921"/>
            <a:ext cx="5195834"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Tree>
    <p:extLst>
      <p:ext uri="{BB962C8B-B14F-4D97-AF65-F5344CB8AC3E}">
        <p14:creationId xmlns:p14="http://schemas.microsoft.com/office/powerpoint/2010/main" val="61277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B9B617D-AD39-4840-A873-4D6C94801C2A}"/>
              </a:ext>
            </a:extLst>
          </p:cNvPr>
          <p:cNvSpPr>
            <a:spLocks noGrp="1"/>
          </p:cNvSpPr>
          <p:nvPr>
            <p:ph type="pic" sz="quarter" idx="10"/>
          </p:nvPr>
        </p:nvSpPr>
        <p:spPr>
          <a:xfrm>
            <a:off x="11468100" y="-1"/>
            <a:ext cx="17792700" cy="16459201"/>
          </a:xfrm>
          <a:custGeom>
            <a:avLst/>
            <a:gdLst>
              <a:gd name="connsiteX0" fmla="*/ 0 w 17792700"/>
              <a:gd name="connsiteY0" fmla="*/ 0 h 16459201"/>
              <a:gd name="connsiteX1" fmla="*/ 17792700 w 17792700"/>
              <a:gd name="connsiteY1" fmla="*/ 0 h 16459201"/>
              <a:gd name="connsiteX2" fmla="*/ 17792700 w 17792700"/>
              <a:gd name="connsiteY2" fmla="*/ 16459201 h 16459201"/>
              <a:gd name="connsiteX3" fmla="*/ 0 w 17792700"/>
              <a:gd name="connsiteY3" fmla="*/ 16459201 h 16459201"/>
            </a:gdLst>
            <a:ahLst/>
            <a:cxnLst>
              <a:cxn ang="0">
                <a:pos x="connsiteX0" y="connsiteY0"/>
              </a:cxn>
              <a:cxn ang="0">
                <a:pos x="connsiteX1" y="connsiteY1"/>
              </a:cxn>
              <a:cxn ang="0">
                <a:pos x="connsiteX2" y="connsiteY2"/>
              </a:cxn>
              <a:cxn ang="0">
                <a:pos x="connsiteX3" y="connsiteY3"/>
              </a:cxn>
            </a:cxnLst>
            <a:rect l="l" t="t" r="r" b="b"/>
            <a:pathLst>
              <a:path w="17792700" h="16459201">
                <a:moveTo>
                  <a:pt x="0" y="0"/>
                </a:moveTo>
                <a:lnTo>
                  <a:pt x="17792700" y="0"/>
                </a:lnTo>
                <a:lnTo>
                  <a:pt x="17792700" y="16459201"/>
                </a:lnTo>
                <a:lnTo>
                  <a:pt x="0" y="16459201"/>
                </a:lnTo>
                <a:close/>
              </a:path>
            </a:pathLst>
          </a:custGeom>
        </p:spPr>
        <p:txBody>
          <a:bodyPr wrap="square">
            <a:noAutofit/>
          </a:bodyPr>
          <a:lstStyle/>
          <a:p>
            <a:endParaRPr lang="en-US"/>
          </a:p>
        </p:txBody>
      </p:sp>
      <p:sp>
        <p:nvSpPr>
          <p:cNvPr id="5" name="Slide Number Placeholder 7">
            <a:extLst>
              <a:ext uri="{FF2B5EF4-FFF2-40B4-BE49-F238E27FC236}">
                <a16:creationId xmlns:a16="http://schemas.microsoft.com/office/drawing/2014/main" id="{56C88D06-10EB-460F-983D-818223E9A8AB}"/>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7" name="Footer Placeholder 8">
            <a:extLst>
              <a:ext uri="{FF2B5EF4-FFF2-40B4-BE49-F238E27FC236}">
                <a16:creationId xmlns:a16="http://schemas.microsoft.com/office/drawing/2014/main" id="{5C250ADF-09BE-4E57-AC09-6A80333786A1}"/>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Tree>
    <p:extLst>
      <p:ext uri="{BB962C8B-B14F-4D97-AF65-F5344CB8AC3E}">
        <p14:creationId xmlns:p14="http://schemas.microsoft.com/office/powerpoint/2010/main" val="3619723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B9B617D-AD39-4840-A873-4D6C94801C2A}"/>
              </a:ext>
            </a:extLst>
          </p:cNvPr>
          <p:cNvSpPr>
            <a:spLocks noGrp="1"/>
          </p:cNvSpPr>
          <p:nvPr>
            <p:ph type="pic" sz="quarter" idx="10"/>
          </p:nvPr>
        </p:nvSpPr>
        <p:spPr>
          <a:xfrm>
            <a:off x="0" y="-1"/>
            <a:ext cx="11239500" cy="16459201"/>
          </a:xfrm>
          <a:custGeom>
            <a:avLst/>
            <a:gdLst>
              <a:gd name="connsiteX0" fmla="*/ 0 w 17792700"/>
              <a:gd name="connsiteY0" fmla="*/ 0 h 16459201"/>
              <a:gd name="connsiteX1" fmla="*/ 17792700 w 17792700"/>
              <a:gd name="connsiteY1" fmla="*/ 0 h 16459201"/>
              <a:gd name="connsiteX2" fmla="*/ 17792700 w 17792700"/>
              <a:gd name="connsiteY2" fmla="*/ 16459201 h 16459201"/>
              <a:gd name="connsiteX3" fmla="*/ 0 w 17792700"/>
              <a:gd name="connsiteY3" fmla="*/ 16459201 h 16459201"/>
            </a:gdLst>
            <a:ahLst/>
            <a:cxnLst>
              <a:cxn ang="0">
                <a:pos x="connsiteX0" y="connsiteY0"/>
              </a:cxn>
              <a:cxn ang="0">
                <a:pos x="connsiteX1" y="connsiteY1"/>
              </a:cxn>
              <a:cxn ang="0">
                <a:pos x="connsiteX2" y="connsiteY2"/>
              </a:cxn>
              <a:cxn ang="0">
                <a:pos x="connsiteX3" y="connsiteY3"/>
              </a:cxn>
            </a:cxnLst>
            <a:rect l="l" t="t" r="r" b="b"/>
            <a:pathLst>
              <a:path w="17792700" h="16459201">
                <a:moveTo>
                  <a:pt x="0" y="0"/>
                </a:moveTo>
                <a:lnTo>
                  <a:pt x="17792700" y="0"/>
                </a:lnTo>
                <a:lnTo>
                  <a:pt x="17792700" y="16459201"/>
                </a:lnTo>
                <a:lnTo>
                  <a:pt x="0" y="16459201"/>
                </a:lnTo>
                <a:close/>
              </a:path>
            </a:pathLst>
          </a:custGeom>
        </p:spPr>
        <p:txBody>
          <a:bodyPr wrap="square">
            <a:noAutofit/>
          </a:bodyPr>
          <a:lstStyle/>
          <a:p>
            <a:endParaRPr lang="en-US"/>
          </a:p>
        </p:txBody>
      </p:sp>
      <p:sp>
        <p:nvSpPr>
          <p:cNvPr id="5" name="Slide Number Placeholder 7">
            <a:extLst>
              <a:ext uri="{FF2B5EF4-FFF2-40B4-BE49-F238E27FC236}">
                <a16:creationId xmlns:a16="http://schemas.microsoft.com/office/drawing/2014/main" id="{56C88D06-10EB-460F-983D-818223E9A8AB}"/>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7" name="Footer Placeholder 8">
            <a:extLst>
              <a:ext uri="{FF2B5EF4-FFF2-40B4-BE49-F238E27FC236}">
                <a16:creationId xmlns:a16="http://schemas.microsoft.com/office/drawing/2014/main" id="{5C250ADF-09BE-4E57-AC09-6A80333786A1}"/>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Tree>
    <p:extLst>
      <p:ext uri="{BB962C8B-B14F-4D97-AF65-F5344CB8AC3E}">
        <p14:creationId xmlns:p14="http://schemas.microsoft.com/office/powerpoint/2010/main" val="850232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0" y="0"/>
            <a:ext cx="29260800" cy="1022343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3" name="Slide Number Placeholder 7">
            <a:extLst>
              <a:ext uri="{FF2B5EF4-FFF2-40B4-BE49-F238E27FC236}">
                <a16:creationId xmlns:a16="http://schemas.microsoft.com/office/drawing/2014/main" id="{D3FCA3CA-78AF-48D4-8F0C-BA9C92B6D429}"/>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0B14708-728F-4E0F-8192-3894F8FF4275}"/>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Tree>
    <p:extLst>
      <p:ext uri="{BB962C8B-B14F-4D97-AF65-F5344CB8AC3E}">
        <p14:creationId xmlns:p14="http://schemas.microsoft.com/office/powerpoint/2010/main" val="584440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0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29260800" cy="164592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2880">
                <a:solidFill>
                  <a:schemeClr val="tx1"/>
                </a:solidFill>
              </a:defRPr>
            </a:lvl1pPr>
          </a:lstStyle>
          <a:p>
            <a:pPr lvl="0"/>
            <a:endParaRPr lang="en-US" noProof="0"/>
          </a:p>
        </p:txBody>
      </p:sp>
      <p:sp>
        <p:nvSpPr>
          <p:cNvPr id="3" name="Slide Number Placeholder 7">
            <a:extLst>
              <a:ext uri="{FF2B5EF4-FFF2-40B4-BE49-F238E27FC236}">
                <a16:creationId xmlns:a16="http://schemas.microsoft.com/office/drawing/2014/main" id="{7237088C-AC17-4236-870E-02372F24CE6E}"/>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87111A1E-F663-48DC-9964-745D60114D03}"/>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Tree>
    <p:extLst>
      <p:ext uri="{BB962C8B-B14F-4D97-AF65-F5344CB8AC3E}">
        <p14:creationId xmlns:p14="http://schemas.microsoft.com/office/powerpoint/2010/main" val="333655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Tree>
    <p:extLst>
      <p:ext uri="{BB962C8B-B14F-4D97-AF65-F5344CB8AC3E}">
        <p14:creationId xmlns:p14="http://schemas.microsoft.com/office/powerpoint/2010/main" val="406891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7" name="Picture Placeholder 6">
            <a:extLst>
              <a:ext uri="{FF2B5EF4-FFF2-40B4-BE49-F238E27FC236}">
                <a16:creationId xmlns:a16="http://schemas.microsoft.com/office/drawing/2014/main" id="{533D6CDA-C504-4A8C-83A7-E125790BA6EA}"/>
              </a:ext>
            </a:extLst>
          </p:cNvPr>
          <p:cNvSpPr>
            <a:spLocks noGrp="1"/>
          </p:cNvSpPr>
          <p:nvPr>
            <p:ph type="pic" sz="quarter" idx="10"/>
          </p:nvPr>
        </p:nvSpPr>
        <p:spPr>
          <a:xfrm>
            <a:off x="2762251" y="3017977"/>
            <a:ext cx="5376314" cy="5376314"/>
          </a:xfrm>
          <a:custGeom>
            <a:avLst/>
            <a:gdLst>
              <a:gd name="connsiteX0" fmla="*/ 2688157 w 5376314"/>
              <a:gd name="connsiteY0" fmla="*/ 0 h 5376314"/>
              <a:gd name="connsiteX1" fmla="*/ 5376314 w 5376314"/>
              <a:gd name="connsiteY1" fmla="*/ 2688157 h 5376314"/>
              <a:gd name="connsiteX2" fmla="*/ 2688157 w 5376314"/>
              <a:gd name="connsiteY2" fmla="*/ 5376314 h 5376314"/>
              <a:gd name="connsiteX3" fmla="*/ 0 w 5376314"/>
              <a:gd name="connsiteY3" fmla="*/ 2688157 h 5376314"/>
              <a:gd name="connsiteX4" fmla="*/ 2688157 w 5376314"/>
              <a:gd name="connsiteY4" fmla="*/ 0 h 537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14" h="5376314">
                <a:moveTo>
                  <a:pt x="2688157" y="0"/>
                </a:moveTo>
                <a:cubicBezTo>
                  <a:pt x="4172785" y="0"/>
                  <a:pt x="5376314" y="1203529"/>
                  <a:pt x="5376314" y="2688157"/>
                </a:cubicBezTo>
                <a:cubicBezTo>
                  <a:pt x="5376314" y="4172785"/>
                  <a:pt x="4172785" y="5376314"/>
                  <a:pt x="2688157" y="5376314"/>
                </a:cubicBezTo>
                <a:cubicBezTo>
                  <a:pt x="1203529" y="5376314"/>
                  <a:pt x="0" y="4172785"/>
                  <a:pt x="0" y="2688157"/>
                </a:cubicBezTo>
                <a:cubicBezTo>
                  <a:pt x="0" y="1203529"/>
                  <a:pt x="1203529" y="0"/>
                  <a:pt x="268815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2050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5" name="Picture Placeholder 4">
            <a:extLst>
              <a:ext uri="{FF2B5EF4-FFF2-40B4-BE49-F238E27FC236}">
                <a16:creationId xmlns:a16="http://schemas.microsoft.com/office/drawing/2014/main" id="{EAFE1530-B7F7-4063-91C7-00E2B0B3C297}"/>
              </a:ext>
            </a:extLst>
          </p:cNvPr>
          <p:cNvSpPr>
            <a:spLocks noGrp="1"/>
          </p:cNvSpPr>
          <p:nvPr>
            <p:ph type="pic" sz="quarter" idx="10"/>
          </p:nvPr>
        </p:nvSpPr>
        <p:spPr>
          <a:xfrm>
            <a:off x="0" y="0"/>
            <a:ext cx="29260800" cy="8229600"/>
          </a:xfrm>
          <a:prstGeom prst="rect">
            <a:avLst/>
          </a:prstGeom>
        </p:spPr>
        <p:txBody>
          <a:bodyPr/>
          <a:lstStyle/>
          <a:p>
            <a:endParaRPr lang="en-US"/>
          </a:p>
        </p:txBody>
      </p:sp>
    </p:spTree>
    <p:extLst>
      <p:ext uri="{BB962C8B-B14F-4D97-AF65-F5344CB8AC3E}">
        <p14:creationId xmlns:p14="http://schemas.microsoft.com/office/powerpoint/2010/main" val="88025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5" name="Picture Placeholder 4">
            <a:extLst>
              <a:ext uri="{FF2B5EF4-FFF2-40B4-BE49-F238E27FC236}">
                <a16:creationId xmlns:a16="http://schemas.microsoft.com/office/drawing/2014/main" id="{B09E7A34-3067-45E7-B50C-5D0795511956}"/>
              </a:ext>
            </a:extLst>
          </p:cNvPr>
          <p:cNvSpPr>
            <a:spLocks noGrp="1"/>
          </p:cNvSpPr>
          <p:nvPr>
            <p:ph type="pic" sz="quarter" idx="10"/>
          </p:nvPr>
        </p:nvSpPr>
        <p:spPr>
          <a:xfrm>
            <a:off x="1146175" y="3420533"/>
            <a:ext cx="11586845" cy="10973330"/>
          </a:xfrm>
          <a:prstGeom prst="rect">
            <a:avLst/>
          </a:prstGeom>
        </p:spPr>
        <p:txBody>
          <a:bodyPr/>
          <a:lstStyle/>
          <a:p>
            <a:endParaRPr lang="en-US"/>
          </a:p>
        </p:txBody>
      </p:sp>
      <p:sp>
        <p:nvSpPr>
          <p:cNvPr id="6" name="Picture Placeholder 4">
            <a:extLst>
              <a:ext uri="{FF2B5EF4-FFF2-40B4-BE49-F238E27FC236}">
                <a16:creationId xmlns:a16="http://schemas.microsoft.com/office/drawing/2014/main" id="{27DFBA9D-199F-4669-8461-CBC87E4574C1}"/>
              </a:ext>
            </a:extLst>
          </p:cNvPr>
          <p:cNvSpPr>
            <a:spLocks noGrp="1"/>
          </p:cNvSpPr>
          <p:nvPr>
            <p:ph type="pic" sz="quarter" idx="11"/>
          </p:nvPr>
        </p:nvSpPr>
        <p:spPr>
          <a:xfrm>
            <a:off x="12936008" y="3420533"/>
            <a:ext cx="15292917" cy="3691467"/>
          </a:xfrm>
          <a:prstGeom prst="rect">
            <a:avLst/>
          </a:prstGeom>
        </p:spPr>
        <p:txBody>
          <a:bodyPr/>
          <a:lstStyle/>
          <a:p>
            <a:endParaRPr lang="en-US"/>
          </a:p>
        </p:txBody>
      </p:sp>
      <p:sp>
        <p:nvSpPr>
          <p:cNvPr id="7" name="Picture Placeholder 4">
            <a:extLst>
              <a:ext uri="{FF2B5EF4-FFF2-40B4-BE49-F238E27FC236}">
                <a16:creationId xmlns:a16="http://schemas.microsoft.com/office/drawing/2014/main" id="{768086D3-4779-4364-84E9-F2F3825CA4AB}"/>
              </a:ext>
            </a:extLst>
          </p:cNvPr>
          <p:cNvSpPr>
            <a:spLocks noGrp="1"/>
          </p:cNvSpPr>
          <p:nvPr>
            <p:ph type="pic" sz="quarter" idx="12"/>
          </p:nvPr>
        </p:nvSpPr>
        <p:spPr>
          <a:xfrm>
            <a:off x="12936007" y="7391399"/>
            <a:ext cx="15292917" cy="7002463"/>
          </a:xfrm>
          <a:prstGeom prst="rect">
            <a:avLst/>
          </a:prstGeom>
        </p:spPr>
        <p:txBody>
          <a:bodyPr/>
          <a:lstStyle/>
          <a:p>
            <a:endParaRPr lang="en-US"/>
          </a:p>
        </p:txBody>
      </p:sp>
    </p:spTree>
    <p:extLst>
      <p:ext uri="{BB962C8B-B14F-4D97-AF65-F5344CB8AC3E}">
        <p14:creationId xmlns:p14="http://schemas.microsoft.com/office/powerpoint/2010/main" val="428691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5" name="Picture Placeholder 4">
            <a:extLst>
              <a:ext uri="{FF2B5EF4-FFF2-40B4-BE49-F238E27FC236}">
                <a16:creationId xmlns:a16="http://schemas.microsoft.com/office/drawing/2014/main" id="{B09E7A34-3067-45E7-B50C-5D0795511956}"/>
              </a:ext>
            </a:extLst>
          </p:cNvPr>
          <p:cNvSpPr>
            <a:spLocks noGrp="1"/>
          </p:cNvSpPr>
          <p:nvPr>
            <p:ph type="pic" sz="quarter" idx="10"/>
          </p:nvPr>
        </p:nvSpPr>
        <p:spPr>
          <a:xfrm>
            <a:off x="1146175" y="3572933"/>
            <a:ext cx="11586845" cy="3691467"/>
          </a:xfrm>
          <a:prstGeom prst="rect">
            <a:avLst/>
          </a:prstGeom>
        </p:spPr>
        <p:txBody>
          <a:bodyPr/>
          <a:lstStyle/>
          <a:p>
            <a:endParaRPr lang="en-US"/>
          </a:p>
        </p:txBody>
      </p:sp>
      <p:sp>
        <p:nvSpPr>
          <p:cNvPr id="6" name="Picture Placeholder 4">
            <a:extLst>
              <a:ext uri="{FF2B5EF4-FFF2-40B4-BE49-F238E27FC236}">
                <a16:creationId xmlns:a16="http://schemas.microsoft.com/office/drawing/2014/main" id="{27DFBA9D-199F-4669-8461-CBC87E4574C1}"/>
              </a:ext>
            </a:extLst>
          </p:cNvPr>
          <p:cNvSpPr>
            <a:spLocks noGrp="1"/>
          </p:cNvSpPr>
          <p:nvPr>
            <p:ph type="pic" sz="quarter" idx="11"/>
          </p:nvPr>
        </p:nvSpPr>
        <p:spPr>
          <a:xfrm>
            <a:off x="12936008" y="3572933"/>
            <a:ext cx="15292917" cy="3691467"/>
          </a:xfrm>
          <a:prstGeom prst="rect">
            <a:avLst/>
          </a:prstGeom>
        </p:spPr>
        <p:txBody>
          <a:bodyPr/>
          <a:lstStyle/>
          <a:p>
            <a:endParaRPr lang="en-US"/>
          </a:p>
        </p:txBody>
      </p:sp>
      <p:sp>
        <p:nvSpPr>
          <p:cNvPr id="8" name="Picture Placeholder 4">
            <a:extLst>
              <a:ext uri="{FF2B5EF4-FFF2-40B4-BE49-F238E27FC236}">
                <a16:creationId xmlns:a16="http://schemas.microsoft.com/office/drawing/2014/main" id="{AA671C98-AB39-47F9-A00E-A77E3B021667}"/>
              </a:ext>
            </a:extLst>
          </p:cNvPr>
          <p:cNvSpPr>
            <a:spLocks noGrp="1"/>
          </p:cNvSpPr>
          <p:nvPr>
            <p:ph type="pic" sz="quarter" idx="13"/>
          </p:nvPr>
        </p:nvSpPr>
        <p:spPr>
          <a:xfrm>
            <a:off x="1146175" y="7518611"/>
            <a:ext cx="15292917" cy="7027651"/>
          </a:xfrm>
          <a:prstGeom prst="rect">
            <a:avLst/>
          </a:prstGeom>
        </p:spPr>
        <p:txBody>
          <a:bodyPr/>
          <a:lstStyle/>
          <a:p>
            <a:endParaRPr lang="en-US"/>
          </a:p>
        </p:txBody>
      </p:sp>
      <p:sp>
        <p:nvSpPr>
          <p:cNvPr id="9" name="Picture Placeholder 4">
            <a:extLst>
              <a:ext uri="{FF2B5EF4-FFF2-40B4-BE49-F238E27FC236}">
                <a16:creationId xmlns:a16="http://schemas.microsoft.com/office/drawing/2014/main" id="{2A80567A-58D9-47CC-800F-C82AD9B6F4B2}"/>
              </a:ext>
            </a:extLst>
          </p:cNvPr>
          <p:cNvSpPr>
            <a:spLocks noGrp="1"/>
          </p:cNvSpPr>
          <p:nvPr>
            <p:ph type="pic" sz="quarter" idx="14"/>
          </p:nvPr>
        </p:nvSpPr>
        <p:spPr>
          <a:xfrm>
            <a:off x="16642080" y="7518611"/>
            <a:ext cx="11586845" cy="7027651"/>
          </a:xfrm>
          <a:prstGeom prst="rect">
            <a:avLst/>
          </a:prstGeom>
        </p:spPr>
        <p:txBody>
          <a:bodyPr/>
          <a:lstStyle/>
          <a:p>
            <a:endParaRPr lang="en-US"/>
          </a:p>
        </p:txBody>
      </p:sp>
    </p:spTree>
    <p:extLst>
      <p:ext uri="{BB962C8B-B14F-4D97-AF65-F5344CB8AC3E}">
        <p14:creationId xmlns:p14="http://schemas.microsoft.com/office/powerpoint/2010/main" val="232357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10" name="Picture Placeholder 1">
            <a:extLst>
              <a:ext uri="{FF2B5EF4-FFF2-40B4-BE49-F238E27FC236}">
                <a16:creationId xmlns:a16="http://schemas.microsoft.com/office/drawing/2014/main" id="{3515492A-909A-4AFC-A7DB-1C5723794171}"/>
              </a:ext>
            </a:extLst>
          </p:cNvPr>
          <p:cNvSpPr>
            <a:spLocks noGrp="1"/>
          </p:cNvSpPr>
          <p:nvPr>
            <p:ph type="pic" sz="quarter" idx="15"/>
          </p:nvPr>
        </p:nvSpPr>
        <p:spPr>
          <a:xfrm>
            <a:off x="17868900" y="3572933"/>
            <a:ext cx="10360025" cy="10973329"/>
          </a:xfrm>
          <a:custGeom>
            <a:avLst/>
            <a:gdLst>
              <a:gd name="connsiteX0" fmla="*/ 0 w 4152900"/>
              <a:gd name="connsiteY0" fmla="*/ 0 h 5524500"/>
              <a:gd name="connsiteX1" fmla="*/ 4152900 w 4152900"/>
              <a:gd name="connsiteY1" fmla="*/ 0 h 5524500"/>
              <a:gd name="connsiteX2" fmla="*/ 4152900 w 4152900"/>
              <a:gd name="connsiteY2" fmla="*/ 5524500 h 5524500"/>
              <a:gd name="connsiteX3" fmla="*/ 0 w 41529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4152900" h="5524500">
                <a:moveTo>
                  <a:pt x="0" y="0"/>
                </a:moveTo>
                <a:lnTo>
                  <a:pt x="4152900" y="0"/>
                </a:lnTo>
                <a:lnTo>
                  <a:pt x="4152900" y="5524500"/>
                </a:lnTo>
                <a:lnTo>
                  <a:pt x="0" y="5524500"/>
                </a:lnTo>
                <a:close/>
              </a:path>
            </a:pathLst>
          </a:custGeom>
        </p:spPr>
      </p:sp>
      <p:sp>
        <p:nvSpPr>
          <p:cNvPr id="11" name="Picture Placeholder 2">
            <a:extLst>
              <a:ext uri="{FF2B5EF4-FFF2-40B4-BE49-F238E27FC236}">
                <a16:creationId xmlns:a16="http://schemas.microsoft.com/office/drawing/2014/main" id="{19E318CA-41A6-40AC-A353-AF2D66EFA99C}"/>
              </a:ext>
            </a:extLst>
          </p:cNvPr>
          <p:cNvSpPr>
            <a:spLocks noGrp="1"/>
          </p:cNvSpPr>
          <p:nvPr>
            <p:ph type="pic" sz="quarter" idx="16"/>
          </p:nvPr>
        </p:nvSpPr>
        <p:spPr>
          <a:xfrm>
            <a:off x="9921875" y="8229600"/>
            <a:ext cx="7756525" cy="6316662"/>
          </a:xfrm>
          <a:custGeom>
            <a:avLst/>
            <a:gdLst>
              <a:gd name="connsiteX0" fmla="*/ 0 w 3771900"/>
              <a:gd name="connsiteY0" fmla="*/ 0 h 2425700"/>
              <a:gd name="connsiteX1" fmla="*/ 3771900 w 3771900"/>
              <a:gd name="connsiteY1" fmla="*/ 0 h 2425700"/>
              <a:gd name="connsiteX2" fmla="*/ 3771900 w 3771900"/>
              <a:gd name="connsiteY2" fmla="*/ 2425700 h 2425700"/>
              <a:gd name="connsiteX3" fmla="*/ 0 w 37719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3771900" h="2425700">
                <a:moveTo>
                  <a:pt x="0" y="0"/>
                </a:moveTo>
                <a:lnTo>
                  <a:pt x="3771900" y="0"/>
                </a:lnTo>
                <a:lnTo>
                  <a:pt x="3771900" y="2425700"/>
                </a:lnTo>
                <a:lnTo>
                  <a:pt x="0" y="2425700"/>
                </a:lnTo>
                <a:close/>
              </a:path>
            </a:pathLst>
          </a:custGeom>
        </p:spPr>
      </p:sp>
      <p:sp>
        <p:nvSpPr>
          <p:cNvPr id="12" name="Picture Placeholder 3">
            <a:extLst>
              <a:ext uri="{FF2B5EF4-FFF2-40B4-BE49-F238E27FC236}">
                <a16:creationId xmlns:a16="http://schemas.microsoft.com/office/drawing/2014/main" id="{B94DEB14-EC95-4861-8051-3C332FF99091}"/>
              </a:ext>
            </a:extLst>
          </p:cNvPr>
          <p:cNvSpPr>
            <a:spLocks noGrp="1"/>
          </p:cNvSpPr>
          <p:nvPr>
            <p:ph type="pic" sz="quarter" idx="12"/>
          </p:nvPr>
        </p:nvSpPr>
        <p:spPr>
          <a:xfrm>
            <a:off x="1146174" y="8229600"/>
            <a:ext cx="8547101" cy="6316662"/>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Tree>
    <p:extLst>
      <p:ext uri="{BB962C8B-B14F-4D97-AF65-F5344CB8AC3E}">
        <p14:creationId xmlns:p14="http://schemas.microsoft.com/office/powerpoint/2010/main" val="333492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12" name="Picture Placeholder 3">
            <a:extLst>
              <a:ext uri="{FF2B5EF4-FFF2-40B4-BE49-F238E27FC236}">
                <a16:creationId xmlns:a16="http://schemas.microsoft.com/office/drawing/2014/main" id="{B94DEB14-EC95-4861-8051-3C332FF99091}"/>
              </a:ext>
            </a:extLst>
          </p:cNvPr>
          <p:cNvSpPr>
            <a:spLocks noGrp="1"/>
          </p:cNvSpPr>
          <p:nvPr>
            <p:ph type="pic" sz="quarter" idx="12"/>
          </p:nvPr>
        </p:nvSpPr>
        <p:spPr>
          <a:xfrm>
            <a:off x="1146174" y="4343400"/>
            <a:ext cx="8837613" cy="10202862"/>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7" name="Picture Placeholder 3">
            <a:extLst>
              <a:ext uri="{FF2B5EF4-FFF2-40B4-BE49-F238E27FC236}">
                <a16:creationId xmlns:a16="http://schemas.microsoft.com/office/drawing/2014/main" id="{45CB18F5-7B08-47A1-ABF3-9F3927E177DA}"/>
              </a:ext>
            </a:extLst>
          </p:cNvPr>
          <p:cNvSpPr>
            <a:spLocks noGrp="1"/>
          </p:cNvSpPr>
          <p:nvPr>
            <p:ph type="pic" sz="quarter" idx="13"/>
          </p:nvPr>
        </p:nvSpPr>
        <p:spPr>
          <a:xfrm>
            <a:off x="10268770" y="4343400"/>
            <a:ext cx="8837613" cy="10202862"/>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8" name="Picture Placeholder 3">
            <a:extLst>
              <a:ext uri="{FF2B5EF4-FFF2-40B4-BE49-F238E27FC236}">
                <a16:creationId xmlns:a16="http://schemas.microsoft.com/office/drawing/2014/main" id="{8DE7458D-DEF8-4E2A-BF28-D0D0E84B81B1}"/>
              </a:ext>
            </a:extLst>
          </p:cNvPr>
          <p:cNvSpPr>
            <a:spLocks noGrp="1"/>
          </p:cNvSpPr>
          <p:nvPr>
            <p:ph type="pic" sz="quarter" idx="14"/>
          </p:nvPr>
        </p:nvSpPr>
        <p:spPr>
          <a:xfrm>
            <a:off x="19391366" y="4343400"/>
            <a:ext cx="8837613" cy="10202862"/>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Tree>
    <p:extLst>
      <p:ext uri="{BB962C8B-B14F-4D97-AF65-F5344CB8AC3E}">
        <p14:creationId xmlns:p14="http://schemas.microsoft.com/office/powerpoint/2010/main" val="145105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Blank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891FDEDE-8365-4819-AF6F-7B464C669620}"/>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B56F9134-ED86-408C-BAE8-01A89777CD07}"/>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
        <p:nvSpPr>
          <p:cNvPr id="12" name="Picture Placeholder 3">
            <a:extLst>
              <a:ext uri="{FF2B5EF4-FFF2-40B4-BE49-F238E27FC236}">
                <a16:creationId xmlns:a16="http://schemas.microsoft.com/office/drawing/2014/main" id="{B94DEB14-EC95-4861-8051-3C332FF99091}"/>
              </a:ext>
            </a:extLst>
          </p:cNvPr>
          <p:cNvSpPr>
            <a:spLocks noGrp="1"/>
          </p:cNvSpPr>
          <p:nvPr>
            <p:ph type="pic" sz="quarter" idx="12"/>
          </p:nvPr>
        </p:nvSpPr>
        <p:spPr>
          <a:xfrm>
            <a:off x="1146174" y="4715721"/>
            <a:ext cx="8837613"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7" name="Picture Placeholder 3">
            <a:extLst>
              <a:ext uri="{FF2B5EF4-FFF2-40B4-BE49-F238E27FC236}">
                <a16:creationId xmlns:a16="http://schemas.microsoft.com/office/drawing/2014/main" id="{45CB18F5-7B08-47A1-ABF3-9F3927E177DA}"/>
              </a:ext>
            </a:extLst>
          </p:cNvPr>
          <p:cNvSpPr>
            <a:spLocks noGrp="1"/>
          </p:cNvSpPr>
          <p:nvPr>
            <p:ph type="pic" sz="quarter" idx="13"/>
          </p:nvPr>
        </p:nvSpPr>
        <p:spPr>
          <a:xfrm>
            <a:off x="10268770" y="4715721"/>
            <a:ext cx="8837613"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8" name="Picture Placeholder 3">
            <a:extLst>
              <a:ext uri="{FF2B5EF4-FFF2-40B4-BE49-F238E27FC236}">
                <a16:creationId xmlns:a16="http://schemas.microsoft.com/office/drawing/2014/main" id="{8DE7458D-DEF8-4E2A-BF28-D0D0E84B81B1}"/>
              </a:ext>
            </a:extLst>
          </p:cNvPr>
          <p:cNvSpPr>
            <a:spLocks noGrp="1"/>
          </p:cNvSpPr>
          <p:nvPr>
            <p:ph type="pic" sz="quarter" idx="14"/>
          </p:nvPr>
        </p:nvSpPr>
        <p:spPr>
          <a:xfrm>
            <a:off x="19391366" y="4715721"/>
            <a:ext cx="8837613"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9" name="Picture Placeholder 3">
            <a:extLst>
              <a:ext uri="{FF2B5EF4-FFF2-40B4-BE49-F238E27FC236}">
                <a16:creationId xmlns:a16="http://schemas.microsoft.com/office/drawing/2014/main" id="{3F24D060-B5F7-46EF-BAAB-9B9AD87250DD}"/>
              </a:ext>
            </a:extLst>
          </p:cNvPr>
          <p:cNvSpPr>
            <a:spLocks noGrp="1"/>
          </p:cNvSpPr>
          <p:nvPr>
            <p:ph type="pic" sz="quarter" idx="15"/>
          </p:nvPr>
        </p:nvSpPr>
        <p:spPr>
          <a:xfrm>
            <a:off x="1146174" y="9736666"/>
            <a:ext cx="8837613"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10" name="Picture Placeholder 3">
            <a:extLst>
              <a:ext uri="{FF2B5EF4-FFF2-40B4-BE49-F238E27FC236}">
                <a16:creationId xmlns:a16="http://schemas.microsoft.com/office/drawing/2014/main" id="{45BD597F-C4D2-48A5-B6FA-13E28C1DDF12}"/>
              </a:ext>
            </a:extLst>
          </p:cNvPr>
          <p:cNvSpPr>
            <a:spLocks noGrp="1"/>
          </p:cNvSpPr>
          <p:nvPr>
            <p:ph type="pic" sz="quarter" idx="16"/>
          </p:nvPr>
        </p:nvSpPr>
        <p:spPr>
          <a:xfrm>
            <a:off x="10268770" y="9736666"/>
            <a:ext cx="8837613"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
        <p:nvSpPr>
          <p:cNvPr id="11" name="Picture Placeholder 3">
            <a:extLst>
              <a:ext uri="{FF2B5EF4-FFF2-40B4-BE49-F238E27FC236}">
                <a16:creationId xmlns:a16="http://schemas.microsoft.com/office/drawing/2014/main" id="{D7520589-DA8F-4ECE-9236-51EFEC902DAD}"/>
              </a:ext>
            </a:extLst>
          </p:cNvPr>
          <p:cNvSpPr>
            <a:spLocks noGrp="1"/>
          </p:cNvSpPr>
          <p:nvPr>
            <p:ph type="pic" sz="quarter" idx="17"/>
          </p:nvPr>
        </p:nvSpPr>
        <p:spPr>
          <a:xfrm>
            <a:off x="19391366" y="9736666"/>
            <a:ext cx="8837613" cy="4775199"/>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p:spPr>
      </p:sp>
    </p:spTree>
    <p:extLst>
      <p:ext uri="{BB962C8B-B14F-4D97-AF65-F5344CB8AC3E}">
        <p14:creationId xmlns:p14="http://schemas.microsoft.com/office/powerpoint/2010/main" val="243109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DBBDD967-7F90-40C5-876E-208863BFDB77}"/>
              </a:ext>
            </a:extLst>
          </p:cNvPr>
          <p:cNvSpPr>
            <a:spLocks noGrp="1"/>
          </p:cNvSpPr>
          <p:nvPr>
            <p:ph type="sldNum" sz="quarter" idx="4"/>
          </p:nvPr>
        </p:nvSpPr>
        <p:spPr>
          <a:xfrm>
            <a:off x="26536650" y="15003357"/>
            <a:ext cx="1692329" cy="646332"/>
          </a:xfrm>
          <a:prstGeom prst="rect">
            <a:avLst/>
          </a:prstGeom>
        </p:spPr>
        <p:txBody>
          <a:bodyPr vert="horz" lIns="91440" tIns="45720" rIns="91440" bIns="45720" rtlCol="0" anchor="b"/>
          <a:lstStyle>
            <a:lvl1pPr algn="r">
              <a:defRPr sz="2800" b="1">
                <a:solidFill>
                  <a:schemeClr val="tx1">
                    <a:lumMod val="85000"/>
                    <a:lumOff val="15000"/>
                  </a:schemeClr>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C9A7D4F1-8E9B-4413-8006-26CF92F28992}"/>
              </a:ext>
            </a:extLst>
          </p:cNvPr>
          <p:cNvSpPr>
            <a:spLocks noGrp="1"/>
          </p:cNvSpPr>
          <p:nvPr>
            <p:ph type="ftr" sz="quarter" idx="3"/>
          </p:nvPr>
        </p:nvSpPr>
        <p:spPr>
          <a:xfrm>
            <a:off x="1031821" y="15003357"/>
            <a:ext cx="9874250" cy="646332"/>
          </a:xfrm>
          <a:prstGeom prst="rect">
            <a:avLst/>
          </a:prstGeom>
        </p:spPr>
        <p:txBody>
          <a:bodyPr vert="horz" lIns="91440" tIns="45720" rIns="91440" bIns="45720" rtlCol="0" anchor="b"/>
          <a:lstStyle>
            <a:lvl1pPr algn="l">
              <a:defRPr sz="2800" b="1">
                <a:solidFill>
                  <a:schemeClr val="tx1">
                    <a:lumMod val="85000"/>
                    <a:lumOff val="15000"/>
                  </a:schemeClr>
                </a:solidFill>
              </a:defRPr>
            </a:lvl1pPr>
          </a:lstStyle>
          <a:p>
            <a:r>
              <a:rPr lang="en-US"/>
              <a:t>EDUCAT.COM</a:t>
            </a:r>
            <a:endParaRPr lang="en-US" dirty="0"/>
          </a:p>
        </p:txBody>
      </p:sp>
    </p:spTree>
    <p:extLst>
      <p:ext uri="{BB962C8B-B14F-4D97-AF65-F5344CB8AC3E}">
        <p14:creationId xmlns:p14="http://schemas.microsoft.com/office/powerpoint/2010/main" val="839581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6" r:id="rId3"/>
    <p:sldLayoutId id="2147483684" r:id="rId4"/>
    <p:sldLayoutId id="2147483675" r:id="rId5"/>
    <p:sldLayoutId id="2147483676" r:id="rId6"/>
    <p:sldLayoutId id="2147483677" r:id="rId7"/>
    <p:sldLayoutId id="2147483678" r:id="rId8"/>
    <p:sldLayoutId id="2147483679" r:id="rId9"/>
    <p:sldLayoutId id="2147483683" r:id="rId10"/>
    <p:sldLayoutId id="2147483680" r:id="rId11"/>
    <p:sldLayoutId id="2147483685" r:id="rId12"/>
    <p:sldLayoutId id="2147483681" r:id="rId13"/>
    <p:sldLayoutId id="2147483682" r:id="rId14"/>
  </p:sldLayoutIdLst>
  <p:hf hdr="0" dt="0"/>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3.jp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0.xml"/><Relationship Id="rId5" Type="http://schemas.openxmlformats.org/officeDocument/2006/relationships/image" Target="../media/image23.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11CAF5D-E3EB-462F-AE06-617CA57953BD}"/>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27500" b="27500"/>
          <a:stretch>
            <a:fillRect/>
          </a:stretch>
        </p:blipFill>
        <p:spPr/>
      </p:pic>
      <p:sp>
        <p:nvSpPr>
          <p:cNvPr id="32" name="Freeform: Shape 31">
            <a:extLst>
              <a:ext uri="{FF2B5EF4-FFF2-40B4-BE49-F238E27FC236}">
                <a16:creationId xmlns:a16="http://schemas.microsoft.com/office/drawing/2014/main" id="{DAC98AF6-28B6-4D31-B34A-CB34ACE525A4}"/>
              </a:ext>
            </a:extLst>
          </p:cNvPr>
          <p:cNvSpPr/>
          <p:nvPr/>
        </p:nvSpPr>
        <p:spPr>
          <a:xfrm rot="10800000" flipH="1">
            <a:off x="25484138" y="-3"/>
            <a:ext cx="3776662" cy="16459199"/>
          </a:xfrm>
          <a:custGeom>
            <a:avLst/>
            <a:gdLst>
              <a:gd name="connsiteX0" fmla="*/ 3740148 w 3740148"/>
              <a:gd name="connsiteY0" fmla="*/ 16459199 h 16459199"/>
              <a:gd name="connsiteX1" fmla="*/ 3740148 w 3740148"/>
              <a:gd name="connsiteY1" fmla="*/ 0 h 16459199"/>
              <a:gd name="connsiteX2" fmla="*/ 0 w 3740148"/>
              <a:gd name="connsiteY2" fmla="*/ 8229599 h 16459199"/>
            </a:gdLst>
            <a:ahLst/>
            <a:cxnLst>
              <a:cxn ang="0">
                <a:pos x="connsiteX0" y="connsiteY0"/>
              </a:cxn>
              <a:cxn ang="0">
                <a:pos x="connsiteX1" y="connsiteY1"/>
              </a:cxn>
              <a:cxn ang="0">
                <a:pos x="connsiteX2" y="connsiteY2"/>
              </a:cxn>
            </a:cxnLst>
            <a:rect l="l" t="t" r="r" b="b"/>
            <a:pathLst>
              <a:path w="3740148" h="16459199">
                <a:moveTo>
                  <a:pt x="3740148" y="16459199"/>
                </a:moveTo>
                <a:lnTo>
                  <a:pt x="3740148" y="0"/>
                </a:lnTo>
                <a:lnTo>
                  <a:pt x="0" y="8229599"/>
                </a:lnTo>
                <a:close/>
              </a:path>
            </a:pathLst>
          </a:custGeom>
          <a:solidFill>
            <a:schemeClr val="accent1">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A1BF62A3-9792-4454-B21C-3DD2BCF83405}"/>
              </a:ext>
            </a:extLst>
          </p:cNvPr>
          <p:cNvSpPr/>
          <p:nvPr/>
        </p:nvSpPr>
        <p:spPr>
          <a:xfrm>
            <a:off x="21780502" y="8229602"/>
            <a:ext cx="7480296" cy="8229598"/>
          </a:xfrm>
          <a:custGeom>
            <a:avLst/>
            <a:gdLst>
              <a:gd name="connsiteX0" fmla="*/ 3740148 w 7480296"/>
              <a:gd name="connsiteY0" fmla="*/ 0 h 8229598"/>
              <a:gd name="connsiteX1" fmla="*/ 7480296 w 7480296"/>
              <a:gd name="connsiteY1" fmla="*/ 8229598 h 8229598"/>
              <a:gd name="connsiteX2" fmla="*/ 0 w 7480296"/>
              <a:gd name="connsiteY2" fmla="*/ 8229598 h 8229598"/>
              <a:gd name="connsiteX3" fmla="*/ 3740148 w 7480296"/>
              <a:gd name="connsiteY3" fmla="*/ 0 h 8229598"/>
            </a:gdLst>
            <a:ahLst/>
            <a:cxnLst>
              <a:cxn ang="0">
                <a:pos x="connsiteX0" y="connsiteY0"/>
              </a:cxn>
              <a:cxn ang="0">
                <a:pos x="connsiteX1" y="connsiteY1"/>
              </a:cxn>
              <a:cxn ang="0">
                <a:pos x="connsiteX2" y="connsiteY2"/>
              </a:cxn>
              <a:cxn ang="0">
                <a:pos x="connsiteX3" y="connsiteY3"/>
              </a:cxn>
            </a:cxnLst>
            <a:rect l="l" t="t" r="r" b="b"/>
            <a:pathLst>
              <a:path w="7480296" h="8229598">
                <a:moveTo>
                  <a:pt x="3740148" y="0"/>
                </a:moveTo>
                <a:lnTo>
                  <a:pt x="7480296" y="8229598"/>
                </a:lnTo>
                <a:lnTo>
                  <a:pt x="0" y="8229598"/>
                </a:lnTo>
                <a:lnTo>
                  <a:pt x="3740148" y="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79F1E656-8ABB-451A-B35E-C179B7606FEF}"/>
              </a:ext>
            </a:extLst>
          </p:cNvPr>
          <p:cNvSpPr/>
          <p:nvPr/>
        </p:nvSpPr>
        <p:spPr>
          <a:xfrm>
            <a:off x="0" y="0"/>
            <a:ext cx="25520652" cy="16459200"/>
          </a:xfrm>
          <a:custGeom>
            <a:avLst/>
            <a:gdLst>
              <a:gd name="connsiteX0" fmla="*/ 0 w 25520652"/>
              <a:gd name="connsiteY0" fmla="*/ 0 h 16459200"/>
              <a:gd name="connsiteX1" fmla="*/ 21780502 w 25520652"/>
              <a:gd name="connsiteY1" fmla="*/ 0 h 16459200"/>
              <a:gd name="connsiteX2" fmla="*/ 25520652 w 25520652"/>
              <a:gd name="connsiteY2" fmla="*/ 8229602 h 16459200"/>
              <a:gd name="connsiteX3" fmla="*/ 21780504 w 25520652"/>
              <a:gd name="connsiteY3" fmla="*/ 16459200 h 16459200"/>
              <a:gd name="connsiteX4" fmla="*/ 0 w 25520652"/>
              <a:gd name="connsiteY4" fmla="*/ 16459200 h 16459200"/>
              <a:gd name="connsiteX5" fmla="*/ 0 w 25520652"/>
              <a:gd name="connsiteY5" fmla="*/ 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0652" h="16459200">
                <a:moveTo>
                  <a:pt x="0" y="0"/>
                </a:moveTo>
                <a:lnTo>
                  <a:pt x="21780502" y="0"/>
                </a:lnTo>
                <a:lnTo>
                  <a:pt x="25520652" y="8229602"/>
                </a:lnTo>
                <a:lnTo>
                  <a:pt x="21780504" y="16459200"/>
                </a:lnTo>
                <a:lnTo>
                  <a:pt x="0" y="16459200"/>
                </a:lnTo>
                <a:lnTo>
                  <a:pt x="0" y="0"/>
                </a:ln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385490EB-39F6-45E1-8A27-5803C4ECA29B}"/>
              </a:ext>
            </a:extLst>
          </p:cNvPr>
          <p:cNvSpPr/>
          <p:nvPr/>
        </p:nvSpPr>
        <p:spPr>
          <a:xfrm>
            <a:off x="21780502" y="0"/>
            <a:ext cx="7480296" cy="8229601"/>
          </a:xfrm>
          <a:custGeom>
            <a:avLst/>
            <a:gdLst>
              <a:gd name="connsiteX0" fmla="*/ 0 w 7480296"/>
              <a:gd name="connsiteY0" fmla="*/ 0 h 8229601"/>
              <a:gd name="connsiteX1" fmla="*/ 7480296 w 7480296"/>
              <a:gd name="connsiteY1" fmla="*/ 0 h 8229601"/>
              <a:gd name="connsiteX2" fmla="*/ 7480296 w 7480296"/>
              <a:gd name="connsiteY2" fmla="*/ 1 h 8229601"/>
              <a:gd name="connsiteX3" fmla="*/ 3740148 w 7480296"/>
              <a:gd name="connsiteY3" fmla="*/ 8229601 h 8229601"/>
              <a:gd name="connsiteX4" fmla="*/ 0 w 7480296"/>
              <a:gd name="connsiteY4" fmla="*/ 0 h 822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296" h="8229601">
                <a:moveTo>
                  <a:pt x="0" y="0"/>
                </a:moveTo>
                <a:lnTo>
                  <a:pt x="7480296" y="0"/>
                </a:lnTo>
                <a:lnTo>
                  <a:pt x="7480296" y="1"/>
                </a:lnTo>
                <a:lnTo>
                  <a:pt x="3740148" y="8229601"/>
                </a:lnTo>
                <a:lnTo>
                  <a:pt x="0" y="0"/>
                </a:lnTo>
                <a:close/>
              </a:path>
            </a:pathLst>
          </a:cu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id="{D475866D-6607-42BE-89B1-0DFFD90E333F}"/>
              </a:ext>
            </a:extLst>
          </p:cNvPr>
          <p:cNvSpPr txBox="1"/>
          <p:nvPr/>
        </p:nvSpPr>
        <p:spPr>
          <a:xfrm>
            <a:off x="1031821" y="8673557"/>
            <a:ext cx="18535650" cy="2934329"/>
          </a:xfrm>
          <a:prstGeom prst="rect">
            <a:avLst/>
          </a:prstGeom>
          <a:noFill/>
        </p:spPr>
        <p:txBody>
          <a:bodyPr wrap="square" rtlCol="0">
            <a:spAutoFit/>
          </a:bodyPr>
          <a:lstStyle/>
          <a:p>
            <a:pPr>
              <a:lnSpc>
                <a:spcPct val="80000"/>
              </a:lnSpc>
            </a:pPr>
            <a:r>
              <a:rPr lang="en-US" sz="11500" b="1" dirty="0">
                <a:solidFill>
                  <a:schemeClr val="bg1"/>
                </a:solidFill>
                <a:latin typeface="Montserrat" panose="00000500000000000000" pitchFamily="2" charset="0"/>
              </a:rPr>
              <a:t>AWESOME </a:t>
            </a:r>
            <a:br>
              <a:rPr lang="en-US" sz="11500" dirty="0">
                <a:solidFill>
                  <a:schemeClr val="bg1"/>
                </a:solidFill>
                <a:latin typeface="Montserrat" panose="00000500000000000000" pitchFamily="2" charset="0"/>
              </a:rPr>
            </a:br>
            <a:r>
              <a:rPr lang="en-US" sz="11500" dirty="0">
                <a:solidFill>
                  <a:schemeClr val="bg1"/>
                </a:solidFill>
                <a:latin typeface="Montserrat" panose="00000500000000000000" pitchFamily="2" charset="0"/>
              </a:rPr>
              <a:t>HEADING GOES HERE</a:t>
            </a:r>
          </a:p>
        </p:txBody>
      </p:sp>
      <p:sp>
        <p:nvSpPr>
          <p:cNvPr id="8" name="Freeform: Shape 7">
            <a:extLst>
              <a:ext uri="{FF2B5EF4-FFF2-40B4-BE49-F238E27FC236}">
                <a16:creationId xmlns:a16="http://schemas.microsoft.com/office/drawing/2014/main" id="{1E73F7B3-F8A9-485E-ACEC-43369A2C237B}"/>
              </a:ext>
            </a:extLst>
          </p:cNvPr>
          <p:cNvSpPr/>
          <p:nvPr/>
        </p:nvSpPr>
        <p:spPr>
          <a:xfrm>
            <a:off x="1188237" y="6149566"/>
            <a:ext cx="4336263" cy="130604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D7B7A0-9913-444E-801F-F504ADBADFF0}"/>
              </a:ext>
            </a:extLst>
          </p:cNvPr>
          <p:cNvSpPr txBox="1"/>
          <p:nvPr/>
        </p:nvSpPr>
        <p:spPr>
          <a:xfrm>
            <a:off x="1031821" y="11799660"/>
            <a:ext cx="20364450" cy="1660647"/>
          </a:xfrm>
          <a:prstGeom prst="rect">
            <a:avLst/>
          </a:prstGeom>
          <a:noFill/>
        </p:spPr>
        <p:txBody>
          <a:bodyPr wrap="square" rtlCol="0">
            <a:spAutoFit/>
          </a:bodyPr>
          <a:lstStyle/>
          <a:p>
            <a:pPr algn="just">
              <a:lnSpc>
                <a:spcPct val="150000"/>
              </a:lnSpc>
            </a:pPr>
            <a:r>
              <a:rPr lang="en-US" sz="3600" dirty="0">
                <a:solidFill>
                  <a:schemeClr val="bg1"/>
                </a:solidFill>
                <a:latin typeface="Montserrat" panose="00000500000000000000" pitchFamily="2" charset="0"/>
              </a:rPr>
              <a:t>Lorem ipsum is placeholder text commonly used in the graphic, print, and publishing industries for previewing layouts and visual mockups. </a:t>
            </a:r>
          </a:p>
        </p:txBody>
      </p:sp>
      <p:sp>
        <p:nvSpPr>
          <p:cNvPr id="10" name="Footer Placeholder 9">
            <a:extLst>
              <a:ext uri="{FF2B5EF4-FFF2-40B4-BE49-F238E27FC236}">
                <a16:creationId xmlns:a16="http://schemas.microsoft.com/office/drawing/2014/main" id="{E2DCD188-8498-4B2B-9D7E-9807DE7143C5}"/>
              </a:ext>
            </a:extLst>
          </p:cNvPr>
          <p:cNvSpPr>
            <a:spLocks noGrp="1"/>
          </p:cNvSpPr>
          <p:nvPr>
            <p:ph type="ftr" sz="quarter" idx="3"/>
          </p:nvPr>
        </p:nvSpPr>
        <p:spPr/>
        <p:txBody>
          <a:bodyPr/>
          <a:lstStyle/>
          <a:p>
            <a:r>
              <a:rPr lang="en-US">
                <a:solidFill>
                  <a:schemeClr val="bg1"/>
                </a:solidFill>
              </a:rPr>
              <a:t>EDUCAT.COM</a:t>
            </a:r>
            <a:endParaRPr lang="en-US" dirty="0">
              <a:solidFill>
                <a:schemeClr val="bg1"/>
              </a:solidFill>
            </a:endParaRPr>
          </a:p>
        </p:txBody>
      </p:sp>
      <p:sp>
        <p:nvSpPr>
          <p:cNvPr id="11" name="Slide Number Placeholder 10">
            <a:extLst>
              <a:ext uri="{FF2B5EF4-FFF2-40B4-BE49-F238E27FC236}">
                <a16:creationId xmlns:a16="http://schemas.microsoft.com/office/drawing/2014/main" id="{E21DAA4D-6F64-4555-AA0A-D510E657D767}"/>
              </a:ext>
            </a:extLst>
          </p:cNvPr>
          <p:cNvSpPr>
            <a:spLocks noGrp="1"/>
          </p:cNvSpPr>
          <p:nvPr>
            <p:ph type="sldNum" sz="quarter" idx="4"/>
          </p:nvPr>
        </p:nvSpPr>
        <p:spPr/>
        <p:txBody>
          <a:bodyPr/>
          <a:lstStyle/>
          <a:p>
            <a:r>
              <a:rPr lang="en-US" dirty="0">
                <a:solidFill>
                  <a:schemeClr val="bg1"/>
                </a:solidFill>
              </a:rPr>
              <a:t>0</a:t>
            </a:r>
            <a:fld id="{92B485D1-D61A-494D-A8A9-04DC541B8AAB}" type="slidenum">
              <a:rPr lang="en-US" smtClean="0">
                <a:solidFill>
                  <a:schemeClr val="bg1"/>
                </a:solidFill>
              </a:rPr>
              <a:pPr/>
              <a:t>1</a:t>
            </a:fld>
            <a:endParaRPr lang="en-US" dirty="0">
              <a:solidFill>
                <a:schemeClr val="bg1"/>
              </a:solidFill>
            </a:endParaRPr>
          </a:p>
        </p:txBody>
      </p:sp>
    </p:spTree>
    <p:extLst>
      <p:ext uri="{BB962C8B-B14F-4D97-AF65-F5344CB8AC3E}">
        <p14:creationId xmlns:p14="http://schemas.microsoft.com/office/powerpoint/2010/main" val="186292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3FF710-1B3B-43C6-801F-7194104C20D7}"/>
              </a:ext>
            </a:extLst>
          </p:cNvPr>
          <p:cNvSpPr>
            <a:spLocks noGrp="1"/>
          </p:cNvSpPr>
          <p:nvPr>
            <p:ph type="sldNum" sz="quarter" idx="4"/>
          </p:nvPr>
        </p:nvSpPr>
        <p:spPr/>
        <p:txBody>
          <a:bodyPr/>
          <a:lstStyle/>
          <a:p>
            <a:fld id="{92B485D1-D61A-494D-A8A9-04DC541B8AAB}" type="slidenum">
              <a:rPr lang="en-US" smtClean="0"/>
              <a:pPr/>
              <a:t>10</a:t>
            </a:fld>
            <a:endParaRPr lang="en-US" dirty="0"/>
          </a:p>
        </p:txBody>
      </p:sp>
      <p:sp>
        <p:nvSpPr>
          <p:cNvPr id="3" name="Footer Placeholder 2">
            <a:extLst>
              <a:ext uri="{FF2B5EF4-FFF2-40B4-BE49-F238E27FC236}">
                <a16:creationId xmlns:a16="http://schemas.microsoft.com/office/drawing/2014/main" id="{E323BF95-6C30-47E4-9E11-687CAC68D02E}"/>
              </a:ext>
            </a:extLst>
          </p:cNvPr>
          <p:cNvSpPr>
            <a:spLocks noGrp="1"/>
          </p:cNvSpPr>
          <p:nvPr>
            <p:ph type="ftr" sz="quarter" idx="3"/>
          </p:nvPr>
        </p:nvSpPr>
        <p:spPr/>
        <p:txBody>
          <a:bodyPr/>
          <a:lstStyle/>
          <a:p>
            <a:r>
              <a:rPr lang="en-US"/>
              <a:t>EDUCAT.COM</a:t>
            </a:r>
            <a:endParaRPr lang="en-US" dirty="0"/>
          </a:p>
        </p:txBody>
      </p:sp>
      <p:pic>
        <p:nvPicPr>
          <p:cNvPr id="16" name="Picture Placeholder 15">
            <a:extLst>
              <a:ext uri="{FF2B5EF4-FFF2-40B4-BE49-F238E27FC236}">
                <a16:creationId xmlns:a16="http://schemas.microsoft.com/office/drawing/2014/main" id="{B19F135A-A393-4D5D-A38C-C5E7763997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428" b="18428"/>
          <a:stretch>
            <a:fillRect/>
          </a:stretch>
        </p:blipFill>
        <p:spPr/>
      </p:pic>
      <p:pic>
        <p:nvPicPr>
          <p:cNvPr id="18" name="Picture Placeholder 17">
            <a:extLst>
              <a:ext uri="{FF2B5EF4-FFF2-40B4-BE49-F238E27FC236}">
                <a16:creationId xmlns:a16="http://schemas.microsoft.com/office/drawing/2014/main" id="{77F9713B-AD3F-481A-9DB4-C9C1D55F4AD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1896" b="31896"/>
          <a:stretch>
            <a:fillRect/>
          </a:stretch>
        </p:blipFill>
        <p:spPr/>
      </p:pic>
      <p:pic>
        <p:nvPicPr>
          <p:cNvPr id="20" name="Picture Placeholder 19">
            <a:extLst>
              <a:ext uri="{FF2B5EF4-FFF2-40B4-BE49-F238E27FC236}">
                <a16:creationId xmlns:a16="http://schemas.microsoft.com/office/drawing/2014/main" id="{06E09896-CBB8-42AF-AB59-5C79CB21E85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5694" b="15694"/>
          <a:stretch>
            <a:fillRect/>
          </a:stretch>
        </p:blipFill>
        <p:spPr/>
      </p:pic>
      <p:sp>
        <p:nvSpPr>
          <p:cNvPr id="7" name="Rectangle 6">
            <a:extLst>
              <a:ext uri="{FF2B5EF4-FFF2-40B4-BE49-F238E27FC236}">
                <a16:creationId xmlns:a16="http://schemas.microsoft.com/office/drawing/2014/main" id="{8C374F7C-9F76-4608-9EDE-0427F8803DB8}"/>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91" name="Rectangle 90">
            <a:extLst>
              <a:ext uri="{FF2B5EF4-FFF2-40B4-BE49-F238E27FC236}">
                <a16:creationId xmlns:a16="http://schemas.microsoft.com/office/drawing/2014/main" id="{E1C822E6-0B54-4605-BF81-187206BD2515}"/>
              </a:ext>
            </a:extLst>
          </p:cNvPr>
          <p:cNvSpPr/>
          <p:nvPr/>
        </p:nvSpPr>
        <p:spPr>
          <a:xfrm>
            <a:off x="1146175" y="9671537"/>
            <a:ext cx="10165666" cy="3622431"/>
          </a:xfrm>
          <a:prstGeom prst="rect">
            <a:avLst/>
          </a:prstGeom>
          <a:solidFill>
            <a:schemeClr val="accent4">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2" name="Rectangle 91">
            <a:extLst>
              <a:ext uri="{FF2B5EF4-FFF2-40B4-BE49-F238E27FC236}">
                <a16:creationId xmlns:a16="http://schemas.microsoft.com/office/drawing/2014/main" id="{AC4443DA-6FBA-4E89-8AF9-BEB6207766A0}"/>
              </a:ext>
            </a:extLst>
          </p:cNvPr>
          <p:cNvSpPr/>
          <p:nvPr/>
        </p:nvSpPr>
        <p:spPr>
          <a:xfrm>
            <a:off x="2020859" y="10236930"/>
            <a:ext cx="8885212" cy="2491644"/>
          </a:xfrm>
          <a:prstGeom prst="rect">
            <a:avLst/>
          </a:prstGeom>
        </p:spPr>
        <p:txBody>
          <a:bodyPr wrap="square">
            <a:spAutoFit/>
          </a:bodyPr>
          <a:lstStyle/>
          <a:p>
            <a:pPr lvl="0">
              <a:lnSpc>
                <a:spcPct val="150000"/>
              </a:lnSpc>
            </a:pPr>
            <a:r>
              <a:rPr lang="en-US" sz="3600" b="1" dirty="0">
                <a:solidFill>
                  <a:schemeClr val="bg1"/>
                </a:solidFill>
              </a:rPr>
              <a:t>FUNCTION OF EDUCATION IS TO </a:t>
            </a:r>
            <a:br>
              <a:rPr lang="en-US" sz="3600" b="1" dirty="0">
                <a:solidFill>
                  <a:schemeClr val="bg1"/>
                </a:solidFill>
              </a:rPr>
            </a:br>
            <a:r>
              <a:rPr lang="en-US" sz="3600" b="1" dirty="0">
                <a:solidFill>
                  <a:schemeClr val="bg1"/>
                </a:solidFill>
              </a:rPr>
              <a:t>TEACH ONE TO THINK INTENSIVELY AND TO THINK CRITICALLY. </a:t>
            </a:r>
          </a:p>
        </p:txBody>
      </p:sp>
      <p:sp>
        <p:nvSpPr>
          <p:cNvPr id="11" name="Freeform: Shape 10">
            <a:extLst>
              <a:ext uri="{FF2B5EF4-FFF2-40B4-BE49-F238E27FC236}">
                <a16:creationId xmlns:a16="http://schemas.microsoft.com/office/drawing/2014/main" id="{EF3F901C-F15C-4F3A-8D9E-4839AB74EF36}"/>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102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401E-58C6-4668-BCC6-203C06815595}"/>
              </a:ext>
            </a:extLst>
          </p:cNvPr>
          <p:cNvSpPr>
            <a:spLocks noGrp="1"/>
          </p:cNvSpPr>
          <p:nvPr>
            <p:ph type="sldNum" sz="quarter" idx="4"/>
          </p:nvPr>
        </p:nvSpPr>
        <p:spPr/>
        <p:txBody>
          <a:bodyPr/>
          <a:lstStyle/>
          <a:p>
            <a:fld id="{92B485D1-D61A-494D-A8A9-04DC541B8AAB}" type="slidenum">
              <a:rPr lang="en-US" smtClean="0"/>
              <a:pPr/>
              <a:t>11</a:t>
            </a:fld>
            <a:endParaRPr lang="en-US" dirty="0"/>
          </a:p>
        </p:txBody>
      </p:sp>
      <p:sp>
        <p:nvSpPr>
          <p:cNvPr id="3" name="Footer Placeholder 2">
            <a:extLst>
              <a:ext uri="{FF2B5EF4-FFF2-40B4-BE49-F238E27FC236}">
                <a16:creationId xmlns:a16="http://schemas.microsoft.com/office/drawing/2014/main" id="{E4C55AE3-4F57-4394-8E00-0FF850AE4B70}"/>
              </a:ext>
            </a:extLst>
          </p:cNvPr>
          <p:cNvSpPr>
            <a:spLocks noGrp="1"/>
          </p:cNvSpPr>
          <p:nvPr>
            <p:ph type="ftr" sz="quarter" idx="3"/>
          </p:nvPr>
        </p:nvSpPr>
        <p:spPr/>
        <p:txBody>
          <a:bodyPr/>
          <a:lstStyle/>
          <a:p>
            <a:r>
              <a:rPr lang="en-US"/>
              <a:t>EDUCAT.COM</a:t>
            </a:r>
            <a:endParaRPr lang="en-US" dirty="0"/>
          </a:p>
        </p:txBody>
      </p:sp>
      <p:pic>
        <p:nvPicPr>
          <p:cNvPr id="9" name="Picture Placeholder 8">
            <a:extLst>
              <a:ext uri="{FF2B5EF4-FFF2-40B4-BE49-F238E27FC236}">
                <a16:creationId xmlns:a16="http://schemas.microsoft.com/office/drawing/2014/main" id="{0314E4AB-FCFF-409A-8442-A804668CF1B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737" b="12491"/>
          <a:stretch/>
        </p:blipFill>
        <p:spPr>
          <a:xfrm>
            <a:off x="1146175" y="3572933"/>
            <a:ext cx="11586845" cy="3691467"/>
          </a:xfrm>
        </p:spPr>
      </p:pic>
      <p:pic>
        <p:nvPicPr>
          <p:cNvPr id="11" name="Picture Placeholder 10">
            <a:extLst>
              <a:ext uri="{FF2B5EF4-FFF2-40B4-BE49-F238E27FC236}">
                <a16:creationId xmlns:a16="http://schemas.microsoft.com/office/drawing/2014/main" id="{AAFDC140-263C-4A03-9148-ABE4671E9E5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1867" b="31867"/>
          <a:stretch>
            <a:fillRect/>
          </a:stretch>
        </p:blipFill>
        <p:spPr/>
      </p:pic>
      <p:pic>
        <p:nvPicPr>
          <p:cNvPr id="13" name="Picture Placeholder 12">
            <a:extLst>
              <a:ext uri="{FF2B5EF4-FFF2-40B4-BE49-F238E27FC236}">
                <a16:creationId xmlns:a16="http://schemas.microsoft.com/office/drawing/2014/main" id="{507B5CAE-FCEE-4C65-AE80-DDA2A5AD4A7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3447" b="33447"/>
          <a:stretch>
            <a:fillRect/>
          </a:stretch>
        </p:blipFill>
        <p:spPr/>
      </p:pic>
      <p:pic>
        <p:nvPicPr>
          <p:cNvPr id="15" name="Picture Placeholder 14">
            <a:extLst>
              <a:ext uri="{FF2B5EF4-FFF2-40B4-BE49-F238E27FC236}">
                <a16:creationId xmlns:a16="http://schemas.microsoft.com/office/drawing/2014/main" id="{E357937C-BECA-46A2-AD22-ECBB81929ACF}"/>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4214" b="4214"/>
          <a:stretch>
            <a:fillRect/>
          </a:stretch>
        </p:blipFill>
        <p:spPr/>
      </p:pic>
      <p:sp>
        <p:nvSpPr>
          <p:cNvPr id="22" name="Rectangle 21">
            <a:extLst>
              <a:ext uri="{FF2B5EF4-FFF2-40B4-BE49-F238E27FC236}">
                <a16:creationId xmlns:a16="http://schemas.microsoft.com/office/drawing/2014/main" id="{758735E3-0EDF-4B21-8848-C00A49EE06E5}"/>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23" name="Rectangle 22">
            <a:extLst>
              <a:ext uri="{FF2B5EF4-FFF2-40B4-BE49-F238E27FC236}">
                <a16:creationId xmlns:a16="http://schemas.microsoft.com/office/drawing/2014/main" id="{7829A3F5-444D-4C6C-B41B-9D0BE2E4EEB1}"/>
              </a:ext>
            </a:extLst>
          </p:cNvPr>
          <p:cNvSpPr/>
          <p:nvPr/>
        </p:nvSpPr>
        <p:spPr>
          <a:xfrm>
            <a:off x="1146175" y="10197297"/>
            <a:ext cx="10165666" cy="3622431"/>
          </a:xfrm>
          <a:prstGeom prst="rect">
            <a:avLst/>
          </a:prstGeom>
          <a:solidFill>
            <a:schemeClr val="accent4">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96D590E1-C6BF-456F-972F-4EFFB9A58D7A}"/>
              </a:ext>
            </a:extLst>
          </p:cNvPr>
          <p:cNvSpPr/>
          <p:nvPr/>
        </p:nvSpPr>
        <p:spPr>
          <a:xfrm>
            <a:off x="2020859" y="10762690"/>
            <a:ext cx="8885212" cy="2491644"/>
          </a:xfrm>
          <a:prstGeom prst="rect">
            <a:avLst/>
          </a:prstGeom>
        </p:spPr>
        <p:txBody>
          <a:bodyPr wrap="square">
            <a:spAutoFit/>
          </a:bodyPr>
          <a:lstStyle/>
          <a:p>
            <a:pPr lvl="0">
              <a:lnSpc>
                <a:spcPct val="150000"/>
              </a:lnSpc>
            </a:pPr>
            <a:r>
              <a:rPr lang="en-US" sz="3600" b="1" dirty="0">
                <a:solidFill>
                  <a:schemeClr val="bg1"/>
                </a:solidFill>
              </a:rPr>
              <a:t>FUNCTION OF EDUCATION IS TO </a:t>
            </a:r>
            <a:br>
              <a:rPr lang="en-US" sz="3600" b="1" dirty="0">
                <a:solidFill>
                  <a:schemeClr val="bg1"/>
                </a:solidFill>
              </a:rPr>
            </a:br>
            <a:r>
              <a:rPr lang="en-US" sz="3600" b="1" dirty="0">
                <a:solidFill>
                  <a:schemeClr val="bg1"/>
                </a:solidFill>
              </a:rPr>
              <a:t>TEACH ONE TO THINK INTENSIVELY AND TO THINK CRITICALLY. </a:t>
            </a:r>
          </a:p>
        </p:txBody>
      </p:sp>
      <p:sp>
        <p:nvSpPr>
          <p:cNvPr id="12" name="Freeform: Shape 11">
            <a:extLst>
              <a:ext uri="{FF2B5EF4-FFF2-40B4-BE49-F238E27FC236}">
                <a16:creationId xmlns:a16="http://schemas.microsoft.com/office/drawing/2014/main" id="{7D588FAC-966A-4813-8783-035A29C6D7FE}"/>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087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401E-58C6-4668-BCC6-203C06815595}"/>
              </a:ext>
            </a:extLst>
          </p:cNvPr>
          <p:cNvSpPr>
            <a:spLocks noGrp="1"/>
          </p:cNvSpPr>
          <p:nvPr>
            <p:ph type="sldNum" sz="quarter" idx="4"/>
          </p:nvPr>
        </p:nvSpPr>
        <p:spPr/>
        <p:txBody>
          <a:bodyPr/>
          <a:lstStyle/>
          <a:p>
            <a:fld id="{92B485D1-D61A-494D-A8A9-04DC541B8AAB}" type="slidenum">
              <a:rPr lang="en-US" smtClean="0"/>
              <a:pPr/>
              <a:t>12</a:t>
            </a:fld>
            <a:endParaRPr lang="en-US" dirty="0"/>
          </a:p>
        </p:txBody>
      </p:sp>
      <p:sp>
        <p:nvSpPr>
          <p:cNvPr id="3" name="Footer Placeholder 2">
            <a:extLst>
              <a:ext uri="{FF2B5EF4-FFF2-40B4-BE49-F238E27FC236}">
                <a16:creationId xmlns:a16="http://schemas.microsoft.com/office/drawing/2014/main" id="{E4C55AE3-4F57-4394-8E00-0FF850AE4B70}"/>
              </a:ext>
            </a:extLst>
          </p:cNvPr>
          <p:cNvSpPr>
            <a:spLocks noGrp="1"/>
          </p:cNvSpPr>
          <p:nvPr>
            <p:ph type="ftr" sz="quarter" idx="3"/>
          </p:nvPr>
        </p:nvSpPr>
        <p:spPr/>
        <p:txBody>
          <a:bodyPr/>
          <a:lstStyle/>
          <a:p>
            <a:r>
              <a:rPr lang="en-US"/>
              <a:t>EDUCAT.COM</a:t>
            </a:r>
            <a:endParaRPr lang="en-US" dirty="0"/>
          </a:p>
        </p:txBody>
      </p:sp>
      <p:pic>
        <p:nvPicPr>
          <p:cNvPr id="11" name="Picture Placeholder 10">
            <a:extLst>
              <a:ext uri="{FF2B5EF4-FFF2-40B4-BE49-F238E27FC236}">
                <a16:creationId xmlns:a16="http://schemas.microsoft.com/office/drawing/2014/main" id="{AAFDC140-263C-4A03-9148-ABE4671E9E5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583" r="18583"/>
          <a:stretch>
            <a:fillRect/>
          </a:stretch>
        </p:blipFill>
        <p:spPr>
          <a:xfrm>
            <a:off x="17868900" y="3572933"/>
            <a:ext cx="10360025" cy="10973329"/>
          </a:xfrm>
        </p:spPr>
      </p:pic>
      <p:pic>
        <p:nvPicPr>
          <p:cNvPr id="13" name="Picture Placeholder 12">
            <a:extLst>
              <a:ext uri="{FF2B5EF4-FFF2-40B4-BE49-F238E27FC236}">
                <a16:creationId xmlns:a16="http://schemas.microsoft.com/office/drawing/2014/main" id="{507B5CAE-FCEE-4C65-AE80-DDA2A5AD4A7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0667" b="20667"/>
          <a:stretch>
            <a:fillRect/>
          </a:stretch>
        </p:blipFill>
        <p:spPr/>
      </p:pic>
      <p:pic>
        <p:nvPicPr>
          <p:cNvPr id="9" name="Picture Placeholder 8">
            <a:extLst>
              <a:ext uri="{FF2B5EF4-FFF2-40B4-BE49-F238E27FC236}">
                <a16:creationId xmlns:a16="http://schemas.microsoft.com/office/drawing/2014/main" id="{0314E4AB-FCFF-409A-8442-A804668CF1B9}"/>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888" r="4888"/>
          <a:stretch/>
        </p:blipFill>
        <p:spPr/>
      </p:pic>
      <p:sp>
        <p:nvSpPr>
          <p:cNvPr id="22" name="Rectangle 21">
            <a:extLst>
              <a:ext uri="{FF2B5EF4-FFF2-40B4-BE49-F238E27FC236}">
                <a16:creationId xmlns:a16="http://schemas.microsoft.com/office/drawing/2014/main" id="{758735E3-0EDF-4B21-8848-C00A49EE06E5}"/>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10" name="Rectangle 9">
            <a:extLst>
              <a:ext uri="{FF2B5EF4-FFF2-40B4-BE49-F238E27FC236}">
                <a16:creationId xmlns:a16="http://schemas.microsoft.com/office/drawing/2014/main" id="{8701BF20-5BAA-46FD-A13B-B5ADFE9C2153}"/>
              </a:ext>
            </a:extLst>
          </p:cNvPr>
          <p:cNvSpPr/>
          <p:nvPr/>
        </p:nvSpPr>
        <p:spPr>
          <a:xfrm>
            <a:off x="1075711" y="3496733"/>
            <a:ext cx="14392890" cy="3702360"/>
          </a:xfrm>
          <a:prstGeom prst="rect">
            <a:avLst/>
          </a:prstGeom>
        </p:spPr>
        <p:txBody>
          <a:bodyPr wrap="square">
            <a:spAutoFit/>
          </a:bodyPr>
          <a:lstStyle/>
          <a:p>
            <a:pPr algn="just">
              <a:lnSpc>
                <a:spcPct val="150000"/>
              </a:lnSpc>
            </a:pPr>
            <a:r>
              <a:rPr lang="en-US" sz="3200" dirty="0">
                <a:solidFill>
                  <a:schemeClr val="tx1">
                    <a:lumMod val="85000"/>
                    <a:lumOff val="15000"/>
                  </a:schemeClr>
                </a:solidFill>
              </a:rPr>
              <a:t>Function of education is to teach one to think intensively and to think critically. Intelligence plus character. Function of education is to teach one to think intensively and to think critically. Intelligence plus character - that is the goal of true education. Function of education is to teach one to think intensively.</a:t>
            </a:r>
          </a:p>
        </p:txBody>
      </p:sp>
      <p:sp>
        <p:nvSpPr>
          <p:cNvPr id="14" name="Rectangle 13">
            <a:extLst>
              <a:ext uri="{FF2B5EF4-FFF2-40B4-BE49-F238E27FC236}">
                <a16:creationId xmlns:a16="http://schemas.microsoft.com/office/drawing/2014/main" id="{0ECF5E12-ADDA-43ED-A2DD-55B86980A5E2}"/>
              </a:ext>
            </a:extLst>
          </p:cNvPr>
          <p:cNvSpPr/>
          <p:nvPr/>
        </p:nvSpPr>
        <p:spPr>
          <a:xfrm>
            <a:off x="17868900" y="8229600"/>
            <a:ext cx="10360025" cy="6316662"/>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Rectangle 15">
            <a:extLst>
              <a:ext uri="{FF2B5EF4-FFF2-40B4-BE49-F238E27FC236}">
                <a16:creationId xmlns:a16="http://schemas.microsoft.com/office/drawing/2014/main" id="{13FEDD03-164D-45AA-B17E-B645CFDF6DEE}"/>
              </a:ext>
            </a:extLst>
          </p:cNvPr>
          <p:cNvSpPr/>
          <p:nvPr/>
        </p:nvSpPr>
        <p:spPr>
          <a:xfrm>
            <a:off x="18775361" y="9264272"/>
            <a:ext cx="8547101" cy="4247317"/>
          </a:xfrm>
          <a:prstGeom prst="rect">
            <a:avLst/>
          </a:prstGeom>
        </p:spPr>
        <p:txBody>
          <a:bodyPr wrap="square">
            <a:spAutoFit/>
          </a:bodyPr>
          <a:lstStyle/>
          <a:p>
            <a:pPr lvl="0"/>
            <a:r>
              <a:rPr lang="en-US" sz="5400" b="1" dirty="0">
                <a:solidFill>
                  <a:schemeClr val="bg1"/>
                </a:solidFill>
              </a:rPr>
              <a:t>FUNCTION OF EDUCATION IS TO TEACH ONE TO THINK INTENSIVELY AND TO THINK CRITICALLY. </a:t>
            </a:r>
          </a:p>
        </p:txBody>
      </p:sp>
      <p:sp>
        <p:nvSpPr>
          <p:cNvPr id="12" name="Freeform: Shape 11">
            <a:extLst>
              <a:ext uri="{FF2B5EF4-FFF2-40B4-BE49-F238E27FC236}">
                <a16:creationId xmlns:a16="http://schemas.microsoft.com/office/drawing/2014/main" id="{8255EE9F-A04B-4E7F-A595-A2E58D12A661}"/>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78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401E-58C6-4668-BCC6-203C06815595}"/>
              </a:ext>
            </a:extLst>
          </p:cNvPr>
          <p:cNvSpPr>
            <a:spLocks noGrp="1"/>
          </p:cNvSpPr>
          <p:nvPr>
            <p:ph type="sldNum" sz="quarter" idx="4"/>
          </p:nvPr>
        </p:nvSpPr>
        <p:spPr/>
        <p:txBody>
          <a:bodyPr/>
          <a:lstStyle/>
          <a:p>
            <a:fld id="{92B485D1-D61A-494D-A8A9-04DC541B8AAB}" type="slidenum">
              <a:rPr lang="en-US" smtClean="0"/>
              <a:pPr/>
              <a:t>13</a:t>
            </a:fld>
            <a:endParaRPr lang="en-US" dirty="0"/>
          </a:p>
        </p:txBody>
      </p:sp>
      <p:sp>
        <p:nvSpPr>
          <p:cNvPr id="3" name="Footer Placeholder 2">
            <a:extLst>
              <a:ext uri="{FF2B5EF4-FFF2-40B4-BE49-F238E27FC236}">
                <a16:creationId xmlns:a16="http://schemas.microsoft.com/office/drawing/2014/main" id="{E4C55AE3-4F57-4394-8E00-0FF850AE4B70}"/>
              </a:ext>
            </a:extLst>
          </p:cNvPr>
          <p:cNvSpPr>
            <a:spLocks noGrp="1"/>
          </p:cNvSpPr>
          <p:nvPr>
            <p:ph type="ftr" sz="quarter" idx="3"/>
          </p:nvPr>
        </p:nvSpPr>
        <p:spPr/>
        <p:txBody>
          <a:bodyPr/>
          <a:lstStyle/>
          <a:p>
            <a:r>
              <a:rPr lang="en-US"/>
              <a:t>EDUCAT.COM</a:t>
            </a:r>
            <a:endParaRPr lang="en-US" dirty="0"/>
          </a:p>
        </p:txBody>
      </p:sp>
      <p:pic>
        <p:nvPicPr>
          <p:cNvPr id="9" name="Picture Placeholder 8">
            <a:extLst>
              <a:ext uri="{FF2B5EF4-FFF2-40B4-BE49-F238E27FC236}">
                <a16:creationId xmlns:a16="http://schemas.microsoft.com/office/drawing/2014/main" id="{0314E4AB-FCFF-409A-8442-A804668CF1B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1122" r="21122"/>
          <a:stretch/>
        </p:blipFill>
        <p:spPr/>
      </p:pic>
      <p:pic>
        <p:nvPicPr>
          <p:cNvPr id="11" name="Picture Placeholder 10">
            <a:extLst>
              <a:ext uri="{FF2B5EF4-FFF2-40B4-BE49-F238E27FC236}">
                <a16:creationId xmlns:a16="http://schemas.microsoft.com/office/drawing/2014/main" id="{AAFDC140-263C-4A03-9148-ABE4671E9E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177" r="21177"/>
          <a:stretch>
            <a:fillRect/>
          </a:stretch>
        </p:blipFill>
        <p:spPr/>
      </p:pic>
      <p:pic>
        <p:nvPicPr>
          <p:cNvPr id="13" name="Picture Placeholder 12">
            <a:extLst>
              <a:ext uri="{FF2B5EF4-FFF2-40B4-BE49-F238E27FC236}">
                <a16:creationId xmlns:a16="http://schemas.microsoft.com/office/drawing/2014/main" id="{507B5CAE-FCEE-4C65-AE80-DDA2A5AD4A7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8435" b="8435"/>
          <a:stretch>
            <a:fillRect/>
          </a:stretch>
        </p:blipFill>
        <p:spPr/>
      </p:pic>
      <p:sp>
        <p:nvSpPr>
          <p:cNvPr id="22" name="Rectangle 21">
            <a:extLst>
              <a:ext uri="{FF2B5EF4-FFF2-40B4-BE49-F238E27FC236}">
                <a16:creationId xmlns:a16="http://schemas.microsoft.com/office/drawing/2014/main" id="{758735E3-0EDF-4B21-8848-C00A49EE06E5}"/>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12" name="Rectangle 11">
            <a:extLst>
              <a:ext uri="{FF2B5EF4-FFF2-40B4-BE49-F238E27FC236}">
                <a16:creationId xmlns:a16="http://schemas.microsoft.com/office/drawing/2014/main" id="{E0BE6E92-5152-468C-87A7-1BC9D18321F6}"/>
              </a:ext>
            </a:extLst>
          </p:cNvPr>
          <p:cNvSpPr/>
          <p:nvPr/>
        </p:nvSpPr>
        <p:spPr>
          <a:xfrm>
            <a:off x="1075711" y="2915435"/>
            <a:ext cx="28185089" cy="747705"/>
          </a:xfrm>
          <a:prstGeom prst="rect">
            <a:avLst/>
          </a:prstGeom>
        </p:spPr>
        <p:txBody>
          <a:bodyPr wrap="square">
            <a:spAutoFit/>
          </a:bodyPr>
          <a:lstStyle/>
          <a:p>
            <a:pPr algn="just">
              <a:lnSpc>
                <a:spcPct val="150000"/>
              </a:lnSpc>
            </a:pPr>
            <a:r>
              <a:rPr lang="en-US" sz="3200" dirty="0">
                <a:solidFill>
                  <a:schemeClr val="tx1">
                    <a:lumMod val="85000"/>
                    <a:lumOff val="15000"/>
                  </a:schemeClr>
                </a:solidFill>
              </a:rPr>
              <a:t>FUNCTION OF EDUCATION IS TO TEACH ONE TO THINK INTENSIVELY AND TO THINK CRITICALLY. INTELLIGENCE PLUS CHARACTER.</a:t>
            </a:r>
          </a:p>
        </p:txBody>
      </p:sp>
      <p:sp>
        <p:nvSpPr>
          <p:cNvPr id="18" name="Rectangle 17">
            <a:extLst>
              <a:ext uri="{FF2B5EF4-FFF2-40B4-BE49-F238E27FC236}">
                <a16:creationId xmlns:a16="http://schemas.microsoft.com/office/drawing/2014/main" id="{248F21E6-44B8-4F46-A003-D5336DF801BA}"/>
              </a:ext>
            </a:extLst>
          </p:cNvPr>
          <p:cNvSpPr/>
          <p:nvPr/>
        </p:nvSpPr>
        <p:spPr>
          <a:xfrm>
            <a:off x="1146174" y="10896600"/>
            <a:ext cx="8837613" cy="3649662"/>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Rectangle 18">
            <a:extLst>
              <a:ext uri="{FF2B5EF4-FFF2-40B4-BE49-F238E27FC236}">
                <a16:creationId xmlns:a16="http://schemas.microsoft.com/office/drawing/2014/main" id="{C4B29FCA-54F1-43BF-9B6E-A4B4C9667EA2}"/>
              </a:ext>
            </a:extLst>
          </p:cNvPr>
          <p:cNvSpPr/>
          <p:nvPr/>
        </p:nvSpPr>
        <p:spPr>
          <a:xfrm>
            <a:off x="10268770" y="10896600"/>
            <a:ext cx="8837613" cy="3649662"/>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50F7400E-1EB1-478C-8087-8647C2E545FC}"/>
              </a:ext>
            </a:extLst>
          </p:cNvPr>
          <p:cNvSpPr/>
          <p:nvPr/>
        </p:nvSpPr>
        <p:spPr>
          <a:xfrm>
            <a:off x="19391366" y="10896600"/>
            <a:ext cx="8837613" cy="3649662"/>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ectangle 20">
            <a:extLst>
              <a:ext uri="{FF2B5EF4-FFF2-40B4-BE49-F238E27FC236}">
                <a16:creationId xmlns:a16="http://schemas.microsoft.com/office/drawing/2014/main" id="{9BB085E4-183B-4A0B-9C99-EC30E2AFADC8}"/>
              </a:ext>
            </a:extLst>
          </p:cNvPr>
          <p:cNvSpPr/>
          <p:nvPr/>
        </p:nvSpPr>
        <p:spPr>
          <a:xfrm>
            <a:off x="2177611" y="11762957"/>
            <a:ext cx="6774738" cy="2069349"/>
          </a:xfrm>
          <a:prstGeom prst="rect">
            <a:avLst/>
          </a:prstGeom>
        </p:spPr>
        <p:txBody>
          <a:bodyPr wrap="square">
            <a:spAutoFit/>
          </a:bodyPr>
          <a:lstStyle/>
          <a:p>
            <a:pPr lvl="0">
              <a:lnSpc>
                <a:spcPct val="80000"/>
              </a:lnSpc>
            </a:pPr>
            <a:r>
              <a:rPr lang="en-US" sz="8000" dirty="0">
                <a:solidFill>
                  <a:schemeClr val="bg1"/>
                </a:solidFill>
              </a:rPr>
              <a:t>HEADING </a:t>
            </a:r>
            <a:r>
              <a:rPr lang="en-US" sz="8000" b="1" dirty="0">
                <a:solidFill>
                  <a:schemeClr val="bg1"/>
                </a:solidFill>
              </a:rPr>
              <a:t>GOES HERE</a:t>
            </a:r>
          </a:p>
        </p:txBody>
      </p:sp>
      <p:sp>
        <p:nvSpPr>
          <p:cNvPr id="23" name="Rectangle 22">
            <a:extLst>
              <a:ext uri="{FF2B5EF4-FFF2-40B4-BE49-F238E27FC236}">
                <a16:creationId xmlns:a16="http://schemas.microsoft.com/office/drawing/2014/main" id="{955A7216-9C69-4944-AEAC-30A3BCB4A8DB}"/>
              </a:ext>
            </a:extLst>
          </p:cNvPr>
          <p:cNvSpPr/>
          <p:nvPr/>
        </p:nvSpPr>
        <p:spPr>
          <a:xfrm>
            <a:off x="11300207" y="11762957"/>
            <a:ext cx="6774738" cy="2069349"/>
          </a:xfrm>
          <a:prstGeom prst="rect">
            <a:avLst/>
          </a:prstGeom>
        </p:spPr>
        <p:txBody>
          <a:bodyPr wrap="square">
            <a:spAutoFit/>
          </a:bodyPr>
          <a:lstStyle/>
          <a:p>
            <a:pPr lvl="0">
              <a:lnSpc>
                <a:spcPct val="80000"/>
              </a:lnSpc>
            </a:pPr>
            <a:r>
              <a:rPr lang="en-US" sz="8000" dirty="0">
                <a:solidFill>
                  <a:schemeClr val="bg1"/>
                </a:solidFill>
              </a:rPr>
              <a:t>HEADING </a:t>
            </a:r>
            <a:r>
              <a:rPr lang="en-US" sz="8000" b="1" dirty="0">
                <a:solidFill>
                  <a:schemeClr val="bg1"/>
                </a:solidFill>
              </a:rPr>
              <a:t>GOES HERE</a:t>
            </a:r>
          </a:p>
        </p:txBody>
      </p:sp>
      <p:sp>
        <p:nvSpPr>
          <p:cNvPr id="24" name="Rectangle 23">
            <a:extLst>
              <a:ext uri="{FF2B5EF4-FFF2-40B4-BE49-F238E27FC236}">
                <a16:creationId xmlns:a16="http://schemas.microsoft.com/office/drawing/2014/main" id="{09375261-DE43-45A4-B136-56DCA4861D25}"/>
              </a:ext>
            </a:extLst>
          </p:cNvPr>
          <p:cNvSpPr/>
          <p:nvPr/>
        </p:nvSpPr>
        <p:spPr>
          <a:xfrm>
            <a:off x="20422803" y="11762957"/>
            <a:ext cx="6774738" cy="2069349"/>
          </a:xfrm>
          <a:prstGeom prst="rect">
            <a:avLst/>
          </a:prstGeom>
        </p:spPr>
        <p:txBody>
          <a:bodyPr wrap="square">
            <a:spAutoFit/>
          </a:bodyPr>
          <a:lstStyle/>
          <a:p>
            <a:pPr lvl="0">
              <a:lnSpc>
                <a:spcPct val="80000"/>
              </a:lnSpc>
            </a:pPr>
            <a:r>
              <a:rPr lang="en-US" sz="8000" dirty="0">
                <a:solidFill>
                  <a:schemeClr val="bg1"/>
                </a:solidFill>
              </a:rPr>
              <a:t>HEADING </a:t>
            </a:r>
            <a:r>
              <a:rPr lang="en-US" sz="8000" b="1" dirty="0">
                <a:solidFill>
                  <a:schemeClr val="bg1"/>
                </a:solidFill>
              </a:rPr>
              <a:t>GOES HERE</a:t>
            </a:r>
          </a:p>
        </p:txBody>
      </p:sp>
      <p:sp>
        <p:nvSpPr>
          <p:cNvPr id="15" name="Freeform: Shape 14">
            <a:extLst>
              <a:ext uri="{FF2B5EF4-FFF2-40B4-BE49-F238E27FC236}">
                <a16:creationId xmlns:a16="http://schemas.microsoft.com/office/drawing/2014/main" id="{97974418-1E78-49A8-9294-9208D5258F42}"/>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4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401E-58C6-4668-BCC6-203C06815595}"/>
              </a:ext>
            </a:extLst>
          </p:cNvPr>
          <p:cNvSpPr>
            <a:spLocks noGrp="1"/>
          </p:cNvSpPr>
          <p:nvPr>
            <p:ph type="sldNum" sz="quarter" idx="4"/>
          </p:nvPr>
        </p:nvSpPr>
        <p:spPr/>
        <p:txBody>
          <a:bodyPr/>
          <a:lstStyle/>
          <a:p>
            <a:fld id="{92B485D1-D61A-494D-A8A9-04DC541B8AAB}" type="slidenum">
              <a:rPr lang="en-US" smtClean="0"/>
              <a:pPr/>
              <a:t>14</a:t>
            </a:fld>
            <a:endParaRPr lang="en-US" dirty="0"/>
          </a:p>
        </p:txBody>
      </p:sp>
      <p:sp>
        <p:nvSpPr>
          <p:cNvPr id="3" name="Footer Placeholder 2">
            <a:extLst>
              <a:ext uri="{FF2B5EF4-FFF2-40B4-BE49-F238E27FC236}">
                <a16:creationId xmlns:a16="http://schemas.microsoft.com/office/drawing/2014/main" id="{E4C55AE3-4F57-4394-8E00-0FF850AE4B70}"/>
              </a:ext>
            </a:extLst>
          </p:cNvPr>
          <p:cNvSpPr>
            <a:spLocks noGrp="1"/>
          </p:cNvSpPr>
          <p:nvPr>
            <p:ph type="ftr" sz="quarter" idx="3"/>
          </p:nvPr>
        </p:nvSpPr>
        <p:spPr/>
        <p:txBody>
          <a:bodyPr/>
          <a:lstStyle/>
          <a:p>
            <a:r>
              <a:rPr lang="en-US"/>
              <a:t>EDUCAT.COM</a:t>
            </a:r>
            <a:endParaRPr lang="en-US" dirty="0"/>
          </a:p>
        </p:txBody>
      </p:sp>
      <p:pic>
        <p:nvPicPr>
          <p:cNvPr id="9" name="Picture Placeholder 8">
            <a:extLst>
              <a:ext uri="{FF2B5EF4-FFF2-40B4-BE49-F238E27FC236}">
                <a16:creationId xmlns:a16="http://schemas.microsoft.com/office/drawing/2014/main" id="{0314E4AB-FCFF-409A-8442-A804668CF1B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9483" b="9483"/>
          <a:stretch/>
        </p:blipFill>
        <p:spPr/>
      </p:pic>
      <p:pic>
        <p:nvPicPr>
          <p:cNvPr id="11" name="Picture Placeholder 10">
            <a:extLst>
              <a:ext uri="{FF2B5EF4-FFF2-40B4-BE49-F238E27FC236}">
                <a16:creationId xmlns:a16="http://schemas.microsoft.com/office/drawing/2014/main" id="{AAFDC140-263C-4A03-9148-ABE4671E9E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405" b="9405"/>
          <a:stretch>
            <a:fillRect/>
          </a:stretch>
        </p:blipFill>
        <p:spPr/>
      </p:pic>
      <p:pic>
        <p:nvPicPr>
          <p:cNvPr id="13" name="Picture Placeholder 12">
            <a:extLst>
              <a:ext uri="{FF2B5EF4-FFF2-40B4-BE49-F238E27FC236}">
                <a16:creationId xmlns:a16="http://schemas.microsoft.com/office/drawing/2014/main" id="{507B5CAE-FCEE-4C65-AE80-DDA2A5AD4A7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0546" b="30546"/>
          <a:stretch>
            <a:fillRect/>
          </a:stretch>
        </p:blipFill>
        <p:spPr/>
      </p:pic>
      <p:pic>
        <p:nvPicPr>
          <p:cNvPr id="8" name="Picture Placeholder 7">
            <a:extLst>
              <a:ext uri="{FF2B5EF4-FFF2-40B4-BE49-F238E27FC236}">
                <a16:creationId xmlns:a16="http://schemas.microsoft.com/office/drawing/2014/main" id="{8CEF1559-5FA8-4C09-8523-5736C8F2D8CC}"/>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9536" b="9536"/>
          <a:stretch>
            <a:fillRect/>
          </a:stretch>
        </p:blipFill>
        <p:spPr/>
      </p:pic>
      <p:pic>
        <p:nvPicPr>
          <p:cNvPr id="14" name="Picture Placeholder 13">
            <a:extLst>
              <a:ext uri="{FF2B5EF4-FFF2-40B4-BE49-F238E27FC236}">
                <a16:creationId xmlns:a16="http://schemas.microsoft.com/office/drawing/2014/main" id="{D7133B25-4C21-497B-8DCB-03812EC13F1A}"/>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9470" b="9470"/>
          <a:stretch>
            <a:fillRect/>
          </a:stretch>
        </p:blipFill>
        <p:spPr/>
      </p:pic>
      <p:pic>
        <p:nvPicPr>
          <p:cNvPr id="16" name="Picture Placeholder 15">
            <a:extLst>
              <a:ext uri="{FF2B5EF4-FFF2-40B4-BE49-F238E27FC236}">
                <a16:creationId xmlns:a16="http://schemas.microsoft.com/office/drawing/2014/main" id="{71E94A83-134F-4A8E-A029-E922E147DABB}"/>
              </a:ext>
            </a:extLst>
          </p:cNvPr>
          <p:cNvPicPr>
            <a:picLocks noGrp="1" noChangeAspect="1"/>
          </p:cNvPicPr>
          <p:nvPr>
            <p:ph type="pic" sz="quarter" idx="17"/>
          </p:nvPr>
        </p:nvPicPr>
        <p:blipFill>
          <a:blip r:embed="rId7">
            <a:extLst>
              <a:ext uri="{28A0092B-C50C-407E-A947-70E740481C1C}">
                <a14:useLocalDpi xmlns:a14="http://schemas.microsoft.com/office/drawing/2010/main" val="0"/>
              </a:ext>
            </a:extLst>
          </a:blip>
          <a:srcRect t="9514" b="9514"/>
          <a:stretch>
            <a:fillRect/>
          </a:stretch>
        </p:blipFill>
        <p:spPr/>
      </p:pic>
      <p:sp>
        <p:nvSpPr>
          <p:cNvPr id="22" name="Rectangle 21">
            <a:extLst>
              <a:ext uri="{FF2B5EF4-FFF2-40B4-BE49-F238E27FC236}">
                <a16:creationId xmlns:a16="http://schemas.microsoft.com/office/drawing/2014/main" id="{758735E3-0EDF-4B21-8848-C00A49EE06E5}"/>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12" name="Rectangle 11">
            <a:extLst>
              <a:ext uri="{FF2B5EF4-FFF2-40B4-BE49-F238E27FC236}">
                <a16:creationId xmlns:a16="http://schemas.microsoft.com/office/drawing/2014/main" id="{E0BE6E92-5152-468C-87A7-1BC9D18321F6}"/>
              </a:ext>
            </a:extLst>
          </p:cNvPr>
          <p:cNvSpPr/>
          <p:nvPr/>
        </p:nvSpPr>
        <p:spPr>
          <a:xfrm>
            <a:off x="1075711" y="2915435"/>
            <a:ext cx="28185089" cy="747705"/>
          </a:xfrm>
          <a:prstGeom prst="rect">
            <a:avLst/>
          </a:prstGeom>
        </p:spPr>
        <p:txBody>
          <a:bodyPr wrap="square">
            <a:spAutoFit/>
          </a:bodyPr>
          <a:lstStyle/>
          <a:p>
            <a:pPr algn="just">
              <a:lnSpc>
                <a:spcPct val="150000"/>
              </a:lnSpc>
            </a:pPr>
            <a:r>
              <a:rPr lang="en-US" sz="3200" dirty="0">
                <a:solidFill>
                  <a:schemeClr val="tx1">
                    <a:lumMod val="85000"/>
                    <a:lumOff val="15000"/>
                  </a:schemeClr>
                </a:solidFill>
              </a:rPr>
              <a:t>FUNCTION OF EDUCATION IS TO TEACH ONE TO THINK INTENSIVELY AND TO THINK CRITICALLY. INTELLIGENCE PLUS CHARACTER.</a:t>
            </a:r>
          </a:p>
        </p:txBody>
      </p:sp>
      <p:sp>
        <p:nvSpPr>
          <p:cNvPr id="40" name="Rectangle 39">
            <a:extLst>
              <a:ext uri="{FF2B5EF4-FFF2-40B4-BE49-F238E27FC236}">
                <a16:creationId xmlns:a16="http://schemas.microsoft.com/office/drawing/2014/main" id="{EBEA4AD8-0560-47F1-8B8E-9271FEEF1EE6}"/>
              </a:ext>
            </a:extLst>
          </p:cNvPr>
          <p:cNvSpPr/>
          <p:nvPr/>
        </p:nvSpPr>
        <p:spPr>
          <a:xfrm>
            <a:off x="10268770" y="4715720"/>
            <a:ext cx="8837613" cy="4775199"/>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Rectangle 40">
            <a:extLst>
              <a:ext uri="{FF2B5EF4-FFF2-40B4-BE49-F238E27FC236}">
                <a16:creationId xmlns:a16="http://schemas.microsoft.com/office/drawing/2014/main" id="{41C2F413-F909-4A34-BAAD-E4D66BE93831}"/>
              </a:ext>
            </a:extLst>
          </p:cNvPr>
          <p:cNvSpPr/>
          <p:nvPr/>
        </p:nvSpPr>
        <p:spPr>
          <a:xfrm>
            <a:off x="11179445" y="5990803"/>
            <a:ext cx="7016262" cy="2225033"/>
          </a:xfrm>
          <a:prstGeom prst="rect">
            <a:avLst/>
          </a:prstGeom>
        </p:spPr>
        <p:txBody>
          <a:bodyPr wrap="square">
            <a:spAutoFit/>
          </a:bodyPr>
          <a:lstStyle/>
          <a:p>
            <a:pPr lvl="0" algn="just">
              <a:lnSpc>
                <a:spcPct val="150000"/>
              </a:lnSpc>
            </a:pPr>
            <a:r>
              <a:rPr lang="en-US" sz="3200" b="1" dirty="0">
                <a:solidFill>
                  <a:schemeClr val="bg1"/>
                </a:solidFill>
              </a:rPr>
              <a:t>EDUCATION IS TO TEACH ONE TO THINK INTENSIVELY AND TO THINK CRITICALLY. </a:t>
            </a:r>
          </a:p>
        </p:txBody>
      </p:sp>
      <p:sp>
        <p:nvSpPr>
          <p:cNvPr id="15" name="Freeform: Shape 14">
            <a:extLst>
              <a:ext uri="{FF2B5EF4-FFF2-40B4-BE49-F238E27FC236}">
                <a16:creationId xmlns:a16="http://schemas.microsoft.com/office/drawing/2014/main" id="{26EDF6BE-C8C1-4B59-9338-E68781521DFD}"/>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10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DDE8F7DA-5170-4443-A469-E23377D6822D}"/>
              </a:ext>
            </a:extLst>
          </p:cNvPr>
          <p:cNvSpPr txBox="1">
            <a:spLocks/>
          </p:cNvSpPr>
          <p:nvPr/>
        </p:nvSpPr>
        <p:spPr>
          <a:xfrm>
            <a:off x="1146175" y="8678120"/>
            <a:ext cx="5195834" cy="293076"/>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a:solidFill>
            <a:schemeClr val="accent2"/>
          </a:solidFill>
        </p:spPr>
      </p:sp>
      <p:sp>
        <p:nvSpPr>
          <p:cNvPr id="12" name="Picture Placeholder 4">
            <a:extLst>
              <a:ext uri="{FF2B5EF4-FFF2-40B4-BE49-F238E27FC236}">
                <a16:creationId xmlns:a16="http://schemas.microsoft.com/office/drawing/2014/main" id="{78E12B62-845A-4DA0-8DD0-2B4DFA58C29D}"/>
              </a:ext>
            </a:extLst>
          </p:cNvPr>
          <p:cNvSpPr txBox="1">
            <a:spLocks/>
          </p:cNvSpPr>
          <p:nvPr/>
        </p:nvSpPr>
        <p:spPr>
          <a:xfrm>
            <a:off x="12089661" y="8678120"/>
            <a:ext cx="5195834" cy="293076"/>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a:solidFill>
            <a:schemeClr val="accent2"/>
          </a:solidFill>
        </p:spPr>
      </p:sp>
      <p:sp>
        <p:nvSpPr>
          <p:cNvPr id="13" name="Picture Placeholder 5">
            <a:extLst>
              <a:ext uri="{FF2B5EF4-FFF2-40B4-BE49-F238E27FC236}">
                <a16:creationId xmlns:a16="http://schemas.microsoft.com/office/drawing/2014/main" id="{702E0B75-613C-4790-988A-A987C9F28E08}"/>
              </a:ext>
            </a:extLst>
          </p:cNvPr>
          <p:cNvSpPr txBox="1">
            <a:spLocks/>
          </p:cNvSpPr>
          <p:nvPr/>
        </p:nvSpPr>
        <p:spPr>
          <a:xfrm>
            <a:off x="23033145" y="8678120"/>
            <a:ext cx="5195834" cy="293076"/>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a:solidFill>
            <a:schemeClr val="accent2"/>
          </a:solidFill>
        </p:spPr>
      </p:sp>
      <p:sp>
        <p:nvSpPr>
          <p:cNvPr id="14" name="Picture Placeholder 6">
            <a:extLst>
              <a:ext uri="{FF2B5EF4-FFF2-40B4-BE49-F238E27FC236}">
                <a16:creationId xmlns:a16="http://schemas.microsoft.com/office/drawing/2014/main" id="{BC091AE0-81F7-41BA-9C4F-36FA0E5D42D3}"/>
              </a:ext>
            </a:extLst>
          </p:cNvPr>
          <p:cNvSpPr txBox="1">
            <a:spLocks/>
          </p:cNvSpPr>
          <p:nvPr/>
        </p:nvSpPr>
        <p:spPr>
          <a:xfrm>
            <a:off x="6617918" y="8678120"/>
            <a:ext cx="5195834" cy="293076"/>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a:solidFill>
            <a:schemeClr val="accent2"/>
          </a:solidFill>
        </p:spPr>
      </p:sp>
      <p:sp>
        <p:nvSpPr>
          <p:cNvPr id="15" name="Picture Placeholder 7">
            <a:extLst>
              <a:ext uri="{FF2B5EF4-FFF2-40B4-BE49-F238E27FC236}">
                <a16:creationId xmlns:a16="http://schemas.microsoft.com/office/drawing/2014/main" id="{B72BB673-EB7F-4205-A6C4-E80827EB3CBC}"/>
              </a:ext>
            </a:extLst>
          </p:cNvPr>
          <p:cNvSpPr txBox="1">
            <a:spLocks/>
          </p:cNvSpPr>
          <p:nvPr/>
        </p:nvSpPr>
        <p:spPr>
          <a:xfrm>
            <a:off x="17561404" y="8678120"/>
            <a:ext cx="5195834" cy="293076"/>
          </a:xfrm>
          <a:custGeom>
            <a:avLst/>
            <a:gdLst>
              <a:gd name="connsiteX0" fmla="*/ 0 w 2476500"/>
              <a:gd name="connsiteY0" fmla="*/ 0 h 2425700"/>
              <a:gd name="connsiteX1" fmla="*/ 2476500 w 2476500"/>
              <a:gd name="connsiteY1" fmla="*/ 0 h 2425700"/>
              <a:gd name="connsiteX2" fmla="*/ 2476500 w 2476500"/>
              <a:gd name="connsiteY2" fmla="*/ 2425700 h 2425700"/>
              <a:gd name="connsiteX3" fmla="*/ 0 w 2476500"/>
              <a:gd name="connsiteY3" fmla="*/ 2425700 h 2425700"/>
            </a:gdLst>
            <a:ahLst/>
            <a:cxnLst>
              <a:cxn ang="0">
                <a:pos x="connsiteX0" y="connsiteY0"/>
              </a:cxn>
              <a:cxn ang="0">
                <a:pos x="connsiteX1" y="connsiteY1"/>
              </a:cxn>
              <a:cxn ang="0">
                <a:pos x="connsiteX2" y="connsiteY2"/>
              </a:cxn>
              <a:cxn ang="0">
                <a:pos x="connsiteX3" y="connsiteY3"/>
              </a:cxn>
            </a:cxnLst>
            <a:rect l="l" t="t" r="r" b="b"/>
            <a:pathLst>
              <a:path w="2476500" h="2425700">
                <a:moveTo>
                  <a:pt x="0" y="0"/>
                </a:moveTo>
                <a:lnTo>
                  <a:pt x="2476500" y="0"/>
                </a:lnTo>
                <a:lnTo>
                  <a:pt x="2476500" y="2425700"/>
                </a:lnTo>
                <a:lnTo>
                  <a:pt x="0" y="2425700"/>
                </a:lnTo>
                <a:close/>
              </a:path>
            </a:pathLst>
          </a:custGeom>
          <a:solidFill>
            <a:schemeClr val="accent2"/>
          </a:solidFill>
        </p:spPr>
      </p:sp>
      <p:sp>
        <p:nvSpPr>
          <p:cNvPr id="2" name="Slide Number Placeholder 1">
            <a:extLst>
              <a:ext uri="{FF2B5EF4-FFF2-40B4-BE49-F238E27FC236}">
                <a16:creationId xmlns:a16="http://schemas.microsoft.com/office/drawing/2014/main" id="{5F56DEDC-C9E8-48D7-B3C9-5B04331CE4D0}"/>
              </a:ext>
            </a:extLst>
          </p:cNvPr>
          <p:cNvSpPr>
            <a:spLocks noGrp="1"/>
          </p:cNvSpPr>
          <p:nvPr>
            <p:ph type="sldNum" sz="quarter" idx="4"/>
          </p:nvPr>
        </p:nvSpPr>
        <p:spPr/>
        <p:txBody>
          <a:bodyPr/>
          <a:lstStyle/>
          <a:p>
            <a:fld id="{92B485D1-D61A-494D-A8A9-04DC541B8AAB}" type="slidenum">
              <a:rPr lang="en-US" smtClean="0"/>
              <a:pPr/>
              <a:t>15</a:t>
            </a:fld>
            <a:endParaRPr lang="en-US" dirty="0"/>
          </a:p>
        </p:txBody>
      </p:sp>
      <p:sp>
        <p:nvSpPr>
          <p:cNvPr id="3" name="Footer Placeholder 2">
            <a:extLst>
              <a:ext uri="{FF2B5EF4-FFF2-40B4-BE49-F238E27FC236}">
                <a16:creationId xmlns:a16="http://schemas.microsoft.com/office/drawing/2014/main" id="{3B13A229-6861-4338-A6EA-4538789C3E29}"/>
              </a:ext>
            </a:extLst>
          </p:cNvPr>
          <p:cNvSpPr>
            <a:spLocks noGrp="1"/>
          </p:cNvSpPr>
          <p:nvPr>
            <p:ph type="ftr" sz="quarter" idx="3"/>
          </p:nvPr>
        </p:nvSpPr>
        <p:spPr/>
        <p:txBody>
          <a:bodyPr/>
          <a:lstStyle/>
          <a:p>
            <a:r>
              <a:rPr lang="en-US"/>
              <a:t>EDUCAT.COM</a:t>
            </a:r>
            <a:endParaRPr lang="en-US" dirty="0"/>
          </a:p>
        </p:txBody>
      </p:sp>
      <p:pic>
        <p:nvPicPr>
          <p:cNvPr id="38" name="Picture Placeholder 37">
            <a:extLst>
              <a:ext uri="{FF2B5EF4-FFF2-40B4-BE49-F238E27FC236}">
                <a16:creationId xmlns:a16="http://schemas.microsoft.com/office/drawing/2014/main" id="{AEDA156F-B0CF-4E60-84B4-52D03E0D532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4048" b="4048"/>
          <a:stretch>
            <a:fillRect/>
          </a:stretch>
        </p:blipFill>
        <p:spPr/>
      </p:pic>
      <p:pic>
        <p:nvPicPr>
          <p:cNvPr id="40" name="Picture Placeholder 39">
            <a:extLst>
              <a:ext uri="{FF2B5EF4-FFF2-40B4-BE49-F238E27FC236}">
                <a16:creationId xmlns:a16="http://schemas.microsoft.com/office/drawing/2014/main" id="{A243ACDB-2A11-49A4-9451-2D70828CB31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986" b="3986"/>
          <a:stretch>
            <a:fillRect/>
          </a:stretch>
        </p:blipFill>
        <p:spPr/>
      </p:pic>
      <p:pic>
        <p:nvPicPr>
          <p:cNvPr id="42" name="Picture Placeholder 41">
            <a:extLst>
              <a:ext uri="{FF2B5EF4-FFF2-40B4-BE49-F238E27FC236}">
                <a16:creationId xmlns:a16="http://schemas.microsoft.com/office/drawing/2014/main" id="{F41CD253-303E-4555-AE40-F3B06AB82DC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109" b="4109"/>
          <a:stretch>
            <a:fillRect/>
          </a:stretch>
        </p:blipFill>
        <p:spPr/>
      </p:pic>
      <p:pic>
        <p:nvPicPr>
          <p:cNvPr id="44" name="Picture Placeholder 43">
            <a:extLst>
              <a:ext uri="{FF2B5EF4-FFF2-40B4-BE49-F238E27FC236}">
                <a16:creationId xmlns:a16="http://schemas.microsoft.com/office/drawing/2014/main" id="{369B8477-EA61-46A6-BE2C-3D886B25C4CF}"/>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4048" b="4048"/>
          <a:stretch>
            <a:fillRect/>
          </a:stretch>
        </p:blipFill>
        <p:spPr/>
      </p:pic>
      <p:sp>
        <p:nvSpPr>
          <p:cNvPr id="10" name="Rectangle 9">
            <a:extLst>
              <a:ext uri="{FF2B5EF4-FFF2-40B4-BE49-F238E27FC236}">
                <a16:creationId xmlns:a16="http://schemas.microsoft.com/office/drawing/2014/main" id="{61C235D4-4D23-444E-9EB9-930A84DBC9DB}"/>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pic>
        <p:nvPicPr>
          <p:cNvPr id="47" name="Picture Placeholder 39">
            <a:extLst>
              <a:ext uri="{FF2B5EF4-FFF2-40B4-BE49-F238E27FC236}">
                <a16:creationId xmlns:a16="http://schemas.microsoft.com/office/drawing/2014/main" id="{FF869173-273F-43B9-80F9-CBA21F90D03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986" b="3986"/>
          <a:stretch>
            <a:fillRect/>
          </a:stretch>
        </p:blipFill>
        <p:spPr>
          <a:xfrm>
            <a:off x="17560925" y="3903663"/>
            <a:ext cx="5195888" cy="4775200"/>
          </a:xfrm>
        </p:spPr>
      </p:pic>
      <p:sp>
        <p:nvSpPr>
          <p:cNvPr id="48" name="Rectangle 47">
            <a:extLst>
              <a:ext uri="{FF2B5EF4-FFF2-40B4-BE49-F238E27FC236}">
                <a16:creationId xmlns:a16="http://schemas.microsoft.com/office/drawing/2014/main" id="{E6E8FB1B-681B-455E-B2D8-BA4AEFC1AAF0}"/>
              </a:ext>
            </a:extLst>
          </p:cNvPr>
          <p:cNvSpPr/>
          <p:nvPr/>
        </p:nvSpPr>
        <p:spPr>
          <a:xfrm>
            <a:off x="1037450" y="9590148"/>
            <a:ext cx="6277750" cy="638060"/>
          </a:xfrm>
          <a:prstGeom prst="rect">
            <a:avLst/>
          </a:prstGeom>
        </p:spPr>
        <p:txBody>
          <a:bodyPr wrap="square">
            <a:spAutoFit/>
          </a:bodyPr>
          <a:lstStyle/>
          <a:p>
            <a:pPr>
              <a:lnSpc>
                <a:spcPct val="80000"/>
              </a:lnSpc>
            </a:pPr>
            <a:r>
              <a:rPr lang="en-US" sz="4400" dirty="0">
                <a:solidFill>
                  <a:schemeClr val="tx1">
                    <a:lumMod val="75000"/>
                    <a:lumOff val="25000"/>
                  </a:schemeClr>
                </a:solidFill>
                <a:cs typeface="Baloo" panose="03080902040302020200" pitchFamily="66" charset="0"/>
              </a:rPr>
              <a:t>SUDHEER DAS</a:t>
            </a:r>
          </a:p>
        </p:txBody>
      </p:sp>
      <p:sp>
        <p:nvSpPr>
          <p:cNvPr id="49" name="Rectangle 48">
            <a:extLst>
              <a:ext uri="{FF2B5EF4-FFF2-40B4-BE49-F238E27FC236}">
                <a16:creationId xmlns:a16="http://schemas.microsoft.com/office/drawing/2014/main" id="{55C8934F-368B-4FCB-9E44-533FBDC75881}"/>
              </a:ext>
            </a:extLst>
          </p:cNvPr>
          <p:cNvSpPr/>
          <p:nvPr/>
        </p:nvSpPr>
        <p:spPr>
          <a:xfrm>
            <a:off x="6494180" y="9590148"/>
            <a:ext cx="5359777" cy="638060"/>
          </a:xfrm>
          <a:prstGeom prst="rect">
            <a:avLst/>
          </a:prstGeom>
        </p:spPr>
        <p:txBody>
          <a:bodyPr wrap="square">
            <a:spAutoFit/>
          </a:bodyPr>
          <a:lstStyle/>
          <a:p>
            <a:pPr>
              <a:lnSpc>
                <a:spcPct val="80000"/>
              </a:lnSpc>
            </a:pPr>
            <a:r>
              <a:rPr lang="en-US" sz="4400" dirty="0">
                <a:solidFill>
                  <a:schemeClr val="tx1">
                    <a:lumMod val="75000"/>
                    <a:lumOff val="25000"/>
                  </a:schemeClr>
                </a:solidFill>
                <a:cs typeface="Baloo" panose="03080902040302020200" pitchFamily="66" charset="0"/>
              </a:rPr>
              <a:t>SANJAY BARAL </a:t>
            </a:r>
          </a:p>
        </p:txBody>
      </p:sp>
      <p:sp>
        <p:nvSpPr>
          <p:cNvPr id="50" name="Rectangle 49">
            <a:extLst>
              <a:ext uri="{FF2B5EF4-FFF2-40B4-BE49-F238E27FC236}">
                <a16:creationId xmlns:a16="http://schemas.microsoft.com/office/drawing/2014/main" id="{28BCDDE0-4D8B-47B6-9689-5210CF6022CB}"/>
              </a:ext>
            </a:extLst>
          </p:cNvPr>
          <p:cNvSpPr/>
          <p:nvPr/>
        </p:nvSpPr>
        <p:spPr>
          <a:xfrm>
            <a:off x="11986668" y="9590148"/>
            <a:ext cx="5359777" cy="638060"/>
          </a:xfrm>
          <a:prstGeom prst="rect">
            <a:avLst/>
          </a:prstGeom>
        </p:spPr>
        <p:txBody>
          <a:bodyPr wrap="square">
            <a:spAutoFit/>
          </a:bodyPr>
          <a:lstStyle/>
          <a:p>
            <a:pPr>
              <a:lnSpc>
                <a:spcPct val="80000"/>
              </a:lnSpc>
            </a:pPr>
            <a:r>
              <a:rPr lang="en-US" sz="4400" dirty="0">
                <a:solidFill>
                  <a:schemeClr val="tx1">
                    <a:lumMod val="75000"/>
                    <a:lumOff val="25000"/>
                  </a:schemeClr>
                </a:solidFill>
                <a:cs typeface="Baloo" panose="03080902040302020200" pitchFamily="66" charset="0"/>
              </a:rPr>
              <a:t>SRI CHARAN </a:t>
            </a:r>
          </a:p>
        </p:txBody>
      </p:sp>
      <p:sp>
        <p:nvSpPr>
          <p:cNvPr id="51" name="Rectangle 50">
            <a:extLst>
              <a:ext uri="{FF2B5EF4-FFF2-40B4-BE49-F238E27FC236}">
                <a16:creationId xmlns:a16="http://schemas.microsoft.com/office/drawing/2014/main" id="{B527F9E6-BB46-487F-81DA-8B4880C66E09}"/>
              </a:ext>
            </a:extLst>
          </p:cNvPr>
          <p:cNvSpPr/>
          <p:nvPr/>
        </p:nvSpPr>
        <p:spPr>
          <a:xfrm>
            <a:off x="17397036" y="9590148"/>
            <a:ext cx="5359777" cy="638060"/>
          </a:xfrm>
          <a:prstGeom prst="rect">
            <a:avLst/>
          </a:prstGeom>
        </p:spPr>
        <p:txBody>
          <a:bodyPr wrap="square">
            <a:spAutoFit/>
          </a:bodyPr>
          <a:lstStyle/>
          <a:p>
            <a:pPr>
              <a:lnSpc>
                <a:spcPct val="80000"/>
              </a:lnSpc>
            </a:pPr>
            <a:r>
              <a:rPr lang="en-US" sz="4400" dirty="0">
                <a:solidFill>
                  <a:schemeClr val="tx1">
                    <a:lumMod val="75000"/>
                    <a:lumOff val="25000"/>
                  </a:schemeClr>
                </a:solidFill>
                <a:cs typeface="Baloo" panose="03080902040302020200" pitchFamily="66" charset="0"/>
              </a:rPr>
              <a:t>RADHA KRISHNA</a:t>
            </a:r>
          </a:p>
        </p:txBody>
      </p:sp>
      <p:sp>
        <p:nvSpPr>
          <p:cNvPr id="52" name="Rectangle 51">
            <a:extLst>
              <a:ext uri="{FF2B5EF4-FFF2-40B4-BE49-F238E27FC236}">
                <a16:creationId xmlns:a16="http://schemas.microsoft.com/office/drawing/2014/main" id="{9481D77E-C2ED-4C58-9CA1-9684F1C5F951}"/>
              </a:ext>
            </a:extLst>
          </p:cNvPr>
          <p:cNvSpPr/>
          <p:nvPr/>
        </p:nvSpPr>
        <p:spPr>
          <a:xfrm>
            <a:off x="1034195" y="10326131"/>
            <a:ext cx="5359777" cy="489173"/>
          </a:xfrm>
          <a:prstGeom prst="rect">
            <a:avLst/>
          </a:prstGeom>
        </p:spPr>
        <p:txBody>
          <a:bodyPr wrap="square">
            <a:spAutoFit/>
          </a:bodyPr>
          <a:lstStyle/>
          <a:p>
            <a:pPr>
              <a:lnSpc>
                <a:spcPct val="80000"/>
              </a:lnSpc>
            </a:pPr>
            <a:r>
              <a:rPr lang="en-US" sz="3200" b="1" dirty="0">
                <a:solidFill>
                  <a:schemeClr val="accent2"/>
                </a:solidFill>
                <a:cs typeface="Baloo" panose="03080902040302020200" pitchFamily="66" charset="0"/>
              </a:rPr>
              <a:t>Managing Director</a:t>
            </a:r>
          </a:p>
        </p:txBody>
      </p:sp>
      <p:sp>
        <p:nvSpPr>
          <p:cNvPr id="53" name="Rectangle 52">
            <a:extLst>
              <a:ext uri="{FF2B5EF4-FFF2-40B4-BE49-F238E27FC236}">
                <a16:creationId xmlns:a16="http://schemas.microsoft.com/office/drawing/2014/main" id="{07B97212-D5FD-460D-A484-3B2A9D526557}"/>
              </a:ext>
            </a:extLst>
          </p:cNvPr>
          <p:cNvSpPr/>
          <p:nvPr/>
        </p:nvSpPr>
        <p:spPr>
          <a:xfrm>
            <a:off x="6490925" y="10326131"/>
            <a:ext cx="5359777" cy="489173"/>
          </a:xfrm>
          <a:prstGeom prst="rect">
            <a:avLst/>
          </a:prstGeom>
        </p:spPr>
        <p:txBody>
          <a:bodyPr wrap="square">
            <a:spAutoFit/>
          </a:bodyPr>
          <a:lstStyle/>
          <a:p>
            <a:pPr>
              <a:lnSpc>
                <a:spcPct val="80000"/>
              </a:lnSpc>
            </a:pPr>
            <a:r>
              <a:rPr lang="en-US" sz="3200" b="1" dirty="0">
                <a:solidFill>
                  <a:schemeClr val="accent2"/>
                </a:solidFill>
                <a:cs typeface="Baloo" panose="03080902040302020200" pitchFamily="66" charset="0"/>
              </a:rPr>
              <a:t>Position</a:t>
            </a:r>
          </a:p>
        </p:txBody>
      </p:sp>
      <p:sp>
        <p:nvSpPr>
          <p:cNvPr id="54" name="Rectangle 53">
            <a:extLst>
              <a:ext uri="{FF2B5EF4-FFF2-40B4-BE49-F238E27FC236}">
                <a16:creationId xmlns:a16="http://schemas.microsoft.com/office/drawing/2014/main" id="{FE65B460-62B6-458E-BD5A-FF3B5912F9EC}"/>
              </a:ext>
            </a:extLst>
          </p:cNvPr>
          <p:cNvSpPr/>
          <p:nvPr/>
        </p:nvSpPr>
        <p:spPr>
          <a:xfrm>
            <a:off x="11983413" y="10326131"/>
            <a:ext cx="5359777" cy="489173"/>
          </a:xfrm>
          <a:prstGeom prst="rect">
            <a:avLst/>
          </a:prstGeom>
        </p:spPr>
        <p:txBody>
          <a:bodyPr wrap="square">
            <a:spAutoFit/>
          </a:bodyPr>
          <a:lstStyle/>
          <a:p>
            <a:pPr>
              <a:lnSpc>
                <a:spcPct val="80000"/>
              </a:lnSpc>
            </a:pPr>
            <a:r>
              <a:rPr lang="en-US" sz="3200" b="1" dirty="0">
                <a:solidFill>
                  <a:schemeClr val="accent2"/>
                </a:solidFill>
                <a:cs typeface="Baloo" panose="03080902040302020200" pitchFamily="66" charset="0"/>
              </a:rPr>
              <a:t>Position</a:t>
            </a:r>
          </a:p>
        </p:txBody>
      </p:sp>
      <p:sp>
        <p:nvSpPr>
          <p:cNvPr id="55" name="Rectangle 54">
            <a:extLst>
              <a:ext uri="{FF2B5EF4-FFF2-40B4-BE49-F238E27FC236}">
                <a16:creationId xmlns:a16="http://schemas.microsoft.com/office/drawing/2014/main" id="{E52E0F12-E6C6-4627-BECC-583998F43B6A}"/>
              </a:ext>
            </a:extLst>
          </p:cNvPr>
          <p:cNvSpPr/>
          <p:nvPr/>
        </p:nvSpPr>
        <p:spPr>
          <a:xfrm>
            <a:off x="17393781" y="10326131"/>
            <a:ext cx="5359777" cy="489173"/>
          </a:xfrm>
          <a:prstGeom prst="rect">
            <a:avLst/>
          </a:prstGeom>
        </p:spPr>
        <p:txBody>
          <a:bodyPr wrap="square">
            <a:spAutoFit/>
          </a:bodyPr>
          <a:lstStyle/>
          <a:p>
            <a:pPr>
              <a:lnSpc>
                <a:spcPct val="80000"/>
              </a:lnSpc>
            </a:pPr>
            <a:r>
              <a:rPr lang="en-US" sz="3200" b="1" dirty="0">
                <a:solidFill>
                  <a:schemeClr val="accent2"/>
                </a:solidFill>
                <a:cs typeface="Baloo" panose="03080902040302020200" pitchFamily="66" charset="0"/>
              </a:rPr>
              <a:t>Position</a:t>
            </a:r>
          </a:p>
        </p:txBody>
      </p:sp>
      <p:sp>
        <p:nvSpPr>
          <p:cNvPr id="56" name="Rectangle 55">
            <a:extLst>
              <a:ext uri="{FF2B5EF4-FFF2-40B4-BE49-F238E27FC236}">
                <a16:creationId xmlns:a16="http://schemas.microsoft.com/office/drawing/2014/main" id="{215FF206-632F-4540-A299-831B668C4293}"/>
              </a:ext>
            </a:extLst>
          </p:cNvPr>
          <p:cNvSpPr/>
          <p:nvPr/>
        </p:nvSpPr>
        <p:spPr>
          <a:xfrm>
            <a:off x="22933911" y="9590148"/>
            <a:ext cx="5359777" cy="638060"/>
          </a:xfrm>
          <a:prstGeom prst="rect">
            <a:avLst/>
          </a:prstGeom>
        </p:spPr>
        <p:txBody>
          <a:bodyPr wrap="square">
            <a:spAutoFit/>
          </a:bodyPr>
          <a:lstStyle/>
          <a:p>
            <a:pPr>
              <a:lnSpc>
                <a:spcPct val="80000"/>
              </a:lnSpc>
            </a:pPr>
            <a:r>
              <a:rPr lang="en-US" sz="4400" dirty="0">
                <a:solidFill>
                  <a:schemeClr val="tx1">
                    <a:lumMod val="75000"/>
                    <a:lumOff val="25000"/>
                  </a:schemeClr>
                </a:solidFill>
                <a:cs typeface="Baloo" panose="03080902040302020200" pitchFamily="66" charset="0"/>
              </a:rPr>
              <a:t>RADHA KRISHNA</a:t>
            </a:r>
          </a:p>
        </p:txBody>
      </p:sp>
      <p:sp>
        <p:nvSpPr>
          <p:cNvPr id="57" name="Rectangle 56">
            <a:extLst>
              <a:ext uri="{FF2B5EF4-FFF2-40B4-BE49-F238E27FC236}">
                <a16:creationId xmlns:a16="http://schemas.microsoft.com/office/drawing/2014/main" id="{6C471741-8DEA-4A4B-9728-4E936D838626}"/>
              </a:ext>
            </a:extLst>
          </p:cNvPr>
          <p:cNvSpPr/>
          <p:nvPr/>
        </p:nvSpPr>
        <p:spPr>
          <a:xfrm>
            <a:off x="22930656" y="10326131"/>
            <a:ext cx="5359777" cy="489173"/>
          </a:xfrm>
          <a:prstGeom prst="rect">
            <a:avLst/>
          </a:prstGeom>
        </p:spPr>
        <p:txBody>
          <a:bodyPr wrap="square">
            <a:spAutoFit/>
          </a:bodyPr>
          <a:lstStyle/>
          <a:p>
            <a:pPr>
              <a:lnSpc>
                <a:spcPct val="80000"/>
              </a:lnSpc>
            </a:pPr>
            <a:r>
              <a:rPr lang="en-US" sz="3200" b="1" dirty="0">
                <a:solidFill>
                  <a:schemeClr val="accent2"/>
                </a:solidFill>
                <a:cs typeface="Baloo" panose="03080902040302020200" pitchFamily="66" charset="0"/>
              </a:rPr>
              <a:t>Position</a:t>
            </a:r>
          </a:p>
        </p:txBody>
      </p:sp>
      <p:sp>
        <p:nvSpPr>
          <p:cNvPr id="58" name="Freeform: Shape 57">
            <a:extLst>
              <a:ext uri="{FF2B5EF4-FFF2-40B4-BE49-F238E27FC236}">
                <a16:creationId xmlns:a16="http://schemas.microsoft.com/office/drawing/2014/main" id="{D27EA733-7D10-4DE2-983E-7F34B2413FB1}"/>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B9C298B-B54C-4F47-B70E-67482140938B}"/>
              </a:ext>
            </a:extLst>
          </p:cNvPr>
          <p:cNvSpPr/>
          <p:nvPr/>
        </p:nvSpPr>
        <p:spPr>
          <a:xfrm>
            <a:off x="1034195" y="11081829"/>
            <a:ext cx="475700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the </a:t>
            </a:r>
            <a:r>
              <a:rPr lang="en-US" sz="2400" dirty="0" err="1">
                <a:solidFill>
                  <a:schemeClr val="tx1">
                    <a:lumMod val="85000"/>
                    <a:lumOff val="15000"/>
                  </a:schemeClr>
                </a:solidFill>
              </a:rPr>
              <a:t>formabout</a:t>
            </a:r>
            <a:r>
              <a:rPr lang="en-US" sz="2400" dirty="0">
                <a:solidFill>
                  <a:schemeClr val="tx1">
                    <a:lumMod val="85000"/>
                    <a:lumOff val="15000"/>
                  </a:schemeClr>
                </a:solidFill>
              </a:rPr>
              <a:t> critically. Intelligence plus is character - that is the</a:t>
            </a:r>
          </a:p>
        </p:txBody>
      </p:sp>
      <p:sp>
        <p:nvSpPr>
          <p:cNvPr id="60" name="Rectangle 59">
            <a:extLst>
              <a:ext uri="{FF2B5EF4-FFF2-40B4-BE49-F238E27FC236}">
                <a16:creationId xmlns:a16="http://schemas.microsoft.com/office/drawing/2014/main" id="{82845B0B-26CC-4368-9660-4AB0608D0A77}"/>
              </a:ext>
            </a:extLst>
          </p:cNvPr>
          <p:cNvSpPr/>
          <p:nvPr/>
        </p:nvSpPr>
        <p:spPr>
          <a:xfrm>
            <a:off x="6508804" y="11081829"/>
            <a:ext cx="475700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the </a:t>
            </a:r>
            <a:r>
              <a:rPr lang="en-US" sz="2400" dirty="0" err="1">
                <a:solidFill>
                  <a:schemeClr val="tx1">
                    <a:lumMod val="85000"/>
                    <a:lumOff val="15000"/>
                  </a:schemeClr>
                </a:solidFill>
              </a:rPr>
              <a:t>formabout</a:t>
            </a:r>
            <a:r>
              <a:rPr lang="en-US" sz="2400" dirty="0">
                <a:solidFill>
                  <a:schemeClr val="tx1">
                    <a:lumMod val="85000"/>
                    <a:lumOff val="15000"/>
                  </a:schemeClr>
                </a:solidFill>
              </a:rPr>
              <a:t> critically. Intelligence plus is character - that is the</a:t>
            </a:r>
          </a:p>
        </p:txBody>
      </p:sp>
      <p:sp>
        <p:nvSpPr>
          <p:cNvPr id="61" name="Rectangle 60">
            <a:extLst>
              <a:ext uri="{FF2B5EF4-FFF2-40B4-BE49-F238E27FC236}">
                <a16:creationId xmlns:a16="http://schemas.microsoft.com/office/drawing/2014/main" id="{2320C164-1F9F-47EE-A5C9-6C75729BAD8E}"/>
              </a:ext>
            </a:extLst>
          </p:cNvPr>
          <p:cNvSpPr/>
          <p:nvPr/>
        </p:nvSpPr>
        <p:spPr>
          <a:xfrm>
            <a:off x="11983413" y="11081829"/>
            <a:ext cx="475700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the </a:t>
            </a:r>
            <a:r>
              <a:rPr lang="en-US" sz="2400" dirty="0" err="1">
                <a:solidFill>
                  <a:schemeClr val="tx1">
                    <a:lumMod val="85000"/>
                    <a:lumOff val="15000"/>
                  </a:schemeClr>
                </a:solidFill>
              </a:rPr>
              <a:t>formabout</a:t>
            </a:r>
            <a:r>
              <a:rPr lang="en-US" sz="2400" dirty="0">
                <a:solidFill>
                  <a:schemeClr val="tx1">
                    <a:lumMod val="85000"/>
                    <a:lumOff val="15000"/>
                  </a:schemeClr>
                </a:solidFill>
              </a:rPr>
              <a:t> critically. Intelligence plus is character - that is the</a:t>
            </a:r>
          </a:p>
        </p:txBody>
      </p:sp>
      <p:sp>
        <p:nvSpPr>
          <p:cNvPr id="62" name="Rectangle 61">
            <a:extLst>
              <a:ext uri="{FF2B5EF4-FFF2-40B4-BE49-F238E27FC236}">
                <a16:creationId xmlns:a16="http://schemas.microsoft.com/office/drawing/2014/main" id="{7D836AAA-FC68-40C9-BB8F-9EFE304C14F0}"/>
              </a:ext>
            </a:extLst>
          </p:cNvPr>
          <p:cNvSpPr/>
          <p:nvPr/>
        </p:nvSpPr>
        <p:spPr>
          <a:xfrm>
            <a:off x="17458022" y="11081829"/>
            <a:ext cx="475700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the </a:t>
            </a:r>
            <a:r>
              <a:rPr lang="en-US" sz="2400" dirty="0" err="1">
                <a:solidFill>
                  <a:schemeClr val="tx1">
                    <a:lumMod val="85000"/>
                    <a:lumOff val="15000"/>
                  </a:schemeClr>
                </a:solidFill>
              </a:rPr>
              <a:t>formabout</a:t>
            </a:r>
            <a:r>
              <a:rPr lang="en-US" sz="2400" dirty="0">
                <a:solidFill>
                  <a:schemeClr val="tx1">
                    <a:lumMod val="85000"/>
                    <a:lumOff val="15000"/>
                  </a:schemeClr>
                </a:solidFill>
              </a:rPr>
              <a:t> critically. Intelligence plus is character - that is the</a:t>
            </a:r>
          </a:p>
        </p:txBody>
      </p:sp>
      <p:sp>
        <p:nvSpPr>
          <p:cNvPr id="63" name="Rectangle 62">
            <a:extLst>
              <a:ext uri="{FF2B5EF4-FFF2-40B4-BE49-F238E27FC236}">
                <a16:creationId xmlns:a16="http://schemas.microsoft.com/office/drawing/2014/main" id="{A704851F-B0F4-414D-BD97-4AD0DCF603AD}"/>
              </a:ext>
            </a:extLst>
          </p:cNvPr>
          <p:cNvSpPr/>
          <p:nvPr/>
        </p:nvSpPr>
        <p:spPr>
          <a:xfrm>
            <a:off x="22932631" y="11081829"/>
            <a:ext cx="4757005" cy="2799869"/>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the </a:t>
            </a:r>
            <a:r>
              <a:rPr lang="en-US" sz="2400" dirty="0" err="1">
                <a:solidFill>
                  <a:schemeClr val="tx1">
                    <a:lumMod val="85000"/>
                    <a:lumOff val="15000"/>
                  </a:schemeClr>
                </a:solidFill>
              </a:rPr>
              <a:t>formabout</a:t>
            </a:r>
            <a:r>
              <a:rPr lang="en-US" sz="2400" dirty="0">
                <a:solidFill>
                  <a:schemeClr val="tx1">
                    <a:lumMod val="85000"/>
                    <a:lumOff val="15000"/>
                  </a:schemeClr>
                </a:solidFill>
              </a:rPr>
              <a:t> critically. Intelligence plus is character - that is the</a:t>
            </a:r>
          </a:p>
        </p:txBody>
      </p:sp>
    </p:spTree>
    <p:extLst>
      <p:ext uri="{BB962C8B-B14F-4D97-AF65-F5344CB8AC3E}">
        <p14:creationId xmlns:p14="http://schemas.microsoft.com/office/powerpoint/2010/main" val="286212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158A0-255C-40A3-82DC-BBBD8F858B65}"/>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16</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D20B8525-711A-45F1-BBB3-25957C4CCABA}"/>
              </a:ext>
            </a:extLst>
          </p:cNvPr>
          <p:cNvSpPr>
            <a:spLocks noGrp="1"/>
          </p:cNvSpPr>
          <p:nvPr>
            <p:ph type="ftr" sz="quarter" idx="3"/>
          </p:nvPr>
        </p:nvSpPr>
        <p:spPr/>
        <p:txBody>
          <a:bodyPr/>
          <a:lstStyle/>
          <a:p>
            <a:r>
              <a:rPr lang="en-US">
                <a:solidFill>
                  <a:schemeClr val="tx1">
                    <a:lumMod val="85000"/>
                    <a:lumOff val="15000"/>
                  </a:schemeClr>
                </a:solidFill>
              </a:rPr>
              <a:t>EDUCAT.COM</a:t>
            </a:r>
            <a:endParaRPr lang="en-US" dirty="0">
              <a:solidFill>
                <a:schemeClr val="tx1">
                  <a:lumMod val="85000"/>
                  <a:lumOff val="15000"/>
                </a:schemeClr>
              </a:solidFill>
            </a:endParaRPr>
          </a:p>
        </p:txBody>
      </p:sp>
      <p:sp>
        <p:nvSpPr>
          <p:cNvPr id="4" name="Freeform 58">
            <a:extLst>
              <a:ext uri="{FF2B5EF4-FFF2-40B4-BE49-F238E27FC236}">
                <a16:creationId xmlns:a16="http://schemas.microsoft.com/office/drawing/2014/main" id="{52D7FA74-9EF0-477D-A92D-4B1EDDB57CEB}"/>
              </a:ext>
            </a:extLst>
          </p:cNvPr>
          <p:cNvSpPr>
            <a:spLocks/>
          </p:cNvSpPr>
          <p:nvPr/>
        </p:nvSpPr>
        <p:spPr bwMode="auto">
          <a:xfrm>
            <a:off x="7304875" y="9578636"/>
            <a:ext cx="18502211" cy="6880564"/>
          </a:xfrm>
          <a:custGeom>
            <a:avLst/>
            <a:gdLst>
              <a:gd name="T0" fmla="*/ 0 w 4324"/>
              <a:gd name="T1" fmla="*/ 1608 h 1608"/>
              <a:gd name="T2" fmla="*/ 2267 w 4324"/>
              <a:gd name="T3" fmla="*/ 1608 h 1608"/>
              <a:gd name="T4" fmla="*/ 4324 w 4324"/>
              <a:gd name="T5" fmla="*/ 0 h 1608"/>
              <a:gd name="T6" fmla="*/ 3937 w 4324"/>
              <a:gd name="T7" fmla="*/ 0 h 1608"/>
              <a:gd name="T8" fmla="*/ 0 w 4324"/>
              <a:gd name="T9" fmla="*/ 1608 h 1608"/>
            </a:gdLst>
            <a:ahLst/>
            <a:cxnLst>
              <a:cxn ang="0">
                <a:pos x="T0" y="T1"/>
              </a:cxn>
              <a:cxn ang="0">
                <a:pos x="T2" y="T3"/>
              </a:cxn>
              <a:cxn ang="0">
                <a:pos x="T4" y="T5"/>
              </a:cxn>
              <a:cxn ang="0">
                <a:pos x="T6" y="T7"/>
              </a:cxn>
              <a:cxn ang="0">
                <a:pos x="T8" y="T9"/>
              </a:cxn>
            </a:cxnLst>
            <a:rect l="0" t="0" r="r" b="b"/>
            <a:pathLst>
              <a:path w="4324" h="1608">
                <a:moveTo>
                  <a:pt x="0" y="1608"/>
                </a:moveTo>
                <a:lnTo>
                  <a:pt x="2267" y="1608"/>
                </a:lnTo>
                <a:lnTo>
                  <a:pt x="4324" y="0"/>
                </a:lnTo>
                <a:lnTo>
                  <a:pt x="3937" y="0"/>
                </a:lnTo>
                <a:lnTo>
                  <a:pt x="0" y="1608"/>
                </a:lnTo>
                <a:close/>
              </a:path>
            </a:pathLst>
          </a:custGeom>
          <a:solidFill>
            <a:schemeClr val="bg1">
              <a:lumMod val="75000"/>
              <a:alpha val="2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9">
            <a:extLst>
              <a:ext uri="{FF2B5EF4-FFF2-40B4-BE49-F238E27FC236}">
                <a16:creationId xmlns:a16="http://schemas.microsoft.com/office/drawing/2014/main" id="{2C64FEF3-FBBB-4D96-A24F-D088019A5006}"/>
              </a:ext>
            </a:extLst>
          </p:cNvPr>
          <p:cNvSpPr>
            <a:spLocks/>
          </p:cNvSpPr>
          <p:nvPr/>
        </p:nvSpPr>
        <p:spPr bwMode="auto">
          <a:xfrm>
            <a:off x="24151131" y="4486677"/>
            <a:ext cx="4077848" cy="5091959"/>
          </a:xfrm>
          <a:custGeom>
            <a:avLst/>
            <a:gdLst>
              <a:gd name="T0" fmla="*/ 953 w 953"/>
              <a:gd name="T1" fmla="*/ 230 h 1190"/>
              <a:gd name="T2" fmla="*/ 845 w 953"/>
              <a:gd name="T3" fmla="*/ 0 h 1190"/>
              <a:gd name="T4" fmla="*/ 511 w 953"/>
              <a:gd name="T5" fmla="*/ 230 h 1190"/>
              <a:gd name="T6" fmla="*/ 619 w 953"/>
              <a:gd name="T7" fmla="*/ 230 h 1190"/>
              <a:gd name="T8" fmla="*/ 0 w 953"/>
              <a:gd name="T9" fmla="*/ 1190 h 1190"/>
              <a:gd name="T10" fmla="*/ 387 w 953"/>
              <a:gd name="T11" fmla="*/ 1190 h 1190"/>
              <a:gd name="T12" fmla="*/ 845 w 953"/>
              <a:gd name="T13" fmla="*/ 230 h 1190"/>
              <a:gd name="T14" fmla="*/ 953 w 953"/>
              <a:gd name="T15" fmla="*/ 230 h 1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3" h="1190">
                <a:moveTo>
                  <a:pt x="953" y="230"/>
                </a:moveTo>
                <a:lnTo>
                  <a:pt x="845" y="0"/>
                </a:lnTo>
                <a:lnTo>
                  <a:pt x="511" y="230"/>
                </a:lnTo>
                <a:lnTo>
                  <a:pt x="619" y="230"/>
                </a:lnTo>
                <a:lnTo>
                  <a:pt x="0" y="1190"/>
                </a:lnTo>
                <a:lnTo>
                  <a:pt x="387" y="1190"/>
                </a:lnTo>
                <a:lnTo>
                  <a:pt x="845" y="230"/>
                </a:lnTo>
                <a:lnTo>
                  <a:pt x="953" y="230"/>
                </a:lnTo>
                <a:close/>
              </a:path>
            </a:pathLst>
          </a:custGeom>
          <a:solidFill>
            <a:schemeClr val="bg1">
              <a:lumMod val="75000"/>
              <a:alpha val="3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Oval 64">
            <a:extLst>
              <a:ext uri="{FF2B5EF4-FFF2-40B4-BE49-F238E27FC236}">
                <a16:creationId xmlns:a16="http://schemas.microsoft.com/office/drawing/2014/main" id="{012A3D95-1C31-4BEC-B4FD-7D7FABFF2584}"/>
              </a:ext>
            </a:extLst>
          </p:cNvPr>
          <p:cNvSpPr>
            <a:spLocks noChangeArrowheads="1"/>
          </p:cNvSpPr>
          <p:nvPr/>
        </p:nvSpPr>
        <p:spPr bwMode="auto">
          <a:xfrm>
            <a:off x="14241066" y="14294048"/>
            <a:ext cx="3688461" cy="735981"/>
          </a:xfrm>
          <a:prstGeom prst="ellipse">
            <a:avLst/>
          </a:pr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Oval 65">
            <a:extLst>
              <a:ext uri="{FF2B5EF4-FFF2-40B4-BE49-F238E27FC236}">
                <a16:creationId xmlns:a16="http://schemas.microsoft.com/office/drawing/2014/main" id="{FE2F7E75-4266-4B8A-A735-EDBA81E84AC9}"/>
              </a:ext>
            </a:extLst>
          </p:cNvPr>
          <p:cNvSpPr>
            <a:spLocks noChangeArrowheads="1"/>
          </p:cNvSpPr>
          <p:nvPr/>
        </p:nvSpPr>
        <p:spPr bwMode="auto">
          <a:xfrm>
            <a:off x="14241066" y="10973577"/>
            <a:ext cx="3688461" cy="368846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6">
            <a:extLst>
              <a:ext uri="{FF2B5EF4-FFF2-40B4-BE49-F238E27FC236}">
                <a16:creationId xmlns:a16="http://schemas.microsoft.com/office/drawing/2014/main" id="{99C4FE8C-1502-442F-80A2-C815C4701517}"/>
              </a:ext>
            </a:extLst>
          </p:cNvPr>
          <p:cNvSpPr>
            <a:spLocks noEditPoints="1"/>
          </p:cNvSpPr>
          <p:nvPr/>
        </p:nvSpPr>
        <p:spPr bwMode="auto">
          <a:xfrm>
            <a:off x="15268016" y="11700999"/>
            <a:ext cx="1626004" cy="2361985"/>
          </a:xfrm>
          <a:custGeom>
            <a:avLst/>
            <a:gdLst>
              <a:gd name="T0" fmla="*/ 95 w 190"/>
              <a:gd name="T1" fmla="*/ 39 h 276"/>
              <a:gd name="T2" fmla="*/ 100 w 190"/>
              <a:gd name="T3" fmla="*/ 34 h 276"/>
              <a:gd name="T4" fmla="*/ 95 w 190"/>
              <a:gd name="T5" fmla="*/ 29 h 276"/>
              <a:gd name="T6" fmla="*/ 29 w 190"/>
              <a:gd name="T7" fmla="*/ 95 h 276"/>
              <a:gd name="T8" fmla="*/ 34 w 190"/>
              <a:gd name="T9" fmla="*/ 100 h 276"/>
              <a:gd name="T10" fmla="*/ 39 w 190"/>
              <a:gd name="T11" fmla="*/ 95 h 276"/>
              <a:gd name="T12" fmla="*/ 95 w 190"/>
              <a:gd name="T13" fmla="*/ 39 h 276"/>
              <a:gd name="T14" fmla="*/ 51 w 190"/>
              <a:gd name="T15" fmla="*/ 212 h 276"/>
              <a:gd name="T16" fmla="*/ 53 w 190"/>
              <a:gd name="T17" fmla="*/ 226 h 276"/>
              <a:gd name="T18" fmla="*/ 95 w 190"/>
              <a:gd name="T19" fmla="*/ 234 h 276"/>
              <a:gd name="T20" fmla="*/ 137 w 190"/>
              <a:gd name="T21" fmla="*/ 227 h 276"/>
              <a:gd name="T22" fmla="*/ 139 w 190"/>
              <a:gd name="T23" fmla="*/ 212 h 276"/>
              <a:gd name="T24" fmla="*/ 95 w 190"/>
              <a:gd name="T25" fmla="*/ 220 h 276"/>
              <a:gd name="T26" fmla="*/ 51 w 190"/>
              <a:gd name="T27" fmla="*/ 212 h 276"/>
              <a:gd name="T28" fmla="*/ 55 w 190"/>
              <a:gd name="T29" fmla="*/ 239 h 276"/>
              <a:gd name="T30" fmla="*/ 57 w 190"/>
              <a:gd name="T31" fmla="*/ 254 h 276"/>
              <a:gd name="T32" fmla="*/ 70 w 190"/>
              <a:gd name="T33" fmla="*/ 261 h 276"/>
              <a:gd name="T34" fmla="*/ 71 w 190"/>
              <a:gd name="T35" fmla="*/ 270 h 276"/>
              <a:gd name="T36" fmla="*/ 95 w 190"/>
              <a:gd name="T37" fmla="*/ 276 h 276"/>
              <a:gd name="T38" fmla="*/ 119 w 190"/>
              <a:gd name="T39" fmla="*/ 270 h 276"/>
              <a:gd name="T40" fmla="*/ 120 w 190"/>
              <a:gd name="T41" fmla="*/ 261 h 276"/>
              <a:gd name="T42" fmla="*/ 133 w 190"/>
              <a:gd name="T43" fmla="*/ 254 h 276"/>
              <a:gd name="T44" fmla="*/ 135 w 190"/>
              <a:gd name="T45" fmla="*/ 239 h 276"/>
              <a:gd name="T46" fmla="*/ 95 w 190"/>
              <a:gd name="T47" fmla="*/ 246 h 276"/>
              <a:gd name="T48" fmla="*/ 55 w 190"/>
              <a:gd name="T49" fmla="*/ 239 h 276"/>
              <a:gd name="T50" fmla="*/ 95 w 190"/>
              <a:gd name="T51" fmla="*/ 0 h 276"/>
              <a:gd name="T52" fmla="*/ 0 w 190"/>
              <a:gd name="T53" fmla="*/ 95 h 276"/>
              <a:gd name="T54" fmla="*/ 46 w 190"/>
              <a:gd name="T55" fmla="*/ 176 h 276"/>
              <a:gd name="T56" fmla="*/ 49 w 190"/>
              <a:gd name="T57" fmla="*/ 200 h 276"/>
              <a:gd name="T58" fmla="*/ 95 w 190"/>
              <a:gd name="T59" fmla="*/ 209 h 276"/>
              <a:gd name="T60" fmla="*/ 141 w 190"/>
              <a:gd name="T61" fmla="*/ 200 h 276"/>
              <a:gd name="T62" fmla="*/ 144 w 190"/>
              <a:gd name="T63" fmla="*/ 176 h 276"/>
              <a:gd name="T64" fmla="*/ 190 w 190"/>
              <a:gd name="T65" fmla="*/ 95 h 276"/>
              <a:gd name="T66" fmla="*/ 95 w 190"/>
              <a:gd name="T67" fmla="*/ 0 h 276"/>
              <a:gd name="T68" fmla="*/ 130 w 190"/>
              <a:gd name="T69" fmla="*/ 165 h 276"/>
              <a:gd name="T70" fmla="*/ 128 w 190"/>
              <a:gd name="T71" fmla="*/ 187 h 276"/>
              <a:gd name="T72" fmla="*/ 95 w 190"/>
              <a:gd name="T73" fmla="*/ 192 h 276"/>
              <a:gd name="T74" fmla="*/ 62 w 190"/>
              <a:gd name="T75" fmla="*/ 187 h 276"/>
              <a:gd name="T76" fmla="*/ 60 w 190"/>
              <a:gd name="T77" fmla="*/ 165 h 276"/>
              <a:gd name="T78" fmla="*/ 17 w 190"/>
              <a:gd name="T79" fmla="*/ 95 h 276"/>
              <a:gd name="T80" fmla="*/ 95 w 190"/>
              <a:gd name="T81" fmla="*/ 17 h 276"/>
              <a:gd name="T82" fmla="*/ 173 w 190"/>
              <a:gd name="T83" fmla="*/ 95 h 276"/>
              <a:gd name="T84" fmla="*/ 130 w 190"/>
              <a:gd name="T85" fmla="*/ 165 h 276"/>
              <a:gd name="T86" fmla="*/ 116 w 190"/>
              <a:gd name="T87" fmla="*/ 130 h 276"/>
              <a:gd name="T88" fmla="*/ 95 w 190"/>
              <a:gd name="T89" fmla="*/ 92 h 276"/>
              <a:gd name="T90" fmla="*/ 74 w 190"/>
              <a:gd name="T91" fmla="*/ 130 h 276"/>
              <a:gd name="T92" fmla="*/ 65 w 190"/>
              <a:gd name="T93" fmla="*/ 111 h 276"/>
              <a:gd name="T94" fmla="*/ 52 w 190"/>
              <a:gd name="T95" fmla="*/ 118 h 276"/>
              <a:gd name="T96" fmla="*/ 73 w 190"/>
              <a:gd name="T97" fmla="*/ 163 h 276"/>
              <a:gd name="T98" fmla="*/ 95 w 190"/>
              <a:gd name="T99" fmla="*/ 123 h 276"/>
              <a:gd name="T100" fmla="*/ 117 w 190"/>
              <a:gd name="T101" fmla="*/ 163 h 276"/>
              <a:gd name="T102" fmla="*/ 139 w 190"/>
              <a:gd name="T103" fmla="*/ 118 h 276"/>
              <a:gd name="T104" fmla="*/ 125 w 190"/>
              <a:gd name="T105" fmla="*/ 111 h 276"/>
              <a:gd name="T106" fmla="*/ 116 w 190"/>
              <a:gd name="T107" fmla="*/ 13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276">
                <a:moveTo>
                  <a:pt x="95" y="39"/>
                </a:moveTo>
                <a:cubicBezTo>
                  <a:pt x="98" y="39"/>
                  <a:pt x="100" y="37"/>
                  <a:pt x="100" y="34"/>
                </a:cubicBezTo>
                <a:cubicBezTo>
                  <a:pt x="100" y="31"/>
                  <a:pt x="98" y="29"/>
                  <a:pt x="95" y="29"/>
                </a:cubicBezTo>
                <a:cubicBezTo>
                  <a:pt x="59" y="29"/>
                  <a:pt x="29" y="59"/>
                  <a:pt x="29" y="95"/>
                </a:cubicBezTo>
                <a:cubicBezTo>
                  <a:pt x="29" y="98"/>
                  <a:pt x="31" y="100"/>
                  <a:pt x="34" y="100"/>
                </a:cubicBezTo>
                <a:cubicBezTo>
                  <a:pt x="37" y="100"/>
                  <a:pt x="39" y="98"/>
                  <a:pt x="39" y="95"/>
                </a:cubicBezTo>
                <a:cubicBezTo>
                  <a:pt x="39" y="64"/>
                  <a:pt x="64" y="39"/>
                  <a:pt x="95" y="39"/>
                </a:cubicBezTo>
                <a:close/>
                <a:moveTo>
                  <a:pt x="51" y="212"/>
                </a:moveTo>
                <a:cubicBezTo>
                  <a:pt x="53" y="226"/>
                  <a:pt x="53" y="226"/>
                  <a:pt x="53" y="226"/>
                </a:cubicBezTo>
                <a:cubicBezTo>
                  <a:pt x="66" y="232"/>
                  <a:pt x="80" y="234"/>
                  <a:pt x="95" y="234"/>
                </a:cubicBezTo>
                <a:cubicBezTo>
                  <a:pt x="110" y="234"/>
                  <a:pt x="125" y="232"/>
                  <a:pt x="137" y="227"/>
                </a:cubicBezTo>
                <a:cubicBezTo>
                  <a:pt x="139" y="212"/>
                  <a:pt x="139" y="212"/>
                  <a:pt x="139" y="212"/>
                </a:cubicBezTo>
                <a:cubicBezTo>
                  <a:pt x="126" y="217"/>
                  <a:pt x="111" y="220"/>
                  <a:pt x="95" y="220"/>
                </a:cubicBezTo>
                <a:cubicBezTo>
                  <a:pt x="79" y="220"/>
                  <a:pt x="64" y="217"/>
                  <a:pt x="51" y="212"/>
                </a:cubicBezTo>
                <a:close/>
                <a:moveTo>
                  <a:pt x="55" y="239"/>
                </a:moveTo>
                <a:cubicBezTo>
                  <a:pt x="57" y="254"/>
                  <a:pt x="57" y="254"/>
                  <a:pt x="57" y="254"/>
                </a:cubicBezTo>
                <a:cubicBezTo>
                  <a:pt x="57" y="254"/>
                  <a:pt x="60" y="258"/>
                  <a:pt x="70" y="261"/>
                </a:cubicBezTo>
                <a:cubicBezTo>
                  <a:pt x="71" y="270"/>
                  <a:pt x="71" y="270"/>
                  <a:pt x="71" y="270"/>
                </a:cubicBezTo>
                <a:cubicBezTo>
                  <a:pt x="71" y="270"/>
                  <a:pt x="76" y="276"/>
                  <a:pt x="95" y="276"/>
                </a:cubicBezTo>
                <a:cubicBezTo>
                  <a:pt x="114" y="276"/>
                  <a:pt x="119" y="270"/>
                  <a:pt x="119" y="270"/>
                </a:cubicBezTo>
                <a:cubicBezTo>
                  <a:pt x="120" y="261"/>
                  <a:pt x="120" y="261"/>
                  <a:pt x="120" y="261"/>
                </a:cubicBezTo>
                <a:cubicBezTo>
                  <a:pt x="130" y="258"/>
                  <a:pt x="133" y="254"/>
                  <a:pt x="133" y="254"/>
                </a:cubicBezTo>
                <a:cubicBezTo>
                  <a:pt x="135" y="239"/>
                  <a:pt x="135" y="239"/>
                  <a:pt x="135" y="239"/>
                </a:cubicBezTo>
                <a:cubicBezTo>
                  <a:pt x="123" y="243"/>
                  <a:pt x="109" y="246"/>
                  <a:pt x="95" y="246"/>
                </a:cubicBezTo>
                <a:cubicBezTo>
                  <a:pt x="81" y="246"/>
                  <a:pt x="67" y="243"/>
                  <a:pt x="55" y="239"/>
                </a:cubicBezTo>
                <a:close/>
                <a:moveTo>
                  <a:pt x="95" y="0"/>
                </a:moveTo>
                <a:cubicBezTo>
                  <a:pt x="43" y="0"/>
                  <a:pt x="0" y="42"/>
                  <a:pt x="0" y="95"/>
                </a:cubicBezTo>
                <a:cubicBezTo>
                  <a:pt x="0" y="129"/>
                  <a:pt x="18" y="159"/>
                  <a:pt x="46" y="176"/>
                </a:cubicBezTo>
                <a:cubicBezTo>
                  <a:pt x="49" y="200"/>
                  <a:pt x="49" y="200"/>
                  <a:pt x="49" y="200"/>
                </a:cubicBezTo>
                <a:cubicBezTo>
                  <a:pt x="63" y="206"/>
                  <a:pt x="78" y="209"/>
                  <a:pt x="95" y="209"/>
                </a:cubicBezTo>
                <a:cubicBezTo>
                  <a:pt x="112" y="209"/>
                  <a:pt x="128" y="206"/>
                  <a:pt x="141" y="200"/>
                </a:cubicBezTo>
                <a:cubicBezTo>
                  <a:pt x="144" y="176"/>
                  <a:pt x="144" y="176"/>
                  <a:pt x="144" y="176"/>
                </a:cubicBezTo>
                <a:cubicBezTo>
                  <a:pt x="172" y="159"/>
                  <a:pt x="190" y="129"/>
                  <a:pt x="190" y="95"/>
                </a:cubicBezTo>
                <a:cubicBezTo>
                  <a:pt x="190" y="42"/>
                  <a:pt x="148" y="0"/>
                  <a:pt x="95" y="0"/>
                </a:cubicBezTo>
                <a:close/>
                <a:moveTo>
                  <a:pt x="130" y="165"/>
                </a:moveTo>
                <a:cubicBezTo>
                  <a:pt x="128" y="187"/>
                  <a:pt x="128" y="187"/>
                  <a:pt x="128" y="187"/>
                </a:cubicBezTo>
                <a:cubicBezTo>
                  <a:pt x="128" y="187"/>
                  <a:pt x="119" y="192"/>
                  <a:pt x="95" y="192"/>
                </a:cubicBezTo>
                <a:cubicBezTo>
                  <a:pt x="71" y="192"/>
                  <a:pt x="62" y="187"/>
                  <a:pt x="62" y="187"/>
                </a:cubicBezTo>
                <a:cubicBezTo>
                  <a:pt x="60" y="165"/>
                  <a:pt x="60" y="165"/>
                  <a:pt x="60" y="165"/>
                </a:cubicBezTo>
                <a:cubicBezTo>
                  <a:pt x="35" y="152"/>
                  <a:pt x="17" y="125"/>
                  <a:pt x="17" y="95"/>
                </a:cubicBezTo>
                <a:cubicBezTo>
                  <a:pt x="17" y="52"/>
                  <a:pt x="52" y="17"/>
                  <a:pt x="95" y="17"/>
                </a:cubicBezTo>
                <a:cubicBezTo>
                  <a:pt x="138" y="17"/>
                  <a:pt x="173" y="52"/>
                  <a:pt x="173" y="95"/>
                </a:cubicBezTo>
                <a:cubicBezTo>
                  <a:pt x="173" y="125"/>
                  <a:pt x="156" y="152"/>
                  <a:pt x="130" y="165"/>
                </a:cubicBezTo>
                <a:close/>
                <a:moveTo>
                  <a:pt x="116" y="130"/>
                </a:moveTo>
                <a:cubicBezTo>
                  <a:pt x="95" y="92"/>
                  <a:pt x="95" y="92"/>
                  <a:pt x="95" y="92"/>
                </a:cubicBezTo>
                <a:cubicBezTo>
                  <a:pt x="74" y="130"/>
                  <a:pt x="74" y="130"/>
                  <a:pt x="74" y="130"/>
                </a:cubicBezTo>
                <a:cubicBezTo>
                  <a:pt x="65" y="111"/>
                  <a:pt x="65" y="111"/>
                  <a:pt x="65" y="111"/>
                </a:cubicBezTo>
                <a:cubicBezTo>
                  <a:pt x="52" y="118"/>
                  <a:pt x="52" y="118"/>
                  <a:pt x="52" y="118"/>
                </a:cubicBezTo>
                <a:cubicBezTo>
                  <a:pt x="73" y="163"/>
                  <a:pt x="73" y="163"/>
                  <a:pt x="73" y="163"/>
                </a:cubicBezTo>
                <a:cubicBezTo>
                  <a:pt x="95" y="123"/>
                  <a:pt x="95" y="123"/>
                  <a:pt x="95" y="123"/>
                </a:cubicBezTo>
                <a:cubicBezTo>
                  <a:pt x="117" y="163"/>
                  <a:pt x="117" y="163"/>
                  <a:pt x="117" y="163"/>
                </a:cubicBezTo>
                <a:cubicBezTo>
                  <a:pt x="139" y="118"/>
                  <a:pt x="139" y="118"/>
                  <a:pt x="139" y="118"/>
                </a:cubicBezTo>
                <a:cubicBezTo>
                  <a:pt x="125" y="111"/>
                  <a:pt x="125" y="111"/>
                  <a:pt x="125" y="111"/>
                </a:cubicBezTo>
                <a:lnTo>
                  <a:pt x="116" y="1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67">
            <a:extLst>
              <a:ext uri="{FF2B5EF4-FFF2-40B4-BE49-F238E27FC236}">
                <a16:creationId xmlns:a16="http://schemas.microsoft.com/office/drawing/2014/main" id="{183BEF4E-4A01-4BD4-BFF8-50E8F3492F2F}"/>
              </a:ext>
            </a:extLst>
          </p:cNvPr>
          <p:cNvSpPr>
            <a:spLocks noChangeArrowheads="1"/>
          </p:cNvSpPr>
          <p:nvPr/>
        </p:nvSpPr>
        <p:spPr bwMode="auto">
          <a:xfrm>
            <a:off x="18023664" y="12428422"/>
            <a:ext cx="2815554" cy="556264"/>
          </a:xfrm>
          <a:prstGeom prst="ellipse">
            <a:avLst/>
          </a:pr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Oval 68">
            <a:extLst>
              <a:ext uri="{FF2B5EF4-FFF2-40B4-BE49-F238E27FC236}">
                <a16:creationId xmlns:a16="http://schemas.microsoft.com/office/drawing/2014/main" id="{4CEE7D44-E184-4FA0-94B4-9753F5F7C278}"/>
              </a:ext>
            </a:extLst>
          </p:cNvPr>
          <p:cNvSpPr>
            <a:spLocks noChangeArrowheads="1"/>
          </p:cNvSpPr>
          <p:nvPr/>
        </p:nvSpPr>
        <p:spPr bwMode="auto">
          <a:xfrm>
            <a:off x="18023664" y="9895279"/>
            <a:ext cx="2815554" cy="2806996"/>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9">
            <a:extLst>
              <a:ext uri="{FF2B5EF4-FFF2-40B4-BE49-F238E27FC236}">
                <a16:creationId xmlns:a16="http://schemas.microsoft.com/office/drawing/2014/main" id="{347F21E8-0775-457E-A6BA-1446240E6653}"/>
              </a:ext>
            </a:extLst>
          </p:cNvPr>
          <p:cNvSpPr>
            <a:spLocks noEditPoints="1"/>
          </p:cNvSpPr>
          <p:nvPr/>
        </p:nvSpPr>
        <p:spPr bwMode="auto">
          <a:xfrm>
            <a:off x="18751087" y="10537123"/>
            <a:ext cx="1360708" cy="1711583"/>
          </a:xfrm>
          <a:custGeom>
            <a:avLst/>
            <a:gdLst>
              <a:gd name="T0" fmla="*/ 80 w 159"/>
              <a:gd name="T1" fmla="*/ 102 h 200"/>
              <a:gd name="T2" fmla="*/ 39 w 159"/>
              <a:gd name="T3" fmla="*/ 143 h 200"/>
              <a:gd name="T4" fmla="*/ 80 w 159"/>
              <a:gd name="T5" fmla="*/ 184 h 200"/>
              <a:gd name="T6" fmla="*/ 121 w 159"/>
              <a:gd name="T7" fmla="*/ 143 h 200"/>
              <a:gd name="T8" fmla="*/ 80 w 159"/>
              <a:gd name="T9" fmla="*/ 102 h 200"/>
              <a:gd name="T10" fmla="*/ 80 w 159"/>
              <a:gd name="T11" fmla="*/ 180 h 200"/>
              <a:gd name="T12" fmla="*/ 43 w 159"/>
              <a:gd name="T13" fmla="*/ 143 h 200"/>
              <a:gd name="T14" fmla="*/ 80 w 159"/>
              <a:gd name="T15" fmla="*/ 106 h 200"/>
              <a:gd name="T16" fmla="*/ 117 w 159"/>
              <a:gd name="T17" fmla="*/ 143 h 200"/>
              <a:gd name="T18" fmla="*/ 80 w 159"/>
              <a:gd name="T19" fmla="*/ 180 h 200"/>
              <a:gd name="T20" fmla="*/ 159 w 159"/>
              <a:gd name="T21" fmla="*/ 31 h 200"/>
              <a:gd name="T22" fmla="*/ 149 w 159"/>
              <a:gd name="T23" fmla="*/ 21 h 200"/>
              <a:gd name="T24" fmla="*/ 112 w 159"/>
              <a:gd name="T25" fmla="*/ 96 h 200"/>
              <a:gd name="T26" fmla="*/ 100 w 159"/>
              <a:gd name="T27" fmla="*/ 90 h 200"/>
              <a:gd name="T28" fmla="*/ 139 w 159"/>
              <a:gd name="T29" fmla="*/ 10 h 200"/>
              <a:gd name="T30" fmla="*/ 128 w 159"/>
              <a:gd name="T31" fmla="*/ 0 h 200"/>
              <a:gd name="T32" fmla="*/ 31 w 159"/>
              <a:gd name="T33" fmla="*/ 0 h 200"/>
              <a:gd name="T34" fmla="*/ 21 w 159"/>
              <a:gd name="T35" fmla="*/ 10 h 200"/>
              <a:gd name="T36" fmla="*/ 60 w 159"/>
              <a:gd name="T37" fmla="*/ 90 h 200"/>
              <a:gd name="T38" fmla="*/ 47 w 159"/>
              <a:gd name="T39" fmla="*/ 96 h 200"/>
              <a:gd name="T40" fmla="*/ 11 w 159"/>
              <a:gd name="T41" fmla="*/ 21 h 200"/>
              <a:gd name="T42" fmla="*/ 0 w 159"/>
              <a:gd name="T43" fmla="*/ 31 h 200"/>
              <a:gd name="T44" fmla="*/ 37 w 159"/>
              <a:gd name="T45" fmla="*/ 106 h 200"/>
              <a:gd name="T46" fmla="*/ 23 w 159"/>
              <a:gd name="T47" fmla="*/ 143 h 200"/>
              <a:gd name="T48" fmla="*/ 80 w 159"/>
              <a:gd name="T49" fmla="*/ 200 h 200"/>
              <a:gd name="T50" fmla="*/ 137 w 159"/>
              <a:gd name="T51" fmla="*/ 143 h 200"/>
              <a:gd name="T52" fmla="*/ 123 w 159"/>
              <a:gd name="T53" fmla="*/ 106 h 200"/>
              <a:gd name="T54" fmla="*/ 159 w 159"/>
              <a:gd name="T55" fmla="*/ 31 h 200"/>
              <a:gd name="T56" fmla="*/ 38 w 159"/>
              <a:gd name="T57" fmla="*/ 14 h 200"/>
              <a:gd name="T58" fmla="*/ 121 w 159"/>
              <a:gd name="T59" fmla="*/ 14 h 200"/>
              <a:gd name="T60" fmla="*/ 114 w 159"/>
              <a:gd name="T61" fmla="*/ 29 h 200"/>
              <a:gd name="T62" fmla="*/ 45 w 159"/>
              <a:gd name="T63" fmla="*/ 29 h 200"/>
              <a:gd name="T64" fmla="*/ 38 w 159"/>
              <a:gd name="T65" fmla="*/ 14 h 200"/>
              <a:gd name="T66" fmla="*/ 52 w 159"/>
              <a:gd name="T67" fmla="*/ 43 h 200"/>
              <a:gd name="T68" fmla="*/ 107 w 159"/>
              <a:gd name="T69" fmla="*/ 43 h 200"/>
              <a:gd name="T70" fmla="*/ 86 w 159"/>
              <a:gd name="T71" fmla="*/ 86 h 200"/>
              <a:gd name="T72" fmla="*/ 80 w 159"/>
              <a:gd name="T73" fmla="*/ 86 h 200"/>
              <a:gd name="T74" fmla="*/ 73 w 159"/>
              <a:gd name="T75" fmla="*/ 86 h 200"/>
              <a:gd name="T76" fmla="*/ 52 w 159"/>
              <a:gd name="T77" fmla="*/ 43 h 200"/>
              <a:gd name="T78" fmla="*/ 125 w 159"/>
              <a:gd name="T79" fmla="*/ 143 h 200"/>
              <a:gd name="T80" fmla="*/ 80 w 159"/>
              <a:gd name="T81" fmla="*/ 188 h 200"/>
              <a:gd name="T82" fmla="*/ 35 w 159"/>
              <a:gd name="T83" fmla="*/ 143 h 200"/>
              <a:gd name="T84" fmla="*/ 80 w 159"/>
              <a:gd name="T85" fmla="*/ 98 h 200"/>
              <a:gd name="T86" fmla="*/ 125 w 159"/>
              <a:gd name="T87" fmla="*/ 143 h 200"/>
              <a:gd name="T88" fmla="*/ 86 w 159"/>
              <a:gd name="T89" fmla="*/ 119 h 200"/>
              <a:gd name="T90" fmla="*/ 80 w 159"/>
              <a:gd name="T91" fmla="*/ 119 h 200"/>
              <a:gd name="T92" fmla="*/ 67 w 159"/>
              <a:gd name="T93" fmla="*/ 126 h 200"/>
              <a:gd name="T94" fmla="*/ 67 w 159"/>
              <a:gd name="T95" fmla="*/ 133 h 200"/>
              <a:gd name="T96" fmla="*/ 77 w 159"/>
              <a:gd name="T97" fmla="*/ 133 h 200"/>
              <a:gd name="T98" fmla="*/ 77 w 159"/>
              <a:gd name="T99" fmla="*/ 161 h 200"/>
              <a:gd name="T100" fmla="*/ 71 w 159"/>
              <a:gd name="T101" fmla="*/ 161 h 200"/>
              <a:gd name="T102" fmla="*/ 71 w 159"/>
              <a:gd name="T103" fmla="*/ 167 h 200"/>
              <a:gd name="T104" fmla="*/ 92 w 159"/>
              <a:gd name="T105" fmla="*/ 167 h 200"/>
              <a:gd name="T106" fmla="*/ 92 w 159"/>
              <a:gd name="T107" fmla="*/ 161 h 200"/>
              <a:gd name="T108" fmla="*/ 86 w 159"/>
              <a:gd name="T109" fmla="*/ 161 h 200"/>
              <a:gd name="T110" fmla="*/ 86 w 159"/>
              <a:gd name="T111"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9" h="200">
                <a:moveTo>
                  <a:pt x="80" y="102"/>
                </a:moveTo>
                <a:cubicBezTo>
                  <a:pt x="57" y="102"/>
                  <a:pt x="39" y="120"/>
                  <a:pt x="39" y="143"/>
                </a:cubicBezTo>
                <a:cubicBezTo>
                  <a:pt x="39" y="166"/>
                  <a:pt x="57" y="184"/>
                  <a:pt x="80" y="184"/>
                </a:cubicBezTo>
                <a:cubicBezTo>
                  <a:pt x="102" y="184"/>
                  <a:pt x="121" y="166"/>
                  <a:pt x="121" y="143"/>
                </a:cubicBezTo>
                <a:cubicBezTo>
                  <a:pt x="121" y="120"/>
                  <a:pt x="102" y="102"/>
                  <a:pt x="80" y="102"/>
                </a:cubicBezTo>
                <a:close/>
                <a:moveTo>
                  <a:pt x="80" y="180"/>
                </a:moveTo>
                <a:cubicBezTo>
                  <a:pt x="60" y="180"/>
                  <a:pt x="43" y="163"/>
                  <a:pt x="43" y="143"/>
                </a:cubicBezTo>
                <a:cubicBezTo>
                  <a:pt x="43" y="123"/>
                  <a:pt x="60" y="106"/>
                  <a:pt x="80" y="106"/>
                </a:cubicBezTo>
                <a:cubicBezTo>
                  <a:pt x="100" y="106"/>
                  <a:pt x="117" y="123"/>
                  <a:pt x="117" y="143"/>
                </a:cubicBezTo>
                <a:cubicBezTo>
                  <a:pt x="117" y="163"/>
                  <a:pt x="100" y="180"/>
                  <a:pt x="80" y="180"/>
                </a:cubicBezTo>
                <a:close/>
                <a:moveTo>
                  <a:pt x="159" y="31"/>
                </a:moveTo>
                <a:cubicBezTo>
                  <a:pt x="149" y="21"/>
                  <a:pt x="149" y="21"/>
                  <a:pt x="149" y="21"/>
                </a:cubicBezTo>
                <a:cubicBezTo>
                  <a:pt x="112" y="96"/>
                  <a:pt x="112" y="96"/>
                  <a:pt x="112" y="96"/>
                </a:cubicBezTo>
                <a:cubicBezTo>
                  <a:pt x="108" y="94"/>
                  <a:pt x="104" y="91"/>
                  <a:pt x="100" y="90"/>
                </a:cubicBezTo>
                <a:cubicBezTo>
                  <a:pt x="139" y="10"/>
                  <a:pt x="139" y="10"/>
                  <a:pt x="139" y="10"/>
                </a:cubicBezTo>
                <a:cubicBezTo>
                  <a:pt x="128" y="0"/>
                  <a:pt x="128" y="0"/>
                  <a:pt x="128" y="0"/>
                </a:cubicBezTo>
                <a:cubicBezTo>
                  <a:pt x="31" y="0"/>
                  <a:pt x="31" y="0"/>
                  <a:pt x="31" y="0"/>
                </a:cubicBezTo>
                <a:cubicBezTo>
                  <a:pt x="21" y="10"/>
                  <a:pt x="21" y="10"/>
                  <a:pt x="21" y="10"/>
                </a:cubicBezTo>
                <a:cubicBezTo>
                  <a:pt x="60" y="90"/>
                  <a:pt x="60" y="90"/>
                  <a:pt x="60" y="90"/>
                </a:cubicBezTo>
                <a:cubicBezTo>
                  <a:pt x="55" y="91"/>
                  <a:pt x="51" y="94"/>
                  <a:pt x="47" y="96"/>
                </a:cubicBezTo>
                <a:cubicBezTo>
                  <a:pt x="11" y="21"/>
                  <a:pt x="11" y="21"/>
                  <a:pt x="11" y="21"/>
                </a:cubicBezTo>
                <a:cubicBezTo>
                  <a:pt x="0" y="31"/>
                  <a:pt x="0" y="31"/>
                  <a:pt x="0" y="31"/>
                </a:cubicBezTo>
                <a:cubicBezTo>
                  <a:pt x="37" y="106"/>
                  <a:pt x="37" y="106"/>
                  <a:pt x="37" y="106"/>
                </a:cubicBezTo>
                <a:cubicBezTo>
                  <a:pt x="28" y="116"/>
                  <a:pt x="23" y="129"/>
                  <a:pt x="23" y="143"/>
                </a:cubicBezTo>
                <a:cubicBezTo>
                  <a:pt x="23" y="175"/>
                  <a:pt x="48" y="200"/>
                  <a:pt x="80" y="200"/>
                </a:cubicBezTo>
                <a:cubicBezTo>
                  <a:pt x="111" y="200"/>
                  <a:pt x="137" y="175"/>
                  <a:pt x="137" y="143"/>
                </a:cubicBezTo>
                <a:cubicBezTo>
                  <a:pt x="137" y="129"/>
                  <a:pt x="132" y="116"/>
                  <a:pt x="123" y="106"/>
                </a:cubicBezTo>
                <a:lnTo>
                  <a:pt x="159" y="31"/>
                </a:lnTo>
                <a:close/>
                <a:moveTo>
                  <a:pt x="38" y="14"/>
                </a:moveTo>
                <a:cubicBezTo>
                  <a:pt x="121" y="14"/>
                  <a:pt x="121" y="14"/>
                  <a:pt x="121" y="14"/>
                </a:cubicBezTo>
                <a:cubicBezTo>
                  <a:pt x="114" y="29"/>
                  <a:pt x="114" y="29"/>
                  <a:pt x="114" y="29"/>
                </a:cubicBezTo>
                <a:cubicBezTo>
                  <a:pt x="45" y="29"/>
                  <a:pt x="45" y="29"/>
                  <a:pt x="45" y="29"/>
                </a:cubicBezTo>
                <a:lnTo>
                  <a:pt x="38" y="14"/>
                </a:lnTo>
                <a:close/>
                <a:moveTo>
                  <a:pt x="52" y="43"/>
                </a:moveTo>
                <a:cubicBezTo>
                  <a:pt x="107" y="43"/>
                  <a:pt x="107" y="43"/>
                  <a:pt x="107" y="43"/>
                </a:cubicBezTo>
                <a:cubicBezTo>
                  <a:pt x="86" y="86"/>
                  <a:pt x="86" y="86"/>
                  <a:pt x="86" y="86"/>
                </a:cubicBezTo>
                <a:cubicBezTo>
                  <a:pt x="84" y="86"/>
                  <a:pt x="82" y="86"/>
                  <a:pt x="80" y="86"/>
                </a:cubicBezTo>
                <a:cubicBezTo>
                  <a:pt x="78" y="86"/>
                  <a:pt x="76" y="86"/>
                  <a:pt x="73" y="86"/>
                </a:cubicBezTo>
                <a:lnTo>
                  <a:pt x="52" y="43"/>
                </a:lnTo>
                <a:close/>
                <a:moveTo>
                  <a:pt x="125" y="143"/>
                </a:moveTo>
                <a:cubicBezTo>
                  <a:pt x="125" y="168"/>
                  <a:pt x="104" y="188"/>
                  <a:pt x="80" y="188"/>
                </a:cubicBezTo>
                <a:cubicBezTo>
                  <a:pt x="55" y="188"/>
                  <a:pt x="35" y="168"/>
                  <a:pt x="35" y="143"/>
                </a:cubicBezTo>
                <a:cubicBezTo>
                  <a:pt x="35" y="118"/>
                  <a:pt x="55" y="98"/>
                  <a:pt x="80" y="98"/>
                </a:cubicBezTo>
                <a:cubicBezTo>
                  <a:pt x="104" y="98"/>
                  <a:pt x="125" y="118"/>
                  <a:pt x="125" y="143"/>
                </a:cubicBezTo>
                <a:close/>
                <a:moveTo>
                  <a:pt x="86" y="119"/>
                </a:moveTo>
                <a:cubicBezTo>
                  <a:pt x="80" y="119"/>
                  <a:pt x="80" y="119"/>
                  <a:pt x="80" y="119"/>
                </a:cubicBezTo>
                <a:cubicBezTo>
                  <a:pt x="80" y="119"/>
                  <a:pt x="77" y="126"/>
                  <a:pt x="67" y="126"/>
                </a:cubicBezTo>
                <a:cubicBezTo>
                  <a:pt x="67" y="133"/>
                  <a:pt x="67" y="133"/>
                  <a:pt x="67" y="133"/>
                </a:cubicBezTo>
                <a:cubicBezTo>
                  <a:pt x="77" y="133"/>
                  <a:pt x="77" y="133"/>
                  <a:pt x="77" y="133"/>
                </a:cubicBezTo>
                <a:cubicBezTo>
                  <a:pt x="77" y="161"/>
                  <a:pt x="77" y="161"/>
                  <a:pt x="77" y="161"/>
                </a:cubicBezTo>
                <a:cubicBezTo>
                  <a:pt x="71" y="161"/>
                  <a:pt x="71" y="161"/>
                  <a:pt x="71" y="161"/>
                </a:cubicBezTo>
                <a:cubicBezTo>
                  <a:pt x="71" y="167"/>
                  <a:pt x="71" y="167"/>
                  <a:pt x="71" y="167"/>
                </a:cubicBezTo>
                <a:cubicBezTo>
                  <a:pt x="92" y="167"/>
                  <a:pt x="92" y="167"/>
                  <a:pt x="92" y="167"/>
                </a:cubicBezTo>
                <a:cubicBezTo>
                  <a:pt x="92" y="161"/>
                  <a:pt x="92" y="161"/>
                  <a:pt x="92" y="161"/>
                </a:cubicBezTo>
                <a:cubicBezTo>
                  <a:pt x="86" y="161"/>
                  <a:pt x="86" y="161"/>
                  <a:pt x="86" y="161"/>
                </a:cubicBezTo>
                <a:lnTo>
                  <a:pt x="86"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Oval 70">
            <a:extLst>
              <a:ext uri="{FF2B5EF4-FFF2-40B4-BE49-F238E27FC236}">
                <a16:creationId xmlns:a16="http://schemas.microsoft.com/office/drawing/2014/main" id="{A3E2976D-A8F1-4BEB-BDD4-16383D753DD5}"/>
              </a:ext>
            </a:extLst>
          </p:cNvPr>
          <p:cNvSpPr>
            <a:spLocks noChangeArrowheads="1"/>
          </p:cNvSpPr>
          <p:nvPr/>
        </p:nvSpPr>
        <p:spPr bwMode="auto">
          <a:xfrm>
            <a:off x="21053166" y="11024924"/>
            <a:ext cx="2139479" cy="427896"/>
          </a:xfrm>
          <a:prstGeom prst="ellipse">
            <a:avLst/>
          </a:pr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Oval 71">
            <a:extLst>
              <a:ext uri="{FF2B5EF4-FFF2-40B4-BE49-F238E27FC236}">
                <a16:creationId xmlns:a16="http://schemas.microsoft.com/office/drawing/2014/main" id="{6EF7AAA3-12E2-4DAC-85A6-7D1580048BB9}"/>
              </a:ext>
            </a:extLst>
          </p:cNvPr>
          <p:cNvSpPr>
            <a:spLocks noChangeArrowheads="1"/>
          </p:cNvSpPr>
          <p:nvPr/>
        </p:nvSpPr>
        <p:spPr bwMode="auto">
          <a:xfrm>
            <a:off x="21053166" y="9107951"/>
            <a:ext cx="2139479" cy="2130921"/>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2">
            <a:extLst>
              <a:ext uri="{FF2B5EF4-FFF2-40B4-BE49-F238E27FC236}">
                <a16:creationId xmlns:a16="http://schemas.microsoft.com/office/drawing/2014/main" id="{4F69A457-58DC-40C9-B4F9-F4E6BE2B0372}"/>
              </a:ext>
            </a:extLst>
          </p:cNvPr>
          <p:cNvSpPr>
            <a:spLocks noEditPoints="1"/>
          </p:cNvSpPr>
          <p:nvPr/>
        </p:nvSpPr>
        <p:spPr bwMode="auto">
          <a:xfrm>
            <a:off x="21506736" y="9672773"/>
            <a:ext cx="1223782" cy="1035508"/>
          </a:xfrm>
          <a:custGeom>
            <a:avLst/>
            <a:gdLst>
              <a:gd name="T0" fmla="*/ 115 w 143"/>
              <a:gd name="T1" fmla="*/ 3 h 121"/>
              <a:gd name="T2" fmla="*/ 109 w 143"/>
              <a:gd name="T3" fmla="*/ 9 h 121"/>
              <a:gd name="T4" fmla="*/ 116 w 143"/>
              <a:gd name="T5" fmla="*/ 14 h 121"/>
              <a:gd name="T6" fmla="*/ 122 w 143"/>
              <a:gd name="T7" fmla="*/ 13 h 121"/>
              <a:gd name="T8" fmla="*/ 69 w 143"/>
              <a:gd name="T9" fmla="*/ 66 h 121"/>
              <a:gd name="T10" fmla="*/ 38 w 143"/>
              <a:gd name="T11" fmla="*/ 35 h 121"/>
              <a:gd name="T12" fmla="*/ 3 w 143"/>
              <a:gd name="T13" fmla="*/ 71 h 121"/>
              <a:gd name="T14" fmla="*/ 3 w 143"/>
              <a:gd name="T15" fmla="*/ 79 h 121"/>
              <a:gd name="T16" fmla="*/ 11 w 143"/>
              <a:gd name="T17" fmla="*/ 79 h 121"/>
              <a:gd name="T18" fmla="*/ 38 w 143"/>
              <a:gd name="T19" fmla="*/ 51 h 121"/>
              <a:gd name="T20" fmla="*/ 69 w 143"/>
              <a:gd name="T21" fmla="*/ 82 h 121"/>
              <a:gd name="T22" fmla="*/ 130 w 143"/>
              <a:gd name="T23" fmla="*/ 21 h 121"/>
              <a:gd name="T24" fmla="*/ 129 w 143"/>
              <a:gd name="T25" fmla="*/ 28 h 121"/>
              <a:gd name="T26" fmla="*/ 134 w 143"/>
              <a:gd name="T27" fmla="*/ 34 h 121"/>
              <a:gd name="T28" fmla="*/ 135 w 143"/>
              <a:gd name="T29" fmla="*/ 34 h 121"/>
              <a:gd name="T30" fmla="*/ 141 w 143"/>
              <a:gd name="T31" fmla="*/ 29 h 121"/>
              <a:gd name="T32" fmla="*/ 143 w 143"/>
              <a:gd name="T33" fmla="*/ 0 h 121"/>
              <a:gd name="T34" fmla="*/ 115 w 143"/>
              <a:gd name="T35" fmla="*/ 3 h 121"/>
              <a:gd name="T36" fmla="*/ 51 w 143"/>
              <a:gd name="T37" fmla="*/ 79 h 121"/>
              <a:gd name="T38" fmla="*/ 51 w 143"/>
              <a:gd name="T39" fmla="*/ 121 h 121"/>
              <a:gd name="T40" fmla="*/ 83 w 143"/>
              <a:gd name="T41" fmla="*/ 121 h 121"/>
              <a:gd name="T42" fmla="*/ 83 w 143"/>
              <a:gd name="T43" fmla="*/ 83 h 121"/>
              <a:gd name="T44" fmla="*/ 69 w 143"/>
              <a:gd name="T45" fmla="*/ 97 h 121"/>
              <a:gd name="T46" fmla="*/ 51 w 143"/>
              <a:gd name="T47" fmla="*/ 79 h 121"/>
              <a:gd name="T48" fmla="*/ 7 w 143"/>
              <a:gd name="T49" fmla="*/ 116 h 121"/>
              <a:gd name="T50" fmla="*/ 12 w 143"/>
              <a:gd name="T51" fmla="*/ 121 h 121"/>
              <a:gd name="T52" fmla="*/ 38 w 143"/>
              <a:gd name="T53" fmla="*/ 121 h 121"/>
              <a:gd name="T54" fmla="*/ 38 w 143"/>
              <a:gd name="T55" fmla="*/ 66 h 121"/>
              <a:gd name="T56" fmla="*/ 7 w 143"/>
              <a:gd name="T57" fmla="*/ 98 h 121"/>
              <a:gd name="T58" fmla="*/ 7 w 143"/>
              <a:gd name="T59" fmla="*/ 116 h 121"/>
              <a:gd name="T60" fmla="*/ 96 w 143"/>
              <a:gd name="T61" fmla="*/ 70 h 121"/>
              <a:gd name="T62" fmla="*/ 96 w 143"/>
              <a:gd name="T63" fmla="*/ 121 h 121"/>
              <a:gd name="T64" fmla="*/ 122 w 143"/>
              <a:gd name="T65" fmla="*/ 121 h 121"/>
              <a:gd name="T66" fmla="*/ 127 w 143"/>
              <a:gd name="T67" fmla="*/ 116 h 121"/>
              <a:gd name="T68" fmla="*/ 127 w 143"/>
              <a:gd name="T69" fmla="*/ 66 h 121"/>
              <a:gd name="T70" fmla="*/ 127 w 143"/>
              <a:gd name="T71" fmla="*/ 39 h 121"/>
              <a:gd name="T72" fmla="*/ 100 w 143"/>
              <a:gd name="T73" fmla="*/ 66 h 121"/>
              <a:gd name="T74" fmla="*/ 96 w 143"/>
              <a:gd name="T7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21">
                <a:moveTo>
                  <a:pt x="115" y="3"/>
                </a:moveTo>
                <a:cubicBezTo>
                  <a:pt x="112" y="3"/>
                  <a:pt x="109" y="6"/>
                  <a:pt x="109" y="9"/>
                </a:cubicBezTo>
                <a:cubicBezTo>
                  <a:pt x="110" y="12"/>
                  <a:pt x="113" y="14"/>
                  <a:pt x="116" y="14"/>
                </a:cubicBezTo>
                <a:cubicBezTo>
                  <a:pt x="122" y="13"/>
                  <a:pt x="122" y="13"/>
                  <a:pt x="122" y="13"/>
                </a:cubicBezTo>
                <a:cubicBezTo>
                  <a:pt x="69" y="66"/>
                  <a:pt x="69" y="66"/>
                  <a:pt x="69" y="66"/>
                </a:cubicBezTo>
                <a:cubicBezTo>
                  <a:pt x="38" y="35"/>
                  <a:pt x="38" y="35"/>
                  <a:pt x="38" y="35"/>
                </a:cubicBezTo>
                <a:cubicBezTo>
                  <a:pt x="3" y="71"/>
                  <a:pt x="3" y="71"/>
                  <a:pt x="3" y="71"/>
                </a:cubicBezTo>
                <a:cubicBezTo>
                  <a:pt x="0" y="73"/>
                  <a:pt x="0" y="77"/>
                  <a:pt x="3" y="79"/>
                </a:cubicBezTo>
                <a:cubicBezTo>
                  <a:pt x="5" y="81"/>
                  <a:pt x="8" y="81"/>
                  <a:pt x="11" y="79"/>
                </a:cubicBezTo>
                <a:cubicBezTo>
                  <a:pt x="38" y="51"/>
                  <a:pt x="38" y="51"/>
                  <a:pt x="38" y="51"/>
                </a:cubicBezTo>
                <a:cubicBezTo>
                  <a:pt x="69" y="82"/>
                  <a:pt x="69" y="82"/>
                  <a:pt x="69" y="82"/>
                </a:cubicBezTo>
                <a:cubicBezTo>
                  <a:pt x="130" y="21"/>
                  <a:pt x="130" y="21"/>
                  <a:pt x="130" y="21"/>
                </a:cubicBezTo>
                <a:cubicBezTo>
                  <a:pt x="129" y="28"/>
                  <a:pt x="129" y="28"/>
                  <a:pt x="129" y="28"/>
                </a:cubicBezTo>
                <a:cubicBezTo>
                  <a:pt x="129" y="31"/>
                  <a:pt x="131" y="34"/>
                  <a:pt x="134" y="34"/>
                </a:cubicBezTo>
                <a:cubicBezTo>
                  <a:pt x="135" y="34"/>
                  <a:pt x="135" y="34"/>
                  <a:pt x="135" y="34"/>
                </a:cubicBezTo>
                <a:cubicBezTo>
                  <a:pt x="138" y="34"/>
                  <a:pt x="140" y="32"/>
                  <a:pt x="141" y="29"/>
                </a:cubicBezTo>
                <a:cubicBezTo>
                  <a:pt x="143" y="0"/>
                  <a:pt x="143" y="0"/>
                  <a:pt x="143" y="0"/>
                </a:cubicBezTo>
                <a:lnTo>
                  <a:pt x="115" y="3"/>
                </a:lnTo>
                <a:close/>
                <a:moveTo>
                  <a:pt x="51" y="79"/>
                </a:moveTo>
                <a:cubicBezTo>
                  <a:pt x="51" y="121"/>
                  <a:pt x="51" y="121"/>
                  <a:pt x="51" y="121"/>
                </a:cubicBezTo>
                <a:cubicBezTo>
                  <a:pt x="83" y="121"/>
                  <a:pt x="83" y="121"/>
                  <a:pt x="83" y="121"/>
                </a:cubicBezTo>
                <a:cubicBezTo>
                  <a:pt x="83" y="83"/>
                  <a:pt x="83" y="83"/>
                  <a:pt x="83" y="83"/>
                </a:cubicBezTo>
                <a:cubicBezTo>
                  <a:pt x="69" y="97"/>
                  <a:pt x="69" y="97"/>
                  <a:pt x="69" y="97"/>
                </a:cubicBezTo>
                <a:lnTo>
                  <a:pt x="51" y="79"/>
                </a:lnTo>
                <a:close/>
                <a:moveTo>
                  <a:pt x="7" y="116"/>
                </a:moveTo>
                <a:cubicBezTo>
                  <a:pt x="7" y="119"/>
                  <a:pt x="9" y="121"/>
                  <a:pt x="12" y="121"/>
                </a:cubicBezTo>
                <a:cubicBezTo>
                  <a:pt x="38" y="121"/>
                  <a:pt x="38" y="121"/>
                  <a:pt x="38" y="121"/>
                </a:cubicBezTo>
                <a:cubicBezTo>
                  <a:pt x="38" y="66"/>
                  <a:pt x="38" y="66"/>
                  <a:pt x="38" y="66"/>
                </a:cubicBezTo>
                <a:cubicBezTo>
                  <a:pt x="7" y="98"/>
                  <a:pt x="7" y="98"/>
                  <a:pt x="7" y="98"/>
                </a:cubicBezTo>
                <a:lnTo>
                  <a:pt x="7" y="116"/>
                </a:lnTo>
                <a:close/>
                <a:moveTo>
                  <a:pt x="96" y="70"/>
                </a:moveTo>
                <a:cubicBezTo>
                  <a:pt x="96" y="121"/>
                  <a:pt x="96" y="121"/>
                  <a:pt x="96" y="121"/>
                </a:cubicBezTo>
                <a:cubicBezTo>
                  <a:pt x="122" y="121"/>
                  <a:pt x="122" y="121"/>
                  <a:pt x="122" y="121"/>
                </a:cubicBezTo>
                <a:cubicBezTo>
                  <a:pt x="125" y="121"/>
                  <a:pt x="127" y="119"/>
                  <a:pt x="127" y="116"/>
                </a:cubicBezTo>
                <a:cubicBezTo>
                  <a:pt x="127" y="66"/>
                  <a:pt x="127" y="66"/>
                  <a:pt x="127" y="66"/>
                </a:cubicBezTo>
                <a:cubicBezTo>
                  <a:pt x="127" y="39"/>
                  <a:pt x="127" y="39"/>
                  <a:pt x="127" y="39"/>
                </a:cubicBezTo>
                <a:cubicBezTo>
                  <a:pt x="100" y="66"/>
                  <a:pt x="100" y="66"/>
                  <a:pt x="100" y="66"/>
                </a:cubicBezTo>
                <a:lnTo>
                  <a:pt x="96" y="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Oval 73">
            <a:extLst>
              <a:ext uri="{FF2B5EF4-FFF2-40B4-BE49-F238E27FC236}">
                <a16:creationId xmlns:a16="http://schemas.microsoft.com/office/drawing/2014/main" id="{31400D3E-0F27-41F1-BA9E-4A225774A571}"/>
              </a:ext>
            </a:extLst>
          </p:cNvPr>
          <p:cNvSpPr>
            <a:spLocks noChangeArrowheads="1"/>
          </p:cNvSpPr>
          <p:nvPr/>
        </p:nvSpPr>
        <p:spPr bwMode="auto">
          <a:xfrm>
            <a:off x="23526404" y="9895279"/>
            <a:ext cx="1454845" cy="290969"/>
          </a:xfrm>
          <a:prstGeom prst="ellipse">
            <a:avLst/>
          </a:pr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74">
            <a:extLst>
              <a:ext uri="{FF2B5EF4-FFF2-40B4-BE49-F238E27FC236}">
                <a16:creationId xmlns:a16="http://schemas.microsoft.com/office/drawing/2014/main" id="{45987599-543D-48FD-A90E-2CBB9BA52A8A}"/>
              </a:ext>
            </a:extLst>
          </p:cNvPr>
          <p:cNvSpPr>
            <a:spLocks noChangeArrowheads="1"/>
          </p:cNvSpPr>
          <p:nvPr/>
        </p:nvSpPr>
        <p:spPr bwMode="auto">
          <a:xfrm>
            <a:off x="23526404" y="8585918"/>
            <a:ext cx="1454845" cy="1454846"/>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5">
            <a:extLst>
              <a:ext uri="{FF2B5EF4-FFF2-40B4-BE49-F238E27FC236}">
                <a16:creationId xmlns:a16="http://schemas.microsoft.com/office/drawing/2014/main" id="{F1D91FC7-1881-424E-8539-54D6A7EEC85E}"/>
              </a:ext>
            </a:extLst>
          </p:cNvPr>
          <p:cNvSpPr>
            <a:spLocks noEditPoints="1"/>
          </p:cNvSpPr>
          <p:nvPr/>
        </p:nvSpPr>
        <p:spPr bwMode="auto">
          <a:xfrm>
            <a:off x="23860162" y="8859772"/>
            <a:ext cx="787328" cy="821560"/>
          </a:xfrm>
          <a:custGeom>
            <a:avLst/>
            <a:gdLst>
              <a:gd name="T0" fmla="*/ 65 w 92"/>
              <a:gd name="T1" fmla="*/ 79 h 96"/>
              <a:gd name="T2" fmla="*/ 67 w 92"/>
              <a:gd name="T3" fmla="*/ 82 h 96"/>
              <a:gd name="T4" fmla="*/ 92 w 92"/>
              <a:gd name="T5" fmla="*/ 96 h 96"/>
              <a:gd name="T6" fmla="*/ 92 w 92"/>
              <a:gd name="T7" fmla="*/ 67 h 96"/>
              <a:gd name="T8" fmla="*/ 91 w 92"/>
              <a:gd name="T9" fmla="*/ 64 h 96"/>
              <a:gd name="T10" fmla="*/ 88 w 92"/>
              <a:gd name="T11" fmla="*/ 59 h 96"/>
              <a:gd name="T12" fmla="*/ 62 w 92"/>
              <a:gd name="T13" fmla="*/ 75 h 96"/>
              <a:gd name="T14" fmla="*/ 65 w 92"/>
              <a:gd name="T15" fmla="*/ 79 h 96"/>
              <a:gd name="T16" fmla="*/ 80 w 92"/>
              <a:gd name="T17" fmla="*/ 59 h 96"/>
              <a:gd name="T18" fmla="*/ 86 w 92"/>
              <a:gd name="T19" fmla="*/ 56 h 96"/>
              <a:gd name="T20" fmla="*/ 59 w 92"/>
              <a:gd name="T21" fmla="*/ 11 h 96"/>
              <a:gd name="T22" fmla="*/ 53 w 92"/>
              <a:gd name="T23" fmla="*/ 15 h 96"/>
              <a:gd name="T24" fmla="*/ 80 w 92"/>
              <a:gd name="T25" fmla="*/ 59 h 96"/>
              <a:gd name="T26" fmla="*/ 77 w 92"/>
              <a:gd name="T27" fmla="*/ 61 h 96"/>
              <a:gd name="T28" fmla="*/ 50 w 92"/>
              <a:gd name="T29" fmla="*/ 16 h 96"/>
              <a:gd name="T30" fmla="*/ 42 w 92"/>
              <a:gd name="T31" fmla="*/ 21 h 96"/>
              <a:gd name="T32" fmla="*/ 69 w 92"/>
              <a:gd name="T33" fmla="*/ 66 h 96"/>
              <a:gd name="T34" fmla="*/ 77 w 92"/>
              <a:gd name="T35" fmla="*/ 61 h 96"/>
              <a:gd name="T36" fmla="*/ 33 w 92"/>
              <a:gd name="T37" fmla="*/ 27 h 96"/>
              <a:gd name="T38" fmla="*/ 60 w 92"/>
              <a:gd name="T39" fmla="*/ 71 h 96"/>
              <a:gd name="T40" fmla="*/ 66 w 92"/>
              <a:gd name="T41" fmla="*/ 67 h 96"/>
              <a:gd name="T42" fmla="*/ 39 w 92"/>
              <a:gd name="T43" fmla="*/ 23 h 96"/>
              <a:gd name="T44" fmla="*/ 33 w 92"/>
              <a:gd name="T45" fmla="*/ 27 h 96"/>
              <a:gd name="T46" fmla="*/ 30 w 92"/>
              <a:gd name="T47" fmla="*/ 23 h 96"/>
              <a:gd name="T48" fmla="*/ 57 w 92"/>
              <a:gd name="T49" fmla="*/ 7 h 96"/>
              <a:gd name="T50" fmla="*/ 55 w 92"/>
              <a:gd name="T51" fmla="*/ 4 h 96"/>
              <a:gd name="T52" fmla="*/ 46 w 92"/>
              <a:gd name="T53" fmla="*/ 2 h 96"/>
              <a:gd name="T54" fmla="*/ 31 w 92"/>
              <a:gd name="T55" fmla="*/ 11 h 96"/>
              <a:gd name="T56" fmla="*/ 29 w 92"/>
              <a:gd name="T57" fmla="*/ 20 h 96"/>
              <a:gd name="T58" fmla="*/ 30 w 92"/>
              <a:gd name="T59" fmla="*/ 23 h 96"/>
              <a:gd name="T60" fmla="*/ 0 w 92"/>
              <a:gd name="T61" fmla="*/ 96 h 96"/>
              <a:gd name="T62" fmla="*/ 71 w 92"/>
              <a:gd name="T63" fmla="*/ 96 h 96"/>
              <a:gd name="T64" fmla="*/ 71 w 92"/>
              <a:gd name="T65" fmla="*/ 90 h 96"/>
              <a:gd name="T66" fmla="*/ 0 w 92"/>
              <a:gd name="T67" fmla="*/ 90 h 96"/>
              <a:gd name="T68" fmla="*/ 0 w 92"/>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96">
                <a:moveTo>
                  <a:pt x="65" y="79"/>
                </a:moveTo>
                <a:cubicBezTo>
                  <a:pt x="65" y="80"/>
                  <a:pt x="66" y="81"/>
                  <a:pt x="67" y="82"/>
                </a:cubicBezTo>
                <a:cubicBezTo>
                  <a:pt x="92" y="96"/>
                  <a:pt x="92" y="96"/>
                  <a:pt x="92" y="96"/>
                </a:cubicBezTo>
                <a:cubicBezTo>
                  <a:pt x="92" y="67"/>
                  <a:pt x="92" y="67"/>
                  <a:pt x="92" y="67"/>
                </a:cubicBezTo>
                <a:cubicBezTo>
                  <a:pt x="92" y="65"/>
                  <a:pt x="91" y="64"/>
                  <a:pt x="91" y="64"/>
                </a:cubicBezTo>
                <a:cubicBezTo>
                  <a:pt x="88" y="59"/>
                  <a:pt x="88" y="59"/>
                  <a:pt x="88" y="59"/>
                </a:cubicBezTo>
                <a:cubicBezTo>
                  <a:pt x="62" y="75"/>
                  <a:pt x="62" y="75"/>
                  <a:pt x="62" y="75"/>
                </a:cubicBezTo>
                <a:lnTo>
                  <a:pt x="65" y="79"/>
                </a:lnTo>
                <a:close/>
                <a:moveTo>
                  <a:pt x="80" y="59"/>
                </a:moveTo>
                <a:cubicBezTo>
                  <a:pt x="86" y="56"/>
                  <a:pt x="86" y="56"/>
                  <a:pt x="86" y="56"/>
                </a:cubicBezTo>
                <a:cubicBezTo>
                  <a:pt x="59" y="11"/>
                  <a:pt x="59" y="11"/>
                  <a:pt x="59" y="11"/>
                </a:cubicBezTo>
                <a:cubicBezTo>
                  <a:pt x="53" y="15"/>
                  <a:pt x="53" y="15"/>
                  <a:pt x="53" y="15"/>
                </a:cubicBezTo>
                <a:lnTo>
                  <a:pt x="80" y="59"/>
                </a:lnTo>
                <a:close/>
                <a:moveTo>
                  <a:pt x="77" y="61"/>
                </a:moveTo>
                <a:cubicBezTo>
                  <a:pt x="50" y="16"/>
                  <a:pt x="50" y="16"/>
                  <a:pt x="50" y="16"/>
                </a:cubicBezTo>
                <a:cubicBezTo>
                  <a:pt x="42" y="21"/>
                  <a:pt x="42" y="21"/>
                  <a:pt x="42" y="21"/>
                </a:cubicBezTo>
                <a:cubicBezTo>
                  <a:pt x="69" y="66"/>
                  <a:pt x="69" y="66"/>
                  <a:pt x="69" y="66"/>
                </a:cubicBezTo>
                <a:lnTo>
                  <a:pt x="77" y="61"/>
                </a:lnTo>
                <a:close/>
                <a:moveTo>
                  <a:pt x="33" y="27"/>
                </a:moveTo>
                <a:cubicBezTo>
                  <a:pt x="60" y="71"/>
                  <a:pt x="60" y="71"/>
                  <a:pt x="60" y="71"/>
                </a:cubicBezTo>
                <a:cubicBezTo>
                  <a:pt x="66" y="67"/>
                  <a:pt x="66" y="67"/>
                  <a:pt x="66" y="67"/>
                </a:cubicBezTo>
                <a:cubicBezTo>
                  <a:pt x="39" y="23"/>
                  <a:pt x="39" y="23"/>
                  <a:pt x="39" y="23"/>
                </a:cubicBezTo>
                <a:lnTo>
                  <a:pt x="33" y="27"/>
                </a:lnTo>
                <a:close/>
                <a:moveTo>
                  <a:pt x="30" y="23"/>
                </a:moveTo>
                <a:cubicBezTo>
                  <a:pt x="57" y="7"/>
                  <a:pt x="57" y="7"/>
                  <a:pt x="57" y="7"/>
                </a:cubicBezTo>
                <a:cubicBezTo>
                  <a:pt x="55" y="4"/>
                  <a:pt x="55" y="4"/>
                  <a:pt x="55" y="4"/>
                </a:cubicBezTo>
                <a:cubicBezTo>
                  <a:pt x="53" y="1"/>
                  <a:pt x="49" y="0"/>
                  <a:pt x="46" y="2"/>
                </a:cubicBezTo>
                <a:cubicBezTo>
                  <a:pt x="31" y="11"/>
                  <a:pt x="31" y="11"/>
                  <a:pt x="31" y="11"/>
                </a:cubicBezTo>
                <a:cubicBezTo>
                  <a:pt x="28" y="13"/>
                  <a:pt x="27" y="17"/>
                  <a:pt x="29" y="20"/>
                </a:cubicBezTo>
                <a:lnTo>
                  <a:pt x="30" y="23"/>
                </a:lnTo>
                <a:close/>
                <a:moveTo>
                  <a:pt x="0" y="96"/>
                </a:moveTo>
                <a:cubicBezTo>
                  <a:pt x="71" y="96"/>
                  <a:pt x="71" y="96"/>
                  <a:pt x="71" y="96"/>
                </a:cubicBezTo>
                <a:cubicBezTo>
                  <a:pt x="71" y="90"/>
                  <a:pt x="71" y="90"/>
                  <a:pt x="71" y="90"/>
                </a:cubicBezTo>
                <a:cubicBezTo>
                  <a:pt x="0" y="90"/>
                  <a:pt x="0" y="90"/>
                  <a:pt x="0" y="90"/>
                </a:cubicBezTo>
                <a:lnTo>
                  <a:pt x="0"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2229EA5-D7BB-451B-8F7F-9EB68A18137C}"/>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25" name="Rectangle 24">
            <a:extLst>
              <a:ext uri="{FF2B5EF4-FFF2-40B4-BE49-F238E27FC236}">
                <a16:creationId xmlns:a16="http://schemas.microsoft.com/office/drawing/2014/main" id="{D8B1D867-5AE9-4C77-A019-946193EADB6E}"/>
              </a:ext>
            </a:extLst>
          </p:cNvPr>
          <p:cNvSpPr/>
          <p:nvPr/>
        </p:nvSpPr>
        <p:spPr>
          <a:xfrm>
            <a:off x="1075712" y="8890385"/>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26" name="Rectangle 25">
            <a:extLst>
              <a:ext uri="{FF2B5EF4-FFF2-40B4-BE49-F238E27FC236}">
                <a16:creationId xmlns:a16="http://schemas.microsoft.com/office/drawing/2014/main" id="{3C82C5D8-AD6E-4231-9A70-3D90B6BC9B7B}"/>
              </a:ext>
            </a:extLst>
          </p:cNvPr>
          <p:cNvSpPr/>
          <p:nvPr/>
        </p:nvSpPr>
        <p:spPr>
          <a:xfrm>
            <a:off x="1075711" y="9752752"/>
            <a:ext cx="12640287"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27" name="Rectangle 26">
            <a:extLst>
              <a:ext uri="{FF2B5EF4-FFF2-40B4-BE49-F238E27FC236}">
                <a16:creationId xmlns:a16="http://schemas.microsoft.com/office/drawing/2014/main" id="{96D07C1C-06DA-46A6-8A3B-BAD1B7AF6D58}"/>
              </a:ext>
            </a:extLst>
          </p:cNvPr>
          <p:cNvSpPr/>
          <p:nvPr/>
        </p:nvSpPr>
        <p:spPr>
          <a:xfrm>
            <a:off x="1075712" y="11567030"/>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28" name="Rectangle 27">
            <a:extLst>
              <a:ext uri="{FF2B5EF4-FFF2-40B4-BE49-F238E27FC236}">
                <a16:creationId xmlns:a16="http://schemas.microsoft.com/office/drawing/2014/main" id="{7DA5408F-0BF4-4613-AF96-C39912230999}"/>
              </a:ext>
            </a:extLst>
          </p:cNvPr>
          <p:cNvSpPr/>
          <p:nvPr/>
        </p:nvSpPr>
        <p:spPr>
          <a:xfrm>
            <a:off x="1075712" y="12429397"/>
            <a:ext cx="12640286"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29" name="Rectangle 28">
            <a:extLst>
              <a:ext uri="{FF2B5EF4-FFF2-40B4-BE49-F238E27FC236}">
                <a16:creationId xmlns:a16="http://schemas.microsoft.com/office/drawing/2014/main" id="{059A40CC-7D2E-48FD-B67F-B1B4E8158757}"/>
              </a:ext>
            </a:extLst>
          </p:cNvPr>
          <p:cNvSpPr/>
          <p:nvPr/>
        </p:nvSpPr>
        <p:spPr>
          <a:xfrm>
            <a:off x="1075711" y="3290715"/>
            <a:ext cx="14932081" cy="1486369"/>
          </a:xfrm>
          <a:prstGeom prst="rect">
            <a:avLst/>
          </a:prstGeom>
        </p:spPr>
        <p:txBody>
          <a:bodyPr wrap="square">
            <a:spAutoFit/>
          </a:bodyPr>
          <a:lstStyle/>
          <a:p>
            <a:pPr algn="just">
              <a:lnSpc>
                <a:spcPct val="150000"/>
              </a:lnSpc>
            </a:pPr>
            <a:r>
              <a:rPr lang="en-US" sz="3200" dirty="0">
                <a:solidFill>
                  <a:schemeClr val="tx1">
                    <a:lumMod val="85000"/>
                    <a:lumOff val="15000"/>
                  </a:schemeClr>
                </a:solidFill>
              </a:rPr>
              <a:t>FUNCTION OF EDUCATION IS TO TEACH ONE TO THINK INTENSIVELY AND TO THINK CRITICALLY. INTELLIGENCE PLUS CHARACTER.</a:t>
            </a:r>
          </a:p>
        </p:txBody>
      </p:sp>
      <p:sp>
        <p:nvSpPr>
          <p:cNvPr id="30" name="Rectangle 29">
            <a:extLst>
              <a:ext uri="{FF2B5EF4-FFF2-40B4-BE49-F238E27FC236}">
                <a16:creationId xmlns:a16="http://schemas.microsoft.com/office/drawing/2014/main" id="{6D159A13-7DFC-42FC-8992-9C6CE016DA6B}"/>
              </a:ext>
            </a:extLst>
          </p:cNvPr>
          <p:cNvSpPr/>
          <p:nvPr/>
        </p:nvSpPr>
        <p:spPr>
          <a:xfrm>
            <a:off x="1075712" y="6182762"/>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31" name="Rectangle 30">
            <a:extLst>
              <a:ext uri="{FF2B5EF4-FFF2-40B4-BE49-F238E27FC236}">
                <a16:creationId xmlns:a16="http://schemas.microsoft.com/office/drawing/2014/main" id="{2BF5C757-C4D3-48DB-AC6F-E6EA2CF5A209}"/>
              </a:ext>
            </a:extLst>
          </p:cNvPr>
          <p:cNvSpPr/>
          <p:nvPr/>
        </p:nvSpPr>
        <p:spPr>
          <a:xfrm>
            <a:off x="1075712" y="7045129"/>
            <a:ext cx="12640288" cy="1137876"/>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32" name="Freeform: Shape 31">
            <a:extLst>
              <a:ext uri="{FF2B5EF4-FFF2-40B4-BE49-F238E27FC236}">
                <a16:creationId xmlns:a16="http://schemas.microsoft.com/office/drawing/2014/main" id="{C319902C-090C-43C8-B77F-284A046E294D}"/>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6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158A0-255C-40A3-82DC-BBBD8F858B65}"/>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17</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D20B8525-711A-45F1-BBB3-25957C4CCABA}"/>
              </a:ext>
            </a:extLst>
          </p:cNvPr>
          <p:cNvSpPr>
            <a:spLocks noGrp="1"/>
          </p:cNvSpPr>
          <p:nvPr>
            <p:ph type="ftr" sz="quarter" idx="3"/>
          </p:nvPr>
        </p:nvSpPr>
        <p:spPr/>
        <p:txBody>
          <a:bodyPr/>
          <a:lstStyle/>
          <a:p>
            <a:r>
              <a:rPr lang="en-US">
                <a:solidFill>
                  <a:schemeClr val="tx1">
                    <a:lumMod val="85000"/>
                    <a:lumOff val="15000"/>
                  </a:schemeClr>
                </a:solidFill>
              </a:rPr>
              <a:t>EDUCAT.COM</a:t>
            </a:r>
            <a:endParaRPr lang="en-US" dirty="0">
              <a:solidFill>
                <a:schemeClr val="tx1">
                  <a:lumMod val="85000"/>
                  <a:lumOff val="15000"/>
                </a:schemeClr>
              </a:solidFill>
            </a:endParaRPr>
          </a:p>
        </p:txBody>
      </p:sp>
      <p:grpSp>
        <p:nvGrpSpPr>
          <p:cNvPr id="18" name="Group 17">
            <a:extLst>
              <a:ext uri="{FF2B5EF4-FFF2-40B4-BE49-F238E27FC236}">
                <a16:creationId xmlns:a16="http://schemas.microsoft.com/office/drawing/2014/main" id="{15E3D43E-CEA4-420D-B9B3-D1E55330D757}"/>
              </a:ext>
            </a:extLst>
          </p:cNvPr>
          <p:cNvGrpSpPr/>
          <p:nvPr/>
        </p:nvGrpSpPr>
        <p:grpSpPr>
          <a:xfrm>
            <a:off x="13378306" y="7278236"/>
            <a:ext cx="3626494" cy="7314064"/>
            <a:chOff x="4051301" y="2870200"/>
            <a:chExt cx="1508125" cy="3041650"/>
          </a:xfrm>
          <a:solidFill>
            <a:schemeClr val="bg2">
              <a:alpha val="50000"/>
            </a:schemeClr>
          </a:solidFill>
        </p:grpSpPr>
        <p:grpSp>
          <p:nvGrpSpPr>
            <p:cNvPr id="19" name="Group 18">
              <a:extLst>
                <a:ext uri="{FF2B5EF4-FFF2-40B4-BE49-F238E27FC236}">
                  <a16:creationId xmlns:a16="http://schemas.microsoft.com/office/drawing/2014/main" id="{53431824-C1C6-4ADD-849E-9098D1E8A3B1}"/>
                </a:ext>
              </a:extLst>
            </p:cNvPr>
            <p:cNvGrpSpPr/>
            <p:nvPr/>
          </p:nvGrpSpPr>
          <p:grpSpPr>
            <a:xfrm>
              <a:off x="4391026" y="2870200"/>
              <a:ext cx="1168400" cy="1546225"/>
              <a:chOff x="4391026" y="2870200"/>
              <a:chExt cx="1168400" cy="1546225"/>
            </a:xfrm>
            <a:grpFill/>
          </p:grpSpPr>
          <p:sp>
            <p:nvSpPr>
              <p:cNvPr id="24" name="Freeform 190">
                <a:extLst>
                  <a:ext uri="{FF2B5EF4-FFF2-40B4-BE49-F238E27FC236}">
                    <a16:creationId xmlns:a16="http://schemas.microsoft.com/office/drawing/2014/main" id="{791C081F-BBC2-4F00-A5B8-A7D0E8ED2386}"/>
                  </a:ext>
                </a:extLst>
              </p:cNvPr>
              <p:cNvSpPr>
                <a:spLocks/>
              </p:cNvSpPr>
              <p:nvPr/>
            </p:nvSpPr>
            <p:spPr bwMode="auto">
              <a:xfrm>
                <a:off x="4537076" y="2870200"/>
                <a:ext cx="1022350" cy="1511300"/>
              </a:xfrm>
              <a:custGeom>
                <a:avLst/>
                <a:gdLst>
                  <a:gd name="T0" fmla="*/ 124 w 322"/>
                  <a:gd name="T1" fmla="*/ 0 h 476"/>
                  <a:gd name="T2" fmla="*/ 94 w 322"/>
                  <a:gd name="T3" fmla="*/ 17 h 476"/>
                  <a:gd name="T4" fmla="*/ 106 w 322"/>
                  <a:gd name="T5" fmla="*/ 65 h 476"/>
                  <a:gd name="T6" fmla="*/ 216 w 322"/>
                  <a:gd name="T7" fmla="*/ 326 h 476"/>
                  <a:gd name="T8" fmla="*/ 215 w 322"/>
                  <a:gd name="T9" fmla="*/ 328 h 476"/>
                  <a:gd name="T10" fmla="*/ 212 w 322"/>
                  <a:gd name="T11" fmla="*/ 330 h 476"/>
                  <a:gd name="T12" fmla="*/ 212 w 322"/>
                  <a:gd name="T13" fmla="*/ 330 h 476"/>
                  <a:gd name="T14" fmla="*/ 209 w 322"/>
                  <a:gd name="T15" fmla="*/ 327 h 476"/>
                  <a:gd name="T16" fmla="*/ 59 w 322"/>
                  <a:gd name="T17" fmla="*/ 64 h 476"/>
                  <a:gd name="T18" fmla="*/ 39 w 322"/>
                  <a:gd name="T19" fmla="*/ 59 h 476"/>
                  <a:gd name="T20" fmla="*/ 10 w 322"/>
                  <a:gd name="T21" fmla="*/ 74 h 476"/>
                  <a:gd name="T22" fmla="*/ 20 w 322"/>
                  <a:gd name="T23" fmla="*/ 123 h 476"/>
                  <a:gd name="T24" fmla="*/ 137 w 322"/>
                  <a:gd name="T25" fmla="*/ 436 h 476"/>
                  <a:gd name="T26" fmla="*/ 166 w 322"/>
                  <a:gd name="T27" fmla="*/ 476 h 476"/>
                  <a:gd name="T28" fmla="*/ 172 w 322"/>
                  <a:gd name="T29" fmla="*/ 476 h 476"/>
                  <a:gd name="T30" fmla="*/ 205 w 322"/>
                  <a:gd name="T31" fmla="*/ 451 h 476"/>
                  <a:gd name="T32" fmla="*/ 223 w 322"/>
                  <a:gd name="T33" fmla="*/ 439 h 476"/>
                  <a:gd name="T34" fmla="*/ 240 w 322"/>
                  <a:gd name="T35" fmla="*/ 447 h 476"/>
                  <a:gd name="T36" fmla="*/ 245 w 322"/>
                  <a:gd name="T37" fmla="*/ 447 h 476"/>
                  <a:gd name="T38" fmla="*/ 280 w 322"/>
                  <a:gd name="T39" fmla="*/ 417 h 476"/>
                  <a:gd name="T40" fmla="*/ 142 w 322"/>
                  <a:gd name="T41" fmla="*/ 5 h 476"/>
                  <a:gd name="T42" fmla="*/ 124 w 322"/>
                  <a:gd name="T43"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 h="476">
                    <a:moveTo>
                      <a:pt x="124" y="0"/>
                    </a:moveTo>
                    <a:cubicBezTo>
                      <a:pt x="112" y="0"/>
                      <a:pt x="100" y="6"/>
                      <a:pt x="94" y="17"/>
                    </a:cubicBezTo>
                    <a:cubicBezTo>
                      <a:pt x="84" y="33"/>
                      <a:pt x="89" y="55"/>
                      <a:pt x="106" y="65"/>
                    </a:cubicBezTo>
                    <a:cubicBezTo>
                      <a:pt x="107" y="65"/>
                      <a:pt x="216" y="133"/>
                      <a:pt x="216" y="326"/>
                    </a:cubicBezTo>
                    <a:cubicBezTo>
                      <a:pt x="216" y="327"/>
                      <a:pt x="216" y="328"/>
                      <a:pt x="215" y="328"/>
                    </a:cubicBezTo>
                    <a:cubicBezTo>
                      <a:pt x="214" y="329"/>
                      <a:pt x="213" y="330"/>
                      <a:pt x="212" y="330"/>
                    </a:cubicBezTo>
                    <a:cubicBezTo>
                      <a:pt x="212" y="330"/>
                      <a:pt x="212" y="330"/>
                      <a:pt x="212" y="330"/>
                    </a:cubicBezTo>
                    <a:cubicBezTo>
                      <a:pt x="210" y="330"/>
                      <a:pt x="209" y="328"/>
                      <a:pt x="209" y="327"/>
                    </a:cubicBezTo>
                    <a:cubicBezTo>
                      <a:pt x="188" y="152"/>
                      <a:pt x="65" y="69"/>
                      <a:pt x="59" y="64"/>
                    </a:cubicBezTo>
                    <a:cubicBezTo>
                      <a:pt x="53" y="61"/>
                      <a:pt x="46" y="59"/>
                      <a:pt x="39" y="59"/>
                    </a:cubicBezTo>
                    <a:cubicBezTo>
                      <a:pt x="28" y="59"/>
                      <a:pt x="17" y="64"/>
                      <a:pt x="10" y="74"/>
                    </a:cubicBezTo>
                    <a:cubicBezTo>
                      <a:pt x="0" y="91"/>
                      <a:pt x="4" y="112"/>
                      <a:pt x="20" y="123"/>
                    </a:cubicBezTo>
                    <a:cubicBezTo>
                      <a:pt x="22" y="124"/>
                      <a:pt x="168" y="223"/>
                      <a:pt x="137" y="436"/>
                    </a:cubicBezTo>
                    <a:cubicBezTo>
                      <a:pt x="134" y="455"/>
                      <a:pt x="147" y="473"/>
                      <a:pt x="166" y="476"/>
                    </a:cubicBezTo>
                    <a:cubicBezTo>
                      <a:pt x="168" y="476"/>
                      <a:pt x="170" y="476"/>
                      <a:pt x="172" y="476"/>
                    </a:cubicBezTo>
                    <a:cubicBezTo>
                      <a:pt x="187" y="476"/>
                      <a:pt x="201" y="466"/>
                      <a:pt x="205" y="451"/>
                    </a:cubicBezTo>
                    <a:cubicBezTo>
                      <a:pt x="223" y="439"/>
                      <a:pt x="223" y="439"/>
                      <a:pt x="223" y="439"/>
                    </a:cubicBezTo>
                    <a:cubicBezTo>
                      <a:pt x="228" y="443"/>
                      <a:pt x="234" y="446"/>
                      <a:pt x="240" y="447"/>
                    </a:cubicBezTo>
                    <a:cubicBezTo>
                      <a:pt x="242" y="447"/>
                      <a:pt x="244" y="447"/>
                      <a:pt x="245" y="447"/>
                    </a:cubicBezTo>
                    <a:cubicBezTo>
                      <a:pt x="262" y="447"/>
                      <a:pt x="277" y="434"/>
                      <a:pt x="280" y="417"/>
                    </a:cubicBezTo>
                    <a:cubicBezTo>
                      <a:pt x="322" y="116"/>
                      <a:pt x="149" y="9"/>
                      <a:pt x="142" y="5"/>
                    </a:cubicBezTo>
                    <a:cubicBezTo>
                      <a:pt x="136" y="1"/>
                      <a:pt x="130" y="0"/>
                      <a:pt x="124"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1">
                <a:extLst>
                  <a:ext uri="{FF2B5EF4-FFF2-40B4-BE49-F238E27FC236}">
                    <a16:creationId xmlns:a16="http://schemas.microsoft.com/office/drawing/2014/main" id="{B46745E2-206D-44A4-87EB-541D27053C4D}"/>
                  </a:ext>
                </a:extLst>
              </p:cNvPr>
              <p:cNvSpPr>
                <a:spLocks/>
              </p:cNvSpPr>
              <p:nvPr/>
            </p:nvSpPr>
            <p:spPr bwMode="auto">
              <a:xfrm>
                <a:off x="4391026" y="3352800"/>
                <a:ext cx="520700" cy="1063625"/>
              </a:xfrm>
              <a:custGeom>
                <a:avLst/>
                <a:gdLst>
                  <a:gd name="T0" fmla="*/ 40 w 164"/>
                  <a:gd name="T1" fmla="*/ 0 h 335"/>
                  <a:gd name="T2" fmla="*/ 12 w 164"/>
                  <a:gd name="T3" fmla="*/ 14 h 335"/>
                  <a:gd name="T4" fmla="*/ 18 w 164"/>
                  <a:gd name="T5" fmla="*/ 63 h 335"/>
                  <a:gd name="T6" fmla="*/ 39 w 164"/>
                  <a:gd name="T7" fmla="*/ 280 h 335"/>
                  <a:gd name="T8" fmla="*/ 47 w 164"/>
                  <a:gd name="T9" fmla="*/ 328 h 335"/>
                  <a:gd name="T10" fmla="*/ 68 w 164"/>
                  <a:gd name="T11" fmla="*/ 335 h 335"/>
                  <a:gd name="T12" fmla="*/ 96 w 164"/>
                  <a:gd name="T13" fmla="*/ 321 h 335"/>
                  <a:gd name="T14" fmla="*/ 128 w 164"/>
                  <a:gd name="T15" fmla="*/ 95 h 335"/>
                  <a:gd name="T16" fmla="*/ 61 w 164"/>
                  <a:gd name="T17" fmla="*/ 8 h 335"/>
                  <a:gd name="T18" fmla="*/ 40 w 164"/>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335">
                    <a:moveTo>
                      <a:pt x="40" y="0"/>
                    </a:moveTo>
                    <a:cubicBezTo>
                      <a:pt x="29" y="0"/>
                      <a:pt x="19" y="5"/>
                      <a:pt x="12" y="14"/>
                    </a:cubicBezTo>
                    <a:cubicBezTo>
                      <a:pt x="0" y="29"/>
                      <a:pt x="3" y="51"/>
                      <a:pt x="18" y="63"/>
                    </a:cubicBezTo>
                    <a:cubicBezTo>
                      <a:pt x="23" y="67"/>
                      <a:pt x="131" y="153"/>
                      <a:pt x="39" y="280"/>
                    </a:cubicBezTo>
                    <a:cubicBezTo>
                      <a:pt x="28" y="295"/>
                      <a:pt x="31" y="317"/>
                      <a:pt x="47" y="328"/>
                    </a:cubicBezTo>
                    <a:cubicBezTo>
                      <a:pt x="53" y="333"/>
                      <a:pt x="60" y="335"/>
                      <a:pt x="68" y="335"/>
                    </a:cubicBezTo>
                    <a:cubicBezTo>
                      <a:pt x="78" y="335"/>
                      <a:pt x="89" y="330"/>
                      <a:pt x="96" y="321"/>
                    </a:cubicBezTo>
                    <a:cubicBezTo>
                      <a:pt x="164" y="227"/>
                      <a:pt x="151" y="146"/>
                      <a:pt x="128" y="95"/>
                    </a:cubicBezTo>
                    <a:cubicBezTo>
                      <a:pt x="103" y="41"/>
                      <a:pt x="63" y="9"/>
                      <a:pt x="61" y="8"/>
                    </a:cubicBezTo>
                    <a:cubicBezTo>
                      <a:pt x="55" y="3"/>
                      <a:pt x="47" y="0"/>
                      <a:pt x="40"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19">
              <a:extLst>
                <a:ext uri="{FF2B5EF4-FFF2-40B4-BE49-F238E27FC236}">
                  <a16:creationId xmlns:a16="http://schemas.microsoft.com/office/drawing/2014/main" id="{87D49695-18D4-4D3C-8CE8-0D8989DDB4D5}"/>
                </a:ext>
              </a:extLst>
            </p:cNvPr>
            <p:cNvGrpSpPr/>
            <p:nvPr/>
          </p:nvGrpSpPr>
          <p:grpSpPr>
            <a:xfrm>
              <a:off x="4051301" y="5267325"/>
              <a:ext cx="1041400" cy="644525"/>
              <a:chOff x="4051301" y="5267325"/>
              <a:chExt cx="1041400" cy="644525"/>
            </a:xfrm>
            <a:grpFill/>
          </p:grpSpPr>
          <p:sp>
            <p:nvSpPr>
              <p:cNvPr id="21" name="Freeform 193">
                <a:extLst>
                  <a:ext uri="{FF2B5EF4-FFF2-40B4-BE49-F238E27FC236}">
                    <a16:creationId xmlns:a16="http://schemas.microsoft.com/office/drawing/2014/main" id="{81415C03-1A31-452B-B925-849B43868403}"/>
                  </a:ext>
                </a:extLst>
              </p:cNvPr>
              <p:cNvSpPr>
                <a:spLocks/>
              </p:cNvSpPr>
              <p:nvPr/>
            </p:nvSpPr>
            <p:spPr bwMode="auto">
              <a:xfrm>
                <a:off x="4051301" y="5267325"/>
                <a:ext cx="1041400" cy="149225"/>
              </a:xfrm>
              <a:custGeom>
                <a:avLst/>
                <a:gdLst>
                  <a:gd name="T0" fmla="*/ 305 w 328"/>
                  <a:gd name="T1" fmla="*/ 0 h 47"/>
                  <a:gd name="T2" fmla="*/ 23 w 328"/>
                  <a:gd name="T3" fmla="*/ 0 h 47"/>
                  <a:gd name="T4" fmla="*/ 0 w 328"/>
                  <a:gd name="T5" fmla="*/ 23 h 47"/>
                  <a:gd name="T6" fmla="*/ 23 w 328"/>
                  <a:gd name="T7" fmla="*/ 47 h 47"/>
                  <a:gd name="T8" fmla="*/ 305 w 328"/>
                  <a:gd name="T9" fmla="*/ 47 h 47"/>
                  <a:gd name="T10" fmla="*/ 328 w 328"/>
                  <a:gd name="T11" fmla="*/ 23 h 47"/>
                  <a:gd name="T12" fmla="*/ 305 w 328"/>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28" h="47">
                    <a:moveTo>
                      <a:pt x="305" y="0"/>
                    </a:moveTo>
                    <a:cubicBezTo>
                      <a:pt x="23" y="0"/>
                      <a:pt x="23" y="0"/>
                      <a:pt x="23" y="0"/>
                    </a:cubicBezTo>
                    <a:cubicBezTo>
                      <a:pt x="10" y="0"/>
                      <a:pt x="0" y="11"/>
                      <a:pt x="0" y="23"/>
                    </a:cubicBezTo>
                    <a:cubicBezTo>
                      <a:pt x="0" y="36"/>
                      <a:pt x="10" y="47"/>
                      <a:pt x="23" y="47"/>
                    </a:cubicBezTo>
                    <a:cubicBezTo>
                      <a:pt x="305" y="47"/>
                      <a:pt x="305" y="47"/>
                      <a:pt x="305" y="47"/>
                    </a:cubicBezTo>
                    <a:cubicBezTo>
                      <a:pt x="318" y="47"/>
                      <a:pt x="328" y="36"/>
                      <a:pt x="328" y="23"/>
                    </a:cubicBezTo>
                    <a:cubicBezTo>
                      <a:pt x="328" y="11"/>
                      <a:pt x="318" y="0"/>
                      <a:pt x="305"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4">
                <a:extLst>
                  <a:ext uri="{FF2B5EF4-FFF2-40B4-BE49-F238E27FC236}">
                    <a16:creationId xmlns:a16="http://schemas.microsoft.com/office/drawing/2014/main" id="{4E900238-17CC-4ACE-9622-B2B1D0427B3A}"/>
                  </a:ext>
                </a:extLst>
              </p:cNvPr>
              <p:cNvSpPr>
                <a:spLocks/>
              </p:cNvSpPr>
              <p:nvPr/>
            </p:nvSpPr>
            <p:spPr bwMode="auto">
              <a:xfrm>
                <a:off x="4051301" y="5514975"/>
                <a:ext cx="1041400" cy="149225"/>
              </a:xfrm>
              <a:custGeom>
                <a:avLst/>
                <a:gdLst>
                  <a:gd name="T0" fmla="*/ 305 w 328"/>
                  <a:gd name="T1" fmla="*/ 0 h 47"/>
                  <a:gd name="T2" fmla="*/ 23 w 328"/>
                  <a:gd name="T3" fmla="*/ 0 h 47"/>
                  <a:gd name="T4" fmla="*/ 0 w 328"/>
                  <a:gd name="T5" fmla="*/ 24 h 47"/>
                  <a:gd name="T6" fmla="*/ 23 w 328"/>
                  <a:gd name="T7" fmla="*/ 47 h 47"/>
                  <a:gd name="T8" fmla="*/ 305 w 328"/>
                  <a:gd name="T9" fmla="*/ 47 h 47"/>
                  <a:gd name="T10" fmla="*/ 328 w 328"/>
                  <a:gd name="T11" fmla="*/ 24 h 47"/>
                  <a:gd name="T12" fmla="*/ 305 w 328"/>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28" h="47">
                    <a:moveTo>
                      <a:pt x="305" y="0"/>
                    </a:moveTo>
                    <a:cubicBezTo>
                      <a:pt x="23" y="0"/>
                      <a:pt x="23" y="0"/>
                      <a:pt x="23" y="0"/>
                    </a:cubicBezTo>
                    <a:cubicBezTo>
                      <a:pt x="10" y="0"/>
                      <a:pt x="0" y="11"/>
                      <a:pt x="0" y="24"/>
                    </a:cubicBezTo>
                    <a:cubicBezTo>
                      <a:pt x="0" y="37"/>
                      <a:pt x="10" y="47"/>
                      <a:pt x="23" y="47"/>
                    </a:cubicBezTo>
                    <a:cubicBezTo>
                      <a:pt x="305" y="47"/>
                      <a:pt x="305" y="47"/>
                      <a:pt x="305" y="47"/>
                    </a:cubicBezTo>
                    <a:cubicBezTo>
                      <a:pt x="318" y="47"/>
                      <a:pt x="328" y="37"/>
                      <a:pt x="328" y="24"/>
                    </a:cubicBezTo>
                    <a:cubicBezTo>
                      <a:pt x="328" y="11"/>
                      <a:pt x="318" y="0"/>
                      <a:pt x="305"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5">
                <a:extLst>
                  <a:ext uri="{FF2B5EF4-FFF2-40B4-BE49-F238E27FC236}">
                    <a16:creationId xmlns:a16="http://schemas.microsoft.com/office/drawing/2014/main" id="{F2B65E50-B0B8-44FE-9FBA-EFF3C0B54464}"/>
                  </a:ext>
                </a:extLst>
              </p:cNvPr>
              <p:cNvSpPr>
                <a:spLocks/>
              </p:cNvSpPr>
              <p:nvPr/>
            </p:nvSpPr>
            <p:spPr bwMode="auto">
              <a:xfrm>
                <a:off x="4289426" y="5765800"/>
                <a:ext cx="565150" cy="146050"/>
              </a:xfrm>
              <a:custGeom>
                <a:avLst/>
                <a:gdLst>
                  <a:gd name="T0" fmla="*/ 155 w 178"/>
                  <a:gd name="T1" fmla="*/ 0 h 46"/>
                  <a:gd name="T2" fmla="*/ 23 w 178"/>
                  <a:gd name="T3" fmla="*/ 0 h 46"/>
                  <a:gd name="T4" fmla="*/ 0 w 178"/>
                  <a:gd name="T5" fmla="*/ 23 h 46"/>
                  <a:gd name="T6" fmla="*/ 23 w 178"/>
                  <a:gd name="T7" fmla="*/ 46 h 46"/>
                  <a:gd name="T8" fmla="*/ 155 w 178"/>
                  <a:gd name="T9" fmla="*/ 46 h 46"/>
                  <a:gd name="T10" fmla="*/ 178 w 178"/>
                  <a:gd name="T11" fmla="*/ 23 h 46"/>
                  <a:gd name="T12" fmla="*/ 155 w 178"/>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78" h="46">
                    <a:moveTo>
                      <a:pt x="155" y="0"/>
                    </a:moveTo>
                    <a:cubicBezTo>
                      <a:pt x="23" y="0"/>
                      <a:pt x="23" y="0"/>
                      <a:pt x="23" y="0"/>
                    </a:cubicBezTo>
                    <a:cubicBezTo>
                      <a:pt x="10" y="0"/>
                      <a:pt x="0" y="10"/>
                      <a:pt x="0" y="23"/>
                    </a:cubicBezTo>
                    <a:cubicBezTo>
                      <a:pt x="0" y="36"/>
                      <a:pt x="10" y="46"/>
                      <a:pt x="23" y="46"/>
                    </a:cubicBezTo>
                    <a:cubicBezTo>
                      <a:pt x="155" y="46"/>
                      <a:pt x="155" y="46"/>
                      <a:pt x="155" y="46"/>
                    </a:cubicBezTo>
                    <a:cubicBezTo>
                      <a:pt x="168" y="46"/>
                      <a:pt x="178" y="36"/>
                      <a:pt x="178" y="23"/>
                    </a:cubicBezTo>
                    <a:cubicBezTo>
                      <a:pt x="178" y="10"/>
                      <a:pt x="168" y="0"/>
                      <a:pt x="155"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6" name="Freeform 189">
            <a:extLst>
              <a:ext uri="{FF2B5EF4-FFF2-40B4-BE49-F238E27FC236}">
                <a16:creationId xmlns:a16="http://schemas.microsoft.com/office/drawing/2014/main" id="{02C52A96-E0E6-40FB-BB01-9B0AFD660CAF}"/>
              </a:ext>
            </a:extLst>
          </p:cNvPr>
          <p:cNvSpPr>
            <a:spLocks/>
          </p:cNvSpPr>
          <p:nvPr/>
        </p:nvSpPr>
        <p:spPr bwMode="auto">
          <a:xfrm>
            <a:off x="11813187" y="6071949"/>
            <a:ext cx="4489217" cy="5390115"/>
          </a:xfrm>
          <a:custGeom>
            <a:avLst/>
            <a:gdLst>
              <a:gd name="T0" fmla="*/ 183 w 588"/>
              <a:gd name="T1" fmla="*/ 706 h 706"/>
              <a:gd name="T2" fmla="*/ 166 w 588"/>
              <a:gd name="T3" fmla="*/ 701 h 706"/>
              <a:gd name="T4" fmla="*/ 18 w 588"/>
              <a:gd name="T5" fmla="*/ 472 h 706"/>
              <a:gd name="T6" fmla="*/ 74 w 588"/>
              <a:gd name="T7" fmla="*/ 204 h 706"/>
              <a:gd name="T8" fmla="*/ 571 w 588"/>
              <a:gd name="T9" fmla="*/ 112 h 706"/>
              <a:gd name="T10" fmla="*/ 579 w 588"/>
              <a:gd name="T11" fmla="*/ 152 h 706"/>
              <a:gd name="T12" fmla="*/ 539 w 588"/>
              <a:gd name="T13" fmla="*/ 159 h 706"/>
              <a:gd name="T14" fmla="*/ 121 w 588"/>
              <a:gd name="T15" fmla="*/ 236 h 706"/>
              <a:gd name="T16" fmla="*/ 74 w 588"/>
              <a:gd name="T17" fmla="*/ 461 h 706"/>
              <a:gd name="T18" fmla="*/ 199 w 588"/>
              <a:gd name="T19" fmla="*/ 654 h 706"/>
              <a:gd name="T20" fmla="*/ 206 w 588"/>
              <a:gd name="T21" fmla="*/ 694 h 706"/>
              <a:gd name="T22" fmla="*/ 183 w 588"/>
              <a:gd name="T2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8" h="706">
                <a:moveTo>
                  <a:pt x="183" y="706"/>
                </a:moveTo>
                <a:cubicBezTo>
                  <a:pt x="177" y="706"/>
                  <a:pt x="171" y="704"/>
                  <a:pt x="166" y="701"/>
                </a:cubicBezTo>
                <a:cubicBezTo>
                  <a:pt x="88" y="647"/>
                  <a:pt x="35" y="565"/>
                  <a:pt x="18" y="472"/>
                </a:cubicBezTo>
                <a:cubicBezTo>
                  <a:pt x="0" y="378"/>
                  <a:pt x="20" y="283"/>
                  <a:pt x="74" y="204"/>
                </a:cubicBezTo>
                <a:cubicBezTo>
                  <a:pt x="186" y="42"/>
                  <a:pt x="409" y="0"/>
                  <a:pt x="571" y="112"/>
                </a:cubicBezTo>
                <a:cubicBezTo>
                  <a:pt x="584" y="121"/>
                  <a:pt x="588" y="139"/>
                  <a:pt x="579" y="152"/>
                </a:cubicBezTo>
                <a:cubicBezTo>
                  <a:pt x="570" y="165"/>
                  <a:pt x="552" y="168"/>
                  <a:pt x="539" y="159"/>
                </a:cubicBezTo>
                <a:cubicBezTo>
                  <a:pt x="403" y="65"/>
                  <a:pt x="215" y="100"/>
                  <a:pt x="121" y="236"/>
                </a:cubicBezTo>
                <a:cubicBezTo>
                  <a:pt x="76" y="302"/>
                  <a:pt x="59" y="382"/>
                  <a:pt x="74" y="461"/>
                </a:cubicBezTo>
                <a:cubicBezTo>
                  <a:pt x="88" y="540"/>
                  <a:pt x="133" y="609"/>
                  <a:pt x="199" y="654"/>
                </a:cubicBezTo>
                <a:cubicBezTo>
                  <a:pt x="212" y="663"/>
                  <a:pt x="215" y="681"/>
                  <a:pt x="206" y="694"/>
                </a:cubicBezTo>
                <a:cubicBezTo>
                  <a:pt x="201" y="702"/>
                  <a:pt x="192" y="706"/>
                  <a:pt x="183" y="70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92">
            <a:extLst>
              <a:ext uri="{FF2B5EF4-FFF2-40B4-BE49-F238E27FC236}">
                <a16:creationId xmlns:a16="http://schemas.microsoft.com/office/drawing/2014/main" id="{D5BB9120-9529-49BE-9DA6-D377D25BB533}"/>
              </a:ext>
            </a:extLst>
          </p:cNvPr>
          <p:cNvSpPr>
            <a:spLocks/>
          </p:cNvSpPr>
          <p:nvPr/>
        </p:nvSpPr>
        <p:spPr bwMode="auto">
          <a:xfrm>
            <a:off x="13492826" y="7278236"/>
            <a:ext cx="3863170" cy="5519904"/>
          </a:xfrm>
          <a:custGeom>
            <a:avLst/>
            <a:gdLst>
              <a:gd name="T0" fmla="*/ 298 w 506"/>
              <a:gd name="T1" fmla="*/ 723 h 723"/>
              <a:gd name="T2" fmla="*/ 298 w 506"/>
              <a:gd name="T3" fmla="*/ 673 h 723"/>
              <a:gd name="T4" fmla="*/ 391 w 506"/>
              <a:gd name="T5" fmla="*/ 512 h 723"/>
              <a:gd name="T6" fmla="*/ 455 w 506"/>
              <a:gd name="T7" fmla="*/ 434 h 723"/>
              <a:gd name="T8" fmla="*/ 506 w 506"/>
              <a:gd name="T9" fmla="*/ 248 h 723"/>
              <a:gd name="T10" fmla="*/ 434 w 506"/>
              <a:gd name="T11" fmla="*/ 32 h 723"/>
              <a:gd name="T12" fmla="*/ 379 w 506"/>
              <a:gd name="T13" fmla="*/ 23 h 723"/>
              <a:gd name="T14" fmla="*/ 376 w 506"/>
              <a:gd name="T15" fmla="*/ 75 h 723"/>
              <a:gd name="T16" fmla="*/ 385 w 506"/>
              <a:gd name="T17" fmla="*/ 362 h 723"/>
              <a:gd name="T18" fmla="*/ 292 w 506"/>
              <a:gd name="T19" fmla="*/ 307 h 723"/>
              <a:gd name="T20" fmla="*/ 327 w 506"/>
              <a:gd name="T21" fmla="*/ 194 h 723"/>
              <a:gd name="T22" fmla="*/ 313 w 506"/>
              <a:gd name="T23" fmla="*/ 144 h 723"/>
              <a:gd name="T24" fmla="*/ 262 w 506"/>
              <a:gd name="T25" fmla="*/ 151 h 723"/>
              <a:gd name="T26" fmla="*/ 203 w 506"/>
              <a:gd name="T27" fmla="*/ 307 h 723"/>
              <a:gd name="T28" fmla="*/ 62 w 506"/>
              <a:gd name="T29" fmla="*/ 476 h 723"/>
              <a:gd name="T30" fmla="*/ 0 w 506"/>
              <a:gd name="T31" fmla="*/ 673 h 723"/>
              <a:gd name="T32" fmla="*/ 0 w 506"/>
              <a:gd name="T33" fmla="*/ 723 h 723"/>
              <a:gd name="T34" fmla="*/ 298 w 506"/>
              <a:gd name="T35"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6" h="723">
                <a:moveTo>
                  <a:pt x="298" y="723"/>
                </a:moveTo>
                <a:cubicBezTo>
                  <a:pt x="298" y="673"/>
                  <a:pt x="298" y="673"/>
                  <a:pt x="298" y="673"/>
                </a:cubicBezTo>
                <a:cubicBezTo>
                  <a:pt x="298" y="597"/>
                  <a:pt x="356" y="547"/>
                  <a:pt x="391" y="512"/>
                </a:cubicBezTo>
                <a:cubicBezTo>
                  <a:pt x="426" y="476"/>
                  <a:pt x="455" y="434"/>
                  <a:pt x="455" y="434"/>
                </a:cubicBezTo>
                <a:cubicBezTo>
                  <a:pt x="487" y="380"/>
                  <a:pt x="506" y="316"/>
                  <a:pt x="506" y="248"/>
                </a:cubicBezTo>
                <a:cubicBezTo>
                  <a:pt x="506" y="167"/>
                  <a:pt x="479" y="92"/>
                  <a:pt x="434" y="32"/>
                </a:cubicBezTo>
                <a:cubicBezTo>
                  <a:pt x="434" y="32"/>
                  <a:pt x="405" y="0"/>
                  <a:pt x="379" y="23"/>
                </a:cubicBezTo>
                <a:cubicBezTo>
                  <a:pt x="352" y="49"/>
                  <a:pt x="376" y="75"/>
                  <a:pt x="376" y="75"/>
                </a:cubicBezTo>
                <a:cubicBezTo>
                  <a:pt x="425" y="139"/>
                  <a:pt x="461" y="277"/>
                  <a:pt x="385" y="362"/>
                </a:cubicBezTo>
                <a:cubicBezTo>
                  <a:pt x="309" y="446"/>
                  <a:pt x="275" y="413"/>
                  <a:pt x="292" y="307"/>
                </a:cubicBezTo>
                <a:cubicBezTo>
                  <a:pt x="300" y="262"/>
                  <a:pt x="314" y="223"/>
                  <a:pt x="327" y="194"/>
                </a:cubicBezTo>
                <a:cubicBezTo>
                  <a:pt x="336" y="177"/>
                  <a:pt x="330" y="155"/>
                  <a:pt x="313" y="144"/>
                </a:cubicBezTo>
                <a:cubicBezTo>
                  <a:pt x="297" y="134"/>
                  <a:pt x="275" y="136"/>
                  <a:pt x="262" y="151"/>
                </a:cubicBezTo>
                <a:cubicBezTo>
                  <a:pt x="232" y="185"/>
                  <a:pt x="218" y="247"/>
                  <a:pt x="203" y="307"/>
                </a:cubicBezTo>
                <a:cubicBezTo>
                  <a:pt x="176" y="411"/>
                  <a:pt x="123" y="428"/>
                  <a:pt x="62" y="476"/>
                </a:cubicBezTo>
                <a:cubicBezTo>
                  <a:pt x="1" y="524"/>
                  <a:pt x="0" y="636"/>
                  <a:pt x="0" y="673"/>
                </a:cubicBezTo>
                <a:cubicBezTo>
                  <a:pt x="0" y="711"/>
                  <a:pt x="0" y="723"/>
                  <a:pt x="0" y="723"/>
                </a:cubicBezTo>
                <a:lnTo>
                  <a:pt x="298" y="72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8" name="Group 27">
            <a:extLst>
              <a:ext uri="{FF2B5EF4-FFF2-40B4-BE49-F238E27FC236}">
                <a16:creationId xmlns:a16="http://schemas.microsoft.com/office/drawing/2014/main" id="{8F52334F-A4A1-4A92-ACAA-0A36CAA6E480}"/>
              </a:ext>
            </a:extLst>
          </p:cNvPr>
          <p:cNvGrpSpPr/>
          <p:nvPr/>
        </p:nvGrpSpPr>
        <p:grpSpPr>
          <a:xfrm>
            <a:off x="11072619" y="5369555"/>
            <a:ext cx="3237122" cy="2664518"/>
            <a:chOff x="3092451" y="2076450"/>
            <a:chExt cx="1346200" cy="1108075"/>
          </a:xfrm>
          <a:solidFill>
            <a:schemeClr val="bg1">
              <a:lumMod val="85000"/>
            </a:schemeClr>
          </a:solidFill>
        </p:grpSpPr>
        <p:sp>
          <p:nvSpPr>
            <p:cNvPr id="29" name="Freeform 196">
              <a:extLst>
                <a:ext uri="{FF2B5EF4-FFF2-40B4-BE49-F238E27FC236}">
                  <a16:creationId xmlns:a16="http://schemas.microsoft.com/office/drawing/2014/main" id="{51A40C0B-4A36-4A5C-A239-571F887F2BE8}"/>
                </a:ext>
              </a:extLst>
            </p:cNvPr>
            <p:cNvSpPr>
              <a:spLocks/>
            </p:cNvSpPr>
            <p:nvPr/>
          </p:nvSpPr>
          <p:spPr bwMode="auto">
            <a:xfrm>
              <a:off x="4330701" y="2076450"/>
              <a:ext cx="107950" cy="295275"/>
            </a:xfrm>
            <a:custGeom>
              <a:avLst/>
              <a:gdLst>
                <a:gd name="T0" fmla="*/ 21 w 34"/>
                <a:gd name="T1" fmla="*/ 93 h 93"/>
                <a:gd name="T2" fmla="*/ 10 w 34"/>
                <a:gd name="T3" fmla="*/ 83 h 93"/>
                <a:gd name="T4" fmla="*/ 0 w 34"/>
                <a:gd name="T5" fmla="*/ 14 h 93"/>
                <a:gd name="T6" fmla="*/ 10 w 34"/>
                <a:gd name="T7" fmla="*/ 1 h 93"/>
                <a:gd name="T8" fmla="*/ 24 w 34"/>
                <a:gd name="T9" fmla="*/ 11 h 93"/>
                <a:gd name="T10" fmla="*/ 33 w 34"/>
                <a:gd name="T11" fmla="*/ 80 h 93"/>
                <a:gd name="T12" fmla="*/ 23 w 34"/>
                <a:gd name="T13" fmla="*/ 93 h 93"/>
                <a:gd name="T14" fmla="*/ 21 w 34"/>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93">
                  <a:moveTo>
                    <a:pt x="21" y="93"/>
                  </a:moveTo>
                  <a:cubicBezTo>
                    <a:pt x="15" y="93"/>
                    <a:pt x="10" y="89"/>
                    <a:pt x="10" y="83"/>
                  </a:cubicBezTo>
                  <a:cubicBezTo>
                    <a:pt x="0" y="14"/>
                    <a:pt x="0" y="14"/>
                    <a:pt x="0" y="14"/>
                  </a:cubicBezTo>
                  <a:cubicBezTo>
                    <a:pt x="0" y="7"/>
                    <a:pt x="4" y="2"/>
                    <a:pt x="10" y="1"/>
                  </a:cubicBezTo>
                  <a:cubicBezTo>
                    <a:pt x="17" y="0"/>
                    <a:pt x="23" y="4"/>
                    <a:pt x="24" y="11"/>
                  </a:cubicBezTo>
                  <a:cubicBezTo>
                    <a:pt x="33" y="80"/>
                    <a:pt x="33" y="80"/>
                    <a:pt x="33" y="80"/>
                  </a:cubicBezTo>
                  <a:cubicBezTo>
                    <a:pt x="34" y="86"/>
                    <a:pt x="29" y="92"/>
                    <a:pt x="23" y="93"/>
                  </a:cubicBezTo>
                  <a:cubicBezTo>
                    <a:pt x="22" y="93"/>
                    <a:pt x="22" y="93"/>
                    <a:pt x="21"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97">
              <a:extLst>
                <a:ext uri="{FF2B5EF4-FFF2-40B4-BE49-F238E27FC236}">
                  <a16:creationId xmlns:a16="http://schemas.microsoft.com/office/drawing/2014/main" id="{B5256FC4-91E3-4B11-981B-96AFC39B6B99}"/>
                </a:ext>
              </a:extLst>
            </p:cNvPr>
            <p:cNvSpPr>
              <a:spLocks/>
            </p:cNvSpPr>
            <p:nvPr/>
          </p:nvSpPr>
          <p:spPr bwMode="auto">
            <a:xfrm>
              <a:off x="3933826" y="2178050"/>
              <a:ext cx="168275" cy="285750"/>
            </a:xfrm>
            <a:custGeom>
              <a:avLst/>
              <a:gdLst>
                <a:gd name="T0" fmla="*/ 40 w 53"/>
                <a:gd name="T1" fmla="*/ 90 h 90"/>
                <a:gd name="T2" fmla="*/ 29 w 53"/>
                <a:gd name="T3" fmla="*/ 82 h 90"/>
                <a:gd name="T4" fmla="*/ 3 w 53"/>
                <a:gd name="T5" fmla="*/ 18 h 90"/>
                <a:gd name="T6" fmla="*/ 9 w 53"/>
                <a:gd name="T7" fmla="*/ 3 h 90"/>
                <a:gd name="T8" fmla="*/ 24 w 53"/>
                <a:gd name="T9" fmla="*/ 9 h 90"/>
                <a:gd name="T10" fmla="*/ 51 w 53"/>
                <a:gd name="T11" fmla="*/ 73 h 90"/>
                <a:gd name="T12" fmla="*/ 45 w 53"/>
                <a:gd name="T13" fmla="*/ 89 h 90"/>
                <a:gd name="T14" fmla="*/ 40 w 53"/>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90">
                  <a:moveTo>
                    <a:pt x="40" y="90"/>
                  </a:moveTo>
                  <a:cubicBezTo>
                    <a:pt x="35" y="90"/>
                    <a:pt x="31" y="87"/>
                    <a:pt x="29" y="82"/>
                  </a:cubicBezTo>
                  <a:cubicBezTo>
                    <a:pt x="3" y="18"/>
                    <a:pt x="3" y="18"/>
                    <a:pt x="3" y="18"/>
                  </a:cubicBezTo>
                  <a:cubicBezTo>
                    <a:pt x="0" y="12"/>
                    <a:pt x="3" y="5"/>
                    <a:pt x="9" y="3"/>
                  </a:cubicBezTo>
                  <a:cubicBezTo>
                    <a:pt x="15" y="0"/>
                    <a:pt x="22" y="3"/>
                    <a:pt x="24" y="9"/>
                  </a:cubicBezTo>
                  <a:cubicBezTo>
                    <a:pt x="51" y="73"/>
                    <a:pt x="51" y="73"/>
                    <a:pt x="51" y="73"/>
                  </a:cubicBezTo>
                  <a:cubicBezTo>
                    <a:pt x="53" y="79"/>
                    <a:pt x="50" y="86"/>
                    <a:pt x="45" y="89"/>
                  </a:cubicBezTo>
                  <a:cubicBezTo>
                    <a:pt x="43" y="89"/>
                    <a:pt x="42" y="90"/>
                    <a:pt x="40" y="9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98">
              <a:extLst>
                <a:ext uri="{FF2B5EF4-FFF2-40B4-BE49-F238E27FC236}">
                  <a16:creationId xmlns:a16="http://schemas.microsoft.com/office/drawing/2014/main" id="{67DAB56E-B16A-4847-9F63-C618E4617F3D}"/>
                </a:ext>
              </a:extLst>
            </p:cNvPr>
            <p:cNvSpPr>
              <a:spLocks/>
            </p:cNvSpPr>
            <p:nvPr/>
          </p:nvSpPr>
          <p:spPr bwMode="auto">
            <a:xfrm>
              <a:off x="3581401" y="2381250"/>
              <a:ext cx="219075" cy="254000"/>
            </a:xfrm>
            <a:custGeom>
              <a:avLst/>
              <a:gdLst>
                <a:gd name="T0" fmla="*/ 56 w 69"/>
                <a:gd name="T1" fmla="*/ 80 h 80"/>
                <a:gd name="T2" fmla="*/ 47 w 69"/>
                <a:gd name="T3" fmla="*/ 76 h 80"/>
                <a:gd name="T4" fmla="*/ 4 w 69"/>
                <a:gd name="T5" fmla="*/ 21 h 80"/>
                <a:gd name="T6" fmla="*/ 6 w 69"/>
                <a:gd name="T7" fmla="*/ 4 h 80"/>
                <a:gd name="T8" fmla="*/ 23 w 69"/>
                <a:gd name="T9" fmla="*/ 6 h 80"/>
                <a:gd name="T10" fmla="*/ 65 w 69"/>
                <a:gd name="T11" fmla="*/ 62 h 80"/>
                <a:gd name="T12" fmla="*/ 63 w 69"/>
                <a:gd name="T13" fmla="*/ 78 h 80"/>
                <a:gd name="T14" fmla="*/ 56 w 69"/>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0">
                  <a:moveTo>
                    <a:pt x="56" y="80"/>
                  </a:moveTo>
                  <a:cubicBezTo>
                    <a:pt x="52" y="80"/>
                    <a:pt x="49" y="79"/>
                    <a:pt x="47" y="76"/>
                  </a:cubicBezTo>
                  <a:cubicBezTo>
                    <a:pt x="4" y="21"/>
                    <a:pt x="4" y="21"/>
                    <a:pt x="4" y="21"/>
                  </a:cubicBezTo>
                  <a:cubicBezTo>
                    <a:pt x="0" y="15"/>
                    <a:pt x="1" y="8"/>
                    <a:pt x="6" y="4"/>
                  </a:cubicBezTo>
                  <a:cubicBezTo>
                    <a:pt x="11" y="0"/>
                    <a:pt x="19" y="1"/>
                    <a:pt x="23" y="6"/>
                  </a:cubicBezTo>
                  <a:cubicBezTo>
                    <a:pt x="65" y="62"/>
                    <a:pt x="65" y="62"/>
                    <a:pt x="65" y="62"/>
                  </a:cubicBezTo>
                  <a:cubicBezTo>
                    <a:pt x="69" y="67"/>
                    <a:pt x="68" y="74"/>
                    <a:pt x="63" y="78"/>
                  </a:cubicBezTo>
                  <a:cubicBezTo>
                    <a:pt x="61" y="80"/>
                    <a:pt x="58" y="80"/>
                    <a:pt x="56" y="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9">
              <a:extLst>
                <a:ext uri="{FF2B5EF4-FFF2-40B4-BE49-F238E27FC236}">
                  <a16:creationId xmlns:a16="http://schemas.microsoft.com/office/drawing/2014/main" id="{F2662429-2115-4305-A264-C65E3E7AEF2E}"/>
                </a:ext>
              </a:extLst>
            </p:cNvPr>
            <p:cNvSpPr>
              <a:spLocks/>
            </p:cNvSpPr>
            <p:nvPr/>
          </p:nvSpPr>
          <p:spPr bwMode="auto">
            <a:xfrm>
              <a:off x="3295651" y="2670175"/>
              <a:ext cx="257175" cy="212725"/>
            </a:xfrm>
            <a:custGeom>
              <a:avLst/>
              <a:gdLst>
                <a:gd name="T0" fmla="*/ 68 w 81"/>
                <a:gd name="T1" fmla="*/ 67 h 67"/>
                <a:gd name="T2" fmla="*/ 61 w 81"/>
                <a:gd name="T3" fmla="*/ 65 h 67"/>
                <a:gd name="T4" fmla="*/ 6 w 81"/>
                <a:gd name="T5" fmla="*/ 22 h 67"/>
                <a:gd name="T6" fmla="*/ 4 w 81"/>
                <a:gd name="T7" fmla="*/ 6 h 67"/>
                <a:gd name="T8" fmla="*/ 20 w 81"/>
                <a:gd name="T9" fmla="*/ 4 h 67"/>
                <a:gd name="T10" fmla="*/ 75 w 81"/>
                <a:gd name="T11" fmla="*/ 46 h 67"/>
                <a:gd name="T12" fmla="*/ 78 w 81"/>
                <a:gd name="T13" fmla="*/ 63 h 67"/>
                <a:gd name="T14" fmla="*/ 68 w 81"/>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7">
                  <a:moveTo>
                    <a:pt x="68" y="67"/>
                  </a:moveTo>
                  <a:cubicBezTo>
                    <a:pt x="66" y="67"/>
                    <a:pt x="63" y="66"/>
                    <a:pt x="61" y="65"/>
                  </a:cubicBezTo>
                  <a:cubicBezTo>
                    <a:pt x="6" y="22"/>
                    <a:pt x="6" y="22"/>
                    <a:pt x="6" y="22"/>
                  </a:cubicBezTo>
                  <a:cubicBezTo>
                    <a:pt x="1" y="18"/>
                    <a:pt x="0" y="11"/>
                    <a:pt x="4" y="6"/>
                  </a:cubicBezTo>
                  <a:cubicBezTo>
                    <a:pt x="8" y="1"/>
                    <a:pt x="15" y="0"/>
                    <a:pt x="20" y="4"/>
                  </a:cubicBezTo>
                  <a:cubicBezTo>
                    <a:pt x="75" y="46"/>
                    <a:pt x="75" y="46"/>
                    <a:pt x="75" y="46"/>
                  </a:cubicBezTo>
                  <a:cubicBezTo>
                    <a:pt x="81" y="50"/>
                    <a:pt x="81" y="57"/>
                    <a:pt x="78" y="63"/>
                  </a:cubicBezTo>
                  <a:cubicBezTo>
                    <a:pt x="75" y="66"/>
                    <a:pt x="72" y="67"/>
                    <a:pt x="68"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0">
              <a:extLst>
                <a:ext uri="{FF2B5EF4-FFF2-40B4-BE49-F238E27FC236}">
                  <a16:creationId xmlns:a16="http://schemas.microsoft.com/office/drawing/2014/main" id="{8B233B19-84D1-41CE-895A-215E6889B097}"/>
                </a:ext>
              </a:extLst>
            </p:cNvPr>
            <p:cNvSpPr>
              <a:spLocks/>
            </p:cNvSpPr>
            <p:nvPr/>
          </p:nvSpPr>
          <p:spPr bwMode="auto">
            <a:xfrm>
              <a:off x="3092451" y="3022600"/>
              <a:ext cx="288925" cy="161925"/>
            </a:xfrm>
            <a:custGeom>
              <a:avLst/>
              <a:gdLst>
                <a:gd name="T0" fmla="*/ 77 w 91"/>
                <a:gd name="T1" fmla="*/ 51 h 51"/>
                <a:gd name="T2" fmla="*/ 73 w 91"/>
                <a:gd name="T3" fmla="*/ 50 h 51"/>
                <a:gd name="T4" fmla="*/ 8 w 91"/>
                <a:gd name="T5" fmla="*/ 24 h 51"/>
                <a:gd name="T6" fmla="*/ 2 w 91"/>
                <a:gd name="T7" fmla="*/ 8 h 51"/>
                <a:gd name="T8" fmla="*/ 17 w 91"/>
                <a:gd name="T9" fmla="*/ 2 h 51"/>
                <a:gd name="T10" fmla="*/ 82 w 91"/>
                <a:gd name="T11" fmla="*/ 29 h 51"/>
                <a:gd name="T12" fmla="*/ 88 w 91"/>
                <a:gd name="T13" fmla="*/ 44 h 51"/>
                <a:gd name="T14" fmla="*/ 77 w 9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51">
                  <a:moveTo>
                    <a:pt x="77" y="51"/>
                  </a:moveTo>
                  <a:cubicBezTo>
                    <a:pt x="76" y="51"/>
                    <a:pt x="74" y="51"/>
                    <a:pt x="73" y="50"/>
                  </a:cubicBezTo>
                  <a:cubicBezTo>
                    <a:pt x="8" y="24"/>
                    <a:pt x="8" y="24"/>
                    <a:pt x="8" y="24"/>
                  </a:cubicBezTo>
                  <a:cubicBezTo>
                    <a:pt x="3" y="21"/>
                    <a:pt x="0" y="14"/>
                    <a:pt x="2" y="8"/>
                  </a:cubicBezTo>
                  <a:cubicBezTo>
                    <a:pt x="5" y="2"/>
                    <a:pt x="11" y="0"/>
                    <a:pt x="17" y="2"/>
                  </a:cubicBezTo>
                  <a:cubicBezTo>
                    <a:pt x="82" y="29"/>
                    <a:pt x="82" y="29"/>
                    <a:pt x="82" y="29"/>
                  </a:cubicBezTo>
                  <a:cubicBezTo>
                    <a:pt x="88" y="31"/>
                    <a:pt x="91" y="38"/>
                    <a:pt x="88" y="44"/>
                  </a:cubicBezTo>
                  <a:cubicBezTo>
                    <a:pt x="86" y="48"/>
                    <a:pt x="82" y="51"/>
                    <a:pt x="77"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FE325FF0-4FBE-4CEA-881F-6D2D04C69E96}"/>
              </a:ext>
            </a:extLst>
          </p:cNvPr>
          <p:cNvGrpSpPr/>
          <p:nvPr/>
        </p:nvGrpSpPr>
        <p:grpSpPr>
          <a:xfrm>
            <a:off x="10820673" y="8591407"/>
            <a:ext cx="1954490" cy="3641763"/>
            <a:chOff x="2987676" y="3416300"/>
            <a:chExt cx="812800" cy="1514475"/>
          </a:xfrm>
          <a:solidFill>
            <a:schemeClr val="bg1">
              <a:lumMod val="85000"/>
            </a:schemeClr>
          </a:solidFill>
        </p:grpSpPr>
        <p:sp>
          <p:nvSpPr>
            <p:cNvPr id="35" name="Freeform 201">
              <a:extLst>
                <a:ext uri="{FF2B5EF4-FFF2-40B4-BE49-F238E27FC236}">
                  <a16:creationId xmlns:a16="http://schemas.microsoft.com/office/drawing/2014/main" id="{750364CC-C32D-42DA-8AC4-7D5968E06434}"/>
                </a:ext>
              </a:extLst>
            </p:cNvPr>
            <p:cNvSpPr>
              <a:spLocks/>
            </p:cNvSpPr>
            <p:nvPr/>
          </p:nvSpPr>
          <p:spPr bwMode="auto">
            <a:xfrm>
              <a:off x="2987676" y="3416300"/>
              <a:ext cx="298450" cy="104775"/>
            </a:xfrm>
            <a:custGeom>
              <a:avLst/>
              <a:gdLst>
                <a:gd name="T0" fmla="*/ 82 w 94"/>
                <a:gd name="T1" fmla="*/ 33 h 33"/>
                <a:gd name="T2" fmla="*/ 80 w 94"/>
                <a:gd name="T3" fmla="*/ 33 h 33"/>
                <a:gd name="T4" fmla="*/ 11 w 94"/>
                <a:gd name="T5" fmla="*/ 24 h 33"/>
                <a:gd name="T6" fmla="*/ 1 w 94"/>
                <a:gd name="T7" fmla="*/ 11 h 33"/>
                <a:gd name="T8" fmla="*/ 14 w 94"/>
                <a:gd name="T9" fmla="*/ 1 h 33"/>
                <a:gd name="T10" fmla="*/ 84 w 94"/>
                <a:gd name="T11" fmla="*/ 10 h 33"/>
                <a:gd name="T12" fmla="*/ 94 w 94"/>
                <a:gd name="T13" fmla="*/ 23 h 33"/>
                <a:gd name="T14" fmla="*/ 82 w 9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3">
                  <a:moveTo>
                    <a:pt x="82" y="33"/>
                  </a:moveTo>
                  <a:cubicBezTo>
                    <a:pt x="81" y="33"/>
                    <a:pt x="81" y="33"/>
                    <a:pt x="80" y="33"/>
                  </a:cubicBezTo>
                  <a:cubicBezTo>
                    <a:pt x="11" y="24"/>
                    <a:pt x="11" y="24"/>
                    <a:pt x="11" y="24"/>
                  </a:cubicBezTo>
                  <a:cubicBezTo>
                    <a:pt x="5" y="23"/>
                    <a:pt x="0" y="17"/>
                    <a:pt x="1" y="11"/>
                  </a:cubicBezTo>
                  <a:cubicBezTo>
                    <a:pt x="2" y="5"/>
                    <a:pt x="8" y="0"/>
                    <a:pt x="14" y="1"/>
                  </a:cubicBezTo>
                  <a:cubicBezTo>
                    <a:pt x="84" y="10"/>
                    <a:pt x="84" y="10"/>
                    <a:pt x="84" y="10"/>
                  </a:cubicBezTo>
                  <a:cubicBezTo>
                    <a:pt x="90" y="11"/>
                    <a:pt x="94" y="17"/>
                    <a:pt x="94" y="23"/>
                  </a:cubicBezTo>
                  <a:cubicBezTo>
                    <a:pt x="93" y="29"/>
                    <a:pt x="88" y="33"/>
                    <a:pt x="82"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02">
              <a:extLst>
                <a:ext uri="{FF2B5EF4-FFF2-40B4-BE49-F238E27FC236}">
                  <a16:creationId xmlns:a16="http://schemas.microsoft.com/office/drawing/2014/main" id="{3D29476E-7D8C-4666-AE96-77B58A593CAE}"/>
                </a:ext>
              </a:extLst>
            </p:cNvPr>
            <p:cNvSpPr>
              <a:spLocks/>
            </p:cNvSpPr>
            <p:nvPr/>
          </p:nvSpPr>
          <p:spPr bwMode="auto">
            <a:xfrm>
              <a:off x="2987676" y="3794125"/>
              <a:ext cx="298450" cy="104775"/>
            </a:xfrm>
            <a:custGeom>
              <a:avLst/>
              <a:gdLst>
                <a:gd name="T0" fmla="*/ 13 w 94"/>
                <a:gd name="T1" fmla="*/ 33 h 33"/>
                <a:gd name="T2" fmla="*/ 1 w 94"/>
                <a:gd name="T3" fmla="*/ 23 h 33"/>
                <a:gd name="T4" fmla="*/ 11 w 94"/>
                <a:gd name="T5" fmla="*/ 10 h 33"/>
                <a:gd name="T6" fmla="*/ 80 w 94"/>
                <a:gd name="T7" fmla="*/ 1 h 33"/>
                <a:gd name="T8" fmla="*/ 94 w 94"/>
                <a:gd name="T9" fmla="*/ 11 h 33"/>
                <a:gd name="T10" fmla="*/ 84 w 94"/>
                <a:gd name="T11" fmla="*/ 24 h 33"/>
                <a:gd name="T12" fmla="*/ 14 w 94"/>
                <a:gd name="T13" fmla="*/ 33 h 33"/>
                <a:gd name="T14" fmla="*/ 13 w 9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3">
                  <a:moveTo>
                    <a:pt x="13" y="33"/>
                  </a:moveTo>
                  <a:cubicBezTo>
                    <a:pt x="7" y="33"/>
                    <a:pt x="2" y="29"/>
                    <a:pt x="1" y="23"/>
                  </a:cubicBezTo>
                  <a:cubicBezTo>
                    <a:pt x="0" y="17"/>
                    <a:pt x="5" y="11"/>
                    <a:pt x="11" y="10"/>
                  </a:cubicBezTo>
                  <a:cubicBezTo>
                    <a:pt x="80" y="1"/>
                    <a:pt x="80" y="1"/>
                    <a:pt x="80" y="1"/>
                  </a:cubicBezTo>
                  <a:cubicBezTo>
                    <a:pt x="87" y="0"/>
                    <a:pt x="93" y="4"/>
                    <a:pt x="94" y="11"/>
                  </a:cubicBezTo>
                  <a:cubicBezTo>
                    <a:pt x="94" y="17"/>
                    <a:pt x="90" y="23"/>
                    <a:pt x="84" y="24"/>
                  </a:cubicBezTo>
                  <a:cubicBezTo>
                    <a:pt x="14" y="33"/>
                    <a:pt x="14" y="33"/>
                    <a:pt x="14" y="33"/>
                  </a:cubicBezTo>
                  <a:cubicBezTo>
                    <a:pt x="14" y="33"/>
                    <a:pt x="13" y="33"/>
                    <a:pt x="13"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03">
              <a:extLst>
                <a:ext uri="{FF2B5EF4-FFF2-40B4-BE49-F238E27FC236}">
                  <a16:creationId xmlns:a16="http://schemas.microsoft.com/office/drawing/2014/main" id="{ABB8AC30-3B22-4EF7-9AF7-900B59445692}"/>
                </a:ext>
              </a:extLst>
            </p:cNvPr>
            <p:cNvSpPr>
              <a:spLocks/>
            </p:cNvSpPr>
            <p:nvPr/>
          </p:nvSpPr>
          <p:spPr bwMode="auto">
            <a:xfrm>
              <a:off x="3092451" y="4127500"/>
              <a:ext cx="288925" cy="165100"/>
            </a:xfrm>
            <a:custGeom>
              <a:avLst/>
              <a:gdLst>
                <a:gd name="T0" fmla="*/ 13 w 91"/>
                <a:gd name="T1" fmla="*/ 52 h 52"/>
                <a:gd name="T2" fmla="*/ 2 w 91"/>
                <a:gd name="T3" fmla="*/ 45 h 52"/>
                <a:gd name="T4" fmla="*/ 8 w 91"/>
                <a:gd name="T5" fmla="*/ 29 h 52"/>
                <a:gd name="T6" fmla="*/ 73 w 91"/>
                <a:gd name="T7" fmla="*/ 3 h 52"/>
                <a:gd name="T8" fmla="*/ 88 w 91"/>
                <a:gd name="T9" fmla="*/ 9 h 52"/>
                <a:gd name="T10" fmla="*/ 82 w 91"/>
                <a:gd name="T11" fmla="*/ 24 h 52"/>
                <a:gd name="T12" fmla="*/ 17 w 91"/>
                <a:gd name="T13" fmla="*/ 51 h 52"/>
                <a:gd name="T14" fmla="*/ 13 w 9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52">
                  <a:moveTo>
                    <a:pt x="13" y="52"/>
                  </a:moveTo>
                  <a:cubicBezTo>
                    <a:pt x="8" y="52"/>
                    <a:pt x="4" y="49"/>
                    <a:pt x="2" y="45"/>
                  </a:cubicBezTo>
                  <a:cubicBezTo>
                    <a:pt x="0" y="39"/>
                    <a:pt x="3" y="32"/>
                    <a:pt x="8" y="29"/>
                  </a:cubicBezTo>
                  <a:cubicBezTo>
                    <a:pt x="73" y="3"/>
                    <a:pt x="73" y="3"/>
                    <a:pt x="73" y="3"/>
                  </a:cubicBezTo>
                  <a:cubicBezTo>
                    <a:pt x="79" y="0"/>
                    <a:pt x="86" y="3"/>
                    <a:pt x="88" y="9"/>
                  </a:cubicBezTo>
                  <a:cubicBezTo>
                    <a:pt x="91" y="15"/>
                    <a:pt x="88" y="22"/>
                    <a:pt x="82" y="24"/>
                  </a:cubicBezTo>
                  <a:cubicBezTo>
                    <a:pt x="17" y="51"/>
                    <a:pt x="17" y="51"/>
                    <a:pt x="17" y="51"/>
                  </a:cubicBezTo>
                  <a:cubicBezTo>
                    <a:pt x="16" y="52"/>
                    <a:pt x="14" y="52"/>
                    <a:pt x="13"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04">
              <a:extLst>
                <a:ext uri="{FF2B5EF4-FFF2-40B4-BE49-F238E27FC236}">
                  <a16:creationId xmlns:a16="http://schemas.microsoft.com/office/drawing/2014/main" id="{44801A66-9951-483A-8600-F3F78B19CFD5}"/>
                </a:ext>
              </a:extLst>
            </p:cNvPr>
            <p:cNvSpPr>
              <a:spLocks/>
            </p:cNvSpPr>
            <p:nvPr/>
          </p:nvSpPr>
          <p:spPr bwMode="auto">
            <a:xfrm>
              <a:off x="3295651" y="4429125"/>
              <a:ext cx="257175" cy="215900"/>
            </a:xfrm>
            <a:custGeom>
              <a:avLst/>
              <a:gdLst>
                <a:gd name="T0" fmla="*/ 13 w 81"/>
                <a:gd name="T1" fmla="*/ 68 h 68"/>
                <a:gd name="T2" fmla="*/ 4 w 81"/>
                <a:gd name="T3" fmla="*/ 63 h 68"/>
                <a:gd name="T4" fmla="*/ 6 w 81"/>
                <a:gd name="T5" fmla="*/ 47 h 68"/>
                <a:gd name="T6" fmla="*/ 61 w 81"/>
                <a:gd name="T7" fmla="*/ 4 h 68"/>
                <a:gd name="T8" fmla="*/ 78 w 81"/>
                <a:gd name="T9" fmla="*/ 6 h 68"/>
                <a:gd name="T10" fmla="*/ 75 w 81"/>
                <a:gd name="T11" fmla="*/ 23 h 68"/>
                <a:gd name="T12" fmla="*/ 20 w 81"/>
                <a:gd name="T13" fmla="*/ 65 h 68"/>
                <a:gd name="T14" fmla="*/ 13 w 81"/>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8">
                  <a:moveTo>
                    <a:pt x="13" y="68"/>
                  </a:moveTo>
                  <a:cubicBezTo>
                    <a:pt x="9" y="68"/>
                    <a:pt x="6" y="66"/>
                    <a:pt x="4" y="63"/>
                  </a:cubicBezTo>
                  <a:cubicBezTo>
                    <a:pt x="0" y="58"/>
                    <a:pt x="1" y="51"/>
                    <a:pt x="6" y="47"/>
                  </a:cubicBezTo>
                  <a:cubicBezTo>
                    <a:pt x="61" y="4"/>
                    <a:pt x="61" y="4"/>
                    <a:pt x="61" y="4"/>
                  </a:cubicBezTo>
                  <a:cubicBezTo>
                    <a:pt x="66" y="0"/>
                    <a:pt x="74" y="1"/>
                    <a:pt x="78" y="6"/>
                  </a:cubicBezTo>
                  <a:cubicBezTo>
                    <a:pt x="81" y="12"/>
                    <a:pt x="81" y="19"/>
                    <a:pt x="75" y="23"/>
                  </a:cubicBezTo>
                  <a:cubicBezTo>
                    <a:pt x="20" y="65"/>
                    <a:pt x="20" y="65"/>
                    <a:pt x="20" y="65"/>
                  </a:cubicBezTo>
                  <a:cubicBezTo>
                    <a:pt x="18" y="67"/>
                    <a:pt x="15" y="68"/>
                    <a:pt x="13"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205">
              <a:extLst>
                <a:ext uri="{FF2B5EF4-FFF2-40B4-BE49-F238E27FC236}">
                  <a16:creationId xmlns:a16="http://schemas.microsoft.com/office/drawing/2014/main" id="{18FD3908-D0D3-4714-95A9-78A34296F11A}"/>
                </a:ext>
              </a:extLst>
            </p:cNvPr>
            <p:cNvSpPr>
              <a:spLocks/>
            </p:cNvSpPr>
            <p:nvPr/>
          </p:nvSpPr>
          <p:spPr bwMode="auto">
            <a:xfrm>
              <a:off x="3581401" y="4676775"/>
              <a:ext cx="219075" cy="254000"/>
            </a:xfrm>
            <a:custGeom>
              <a:avLst/>
              <a:gdLst>
                <a:gd name="T0" fmla="*/ 13 w 69"/>
                <a:gd name="T1" fmla="*/ 80 h 80"/>
                <a:gd name="T2" fmla="*/ 6 w 69"/>
                <a:gd name="T3" fmla="*/ 78 h 80"/>
                <a:gd name="T4" fmla="*/ 4 w 69"/>
                <a:gd name="T5" fmla="*/ 61 h 80"/>
                <a:gd name="T6" fmla="*/ 47 w 69"/>
                <a:gd name="T7" fmla="*/ 6 h 80"/>
                <a:gd name="T8" fmla="*/ 63 w 69"/>
                <a:gd name="T9" fmla="*/ 4 h 80"/>
                <a:gd name="T10" fmla="*/ 65 w 69"/>
                <a:gd name="T11" fmla="*/ 20 h 80"/>
                <a:gd name="T12" fmla="*/ 23 w 69"/>
                <a:gd name="T13" fmla="*/ 76 h 80"/>
                <a:gd name="T14" fmla="*/ 13 w 69"/>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0">
                  <a:moveTo>
                    <a:pt x="13" y="80"/>
                  </a:moveTo>
                  <a:cubicBezTo>
                    <a:pt x="11" y="80"/>
                    <a:pt x="8" y="79"/>
                    <a:pt x="6" y="78"/>
                  </a:cubicBezTo>
                  <a:cubicBezTo>
                    <a:pt x="1" y="74"/>
                    <a:pt x="0" y="67"/>
                    <a:pt x="4" y="61"/>
                  </a:cubicBezTo>
                  <a:cubicBezTo>
                    <a:pt x="47" y="6"/>
                    <a:pt x="47" y="6"/>
                    <a:pt x="47" y="6"/>
                  </a:cubicBezTo>
                  <a:cubicBezTo>
                    <a:pt x="51" y="1"/>
                    <a:pt x="58" y="0"/>
                    <a:pt x="63" y="4"/>
                  </a:cubicBezTo>
                  <a:cubicBezTo>
                    <a:pt x="68" y="8"/>
                    <a:pt x="69" y="15"/>
                    <a:pt x="65" y="20"/>
                  </a:cubicBezTo>
                  <a:cubicBezTo>
                    <a:pt x="23" y="76"/>
                    <a:pt x="23" y="76"/>
                    <a:pt x="23" y="76"/>
                  </a:cubicBezTo>
                  <a:cubicBezTo>
                    <a:pt x="20" y="79"/>
                    <a:pt x="17" y="80"/>
                    <a:pt x="13" y="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0" name="Group 39">
            <a:extLst>
              <a:ext uri="{FF2B5EF4-FFF2-40B4-BE49-F238E27FC236}">
                <a16:creationId xmlns:a16="http://schemas.microsoft.com/office/drawing/2014/main" id="{DFFF55DD-C5D3-408B-A520-812D97FBDAE6}"/>
              </a:ext>
            </a:extLst>
          </p:cNvPr>
          <p:cNvGrpSpPr/>
          <p:nvPr/>
        </p:nvGrpSpPr>
        <p:grpSpPr>
          <a:xfrm>
            <a:off x="14951058" y="5369555"/>
            <a:ext cx="3237122" cy="2664518"/>
            <a:chOff x="4705351" y="2076450"/>
            <a:chExt cx="1346200" cy="1108075"/>
          </a:xfrm>
          <a:solidFill>
            <a:schemeClr val="bg1">
              <a:lumMod val="85000"/>
            </a:schemeClr>
          </a:solidFill>
        </p:grpSpPr>
        <p:sp>
          <p:nvSpPr>
            <p:cNvPr id="41" name="Freeform 206">
              <a:extLst>
                <a:ext uri="{FF2B5EF4-FFF2-40B4-BE49-F238E27FC236}">
                  <a16:creationId xmlns:a16="http://schemas.microsoft.com/office/drawing/2014/main" id="{29099B0A-E86F-4FB2-9BB6-DFA5ABE3C429}"/>
                </a:ext>
              </a:extLst>
            </p:cNvPr>
            <p:cNvSpPr>
              <a:spLocks/>
            </p:cNvSpPr>
            <p:nvPr/>
          </p:nvSpPr>
          <p:spPr bwMode="auto">
            <a:xfrm>
              <a:off x="4705351" y="2076450"/>
              <a:ext cx="107950" cy="295275"/>
            </a:xfrm>
            <a:custGeom>
              <a:avLst/>
              <a:gdLst>
                <a:gd name="T0" fmla="*/ 13 w 34"/>
                <a:gd name="T1" fmla="*/ 93 h 93"/>
                <a:gd name="T2" fmla="*/ 11 w 34"/>
                <a:gd name="T3" fmla="*/ 93 h 93"/>
                <a:gd name="T4" fmla="*/ 1 w 34"/>
                <a:gd name="T5" fmla="*/ 80 h 93"/>
                <a:gd name="T6" fmla="*/ 10 w 34"/>
                <a:gd name="T7" fmla="*/ 11 h 93"/>
                <a:gd name="T8" fmla="*/ 24 w 34"/>
                <a:gd name="T9" fmla="*/ 1 h 93"/>
                <a:gd name="T10" fmla="*/ 34 w 34"/>
                <a:gd name="T11" fmla="*/ 14 h 93"/>
                <a:gd name="T12" fmla="*/ 24 w 34"/>
                <a:gd name="T13" fmla="*/ 83 h 93"/>
                <a:gd name="T14" fmla="*/ 13 w 34"/>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93">
                  <a:moveTo>
                    <a:pt x="13" y="93"/>
                  </a:moveTo>
                  <a:cubicBezTo>
                    <a:pt x="12" y="93"/>
                    <a:pt x="12" y="93"/>
                    <a:pt x="11" y="93"/>
                  </a:cubicBezTo>
                  <a:cubicBezTo>
                    <a:pt x="5" y="92"/>
                    <a:pt x="0" y="86"/>
                    <a:pt x="1" y="80"/>
                  </a:cubicBezTo>
                  <a:cubicBezTo>
                    <a:pt x="10" y="11"/>
                    <a:pt x="10" y="11"/>
                    <a:pt x="10" y="11"/>
                  </a:cubicBezTo>
                  <a:cubicBezTo>
                    <a:pt x="11" y="4"/>
                    <a:pt x="17" y="0"/>
                    <a:pt x="24" y="1"/>
                  </a:cubicBezTo>
                  <a:cubicBezTo>
                    <a:pt x="30" y="2"/>
                    <a:pt x="34" y="7"/>
                    <a:pt x="34" y="14"/>
                  </a:cubicBezTo>
                  <a:cubicBezTo>
                    <a:pt x="24" y="83"/>
                    <a:pt x="24" y="83"/>
                    <a:pt x="24" y="83"/>
                  </a:cubicBezTo>
                  <a:cubicBezTo>
                    <a:pt x="24" y="89"/>
                    <a:pt x="19" y="93"/>
                    <a:pt x="13" y="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07">
              <a:extLst>
                <a:ext uri="{FF2B5EF4-FFF2-40B4-BE49-F238E27FC236}">
                  <a16:creationId xmlns:a16="http://schemas.microsoft.com/office/drawing/2014/main" id="{C5AB18BA-616D-4069-9458-5ACAC250579C}"/>
                </a:ext>
              </a:extLst>
            </p:cNvPr>
            <p:cNvSpPr>
              <a:spLocks/>
            </p:cNvSpPr>
            <p:nvPr/>
          </p:nvSpPr>
          <p:spPr bwMode="auto">
            <a:xfrm>
              <a:off x="5041901" y="2178050"/>
              <a:ext cx="168275" cy="285750"/>
            </a:xfrm>
            <a:custGeom>
              <a:avLst/>
              <a:gdLst>
                <a:gd name="T0" fmla="*/ 13 w 53"/>
                <a:gd name="T1" fmla="*/ 90 h 90"/>
                <a:gd name="T2" fmla="*/ 9 w 53"/>
                <a:gd name="T3" fmla="*/ 89 h 90"/>
                <a:gd name="T4" fmla="*/ 2 w 53"/>
                <a:gd name="T5" fmla="*/ 73 h 90"/>
                <a:gd name="T6" fmla="*/ 29 w 53"/>
                <a:gd name="T7" fmla="*/ 9 h 90"/>
                <a:gd name="T8" fmla="*/ 44 w 53"/>
                <a:gd name="T9" fmla="*/ 3 h 90"/>
                <a:gd name="T10" fmla="*/ 50 w 53"/>
                <a:gd name="T11" fmla="*/ 18 h 90"/>
                <a:gd name="T12" fmla="*/ 24 w 53"/>
                <a:gd name="T13" fmla="*/ 82 h 90"/>
                <a:gd name="T14" fmla="*/ 13 w 53"/>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90">
                  <a:moveTo>
                    <a:pt x="13" y="90"/>
                  </a:moveTo>
                  <a:cubicBezTo>
                    <a:pt x="11" y="90"/>
                    <a:pt x="10" y="89"/>
                    <a:pt x="9" y="89"/>
                  </a:cubicBezTo>
                  <a:cubicBezTo>
                    <a:pt x="3" y="86"/>
                    <a:pt x="0" y="79"/>
                    <a:pt x="2" y="73"/>
                  </a:cubicBezTo>
                  <a:cubicBezTo>
                    <a:pt x="29" y="9"/>
                    <a:pt x="29" y="9"/>
                    <a:pt x="29" y="9"/>
                  </a:cubicBezTo>
                  <a:cubicBezTo>
                    <a:pt x="31" y="3"/>
                    <a:pt x="38" y="0"/>
                    <a:pt x="44" y="3"/>
                  </a:cubicBezTo>
                  <a:cubicBezTo>
                    <a:pt x="50" y="5"/>
                    <a:pt x="53" y="12"/>
                    <a:pt x="50" y="18"/>
                  </a:cubicBezTo>
                  <a:cubicBezTo>
                    <a:pt x="24" y="82"/>
                    <a:pt x="24" y="82"/>
                    <a:pt x="24" y="82"/>
                  </a:cubicBezTo>
                  <a:cubicBezTo>
                    <a:pt x="22" y="87"/>
                    <a:pt x="18" y="90"/>
                    <a:pt x="13" y="9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08">
              <a:extLst>
                <a:ext uri="{FF2B5EF4-FFF2-40B4-BE49-F238E27FC236}">
                  <a16:creationId xmlns:a16="http://schemas.microsoft.com/office/drawing/2014/main" id="{86BE943A-E531-4B7D-BF65-C2DC3150524A}"/>
                </a:ext>
              </a:extLst>
            </p:cNvPr>
            <p:cNvSpPr>
              <a:spLocks/>
            </p:cNvSpPr>
            <p:nvPr/>
          </p:nvSpPr>
          <p:spPr bwMode="auto">
            <a:xfrm>
              <a:off x="5343526" y="2381250"/>
              <a:ext cx="219075" cy="254000"/>
            </a:xfrm>
            <a:custGeom>
              <a:avLst/>
              <a:gdLst>
                <a:gd name="T0" fmla="*/ 13 w 69"/>
                <a:gd name="T1" fmla="*/ 80 h 80"/>
                <a:gd name="T2" fmla="*/ 6 w 69"/>
                <a:gd name="T3" fmla="*/ 78 h 80"/>
                <a:gd name="T4" fmla="*/ 4 w 69"/>
                <a:gd name="T5" fmla="*/ 62 h 80"/>
                <a:gd name="T6" fmla="*/ 46 w 69"/>
                <a:gd name="T7" fmla="*/ 6 h 80"/>
                <a:gd name="T8" fmla="*/ 63 w 69"/>
                <a:gd name="T9" fmla="*/ 4 h 80"/>
                <a:gd name="T10" fmla="*/ 65 w 69"/>
                <a:gd name="T11" fmla="*/ 21 h 80"/>
                <a:gd name="T12" fmla="*/ 22 w 69"/>
                <a:gd name="T13" fmla="*/ 76 h 80"/>
                <a:gd name="T14" fmla="*/ 13 w 69"/>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0">
                  <a:moveTo>
                    <a:pt x="13" y="80"/>
                  </a:moveTo>
                  <a:cubicBezTo>
                    <a:pt x="11" y="80"/>
                    <a:pt x="8" y="80"/>
                    <a:pt x="6" y="78"/>
                  </a:cubicBezTo>
                  <a:cubicBezTo>
                    <a:pt x="1" y="74"/>
                    <a:pt x="0" y="67"/>
                    <a:pt x="4" y="62"/>
                  </a:cubicBezTo>
                  <a:cubicBezTo>
                    <a:pt x="46" y="6"/>
                    <a:pt x="46" y="6"/>
                    <a:pt x="46" y="6"/>
                  </a:cubicBezTo>
                  <a:cubicBezTo>
                    <a:pt x="50" y="1"/>
                    <a:pt x="58" y="0"/>
                    <a:pt x="63" y="4"/>
                  </a:cubicBezTo>
                  <a:cubicBezTo>
                    <a:pt x="68" y="8"/>
                    <a:pt x="69" y="15"/>
                    <a:pt x="65" y="21"/>
                  </a:cubicBezTo>
                  <a:cubicBezTo>
                    <a:pt x="22" y="76"/>
                    <a:pt x="22" y="76"/>
                    <a:pt x="22" y="76"/>
                  </a:cubicBezTo>
                  <a:cubicBezTo>
                    <a:pt x="20" y="79"/>
                    <a:pt x="17" y="80"/>
                    <a:pt x="13" y="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209">
              <a:extLst>
                <a:ext uri="{FF2B5EF4-FFF2-40B4-BE49-F238E27FC236}">
                  <a16:creationId xmlns:a16="http://schemas.microsoft.com/office/drawing/2014/main" id="{8FC7272A-64AD-47EC-887E-915C3168B3B8}"/>
                </a:ext>
              </a:extLst>
            </p:cNvPr>
            <p:cNvSpPr>
              <a:spLocks/>
            </p:cNvSpPr>
            <p:nvPr/>
          </p:nvSpPr>
          <p:spPr bwMode="auto">
            <a:xfrm>
              <a:off x="5591176" y="2670175"/>
              <a:ext cx="257175" cy="212725"/>
            </a:xfrm>
            <a:custGeom>
              <a:avLst/>
              <a:gdLst>
                <a:gd name="T0" fmla="*/ 13 w 81"/>
                <a:gd name="T1" fmla="*/ 67 h 67"/>
                <a:gd name="T2" fmla="*/ 3 w 81"/>
                <a:gd name="T3" fmla="*/ 63 h 67"/>
                <a:gd name="T4" fmla="*/ 6 w 81"/>
                <a:gd name="T5" fmla="*/ 46 h 67"/>
                <a:gd name="T6" fmla="*/ 61 w 81"/>
                <a:gd name="T7" fmla="*/ 4 h 67"/>
                <a:gd name="T8" fmla="*/ 77 w 81"/>
                <a:gd name="T9" fmla="*/ 6 h 67"/>
                <a:gd name="T10" fmla="*/ 75 w 81"/>
                <a:gd name="T11" fmla="*/ 22 h 67"/>
                <a:gd name="T12" fmla="*/ 20 w 81"/>
                <a:gd name="T13" fmla="*/ 65 h 67"/>
                <a:gd name="T14" fmla="*/ 13 w 81"/>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7">
                  <a:moveTo>
                    <a:pt x="13" y="67"/>
                  </a:moveTo>
                  <a:cubicBezTo>
                    <a:pt x="9" y="67"/>
                    <a:pt x="6" y="66"/>
                    <a:pt x="3" y="63"/>
                  </a:cubicBezTo>
                  <a:cubicBezTo>
                    <a:pt x="0" y="57"/>
                    <a:pt x="0" y="50"/>
                    <a:pt x="6" y="46"/>
                  </a:cubicBezTo>
                  <a:cubicBezTo>
                    <a:pt x="61" y="4"/>
                    <a:pt x="61" y="4"/>
                    <a:pt x="61" y="4"/>
                  </a:cubicBezTo>
                  <a:cubicBezTo>
                    <a:pt x="66" y="0"/>
                    <a:pt x="73" y="1"/>
                    <a:pt x="77" y="6"/>
                  </a:cubicBezTo>
                  <a:cubicBezTo>
                    <a:pt x="81" y="11"/>
                    <a:pt x="80" y="18"/>
                    <a:pt x="75" y="22"/>
                  </a:cubicBezTo>
                  <a:cubicBezTo>
                    <a:pt x="20" y="65"/>
                    <a:pt x="20" y="65"/>
                    <a:pt x="20" y="65"/>
                  </a:cubicBezTo>
                  <a:cubicBezTo>
                    <a:pt x="18" y="66"/>
                    <a:pt x="15" y="67"/>
                    <a:pt x="13"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210">
              <a:extLst>
                <a:ext uri="{FF2B5EF4-FFF2-40B4-BE49-F238E27FC236}">
                  <a16:creationId xmlns:a16="http://schemas.microsoft.com/office/drawing/2014/main" id="{B866388B-FAF2-4F03-91E5-5AB91233D2C1}"/>
                </a:ext>
              </a:extLst>
            </p:cNvPr>
            <p:cNvSpPr>
              <a:spLocks/>
            </p:cNvSpPr>
            <p:nvPr/>
          </p:nvSpPr>
          <p:spPr bwMode="auto">
            <a:xfrm>
              <a:off x="5762626" y="3022600"/>
              <a:ext cx="288925" cy="161925"/>
            </a:xfrm>
            <a:custGeom>
              <a:avLst/>
              <a:gdLst>
                <a:gd name="T0" fmla="*/ 14 w 91"/>
                <a:gd name="T1" fmla="*/ 51 h 51"/>
                <a:gd name="T2" fmla="*/ 3 w 91"/>
                <a:gd name="T3" fmla="*/ 44 h 51"/>
                <a:gd name="T4" fmla="*/ 9 w 91"/>
                <a:gd name="T5" fmla="*/ 29 h 51"/>
                <a:gd name="T6" fmla="*/ 74 w 91"/>
                <a:gd name="T7" fmla="*/ 2 h 51"/>
                <a:gd name="T8" fmla="*/ 89 w 91"/>
                <a:gd name="T9" fmla="*/ 8 h 51"/>
                <a:gd name="T10" fmla="*/ 83 w 91"/>
                <a:gd name="T11" fmla="*/ 24 h 51"/>
                <a:gd name="T12" fmla="*/ 18 w 91"/>
                <a:gd name="T13" fmla="*/ 50 h 51"/>
                <a:gd name="T14" fmla="*/ 14 w 91"/>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51">
                  <a:moveTo>
                    <a:pt x="14" y="51"/>
                  </a:moveTo>
                  <a:cubicBezTo>
                    <a:pt x="9" y="51"/>
                    <a:pt x="5" y="48"/>
                    <a:pt x="3" y="44"/>
                  </a:cubicBezTo>
                  <a:cubicBezTo>
                    <a:pt x="0" y="38"/>
                    <a:pt x="3" y="31"/>
                    <a:pt x="9" y="29"/>
                  </a:cubicBezTo>
                  <a:cubicBezTo>
                    <a:pt x="74" y="2"/>
                    <a:pt x="74" y="2"/>
                    <a:pt x="74" y="2"/>
                  </a:cubicBezTo>
                  <a:cubicBezTo>
                    <a:pt x="80" y="0"/>
                    <a:pt x="86" y="2"/>
                    <a:pt x="89" y="8"/>
                  </a:cubicBezTo>
                  <a:cubicBezTo>
                    <a:pt x="91" y="14"/>
                    <a:pt x="88" y="21"/>
                    <a:pt x="83" y="24"/>
                  </a:cubicBezTo>
                  <a:cubicBezTo>
                    <a:pt x="18" y="50"/>
                    <a:pt x="18" y="50"/>
                    <a:pt x="18" y="50"/>
                  </a:cubicBezTo>
                  <a:cubicBezTo>
                    <a:pt x="17" y="51"/>
                    <a:pt x="15" y="51"/>
                    <a:pt x="14" y="5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2F229B7B-1E2B-4AC1-BF3D-8474CA1E73B6}"/>
              </a:ext>
            </a:extLst>
          </p:cNvPr>
          <p:cNvGrpSpPr/>
          <p:nvPr/>
        </p:nvGrpSpPr>
        <p:grpSpPr>
          <a:xfrm>
            <a:off x="16485637" y="8591407"/>
            <a:ext cx="1954490" cy="3641763"/>
            <a:chOff x="5343526" y="3416300"/>
            <a:chExt cx="812800" cy="1514475"/>
          </a:xfrm>
          <a:solidFill>
            <a:schemeClr val="bg1">
              <a:lumMod val="85000"/>
            </a:schemeClr>
          </a:solidFill>
        </p:grpSpPr>
        <p:sp>
          <p:nvSpPr>
            <p:cNvPr id="47" name="Freeform 211">
              <a:extLst>
                <a:ext uri="{FF2B5EF4-FFF2-40B4-BE49-F238E27FC236}">
                  <a16:creationId xmlns:a16="http://schemas.microsoft.com/office/drawing/2014/main" id="{9CE7E6BF-7C70-4D7F-A636-CC306B1DC557}"/>
                </a:ext>
              </a:extLst>
            </p:cNvPr>
            <p:cNvSpPr>
              <a:spLocks/>
            </p:cNvSpPr>
            <p:nvPr/>
          </p:nvSpPr>
          <p:spPr bwMode="auto">
            <a:xfrm>
              <a:off x="5857876" y="3416300"/>
              <a:ext cx="298450" cy="104775"/>
            </a:xfrm>
            <a:custGeom>
              <a:avLst/>
              <a:gdLst>
                <a:gd name="T0" fmla="*/ 12 w 94"/>
                <a:gd name="T1" fmla="*/ 33 h 33"/>
                <a:gd name="T2" fmla="*/ 0 w 94"/>
                <a:gd name="T3" fmla="*/ 23 h 33"/>
                <a:gd name="T4" fmla="*/ 10 w 94"/>
                <a:gd name="T5" fmla="*/ 10 h 33"/>
                <a:gd name="T6" fmla="*/ 80 w 94"/>
                <a:gd name="T7" fmla="*/ 1 h 33"/>
                <a:gd name="T8" fmla="*/ 93 w 94"/>
                <a:gd name="T9" fmla="*/ 11 h 33"/>
                <a:gd name="T10" fmla="*/ 83 w 94"/>
                <a:gd name="T11" fmla="*/ 24 h 33"/>
                <a:gd name="T12" fmla="*/ 14 w 94"/>
                <a:gd name="T13" fmla="*/ 33 h 33"/>
                <a:gd name="T14" fmla="*/ 12 w 9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3">
                  <a:moveTo>
                    <a:pt x="12" y="33"/>
                  </a:moveTo>
                  <a:cubicBezTo>
                    <a:pt x="6" y="33"/>
                    <a:pt x="1" y="29"/>
                    <a:pt x="0" y="23"/>
                  </a:cubicBezTo>
                  <a:cubicBezTo>
                    <a:pt x="0" y="17"/>
                    <a:pt x="4" y="11"/>
                    <a:pt x="10" y="10"/>
                  </a:cubicBezTo>
                  <a:cubicBezTo>
                    <a:pt x="80" y="1"/>
                    <a:pt x="80" y="1"/>
                    <a:pt x="80" y="1"/>
                  </a:cubicBezTo>
                  <a:cubicBezTo>
                    <a:pt x="86" y="0"/>
                    <a:pt x="92" y="5"/>
                    <a:pt x="93" y="11"/>
                  </a:cubicBezTo>
                  <a:cubicBezTo>
                    <a:pt x="94" y="17"/>
                    <a:pt x="89" y="23"/>
                    <a:pt x="83" y="24"/>
                  </a:cubicBezTo>
                  <a:cubicBezTo>
                    <a:pt x="14" y="33"/>
                    <a:pt x="14" y="33"/>
                    <a:pt x="14" y="33"/>
                  </a:cubicBezTo>
                  <a:cubicBezTo>
                    <a:pt x="13" y="33"/>
                    <a:pt x="13" y="33"/>
                    <a:pt x="12"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12">
              <a:extLst>
                <a:ext uri="{FF2B5EF4-FFF2-40B4-BE49-F238E27FC236}">
                  <a16:creationId xmlns:a16="http://schemas.microsoft.com/office/drawing/2014/main" id="{384B1907-59A2-440A-96D0-17C6268CAA40}"/>
                </a:ext>
              </a:extLst>
            </p:cNvPr>
            <p:cNvSpPr>
              <a:spLocks/>
            </p:cNvSpPr>
            <p:nvPr/>
          </p:nvSpPr>
          <p:spPr bwMode="auto">
            <a:xfrm>
              <a:off x="5857876" y="3794125"/>
              <a:ext cx="298450" cy="104775"/>
            </a:xfrm>
            <a:custGeom>
              <a:avLst/>
              <a:gdLst>
                <a:gd name="T0" fmla="*/ 81 w 94"/>
                <a:gd name="T1" fmla="*/ 33 h 33"/>
                <a:gd name="T2" fmla="*/ 80 w 94"/>
                <a:gd name="T3" fmla="*/ 33 h 33"/>
                <a:gd name="T4" fmla="*/ 10 w 94"/>
                <a:gd name="T5" fmla="*/ 24 h 33"/>
                <a:gd name="T6" fmla="*/ 0 w 94"/>
                <a:gd name="T7" fmla="*/ 11 h 33"/>
                <a:gd name="T8" fmla="*/ 14 w 94"/>
                <a:gd name="T9" fmla="*/ 1 h 33"/>
                <a:gd name="T10" fmla="*/ 83 w 94"/>
                <a:gd name="T11" fmla="*/ 10 h 33"/>
                <a:gd name="T12" fmla="*/ 93 w 94"/>
                <a:gd name="T13" fmla="*/ 23 h 33"/>
                <a:gd name="T14" fmla="*/ 81 w 9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3">
                  <a:moveTo>
                    <a:pt x="81" y="33"/>
                  </a:moveTo>
                  <a:cubicBezTo>
                    <a:pt x="81" y="33"/>
                    <a:pt x="80" y="33"/>
                    <a:pt x="80" y="33"/>
                  </a:cubicBezTo>
                  <a:cubicBezTo>
                    <a:pt x="10" y="24"/>
                    <a:pt x="10" y="24"/>
                    <a:pt x="10" y="24"/>
                  </a:cubicBezTo>
                  <a:cubicBezTo>
                    <a:pt x="4" y="23"/>
                    <a:pt x="0" y="17"/>
                    <a:pt x="0" y="11"/>
                  </a:cubicBezTo>
                  <a:cubicBezTo>
                    <a:pt x="1" y="4"/>
                    <a:pt x="7" y="0"/>
                    <a:pt x="14" y="1"/>
                  </a:cubicBezTo>
                  <a:cubicBezTo>
                    <a:pt x="83" y="10"/>
                    <a:pt x="83" y="10"/>
                    <a:pt x="83" y="10"/>
                  </a:cubicBezTo>
                  <a:cubicBezTo>
                    <a:pt x="89" y="11"/>
                    <a:pt x="94" y="17"/>
                    <a:pt x="93" y="23"/>
                  </a:cubicBezTo>
                  <a:cubicBezTo>
                    <a:pt x="92" y="29"/>
                    <a:pt x="87" y="33"/>
                    <a:pt x="81"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213">
              <a:extLst>
                <a:ext uri="{FF2B5EF4-FFF2-40B4-BE49-F238E27FC236}">
                  <a16:creationId xmlns:a16="http://schemas.microsoft.com/office/drawing/2014/main" id="{A133DE98-E2F0-4461-99D1-1EA3CB11F19F}"/>
                </a:ext>
              </a:extLst>
            </p:cNvPr>
            <p:cNvSpPr>
              <a:spLocks/>
            </p:cNvSpPr>
            <p:nvPr/>
          </p:nvSpPr>
          <p:spPr bwMode="auto">
            <a:xfrm>
              <a:off x="5762626" y="4127500"/>
              <a:ext cx="288925" cy="165100"/>
            </a:xfrm>
            <a:custGeom>
              <a:avLst/>
              <a:gdLst>
                <a:gd name="T0" fmla="*/ 78 w 91"/>
                <a:gd name="T1" fmla="*/ 52 h 52"/>
                <a:gd name="T2" fmla="*/ 74 w 91"/>
                <a:gd name="T3" fmla="*/ 51 h 52"/>
                <a:gd name="T4" fmla="*/ 9 w 91"/>
                <a:gd name="T5" fmla="*/ 24 h 52"/>
                <a:gd name="T6" fmla="*/ 3 w 91"/>
                <a:gd name="T7" fmla="*/ 9 h 52"/>
                <a:gd name="T8" fmla="*/ 18 w 91"/>
                <a:gd name="T9" fmla="*/ 3 h 52"/>
                <a:gd name="T10" fmla="*/ 83 w 91"/>
                <a:gd name="T11" fmla="*/ 29 h 52"/>
                <a:gd name="T12" fmla="*/ 89 w 91"/>
                <a:gd name="T13" fmla="*/ 45 h 52"/>
                <a:gd name="T14" fmla="*/ 78 w 9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52">
                  <a:moveTo>
                    <a:pt x="78" y="52"/>
                  </a:moveTo>
                  <a:cubicBezTo>
                    <a:pt x="77" y="52"/>
                    <a:pt x="75" y="52"/>
                    <a:pt x="74" y="51"/>
                  </a:cubicBezTo>
                  <a:cubicBezTo>
                    <a:pt x="9" y="24"/>
                    <a:pt x="9" y="24"/>
                    <a:pt x="9" y="24"/>
                  </a:cubicBezTo>
                  <a:cubicBezTo>
                    <a:pt x="3" y="22"/>
                    <a:pt x="0" y="15"/>
                    <a:pt x="3" y="9"/>
                  </a:cubicBezTo>
                  <a:cubicBezTo>
                    <a:pt x="5" y="3"/>
                    <a:pt x="12" y="0"/>
                    <a:pt x="18" y="3"/>
                  </a:cubicBezTo>
                  <a:cubicBezTo>
                    <a:pt x="83" y="29"/>
                    <a:pt x="83" y="29"/>
                    <a:pt x="83" y="29"/>
                  </a:cubicBezTo>
                  <a:cubicBezTo>
                    <a:pt x="88" y="32"/>
                    <a:pt x="91" y="39"/>
                    <a:pt x="89" y="45"/>
                  </a:cubicBezTo>
                  <a:cubicBezTo>
                    <a:pt x="87" y="49"/>
                    <a:pt x="83" y="52"/>
                    <a:pt x="78"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214">
              <a:extLst>
                <a:ext uri="{FF2B5EF4-FFF2-40B4-BE49-F238E27FC236}">
                  <a16:creationId xmlns:a16="http://schemas.microsoft.com/office/drawing/2014/main" id="{77EB734D-763F-4D36-9088-34E87A38FFF6}"/>
                </a:ext>
              </a:extLst>
            </p:cNvPr>
            <p:cNvSpPr>
              <a:spLocks/>
            </p:cNvSpPr>
            <p:nvPr/>
          </p:nvSpPr>
          <p:spPr bwMode="auto">
            <a:xfrm>
              <a:off x="5591176" y="4429125"/>
              <a:ext cx="257175" cy="215900"/>
            </a:xfrm>
            <a:custGeom>
              <a:avLst/>
              <a:gdLst>
                <a:gd name="T0" fmla="*/ 68 w 81"/>
                <a:gd name="T1" fmla="*/ 68 h 68"/>
                <a:gd name="T2" fmla="*/ 61 w 81"/>
                <a:gd name="T3" fmla="*/ 65 h 68"/>
                <a:gd name="T4" fmla="*/ 6 w 81"/>
                <a:gd name="T5" fmla="*/ 23 h 68"/>
                <a:gd name="T6" fmla="*/ 3 w 81"/>
                <a:gd name="T7" fmla="*/ 6 h 68"/>
                <a:gd name="T8" fmla="*/ 20 w 81"/>
                <a:gd name="T9" fmla="*/ 4 h 68"/>
                <a:gd name="T10" fmla="*/ 75 w 81"/>
                <a:gd name="T11" fmla="*/ 47 h 68"/>
                <a:gd name="T12" fmla="*/ 77 w 81"/>
                <a:gd name="T13" fmla="*/ 63 h 68"/>
                <a:gd name="T14" fmla="*/ 68 w 81"/>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8">
                  <a:moveTo>
                    <a:pt x="68" y="68"/>
                  </a:moveTo>
                  <a:cubicBezTo>
                    <a:pt x="66" y="68"/>
                    <a:pt x="63" y="67"/>
                    <a:pt x="61" y="65"/>
                  </a:cubicBezTo>
                  <a:cubicBezTo>
                    <a:pt x="6" y="23"/>
                    <a:pt x="6" y="23"/>
                    <a:pt x="6" y="23"/>
                  </a:cubicBezTo>
                  <a:cubicBezTo>
                    <a:pt x="0" y="19"/>
                    <a:pt x="0" y="12"/>
                    <a:pt x="3" y="6"/>
                  </a:cubicBezTo>
                  <a:cubicBezTo>
                    <a:pt x="7" y="1"/>
                    <a:pt x="15" y="0"/>
                    <a:pt x="20" y="4"/>
                  </a:cubicBezTo>
                  <a:cubicBezTo>
                    <a:pt x="75" y="47"/>
                    <a:pt x="75" y="47"/>
                    <a:pt x="75" y="47"/>
                  </a:cubicBezTo>
                  <a:cubicBezTo>
                    <a:pt x="80" y="51"/>
                    <a:pt x="81" y="58"/>
                    <a:pt x="77" y="63"/>
                  </a:cubicBezTo>
                  <a:cubicBezTo>
                    <a:pt x="75" y="66"/>
                    <a:pt x="72" y="68"/>
                    <a:pt x="68"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215">
              <a:extLst>
                <a:ext uri="{FF2B5EF4-FFF2-40B4-BE49-F238E27FC236}">
                  <a16:creationId xmlns:a16="http://schemas.microsoft.com/office/drawing/2014/main" id="{0B9BA53A-FA9D-4688-A346-3BAB0B6EAF0E}"/>
                </a:ext>
              </a:extLst>
            </p:cNvPr>
            <p:cNvSpPr>
              <a:spLocks/>
            </p:cNvSpPr>
            <p:nvPr/>
          </p:nvSpPr>
          <p:spPr bwMode="auto">
            <a:xfrm>
              <a:off x="5343526" y="4676775"/>
              <a:ext cx="219075" cy="254000"/>
            </a:xfrm>
            <a:custGeom>
              <a:avLst/>
              <a:gdLst>
                <a:gd name="T0" fmla="*/ 56 w 69"/>
                <a:gd name="T1" fmla="*/ 80 h 80"/>
                <a:gd name="T2" fmla="*/ 46 w 69"/>
                <a:gd name="T3" fmla="*/ 76 h 80"/>
                <a:gd name="T4" fmla="*/ 4 w 69"/>
                <a:gd name="T5" fmla="*/ 20 h 80"/>
                <a:gd name="T6" fmla="*/ 6 w 69"/>
                <a:gd name="T7" fmla="*/ 4 h 80"/>
                <a:gd name="T8" fmla="*/ 22 w 69"/>
                <a:gd name="T9" fmla="*/ 6 h 80"/>
                <a:gd name="T10" fmla="*/ 65 w 69"/>
                <a:gd name="T11" fmla="*/ 61 h 80"/>
                <a:gd name="T12" fmla="*/ 63 w 69"/>
                <a:gd name="T13" fmla="*/ 78 h 80"/>
                <a:gd name="T14" fmla="*/ 56 w 69"/>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0">
                  <a:moveTo>
                    <a:pt x="56" y="80"/>
                  </a:moveTo>
                  <a:cubicBezTo>
                    <a:pt x="52" y="80"/>
                    <a:pt x="49" y="79"/>
                    <a:pt x="46" y="76"/>
                  </a:cubicBezTo>
                  <a:cubicBezTo>
                    <a:pt x="4" y="20"/>
                    <a:pt x="4" y="20"/>
                    <a:pt x="4" y="20"/>
                  </a:cubicBezTo>
                  <a:cubicBezTo>
                    <a:pt x="0" y="15"/>
                    <a:pt x="1" y="8"/>
                    <a:pt x="6" y="4"/>
                  </a:cubicBezTo>
                  <a:cubicBezTo>
                    <a:pt x="11" y="0"/>
                    <a:pt x="18" y="1"/>
                    <a:pt x="22" y="6"/>
                  </a:cubicBezTo>
                  <a:cubicBezTo>
                    <a:pt x="65" y="61"/>
                    <a:pt x="65" y="61"/>
                    <a:pt x="65" y="61"/>
                  </a:cubicBezTo>
                  <a:cubicBezTo>
                    <a:pt x="69" y="67"/>
                    <a:pt x="68" y="74"/>
                    <a:pt x="63" y="78"/>
                  </a:cubicBezTo>
                  <a:cubicBezTo>
                    <a:pt x="61" y="79"/>
                    <a:pt x="58" y="80"/>
                    <a:pt x="56" y="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Oval 218">
            <a:extLst>
              <a:ext uri="{FF2B5EF4-FFF2-40B4-BE49-F238E27FC236}">
                <a16:creationId xmlns:a16="http://schemas.microsoft.com/office/drawing/2014/main" id="{13B7718D-EEE8-4DE5-B9BF-95AD6A8AFCE8}"/>
              </a:ext>
            </a:extLst>
          </p:cNvPr>
          <p:cNvSpPr>
            <a:spLocks noChangeArrowheads="1"/>
          </p:cNvSpPr>
          <p:nvPr/>
        </p:nvSpPr>
        <p:spPr bwMode="auto">
          <a:xfrm>
            <a:off x="11607050" y="5438268"/>
            <a:ext cx="1381884" cy="138951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4" name="Group 53">
            <a:extLst>
              <a:ext uri="{FF2B5EF4-FFF2-40B4-BE49-F238E27FC236}">
                <a16:creationId xmlns:a16="http://schemas.microsoft.com/office/drawing/2014/main" id="{8DD8354A-1FF2-4216-B98F-A60E97E87BF5}"/>
              </a:ext>
            </a:extLst>
          </p:cNvPr>
          <p:cNvGrpSpPr/>
          <p:nvPr/>
        </p:nvGrpSpPr>
        <p:grpSpPr>
          <a:xfrm>
            <a:off x="11576511" y="5407729"/>
            <a:ext cx="1442962" cy="1450597"/>
            <a:chOff x="3302001" y="2092325"/>
            <a:chExt cx="600075" cy="603250"/>
          </a:xfrm>
          <a:solidFill>
            <a:schemeClr val="accent1"/>
          </a:solidFill>
        </p:grpSpPr>
        <p:sp>
          <p:nvSpPr>
            <p:cNvPr id="55" name="Freeform 219">
              <a:extLst>
                <a:ext uri="{FF2B5EF4-FFF2-40B4-BE49-F238E27FC236}">
                  <a16:creationId xmlns:a16="http://schemas.microsoft.com/office/drawing/2014/main" id="{D0247F51-18BF-493B-B5B9-C8DA2340604D}"/>
                </a:ext>
              </a:extLst>
            </p:cNvPr>
            <p:cNvSpPr>
              <a:spLocks/>
            </p:cNvSpPr>
            <p:nvPr/>
          </p:nvSpPr>
          <p:spPr bwMode="auto">
            <a:xfrm>
              <a:off x="3302001" y="2092325"/>
              <a:ext cx="600075" cy="603250"/>
            </a:xfrm>
            <a:custGeom>
              <a:avLst/>
              <a:gdLst>
                <a:gd name="T0" fmla="*/ 94 w 189"/>
                <a:gd name="T1" fmla="*/ 186 h 190"/>
                <a:gd name="T2" fmla="*/ 94 w 189"/>
                <a:gd name="T3" fmla="*/ 190 h 190"/>
                <a:gd name="T4" fmla="*/ 189 w 189"/>
                <a:gd name="T5" fmla="*/ 95 h 190"/>
                <a:gd name="T6" fmla="*/ 94 w 189"/>
                <a:gd name="T7" fmla="*/ 0 h 190"/>
                <a:gd name="T8" fmla="*/ 0 w 189"/>
                <a:gd name="T9" fmla="*/ 95 h 190"/>
                <a:gd name="T10" fmla="*/ 94 w 189"/>
                <a:gd name="T11" fmla="*/ 190 h 190"/>
                <a:gd name="T12" fmla="*/ 94 w 189"/>
                <a:gd name="T13" fmla="*/ 186 h 190"/>
                <a:gd name="T14" fmla="*/ 94 w 189"/>
                <a:gd name="T15" fmla="*/ 182 h 190"/>
                <a:gd name="T16" fmla="*/ 33 w 189"/>
                <a:gd name="T17" fmla="*/ 156 h 190"/>
                <a:gd name="T18" fmla="*/ 8 w 189"/>
                <a:gd name="T19" fmla="*/ 95 h 190"/>
                <a:gd name="T20" fmla="*/ 33 w 189"/>
                <a:gd name="T21" fmla="*/ 34 h 190"/>
                <a:gd name="T22" fmla="*/ 94 w 189"/>
                <a:gd name="T23" fmla="*/ 8 h 190"/>
                <a:gd name="T24" fmla="*/ 156 w 189"/>
                <a:gd name="T25" fmla="*/ 34 h 190"/>
                <a:gd name="T26" fmla="*/ 181 w 189"/>
                <a:gd name="T27" fmla="*/ 95 h 190"/>
                <a:gd name="T28" fmla="*/ 156 w 189"/>
                <a:gd name="T29" fmla="*/ 156 h 190"/>
                <a:gd name="T30" fmla="*/ 94 w 189"/>
                <a:gd name="T31" fmla="*/ 182 h 190"/>
                <a:gd name="T32" fmla="*/ 94 w 189"/>
                <a:gd name="T33" fmla="*/ 18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90">
                  <a:moveTo>
                    <a:pt x="94" y="186"/>
                  </a:moveTo>
                  <a:cubicBezTo>
                    <a:pt x="94" y="190"/>
                    <a:pt x="94" y="190"/>
                    <a:pt x="94" y="190"/>
                  </a:cubicBezTo>
                  <a:cubicBezTo>
                    <a:pt x="147" y="190"/>
                    <a:pt x="189" y="147"/>
                    <a:pt x="189" y="95"/>
                  </a:cubicBezTo>
                  <a:cubicBezTo>
                    <a:pt x="189" y="43"/>
                    <a:pt x="147" y="0"/>
                    <a:pt x="94" y="0"/>
                  </a:cubicBezTo>
                  <a:cubicBezTo>
                    <a:pt x="42" y="0"/>
                    <a:pt x="0" y="43"/>
                    <a:pt x="0" y="95"/>
                  </a:cubicBezTo>
                  <a:cubicBezTo>
                    <a:pt x="0" y="147"/>
                    <a:pt x="42" y="190"/>
                    <a:pt x="94" y="190"/>
                  </a:cubicBezTo>
                  <a:cubicBezTo>
                    <a:pt x="94" y="186"/>
                    <a:pt x="94" y="186"/>
                    <a:pt x="94" y="186"/>
                  </a:cubicBezTo>
                  <a:cubicBezTo>
                    <a:pt x="94" y="182"/>
                    <a:pt x="94" y="182"/>
                    <a:pt x="94" y="182"/>
                  </a:cubicBezTo>
                  <a:cubicBezTo>
                    <a:pt x="70" y="182"/>
                    <a:pt x="49" y="172"/>
                    <a:pt x="33" y="156"/>
                  </a:cubicBezTo>
                  <a:cubicBezTo>
                    <a:pt x="17" y="141"/>
                    <a:pt x="8" y="119"/>
                    <a:pt x="8" y="95"/>
                  </a:cubicBezTo>
                  <a:cubicBezTo>
                    <a:pt x="8" y="71"/>
                    <a:pt x="17" y="50"/>
                    <a:pt x="33" y="34"/>
                  </a:cubicBezTo>
                  <a:cubicBezTo>
                    <a:pt x="49" y="18"/>
                    <a:pt x="70" y="8"/>
                    <a:pt x="94" y="8"/>
                  </a:cubicBezTo>
                  <a:cubicBezTo>
                    <a:pt x="118" y="8"/>
                    <a:pt x="140" y="18"/>
                    <a:pt x="156" y="34"/>
                  </a:cubicBezTo>
                  <a:cubicBezTo>
                    <a:pt x="171" y="50"/>
                    <a:pt x="181" y="71"/>
                    <a:pt x="181" y="95"/>
                  </a:cubicBezTo>
                  <a:cubicBezTo>
                    <a:pt x="181" y="119"/>
                    <a:pt x="171" y="141"/>
                    <a:pt x="156" y="156"/>
                  </a:cubicBezTo>
                  <a:cubicBezTo>
                    <a:pt x="140" y="172"/>
                    <a:pt x="118" y="182"/>
                    <a:pt x="94" y="182"/>
                  </a:cubicBezTo>
                  <a:lnTo>
                    <a:pt x="94"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20">
              <a:extLst>
                <a:ext uri="{FF2B5EF4-FFF2-40B4-BE49-F238E27FC236}">
                  <a16:creationId xmlns:a16="http://schemas.microsoft.com/office/drawing/2014/main" id="{6A57DBB2-698D-4BBB-BB93-7BAC8D1DCE49}"/>
                </a:ext>
              </a:extLst>
            </p:cNvPr>
            <p:cNvSpPr>
              <a:spLocks noEditPoints="1"/>
            </p:cNvSpPr>
            <p:nvPr/>
          </p:nvSpPr>
          <p:spPr bwMode="auto">
            <a:xfrm>
              <a:off x="3473451" y="2219325"/>
              <a:ext cx="254000" cy="368300"/>
            </a:xfrm>
            <a:custGeom>
              <a:avLst/>
              <a:gdLst>
                <a:gd name="T0" fmla="*/ 23 w 80"/>
                <a:gd name="T1" fmla="*/ 101 h 116"/>
                <a:gd name="T2" fmla="*/ 24 w 80"/>
                <a:gd name="T3" fmla="*/ 107 h 116"/>
                <a:gd name="T4" fmla="*/ 30 w 80"/>
                <a:gd name="T5" fmla="*/ 110 h 116"/>
                <a:gd name="T6" fmla="*/ 30 w 80"/>
                <a:gd name="T7" fmla="*/ 114 h 116"/>
                <a:gd name="T8" fmla="*/ 40 w 80"/>
                <a:gd name="T9" fmla="*/ 116 h 116"/>
                <a:gd name="T10" fmla="*/ 51 w 80"/>
                <a:gd name="T11" fmla="*/ 114 h 116"/>
                <a:gd name="T12" fmla="*/ 51 w 80"/>
                <a:gd name="T13" fmla="*/ 110 h 116"/>
                <a:gd name="T14" fmla="*/ 56 w 80"/>
                <a:gd name="T15" fmla="*/ 107 h 116"/>
                <a:gd name="T16" fmla="*/ 57 w 80"/>
                <a:gd name="T17" fmla="*/ 101 h 116"/>
                <a:gd name="T18" fmla="*/ 40 w 80"/>
                <a:gd name="T19" fmla="*/ 103 h 116"/>
                <a:gd name="T20" fmla="*/ 23 w 80"/>
                <a:gd name="T21" fmla="*/ 101 h 116"/>
                <a:gd name="T22" fmla="*/ 22 w 80"/>
                <a:gd name="T23" fmla="*/ 90 h 116"/>
                <a:gd name="T24" fmla="*/ 23 w 80"/>
                <a:gd name="T25" fmla="*/ 95 h 116"/>
                <a:gd name="T26" fmla="*/ 40 w 80"/>
                <a:gd name="T27" fmla="*/ 99 h 116"/>
                <a:gd name="T28" fmla="*/ 58 w 80"/>
                <a:gd name="T29" fmla="*/ 95 h 116"/>
                <a:gd name="T30" fmla="*/ 59 w 80"/>
                <a:gd name="T31" fmla="*/ 90 h 116"/>
                <a:gd name="T32" fmla="*/ 40 w 80"/>
                <a:gd name="T33" fmla="*/ 93 h 116"/>
                <a:gd name="T34" fmla="*/ 22 w 80"/>
                <a:gd name="T35" fmla="*/ 90 h 116"/>
                <a:gd name="T36" fmla="*/ 40 w 80"/>
                <a:gd name="T37" fmla="*/ 0 h 116"/>
                <a:gd name="T38" fmla="*/ 0 w 80"/>
                <a:gd name="T39" fmla="*/ 40 h 116"/>
                <a:gd name="T40" fmla="*/ 20 w 80"/>
                <a:gd name="T41" fmla="*/ 74 h 116"/>
                <a:gd name="T42" fmla="*/ 21 w 80"/>
                <a:gd name="T43" fmla="*/ 84 h 116"/>
                <a:gd name="T44" fmla="*/ 40 w 80"/>
                <a:gd name="T45" fmla="*/ 88 h 116"/>
                <a:gd name="T46" fmla="*/ 60 w 80"/>
                <a:gd name="T47" fmla="*/ 84 h 116"/>
                <a:gd name="T48" fmla="*/ 61 w 80"/>
                <a:gd name="T49" fmla="*/ 74 h 116"/>
                <a:gd name="T50" fmla="*/ 80 w 80"/>
                <a:gd name="T51" fmla="*/ 40 h 116"/>
                <a:gd name="T52" fmla="*/ 40 w 80"/>
                <a:gd name="T53" fmla="*/ 0 h 116"/>
                <a:gd name="T54" fmla="*/ 55 w 80"/>
                <a:gd name="T55" fmla="*/ 69 h 116"/>
                <a:gd name="T56" fmla="*/ 54 w 80"/>
                <a:gd name="T57" fmla="*/ 79 h 116"/>
                <a:gd name="T58" fmla="*/ 40 w 80"/>
                <a:gd name="T59" fmla="*/ 81 h 116"/>
                <a:gd name="T60" fmla="*/ 27 w 80"/>
                <a:gd name="T61" fmla="*/ 79 h 116"/>
                <a:gd name="T62" fmla="*/ 26 w 80"/>
                <a:gd name="T63" fmla="*/ 69 h 116"/>
                <a:gd name="T64" fmla="*/ 7 w 80"/>
                <a:gd name="T65" fmla="*/ 40 h 116"/>
                <a:gd name="T66" fmla="*/ 40 w 80"/>
                <a:gd name="T67" fmla="*/ 7 h 116"/>
                <a:gd name="T68" fmla="*/ 73 w 80"/>
                <a:gd name="T69" fmla="*/ 40 h 116"/>
                <a:gd name="T70" fmla="*/ 55 w 80"/>
                <a:gd name="T71" fmla="*/ 6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116">
                  <a:moveTo>
                    <a:pt x="23" y="101"/>
                  </a:moveTo>
                  <a:cubicBezTo>
                    <a:pt x="24" y="107"/>
                    <a:pt x="24" y="107"/>
                    <a:pt x="24" y="107"/>
                  </a:cubicBezTo>
                  <a:cubicBezTo>
                    <a:pt x="24" y="107"/>
                    <a:pt x="26" y="109"/>
                    <a:pt x="30" y="110"/>
                  </a:cubicBezTo>
                  <a:cubicBezTo>
                    <a:pt x="30" y="114"/>
                    <a:pt x="30" y="114"/>
                    <a:pt x="30" y="114"/>
                  </a:cubicBezTo>
                  <a:cubicBezTo>
                    <a:pt x="30" y="114"/>
                    <a:pt x="32" y="116"/>
                    <a:pt x="40" y="116"/>
                  </a:cubicBezTo>
                  <a:cubicBezTo>
                    <a:pt x="48" y="116"/>
                    <a:pt x="51" y="114"/>
                    <a:pt x="51" y="114"/>
                  </a:cubicBezTo>
                  <a:cubicBezTo>
                    <a:pt x="51" y="110"/>
                    <a:pt x="51" y="110"/>
                    <a:pt x="51" y="110"/>
                  </a:cubicBezTo>
                  <a:cubicBezTo>
                    <a:pt x="55" y="109"/>
                    <a:pt x="56" y="107"/>
                    <a:pt x="56" y="107"/>
                  </a:cubicBezTo>
                  <a:cubicBezTo>
                    <a:pt x="57" y="101"/>
                    <a:pt x="57" y="101"/>
                    <a:pt x="57" y="101"/>
                  </a:cubicBezTo>
                  <a:cubicBezTo>
                    <a:pt x="52" y="102"/>
                    <a:pt x="46" y="103"/>
                    <a:pt x="40" y="103"/>
                  </a:cubicBezTo>
                  <a:cubicBezTo>
                    <a:pt x="34" y="103"/>
                    <a:pt x="29" y="102"/>
                    <a:pt x="23" y="101"/>
                  </a:cubicBezTo>
                  <a:close/>
                  <a:moveTo>
                    <a:pt x="22" y="90"/>
                  </a:moveTo>
                  <a:cubicBezTo>
                    <a:pt x="23" y="95"/>
                    <a:pt x="23" y="95"/>
                    <a:pt x="23" y="95"/>
                  </a:cubicBezTo>
                  <a:cubicBezTo>
                    <a:pt x="28" y="98"/>
                    <a:pt x="34" y="99"/>
                    <a:pt x="40" y="99"/>
                  </a:cubicBezTo>
                  <a:cubicBezTo>
                    <a:pt x="47" y="99"/>
                    <a:pt x="53" y="98"/>
                    <a:pt x="58" y="95"/>
                  </a:cubicBezTo>
                  <a:cubicBezTo>
                    <a:pt x="59" y="90"/>
                    <a:pt x="59" y="90"/>
                    <a:pt x="59" y="90"/>
                  </a:cubicBezTo>
                  <a:cubicBezTo>
                    <a:pt x="53" y="92"/>
                    <a:pt x="47" y="93"/>
                    <a:pt x="40" y="93"/>
                  </a:cubicBezTo>
                  <a:cubicBezTo>
                    <a:pt x="34" y="93"/>
                    <a:pt x="27" y="92"/>
                    <a:pt x="22" y="90"/>
                  </a:cubicBezTo>
                  <a:close/>
                  <a:moveTo>
                    <a:pt x="40" y="0"/>
                  </a:moveTo>
                  <a:cubicBezTo>
                    <a:pt x="18" y="0"/>
                    <a:pt x="0" y="18"/>
                    <a:pt x="0" y="40"/>
                  </a:cubicBezTo>
                  <a:cubicBezTo>
                    <a:pt x="0" y="54"/>
                    <a:pt x="8" y="67"/>
                    <a:pt x="20" y="74"/>
                  </a:cubicBezTo>
                  <a:cubicBezTo>
                    <a:pt x="21" y="84"/>
                    <a:pt x="21" y="84"/>
                    <a:pt x="21" y="84"/>
                  </a:cubicBezTo>
                  <a:cubicBezTo>
                    <a:pt x="27" y="87"/>
                    <a:pt x="33" y="88"/>
                    <a:pt x="40" y="88"/>
                  </a:cubicBezTo>
                  <a:cubicBezTo>
                    <a:pt x="47" y="88"/>
                    <a:pt x="54" y="87"/>
                    <a:pt x="60" y="84"/>
                  </a:cubicBezTo>
                  <a:cubicBezTo>
                    <a:pt x="61" y="74"/>
                    <a:pt x="61" y="74"/>
                    <a:pt x="61" y="74"/>
                  </a:cubicBezTo>
                  <a:cubicBezTo>
                    <a:pt x="73" y="67"/>
                    <a:pt x="80" y="54"/>
                    <a:pt x="80" y="40"/>
                  </a:cubicBezTo>
                  <a:cubicBezTo>
                    <a:pt x="80" y="18"/>
                    <a:pt x="62" y="0"/>
                    <a:pt x="40" y="0"/>
                  </a:cubicBezTo>
                  <a:close/>
                  <a:moveTo>
                    <a:pt x="55" y="69"/>
                  </a:moveTo>
                  <a:cubicBezTo>
                    <a:pt x="54" y="79"/>
                    <a:pt x="54" y="79"/>
                    <a:pt x="54" y="79"/>
                  </a:cubicBezTo>
                  <a:cubicBezTo>
                    <a:pt x="54" y="79"/>
                    <a:pt x="51" y="81"/>
                    <a:pt x="40" y="81"/>
                  </a:cubicBezTo>
                  <a:cubicBezTo>
                    <a:pt x="30" y="81"/>
                    <a:pt x="27" y="79"/>
                    <a:pt x="27" y="79"/>
                  </a:cubicBezTo>
                  <a:cubicBezTo>
                    <a:pt x="26" y="69"/>
                    <a:pt x="26" y="69"/>
                    <a:pt x="26" y="69"/>
                  </a:cubicBezTo>
                  <a:cubicBezTo>
                    <a:pt x="15" y="64"/>
                    <a:pt x="7" y="53"/>
                    <a:pt x="7" y="40"/>
                  </a:cubicBezTo>
                  <a:cubicBezTo>
                    <a:pt x="7" y="22"/>
                    <a:pt x="22" y="7"/>
                    <a:pt x="40" y="7"/>
                  </a:cubicBezTo>
                  <a:cubicBezTo>
                    <a:pt x="59" y="7"/>
                    <a:pt x="73" y="22"/>
                    <a:pt x="73" y="40"/>
                  </a:cubicBezTo>
                  <a:cubicBezTo>
                    <a:pt x="73" y="53"/>
                    <a:pt x="66" y="64"/>
                    <a:pt x="55"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1">
              <a:extLst>
                <a:ext uri="{FF2B5EF4-FFF2-40B4-BE49-F238E27FC236}">
                  <a16:creationId xmlns:a16="http://schemas.microsoft.com/office/drawing/2014/main" id="{7F615403-3B84-430F-9020-2340D4BF2D8C}"/>
                </a:ext>
              </a:extLst>
            </p:cNvPr>
            <p:cNvSpPr>
              <a:spLocks noEditPoints="1"/>
            </p:cNvSpPr>
            <p:nvPr/>
          </p:nvSpPr>
          <p:spPr bwMode="auto">
            <a:xfrm>
              <a:off x="3514726" y="2257425"/>
              <a:ext cx="146050" cy="180975"/>
            </a:xfrm>
            <a:custGeom>
              <a:avLst/>
              <a:gdLst>
                <a:gd name="T0" fmla="*/ 27 w 46"/>
                <a:gd name="T1" fmla="*/ 4 h 57"/>
                <a:gd name="T2" fmla="*/ 29 w 46"/>
                <a:gd name="T3" fmla="*/ 2 h 57"/>
                <a:gd name="T4" fmla="*/ 27 w 46"/>
                <a:gd name="T5" fmla="*/ 0 h 57"/>
                <a:gd name="T6" fmla="*/ 0 w 46"/>
                <a:gd name="T7" fmla="*/ 28 h 57"/>
                <a:gd name="T8" fmla="*/ 2 w 46"/>
                <a:gd name="T9" fmla="*/ 30 h 57"/>
                <a:gd name="T10" fmla="*/ 4 w 46"/>
                <a:gd name="T11" fmla="*/ 28 h 57"/>
                <a:gd name="T12" fmla="*/ 27 w 46"/>
                <a:gd name="T13" fmla="*/ 4 h 57"/>
                <a:gd name="T14" fmla="*/ 40 w 46"/>
                <a:gd name="T15" fmla="*/ 35 h 57"/>
                <a:gd name="T16" fmla="*/ 36 w 46"/>
                <a:gd name="T17" fmla="*/ 43 h 57"/>
                <a:gd name="T18" fmla="*/ 27 w 46"/>
                <a:gd name="T19" fmla="*/ 27 h 57"/>
                <a:gd name="T20" fmla="*/ 18 w 46"/>
                <a:gd name="T21" fmla="*/ 43 h 57"/>
                <a:gd name="T22" fmla="*/ 15 w 46"/>
                <a:gd name="T23" fmla="*/ 35 h 57"/>
                <a:gd name="T24" fmla="*/ 9 w 46"/>
                <a:gd name="T25" fmla="*/ 38 h 57"/>
                <a:gd name="T26" fmla="*/ 18 w 46"/>
                <a:gd name="T27" fmla="*/ 57 h 57"/>
                <a:gd name="T28" fmla="*/ 27 w 46"/>
                <a:gd name="T29" fmla="*/ 40 h 57"/>
                <a:gd name="T30" fmla="*/ 37 w 46"/>
                <a:gd name="T31" fmla="*/ 57 h 57"/>
                <a:gd name="T32" fmla="*/ 46 w 46"/>
                <a:gd name="T33" fmla="*/ 38 h 57"/>
                <a:gd name="T34" fmla="*/ 40 w 46"/>
                <a:gd name="T35"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57">
                  <a:moveTo>
                    <a:pt x="27" y="4"/>
                  </a:moveTo>
                  <a:cubicBezTo>
                    <a:pt x="29" y="4"/>
                    <a:pt x="29" y="4"/>
                    <a:pt x="29" y="2"/>
                  </a:cubicBezTo>
                  <a:cubicBezTo>
                    <a:pt x="29" y="1"/>
                    <a:pt x="29" y="0"/>
                    <a:pt x="27" y="0"/>
                  </a:cubicBezTo>
                  <a:cubicBezTo>
                    <a:pt x="12" y="0"/>
                    <a:pt x="0" y="13"/>
                    <a:pt x="0" y="28"/>
                  </a:cubicBezTo>
                  <a:cubicBezTo>
                    <a:pt x="0" y="29"/>
                    <a:pt x="1" y="30"/>
                    <a:pt x="2" y="30"/>
                  </a:cubicBezTo>
                  <a:cubicBezTo>
                    <a:pt x="3" y="30"/>
                    <a:pt x="4" y="29"/>
                    <a:pt x="4" y="28"/>
                  </a:cubicBezTo>
                  <a:cubicBezTo>
                    <a:pt x="4" y="15"/>
                    <a:pt x="14" y="4"/>
                    <a:pt x="27" y="4"/>
                  </a:cubicBezTo>
                  <a:close/>
                  <a:moveTo>
                    <a:pt x="40" y="35"/>
                  </a:moveTo>
                  <a:cubicBezTo>
                    <a:pt x="36" y="43"/>
                    <a:pt x="36" y="43"/>
                    <a:pt x="36" y="43"/>
                  </a:cubicBezTo>
                  <a:cubicBezTo>
                    <a:pt x="27" y="27"/>
                    <a:pt x="27" y="27"/>
                    <a:pt x="27" y="27"/>
                  </a:cubicBezTo>
                  <a:cubicBezTo>
                    <a:pt x="18" y="43"/>
                    <a:pt x="18" y="43"/>
                    <a:pt x="18" y="43"/>
                  </a:cubicBezTo>
                  <a:cubicBezTo>
                    <a:pt x="15" y="35"/>
                    <a:pt x="15" y="35"/>
                    <a:pt x="15" y="35"/>
                  </a:cubicBezTo>
                  <a:cubicBezTo>
                    <a:pt x="9" y="38"/>
                    <a:pt x="9" y="38"/>
                    <a:pt x="9" y="38"/>
                  </a:cubicBezTo>
                  <a:cubicBezTo>
                    <a:pt x="18" y="57"/>
                    <a:pt x="18" y="57"/>
                    <a:pt x="18" y="57"/>
                  </a:cubicBezTo>
                  <a:cubicBezTo>
                    <a:pt x="27" y="40"/>
                    <a:pt x="27" y="40"/>
                    <a:pt x="27" y="40"/>
                  </a:cubicBezTo>
                  <a:cubicBezTo>
                    <a:pt x="37" y="57"/>
                    <a:pt x="37" y="57"/>
                    <a:pt x="37" y="57"/>
                  </a:cubicBezTo>
                  <a:cubicBezTo>
                    <a:pt x="46" y="38"/>
                    <a:pt x="46" y="38"/>
                    <a:pt x="46" y="38"/>
                  </a:cubicBezTo>
                  <a:lnTo>
                    <a:pt x="4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9" name="Oval 222">
            <a:extLst>
              <a:ext uri="{FF2B5EF4-FFF2-40B4-BE49-F238E27FC236}">
                <a16:creationId xmlns:a16="http://schemas.microsoft.com/office/drawing/2014/main" id="{109F95DD-B292-441A-BE84-91269A80E52A}"/>
              </a:ext>
            </a:extLst>
          </p:cNvPr>
          <p:cNvSpPr>
            <a:spLocks noChangeArrowheads="1"/>
          </p:cNvSpPr>
          <p:nvPr/>
        </p:nvSpPr>
        <p:spPr bwMode="auto">
          <a:xfrm>
            <a:off x="10393129" y="9950389"/>
            <a:ext cx="1389519" cy="13818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23">
            <a:extLst>
              <a:ext uri="{FF2B5EF4-FFF2-40B4-BE49-F238E27FC236}">
                <a16:creationId xmlns:a16="http://schemas.microsoft.com/office/drawing/2014/main" id="{F6BDDA51-3BC7-4196-AE0D-FBBA7A3C1380}"/>
              </a:ext>
            </a:extLst>
          </p:cNvPr>
          <p:cNvSpPr>
            <a:spLocks/>
          </p:cNvSpPr>
          <p:nvPr/>
        </p:nvSpPr>
        <p:spPr bwMode="auto">
          <a:xfrm>
            <a:off x="10362590" y="9919850"/>
            <a:ext cx="1450597" cy="1442962"/>
          </a:xfrm>
          <a:custGeom>
            <a:avLst/>
            <a:gdLst>
              <a:gd name="T0" fmla="*/ 95 w 190"/>
              <a:gd name="T1" fmla="*/ 185 h 189"/>
              <a:gd name="T2" fmla="*/ 95 w 190"/>
              <a:gd name="T3" fmla="*/ 189 h 189"/>
              <a:gd name="T4" fmla="*/ 190 w 190"/>
              <a:gd name="T5" fmla="*/ 95 h 189"/>
              <a:gd name="T6" fmla="*/ 95 w 190"/>
              <a:gd name="T7" fmla="*/ 0 h 189"/>
              <a:gd name="T8" fmla="*/ 0 w 190"/>
              <a:gd name="T9" fmla="*/ 95 h 189"/>
              <a:gd name="T10" fmla="*/ 95 w 190"/>
              <a:gd name="T11" fmla="*/ 189 h 189"/>
              <a:gd name="T12" fmla="*/ 95 w 190"/>
              <a:gd name="T13" fmla="*/ 185 h 189"/>
              <a:gd name="T14" fmla="*/ 95 w 190"/>
              <a:gd name="T15" fmla="*/ 181 h 189"/>
              <a:gd name="T16" fmla="*/ 34 w 190"/>
              <a:gd name="T17" fmla="*/ 156 h 189"/>
              <a:gd name="T18" fmla="*/ 8 w 190"/>
              <a:gd name="T19" fmla="*/ 95 h 189"/>
              <a:gd name="T20" fmla="*/ 34 w 190"/>
              <a:gd name="T21" fmla="*/ 33 h 189"/>
              <a:gd name="T22" fmla="*/ 95 w 190"/>
              <a:gd name="T23" fmla="*/ 8 h 189"/>
              <a:gd name="T24" fmla="*/ 156 w 190"/>
              <a:gd name="T25" fmla="*/ 33 h 189"/>
              <a:gd name="T26" fmla="*/ 182 w 190"/>
              <a:gd name="T27" fmla="*/ 95 h 189"/>
              <a:gd name="T28" fmla="*/ 156 w 190"/>
              <a:gd name="T29" fmla="*/ 156 h 189"/>
              <a:gd name="T30" fmla="*/ 95 w 190"/>
              <a:gd name="T31" fmla="*/ 181 h 189"/>
              <a:gd name="T32" fmla="*/ 95 w 190"/>
              <a:gd name="T33" fmla="*/ 18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89">
                <a:moveTo>
                  <a:pt x="95" y="185"/>
                </a:moveTo>
                <a:cubicBezTo>
                  <a:pt x="95" y="189"/>
                  <a:pt x="95" y="189"/>
                  <a:pt x="95" y="189"/>
                </a:cubicBezTo>
                <a:cubicBezTo>
                  <a:pt x="147" y="189"/>
                  <a:pt x="190" y="147"/>
                  <a:pt x="190" y="95"/>
                </a:cubicBezTo>
                <a:cubicBezTo>
                  <a:pt x="190" y="42"/>
                  <a:pt x="147" y="0"/>
                  <a:pt x="95" y="0"/>
                </a:cubicBezTo>
                <a:cubicBezTo>
                  <a:pt x="43" y="0"/>
                  <a:pt x="0" y="42"/>
                  <a:pt x="0" y="95"/>
                </a:cubicBezTo>
                <a:cubicBezTo>
                  <a:pt x="0" y="147"/>
                  <a:pt x="43" y="189"/>
                  <a:pt x="95" y="189"/>
                </a:cubicBezTo>
                <a:cubicBezTo>
                  <a:pt x="95" y="185"/>
                  <a:pt x="95" y="185"/>
                  <a:pt x="95" y="185"/>
                </a:cubicBezTo>
                <a:cubicBezTo>
                  <a:pt x="95" y="181"/>
                  <a:pt x="95" y="181"/>
                  <a:pt x="95" y="181"/>
                </a:cubicBezTo>
                <a:cubicBezTo>
                  <a:pt x="71" y="181"/>
                  <a:pt x="50" y="172"/>
                  <a:pt x="34" y="156"/>
                </a:cubicBezTo>
                <a:cubicBezTo>
                  <a:pt x="18" y="140"/>
                  <a:pt x="8" y="119"/>
                  <a:pt x="8" y="95"/>
                </a:cubicBezTo>
                <a:cubicBezTo>
                  <a:pt x="8" y="71"/>
                  <a:pt x="18" y="49"/>
                  <a:pt x="34" y="33"/>
                </a:cubicBezTo>
                <a:cubicBezTo>
                  <a:pt x="50" y="18"/>
                  <a:pt x="71" y="8"/>
                  <a:pt x="95" y="8"/>
                </a:cubicBezTo>
                <a:cubicBezTo>
                  <a:pt x="119" y="8"/>
                  <a:pt x="141" y="18"/>
                  <a:pt x="156" y="33"/>
                </a:cubicBezTo>
                <a:cubicBezTo>
                  <a:pt x="172" y="49"/>
                  <a:pt x="182" y="71"/>
                  <a:pt x="182" y="95"/>
                </a:cubicBezTo>
                <a:cubicBezTo>
                  <a:pt x="182" y="119"/>
                  <a:pt x="172" y="140"/>
                  <a:pt x="156" y="156"/>
                </a:cubicBezTo>
                <a:cubicBezTo>
                  <a:pt x="141" y="172"/>
                  <a:pt x="119" y="181"/>
                  <a:pt x="95" y="181"/>
                </a:cubicBezTo>
                <a:lnTo>
                  <a:pt x="95" y="18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2" name="Group 61">
            <a:extLst>
              <a:ext uri="{FF2B5EF4-FFF2-40B4-BE49-F238E27FC236}">
                <a16:creationId xmlns:a16="http://schemas.microsoft.com/office/drawing/2014/main" id="{E0410795-AEC7-413D-8707-DC3C657D315A}"/>
              </a:ext>
            </a:extLst>
          </p:cNvPr>
          <p:cNvGrpSpPr/>
          <p:nvPr/>
        </p:nvGrpSpPr>
        <p:grpSpPr>
          <a:xfrm>
            <a:off x="10736691" y="10271047"/>
            <a:ext cx="710029" cy="702394"/>
            <a:chOff x="2952751" y="4114800"/>
            <a:chExt cx="295275" cy="292100"/>
          </a:xfrm>
          <a:solidFill>
            <a:schemeClr val="accent2"/>
          </a:solidFill>
        </p:grpSpPr>
        <p:sp>
          <p:nvSpPr>
            <p:cNvPr id="63" name="Freeform 224">
              <a:extLst>
                <a:ext uri="{FF2B5EF4-FFF2-40B4-BE49-F238E27FC236}">
                  <a16:creationId xmlns:a16="http://schemas.microsoft.com/office/drawing/2014/main" id="{ED4D39C9-DF59-4949-9820-F90CC2E79324}"/>
                </a:ext>
              </a:extLst>
            </p:cNvPr>
            <p:cNvSpPr>
              <a:spLocks noEditPoints="1"/>
            </p:cNvSpPr>
            <p:nvPr/>
          </p:nvSpPr>
          <p:spPr bwMode="auto">
            <a:xfrm>
              <a:off x="2952751" y="4114800"/>
              <a:ext cx="295275" cy="292100"/>
            </a:xfrm>
            <a:custGeom>
              <a:avLst/>
              <a:gdLst>
                <a:gd name="T0" fmla="*/ 90 w 93"/>
                <a:gd name="T1" fmla="*/ 29 h 92"/>
                <a:gd name="T2" fmla="*/ 49 w 93"/>
                <a:gd name="T3" fmla="*/ 2 h 92"/>
                <a:gd name="T4" fmla="*/ 43 w 93"/>
                <a:gd name="T5" fmla="*/ 2 h 92"/>
                <a:gd name="T6" fmla="*/ 2 w 93"/>
                <a:gd name="T7" fmla="*/ 29 h 92"/>
                <a:gd name="T8" fmla="*/ 0 w 93"/>
                <a:gd name="T9" fmla="*/ 34 h 92"/>
                <a:gd name="T10" fmla="*/ 0 w 93"/>
                <a:gd name="T11" fmla="*/ 86 h 92"/>
                <a:gd name="T12" fmla="*/ 6 w 93"/>
                <a:gd name="T13" fmla="*/ 92 h 92"/>
                <a:gd name="T14" fmla="*/ 87 w 93"/>
                <a:gd name="T15" fmla="*/ 92 h 92"/>
                <a:gd name="T16" fmla="*/ 93 w 93"/>
                <a:gd name="T17" fmla="*/ 86 h 92"/>
                <a:gd name="T18" fmla="*/ 93 w 93"/>
                <a:gd name="T19" fmla="*/ 34 h 92"/>
                <a:gd name="T20" fmla="*/ 90 w 93"/>
                <a:gd name="T21" fmla="*/ 29 h 92"/>
                <a:gd name="T22" fmla="*/ 87 w 93"/>
                <a:gd name="T23" fmla="*/ 42 h 92"/>
                <a:gd name="T24" fmla="*/ 46 w 93"/>
                <a:gd name="T25" fmla="*/ 69 h 92"/>
                <a:gd name="T26" fmla="*/ 6 w 93"/>
                <a:gd name="T27" fmla="*/ 42 h 92"/>
                <a:gd name="T28" fmla="*/ 6 w 93"/>
                <a:gd name="T29" fmla="*/ 37 h 92"/>
                <a:gd name="T30" fmla="*/ 9 w 93"/>
                <a:gd name="T31" fmla="*/ 34 h 92"/>
                <a:gd name="T32" fmla="*/ 84 w 93"/>
                <a:gd name="T33" fmla="*/ 34 h 92"/>
                <a:gd name="T34" fmla="*/ 87 w 93"/>
                <a:gd name="T35" fmla="*/ 37 h 92"/>
                <a:gd name="T36" fmla="*/ 87 w 93"/>
                <a:gd name="T37"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92">
                  <a:moveTo>
                    <a:pt x="90" y="29"/>
                  </a:moveTo>
                  <a:cubicBezTo>
                    <a:pt x="49" y="2"/>
                    <a:pt x="49" y="2"/>
                    <a:pt x="49" y="2"/>
                  </a:cubicBezTo>
                  <a:cubicBezTo>
                    <a:pt x="47" y="0"/>
                    <a:pt x="45" y="0"/>
                    <a:pt x="43" y="2"/>
                  </a:cubicBezTo>
                  <a:cubicBezTo>
                    <a:pt x="2" y="29"/>
                    <a:pt x="2" y="29"/>
                    <a:pt x="2" y="29"/>
                  </a:cubicBezTo>
                  <a:cubicBezTo>
                    <a:pt x="1" y="30"/>
                    <a:pt x="0" y="32"/>
                    <a:pt x="0" y="34"/>
                  </a:cubicBezTo>
                  <a:cubicBezTo>
                    <a:pt x="0" y="86"/>
                    <a:pt x="0" y="86"/>
                    <a:pt x="0" y="86"/>
                  </a:cubicBezTo>
                  <a:cubicBezTo>
                    <a:pt x="0" y="89"/>
                    <a:pt x="2" y="92"/>
                    <a:pt x="6" y="92"/>
                  </a:cubicBezTo>
                  <a:cubicBezTo>
                    <a:pt x="87" y="92"/>
                    <a:pt x="87" y="92"/>
                    <a:pt x="87" y="92"/>
                  </a:cubicBezTo>
                  <a:cubicBezTo>
                    <a:pt x="90" y="92"/>
                    <a:pt x="93" y="89"/>
                    <a:pt x="93" y="86"/>
                  </a:cubicBezTo>
                  <a:cubicBezTo>
                    <a:pt x="93" y="34"/>
                    <a:pt x="93" y="34"/>
                    <a:pt x="93" y="34"/>
                  </a:cubicBezTo>
                  <a:cubicBezTo>
                    <a:pt x="93" y="32"/>
                    <a:pt x="92" y="30"/>
                    <a:pt x="90" y="29"/>
                  </a:cubicBezTo>
                  <a:close/>
                  <a:moveTo>
                    <a:pt x="87" y="42"/>
                  </a:moveTo>
                  <a:cubicBezTo>
                    <a:pt x="46" y="69"/>
                    <a:pt x="46" y="69"/>
                    <a:pt x="46" y="69"/>
                  </a:cubicBezTo>
                  <a:cubicBezTo>
                    <a:pt x="6" y="42"/>
                    <a:pt x="6" y="42"/>
                    <a:pt x="6" y="42"/>
                  </a:cubicBezTo>
                  <a:cubicBezTo>
                    <a:pt x="6" y="37"/>
                    <a:pt x="6" y="37"/>
                    <a:pt x="6" y="37"/>
                  </a:cubicBezTo>
                  <a:cubicBezTo>
                    <a:pt x="6" y="35"/>
                    <a:pt x="7" y="34"/>
                    <a:pt x="9" y="34"/>
                  </a:cubicBezTo>
                  <a:cubicBezTo>
                    <a:pt x="84" y="34"/>
                    <a:pt x="84" y="34"/>
                    <a:pt x="84" y="34"/>
                  </a:cubicBezTo>
                  <a:cubicBezTo>
                    <a:pt x="85" y="34"/>
                    <a:pt x="87" y="35"/>
                    <a:pt x="87" y="37"/>
                  </a:cubicBezTo>
                  <a:lnTo>
                    <a:pt x="87" y="4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225">
              <a:extLst>
                <a:ext uri="{FF2B5EF4-FFF2-40B4-BE49-F238E27FC236}">
                  <a16:creationId xmlns:a16="http://schemas.microsoft.com/office/drawing/2014/main" id="{C77C3820-7704-44D1-9B9B-E3C86C86BCAE}"/>
                </a:ext>
              </a:extLst>
            </p:cNvPr>
            <p:cNvSpPr>
              <a:spLocks noEditPoints="1"/>
            </p:cNvSpPr>
            <p:nvPr/>
          </p:nvSpPr>
          <p:spPr bwMode="auto">
            <a:xfrm>
              <a:off x="3013076" y="4248150"/>
              <a:ext cx="174625" cy="69850"/>
            </a:xfrm>
            <a:custGeom>
              <a:avLst/>
              <a:gdLst>
                <a:gd name="T0" fmla="*/ 26 w 110"/>
                <a:gd name="T1" fmla="*/ 26 h 44"/>
                <a:gd name="T2" fmla="*/ 82 w 110"/>
                <a:gd name="T3" fmla="*/ 26 h 44"/>
                <a:gd name="T4" fmla="*/ 94 w 110"/>
                <a:gd name="T5" fmla="*/ 18 h 44"/>
                <a:gd name="T6" fmla="*/ 14 w 110"/>
                <a:gd name="T7" fmla="*/ 18 h 44"/>
                <a:gd name="T8" fmla="*/ 26 w 110"/>
                <a:gd name="T9" fmla="*/ 26 h 44"/>
                <a:gd name="T10" fmla="*/ 52 w 110"/>
                <a:gd name="T11" fmla="*/ 44 h 44"/>
                <a:gd name="T12" fmla="*/ 56 w 110"/>
                <a:gd name="T13" fmla="*/ 44 h 44"/>
                <a:gd name="T14" fmla="*/ 68 w 110"/>
                <a:gd name="T15" fmla="*/ 36 h 44"/>
                <a:gd name="T16" fmla="*/ 40 w 110"/>
                <a:gd name="T17" fmla="*/ 36 h 44"/>
                <a:gd name="T18" fmla="*/ 52 w 110"/>
                <a:gd name="T19" fmla="*/ 44 h 44"/>
                <a:gd name="T20" fmla="*/ 0 w 110"/>
                <a:gd name="T21" fmla="*/ 0 h 44"/>
                <a:gd name="T22" fmla="*/ 0 w 110"/>
                <a:gd name="T23" fmla="*/ 8 h 44"/>
                <a:gd name="T24" fmla="*/ 0 w 110"/>
                <a:gd name="T25" fmla="*/ 8 h 44"/>
                <a:gd name="T26" fmla="*/ 108 w 110"/>
                <a:gd name="T27" fmla="*/ 8 h 44"/>
                <a:gd name="T28" fmla="*/ 110 w 110"/>
                <a:gd name="T29" fmla="*/ 8 h 44"/>
                <a:gd name="T30" fmla="*/ 110 w 110"/>
                <a:gd name="T31" fmla="*/ 0 h 44"/>
                <a:gd name="T32" fmla="*/ 0 w 110"/>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 h="44">
                  <a:moveTo>
                    <a:pt x="26" y="26"/>
                  </a:moveTo>
                  <a:lnTo>
                    <a:pt x="82" y="26"/>
                  </a:lnTo>
                  <a:lnTo>
                    <a:pt x="94" y="18"/>
                  </a:lnTo>
                  <a:lnTo>
                    <a:pt x="14" y="18"/>
                  </a:lnTo>
                  <a:lnTo>
                    <a:pt x="26" y="26"/>
                  </a:lnTo>
                  <a:close/>
                  <a:moveTo>
                    <a:pt x="52" y="44"/>
                  </a:moveTo>
                  <a:lnTo>
                    <a:pt x="56" y="44"/>
                  </a:lnTo>
                  <a:lnTo>
                    <a:pt x="68" y="36"/>
                  </a:lnTo>
                  <a:lnTo>
                    <a:pt x="40" y="36"/>
                  </a:lnTo>
                  <a:lnTo>
                    <a:pt x="52" y="44"/>
                  </a:lnTo>
                  <a:close/>
                  <a:moveTo>
                    <a:pt x="0" y="0"/>
                  </a:moveTo>
                  <a:lnTo>
                    <a:pt x="0" y="8"/>
                  </a:lnTo>
                  <a:lnTo>
                    <a:pt x="0" y="8"/>
                  </a:lnTo>
                  <a:lnTo>
                    <a:pt x="108" y="8"/>
                  </a:lnTo>
                  <a:lnTo>
                    <a:pt x="110" y="8"/>
                  </a:lnTo>
                  <a:lnTo>
                    <a:pt x="11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66" name="Oval 226">
            <a:extLst>
              <a:ext uri="{FF2B5EF4-FFF2-40B4-BE49-F238E27FC236}">
                <a16:creationId xmlns:a16="http://schemas.microsoft.com/office/drawing/2014/main" id="{F9545688-6FBF-4844-8245-57F134D4B0DF}"/>
              </a:ext>
            </a:extLst>
          </p:cNvPr>
          <p:cNvSpPr>
            <a:spLocks noChangeArrowheads="1"/>
          </p:cNvSpPr>
          <p:nvPr/>
        </p:nvSpPr>
        <p:spPr bwMode="auto">
          <a:xfrm>
            <a:off x="17478152" y="9950389"/>
            <a:ext cx="1389519" cy="13818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27">
            <a:extLst>
              <a:ext uri="{FF2B5EF4-FFF2-40B4-BE49-F238E27FC236}">
                <a16:creationId xmlns:a16="http://schemas.microsoft.com/office/drawing/2014/main" id="{75F77454-C301-4DEA-82A4-97B0A24AF3F6}"/>
              </a:ext>
            </a:extLst>
          </p:cNvPr>
          <p:cNvSpPr>
            <a:spLocks/>
          </p:cNvSpPr>
          <p:nvPr/>
        </p:nvSpPr>
        <p:spPr bwMode="auto">
          <a:xfrm>
            <a:off x="17447613" y="9919850"/>
            <a:ext cx="1450597" cy="1442962"/>
          </a:xfrm>
          <a:custGeom>
            <a:avLst/>
            <a:gdLst>
              <a:gd name="T0" fmla="*/ 95 w 190"/>
              <a:gd name="T1" fmla="*/ 185 h 189"/>
              <a:gd name="T2" fmla="*/ 95 w 190"/>
              <a:gd name="T3" fmla="*/ 189 h 189"/>
              <a:gd name="T4" fmla="*/ 190 w 190"/>
              <a:gd name="T5" fmla="*/ 95 h 189"/>
              <a:gd name="T6" fmla="*/ 95 w 190"/>
              <a:gd name="T7" fmla="*/ 0 h 189"/>
              <a:gd name="T8" fmla="*/ 0 w 190"/>
              <a:gd name="T9" fmla="*/ 95 h 189"/>
              <a:gd name="T10" fmla="*/ 95 w 190"/>
              <a:gd name="T11" fmla="*/ 189 h 189"/>
              <a:gd name="T12" fmla="*/ 95 w 190"/>
              <a:gd name="T13" fmla="*/ 185 h 189"/>
              <a:gd name="T14" fmla="*/ 95 w 190"/>
              <a:gd name="T15" fmla="*/ 181 h 189"/>
              <a:gd name="T16" fmla="*/ 34 w 190"/>
              <a:gd name="T17" fmla="*/ 156 h 189"/>
              <a:gd name="T18" fmla="*/ 8 w 190"/>
              <a:gd name="T19" fmla="*/ 95 h 189"/>
              <a:gd name="T20" fmla="*/ 34 w 190"/>
              <a:gd name="T21" fmla="*/ 33 h 189"/>
              <a:gd name="T22" fmla="*/ 95 w 190"/>
              <a:gd name="T23" fmla="*/ 8 h 189"/>
              <a:gd name="T24" fmla="*/ 156 w 190"/>
              <a:gd name="T25" fmla="*/ 33 h 189"/>
              <a:gd name="T26" fmla="*/ 182 w 190"/>
              <a:gd name="T27" fmla="*/ 95 h 189"/>
              <a:gd name="T28" fmla="*/ 156 w 190"/>
              <a:gd name="T29" fmla="*/ 156 h 189"/>
              <a:gd name="T30" fmla="*/ 95 w 190"/>
              <a:gd name="T31" fmla="*/ 181 h 189"/>
              <a:gd name="T32" fmla="*/ 95 w 190"/>
              <a:gd name="T33" fmla="*/ 18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89">
                <a:moveTo>
                  <a:pt x="95" y="185"/>
                </a:moveTo>
                <a:cubicBezTo>
                  <a:pt x="95" y="189"/>
                  <a:pt x="95" y="189"/>
                  <a:pt x="95" y="189"/>
                </a:cubicBezTo>
                <a:cubicBezTo>
                  <a:pt x="147" y="189"/>
                  <a:pt x="190" y="147"/>
                  <a:pt x="190" y="95"/>
                </a:cubicBezTo>
                <a:cubicBezTo>
                  <a:pt x="190" y="42"/>
                  <a:pt x="147" y="0"/>
                  <a:pt x="95" y="0"/>
                </a:cubicBezTo>
                <a:cubicBezTo>
                  <a:pt x="43" y="0"/>
                  <a:pt x="0" y="42"/>
                  <a:pt x="0" y="95"/>
                </a:cubicBezTo>
                <a:cubicBezTo>
                  <a:pt x="0" y="147"/>
                  <a:pt x="43" y="189"/>
                  <a:pt x="95" y="189"/>
                </a:cubicBezTo>
                <a:cubicBezTo>
                  <a:pt x="95" y="185"/>
                  <a:pt x="95" y="185"/>
                  <a:pt x="95" y="185"/>
                </a:cubicBezTo>
                <a:cubicBezTo>
                  <a:pt x="95" y="181"/>
                  <a:pt x="95" y="181"/>
                  <a:pt x="95" y="181"/>
                </a:cubicBezTo>
                <a:cubicBezTo>
                  <a:pt x="71" y="181"/>
                  <a:pt x="49" y="172"/>
                  <a:pt x="34" y="156"/>
                </a:cubicBezTo>
                <a:cubicBezTo>
                  <a:pt x="18" y="140"/>
                  <a:pt x="8" y="119"/>
                  <a:pt x="8" y="95"/>
                </a:cubicBezTo>
                <a:cubicBezTo>
                  <a:pt x="8" y="71"/>
                  <a:pt x="18" y="49"/>
                  <a:pt x="34" y="33"/>
                </a:cubicBezTo>
                <a:cubicBezTo>
                  <a:pt x="49" y="18"/>
                  <a:pt x="71" y="8"/>
                  <a:pt x="95" y="8"/>
                </a:cubicBezTo>
                <a:cubicBezTo>
                  <a:pt x="119" y="8"/>
                  <a:pt x="140" y="18"/>
                  <a:pt x="156" y="33"/>
                </a:cubicBezTo>
                <a:cubicBezTo>
                  <a:pt x="172" y="49"/>
                  <a:pt x="182" y="71"/>
                  <a:pt x="182" y="95"/>
                </a:cubicBezTo>
                <a:cubicBezTo>
                  <a:pt x="182" y="119"/>
                  <a:pt x="172" y="140"/>
                  <a:pt x="156" y="156"/>
                </a:cubicBezTo>
                <a:cubicBezTo>
                  <a:pt x="140" y="172"/>
                  <a:pt x="119" y="181"/>
                  <a:pt x="95" y="181"/>
                </a:cubicBezTo>
                <a:lnTo>
                  <a:pt x="95" y="1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28">
            <a:extLst>
              <a:ext uri="{FF2B5EF4-FFF2-40B4-BE49-F238E27FC236}">
                <a16:creationId xmlns:a16="http://schemas.microsoft.com/office/drawing/2014/main" id="{1A286650-9546-4C62-A545-CF1B195E0BEF}"/>
              </a:ext>
            </a:extLst>
          </p:cNvPr>
          <p:cNvSpPr>
            <a:spLocks noEditPoints="1"/>
          </p:cNvSpPr>
          <p:nvPr/>
        </p:nvSpPr>
        <p:spPr bwMode="auto">
          <a:xfrm>
            <a:off x="17882792" y="10248143"/>
            <a:ext cx="610778" cy="771107"/>
          </a:xfrm>
          <a:custGeom>
            <a:avLst/>
            <a:gdLst>
              <a:gd name="T0" fmla="*/ 116 w 160"/>
              <a:gd name="T1" fmla="*/ 58 h 202"/>
              <a:gd name="T2" fmla="*/ 26 w 160"/>
              <a:gd name="T3" fmla="*/ 58 h 202"/>
              <a:gd name="T4" fmla="*/ 26 w 160"/>
              <a:gd name="T5" fmla="*/ 70 h 202"/>
              <a:gd name="T6" fmla="*/ 116 w 160"/>
              <a:gd name="T7" fmla="*/ 70 h 202"/>
              <a:gd name="T8" fmla="*/ 116 w 160"/>
              <a:gd name="T9" fmla="*/ 58 h 202"/>
              <a:gd name="T10" fmla="*/ 116 w 160"/>
              <a:gd name="T11" fmla="*/ 82 h 202"/>
              <a:gd name="T12" fmla="*/ 26 w 160"/>
              <a:gd name="T13" fmla="*/ 82 h 202"/>
              <a:gd name="T14" fmla="*/ 26 w 160"/>
              <a:gd name="T15" fmla="*/ 96 h 202"/>
              <a:gd name="T16" fmla="*/ 116 w 160"/>
              <a:gd name="T17" fmla="*/ 96 h 202"/>
              <a:gd name="T18" fmla="*/ 116 w 160"/>
              <a:gd name="T19" fmla="*/ 82 h 202"/>
              <a:gd name="T20" fmla="*/ 116 w 160"/>
              <a:gd name="T21" fmla="*/ 34 h 202"/>
              <a:gd name="T22" fmla="*/ 26 w 160"/>
              <a:gd name="T23" fmla="*/ 34 h 202"/>
              <a:gd name="T24" fmla="*/ 26 w 160"/>
              <a:gd name="T25" fmla="*/ 46 h 202"/>
              <a:gd name="T26" fmla="*/ 116 w 160"/>
              <a:gd name="T27" fmla="*/ 46 h 202"/>
              <a:gd name="T28" fmla="*/ 116 w 160"/>
              <a:gd name="T29" fmla="*/ 34 h 202"/>
              <a:gd name="T30" fmla="*/ 26 w 160"/>
              <a:gd name="T31" fmla="*/ 120 h 202"/>
              <a:gd name="T32" fmla="*/ 72 w 160"/>
              <a:gd name="T33" fmla="*/ 120 h 202"/>
              <a:gd name="T34" fmla="*/ 72 w 160"/>
              <a:gd name="T35" fmla="*/ 108 h 202"/>
              <a:gd name="T36" fmla="*/ 26 w 160"/>
              <a:gd name="T37" fmla="*/ 108 h 202"/>
              <a:gd name="T38" fmla="*/ 26 w 160"/>
              <a:gd name="T39" fmla="*/ 120 h 202"/>
              <a:gd name="T40" fmla="*/ 142 w 160"/>
              <a:gd name="T41" fmla="*/ 18 h 202"/>
              <a:gd name="T42" fmla="*/ 142 w 160"/>
              <a:gd name="T43" fmla="*/ 0 h 202"/>
              <a:gd name="T44" fmla="*/ 0 w 160"/>
              <a:gd name="T45" fmla="*/ 0 h 202"/>
              <a:gd name="T46" fmla="*/ 0 w 160"/>
              <a:gd name="T47" fmla="*/ 184 h 202"/>
              <a:gd name="T48" fmla="*/ 18 w 160"/>
              <a:gd name="T49" fmla="*/ 184 h 202"/>
              <a:gd name="T50" fmla="*/ 18 w 160"/>
              <a:gd name="T51" fmla="*/ 202 h 202"/>
              <a:gd name="T52" fmla="*/ 160 w 160"/>
              <a:gd name="T53" fmla="*/ 202 h 202"/>
              <a:gd name="T54" fmla="*/ 160 w 160"/>
              <a:gd name="T55" fmla="*/ 18 h 202"/>
              <a:gd name="T56" fmla="*/ 142 w 160"/>
              <a:gd name="T57" fmla="*/ 18 h 202"/>
              <a:gd name="T58" fmla="*/ 10 w 160"/>
              <a:gd name="T59" fmla="*/ 174 h 202"/>
              <a:gd name="T60" fmla="*/ 10 w 160"/>
              <a:gd name="T61" fmla="*/ 10 h 202"/>
              <a:gd name="T62" fmla="*/ 132 w 160"/>
              <a:gd name="T63" fmla="*/ 10 h 202"/>
              <a:gd name="T64" fmla="*/ 132 w 160"/>
              <a:gd name="T65" fmla="*/ 132 h 202"/>
              <a:gd name="T66" fmla="*/ 90 w 160"/>
              <a:gd name="T67" fmla="*/ 132 h 202"/>
              <a:gd name="T68" fmla="*/ 90 w 160"/>
              <a:gd name="T69" fmla="*/ 174 h 202"/>
              <a:gd name="T70" fmla="*/ 10 w 160"/>
              <a:gd name="T71" fmla="*/ 174 h 202"/>
              <a:gd name="T72" fmla="*/ 150 w 160"/>
              <a:gd name="T73" fmla="*/ 192 h 202"/>
              <a:gd name="T74" fmla="*/ 28 w 160"/>
              <a:gd name="T75" fmla="*/ 192 h 202"/>
              <a:gd name="T76" fmla="*/ 28 w 160"/>
              <a:gd name="T77" fmla="*/ 184 h 202"/>
              <a:gd name="T78" fmla="*/ 96 w 160"/>
              <a:gd name="T79" fmla="*/ 184 h 202"/>
              <a:gd name="T80" fmla="*/ 142 w 160"/>
              <a:gd name="T81" fmla="*/ 138 h 202"/>
              <a:gd name="T82" fmla="*/ 142 w 160"/>
              <a:gd name="T83" fmla="*/ 28 h 202"/>
              <a:gd name="T84" fmla="*/ 150 w 160"/>
              <a:gd name="T85" fmla="*/ 28 h 202"/>
              <a:gd name="T86" fmla="*/ 150 w 160"/>
              <a:gd name="T87"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202">
                <a:moveTo>
                  <a:pt x="116" y="58"/>
                </a:moveTo>
                <a:lnTo>
                  <a:pt x="26" y="58"/>
                </a:lnTo>
                <a:lnTo>
                  <a:pt x="26" y="70"/>
                </a:lnTo>
                <a:lnTo>
                  <a:pt x="116" y="70"/>
                </a:lnTo>
                <a:lnTo>
                  <a:pt x="116" y="58"/>
                </a:lnTo>
                <a:close/>
                <a:moveTo>
                  <a:pt x="116" y="82"/>
                </a:moveTo>
                <a:lnTo>
                  <a:pt x="26" y="82"/>
                </a:lnTo>
                <a:lnTo>
                  <a:pt x="26" y="96"/>
                </a:lnTo>
                <a:lnTo>
                  <a:pt x="116" y="96"/>
                </a:lnTo>
                <a:lnTo>
                  <a:pt x="116" y="82"/>
                </a:lnTo>
                <a:close/>
                <a:moveTo>
                  <a:pt x="116" y="34"/>
                </a:moveTo>
                <a:lnTo>
                  <a:pt x="26" y="34"/>
                </a:lnTo>
                <a:lnTo>
                  <a:pt x="26" y="46"/>
                </a:lnTo>
                <a:lnTo>
                  <a:pt x="116" y="46"/>
                </a:lnTo>
                <a:lnTo>
                  <a:pt x="116" y="34"/>
                </a:lnTo>
                <a:close/>
                <a:moveTo>
                  <a:pt x="26" y="120"/>
                </a:moveTo>
                <a:lnTo>
                  <a:pt x="72" y="120"/>
                </a:lnTo>
                <a:lnTo>
                  <a:pt x="72" y="108"/>
                </a:lnTo>
                <a:lnTo>
                  <a:pt x="26" y="108"/>
                </a:lnTo>
                <a:lnTo>
                  <a:pt x="26" y="120"/>
                </a:lnTo>
                <a:close/>
                <a:moveTo>
                  <a:pt x="142" y="18"/>
                </a:moveTo>
                <a:lnTo>
                  <a:pt x="142" y="0"/>
                </a:lnTo>
                <a:lnTo>
                  <a:pt x="0" y="0"/>
                </a:lnTo>
                <a:lnTo>
                  <a:pt x="0" y="184"/>
                </a:lnTo>
                <a:lnTo>
                  <a:pt x="18" y="184"/>
                </a:lnTo>
                <a:lnTo>
                  <a:pt x="18" y="202"/>
                </a:lnTo>
                <a:lnTo>
                  <a:pt x="160" y="202"/>
                </a:lnTo>
                <a:lnTo>
                  <a:pt x="160" y="18"/>
                </a:lnTo>
                <a:lnTo>
                  <a:pt x="142" y="18"/>
                </a:lnTo>
                <a:close/>
                <a:moveTo>
                  <a:pt x="10" y="174"/>
                </a:moveTo>
                <a:lnTo>
                  <a:pt x="10" y="10"/>
                </a:lnTo>
                <a:lnTo>
                  <a:pt x="132" y="10"/>
                </a:lnTo>
                <a:lnTo>
                  <a:pt x="132" y="132"/>
                </a:lnTo>
                <a:lnTo>
                  <a:pt x="90" y="132"/>
                </a:lnTo>
                <a:lnTo>
                  <a:pt x="90" y="174"/>
                </a:lnTo>
                <a:lnTo>
                  <a:pt x="10" y="174"/>
                </a:lnTo>
                <a:close/>
                <a:moveTo>
                  <a:pt x="150" y="192"/>
                </a:moveTo>
                <a:lnTo>
                  <a:pt x="28" y="192"/>
                </a:lnTo>
                <a:lnTo>
                  <a:pt x="28" y="184"/>
                </a:lnTo>
                <a:lnTo>
                  <a:pt x="96" y="184"/>
                </a:lnTo>
                <a:lnTo>
                  <a:pt x="142" y="138"/>
                </a:lnTo>
                <a:lnTo>
                  <a:pt x="142" y="28"/>
                </a:lnTo>
                <a:lnTo>
                  <a:pt x="150" y="28"/>
                </a:lnTo>
                <a:lnTo>
                  <a:pt x="150" y="19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229">
            <a:extLst>
              <a:ext uri="{FF2B5EF4-FFF2-40B4-BE49-F238E27FC236}">
                <a16:creationId xmlns:a16="http://schemas.microsoft.com/office/drawing/2014/main" id="{2CAE3481-CFF9-4F7F-9EF0-65013657027E}"/>
              </a:ext>
            </a:extLst>
          </p:cNvPr>
          <p:cNvSpPr>
            <a:spLocks noChangeArrowheads="1"/>
          </p:cNvSpPr>
          <p:nvPr/>
        </p:nvSpPr>
        <p:spPr bwMode="auto">
          <a:xfrm>
            <a:off x="16271865" y="5438268"/>
            <a:ext cx="1381884" cy="138951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2" name="Group 71">
            <a:extLst>
              <a:ext uri="{FF2B5EF4-FFF2-40B4-BE49-F238E27FC236}">
                <a16:creationId xmlns:a16="http://schemas.microsoft.com/office/drawing/2014/main" id="{D0E16286-6590-40E3-BBA0-D22060E4F49C}"/>
              </a:ext>
            </a:extLst>
          </p:cNvPr>
          <p:cNvGrpSpPr/>
          <p:nvPr/>
        </p:nvGrpSpPr>
        <p:grpSpPr>
          <a:xfrm>
            <a:off x="16241326" y="5407729"/>
            <a:ext cx="1442962" cy="1450597"/>
            <a:chOff x="5241926" y="2092325"/>
            <a:chExt cx="600075" cy="603250"/>
          </a:xfrm>
          <a:solidFill>
            <a:schemeClr val="accent4"/>
          </a:solidFill>
        </p:grpSpPr>
        <p:sp>
          <p:nvSpPr>
            <p:cNvPr id="73" name="Freeform 230">
              <a:extLst>
                <a:ext uri="{FF2B5EF4-FFF2-40B4-BE49-F238E27FC236}">
                  <a16:creationId xmlns:a16="http://schemas.microsoft.com/office/drawing/2014/main" id="{88BC760F-4DFF-4402-A94E-B78900D0F39A}"/>
                </a:ext>
              </a:extLst>
            </p:cNvPr>
            <p:cNvSpPr>
              <a:spLocks/>
            </p:cNvSpPr>
            <p:nvPr/>
          </p:nvSpPr>
          <p:spPr bwMode="auto">
            <a:xfrm>
              <a:off x="5241926" y="2092325"/>
              <a:ext cx="600075" cy="603250"/>
            </a:xfrm>
            <a:custGeom>
              <a:avLst/>
              <a:gdLst>
                <a:gd name="T0" fmla="*/ 95 w 189"/>
                <a:gd name="T1" fmla="*/ 186 h 190"/>
                <a:gd name="T2" fmla="*/ 95 w 189"/>
                <a:gd name="T3" fmla="*/ 182 h 190"/>
                <a:gd name="T4" fmla="*/ 33 w 189"/>
                <a:gd name="T5" fmla="*/ 156 h 190"/>
                <a:gd name="T6" fmla="*/ 8 w 189"/>
                <a:gd name="T7" fmla="*/ 95 h 190"/>
                <a:gd name="T8" fmla="*/ 33 w 189"/>
                <a:gd name="T9" fmla="*/ 34 h 190"/>
                <a:gd name="T10" fmla="*/ 95 w 189"/>
                <a:gd name="T11" fmla="*/ 8 h 190"/>
                <a:gd name="T12" fmla="*/ 156 w 189"/>
                <a:gd name="T13" fmla="*/ 34 h 190"/>
                <a:gd name="T14" fmla="*/ 181 w 189"/>
                <a:gd name="T15" fmla="*/ 95 h 190"/>
                <a:gd name="T16" fmla="*/ 156 w 189"/>
                <a:gd name="T17" fmla="*/ 156 h 190"/>
                <a:gd name="T18" fmla="*/ 95 w 189"/>
                <a:gd name="T19" fmla="*/ 182 h 190"/>
                <a:gd name="T20" fmla="*/ 95 w 189"/>
                <a:gd name="T21" fmla="*/ 186 h 190"/>
                <a:gd name="T22" fmla="*/ 95 w 189"/>
                <a:gd name="T23" fmla="*/ 190 h 190"/>
                <a:gd name="T24" fmla="*/ 189 w 189"/>
                <a:gd name="T25" fmla="*/ 95 h 190"/>
                <a:gd name="T26" fmla="*/ 95 w 189"/>
                <a:gd name="T27" fmla="*/ 0 h 190"/>
                <a:gd name="T28" fmla="*/ 0 w 189"/>
                <a:gd name="T29" fmla="*/ 95 h 190"/>
                <a:gd name="T30" fmla="*/ 95 w 189"/>
                <a:gd name="T31" fmla="*/ 190 h 190"/>
                <a:gd name="T32" fmla="*/ 95 w 189"/>
                <a:gd name="T33" fmla="*/ 18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90">
                  <a:moveTo>
                    <a:pt x="95" y="186"/>
                  </a:moveTo>
                  <a:cubicBezTo>
                    <a:pt x="95" y="182"/>
                    <a:pt x="95" y="182"/>
                    <a:pt x="95" y="182"/>
                  </a:cubicBezTo>
                  <a:cubicBezTo>
                    <a:pt x="71" y="182"/>
                    <a:pt x="49" y="172"/>
                    <a:pt x="33" y="156"/>
                  </a:cubicBezTo>
                  <a:cubicBezTo>
                    <a:pt x="18" y="141"/>
                    <a:pt x="8" y="119"/>
                    <a:pt x="8" y="95"/>
                  </a:cubicBezTo>
                  <a:cubicBezTo>
                    <a:pt x="8" y="71"/>
                    <a:pt x="18" y="50"/>
                    <a:pt x="33" y="34"/>
                  </a:cubicBezTo>
                  <a:cubicBezTo>
                    <a:pt x="49" y="18"/>
                    <a:pt x="71" y="8"/>
                    <a:pt x="95" y="8"/>
                  </a:cubicBezTo>
                  <a:cubicBezTo>
                    <a:pt x="119" y="8"/>
                    <a:pt x="140" y="18"/>
                    <a:pt x="156" y="34"/>
                  </a:cubicBezTo>
                  <a:cubicBezTo>
                    <a:pt x="172" y="50"/>
                    <a:pt x="181" y="71"/>
                    <a:pt x="181" y="95"/>
                  </a:cubicBezTo>
                  <a:cubicBezTo>
                    <a:pt x="181" y="119"/>
                    <a:pt x="172" y="141"/>
                    <a:pt x="156" y="156"/>
                  </a:cubicBezTo>
                  <a:cubicBezTo>
                    <a:pt x="140" y="172"/>
                    <a:pt x="119" y="182"/>
                    <a:pt x="95" y="182"/>
                  </a:cubicBezTo>
                  <a:cubicBezTo>
                    <a:pt x="95" y="186"/>
                    <a:pt x="95" y="186"/>
                    <a:pt x="95" y="186"/>
                  </a:cubicBezTo>
                  <a:cubicBezTo>
                    <a:pt x="95" y="190"/>
                    <a:pt x="95" y="190"/>
                    <a:pt x="95" y="190"/>
                  </a:cubicBezTo>
                  <a:cubicBezTo>
                    <a:pt x="147" y="190"/>
                    <a:pt x="189" y="147"/>
                    <a:pt x="189" y="95"/>
                  </a:cubicBezTo>
                  <a:cubicBezTo>
                    <a:pt x="189" y="43"/>
                    <a:pt x="147" y="0"/>
                    <a:pt x="95" y="0"/>
                  </a:cubicBezTo>
                  <a:cubicBezTo>
                    <a:pt x="42" y="0"/>
                    <a:pt x="0" y="43"/>
                    <a:pt x="0" y="95"/>
                  </a:cubicBezTo>
                  <a:cubicBezTo>
                    <a:pt x="0" y="147"/>
                    <a:pt x="42" y="190"/>
                    <a:pt x="95" y="190"/>
                  </a:cubicBezTo>
                  <a:lnTo>
                    <a:pt x="95"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31">
              <a:extLst>
                <a:ext uri="{FF2B5EF4-FFF2-40B4-BE49-F238E27FC236}">
                  <a16:creationId xmlns:a16="http://schemas.microsoft.com/office/drawing/2014/main" id="{5CCA7981-3035-4586-B058-EDF0C9615A7C}"/>
                </a:ext>
              </a:extLst>
            </p:cNvPr>
            <p:cNvSpPr>
              <a:spLocks noEditPoints="1"/>
            </p:cNvSpPr>
            <p:nvPr/>
          </p:nvSpPr>
          <p:spPr bwMode="auto">
            <a:xfrm>
              <a:off x="5362576" y="2238375"/>
              <a:ext cx="346075" cy="295275"/>
            </a:xfrm>
            <a:custGeom>
              <a:avLst/>
              <a:gdLst>
                <a:gd name="T0" fmla="*/ 39 w 109"/>
                <a:gd name="T1" fmla="*/ 60 h 93"/>
                <a:gd name="T2" fmla="*/ 39 w 109"/>
                <a:gd name="T3" fmla="*/ 93 h 93"/>
                <a:gd name="T4" fmla="*/ 63 w 109"/>
                <a:gd name="T5" fmla="*/ 93 h 93"/>
                <a:gd name="T6" fmla="*/ 63 w 109"/>
                <a:gd name="T7" fmla="*/ 64 h 93"/>
                <a:gd name="T8" fmla="*/ 53 w 109"/>
                <a:gd name="T9" fmla="*/ 74 h 93"/>
                <a:gd name="T10" fmla="*/ 39 w 109"/>
                <a:gd name="T11" fmla="*/ 60 h 93"/>
                <a:gd name="T12" fmla="*/ 5 w 109"/>
                <a:gd name="T13" fmla="*/ 88 h 93"/>
                <a:gd name="T14" fmla="*/ 9 w 109"/>
                <a:gd name="T15" fmla="*/ 93 h 93"/>
                <a:gd name="T16" fmla="*/ 29 w 109"/>
                <a:gd name="T17" fmla="*/ 93 h 93"/>
                <a:gd name="T18" fmla="*/ 29 w 109"/>
                <a:gd name="T19" fmla="*/ 50 h 93"/>
                <a:gd name="T20" fmla="*/ 5 w 109"/>
                <a:gd name="T21" fmla="*/ 75 h 93"/>
                <a:gd name="T22" fmla="*/ 5 w 109"/>
                <a:gd name="T23" fmla="*/ 88 h 93"/>
                <a:gd name="T24" fmla="*/ 73 w 109"/>
                <a:gd name="T25" fmla="*/ 54 h 93"/>
                <a:gd name="T26" fmla="*/ 73 w 109"/>
                <a:gd name="T27" fmla="*/ 93 h 93"/>
                <a:gd name="T28" fmla="*/ 93 w 109"/>
                <a:gd name="T29" fmla="*/ 93 h 93"/>
                <a:gd name="T30" fmla="*/ 97 w 109"/>
                <a:gd name="T31" fmla="*/ 89 h 93"/>
                <a:gd name="T32" fmla="*/ 97 w 109"/>
                <a:gd name="T33" fmla="*/ 30 h 93"/>
                <a:gd name="T34" fmla="*/ 76 w 109"/>
                <a:gd name="T35" fmla="*/ 50 h 93"/>
                <a:gd name="T36" fmla="*/ 73 w 109"/>
                <a:gd name="T37" fmla="*/ 54 h 93"/>
                <a:gd name="T38" fmla="*/ 88 w 109"/>
                <a:gd name="T39" fmla="*/ 2 h 93"/>
                <a:gd name="T40" fmla="*/ 84 w 109"/>
                <a:gd name="T41" fmla="*/ 7 h 93"/>
                <a:gd name="T42" fmla="*/ 88 w 109"/>
                <a:gd name="T43" fmla="*/ 11 h 93"/>
                <a:gd name="T44" fmla="*/ 93 w 109"/>
                <a:gd name="T45" fmla="*/ 10 h 93"/>
                <a:gd name="T46" fmla="*/ 53 w 109"/>
                <a:gd name="T47" fmla="*/ 50 h 93"/>
                <a:gd name="T48" fmla="*/ 29 w 109"/>
                <a:gd name="T49" fmla="*/ 27 h 93"/>
                <a:gd name="T50" fmla="*/ 2 w 109"/>
                <a:gd name="T51" fmla="*/ 54 h 93"/>
                <a:gd name="T52" fmla="*/ 2 w 109"/>
                <a:gd name="T53" fmla="*/ 60 h 93"/>
                <a:gd name="T54" fmla="*/ 8 w 109"/>
                <a:gd name="T55" fmla="*/ 60 h 93"/>
                <a:gd name="T56" fmla="*/ 29 w 109"/>
                <a:gd name="T57" fmla="*/ 39 h 93"/>
                <a:gd name="T58" fmla="*/ 53 w 109"/>
                <a:gd name="T59" fmla="*/ 63 h 93"/>
                <a:gd name="T60" fmla="*/ 99 w 109"/>
                <a:gd name="T61" fmla="*/ 16 h 93"/>
                <a:gd name="T62" fmla="*/ 99 w 109"/>
                <a:gd name="T63" fmla="*/ 21 h 93"/>
                <a:gd name="T64" fmla="*/ 103 w 109"/>
                <a:gd name="T65" fmla="*/ 26 h 93"/>
                <a:gd name="T66" fmla="*/ 103 w 109"/>
                <a:gd name="T67" fmla="*/ 26 h 93"/>
                <a:gd name="T68" fmla="*/ 107 w 109"/>
                <a:gd name="T69" fmla="*/ 22 h 93"/>
                <a:gd name="T70" fmla="*/ 109 w 109"/>
                <a:gd name="T71" fmla="*/ 0 h 93"/>
                <a:gd name="T72" fmla="*/ 88 w 109"/>
                <a:gd name="T73"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93">
                  <a:moveTo>
                    <a:pt x="39" y="60"/>
                  </a:moveTo>
                  <a:cubicBezTo>
                    <a:pt x="39" y="93"/>
                    <a:pt x="39" y="93"/>
                    <a:pt x="39" y="93"/>
                  </a:cubicBezTo>
                  <a:cubicBezTo>
                    <a:pt x="63" y="93"/>
                    <a:pt x="63" y="93"/>
                    <a:pt x="63" y="93"/>
                  </a:cubicBezTo>
                  <a:cubicBezTo>
                    <a:pt x="63" y="64"/>
                    <a:pt x="63" y="64"/>
                    <a:pt x="63" y="64"/>
                  </a:cubicBezTo>
                  <a:cubicBezTo>
                    <a:pt x="53" y="74"/>
                    <a:pt x="53" y="74"/>
                    <a:pt x="53" y="74"/>
                  </a:cubicBezTo>
                  <a:lnTo>
                    <a:pt x="39" y="60"/>
                  </a:lnTo>
                  <a:close/>
                  <a:moveTo>
                    <a:pt x="5" y="88"/>
                  </a:moveTo>
                  <a:cubicBezTo>
                    <a:pt x="5" y="91"/>
                    <a:pt x="7" y="93"/>
                    <a:pt x="9" y="93"/>
                  </a:cubicBezTo>
                  <a:cubicBezTo>
                    <a:pt x="29" y="93"/>
                    <a:pt x="29" y="93"/>
                    <a:pt x="29" y="93"/>
                  </a:cubicBezTo>
                  <a:cubicBezTo>
                    <a:pt x="29" y="50"/>
                    <a:pt x="29" y="50"/>
                    <a:pt x="29" y="50"/>
                  </a:cubicBezTo>
                  <a:cubicBezTo>
                    <a:pt x="5" y="75"/>
                    <a:pt x="5" y="75"/>
                    <a:pt x="5" y="75"/>
                  </a:cubicBezTo>
                  <a:lnTo>
                    <a:pt x="5" y="88"/>
                  </a:lnTo>
                  <a:close/>
                  <a:moveTo>
                    <a:pt x="73" y="54"/>
                  </a:moveTo>
                  <a:cubicBezTo>
                    <a:pt x="73" y="93"/>
                    <a:pt x="73" y="93"/>
                    <a:pt x="73" y="93"/>
                  </a:cubicBezTo>
                  <a:cubicBezTo>
                    <a:pt x="93" y="93"/>
                    <a:pt x="93" y="93"/>
                    <a:pt x="93" y="93"/>
                  </a:cubicBezTo>
                  <a:cubicBezTo>
                    <a:pt x="95" y="93"/>
                    <a:pt x="97" y="91"/>
                    <a:pt x="97" y="89"/>
                  </a:cubicBezTo>
                  <a:cubicBezTo>
                    <a:pt x="97" y="30"/>
                    <a:pt x="97" y="30"/>
                    <a:pt x="97" y="30"/>
                  </a:cubicBezTo>
                  <a:cubicBezTo>
                    <a:pt x="76" y="50"/>
                    <a:pt x="76" y="50"/>
                    <a:pt x="76" y="50"/>
                  </a:cubicBezTo>
                  <a:lnTo>
                    <a:pt x="73" y="54"/>
                  </a:lnTo>
                  <a:close/>
                  <a:moveTo>
                    <a:pt x="88" y="2"/>
                  </a:moveTo>
                  <a:cubicBezTo>
                    <a:pt x="85" y="2"/>
                    <a:pt x="83" y="4"/>
                    <a:pt x="84" y="7"/>
                  </a:cubicBezTo>
                  <a:cubicBezTo>
                    <a:pt x="84" y="9"/>
                    <a:pt x="86" y="11"/>
                    <a:pt x="88" y="11"/>
                  </a:cubicBezTo>
                  <a:cubicBezTo>
                    <a:pt x="93" y="10"/>
                    <a:pt x="93" y="10"/>
                    <a:pt x="93" y="10"/>
                  </a:cubicBezTo>
                  <a:cubicBezTo>
                    <a:pt x="53" y="50"/>
                    <a:pt x="53" y="50"/>
                    <a:pt x="53" y="50"/>
                  </a:cubicBezTo>
                  <a:cubicBezTo>
                    <a:pt x="29" y="27"/>
                    <a:pt x="29" y="27"/>
                    <a:pt x="29" y="27"/>
                  </a:cubicBezTo>
                  <a:cubicBezTo>
                    <a:pt x="2" y="54"/>
                    <a:pt x="2" y="54"/>
                    <a:pt x="2" y="54"/>
                  </a:cubicBezTo>
                  <a:cubicBezTo>
                    <a:pt x="0" y="56"/>
                    <a:pt x="0" y="59"/>
                    <a:pt x="2" y="60"/>
                  </a:cubicBezTo>
                  <a:cubicBezTo>
                    <a:pt x="4" y="62"/>
                    <a:pt x="6" y="62"/>
                    <a:pt x="8" y="60"/>
                  </a:cubicBezTo>
                  <a:cubicBezTo>
                    <a:pt x="29" y="39"/>
                    <a:pt x="29" y="39"/>
                    <a:pt x="29" y="39"/>
                  </a:cubicBezTo>
                  <a:cubicBezTo>
                    <a:pt x="53" y="63"/>
                    <a:pt x="53" y="63"/>
                    <a:pt x="53" y="63"/>
                  </a:cubicBezTo>
                  <a:cubicBezTo>
                    <a:pt x="99" y="16"/>
                    <a:pt x="99" y="16"/>
                    <a:pt x="99" y="16"/>
                  </a:cubicBezTo>
                  <a:cubicBezTo>
                    <a:pt x="99" y="21"/>
                    <a:pt x="99" y="21"/>
                    <a:pt x="99" y="21"/>
                  </a:cubicBezTo>
                  <a:cubicBezTo>
                    <a:pt x="99" y="23"/>
                    <a:pt x="100" y="26"/>
                    <a:pt x="103" y="26"/>
                  </a:cubicBezTo>
                  <a:cubicBezTo>
                    <a:pt x="103" y="26"/>
                    <a:pt x="103" y="26"/>
                    <a:pt x="103" y="26"/>
                  </a:cubicBezTo>
                  <a:cubicBezTo>
                    <a:pt x="105" y="26"/>
                    <a:pt x="107" y="24"/>
                    <a:pt x="107" y="22"/>
                  </a:cubicBezTo>
                  <a:cubicBezTo>
                    <a:pt x="109" y="0"/>
                    <a:pt x="109" y="0"/>
                    <a:pt x="109" y="0"/>
                  </a:cubicBezTo>
                  <a:lnTo>
                    <a:pt x="8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Rectangle 78">
            <a:extLst>
              <a:ext uri="{FF2B5EF4-FFF2-40B4-BE49-F238E27FC236}">
                <a16:creationId xmlns:a16="http://schemas.microsoft.com/office/drawing/2014/main" id="{5990CDE9-28C9-4F61-ABC5-70E3C92905F6}"/>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80" name="Rectangle 79">
            <a:extLst>
              <a:ext uri="{FF2B5EF4-FFF2-40B4-BE49-F238E27FC236}">
                <a16:creationId xmlns:a16="http://schemas.microsoft.com/office/drawing/2014/main" id="{DC1EB367-3414-4DFF-8EA0-7BC66A255509}"/>
              </a:ext>
            </a:extLst>
          </p:cNvPr>
          <p:cNvSpPr/>
          <p:nvPr/>
        </p:nvSpPr>
        <p:spPr>
          <a:xfrm>
            <a:off x="1075712" y="5671751"/>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81" name="Rectangle 80">
            <a:extLst>
              <a:ext uri="{FF2B5EF4-FFF2-40B4-BE49-F238E27FC236}">
                <a16:creationId xmlns:a16="http://schemas.microsoft.com/office/drawing/2014/main" id="{C44B84C9-4FD2-4D18-9D76-5E3D19BB59BF}"/>
              </a:ext>
            </a:extLst>
          </p:cNvPr>
          <p:cNvSpPr/>
          <p:nvPr/>
        </p:nvSpPr>
        <p:spPr>
          <a:xfrm>
            <a:off x="1075712" y="6534118"/>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82" name="Rectangle 81">
            <a:extLst>
              <a:ext uri="{FF2B5EF4-FFF2-40B4-BE49-F238E27FC236}">
                <a16:creationId xmlns:a16="http://schemas.microsoft.com/office/drawing/2014/main" id="{F6CFDCE1-2FD0-47B5-AAA9-3C6347092434}"/>
              </a:ext>
            </a:extLst>
          </p:cNvPr>
          <p:cNvSpPr/>
          <p:nvPr/>
        </p:nvSpPr>
        <p:spPr>
          <a:xfrm>
            <a:off x="1075712" y="10331136"/>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83" name="Rectangle 82">
            <a:extLst>
              <a:ext uri="{FF2B5EF4-FFF2-40B4-BE49-F238E27FC236}">
                <a16:creationId xmlns:a16="http://schemas.microsoft.com/office/drawing/2014/main" id="{0C7B99A6-FB40-47A7-8CBC-EC7436CE1B0D}"/>
              </a:ext>
            </a:extLst>
          </p:cNvPr>
          <p:cNvSpPr/>
          <p:nvPr/>
        </p:nvSpPr>
        <p:spPr>
          <a:xfrm>
            <a:off x="1075712" y="11193503"/>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84" name="Rectangle 83">
            <a:extLst>
              <a:ext uri="{FF2B5EF4-FFF2-40B4-BE49-F238E27FC236}">
                <a16:creationId xmlns:a16="http://schemas.microsoft.com/office/drawing/2014/main" id="{00EE0894-A3AB-4D71-ABC4-4AEFB76BBAF6}"/>
              </a:ext>
            </a:extLst>
          </p:cNvPr>
          <p:cNvSpPr/>
          <p:nvPr/>
        </p:nvSpPr>
        <p:spPr>
          <a:xfrm>
            <a:off x="19826291" y="5671751"/>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85" name="Rectangle 84">
            <a:extLst>
              <a:ext uri="{FF2B5EF4-FFF2-40B4-BE49-F238E27FC236}">
                <a16:creationId xmlns:a16="http://schemas.microsoft.com/office/drawing/2014/main" id="{11501546-7462-44E4-AC0D-44B5BC4F7F80}"/>
              </a:ext>
            </a:extLst>
          </p:cNvPr>
          <p:cNvSpPr/>
          <p:nvPr/>
        </p:nvSpPr>
        <p:spPr>
          <a:xfrm>
            <a:off x="19826291" y="6534118"/>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86" name="Rectangle 85">
            <a:extLst>
              <a:ext uri="{FF2B5EF4-FFF2-40B4-BE49-F238E27FC236}">
                <a16:creationId xmlns:a16="http://schemas.microsoft.com/office/drawing/2014/main" id="{C1EE6DB7-7727-4554-B6F5-28DD000A4326}"/>
              </a:ext>
            </a:extLst>
          </p:cNvPr>
          <p:cNvSpPr/>
          <p:nvPr/>
        </p:nvSpPr>
        <p:spPr>
          <a:xfrm>
            <a:off x="19826291" y="10331136"/>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87" name="Rectangle 86">
            <a:extLst>
              <a:ext uri="{FF2B5EF4-FFF2-40B4-BE49-F238E27FC236}">
                <a16:creationId xmlns:a16="http://schemas.microsoft.com/office/drawing/2014/main" id="{8ADAE02F-5932-4723-B2C9-0EBD28190FDE}"/>
              </a:ext>
            </a:extLst>
          </p:cNvPr>
          <p:cNvSpPr/>
          <p:nvPr/>
        </p:nvSpPr>
        <p:spPr>
          <a:xfrm>
            <a:off x="19826291" y="11193503"/>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88" name="Rectangle 87">
            <a:extLst>
              <a:ext uri="{FF2B5EF4-FFF2-40B4-BE49-F238E27FC236}">
                <a16:creationId xmlns:a16="http://schemas.microsoft.com/office/drawing/2014/main" id="{6CDDEAA7-E8B9-4BE1-8240-8D7A8803BF2F}"/>
              </a:ext>
            </a:extLst>
          </p:cNvPr>
          <p:cNvSpPr/>
          <p:nvPr/>
        </p:nvSpPr>
        <p:spPr>
          <a:xfrm>
            <a:off x="1075711" y="3011628"/>
            <a:ext cx="27153268" cy="743602"/>
          </a:xfrm>
          <a:prstGeom prst="rect">
            <a:avLst/>
          </a:prstGeom>
        </p:spPr>
        <p:txBody>
          <a:bodyPr wrap="square">
            <a:spAutoFit/>
          </a:bodyPr>
          <a:lstStyle/>
          <a:p>
            <a:pPr algn="just">
              <a:lnSpc>
                <a:spcPct val="150000"/>
              </a:lnSpc>
            </a:pPr>
            <a:r>
              <a:rPr lang="en-US" sz="3180" dirty="0">
                <a:solidFill>
                  <a:schemeClr val="tx1">
                    <a:lumMod val="85000"/>
                    <a:lumOff val="15000"/>
                  </a:schemeClr>
                </a:solidFill>
              </a:rPr>
              <a:t>FUNCTION OF EDUCATION IS TO TEACH ONE TO THINK INTENSIVELY AND TO THINK CRITICALLY. INTELLIGENCE PLUS CHARACTER.</a:t>
            </a:r>
          </a:p>
        </p:txBody>
      </p:sp>
      <p:sp>
        <p:nvSpPr>
          <p:cNvPr id="67" name="Freeform: Shape 66">
            <a:extLst>
              <a:ext uri="{FF2B5EF4-FFF2-40B4-BE49-F238E27FC236}">
                <a16:creationId xmlns:a16="http://schemas.microsoft.com/office/drawing/2014/main" id="{D42C3BDD-F5E3-413A-85B2-4814FD5DAF37}"/>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379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158A0-255C-40A3-82DC-BBBD8F858B65}"/>
              </a:ext>
            </a:extLst>
          </p:cNvPr>
          <p:cNvSpPr>
            <a:spLocks noGrp="1"/>
          </p:cNvSpPr>
          <p:nvPr>
            <p:ph type="sldNum" sz="quarter" idx="4"/>
          </p:nvPr>
        </p:nvSpPr>
        <p:spPr/>
        <p:txBody>
          <a:bodyPr/>
          <a:lstStyle/>
          <a:p>
            <a:fld id="{92B485D1-D61A-494D-A8A9-04DC541B8AAB}" type="slidenum">
              <a:rPr lang="en-US" smtClean="0">
                <a:solidFill>
                  <a:schemeClr val="tx1">
                    <a:lumMod val="85000"/>
                    <a:lumOff val="15000"/>
                  </a:schemeClr>
                </a:solidFill>
              </a:rPr>
              <a:pPr/>
              <a:t>18</a:t>
            </a:fld>
            <a:endParaRPr lang="en-US" dirty="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D20B8525-711A-45F1-BBB3-25957C4CCABA}"/>
              </a:ext>
            </a:extLst>
          </p:cNvPr>
          <p:cNvSpPr>
            <a:spLocks noGrp="1"/>
          </p:cNvSpPr>
          <p:nvPr>
            <p:ph type="ftr" sz="quarter" idx="3"/>
          </p:nvPr>
        </p:nvSpPr>
        <p:spPr/>
        <p:txBody>
          <a:bodyPr/>
          <a:lstStyle/>
          <a:p>
            <a:r>
              <a:rPr lang="en-US">
                <a:solidFill>
                  <a:schemeClr val="tx1">
                    <a:lumMod val="85000"/>
                    <a:lumOff val="15000"/>
                  </a:schemeClr>
                </a:solidFill>
              </a:rPr>
              <a:t>EDUCAT.COM</a:t>
            </a:r>
            <a:endParaRPr lang="en-US" dirty="0">
              <a:solidFill>
                <a:schemeClr val="tx1">
                  <a:lumMod val="85000"/>
                  <a:lumOff val="15000"/>
                </a:schemeClr>
              </a:solidFill>
            </a:endParaRPr>
          </a:p>
        </p:txBody>
      </p:sp>
      <p:sp>
        <p:nvSpPr>
          <p:cNvPr id="114" name="Freeform: Shape 113">
            <a:extLst>
              <a:ext uri="{FF2B5EF4-FFF2-40B4-BE49-F238E27FC236}">
                <a16:creationId xmlns:a16="http://schemas.microsoft.com/office/drawing/2014/main" id="{BDB4DF08-4C4E-446F-AE20-9E479BD04730}"/>
              </a:ext>
            </a:extLst>
          </p:cNvPr>
          <p:cNvSpPr>
            <a:spLocks/>
          </p:cNvSpPr>
          <p:nvPr/>
        </p:nvSpPr>
        <p:spPr bwMode="auto">
          <a:xfrm>
            <a:off x="1590" y="5110668"/>
            <a:ext cx="29259211" cy="8030346"/>
          </a:xfrm>
          <a:custGeom>
            <a:avLst/>
            <a:gdLst>
              <a:gd name="connsiteX0" fmla="*/ 0 w 29259211"/>
              <a:gd name="connsiteY0" fmla="*/ 0 h 8030346"/>
              <a:gd name="connsiteX1" fmla="*/ 25791101 w 29259211"/>
              <a:gd name="connsiteY1" fmla="*/ 0 h 8030346"/>
              <a:gd name="connsiteX2" fmla="*/ 28055283 w 29259211"/>
              <a:gd name="connsiteY2" fmla="*/ 2264970 h 8030346"/>
              <a:gd name="connsiteX3" fmla="*/ 25791101 w 29259211"/>
              <a:gd name="connsiteY3" fmla="*/ 4529939 h 8030346"/>
              <a:gd name="connsiteX4" fmla="*/ 3849110 w 29259211"/>
              <a:gd name="connsiteY4" fmla="*/ 4529939 h 8030346"/>
              <a:gd name="connsiteX5" fmla="*/ 2614101 w 29259211"/>
              <a:gd name="connsiteY5" fmla="*/ 5765376 h 8030346"/>
              <a:gd name="connsiteX6" fmla="*/ 3849110 w 29259211"/>
              <a:gd name="connsiteY6" fmla="*/ 7000814 h 8030346"/>
              <a:gd name="connsiteX7" fmla="*/ 29237225 w 29259211"/>
              <a:gd name="connsiteY7" fmla="*/ 7000814 h 8030346"/>
              <a:gd name="connsiteX8" fmla="*/ 29259211 w 29259211"/>
              <a:gd name="connsiteY8" fmla="*/ 7000814 h 8030346"/>
              <a:gd name="connsiteX9" fmla="*/ 29259211 w 29259211"/>
              <a:gd name="connsiteY9" fmla="*/ 8030346 h 8030346"/>
              <a:gd name="connsiteX10" fmla="*/ 28450045 w 29259211"/>
              <a:gd name="connsiteY10" fmla="*/ 8030346 h 8030346"/>
              <a:gd name="connsiteX11" fmla="*/ 3849110 w 29259211"/>
              <a:gd name="connsiteY11" fmla="*/ 8030346 h 8030346"/>
              <a:gd name="connsiteX12" fmla="*/ 1584928 w 29259211"/>
              <a:gd name="connsiteY12" fmla="*/ 5765376 h 8030346"/>
              <a:gd name="connsiteX13" fmla="*/ 3849110 w 29259211"/>
              <a:gd name="connsiteY13" fmla="*/ 3500407 h 8030346"/>
              <a:gd name="connsiteX14" fmla="*/ 25791101 w 29259211"/>
              <a:gd name="connsiteY14" fmla="*/ 3500407 h 8030346"/>
              <a:gd name="connsiteX15" fmla="*/ 27026109 w 29259211"/>
              <a:gd name="connsiteY15" fmla="*/ 2264970 h 8030346"/>
              <a:gd name="connsiteX16" fmla="*/ 25791101 w 29259211"/>
              <a:gd name="connsiteY16" fmla="*/ 1029532 h 8030346"/>
              <a:gd name="connsiteX17" fmla="*/ 0 w 29259211"/>
              <a:gd name="connsiteY17" fmla="*/ 1029532 h 8030346"/>
              <a:gd name="connsiteX18" fmla="*/ 0 w 29259211"/>
              <a:gd name="connsiteY18" fmla="*/ 0 h 80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59211" h="8030346">
                <a:moveTo>
                  <a:pt x="0" y="0"/>
                </a:moveTo>
                <a:cubicBezTo>
                  <a:pt x="25791101" y="0"/>
                  <a:pt x="25791101" y="0"/>
                  <a:pt x="25791101" y="0"/>
                </a:cubicBezTo>
                <a:cubicBezTo>
                  <a:pt x="27036401" y="0"/>
                  <a:pt x="28055283" y="1019236"/>
                  <a:pt x="28055283" y="2264970"/>
                </a:cubicBezTo>
                <a:cubicBezTo>
                  <a:pt x="28055283" y="3510702"/>
                  <a:pt x="27036401" y="4529939"/>
                  <a:pt x="25791101" y="4529939"/>
                </a:cubicBezTo>
                <a:cubicBezTo>
                  <a:pt x="3849110" y="4529939"/>
                  <a:pt x="3849110" y="4529939"/>
                  <a:pt x="3849110" y="4529939"/>
                </a:cubicBezTo>
                <a:cubicBezTo>
                  <a:pt x="3169855" y="4529939"/>
                  <a:pt x="2614101" y="5085886"/>
                  <a:pt x="2614101" y="5765376"/>
                </a:cubicBezTo>
                <a:cubicBezTo>
                  <a:pt x="2614101" y="6444868"/>
                  <a:pt x="3169855" y="7000814"/>
                  <a:pt x="3849110" y="7000814"/>
                </a:cubicBezTo>
                <a:cubicBezTo>
                  <a:pt x="23192435" y="7000814"/>
                  <a:pt x="28028267" y="7000814"/>
                  <a:pt x="29237225" y="7000814"/>
                </a:cubicBezTo>
                <a:lnTo>
                  <a:pt x="29259211" y="7000814"/>
                </a:lnTo>
                <a:lnTo>
                  <a:pt x="29259211" y="8030346"/>
                </a:lnTo>
                <a:lnTo>
                  <a:pt x="28450045" y="8030346"/>
                </a:lnTo>
                <a:cubicBezTo>
                  <a:pt x="3849110" y="8030346"/>
                  <a:pt x="3849110" y="8030346"/>
                  <a:pt x="3849110" y="8030346"/>
                </a:cubicBezTo>
                <a:cubicBezTo>
                  <a:pt x="2603810" y="8030346"/>
                  <a:pt x="1584928" y="7021405"/>
                  <a:pt x="1584928" y="5765376"/>
                </a:cubicBezTo>
                <a:cubicBezTo>
                  <a:pt x="1584928" y="4519644"/>
                  <a:pt x="2603810" y="3500407"/>
                  <a:pt x="3849110" y="3500407"/>
                </a:cubicBezTo>
                <a:cubicBezTo>
                  <a:pt x="25791101" y="3500407"/>
                  <a:pt x="25791101" y="3500407"/>
                  <a:pt x="25791101" y="3500407"/>
                </a:cubicBezTo>
                <a:cubicBezTo>
                  <a:pt x="26470355" y="3500407"/>
                  <a:pt x="27026109" y="2944460"/>
                  <a:pt x="27026109" y="2264970"/>
                </a:cubicBezTo>
                <a:cubicBezTo>
                  <a:pt x="27026109" y="1585479"/>
                  <a:pt x="26470355" y="1029532"/>
                  <a:pt x="25791101" y="1029532"/>
                </a:cubicBezTo>
                <a:cubicBezTo>
                  <a:pt x="0" y="1029532"/>
                  <a:pt x="0" y="1029532"/>
                  <a:pt x="0" y="1029532"/>
                </a:cubicBezTo>
                <a:cubicBezTo>
                  <a:pt x="0" y="0"/>
                  <a:pt x="0" y="0"/>
                  <a:pt x="0" y="0"/>
                </a:cubicBezTo>
                <a:close/>
              </a:path>
            </a:pathLst>
          </a:custGeom>
          <a:solidFill>
            <a:schemeClr val="bg1">
              <a:lumMod val="75000"/>
              <a:alpha val="3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7" name="Freeform 689">
            <a:extLst>
              <a:ext uri="{FF2B5EF4-FFF2-40B4-BE49-F238E27FC236}">
                <a16:creationId xmlns:a16="http://schemas.microsoft.com/office/drawing/2014/main" id="{6CE290C6-E9A7-4998-9F03-3693B5B442F2}"/>
              </a:ext>
            </a:extLst>
          </p:cNvPr>
          <p:cNvSpPr>
            <a:spLocks/>
          </p:cNvSpPr>
          <p:nvPr/>
        </p:nvSpPr>
        <p:spPr bwMode="auto">
          <a:xfrm>
            <a:off x="1588" y="5625434"/>
            <a:ext cx="29032788" cy="7000815"/>
          </a:xfrm>
          <a:custGeom>
            <a:avLst/>
            <a:gdLst>
              <a:gd name="T0" fmla="*/ 0 w 2821"/>
              <a:gd name="T1" fmla="*/ 0 h 680"/>
              <a:gd name="T2" fmla="*/ 2506 w 2821"/>
              <a:gd name="T3" fmla="*/ 0 h 680"/>
              <a:gd name="T4" fmla="*/ 2676 w 2821"/>
              <a:gd name="T5" fmla="*/ 170 h 680"/>
              <a:gd name="T6" fmla="*/ 2506 w 2821"/>
              <a:gd name="T7" fmla="*/ 340 h 680"/>
              <a:gd name="T8" fmla="*/ 374 w 2821"/>
              <a:gd name="T9" fmla="*/ 340 h 680"/>
              <a:gd name="T10" fmla="*/ 204 w 2821"/>
              <a:gd name="T11" fmla="*/ 510 h 680"/>
              <a:gd name="T12" fmla="*/ 374 w 2821"/>
              <a:gd name="T13" fmla="*/ 680 h 680"/>
              <a:gd name="T14" fmla="*/ 2821 w 2821"/>
              <a:gd name="T15" fmla="*/ 680 h 6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1" h="680">
                <a:moveTo>
                  <a:pt x="0" y="0"/>
                </a:moveTo>
                <a:cubicBezTo>
                  <a:pt x="2506" y="0"/>
                  <a:pt x="2506" y="0"/>
                  <a:pt x="2506" y="0"/>
                </a:cubicBezTo>
                <a:cubicBezTo>
                  <a:pt x="2600" y="0"/>
                  <a:pt x="2676" y="76"/>
                  <a:pt x="2676" y="170"/>
                </a:cubicBezTo>
                <a:cubicBezTo>
                  <a:pt x="2676" y="264"/>
                  <a:pt x="2600" y="340"/>
                  <a:pt x="2506" y="340"/>
                </a:cubicBezTo>
                <a:cubicBezTo>
                  <a:pt x="374" y="340"/>
                  <a:pt x="374" y="340"/>
                  <a:pt x="374" y="340"/>
                </a:cubicBezTo>
                <a:cubicBezTo>
                  <a:pt x="280" y="340"/>
                  <a:pt x="204" y="416"/>
                  <a:pt x="204" y="510"/>
                </a:cubicBezTo>
                <a:cubicBezTo>
                  <a:pt x="204" y="604"/>
                  <a:pt x="280" y="680"/>
                  <a:pt x="374" y="680"/>
                </a:cubicBezTo>
                <a:cubicBezTo>
                  <a:pt x="2821" y="680"/>
                  <a:pt x="2821" y="680"/>
                  <a:pt x="2821" y="680"/>
                </a:cubicBezTo>
              </a:path>
            </a:pathLst>
          </a:custGeom>
          <a:noFill/>
          <a:ln w="76200" cap="flat">
            <a:solidFill>
              <a:schemeClr val="bg1">
                <a:lumMod val="8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Rectangle 660">
            <a:extLst>
              <a:ext uri="{FF2B5EF4-FFF2-40B4-BE49-F238E27FC236}">
                <a16:creationId xmlns:a16="http://schemas.microsoft.com/office/drawing/2014/main" id="{4018343B-AF90-4441-93C5-F1BAB4677936}"/>
              </a:ext>
            </a:extLst>
          </p:cNvPr>
          <p:cNvSpPr>
            <a:spLocks noChangeArrowheads="1"/>
          </p:cNvSpPr>
          <p:nvPr/>
        </p:nvSpPr>
        <p:spPr bwMode="auto">
          <a:xfrm>
            <a:off x="9632857" y="8250739"/>
            <a:ext cx="10377678" cy="1750204"/>
          </a:xfrm>
          <a:prstGeom prst="roundRect">
            <a:avLst>
              <a:gd name="adj" fmla="val 50000"/>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TextBox 78">
            <a:extLst>
              <a:ext uri="{FF2B5EF4-FFF2-40B4-BE49-F238E27FC236}">
                <a16:creationId xmlns:a16="http://schemas.microsoft.com/office/drawing/2014/main" id="{60F1E7B8-3CD6-4906-901B-BA05E1FCA8D6}"/>
              </a:ext>
            </a:extLst>
          </p:cNvPr>
          <p:cNvSpPr txBox="1">
            <a:spLocks/>
          </p:cNvSpPr>
          <p:nvPr/>
        </p:nvSpPr>
        <p:spPr>
          <a:xfrm>
            <a:off x="10836839" y="8710343"/>
            <a:ext cx="7938813" cy="830997"/>
          </a:xfrm>
          <a:prstGeom prst="rect">
            <a:avLst/>
          </a:prstGeom>
          <a:noFill/>
        </p:spPr>
        <p:txBody>
          <a:bodyPr wrap="square" lIns="0" tIns="0" rIns="0" bIns="0" rtlCol="0">
            <a:spAutoFit/>
          </a:bodyPr>
          <a:lstStyle/>
          <a:p>
            <a:pPr algn="ctr"/>
            <a:r>
              <a:rPr lang="en-US" sz="5400" b="1" dirty="0">
                <a:solidFill>
                  <a:schemeClr val="bg1"/>
                </a:solidFill>
              </a:rPr>
              <a:t>GOOD TO GREAT</a:t>
            </a:r>
          </a:p>
        </p:txBody>
      </p:sp>
      <p:sp>
        <p:nvSpPr>
          <p:cNvPr id="80" name="Freeform 663">
            <a:extLst>
              <a:ext uri="{FF2B5EF4-FFF2-40B4-BE49-F238E27FC236}">
                <a16:creationId xmlns:a16="http://schemas.microsoft.com/office/drawing/2014/main" id="{092F1717-F676-4D14-B13D-CEB36A916C28}"/>
              </a:ext>
            </a:extLst>
          </p:cNvPr>
          <p:cNvSpPr>
            <a:spLocks/>
          </p:cNvSpPr>
          <p:nvPr/>
        </p:nvSpPr>
        <p:spPr bwMode="auto">
          <a:xfrm>
            <a:off x="28756403" y="12389456"/>
            <a:ext cx="422108" cy="483880"/>
          </a:xfrm>
          <a:custGeom>
            <a:avLst/>
            <a:gdLst>
              <a:gd name="T0" fmla="*/ 0 w 82"/>
              <a:gd name="T1" fmla="*/ 0 h 94"/>
              <a:gd name="T2" fmla="*/ 82 w 82"/>
              <a:gd name="T3" fmla="*/ 46 h 94"/>
              <a:gd name="T4" fmla="*/ 0 w 82"/>
              <a:gd name="T5" fmla="*/ 94 h 94"/>
              <a:gd name="T6" fmla="*/ 0 w 82"/>
              <a:gd name="T7" fmla="*/ 0 h 94"/>
            </a:gdLst>
            <a:ahLst/>
            <a:cxnLst>
              <a:cxn ang="0">
                <a:pos x="T0" y="T1"/>
              </a:cxn>
              <a:cxn ang="0">
                <a:pos x="T2" y="T3"/>
              </a:cxn>
              <a:cxn ang="0">
                <a:pos x="T4" y="T5"/>
              </a:cxn>
              <a:cxn ang="0">
                <a:pos x="T6" y="T7"/>
              </a:cxn>
            </a:cxnLst>
            <a:rect l="0" t="0" r="r" b="b"/>
            <a:pathLst>
              <a:path w="82" h="94">
                <a:moveTo>
                  <a:pt x="0" y="0"/>
                </a:moveTo>
                <a:lnTo>
                  <a:pt x="82" y="46"/>
                </a:lnTo>
                <a:lnTo>
                  <a:pt x="0" y="94"/>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661">
            <a:extLst>
              <a:ext uri="{FF2B5EF4-FFF2-40B4-BE49-F238E27FC236}">
                <a16:creationId xmlns:a16="http://schemas.microsoft.com/office/drawing/2014/main" id="{95331337-56C7-42BA-B75A-6DADAD5DF7B5}"/>
              </a:ext>
            </a:extLst>
          </p:cNvPr>
          <p:cNvSpPr>
            <a:spLocks noEditPoints="1"/>
          </p:cNvSpPr>
          <p:nvPr/>
        </p:nvSpPr>
        <p:spPr bwMode="auto">
          <a:xfrm>
            <a:off x="10588192" y="8909587"/>
            <a:ext cx="558076" cy="432509"/>
          </a:xfrm>
          <a:custGeom>
            <a:avLst/>
            <a:gdLst>
              <a:gd name="T0" fmla="*/ 26 w 80"/>
              <a:gd name="T1" fmla="*/ 0 h 62"/>
              <a:gd name="T2" fmla="*/ 11 w 80"/>
              <a:gd name="T3" fmla="*/ 9 h 62"/>
              <a:gd name="T4" fmla="*/ 3 w 80"/>
              <a:gd name="T5" fmla="*/ 22 h 62"/>
              <a:gd name="T6" fmla="*/ 0 w 80"/>
              <a:gd name="T7" fmla="*/ 41 h 62"/>
              <a:gd name="T8" fmla="*/ 0 w 80"/>
              <a:gd name="T9" fmla="*/ 62 h 62"/>
              <a:gd name="T10" fmla="*/ 29 w 80"/>
              <a:gd name="T11" fmla="*/ 62 h 62"/>
              <a:gd name="T12" fmla="*/ 29 w 80"/>
              <a:gd name="T13" fmla="*/ 33 h 62"/>
              <a:gd name="T14" fmla="*/ 15 w 80"/>
              <a:gd name="T15" fmla="*/ 33 h 62"/>
              <a:gd name="T16" fmla="*/ 19 w 80"/>
              <a:gd name="T17" fmla="*/ 20 h 62"/>
              <a:gd name="T18" fmla="*/ 32 w 80"/>
              <a:gd name="T19" fmla="*/ 12 h 62"/>
              <a:gd name="T20" fmla="*/ 26 w 80"/>
              <a:gd name="T21" fmla="*/ 0 h 62"/>
              <a:gd name="T22" fmla="*/ 74 w 80"/>
              <a:gd name="T23" fmla="*/ 0 h 62"/>
              <a:gd name="T24" fmla="*/ 59 w 80"/>
              <a:gd name="T25" fmla="*/ 9 h 62"/>
              <a:gd name="T26" fmla="*/ 51 w 80"/>
              <a:gd name="T27" fmla="*/ 22 h 62"/>
              <a:gd name="T28" fmla="*/ 49 w 80"/>
              <a:gd name="T29" fmla="*/ 41 h 62"/>
              <a:gd name="T30" fmla="*/ 49 w 80"/>
              <a:gd name="T31" fmla="*/ 62 h 62"/>
              <a:gd name="T32" fmla="*/ 77 w 80"/>
              <a:gd name="T33" fmla="*/ 62 h 62"/>
              <a:gd name="T34" fmla="*/ 77 w 80"/>
              <a:gd name="T35" fmla="*/ 33 h 62"/>
              <a:gd name="T36" fmla="*/ 63 w 80"/>
              <a:gd name="T37" fmla="*/ 33 h 62"/>
              <a:gd name="T38" fmla="*/ 67 w 80"/>
              <a:gd name="T39" fmla="*/ 20 h 62"/>
              <a:gd name="T40" fmla="*/ 80 w 80"/>
              <a:gd name="T41" fmla="*/ 12 h 62"/>
              <a:gd name="T42" fmla="*/ 74 w 80"/>
              <a:gd name="T4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62">
                <a:moveTo>
                  <a:pt x="26" y="0"/>
                </a:moveTo>
                <a:cubicBezTo>
                  <a:pt x="20" y="2"/>
                  <a:pt x="15" y="5"/>
                  <a:pt x="11" y="9"/>
                </a:cubicBezTo>
                <a:cubicBezTo>
                  <a:pt x="7" y="12"/>
                  <a:pt x="4" y="17"/>
                  <a:pt x="3" y="22"/>
                </a:cubicBezTo>
                <a:cubicBezTo>
                  <a:pt x="1" y="26"/>
                  <a:pt x="0" y="33"/>
                  <a:pt x="0" y="41"/>
                </a:cubicBezTo>
                <a:cubicBezTo>
                  <a:pt x="0" y="62"/>
                  <a:pt x="0" y="62"/>
                  <a:pt x="0" y="62"/>
                </a:cubicBezTo>
                <a:cubicBezTo>
                  <a:pt x="29" y="62"/>
                  <a:pt x="29" y="62"/>
                  <a:pt x="29" y="62"/>
                </a:cubicBezTo>
                <a:cubicBezTo>
                  <a:pt x="29" y="33"/>
                  <a:pt x="29" y="33"/>
                  <a:pt x="29" y="33"/>
                </a:cubicBezTo>
                <a:cubicBezTo>
                  <a:pt x="15" y="33"/>
                  <a:pt x="15" y="33"/>
                  <a:pt x="15" y="33"/>
                </a:cubicBezTo>
                <a:cubicBezTo>
                  <a:pt x="15" y="27"/>
                  <a:pt x="17" y="23"/>
                  <a:pt x="19" y="20"/>
                </a:cubicBezTo>
                <a:cubicBezTo>
                  <a:pt x="22" y="16"/>
                  <a:pt x="26" y="13"/>
                  <a:pt x="32" y="12"/>
                </a:cubicBezTo>
                <a:cubicBezTo>
                  <a:pt x="26" y="0"/>
                  <a:pt x="26" y="0"/>
                  <a:pt x="26" y="0"/>
                </a:cubicBezTo>
                <a:moveTo>
                  <a:pt x="74" y="0"/>
                </a:moveTo>
                <a:cubicBezTo>
                  <a:pt x="68" y="2"/>
                  <a:pt x="63" y="5"/>
                  <a:pt x="59" y="9"/>
                </a:cubicBezTo>
                <a:cubicBezTo>
                  <a:pt x="55" y="12"/>
                  <a:pt x="52" y="17"/>
                  <a:pt x="51" y="22"/>
                </a:cubicBezTo>
                <a:cubicBezTo>
                  <a:pt x="49" y="26"/>
                  <a:pt x="49" y="33"/>
                  <a:pt x="49" y="41"/>
                </a:cubicBezTo>
                <a:cubicBezTo>
                  <a:pt x="49" y="62"/>
                  <a:pt x="49" y="62"/>
                  <a:pt x="49" y="62"/>
                </a:cubicBezTo>
                <a:cubicBezTo>
                  <a:pt x="77" y="62"/>
                  <a:pt x="77" y="62"/>
                  <a:pt x="77" y="62"/>
                </a:cubicBezTo>
                <a:cubicBezTo>
                  <a:pt x="77" y="33"/>
                  <a:pt x="77" y="33"/>
                  <a:pt x="77" y="33"/>
                </a:cubicBezTo>
                <a:cubicBezTo>
                  <a:pt x="63" y="33"/>
                  <a:pt x="63" y="33"/>
                  <a:pt x="63" y="33"/>
                </a:cubicBezTo>
                <a:cubicBezTo>
                  <a:pt x="64" y="27"/>
                  <a:pt x="65" y="23"/>
                  <a:pt x="67" y="20"/>
                </a:cubicBezTo>
                <a:cubicBezTo>
                  <a:pt x="70" y="16"/>
                  <a:pt x="74" y="13"/>
                  <a:pt x="80" y="12"/>
                </a:cubicBezTo>
                <a:cubicBezTo>
                  <a:pt x="74" y="0"/>
                  <a:pt x="74" y="0"/>
                  <a:pt x="74"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662">
            <a:extLst>
              <a:ext uri="{FF2B5EF4-FFF2-40B4-BE49-F238E27FC236}">
                <a16:creationId xmlns:a16="http://schemas.microsoft.com/office/drawing/2014/main" id="{DB6A4FE8-9E22-445B-A42B-30A95D058ED6}"/>
              </a:ext>
            </a:extLst>
          </p:cNvPr>
          <p:cNvSpPr>
            <a:spLocks noEditPoints="1"/>
          </p:cNvSpPr>
          <p:nvPr/>
        </p:nvSpPr>
        <p:spPr bwMode="auto">
          <a:xfrm>
            <a:off x="18481320" y="8909587"/>
            <a:ext cx="558076" cy="432509"/>
          </a:xfrm>
          <a:custGeom>
            <a:avLst/>
            <a:gdLst>
              <a:gd name="T0" fmla="*/ 31 w 80"/>
              <a:gd name="T1" fmla="*/ 0 h 62"/>
              <a:gd name="T2" fmla="*/ 3 w 80"/>
              <a:gd name="T3" fmla="*/ 0 h 62"/>
              <a:gd name="T4" fmla="*/ 3 w 80"/>
              <a:gd name="T5" fmla="*/ 29 h 62"/>
              <a:gd name="T6" fmla="*/ 17 w 80"/>
              <a:gd name="T7" fmla="*/ 29 h 62"/>
              <a:gd name="T8" fmla="*/ 13 w 80"/>
              <a:gd name="T9" fmla="*/ 42 h 62"/>
              <a:gd name="T10" fmla="*/ 0 w 80"/>
              <a:gd name="T11" fmla="*/ 50 h 62"/>
              <a:gd name="T12" fmla="*/ 6 w 80"/>
              <a:gd name="T13" fmla="*/ 62 h 62"/>
              <a:gd name="T14" fmla="*/ 21 w 80"/>
              <a:gd name="T15" fmla="*/ 53 h 62"/>
              <a:gd name="T16" fmla="*/ 29 w 80"/>
              <a:gd name="T17" fmla="*/ 40 h 62"/>
              <a:gd name="T18" fmla="*/ 31 w 80"/>
              <a:gd name="T19" fmla="*/ 21 h 62"/>
              <a:gd name="T20" fmla="*/ 31 w 80"/>
              <a:gd name="T21" fmla="*/ 0 h 62"/>
              <a:gd name="T22" fmla="*/ 80 w 80"/>
              <a:gd name="T23" fmla="*/ 0 h 62"/>
              <a:gd name="T24" fmla="*/ 51 w 80"/>
              <a:gd name="T25" fmla="*/ 0 h 62"/>
              <a:gd name="T26" fmla="*/ 51 w 80"/>
              <a:gd name="T27" fmla="*/ 29 h 62"/>
              <a:gd name="T28" fmla="*/ 65 w 80"/>
              <a:gd name="T29" fmla="*/ 29 h 62"/>
              <a:gd name="T30" fmla="*/ 61 w 80"/>
              <a:gd name="T31" fmla="*/ 42 h 62"/>
              <a:gd name="T32" fmla="*/ 49 w 80"/>
              <a:gd name="T33" fmla="*/ 50 h 62"/>
              <a:gd name="T34" fmla="*/ 54 w 80"/>
              <a:gd name="T35" fmla="*/ 62 h 62"/>
              <a:gd name="T36" fmla="*/ 69 w 80"/>
              <a:gd name="T37" fmla="*/ 53 h 62"/>
              <a:gd name="T38" fmla="*/ 77 w 80"/>
              <a:gd name="T39" fmla="*/ 40 h 62"/>
              <a:gd name="T40" fmla="*/ 80 w 80"/>
              <a:gd name="T41" fmla="*/ 21 h 62"/>
              <a:gd name="T42" fmla="*/ 80 w 80"/>
              <a:gd name="T4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62">
                <a:moveTo>
                  <a:pt x="31" y="0"/>
                </a:moveTo>
                <a:cubicBezTo>
                  <a:pt x="3" y="0"/>
                  <a:pt x="3" y="0"/>
                  <a:pt x="3" y="0"/>
                </a:cubicBezTo>
                <a:cubicBezTo>
                  <a:pt x="3" y="29"/>
                  <a:pt x="3" y="29"/>
                  <a:pt x="3" y="29"/>
                </a:cubicBezTo>
                <a:cubicBezTo>
                  <a:pt x="17" y="29"/>
                  <a:pt x="17" y="29"/>
                  <a:pt x="17" y="29"/>
                </a:cubicBezTo>
                <a:cubicBezTo>
                  <a:pt x="16" y="34"/>
                  <a:pt x="15" y="39"/>
                  <a:pt x="13" y="42"/>
                </a:cubicBezTo>
                <a:cubicBezTo>
                  <a:pt x="10" y="46"/>
                  <a:pt x="6" y="48"/>
                  <a:pt x="0" y="50"/>
                </a:cubicBezTo>
                <a:cubicBezTo>
                  <a:pt x="6" y="62"/>
                  <a:pt x="6" y="62"/>
                  <a:pt x="6" y="62"/>
                </a:cubicBezTo>
                <a:cubicBezTo>
                  <a:pt x="12" y="60"/>
                  <a:pt x="17" y="57"/>
                  <a:pt x="21" y="53"/>
                </a:cubicBezTo>
                <a:cubicBezTo>
                  <a:pt x="25" y="49"/>
                  <a:pt x="28" y="45"/>
                  <a:pt x="29" y="40"/>
                </a:cubicBezTo>
                <a:cubicBezTo>
                  <a:pt x="31" y="35"/>
                  <a:pt x="31" y="29"/>
                  <a:pt x="31" y="21"/>
                </a:cubicBezTo>
                <a:cubicBezTo>
                  <a:pt x="31" y="0"/>
                  <a:pt x="31" y="0"/>
                  <a:pt x="31" y="0"/>
                </a:cubicBezTo>
                <a:moveTo>
                  <a:pt x="80" y="0"/>
                </a:moveTo>
                <a:cubicBezTo>
                  <a:pt x="51" y="0"/>
                  <a:pt x="51" y="0"/>
                  <a:pt x="51" y="0"/>
                </a:cubicBezTo>
                <a:cubicBezTo>
                  <a:pt x="51" y="29"/>
                  <a:pt x="51" y="29"/>
                  <a:pt x="51" y="29"/>
                </a:cubicBezTo>
                <a:cubicBezTo>
                  <a:pt x="65" y="29"/>
                  <a:pt x="65" y="29"/>
                  <a:pt x="65" y="29"/>
                </a:cubicBezTo>
                <a:cubicBezTo>
                  <a:pt x="65" y="34"/>
                  <a:pt x="63" y="39"/>
                  <a:pt x="61" y="42"/>
                </a:cubicBezTo>
                <a:cubicBezTo>
                  <a:pt x="58" y="46"/>
                  <a:pt x="54" y="48"/>
                  <a:pt x="49" y="50"/>
                </a:cubicBezTo>
                <a:cubicBezTo>
                  <a:pt x="54" y="62"/>
                  <a:pt x="54" y="62"/>
                  <a:pt x="54" y="62"/>
                </a:cubicBezTo>
                <a:cubicBezTo>
                  <a:pt x="60" y="60"/>
                  <a:pt x="65" y="57"/>
                  <a:pt x="69" y="53"/>
                </a:cubicBezTo>
                <a:cubicBezTo>
                  <a:pt x="73" y="49"/>
                  <a:pt x="76" y="45"/>
                  <a:pt x="77" y="40"/>
                </a:cubicBezTo>
                <a:cubicBezTo>
                  <a:pt x="79" y="35"/>
                  <a:pt x="80" y="29"/>
                  <a:pt x="80" y="21"/>
                </a:cubicBezTo>
                <a:cubicBezTo>
                  <a:pt x="80" y="0"/>
                  <a:pt x="80" y="0"/>
                  <a:pt x="80" y="0"/>
                </a:cubicBezTo>
              </a:path>
            </a:pathLst>
          </a:custGeom>
          <a:solidFill>
            <a:schemeClr val="bg1">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658">
            <a:extLst>
              <a:ext uri="{FF2B5EF4-FFF2-40B4-BE49-F238E27FC236}">
                <a16:creationId xmlns:a16="http://schemas.microsoft.com/office/drawing/2014/main" id="{64EDD2F4-E33D-456B-9D4A-463267A6144E}"/>
              </a:ext>
            </a:extLst>
          </p:cNvPr>
          <p:cNvSpPr>
            <a:spLocks/>
          </p:cNvSpPr>
          <p:nvPr/>
        </p:nvSpPr>
        <p:spPr bwMode="auto">
          <a:xfrm>
            <a:off x="5931689" y="4534131"/>
            <a:ext cx="2167165" cy="2182607"/>
          </a:xfrm>
          <a:custGeom>
            <a:avLst/>
            <a:gdLst>
              <a:gd name="T0" fmla="*/ 15 w 211"/>
              <a:gd name="T1" fmla="*/ 78 h 212"/>
              <a:gd name="T2" fmla="*/ 15 w 211"/>
              <a:gd name="T3" fmla="*/ 134 h 212"/>
              <a:gd name="T4" fmla="*/ 78 w 211"/>
              <a:gd name="T5" fmla="*/ 196 h 212"/>
              <a:gd name="T6" fmla="*/ 133 w 211"/>
              <a:gd name="T7" fmla="*/ 196 h 212"/>
              <a:gd name="T8" fmla="*/ 196 w 211"/>
              <a:gd name="T9" fmla="*/ 134 h 212"/>
              <a:gd name="T10" fmla="*/ 196 w 211"/>
              <a:gd name="T11" fmla="*/ 78 h 212"/>
              <a:gd name="T12" fmla="*/ 133 w 211"/>
              <a:gd name="T13" fmla="*/ 15 h 212"/>
              <a:gd name="T14" fmla="*/ 78 w 211"/>
              <a:gd name="T15" fmla="*/ 15 h 212"/>
              <a:gd name="T16" fmla="*/ 15 w 211"/>
              <a:gd name="T17"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12">
                <a:moveTo>
                  <a:pt x="15" y="78"/>
                </a:moveTo>
                <a:cubicBezTo>
                  <a:pt x="0" y="93"/>
                  <a:pt x="0" y="118"/>
                  <a:pt x="15" y="134"/>
                </a:cubicBezTo>
                <a:cubicBezTo>
                  <a:pt x="78" y="196"/>
                  <a:pt x="78" y="196"/>
                  <a:pt x="78" y="196"/>
                </a:cubicBezTo>
                <a:cubicBezTo>
                  <a:pt x="93" y="212"/>
                  <a:pt x="118" y="212"/>
                  <a:pt x="133" y="196"/>
                </a:cubicBezTo>
                <a:cubicBezTo>
                  <a:pt x="196" y="134"/>
                  <a:pt x="196" y="134"/>
                  <a:pt x="196" y="134"/>
                </a:cubicBezTo>
                <a:cubicBezTo>
                  <a:pt x="211" y="118"/>
                  <a:pt x="211" y="93"/>
                  <a:pt x="196" y="78"/>
                </a:cubicBezTo>
                <a:cubicBezTo>
                  <a:pt x="133" y="15"/>
                  <a:pt x="133" y="15"/>
                  <a:pt x="133" y="15"/>
                </a:cubicBezTo>
                <a:cubicBezTo>
                  <a:pt x="118" y="0"/>
                  <a:pt x="93" y="0"/>
                  <a:pt x="78" y="15"/>
                </a:cubicBezTo>
                <a:lnTo>
                  <a:pt x="15"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664">
            <a:extLst>
              <a:ext uri="{FF2B5EF4-FFF2-40B4-BE49-F238E27FC236}">
                <a16:creationId xmlns:a16="http://schemas.microsoft.com/office/drawing/2014/main" id="{41105A77-43F1-4314-9635-755073673031}"/>
              </a:ext>
            </a:extLst>
          </p:cNvPr>
          <p:cNvSpPr>
            <a:spLocks/>
          </p:cNvSpPr>
          <p:nvPr/>
        </p:nvSpPr>
        <p:spPr bwMode="auto">
          <a:xfrm>
            <a:off x="6158186" y="4760627"/>
            <a:ext cx="1714172" cy="1729613"/>
          </a:xfrm>
          <a:custGeom>
            <a:avLst/>
            <a:gdLst>
              <a:gd name="T0" fmla="*/ 10 w 167"/>
              <a:gd name="T1" fmla="*/ 103 h 168"/>
              <a:gd name="T2" fmla="*/ 10 w 167"/>
              <a:gd name="T3" fmla="*/ 65 h 168"/>
              <a:gd name="T4" fmla="*/ 65 w 167"/>
              <a:gd name="T5" fmla="*/ 10 h 168"/>
              <a:gd name="T6" fmla="*/ 102 w 167"/>
              <a:gd name="T7" fmla="*/ 10 h 168"/>
              <a:gd name="T8" fmla="*/ 157 w 167"/>
              <a:gd name="T9" fmla="*/ 65 h 168"/>
              <a:gd name="T10" fmla="*/ 157 w 167"/>
              <a:gd name="T11" fmla="*/ 103 h 168"/>
              <a:gd name="T12" fmla="*/ 102 w 167"/>
              <a:gd name="T13" fmla="*/ 157 h 168"/>
              <a:gd name="T14" fmla="*/ 65 w 167"/>
              <a:gd name="T15" fmla="*/ 157 h 168"/>
              <a:gd name="T16" fmla="*/ 10 w 167"/>
              <a:gd name="T17" fmla="*/ 10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68">
                <a:moveTo>
                  <a:pt x="10" y="103"/>
                </a:moveTo>
                <a:cubicBezTo>
                  <a:pt x="0" y="92"/>
                  <a:pt x="0" y="76"/>
                  <a:pt x="10" y="65"/>
                </a:cubicBezTo>
                <a:cubicBezTo>
                  <a:pt x="65" y="10"/>
                  <a:pt x="65" y="10"/>
                  <a:pt x="65" y="10"/>
                </a:cubicBezTo>
                <a:cubicBezTo>
                  <a:pt x="75" y="0"/>
                  <a:pt x="92" y="0"/>
                  <a:pt x="102" y="10"/>
                </a:cubicBezTo>
                <a:cubicBezTo>
                  <a:pt x="157" y="65"/>
                  <a:pt x="157" y="65"/>
                  <a:pt x="157" y="65"/>
                </a:cubicBezTo>
                <a:cubicBezTo>
                  <a:pt x="167" y="76"/>
                  <a:pt x="167" y="92"/>
                  <a:pt x="157" y="103"/>
                </a:cubicBezTo>
                <a:cubicBezTo>
                  <a:pt x="102" y="157"/>
                  <a:pt x="102" y="157"/>
                  <a:pt x="102" y="157"/>
                </a:cubicBezTo>
                <a:cubicBezTo>
                  <a:pt x="92" y="168"/>
                  <a:pt x="75" y="168"/>
                  <a:pt x="65" y="157"/>
                </a:cubicBezTo>
                <a:lnTo>
                  <a:pt x="10" y="1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665">
            <a:extLst>
              <a:ext uri="{FF2B5EF4-FFF2-40B4-BE49-F238E27FC236}">
                <a16:creationId xmlns:a16="http://schemas.microsoft.com/office/drawing/2014/main" id="{468C66F6-0F97-41C5-9A1E-B1DAE7EB2DDE}"/>
              </a:ext>
            </a:extLst>
          </p:cNvPr>
          <p:cNvSpPr>
            <a:spLocks/>
          </p:cNvSpPr>
          <p:nvPr/>
        </p:nvSpPr>
        <p:spPr bwMode="auto">
          <a:xfrm>
            <a:off x="13730392" y="4534131"/>
            <a:ext cx="2182607" cy="2182607"/>
          </a:xfrm>
          <a:custGeom>
            <a:avLst/>
            <a:gdLst>
              <a:gd name="T0" fmla="*/ 15 w 212"/>
              <a:gd name="T1" fmla="*/ 78 h 212"/>
              <a:gd name="T2" fmla="*/ 15 w 212"/>
              <a:gd name="T3" fmla="*/ 134 h 212"/>
              <a:gd name="T4" fmla="*/ 78 w 212"/>
              <a:gd name="T5" fmla="*/ 196 h 212"/>
              <a:gd name="T6" fmla="*/ 134 w 212"/>
              <a:gd name="T7" fmla="*/ 196 h 212"/>
              <a:gd name="T8" fmla="*/ 197 w 212"/>
              <a:gd name="T9" fmla="*/ 134 h 212"/>
              <a:gd name="T10" fmla="*/ 197 w 212"/>
              <a:gd name="T11" fmla="*/ 78 h 212"/>
              <a:gd name="T12" fmla="*/ 134 w 212"/>
              <a:gd name="T13" fmla="*/ 15 h 212"/>
              <a:gd name="T14" fmla="*/ 78 w 212"/>
              <a:gd name="T15" fmla="*/ 15 h 212"/>
              <a:gd name="T16" fmla="*/ 15 w 212"/>
              <a:gd name="T17"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12">
                <a:moveTo>
                  <a:pt x="15" y="78"/>
                </a:moveTo>
                <a:cubicBezTo>
                  <a:pt x="0" y="93"/>
                  <a:pt x="0" y="118"/>
                  <a:pt x="15" y="134"/>
                </a:cubicBezTo>
                <a:cubicBezTo>
                  <a:pt x="78" y="196"/>
                  <a:pt x="78" y="196"/>
                  <a:pt x="78" y="196"/>
                </a:cubicBezTo>
                <a:cubicBezTo>
                  <a:pt x="93" y="212"/>
                  <a:pt x="119" y="212"/>
                  <a:pt x="134" y="196"/>
                </a:cubicBezTo>
                <a:cubicBezTo>
                  <a:pt x="197" y="134"/>
                  <a:pt x="197" y="134"/>
                  <a:pt x="197" y="134"/>
                </a:cubicBezTo>
                <a:cubicBezTo>
                  <a:pt x="212" y="118"/>
                  <a:pt x="212" y="93"/>
                  <a:pt x="197" y="78"/>
                </a:cubicBezTo>
                <a:cubicBezTo>
                  <a:pt x="134" y="15"/>
                  <a:pt x="134" y="15"/>
                  <a:pt x="134" y="15"/>
                </a:cubicBezTo>
                <a:cubicBezTo>
                  <a:pt x="119" y="0"/>
                  <a:pt x="93" y="0"/>
                  <a:pt x="78" y="15"/>
                </a:cubicBezTo>
                <a:lnTo>
                  <a:pt x="15"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66">
            <a:extLst>
              <a:ext uri="{FF2B5EF4-FFF2-40B4-BE49-F238E27FC236}">
                <a16:creationId xmlns:a16="http://schemas.microsoft.com/office/drawing/2014/main" id="{7347E561-EA63-454D-9197-20F36AC15227}"/>
              </a:ext>
            </a:extLst>
          </p:cNvPr>
          <p:cNvSpPr>
            <a:spLocks/>
          </p:cNvSpPr>
          <p:nvPr/>
        </p:nvSpPr>
        <p:spPr bwMode="auto">
          <a:xfrm>
            <a:off x="13956889" y="4760627"/>
            <a:ext cx="1729613" cy="1729613"/>
          </a:xfrm>
          <a:custGeom>
            <a:avLst/>
            <a:gdLst>
              <a:gd name="T0" fmla="*/ 10 w 168"/>
              <a:gd name="T1" fmla="*/ 103 h 168"/>
              <a:gd name="T2" fmla="*/ 10 w 168"/>
              <a:gd name="T3" fmla="*/ 65 h 168"/>
              <a:gd name="T4" fmla="*/ 65 w 168"/>
              <a:gd name="T5" fmla="*/ 10 h 168"/>
              <a:gd name="T6" fmla="*/ 103 w 168"/>
              <a:gd name="T7" fmla="*/ 10 h 168"/>
              <a:gd name="T8" fmla="*/ 158 w 168"/>
              <a:gd name="T9" fmla="*/ 65 h 168"/>
              <a:gd name="T10" fmla="*/ 158 w 168"/>
              <a:gd name="T11" fmla="*/ 103 h 168"/>
              <a:gd name="T12" fmla="*/ 103 w 168"/>
              <a:gd name="T13" fmla="*/ 157 h 168"/>
              <a:gd name="T14" fmla="*/ 65 w 168"/>
              <a:gd name="T15" fmla="*/ 157 h 168"/>
              <a:gd name="T16" fmla="*/ 10 w 168"/>
              <a:gd name="T17" fmla="*/ 10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68">
                <a:moveTo>
                  <a:pt x="10" y="103"/>
                </a:moveTo>
                <a:cubicBezTo>
                  <a:pt x="0" y="92"/>
                  <a:pt x="0" y="76"/>
                  <a:pt x="10" y="65"/>
                </a:cubicBezTo>
                <a:cubicBezTo>
                  <a:pt x="65" y="10"/>
                  <a:pt x="65" y="10"/>
                  <a:pt x="65" y="10"/>
                </a:cubicBezTo>
                <a:cubicBezTo>
                  <a:pt x="76" y="0"/>
                  <a:pt x="92" y="0"/>
                  <a:pt x="103" y="10"/>
                </a:cubicBezTo>
                <a:cubicBezTo>
                  <a:pt x="158" y="65"/>
                  <a:pt x="158" y="65"/>
                  <a:pt x="158" y="65"/>
                </a:cubicBezTo>
                <a:cubicBezTo>
                  <a:pt x="168" y="76"/>
                  <a:pt x="168" y="92"/>
                  <a:pt x="158" y="103"/>
                </a:cubicBezTo>
                <a:cubicBezTo>
                  <a:pt x="103" y="157"/>
                  <a:pt x="103" y="157"/>
                  <a:pt x="103" y="157"/>
                </a:cubicBezTo>
                <a:cubicBezTo>
                  <a:pt x="92" y="168"/>
                  <a:pt x="76" y="168"/>
                  <a:pt x="65" y="157"/>
                </a:cubicBezTo>
                <a:lnTo>
                  <a:pt x="10" y="1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67">
            <a:extLst>
              <a:ext uri="{FF2B5EF4-FFF2-40B4-BE49-F238E27FC236}">
                <a16:creationId xmlns:a16="http://schemas.microsoft.com/office/drawing/2014/main" id="{8DA4137A-5193-4707-8514-D89917DB53A4}"/>
              </a:ext>
            </a:extLst>
          </p:cNvPr>
          <p:cNvSpPr>
            <a:spLocks/>
          </p:cNvSpPr>
          <p:nvPr/>
        </p:nvSpPr>
        <p:spPr bwMode="auto">
          <a:xfrm>
            <a:off x="21544536" y="4534131"/>
            <a:ext cx="2167165" cy="2182607"/>
          </a:xfrm>
          <a:custGeom>
            <a:avLst/>
            <a:gdLst>
              <a:gd name="T0" fmla="*/ 15 w 211"/>
              <a:gd name="T1" fmla="*/ 78 h 212"/>
              <a:gd name="T2" fmla="*/ 15 w 211"/>
              <a:gd name="T3" fmla="*/ 134 h 212"/>
              <a:gd name="T4" fmla="*/ 78 w 211"/>
              <a:gd name="T5" fmla="*/ 196 h 212"/>
              <a:gd name="T6" fmla="*/ 133 w 211"/>
              <a:gd name="T7" fmla="*/ 196 h 212"/>
              <a:gd name="T8" fmla="*/ 196 w 211"/>
              <a:gd name="T9" fmla="*/ 134 h 212"/>
              <a:gd name="T10" fmla="*/ 196 w 211"/>
              <a:gd name="T11" fmla="*/ 78 h 212"/>
              <a:gd name="T12" fmla="*/ 133 w 211"/>
              <a:gd name="T13" fmla="*/ 15 h 212"/>
              <a:gd name="T14" fmla="*/ 78 w 211"/>
              <a:gd name="T15" fmla="*/ 15 h 212"/>
              <a:gd name="T16" fmla="*/ 15 w 211"/>
              <a:gd name="T17"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12">
                <a:moveTo>
                  <a:pt x="15" y="78"/>
                </a:moveTo>
                <a:cubicBezTo>
                  <a:pt x="0" y="93"/>
                  <a:pt x="0" y="118"/>
                  <a:pt x="15" y="134"/>
                </a:cubicBezTo>
                <a:cubicBezTo>
                  <a:pt x="78" y="196"/>
                  <a:pt x="78" y="196"/>
                  <a:pt x="78" y="196"/>
                </a:cubicBezTo>
                <a:cubicBezTo>
                  <a:pt x="93" y="212"/>
                  <a:pt x="118" y="212"/>
                  <a:pt x="133" y="196"/>
                </a:cubicBezTo>
                <a:cubicBezTo>
                  <a:pt x="196" y="134"/>
                  <a:pt x="196" y="134"/>
                  <a:pt x="196" y="134"/>
                </a:cubicBezTo>
                <a:cubicBezTo>
                  <a:pt x="211" y="118"/>
                  <a:pt x="211" y="93"/>
                  <a:pt x="196" y="78"/>
                </a:cubicBezTo>
                <a:cubicBezTo>
                  <a:pt x="133" y="15"/>
                  <a:pt x="133" y="15"/>
                  <a:pt x="133" y="15"/>
                </a:cubicBezTo>
                <a:cubicBezTo>
                  <a:pt x="118" y="0"/>
                  <a:pt x="93" y="0"/>
                  <a:pt x="78" y="15"/>
                </a:cubicBezTo>
                <a:lnTo>
                  <a:pt x="15"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68">
            <a:extLst>
              <a:ext uri="{FF2B5EF4-FFF2-40B4-BE49-F238E27FC236}">
                <a16:creationId xmlns:a16="http://schemas.microsoft.com/office/drawing/2014/main" id="{7B17017B-0405-40A1-8AC2-A50CAA3EDA9A}"/>
              </a:ext>
            </a:extLst>
          </p:cNvPr>
          <p:cNvSpPr>
            <a:spLocks/>
          </p:cNvSpPr>
          <p:nvPr/>
        </p:nvSpPr>
        <p:spPr bwMode="auto">
          <a:xfrm>
            <a:off x="21771033" y="4760627"/>
            <a:ext cx="1714172" cy="1729613"/>
          </a:xfrm>
          <a:custGeom>
            <a:avLst/>
            <a:gdLst>
              <a:gd name="T0" fmla="*/ 10 w 167"/>
              <a:gd name="T1" fmla="*/ 103 h 168"/>
              <a:gd name="T2" fmla="*/ 10 w 167"/>
              <a:gd name="T3" fmla="*/ 65 h 168"/>
              <a:gd name="T4" fmla="*/ 65 w 167"/>
              <a:gd name="T5" fmla="*/ 10 h 168"/>
              <a:gd name="T6" fmla="*/ 102 w 167"/>
              <a:gd name="T7" fmla="*/ 10 h 168"/>
              <a:gd name="T8" fmla="*/ 157 w 167"/>
              <a:gd name="T9" fmla="*/ 65 h 168"/>
              <a:gd name="T10" fmla="*/ 157 w 167"/>
              <a:gd name="T11" fmla="*/ 103 h 168"/>
              <a:gd name="T12" fmla="*/ 102 w 167"/>
              <a:gd name="T13" fmla="*/ 157 h 168"/>
              <a:gd name="T14" fmla="*/ 65 w 167"/>
              <a:gd name="T15" fmla="*/ 157 h 168"/>
              <a:gd name="T16" fmla="*/ 10 w 167"/>
              <a:gd name="T17" fmla="*/ 10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68">
                <a:moveTo>
                  <a:pt x="10" y="103"/>
                </a:moveTo>
                <a:cubicBezTo>
                  <a:pt x="0" y="92"/>
                  <a:pt x="0" y="76"/>
                  <a:pt x="10" y="65"/>
                </a:cubicBezTo>
                <a:cubicBezTo>
                  <a:pt x="65" y="10"/>
                  <a:pt x="65" y="10"/>
                  <a:pt x="65" y="10"/>
                </a:cubicBezTo>
                <a:cubicBezTo>
                  <a:pt x="75" y="0"/>
                  <a:pt x="92" y="0"/>
                  <a:pt x="102" y="10"/>
                </a:cubicBezTo>
                <a:cubicBezTo>
                  <a:pt x="157" y="65"/>
                  <a:pt x="157" y="65"/>
                  <a:pt x="157" y="65"/>
                </a:cubicBezTo>
                <a:cubicBezTo>
                  <a:pt x="167" y="76"/>
                  <a:pt x="167" y="92"/>
                  <a:pt x="157" y="103"/>
                </a:cubicBezTo>
                <a:cubicBezTo>
                  <a:pt x="102" y="157"/>
                  <a:pt x="102" y="157"/>
                  <a:pt x="102" y="157"/>
                </a:cubicBezTo>
                <a:cubicBezTo>
                  <a:pt x="92" y="168"/>
                  <a:pt x="75" y="168"/>
                  <a:pt x="65" y="157"/>
                </a:cubicBezTo>
                <a:lnTo>
                  <a:pt x="10" y="10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69">
            <a:extLst>
              <a:ext uri="{FF2B5EF4-FFF2-40B4-BE49-F238E27FC236}">
                <a16:creationId xmlns:a16="http://schemas.microsoft.com/office/drawing/2014/main" id="{5E01972B-C36D-4110-9B69-6AE2C56E719E}"/>
              </a:ext>
            </a:extLst>
          </p:cNvPr>
          <p:cNvSpPr>
            <a:spLocks/>
          </p:cNvSpPr>
          <p:nvPr/>
        </p:nvSpPr>
        <p:spPr bwMode="auto">
          <a:xfrm>
            <a:off x="5931689" y="11534945"/>
            <a:ext cx="2167165" cy="2182607"/>
          </a:xfrm>
          <a:custGeom>
            <a:avLst/>
            <a:gdLst>
              <a:gd name="T0" fmla="*/ 15 w 211"/>
              <a:gd name="T1" fmla="*/ 78 h 212"/>
              <a:gd name="T2" fmla="*/ 15 w 211"/>
              <a:gd name="T3" fmla="*/ 134 h 212"/>
              <a:gd name="T4" fmla="*/ 78 w 211"/>
              <a:gd name="T5" fmla="*/ 197 h 212"/>
              <a:gd name="T6" fmla="*/ 133 w 211"/>
              <a:gd name="T7" fmla="*/ 197 h 212"/>
              <a:gd name="T8" fmla="*/ 196 w 211"/>
              <a:gd name="T9" fmla="*/ 134 h 212"/>
              <a:gd name="T10" fmla="*/ 196 w 211"/>
              <a:gd name="T11" fmla="*/ 78 h 212"/>
              <a:gd name="T12" fmla="*/ 133 w 211"/>
              <a:gd name="T13" fmla="*/ 16 h 212"/>
              <a:gd name="T14" fmla="*/ 78 w 211"/>
              <a:gd name="T15" fmla="*/ 16 h 212"/>
              <a:gd name="T16" fmla="*/ 15 w 211"/>
              <a:gd name="T17"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12">
                <a:moveTo>
                  <a:pt x="15" y="78"/>
                </a:moveTo>
                <a:cubicBezTo>
                  <a:pt x="0" y="94"/>
                  <a:pt x="0" y="119"/>
                  <a:pt x="15" y="134"/>
                </a:cubicBezTo>
                <a:cubicBezTo>
                  <a:pt x="78" y="197"/>
                  <a:pt x="78" y="197"/>
                  <a:pt x="78" y="197"/>
                </a:cubicBezTo>
                <a:cubicBezTo>
                  <a:pt x="93" y="212"/>
                  <a:pt x="118" y="212"/>
                  <a:pt x="133" y="197"/>
                </a:cubicBezTo>
                <a:cubicBezTo>
                  <a:pt x="196" y="134"/>
                  <a:pt x="196" y="134"/>
                  <a:pt x="196" y="134"/>
                </a:cubicBezTo>
                <a:cubicBezTo>
                  <a:pt x="211" y="119"/>
                  <a:pt x="211" y="94"/>
                  <a:pt x="196" y="78"/>
                </a:cubicBezTo>
                <a:cubicBezTo>
                  <a:pt x="133" y="16"/>
                  <a:pt x="133" y="16"/>
                  <a:pt x="133" y="16"/>
                </a:cubicBezTo>
                <a:cubicBezTo>
                  <a:pt x="118" y="0"/>
                  <a:pt x="93" y="0"/>
                  <a:pt x="78" y="16"/>
                </a:cubicBezTo>
                <a:lnTo>
                  <a:pt x="15"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670">
            <a:extLst>
              <a:ext uri="{FF2B5EF4-FFF2-40B4-BE49-F238E27FC236}">
                <a16:creationId xmlns:a16="http://schemas.microsoft.com/office/drawing/2014/main" id="{552FC3D2-9C9B-4EFE-9CBB-F7B8987EAF45}"/>
              </a:ext>
            </a:extLst>
          </p:cNvPr>
          <p:cNvSpPr>
            <a:spLocks/>
          </p:cNvSpPr>
          <p:nvPr/>
        </p:nvSpPr>
        <p:spPr bwMode="auto">
          <a:xfrm>
            <a:off x="6158186" y="11761442"/>
            <a:ext cx="1714172" cy="1729613"/>
          </a:xfrm>
          <a:custGeom>
            <a:avLst/>
            <a:gdLst>
              <a:gd name="T0" fmla="*/ 10 w 167"/>
              <a:gd name="T1" fmla="*/ 103 h 168"/>
              <a:gd name="T2" fmla="*/ 10 w 167"/>
              <a:gd name="T3" fmla="*/ 66 h 168"/>
              <a:gd name="T4" fmla="*/ 65 w 167"/>
              <a:gd name="T5" fmla="*/ 11 h 168"/>
              <a:gd name="T6" fmla="*/ 102 w 167"/>
              <a:gd name="T7" fmla="*/ 11 h 168"/>
              <a:gd name="T8" fmla="*/ 157 w 167"/>
              <a:gd name="T9" fmla="*/ 66 h 168"/>
              <a:gd name="T10" fmla="*/ 157 w 167"/>
              <a:gd name="T11" fmla="*/ 103 h 168"/>
              <a:gd name="T12" fmla="*/ 102 w 167"/>
              <a:gd name="T13" fmla="*/ 158 h 168"/>
              <a:gd name="T14" fmla="*/ 65 w 167"/>
              <a:gd name="T15" fmla="*/ 158 h 168"/>
              <a:gd name="T16" fmla="*/ 10 w 167"/>
              <a:gd name="T17" fmla="*/ 10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68">
                <a:moveTo>
                  <a:pt x="10" y="103"/>
                </a:moveTo>
                <a:cubicBezTo>
                  <a:pt x="0" y="93"/>
                  <a:pt x="0" y="76"/>
                  <a:pt x="10" y="66"/>
                </a:cubicBezTo>
                <a:cubicBezTo>
                  <a:pt x="65" y="11"/>
                  <a:pt x="65" y="11"/>
                  <a:pt x="65" y="11"/>
                </a:cubicBezTo>
                <a:cubicBezTo>
                  <a:pt x="75" y="0"/>
                  <a:pt x="92" y="0"/>
                  <a:pt x="102" y="11"/>
                </a:cubicBezTo>
                <a:cubicBezTo>
                  <a:pt x="157" y="66"/>
                  <a:pt x="157" y="66"/>
                  <a:pt x="157" y="66"/>
                </a:cubicBezTo>
                <a:cubicBezTo>
                  <a:pt x="167" y="76"/>
                  <a:pt x="167" y="93"/>
                  <a:pt x="157" y="103"/>
                </a:cubicBezTo>
                <a:cubicBezTo>
                  <a:pt x="102" y="158"/>
                  <a:pt x="102" y="158"/>
                  <a:pt x="102" y="158"/>
                </a:cubicBezTo>
                <a:cubicBezTo>
                  <a:pt x="92" y="168"/>
                  <a:pt x="75" y="168"/>
                  <a:pt x="65" y="158"/>
                </a:cubicBezTo>
                <a:lnTo>
                  <a:pt x="10" y="1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671">
            <a:extLst>
              <a:ext uri="{FF2B5EF4-FFF2-40B4-BE49-F238E27FC236}">
                <a16:creationId xmlns:a16="http://schemas.microsoft.com/office/drawing/2014/main" id="{89261E79-19B1-434A-BC7B-6E6B56DDB8B9}"/>
              </a:ext>
            </a:extLst>
          </p:cNvPr>
          <p:cNvSpPr>
            <a:spLocks/>
          </p:cNvSpPr>
          <p:nvPr/>
        </p:nvSpPr>
        <p:spPr bwMode="auto">
          <a:xfrm>
            <a:off x="13730392" y="11534945"/>
            <a:ext cx="2182607" cy="2182607"/>
          </a:xfrm>
          <a:custGeom>
            <a:avLst/>
            <a:gdLst>
              <a:gd name="T0" fmla="*/ 15 w 212"/>
              <a:gd name="T1" fmla="*/ 78 h 212"/>
              <a:gd name="T2" fmla="*/ 15 w 212"/>
              <a:gd name="T3" fmla="*/ 134 h 212"/>
              <a:gd name="T4" fmla="*/ 78 w 212"/>
              <a:gd name="T5" fmla="*/ 197 h 212"/>
              <a:gd name="T6" fmla="*/ 134 w 212"/>
              <a:gd name="T7" fmla="*/ 197 h 212"/>
              <a:gd name="T8" fmla="*/ 197 w 212"/>
              <a:gd name="T9" fmla="*/ 134 h 212"/>
              <a:gd name="T10" fmla="*/ 197 w 212"/>
              <a:gd name="T11" fmla="*/ 78 h 212"/>
              <a:gd name="T12" fmla="*/ 134 w 212"/>
              <a:gd name="T13" fmla="*/ 16 h 212"/>
              <a:gd name="T14" fmla="*/ 78 w 212"/>
              <a:gd name="T15" fmla="*/ 16 h 212"/>
              <a:gd name="T16" fmla="*/ 15 w 212"/>
              <a:gd name="T17"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12">
                <a:moveTo>
                  <a:pt x="15" y="78"/>
                </a:moveTo>
                <a:cubicBezTo>
                  <a:pt x="0" y="94"/>
                  <a:pt x="0" y="119"/>
                  <a:pt x="15" y="134"/>
                </a:cubicBezTo>
                <a:cubicBezTo>
                  <a:pt x="78" y="197"/>
                  <a:pt x="78" y="197"/>
                  <a:pt x="78" y="197"/>
                </a:cubicBezTo>
                <a:cubicBezTo>
                  <a:pt x="93" y="212"/>
                  <a:pt x="119" y="212"/>
                  <a:pt x="134" y="197"/>
                </a:cubicBezTo>
                <a:cubicBezTo>
                  <a:pt x="197" y="134"/>
                  <a:pt x="197" y="134"/>
                  <a:pt x="197" y="134"/>
                </a:cubicBezTo>
                <a:cubicBezTo>
                  <a:pt x="212" y="119"/>
                  <a:pt x="212" y="94"/>
                  <a:pt x="197" y="78"/>
                </a:cubicBezTo>
                <a:cubicBezTo>
                  <a:pt x="134" y="16"/>
                  <a:pt x="134" y="16"/>
                  <a:pt x="134" y="16"/>
                </a:cubicBezTo>
                <a:cubicBezTo>
                  <a:pt x="119" y="0"/>
                  <a:pt x="93" y="0"/>
                  <a:pt x="78" y="16"/>
                </a:cubicBezTo>
                <a:lnTo>
                  <a:pt x="15"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672">
            <a:extLst>
              <a:ext uri="{FF2B5EF4-FFF2-40B4-BE49-F238E27FC236}">
                <a16:creationId xmlns:a16="http://schemas.microsoft.com/office/drawing/2014/main" id="{D65208B5-B4BD-42F7-A1A8-2B6C26ED3FFB}"/>
              </a:ext>
            </a:extLst>
          </p:cNvPr>
          <p:cNvSpPr>
            <a:spLocks/>
          </p:cNvSpPr>
          <p:nvPr/>
        </p:nvSpPr>
        <p:spPr bwMode="auto">
          <a:xfrm>
            <a:off x="13956889" y="11761442"/>
            <a:ext cx="1729613" cy="1729613"/>
          </a:xfrm>
          <a:custGeom>
            <a:avLst/>
            <a:gdLst>
              <a:gd name="T0" fmla="*/ 10 w 168"/>
              <a:gd name="T1" fmla="*/ 103 h 168"/>
              <a:gd name="T2" fmla="*/ 10 w 168"/>
              <a:gd name="T3" fmla="*/ 66 h 168"/>
              <a:gd name="T4" fmla="*/ 65 w 168"/>
              <a:gd name="T5" fmla="*/ 11 h 168"/>
              <a:gd name="T6" fmla="*/ 103 w 168"/>
              <a:gd name="T7" fmla="*/ 11 h 168"/>
              <a:gd name="T8" fmla="*/ 158 w 168"/>
              <a:gd name="T9" fmla="*/ 66 h 168"/>
              <a:gd name="T10" fmla="*/ 158 w 168"/>
              <a:gd name="T11" fmla="*/ 103 h 168"/>
              <a:gd name="T12" fmla="*/ 103 w 168"/>
              <a:gd name="T13" fmla="*/ 158 h 168"/>
              <a:gd name="T14" fmla="*/ 65 w 168"/>
              <a:gd name="T15" fmla="*/ 158 h 168"/>
              <a:gd name="T16" fmla="*/ 10 w 168"/>
              <a:gd name="T17" fmla="*/ 10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68">
                <a:moveTo>
                  <a:pt x="10" y="103"/>
                </a:moveTo>
                <a:cubicBezTo>
                  <a:pt x="0" y="93"/>
                  <a:pt x="0" y="76"/>
                  <a:pt x="10" y="66"/>
                </a:cubicBezTo>
                <a:cubicBezTo>
                  <a:pt x="65" y="11"/>
                  <a:pt x="65" y="11"/>
                  <a:pt x="65" y="11"/>
                </a:cubicBezTo>
                <a:cubicBezTo>
                  <a:pt x="76" y="0"/>
                  <a:pt x="92" y="0"/>
                  <a:pt x="103" y="11"/>
                </a:cubicBezTo>
                <a:cubicBezTo>
                  <a:pt x="158" y="66"/>
                  <a:pt x="158" y="66"/>
                  <a:pt x="158" y="66"/>
                </a:cubicBezTo>
                <a:cubicBezTo>
                  <a:pt x="168" y="76"/>
                  <a:pt x="168" y="93"/>
                  <a:pt x="158" y="103"/>
                </a:cubicBezTo>
                <a:cubicBezTo>
                  <a:pt x="103" y="158"/>
                  <a:pt x="103" y="158"/>
                  <a:pt x="103" y="158"/>
                </a:cubicBezTo>
                <a:cubicBezTo>
                  <a:pt x="92" y="168"/>
                  <a:pt x="76" y="168"/>
                  <a:pt x="65" y="158"/>
                </a:cubicBezTo>
                <a:lnTo>
                  <a:pt x="10" y="1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673">
            <a:extLst>
              <a:ext uri="{FF2B5EF4-FFF2-40B4-BE49-F238E27FC236}">
                <a16:creationId xmlns:a16="http://schemas.microsoft.com/office/drawing/2014/main" id="{866C73FA-6F38-40B1-8CD8-4E0156A99C06}"/>
              </a:ext>
            </a:extLst>
          </p:cNvPr>
          <p:cNvSpPr>
            <a:spLocks/>
          </p:cNvSpPr>
          <p:nvPr/>
        </p:nvSpPr>
        <p:spPr bwMode="auto">
          <a:xfrm>
            <a:off x="21544536" y="11534945"/>
            <a:ext cx="2167165" cy="2182607"/>
          </a:xfrm>
          <a:custGeom>
            <a:avLst/>
            <a:gdLst>
              <a:gd name="T0" fmla="*/ 15 w 211"/>
              <a:gd name="T1" fmla="*/ 78 h 212"/>
              <a:gd name="T2" fmla="*/ 15 w 211"/>
              <a:gd name="T3" fmla="*/ 134 h 212"/>
              <a:gd name="T4" fmla="*/ 78 w 211"/>
              <a:gd name="T5" fmla="*/ 197 h 212"/>
              <a:gd name="T6" fmla="*/ 133 w 211"/>
              <a:gd name="T7" fmla="*/ 197 h 212"/>
              <a:gd name="T8" fmla="*/ 196 w 211"/>
              <a:gd name="T9" fmla="*/ 134 h 212"/>
              <a:gd name="T10" fmla="*/ 196 w 211"/>
              <a:gd name="T11" fmla="*/ 78 h 212"/>
              <a:gd name="T12" fmla="*/ 133 w 211"/>
              <a:gd name="T13" fmla="*/ 16 h 212"/>
              <a:gd name="T14" fmla="*/ 78 w 211"/>
              <a:gd name="T15" fmla="*/ 16 h 212"/>
              <a:gd name="T16" fmla="*/ 15 w 211"/>
              <a:gd name="T17" fmla="*/ 7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12">
                <a:moveTo>
                  <a:pt x="15" y="78"/>
                </a:moveTo>
                <a:cubicBezTo>
                  <a:pt x="0" y="94"/>
                  <a:pt x="0" y="119"/>
                  <a:pt x="15" y="134"/>
                </a:cubicBezTo>
                <a:cubicBezTo>
                  <a:pt x="78" y="197"/>
                  <a:pt x="78" y="197"/>
                  <a:pt x="78" y="197"/>
                </a:cubicBezTo>
                <a:cubicBezTo>
                  <a:pt x="93" y="212"/>
                  <a:pt x="118" y="212"/>
                  <a:pt x="133" y="197"/>
                </a:cubicBezTo>
                <a:cubicBezTo>
                  <a:pt x="196" y="134"/>
                  <a:pt x="196" y="134"/>
                  <a:pt x="196" y="134"/>
                </a:cubicBezTo>
                <a:cubicBezTo>
                  <a:pt x="211" y="119"/>
                  <a:pt x="211" y="94"/>
                  <a:pt x="196" y="78"/>
                </a:cubicBezTo>
                <a:cubicBezTo>
                  <a:pt x="133" y="16"/>
                  <a:pt x="133" y="16"/>
                  <a:pt x="133" y="16"/>
                </a:cubicBezTo>
                <a:cubicBezTo>
                  <a:pt x="118" y="0"/>
                  <a:pt x="93" y="0"/>
                  <a:pt x="78" y="16"/>
                </a:cubicBezTo>
                <a:lnTo>
                  <a:pt x="15"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674">
            <a:extLst>
              <a:ext uri="{FF2B5EF4-FFF2-40B4-BE49-F238E27FC236}">
                <a16:creationId xmlns:a16="http://schemas.microsoft.com/office/drawing/2014/main" id="{01EDAB14-B7D9-4083-8A2E-A8EC9843951B}"/>
              </a:ext>
            </a:extLst>
          </p:cNvPr>
          <p:cNvSpPr>
            <a:spLocks/>
          </p:cNvSpPr>
          <p:nvPr/>
        </p:nvSpPr>
        <p:spPr bwMode="auto">
          <a:xfrm>
            <a:off x="21771033" y="11761442"/>
            <a:ext cx="1714172" cy="1729613"/>
          </a:xfrm>
          <a:custGeom>
            <a:avLst/>
            <a:gdLst>
              <a:gd name="T0" fmla="*/ 10 w 167"/>
              <a:gd name="T1" fmla="*/ 103 h 168"/>
              <a:gd name="T2" fmla="*/ 10 w 167"/>
              <a:gd name="T3" fmla="*/ 66 h 168"/>
              <a:gd name="T4" fmla="*/ 65 w 167"/>
              <a:gd name="T5" fmla="*/ 11 h 168"/>
              <a:gd name="T6" fmla="*/ 102 w 167"/>
              <a:gd name="T7" fmla="*/ 11 h 168"/>
              <a:gd name="T8" fmla="*/ 157 w 167"/>
              <a:gd name="T9" fmla="*/ 66 h 168"/>
              <a:gd name="T10" fmla="*/ 157 w 167"/>
              <a:gd name="T11" fmla="*/ 103 h 168"/>
              <a:gd name="T12" fmla="*/ 102 w 167"/>
              <a:gd name="T13" fmla="*/ 158 h 168"/>
              <a:gd name="T14" fmla="*/ 65 w 167"/>
              <a:gd name="T15" fmla="*/ 158 h 168"/>
              <a:gd name="T16" fmla="*/ 10 w 167"/>
              <a:gd name="T17" fmla="*/ 10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68">
                <a:moveTo>
                  <a:pt x="10" y="103"/>
                </a:moveTo>
                <a:cubicBezTo>
                  <a:pt x="0" y="93"/>
                  <a:pt x="0" y="76"/>
                  <a:pt x="10" y="66"/>
                </a:cubicBezTo>
                <a:cubicBezTo>
                  <a:pt x="65" y="11"/>
                  <a:pt x="65" y="11"/>
                  <a:pt x="65" y="11"/>
                </a:cubicBezTo>
                <a:cubicBezTo>
                  <a:pt x="75" y="0"/>
                  <a:pt x="92" y="0"/>
                  <a:pt x="102" y="11"/>
                </a:cubicBezTo>
                <a:cubicBezTo>
                  <a:pt x="157" y="66"/>
                  <a:pt x="157" y="66"/>
                  <a:pt x="157" y="66"/>
                </a:cubicBezTo>
                <a:cubicBezTo>
                  <a:pt x="167" y="76"/>
                  <a:pt x="167" y="93"/>
                  <a:pt x="157" y="103"/>
                </a:cubicBezTo>
                <a:cubicBezTo>
                  <a:pt x="102" y="158"/>
                  <a:pt x="102" y="158"/>
                  <a:pt x="102" y="158"/>
                </a:cubicBezTo>
                <a:cubicBezTo>
                  <a:pt x="92" y="168"/>
                  <a:pt x="75" y="168"/>
                  <a:pt x="65" y="158"/>
                </a:cubicBezTo>
                <a:lnTo>
                  <a:pt x="10" y="1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675">
            <a:extLst>
              <a:ext uri="{FF2B5EF4-FFF2-40B4-BE49-F238E27FC236}">
                <a16:creationId xmlns:a16="http://schemas.microsoft.com/office/drawing/2014/main" id="{AA991010-0916-4D00-8A32-1078BBA29B1C}"/>
              </a:ext>
            </a:extLst>
          </p:cNvPr>
          <p:cNvSpPr>
            <a:spLocks noEditPoints="1"/>
          </p:cNvSpPr>
          <p:nvPr/>
        </p:nvSpPr>
        <p:spPr bwMode="auto">
          <a:xfrm>
            <a:off x="6683247" y="5131259"/>
            <a:ext cx="669195" cy="988350"/>
          </a:xfrm>
          <a:custGeom>
            <a:avLst/>
            <a:gdLst>
              <a:gd name="T0" fmla="*/ 32 w 65"/>
              <a:gd name="T1" fmla="*/ 0 h 96"/>
              <a:gd name="T2" fmla="*/ 0 w 65"/>
              <a:gd name="T3" fmla="*/ 33 h 96"/>
              <a:gd name="T4" fmla="*/ 15 w 65"/>
              <a:gd name="T5" fmla="*/ 61 h 96"/>
              <a:gd name="T6" fmla="*/ 17 w 65"/>
              <a:gd name="T7" fmla="*/ 69 h 96"/>
              <a:gd name="T8" fmla="*/ 32 w 65"/>
              <a:gd name="T9" fmla="*/ 72 h 96"/>
              <a:gd name="T10" fmla="*/ 48 w 65"/>
              <a:gd name="T11" fmla="*/ 69 h 96"/>
              <a:gd name="T12" fmla="*/ 49 w 65"/>
              <a:gd name="T13" fmla="*/ 61 h 96"/>
              <a:gd name="T14" fmla="*/ 65 w 65"/>
              <a:gd name="T15" fmla="*/ 33 h 96"/>
              <a:gd name="T16" fmla="*/ 32 w 65"/>
              <a:gd name="T17" fmla="*/ 0 h 96"/>
              <a:gd name="T18" fmla="*/ 45 w 65"/>
              <a:gd name="T19" fmla="*/ 57 h 96"/>
              <a:gd name="T20" fmla="*/ 44 w 65"/>
              <a:gd name="T21" fmla="*/ 65 h 96"/>
              <a:gd name="T22" fmla="*/ 32 w 65"/>
              <a:gd name="T23" fmla="*/ 67 h 96"/>
              <a:gd name="T24" fmla="*/ 21 w 65"/>
              <a:gd name="T25" fmla="*/ 65 h 96"/>
              <a:gd name="T26" fmla="*/ 20 w 65"/>
              <a:gd name="T27" fmla="*/ 57 h 96"/>
              <a:gd name="T28" fmla="*/ 5 w 65"/>
              <a:gd name="T29" fmla="*/ 33 h 96"/>
              <a:gd name="T30" fmla="*/ 32 w 65"/>
              <a:gd name="T31" fmla="*/ 6 h 96"/>
              <a:gd name="T32" fmla="*/ 59 w 65"/>
              <a:gd name="T33" fmla="*/ 33 h 96"/>
              <a:gd name="T34" fmla="*/ 45 w 65"/>
              <a:gd name="T35" fmla="*/ 57 h 96"/>
              <a:gd name="T36" fmla="*/ 17 w 65"/>
              <a:gd name="T37" fmla="*/ 74 h 96"/>
              <a:gd name="T38" fmla="*/ 18 w 65"/>
              <a:gd name="T39" fmla="*/ 78 h 96"/>
              <a:gd name="T40" fmla="*/ 32 w 65"/>
              <a:gd name="T41" fmla="*/ 81 h 96"/>
              <a:gd name="T42" fmla="*/ 47 w 65"/>
              <a:gd name="T43" fmla="*/ 79 h 96"/>
              <a:gd name="T44" fmla="*/ 48 w 65"/>
              <a:gd name="T45" fmla="*/ 74 h 96"/>
              <a:gd name="T46" fmla="*/ 32 w 65"/>
              <a:gd name="T47" fmla="*/ 76 h 96"/>
              <a:gd name="T48" fmla="*/ 17 w 65"/>
              <a:gd name="T49" fmla="*/ 74 h 96"/>
              <a:gd name="T50" fmla="*/ 19 w 65"/>
              <a:gd name="T51" fmla="*/ 83 h 96"/>
              <a:gd name="T52" fmla="*/ 19 w 65"/>
              <a:gd name="T53" fmla="*/ 88 h 96"/>
              <a:gd name="T54" fmla="*/ 24 w 65"/>
              <a:gd name="T55" fmla="*/ 90 h 96"/>
              <a:gd name="T56" fmla="*/ 24 w 65"/>
              <a:gd name="T57" fmla="*/ 93 h 96"/>
              <a:gd name="T58" fmla="*/ 32 w 65"/>
              <a:gd name="T59" fmla="*/ 96 h 96"/>
              <a:gd name="T60" fmla="*/ 41 w 65"/>
              <a:gd name="T61" fmla="*/ 93 h 96"/>
              <a:gd name="T62" fmla="*/ 41 w 65"/>
              <a:gd name="T63" fmla="*/ 90 h 96"/>
              <a:gd name="T64" fmla="*/ 46 w 65"/>
              <a:gd name="T65" fmla="*/ 88 h 96"/>
              <a:gd name="T66" fmla="*/ 46 w 65"/>
              <a:gd name="T67" fmla="*/ 83 h 96"/>
              <a:gd name="T68" fmla="*/ 32 w 65"/>
              <a:gd name="T69" fmla="*/ 85 h 96"/>
              <a:gd name="T70" fmla="*/ 19 w 65"/>
              <a:gd name="T71" fmla="*/ 83 h 96"/>
              <a:gd name="T72" fmla="*/ 32 w 65"/>
              <a:gd name="T73" fmla="*/ 14 h 96"/>
              <a:gd name="T74" fmla="*/ 34 w 65"/>
              <a:gd name="T75" fmla="*/ 12 h 96"/>
              <a:gd name="T76" fmla="*/ 32 w 65"/>
              <a:gd name="T77" fmla="*/ 10 h 96"/>
              <a:gd name="T78" fmla="*/ 10 w 65"/>
              <a:gd name="T79" fmla="*/ 33 h 96"/>
              <a:gd name="T80" fmla="*/ 11 w 65"/>
              <a:gd name="T81" fmla="*/ 35 h 96"/>
              <a:gd name="T82" fmla="*/ 13 w 65"/>
              <a:gd name="T83" fmla="*/ 33 h 96"/>
              <a:gd name="T84" fmla="*/ 32 w 65"/>
              <a:gd name="T85" fmla="*/ 14 h 96"/>
              <a:gd name="T86" fmla="*/ 40 w 65"/>
              <a:gd name="T87" fmla="*/ 45 h 96"/>
              <a:gd name="T88" fmla="*/ 32 w 65"/>
              <a:gd name="T89" fmla="*/ 32 h 96"/>
              <a:gd name="T90" fmla="*/ 25 w 65"/>
              <a:gd name="T91" fmla="*/ 45 h 96"/>
              <a:gd name="T92" fmla="*/ 22 w 65"/>
              <a:gd name="T93" fmla="*/ 39 h 96"/>
              <a:gd name="T94" fmla="*/ 17 w 65"/>
              <a:gd name="T95" fmla="*/ 41 h 96"/>
              <a:gd name="T96" fmla="*/ 25 w 65"/>
              <a:gd name="T97" fmla="*/ 56 h 96"/>
              <a:gd name="T98" fmla="*/ 32 w 65"/>
              <a:gd name="T99" fmla="*/ 43 h 96"/>
              <a:gd name="T100" fmla="*/ 40 w 65"/>
              <a:gd name="T101" fmla="*/ 56 h 96"/>
              <a:gd name="T102" fmla="*/ 48 w 65"/>
              <a:gd name="T103" fmla="*/ 41 h 96"/>
              <a:gd name="T104" fmla="*/ 43 w 65"/>
              <a:gd name="T105" fmla="*/ 39 h 96"/>
              <a:gd name="T106" fmla="*/ 40 w 65"/>
              <a:gd name="T107"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96">
                <a:moveTo>
                  <a:pt x="32" y="0"/>
                </a:moveTo>
                <a:cubicBezTo>
                  <a:pt x="14" y="0"/>
                  <a:pt x="0" y="15"/>
                  <a:pt x="0" y="33"/>
                </a:cubicBezTo>
                <a:cubicBezTo>
                  <a:pt x="0" y="45"/>
                  <a:pt x="6" y="55"/>
                  <a:pt x="15" y="61"/>
                </a:cubicBezTo>
                <a:cubicBezTo>
                  <a:pt x="17" y="69"/>
                  <a:pt x="17" y="69"/>
                  <a:pt x="17" y="69"/>
                </a:cubicBezTo>
                <a:cubicBezTo>
                  <a:pt x="21" y="71"/>
                  <a:pt x="27" y="72"/>
                  <a:pt x="32" y="72"/>
                </a:cubicBezTo>
                <a:cubicBezTo>
                  <a:pt x="38" y="72"/>
                  <a:pt x="44" y="71"/>
                  <a:pt x="48" y="69"/>
                </a:cubicBezTo>
                <a:cubicBezTo>
                  <a:pt x="49" y="61"/>
                  <a:pt x="49" y="61"/>
                  <a:pt x="49" y="61"/>
                </a:cubicBezTo>
                <a:cubicBezTo>
                  <a:pt x="59" y="55"/>
                  <a:pt x="65" y="45"/>
                  <a:pt x="65" y="33"/>
                </a:cubicBezTo>
                <a:cubicBezTo>
                  <a:pt x="65" y="15"/>
                  <a:pt x="51" y="0"/>
                  <a:pt x="32" y="0"/>
                </a:cubicBezTo>
                <a:close/>
                <a:moveTo>
                  <a:pt x="45" y="57"/>
                </a:moveTo>
                <a:cubicBezTo>
                  <a:pt x="44" y="65"/>
                  <a:pt x="44" y="65"/>
                  <a:pt x="44" y="65"/>
                </a:cubicBezTo>
                <a:cubicBezTo>
                  <a:pt x="44" y="65"/>
                  <a:pt x="41" y="67"/>
                  <a:pt x="32" y="67"/>
                </a:cubicBezTo>
                <a:cubicBezTo>
                  <a:pt x="24" y="67"/>
                  <a:pt x="21" y="65"/>
                  <a:pt x="21" y="65"/>
                </a:cubicBezTo>
                <a:cubicBezTo>
                  <a:pt x="20" y="57"/>
                  <a:pt x="20" y="57"/>
                  <a:pt x="20" y="57"/>
                </a:cubicBezTo>
                <a:cubicBezTo>
                  <a:pt x="12" y="53"/>
                  <a:pt x="5" y="44"/>
                  <a:pt x="5" y="33"/>
                </a:cubicBezTo>
                <a:cubicBezTo>
                  <a:pt x="5" y="18"/>
                  <a:pt x="18" y="6"/>
                  <a:pt x="32" y="6"/>
                </a:cubicBezTo>
                <a:cubicBezTo>
                  <a:pt x="47" y="6"/>
                  <a:pt x="59" y="18"/>
                  <a:pt x="59" y="33"/>
                </a:cubicBezTo>
                <a:cubicBezTo>
                  <a:pt x="59" y="44"/>
                  <a:pt x="53" y="53"/>
                  <a:pt x="45" y="57"/>
                </a:cubicBezTo>
                <a:close/>
                <a:moveTo>
                  <a:pt x="17" y="74"/>
                </a:moveTo>
                <a:cubicBezTo>
                  <a:pt x="18" y="78"/>
                  <a:pt x="18" y="78"/>
                  <a:pt x="18" y="78"/>
                </a:cubicBezTo>
                <a:cubicBezTo>
                  <a:pt x="22" y="80"/>
                  <a:pt x="27" y="81"/>
                  <a:pt x="32" y="81"/>
                </a:cubicBezTo>
                <a:cubicBezTo>
                  <a:pt x="38" y="81"/>
                  <a:pt x="43" y="80"/>
                  <a:pt x="47" y="79"/>
                </a:cubicBezTo>
                <a:cubicBezTo>
                  <a:pt x="48" y="74"/>
                  <a:pt x="48" y="74"/>
                  <a:pt x="48" y="74"/>
                </a:cubicBezTo>
                <a:cubicBezTo>
                  <a:pt x="43" y="75"/>
                  <a:pt x="38" y="76"/>
                  <a:pt x="32" y="76"/>
                </a:cubicBezTo>
                <a:cubicBezTo>
                  <a:pt x="27" y="76"/>
                  <a:pt x="22" y="75"/>
                  <a:pt x="17" y="74"/>
                </a:cubicBezTo>
                <a:close/>
                <a:moveTo>
                  <a:pt x="19" y="83"/>
                </a:moveTo>
                <a:cubicBezTo>
                  <a:pt x="19" y="88"/>
                  <a:pt x="19" y="88"/>
                  <a:pt x="19" y="88"/>
                </a:cubicBezTo>
                <a:cubicBezTo>
                  <a:pt x="19" y="88"/>
                  <a:pt x="20" y="89"/>
                  <a:pt x="24" y="90"/>
                </a:cubicBezTo>
                <a:cubicBezTo>
                  <a:pt x="24" y="93"/>
                  <a:pt x="24" y="93"/>
                  <a:pt x="24" y="93"/>
                </a:cubicBezTo>
                <a:cubicBezTo>
                  <a:pt x="24" y="93"/>
                  <a:pt x="26" y="96"/>
                  <a:pt x="32" y="96"/>
                </a:cubicBezTo>
                <a:cubicBezTo>
                  <a:pt x="39" y="96"/>
                  <a:pt x="41" y="93"/>
                  <a:pt x="41" y="93"/>
                </a:cubicBezTo>
                <a:cubicBezTo>
                  <a:pt x="41" y="90"/>
                  <a:pt x="41" y="90"/>
                  <a:pt x="41" y="90"/>
                </a:cubicBezTo>
                <a:cubicBezTo>
                  <a:pt x="44" y="89"/>
                  <a:pt x="46" y="88"/>
                  <a:pt x="46" y="88"/>
                </a:cubicBezTo>
                <a:cubicBezTo>
                  <a:pt x="46" y="83"/>
                  <a:pt x="46" y="83"/>
                  <a:pt x="46" y="83"/>
                </a:cubicBezTo>
                <a:cubicBezTo>
                  <a:pt x="42" y="84"/>
                  <a:pt x="37" y="85"/>
                  <a:pt x="32" y="85"/>
                </a:cubicBezTo>
                <a:cubicBezTo>
                  <a:pt x="27" y="85"/>
                  <a:pt x="23" y="84"/>
                  <a:pt x="19" y="83"/>
                </a:cubicBezTo>
                <a:close/>
                <a:moveTo>
                  <a:pt x="32" y="14"/>
                </a:moveTo>
                <a:cubicBezTo>
                  <a:pt x="33" y="14"/>
                  <a:pt x="34" y="13"/>
                  <a:pt x="34" y="12"/>
                </a:cubicBezTo>
                <a:cubicBezTo>
                  <a:pt x="34" y="11"/>
                  <a:pt x="33" y="10"/>
                  <a:pt x="32" y="10"/>
                </a:cubicBezTo>
                <a:cubicBezTo>
                  <a:pt x="20" y="10"/>
                  <a:pt x="10" y="20"/>
                  <a:pt x="10" y="33"/>
                </a:cubicBezTo>
                <a:cubicBezTo>
                  <a:pt x="10" y="34"/>
                  <a:pt x="10" y="35"/>
                  <a:pt x="11" y="35"/>
                </a:cubicBezTo>
                <a:cubicBezTo>
                  <a:pt x="12" y="35"/>
                  <a:pt x="13" y="34"/>
                  <a:pt x="13" y="33"/>
                </a:cubicBezTo>
                <a:cubicBezTo>
                  <a:pt x="13" y="22"/>
                  <a:pt x="22" y="14"/>
                  <a:pt x="32" y="14"/>
                </a:cubicBezTo>
                <a:close/>
                <a:moveTo>
                  <a:pt x="40" y="45"/>
                </a:moveTo>
                <a:cubicBezTo>
                  <a:pt x="32" y="32"/>
                  <a:pt x="32" y="32"/>
                  <a:pt x="32" y="32"/>
                </a:cubicBezTo>
                <a:cubicBezTo>
                  <a:pt x="25" y="45"/>
                  <a:pt x="25" y="45"/>
                  <a:pt x="25" y="45"/>
                </a:cubicBezTo>
                <a:cubicBezTo>
                  <a:pt x="22" y="39"/>
                  <a:pt x="22" y="39"/>
                  <a:pt x="22" y="39"/>
                </a:cubicBezTo>
                <a:cubicBezTo>
                  <a:pt x="17" y="41"/>
                  <a:pt x="17" y="41"/>
                  <a:pt x="17" y="41"/>
                </a:cubicBezTo>
                <a:cubicBezTo>
                  <a:pt x="25" y="56"/>
                  <a:pt x="25" y="56"/>
                  <a:pt x="25" y="56"/>
                </a:cubicBezTo>
                <a:cubicBezTo>
                  <a:pt x="32" y="43"/>
                  <a:pt x="32" y="43"/>
                  <a:pt x="32" y="43"/>
                </a:cubicBezTo>
                <a:cubicBezTo>
                  <a:pt x="40" y="56"/>
                  <a:pt x="40" y="56"/>
                  <a:pt x="40" y="56"/>
                </a:cubicBezTo>
                <a:cubicBezTo>
                  <a:pt x="48" y="41"/>
                  <a:pt x="48" y="41"/>
                  <a:pt x="48" y="41"/>
                </a:cubicBezTo>
                <a:cubicBezTo>
                  <a:pt x="43" y="39"/>
                  <a:pt x="43" y="39"/>
                  <a:pt x="43" y="39"/>
                </a:cubicBezTo>
                <a:lnTo>
                  <a:pt x="40"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676">
            <a:extLst>
              <a:ext uri="{FF2B5EF4-FFF2-40B4-BE49-F238E27FC236}">
                <a16:creationId xmlns:a16="http://schemas.microsoft.com/office/drawing/2014/main" id="{19E581DB-22D2-422A-BF04-3A0A92C6E960}"/>
              </a:ext>
            </a:extLst>
          </p:cNvPr>
          <p:cNvSpPr>
            <a:spLocks noEditPoints="1"/>
          </p:cNvSpPr>
          <p:nvPr/>
        </p:nvSpPr>
        <p:spPr bwMode="auto">
          <a:xfrm>
            <a:off x="14378997" y="5275393"/>
            <a:ext cx="833921" cy="700081"/>
          </a:xfrm>
          <a:custGeom>
            <a:avLst/>
            <a:gdLst>
              <a:gd name="T0" fmla="*/ 29 w 81"/>
              <a:gd name="T1" fmla="*/ 44 h 68"/>
              <a:gd name="T2" fmla="*/ 29 w 81"/>
              <a:gd name="T3" fmla="*/ 68 h 68"/>
              <a:gd name="T4" fmla="*/ 47 w 81"/>
              <a:gd name="T5" fmla="*/ 68 h 68"/>
              <a:gd name="T6" fmla="*/ 47 w 81"/>
              <a:gd name="T7" fmla="*/ 47 h 68"/>
              <a:gd name="T8" fmla="*/ 39 w 81"/>
              <a:gd name="T9" fmla="*/ 54 h 68"/>
              <a:gd name="T10" fmla="*/ 29 w 81"/>
              <a:gd name="T11" fmla="*/ 44 h 68"/>
              <a:gd name="T12" fmla="*/ 4 w 81"/>
              <a:gd name="T13" fmla="*/ 65 h 68"/>
              <a:gd name="T14" fmla="*/ 7 w 81"/>
              <a:gd name="T15" fmla="*/ 68 h 68"/>
              <a:gd name="T16" fmla="*/ 22 w 81"/>
              <a:gd name="T17" fmla="*/ 68 h 68"/>
              <a:gd name="T18" fmla="*/ 22 w 81"/>
              <a:gd name="T19" fmla="*/ 37 h 68"/>
              <a:gd name="T20" fmla="*/ 4 w 81"/>
              <a:gd name="T21" fmla="*/ 55 h 68"/>
              <a:gd name="T22" fmla="*/ 4 w 81"/>
              <a:gd name="T23" fmla="*/ 65 h 68"/>
              <a:gd name="T24" fmla="*/ 54 w 81"/>
              <a:gd name="T25" fmla="*/ 39 h 68"/>
              <a:gd name="T26" fmla="*/ 54 w 81"/>
              <a:gd name="T27" fmla="*/ 68 h 68"/>
              <a:gd name="T28" fmla="*/ 69 w 81"/>
              <a:gd name="T29" fmla="*/ 68 h 68"/>
              <a:gd name="T30" fmla="*/ 72 w 81"/>
              <a:gd name="T31" fmla="*/ 65 h 68"/>
              <a:gd name="T32" fmla="*/ 72 w 81"/>
              <a:gd name="T33" fmla="*/ 37 h 68"/>
              <a:gd name="T34" fmla="*/ 72 w 81"/>
              <a:gd name="T35" fmla="*/ 22 h 68"/>
              <a:gd name="T36" fmla="*/ 57 w 81"/>
              <a:gd name="T37" fmla="*/ 37 h 68"/>
              <a:gd name="T38" fmla="*/ 54 w 81"/>
              <a:gd name="T39" fmla="*/ 39 h 68"/>
              <a:gd name="T40" fmla="*/ 65 w 81"/>
              <a:gd name="T41" fmla="*/ 1 h 68"/>
              <a:gd name="T42" fmla="*/ 62 w 81"/>
              <a:gd name="T43" fmla="*/ 5 h 68"/>
              <a:gd name="T44" fmla="*/ 66 w 81"/>
              <a:gd name="T45" fmla="*/ 8 h 68"/>
              <a:gd name="T46" fmla="*/ 69 w 81"/>
              <a:gd name="T47" fmla="*/ 7 h 68"/>
              <a:gd name="T48" fmla="*/ 39 w 81"/>
              <a:gd name="T49" fmla="*/ 37 h 68"/>
              <a:gd name="T50" fmla="*/ 22 w 81"/>
              <a:gd name="T51" fmla="*/ 20 h 68"/>
              <a:gd name="T52" fmla="*/ 2 w 81"/>
              <a:gd name="T53" fmla="*/ 40 h 68"/>
              <a:gd name="T54" fmla="*/ 2 w 81"/>
              <a:gd name="T55" fmla="*/ 44 h 68"/>
              <a:gd name="T56" fmla="*/ 6 w 81"/>
              <a:gd name="T57" fmla="*/ 44 h 68"/>
              <a:gd name="T58" fmla="*/ 22 w 81"/>
              <a:gd name="T59" fmla="*/ 29 h 68"/>
              <a:gd name="T60" fmla="*/ 39 w 81"/>
              <a:gd name="T61" fmla="*/ 46 h 68"/>
              <a:gd name="T62" fmla="*/ 74 w 81"/>
              <a:gd name="T63" fmla="*/ 12 h 68"/>
              <a:gd name="T64" fmla="*/ 73 w 81"/>
              <a:gd name="T65" fmla="*/ 15 h 68"/>
              <a:gd name="T66" fmla="*/ 76 w 81"/>
              <a:gd name="T67" fmla="*/ 19 h 68"/>
              <a:gd name="T68" fmla="*/ 77 w 81"/>
              <a:gd name="T69" fmla="*/ 19 h 68"/>
              <a:gd name="T70" fmla="*/ 80 w 81"/>
              <a:gd name="T71" fmla="*/ 16 h 68"/>
              <a:gd name="T72" fmla="*/ 81 w 81"/>
              <a:gd name="T73" fmla="*/ 0 h 68"/>
              <a:gd name="T74" fmla="*/ 65 w 81"/>
              <a:gd name="T75"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68">
                <a:moveTo>
                  <a:pt x="29" y="44"/>
                </a:moveTo>
                <a:cubicBezTo>
                  <a:pt x="29" y="68"/>
                  <a:pt x="29" y="68"/>
                  <a:pt x="29" y="68"/>
                </a:cubicBezTo>
                <a:cubicBezTo>
                  <a:pt x="47" y="68"/>
                  <a:pt x="47" y="68"/>
                  <a:pt x="47" y="68"/>
                </a:cubicBezTo>
                <a:cubicBezTo>
                  <a:pt x="47" y="47"/>
                  <a:pt x="47" y="47"/>
                  <a:pt x="47" y="47"/>
                </a:cubicBezTo>
                <a:cubicBezTo>
                  <a:pt x="39" y="54"/>
                  <a:pt x="39" y="54"/>
                  <a:pt x="39" y="54"/>
                </a:cubicBezTo>
                <a:lnTo>
                  <a:pt x="29" y="44"/>
                </a:lnTo>
                <a:close/>
                <a:moveTo>
                  <a:pt x="4" y="65"/>
                </a:moveTo>
                <a:cubicBezTo>
                  <a:pt x="4" y="67"/>
                  <a:pt x="5" y="68"/>
                  <a:pt x="7" y="68"/>
                </a:cubicBezTo>
                <a:cubicBezTo>
                  <a:pt x="22" y="68"/>
                  <a:pt x="22" y="68"/>
                  <a:pt x="22" y="68"/>
                </a:cubicBezTo>
                <a:cubicBezTo>
                  <a:pt x="22" y="37"/>
                  <a:pt x="22" y="37"/>
                  <a:pt x="22" y="37"/>
                </a:cubicBezTo>
                <a:cubicBezTo>
                  <a:pt x="4" y="55"/>
                  <a:pt x="4" y="55"/>
                  <a:pt x="4" y="55"/>
                </a:cubicBezTo>
                <a:lnTo>
                  <a:pt x="4" y="65"/>
                </a:lnTo>
                <a:close/>
                <a:moveTo>
                  <a:pt x="54" y="39"/>
                </a:moveTo>
                <a:cubicBezTo>
                  <a:pt x="54" y="68"/>
                  <a:pt x="54" y="68"/>
                  <a:pt x="54" y="68"/>
                </a:cubicBezTo>
                <a:cubicBezTo>
                  <a:pt x="69" y="68"/>
                  <a:pt x="69" y="68"/>
                  <a:pt x="69" y="68"/>
                </a:cubicBezTo>
                <a:cubicBezTo>
                  <a:pt x="71" y="68"/>
                  <a:pt x="72" y="67"/>
                  <a:pt x="72" y="65"/>
                </a:cubicBezTo>
                <a:cubicBezTo>
                  <a:pt x="72" y="37"/>
                  <a:pt x="72" y="37"/>
                  <a:pt x="72" y="37"/>
                </a:cubicBezTo>
                <a:cubicBezTo>
                  <a:pt x="72" y="22"/>
                  <a:pt x="72" y="22"/>
                  <a:pt x="72" y="22"/>
                </a:cubicBezTo>
                <a:cubicBezTo>
                  <a:pt x="57" y="37"/>
                  <a:pt x="57" y="37"/>
                  <a:pt x="57" y="37"/>
                </a:cubicBezTo>
                <a:lnTo>
                  <a:pt x="54" y="39"/>
                </a:lnTo>
                <a:close/>
                <a:moveTo>
                  <a:pt x="65" y="1"/>
                </a:moveTo>
                <a:cubicBezTo>
                  <a:pt x="63" y="1"/>
                  <a:pt x="62" y="3"/>
                  <a:pt x="62" y="5"/>
                </a:cubicBezTo>
                <a:cubicBezTo>
                  <a:pt x="62" y="6"/>
                  <a:pt x="64" y="8"/>
                  <a:pt x="66" y="8"/>
                </a:cubicBezTo>
                <a:cubicBezTo>
                  <a:pt x="69" y="7"/>
                  <a:pt x="69" y="7"/>
                  <a:pt x="69" y="7"/>
                </a:cubicBezTo>
                <a:cubicBezTo>
                  <a:pt x="39" y="37"/>
                  <a:pt x="39" y="37"/>
                  <a:pt x="39" y="37"/>
                </a:cubicBezTo>
                <a:cubicBezTo>
                  <a:pt x="22" y="20"/>
                  <a:pt x="22" y="20"/>
                  <a:pt x="22" y="20"/>
                </a:cubicBezTo>
                <a:cubicBezTo>
                  <a:pt x="2" y="40"/>
                  <a:pt x="2" y="40"/>
                  <a:pt x="2" y="40"/>
                </a:cubicBezTo>
                <a:cubicBezTo>
                  <a:pt x="0" y="41"/>
                  <a:pt x="0" y="43"/>
                  <a:pt x="2" y="44"/>
                </a:cubicBezTo>
                <a:cubicBezTo>
                  <a:pt x="3" y="46"/>
                  <a:pt x="5" y="46"/>
                  <a:pt x="6" y="44"/>
                </a:cubicBezTo>
                <a:cubicBezTo>
                  <a:pt x="22" y="29"/>
                  <a:pt x="22" y="29"/>
                  <a:pt x="22" y="29"/>
                </a:cubicBezTo>
                <a:cubicBezTo>
                  <a:pt x="39" y="46"/>
                  <a:pt x="39" y="46"/>
                  <a:pt x="39" y="46"/>
                </a:cubicBezTo>
                <a:cubicBezTo>
                  <a:pt x="74" y="12"/>
                  <a:pt x="74" y="12"/>
                  <a:pt x="74" y="12"/>
                </a:cubicBezTo>
                <a:cubicBezTo>
                  <a:pt x="73" y="15"/>
                  <a:pt x="73" y="15"/>
                  <a:pt x="73" y="15"/>
                </a:cubicBezTo>
                <a:cubicBezTo>
                  <a:pt x="73" y="17"/>
                  <a:pt x="75" y="19"/>
                  <a:pt x="76" y="19"/>
                </a:cubicBezTo>
                <a:cubicBezTo>
                  <a:pt x="77" y="19"/>
                  <a:pt x="77" y="19"/>
                  <a:pt x="77" y="19"/>
                </a:cubicBezTo>
                <a:cubicBezTo>
                  <a:pt x="78" y="19"/>
                  <a:pt x="80" y="17"/>
                  <a:pt x="80" y="16"/>
                </a:cubicBezTo>
                <a:cubicBezTo>
                  <a:pt x="81" y="0"/>
                  <a:pt x="81" y="0"/>
                  <a:pt x="81" y="0"/>
                </a:cubicBezTo>
                <a:lnTo>
                  <a:pt x="65"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677">
            <a:extLst>
              <a:ext uri="{FF2B5EF4-FFF2-40B4-BE49-F238E27FC236}">
                <a16:creationId xmlns:a16="http://schemas.microsoft.com/office/drawing/2014/main" id="{6FCB8A24-5D95-4600-802C-D280D0A1C303}"/>
              </a:ext>
            </a:extLst>
          </p:cNvPr>
          <p:cNvSpPr>
            <a:spLocks noEditPoints="1"/>
          </p:cNvSpPr>
          <p:nvPr/>
        </p:nvSpPr>
        <p:spPr bwMode="auto">
          <a:xfrm>
            <a:off x="6569999" y="12276208"/>
            <a:ext cx="890546" cy="700081"/>
          </a:xfrm>
          <a:custGeom>
            <a:avLst/>
            <a:gdLst>
              <a:gd name="T0" fmla="*/ 156 w 173"/>
              <a:gd name="T1" fmla="*/ 36 h 136"/>
              <a:gd name="T2" fmla="*/ 156 w 173"/>
              <a:gd name="T3" fmla="*/ 18 h 136"/>
              <a:gd name="T4" fmla="*/ 138 w 173"/>
              <a:gd name="T5" fmla="*/ 18 h 136"/>
              <a:gd name="T6" fmla="*/ 138 w 173"/>
              <a:gd name="T7" fmla="*/ 0 h 136"/>
              <a:gd name="T8" fmla="*/ 0 w 173"/>
              <a:gd name="T9" fmla="*/ 0 h 136"/>
              <a:gd name="T10" fmla="*/ 0 w 173"/>
              <a:gd name="T11" fmla="*/ 100 h 136"/>
              <a:gd name="T12" fmla="*/ 18 w 173"/>
              <a:gd name="T13" fmla="*/ 100 h 136"/>
              <a:gd name="T14" fmla="*/ 18 w 173"/>
              <a:gd name="T15" fmla="*/ 118 h 136"/>
              <a:gd name="T16" fmla="*/ 36 w 173"/>
              <a:gd name="T17" fmla="*/ 118 h 136"/>
              <a:gd name="T18" fmla="*/ 36 w 173"/>
              <a:gd name="T19" fmla="*/ 136 h 136"/>
              <a:gd name="T20" fmla="*/ 173 w 173"/>
              <a:gd name="T21" fmla="*/ 136 h 136"/>
              <a:gd name="T22" fmla="*/ 173 w 173"/>
              <a:gd name="T23" fmla="*/ 36 h 136"/>
              <a:gd name="T24" fmla="*/ 156 w 173"/>
              <a:gd name="T25" fmla="*/ 36 h 136"/>
              <a:gd name="T26" fmla="*/ 12 w 173"/>
              <a:gd name="T27" fmla="*/ 90 h 136"/>
              <a:gd name="T28" fmla="*/ 12 w 173"/>
              <a:gd name="T29" fmla="*/ 12 h 136"/>
              <a:gd name="T30" fmla="*/ 126 w 173"/>
              <a:gd name="T31" fmla="*/ 12 h 136"/>
              <a:gd name="T32" fmla="*/ 126 w 173"/>
              <a:gd name="T33" fmla="*/ 90 h 136"/>
              <a:gd name="T34" fmla="*/ 12 w 173"/>
              <a:gd name="T35" fmla="*/ 90 h 136"/>
              <a:gd name="T36" fmla="*/ 30 w 173"/>
              <a:gd name="T37" fmla="*/ 108 h 136"/>
              <a:gd name="T38" fmla="*/ 30 w 173"/>
              <a:gd name="T39" fmla="*/ 100 h 136"/>
              <a:gd name="T40" fmla="*/ 138 w 173"/>
              <a:gd name="T41" fmla="*/ 100 h 136"/>
              <a:gd name="T42" fmla="*/ 138 w 173"/>
              <a:gd name="T43" fmla="*/ 30 h 136"/>
              <a:gd name="T44" fmla="*/ 144 w 173"/>
              <a:gd name="T45" fmla="*/ 30 h 136"/>
              <a:gd name="T46" fmla="*/ 144 w 173"/>
              <a:gd name="T47" fmla="*/ 108 h 136"/>
              <a:gd name="T48" fmla="*/ 30 w 173"/>
              <a:gd name="T49" fmla="*/ 108 h 136"/>
              <a:gd name="T50" fmla="*/ 162 w 173"/>
              <a:gd name="T51" fmla="*/ 126 h 136"/>
              <a:gd name="T52" fmla="*/ 46 w 173"/>
              <a:gd name="T53" fmla="*/ 126 h 136"/>
              <a:gd name="T54" fmla="*/ 46 w 173"/>
              <a:gd name="T55" fmla="*/ 118 h 136"/>
              <a:gd name="T56" fmla="*/ 156 w 173"/>
              <a:gd name="T57" fmla="*/ 118 h 136"/>
              <a:gd name="T58" fmla="*/ 156 w 173"/>
              <a:gd name="T59" fmla="*/ 48 h 136"/>
              <a:gd name="T60" fmla="*/ 162 w 173"/>
              <a:gd name="T61" fmla="*/ 48 h 136"/>
              <a:gd name="T62" fmla="*/ 162 w 173"/>
              <a:gd name="T63" fmla="*/ 12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3" h="136">
                <a:moveTo>
                  <a:pt x="156" y="36"/>
                </a:moveTo>
                <a:lnTo>
                  <a:pt x="156" y="18"/>
                </a:lnTo>
                <a:lnTo>
                  <a:pt x="138" y="18"/>
                </a:lnTo>
                <a:lnTo>
                  <a:pt x="138" y="0"/>
                </a:lnTo>
                <a:lnTo>
                  <a:pt x="0" y="0"/>
                </a:lnTo>
                <a:lnTo>
                  <a:pt x="0" y="100"/>
                </a:lnTo>
                <a:lnTo>
                  <a:pt x="18" y="100"/>
                </a:lnTo>
                <a:lnTo>
                  <a:pt x="18" y="118"/>
                </a:lnTo>
                <a:lnTo>
                  <a:pt x="36" y="118"/>
                </a:lnTo>
                <a:lnTo>
                  <a:pt x="36" y="136"/>
                </a:lnTo>
                <a:lnTo>
                  <a:pt x="173" y="136"/>
                </a:lnTo>
                <a:lnTo>
                  <a:pt x="173" y="36"/>
                </a:lnTo>
                <a:lnTo>
                  <a:pt x="156" y="36"/>
                </a:lnTo>
                <a:close/>
                <a:moveTo>
                  <a:pt x="12" y="90"/>
                </a:moveTo>
                <a:lnTo>
                  <a:pt x="12" y="12"/>
                </a:lnTo>
                <a:lnTo>
                  <a:pt x="126" y="12"/>
                </a:lnTo>
                <a:lnTo>
                  <a:pt x="126" y="90"/>
                </a:lnTo>
                <a:lnTo>
                  <a:pt x="12" y="90"/>
                </a:lnTo>
                <a:close/>
                <a:moveTo>
                  <a:pt x="30" y="108"/>
                </a:moveTo>
                <a:lnTo>
                  <a:pt x="30" y="100"/>
                </a:lnTo>
                <a:lnTo>
                  <a:pt x="138" y="100"/>
                </a:lnTo>
                <a:lnTo>
                  <a:pt x="138" y="30"/>
                </a:lnTo>
                <a:lnTo>
                  <a:pt x="144" y="30"/>
                </a:lnTo>
                <a:lnTo>
                  <a:pt x="144" y="108"/>
                </a:lnTo>
                <a:lnTo>
                  <a:pt x="30" y="108"/>
                </a:lnTo>
                <a:close/>
                <a:moveTo>
                  <a:pt x="162" y="126"/>
                </a:moveTo>
                <a:lnTo>
                  <a:pt x="46" y="126"/>
                </a:lnTo>
                <a:lnTo>
                  <a:pt x="46" y="118"/>
                </a:lnTo>
                <a:lnTo>
                  <a:pt x="156" y="118"/>
                </a:lnTo>
                <a:lnTo>
                  <a:pt x="156" y="48"/>
                </a:lnTo>
                <a:lnTo>
                  <a:pt x="162" y="48"/>
                </a:lnTo>
                <a:lnTo>
                  <a:pt x="162" y="1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Rectangle 678">
            <a:extLst>
              <a:ext uri="{FF2B5EF4-FFF2-40B4-BE49-F238E27FC236}">
                <a16:creationId xmlns:a16="http://schemas.microsoft.com/office/drawing/2014/main" id="{0A5EDCAC-0BF7-4D96-9667-40A05E0097DF}"/>
              </a:ext>
            </a:extLst>
          </p:cNvPr>
          <p:cNvSpPr>
            <a:spLocks noChangeArrowheads="1"/>
          </p:cNvSpPr>
          <p:nvPr/>
        </p:nvSpPr>
        <p:spPr bwMode="auto">
          <a:xfrm>
            <a:off x="22393898" y="5326870"/>
            <a:ext cx="380927" cy="6177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Rectangle 679">
            <a:extLst>
              <a:ext uri="{FF2B5EF4-FFF2-40B4-BE49-F238E27FC236}">
                <a16:creationId xmlns:a16="http://schemas.microsoft.com/office/drawing/2014/main" id="{CA255623-0AED-4D25-9D87-B2366E73D8CB}"/>
              </a:ext>
            </a:extLst>
          </p:cNvPr>
          <p:cNvSpPr>
            <a:spLocks noChangeArrowheads="1"/>
          </p:cNvSpPr>
          <p:nvPr/>
        </p:nvSpPr>
        <p:spPr bwMode="auto">
          <a:xfrm>
            <a:off x="22393898" y="5543071"/>
            <a:ext cx="380927" cy="5147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Rectangle 680">
            <a:extLst>
              <a:ext uri="{FF2B5EF4-FFF2-40B4-BE49-F238E27FC236}">
                <a16:creationId xmlns:a16="http://schemas.microsoft.com/office/drawing/2014/main" id="{00D06DF0-AE9F-4C26-A3C0-995374E0C423}"/>
              </a:ext>
            </a:extLst>
          </p:cNvPr>
          <p:cNvSpPr>
            <a:spLocks noChangeArrowheads="1"/>
          </p:cNvSpPr>
          <p:nvPr/>
        </p:nvSpPr>
        <p:spPr bwMode="auto">
          <a:xfrm>
            <a:off x="22393898" y="5440118"/>
            <a:ext cx="380927" cy="5147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681">
            <a:extLst>
              <a:ext uri="{FF2B5EF4-FFF2-40B4-BE49-F238E27FC236}">
                <a16:creationId xmlns:a16="http://schemas.microsoft.com/office/drawing/2014/main" id="{61554320-BE2F-40A4-8ED1-3C59E3039E16}"/>
              </a:ext>
            </a:extLst>
          </p:cNvPr>
          <p:cNvSpPr>
            <a:spLocks noEditPoints="1"/>
          </p:cNvSpPr>
          <p:nvPr/>
        </p:nvSpPr>
        <p:spPr bwMode="auto">
          <a:xfrm>
            <a:off x="22280650" y="5182735"/>
            <a:ext cx="700081" cy="885397"/>
          </a:xfrm>
          <a:custGeom>
            <a:avLst/>
            <a:gdLst>
              <a:gd name="T0" fmla="*/ 120 w 136"/>
              <a:gd name="T1" fmla="*/ 16 h 172"/>
              <a:gd name="T2" fmla="*/ 120 w 136"/>
              <a:gd name="T3" fmla="*/ 0 h 172"/>
              <a:gd name="T4" fmla="*/ 0 w 136"/>
              <a:gd name="T5" fmla="*/ 0 h 172"/>
              <a:gd name="T6" fmla="*/ 0 w 136"/>
              <a:gd name="T7" fmla="*/ 156 h 172"/>
              <a:gd name="T8" fmla="*/ 14 w 136"/>
              <a:gd name="T9" fmla="*/ 156 h 172"/>
              <a:gd name="T10" fmla="*/ 14 w 136"/>
              <a:gd name="T11" fmla="*/ 172 h 172"/>
              <a:gd name="T12" fmla="*/ 136 w 136"/>
              <a:gd name="T13" fmla="*/ 172 h 172"/>
              <a:gd name="T14" fmla="*/ 136 w 136"/>
              <a:gd name="T15" fmla="*/ 16 h 172"/>
              <a:gd name="T16" fmla="*/ 120 w 136"/>
              <a:gd name="T17" fmla="*/ 16 h 172"/>
              <a:gd name="T18" fmla="*/ 8 w 136"/>
              <a:gd name="T19" fmla="*/ 148 h 172"/>
              <a:gd name="T20" fmla="*/ 8 w 136"/>
              <a:gd name="T21" fmla="*/ 8 h 172"/>
              <a:gd name="T22" fmla="*/ 112 w 136"/>
              <a:gd name="T23" fmla="*/ 8 h 172"/>
              <a:gd name="T24" fmla="*/ 112 w 136"/>
              <a:gd name="T25" fmla="*/ 112 h 172"/>
              <a:gd name="T26" fmla="*/ 76 w 136"/>
              <a:gd name="T27" fmla="*/ 112 h 172"/>
              <a:gd name="T28" fmla="*/ 76 w 136"/>
              <a:gd name="T29" fmla="*/ 148 h 172"/>
              <a:gd name="T30" fmla="*/ 8 w 136"/>
              <a:gd name="T31" fmla="*/ 148 h 172"/>
              <a:gd name="T32" fmla="*/ 126 w 136"/>
              <a:gd name="T33" fmla="*/ 162 h 172"/>
              <a:gd name="T34" fmla="*/ 22 w 136"/>
              <a:gd name="T35" fmla="*/ 162 h 172"/>
              <a:gd name="T36" fmla="*/ 22 w 136"/>
              <a:gd name="T37" fmla="*/ 156 h 172"/>
              <a:gd name="T38" fmla="*/ 80 w 136"/>
              <a:gd name="T39" fmla="*/ 156 h 172"/>
              <a:gd name="T40" fmla="*/ 120 w 136"/>
              <a:gd name="T41" fmla="*/ 116 h 172"/>
              <a:gd name="T42" fmla="*/ 120 w 136"/>
              <a:gd name="T43" fmla="*/ 24 h 172"/>
              <a:gd name="T44" fmla="*/ 126 w 136"/>
              <a:gd name="T45" fmla="*/ 24 h 172"/>
              <a:gd name="T46" fmla="*/ 126 w 136"/>
              <a:gd name="T47" fmla="*/ 16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172">
                <a:moveTo>
                  <a:pt x="120" y="16"/>
                </a:moveTo>
                <a:lnTo>
                  <a:pt x="120" y="0"/>
                </a:lnTo>
                <a:lnTo>
                  <a:pt x="0" y="0"/>
                </a:lnTo>
                <a:lnTo>
                  <a:pt x="0" y="156"/>
                </a:lnTo>
                <a:lnTo>
                  <a:pt x="14" y="156"/>
                </a:lnTo>
                <a:lnTo>
                  <a:pt x="14" y="172"/>
                </a:lnTo>
                <a:lnTo>
                  <a:pt x="136" y="172"/>
                </a:lnTo>
                <a:lnTo>
                  <a:pt x="136" y="16"/>
                </a:lnTo>
                <a:lnTo>
                  <a:pt x="120" y="16"/>
                </a:lnTo>
                <a:close/>
                <a:moveTo>
                  <a:pt x="8" y="148"/>
                </a:moveTo>
                <a:lnTo>
                  <a:pt x="8" y="8"/>
                </a:lnTo>
                <a:lnTo>
                  <a:pt x="112" y="8"/>
                </a:lnTo>
                <a:lnTo>
                  <a:pt x="112" y="112"/>
                </a:lnTo>
                <a:lnTo>
                  <a:pt x="76" y="112"/>
                </a:lnTo>
                <a:lnTo>
                  <a:pt x="76" y="148"/>
                </a:lnTo>
                <a:lnTo>
                  <a:pt x="8" y="148"/>
                </a:lnTo>
                <a:close/>
                <a:moveTo>
                  <a:pt x="126" y="162"/>
                </a:moveTo>
                <a:lnTo>
                  <a:pt x="22" y="162"/>
                </a:lnTo>
                <a:lnTo>
                  <a:pt x="22" y="156"/>
                </a:lnTo>
                <a:lnTo>
                  <a:pt x="80" y="156"/>
                </a:lnTo>
                <a:lnTo>
                  <a:pt x="120" y="116"/>
                </a:lnTo>
                <a:lnTo>
                  <a:pt x="120" y="24"/>
                </a:lnTo>
                <a:lnTo>
                  <a:pt x="126" y="24"/>
                </a:lnTo>
                <a:lnTo>
                  <a:pt x="126"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Rectangle 682">
            <a:extLst>
              <a:ext uri="{FF2B5EF4-FFF2-40B4-BE49-F238E27FC236}">
                <a16:creationId xmlns:a16="http://schemas.microsoft.com/office/drawing/2014/main" id="{69F80661-A198-4680-B1E6-9D66F26097BC}"/>
              </a:ext>
            </a:extLst>
          </p:cNvPr>
          <p:cNvSpPr>
            <a:spLocks noChangeArrowheads="1"/>
          </p:cNvSpPr>
          <p:nvPr/>
        </p:nvSpPr>
        <p:spPr bwMode="auto">
          <a:xfrm>
            <a:off x="22393898" y="5656320"/>
            <a:ext cx="195611" cy="5147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683">
            <a:extLst>
              <a:ext uri="{FF2B5EF4-FFF2-40B4-BE49-F238E27FC236}">
                <a16:creationId xmlns:a16="http://schemas.microsoft.com/office/drawing/2014/main" id="{6CB4A2E4-2D6F-4AC0-8647-23D6414FDB13}"/>
              </a:ext>
            </a:extLst>
          </p:cNvPr>
          <p:cNvSpPr>
            <a:spLocks noEditPoints="1"/>
          </p:cNvSpPr>
          <p:nvPr/>
        </p:nvSpPr>
        <p:spPr bwMode="auto">
          <a:xfrm>
            <a:off x="14451064" y="12245322"/>
            <a:ext cx="741263" cy="720672"/>
          </a:xfrm>
          <a:custGeom>
            <a:avLst/>
            <a:gdLst>
              <a:gd name="T0" fmla="*/ 25 w 72"/>
              <a:gd name="T1" fmla="*/ 42 h 70"/>
              <a:gd name="T2" fmla="*/ 47 w 72"/>
              <a:gd name="T3" fmla="*/ 42 h 70"/>
              <a:gd name="T4" fmla="*/ 51 w 72"/>
              <a:gd name="T5" fmla="*/ 39 h 70"/>
              <a:gd name="T6" fmla="*/ 21 w 72"/>
              <a:gd name="T7" fmla="*/ 39 h 70"/>
              <a:gd name="T8" fmla="*/ 25 w 72"/>
              <a:gd name="T9" fmla="*/ 42 h 70"/>
              <a:gd name="T10" fmla="*/ 35 w 72"/>
              <a:gd name="T11" fmla="*/ 49 h 70"/>
              <a:gd name="T12" fmla="*/ 37 w 72"/>
              <a:gd name="T13" fmla="*/ 49 h 70"/>
              <a:gd name="T14" fmla="*/ 42 w 72"/>
              <a:gd name="T15" fmla="*/ 46 h 70"/>
              <a:gd name="T16" fmla="*/ 30 w 72"/>
              <a:gd name="T17" fmla="*/ 46 h 70"/>
              <a:gd name="T18" fmla="*/ 35 w 72"/>
              <a:gd name="T19" fmla="*/ 49 h 70"/>
              <a:gd name="T20" fmla="*/ 15 w 72"/>
              <a:gd name="T21" fmla="*/ 35 h 70"/>
              <a:gd name="T22" fmla="*/ 16 w 72"/>
              <a:gd name="T23" fmla="*/ 35 h 70"/>
              <a:gd name="T24" fmla="*/ 56 w 72"/>
              <a:gd name="T25" fmla="*/ 35 h 70"/>
              <a:gd name="T26" fmla="*/ 57 w 72"/>
              <a:gd name="T27" fmla="*/ 35 h 70"/>
              <a:gd name="T28" fmla="*/ 57 w 72"/>
              <a:gd name="T29" fmla="*/ 32 h 70"/>
              <a:gd name="T30" fmla="*/ 15 w 72"/>
              <a:gd name="T31" fmla="*/ 32 h 70"/>
              <a:gd name="T32" fmla="*/ 15 w 72"/>
              <a:gd name="T33" fmla="*/ 35 h 70"/>
              <a:gd name="T34" fmla="*/ 70 w 72"/>
              <a:gd name="T35" fmla="*/ 22 h 70"/>
              <a:gd name="T36" fmla="*/ 38 w 72"/>
              <a:gd name="T37" fmla="*/ 1 h 70"/>
              <a:gd name="T38" fmla="*/ 33 w 72"/>
              <a:gd name="T39" fmla="*/ 1 h 70"/>
              <a:gd name="T40" fmla="*/ 2 w 72"/>
              <a:gd name="T41" fmla="*/ 22 h 70"/>
              <a:gd name="T42" fmla="*/ 0 w 72"/>
              <a:gd name="T43" fmla="*/ 26 h 70"/>
              <a:gd name="T44" fmla="*/ 0 w 72"/>
              <a:gd name="T45" fmla="*/ 66 h 70"/>
              <a:gd name="T46" fmla="*/ 5 w 72"/>
              <a:gd name="T47" fmla="*/ 70 h 70"/>
              <a:gd name="T48" fmla="*/ 67 w 72"/>
              <a:gd name="T49" fmla="*/ 70 h 70"/>
              <a:gd name="T50" fmla="*/ 72 w 72"/>
              <a:gd name="T51" fmla="*/ 66 h 70"/>
              <a:gd name="T52" fmla="*/ 72 w 72"/>
              <a:gd name="T53" fmla="*/ 26 h 70"/>
              <a:gd name="T54" fmla="*/ 70 w 72"/>
              <a:gd name="T55" fmla="*/ 22 h 70"/>
              <a:gd name="T56" fmla="*/ 67 w 72"/>
              <a:gd name="T57" fmla="*/ 32 h 70"/>
              <a:gd name="T58" fmla="*/ 36 w 72"/>
              <a:gd name="T59" fmla="*/ 53 h 70"/>
              <a:gd name="T60" fmla="*/ 5 w 72"/>
              <a:gd name="T61" fmla="*/ 32 h 70"/>
              <a:gd name="T62" fmla="*/ 5 w 72"/>
              <a:gd name="T63" fmla="*/ 28 h 70"/>
              <a:gd name="T64" fmla="*/ 7 w 72"/>
              <a:gd name="T65" fmla="*/ 26 h 70"/>
              <a:gd name="T66" fmla="*/ 65 w 72"/>
              <a:gd name="T67" fmla="*/ 26 h 70"/>
              <a:gd name="T68" fmla="*/ 67 w 72"/>
              <a:gd name="T69" fmla="*/ 28 h 70"/>
              <a:gd name="T70" fmla="*/ 67 w 72"/>
              <a:gd name="T71"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70">
                <a:moveTo>
                  <a:pt x="25" y="42"/>
                </a:moveTo>
                <a:cubicBezTo>
                  <a:pt x="47" y="42"/>
                  <a:pt x="47" y="42"/>
                  <a:pt x="47" y="42"/>
                </a:cubicBezTo>
                <a:cubicBezTo>
                  <a:pt x="51" y="39"/>
                  <a:pt x="51" y="39"/>
                  <a:pt x="51" y="39"/>
                </a:cubicBezTo>
                <a:cubicBezTo>
                  <a:pt x="21" y="39"/>
                  <a:pt x="21" y="39"/>
                  <a:pt x="21" y="39"/>
                </a:cubicBezTo>
                <a:lnTo>
                  <a:pt x="25" y="42"/>
                </a:lnTo>
                <a:close/>
                <a:moveTo>
                  <a:pt x="35" y="49"/>
                </a:moveTo>
                <a:cubicBezTo>
                  <a:pt x="37" y="49"/>
                  <a:pt x="37" y="49"/>
                  <a:pt x="37" y="49"/>
                </a:cubicBezTo>
                <a:cubicBezTo>
                  <a:pt x="42" y="46"/>
                  <a:pt x="42" y="46"/>
                  <a:pt x="42" y="46"/>
                </a:cubicBezTo>
                <a:cubicBezTo>
                  <a:pt x="30" y="46"/>
                  <a:pt x="30" y="46"/>
                  <a:pt x="30" y="46"/>
                </a:cubicBezTo>
                <a:lnTo>
                  <a:pt x="35" y="49"/>
                </a:lnTo>
                <a:close/>
                <a:moveTo>
                  <a:pt x="15" y="35"/>
                </a:moveTo>
                <a:cubicBezTo>
                  <a:pt x="16" y="35"/>
                  <a:pt x="16" y="35"/>
                  <a:pt x="16" y="35"/>
                </a:cubicBezTo>
                <a:cubicBezTo>
                  <a:pt x="56" y="35"/>
                  <a:pt x="56" y="35"/>
                  <a:pt x="56" y="35"/>
                </a:cubicBezTo>
                <a:cubicBezTo>
                  <a:pt x="57" y="35"/>
                  <a:pt x="57" y="35"/>
                  <a:pt x="57" y="35"/>
                </a:cubicBezTo>
                <a:cubicBezTo>
                  <a:pt x="57" y="32"/>
                  <a:pt x="57" y="32"/>
                  <a:pt x="57" y="32"/>
                </a:cubicBezTo>
                <a:cubicBezTo>
                  <a:pt x="15" y="32"/>
                  <a:pt x="15" y="32"/>
                  <a:pt x="15" y="32"/>
                </a:cubicBezTo>
                <a:lnTo>
                  <a:pt x="15" y="35"/>
                </a:lnTo>
                <a:close/>
                <a:moveTo>
                  <a:pt x="70" y="22"/>
                </a:moveTo>
                <a:cubicBezTo>
                  <a:pt x="38" y="1"/>
                  <a:pt x="38" y="1"/>
                  <a:pt x="38" y="1"/>
                </a:cubicBezTo>
                <a:cubicBezTo>
                  <a:pt x="37" y="0"/>
                  <a:pt x="35" y="0"/>
                  <a:pt x="33" y="1"/>
                </a:cubicBezTo>
                <a:cubicBezTo>
                  <a:pt x="2" y="22"/>
                  <a:pt x="2" y="22"/>
                  <a:pt x="2" y="22"/>
                </a:cubicBezTo>
                <a:cubicBezTo>
                  <a:pt x="1" y="23"/>
                  <a:pt x="0" y="24"/>
                  <a:pt x="0" y="26"/>
                </a:cubicBezTo>
                <a:cubicBezTo>
                  <a:pt x="0" y="66"/>
                  <a:pt x="0" y="66"/>
                  <a:pt x="0" y="66"/>
                </a:cubicBezTo>
                <a:cubicBezTo>
                  <a:pt x="0" y="68"/>
                  <a:pt x="2" y="70"/>
                  <a:pt x="5" y="70"/>
                </a:cubicBezTo>
                <a:cubicBezTo>
                  <a:pt x="67" y="70"/>
                  <a:pt x="67" y="70"/>
                  <a:pt x="67" y="70"/>
                </a:cubicBezTo>
                <a:cubicBezTo>
                  <a:pt x="70" y="70"/>
                  <a:pt x="72" y="68"/>
                  <a:pt x="72" y="66"/>
                </a:cubicBezTo>
                <a:cubicBezTo>
                  <a:pt x="72" y="26"/>
                  <a:pt x="72" y="26"/>
                  <a:pt x="72" y="26"/>
                </a:cubicBezTo>
                <a:cubicBezTo>
                  <a:pt x="72" y="24"/>
                  <a:pt x="71" y="23"/>
                  <a:pt x="70" y="22"/>
                </a:cubicBezTo>
                <a:close/>
                <a:moveTo>
                  <a:pt x="67" y="32"/>
                </a:moveTo>
                <a:cubicBezTo>
                  <a:pt x="36" y="53"/>
                  <a:pt x="36" y="53"/>
                  <a:pt x="36" y="53"/>
                </a:cubicBezTo>
                <a:cubicBezTo>
                  <a:pt x="5" y="32"/>
                  <a:pt x="5" y="32"/>
                  <a:pt x="5" y="32"/>
                </a:cubicBezTo>
                <a:cubicBezTo>
                  <a:pt x="5" y="28"/>
                  <a:pt x="5" y="28"/>
                  <a:pt x="5" y="28"/>
                </a:cubicBezTo>
                <a:cubicBezTo>
                  <a:pt x="5" y="27"/>
                  <a:pt x="6" y="26"/>
                  <a:pt x="7" y="26"/>
                </a:cubicBezTo>
                <a:cubicBezTo>
                  <a:pt x="65" y="26"/>
                  <a:pt x="65" y="26"/>
                  <a:pt x="65" y="26"/>
                </a:cubicBezTo>
                <a:cubicBezTo>
                  <a:pt x="66" y="26"/>
                  <a:pt x="67" y="27"/>
                  <a:pt x="67" y="28"/>
                </a:cubicBezTo>
                <a:lnTo>
                  <a:pt x="67" y="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684">
            <a:extLst>
              <a:ext uri="{FF2B5EF4-FFF2-40B4-BE49-F238E27FC236}">
                <a16:creationId xmlns:a16="http://schemas.microsoft.com/office/drawing/2014/main" id="{4E527964-BB8D-42FC-8972-3B7C3F7A39AB}"/>
              </a:ext>
            </a:extLst>
          </p:cNvPr>
          <p:cNvSpPr>
            <a:spLocks noEditPoints="1"/>
          </p:cNvSpPr>
          <p:nvPr/>
        </p:nvSpPr>
        <p:spPr bwMode="auto">
          <a:xfrm>
            <a:off x="22249764" y="12224731"/>
            <a:ext cx="761853" cy="854511"/>
          </a:xfrm>
          <a:custGeom>
            <a:avLst/>
            <a:gdLst>
              <a:gd name="T0" fmla="*/ 71 w 74"/>
              <a:gd name="T1" fmla="*/ 3 h 83"/>
              <a:gd name="T2" fmla="*/ 62 w 74"/>
              <a:gd name="T3" fmla="*/ 3 h 83"/>
              <a:gd name="T4" fmla="*/ 60 w 74"/>
              <a:gd name="T5" fmla="*/ 0 h 83"/>
              <a:gd name="T6" fmla="*/ 16 w 74"/>
              <a:gd name="T7" fmla="*/ 0 h 83"/>
              <a:gd name="T8" fmla="*/ 13 w 74"/>
              <a:gd name="T9" fmla="*/ 3 h 83"/>
              <a:gd name="T10" fmla="*/ 2 w 74"/>
              <a:gd name="T11" fmla="*/ 3 h 83"/>
              <a:gd name="T12" fmla="*/ 0 w 74"/>
              <a:gd name="T13" fmla="*/ 6 h 83"/>
              <a:gd name="T14" fmla="*/ 0 w 74"/>
              <a:gd name="T15" fmla="*/ 16 h 83"/>
              <a:gd name="T16" fmla="*/ 33 w 74"/>
              <a:gd name="T17" fmla="*/ 47 h 83"/>
              <a:gd name="T18" fmla="*/ 33 w 74"/>
              <a:gd name="T19" fmla="*/ 64 h 83"/>
              <a:gd name="T20" fmla="*/ 19 w 74"/>
              <a:gd name="T21" fmla="*/ 67 h 83"/>
              <a:gd name="T22" fmla="*/ 18 w 74"/>
              <a:gd name="T23" fmla="*/ 69 h 83"/>
              <a:gd name="T24" fmla="*/ 18 w 74"/>
              <a:gd name="T25" fmla="*/ 71 h 83"/>
              <a:gd name="T26" fmla="*/ 16 w 74"/>
              <a:gd name="T27" fmla="*/ 73 h 83"/>
              <a:gd name="T28" fmla="*/ 13 w 74"/>
              <a:gd name="T29" fmla="*/ 76 h 83"/>
              <a:gd name="T30" fmla="*/ 13 w 74"/>
              <a:gd name="T31" fmla="*/ 80 h 83"/>
              <a:gd name="T32" fmla="*/ 16 w 74"/>
              <a:gd name="T33" fmla="*/ 83 h 83"/>
              <a:gd name="T34" fmla="*/ 57 w 74"/>
              <a:gd name="T35" fmla="*/ 83 h 83"/>
              <a:gd name="T36" fmla="*/ 60 w 74"/>
              <a:gd name="T37" fmla="*/ 80 h 83"/>
              <a:gd name="T38" fmla="*/ 60 w 74"/>
              <a:gd name="T39" fmla="*/ 76 h 83"/>
              <a:gd name="T40" fmla="*/ 57 w 74"/>
              <a:gd name="T41" fmla="*/ 73 h 83"/>
              <a:gd name="T42" fmla="*/ 55 w 74"/>
              <a:gd name="T43" fmla="*/ 71 h 83"/>
              <a:gd name="T44" fmla="*/ 55 w 74"/>
              <a:gd name="T45" fmla="*/ 69 h 83"/>
              <a:gd name="T46" fmla="*/ 54 w 74"/>
              <a:gd name="T47" fmla="*/ 67 h 83"/>
              <a:gd name="T48" fmla="*/ 41 w 74"/>
              <a:gd name="T49" fmla="*/ 64 h 83"/>
              <a:gd name="T50" fmla="*/ 41 w 74"/>
              <a:gd name="T51" fmla="*/ 47 h 83"/>
              <a:gd name="T52" fmla="*/ 74 w 74"/>
              <a:gd name="T53" fmla="*/ 16 h 83"/>
              <a:gd name="T54" fmla="*/ 74 w 74"/>
              <a:gd name="T55" fmla="*/ 6 h 83"/>
              <a:gd name="T56" fmla="*/ 71 w 74"/>
              <a:gd name="T57" fmla="*/ 3 h 83"/>
              <a:gd name="T58" fmla="*/ 4 w 74"/>
              <a:gd name="T59" fmla="*/ 14 h 83"/>
              <a:gd name="T60" fmla="*/ 4 w 74"/>
              <a:gd name="T61" fmla="*/ 11 h 83"/>
              <a:gd name="T62" fmla="*/ 7 w 74"/>
              <a:gd name="T63" fmla="*/ 8 h 83"/>
              <a:gd name="T64" fmla="*/ 14 w 74"/>
              <a:gd name="T65" fmla="*/ 8 h 83"/>
              <a:gd name="T66" fmla="*/ 18 w 74"/>
              <a:gd name="T67" fmla="*/ 31 h 83"/>
              <a:gd name="T68" fmla="*/ 4 w 74"/>
              <a:gd name="T69" fmla="*/ 14 h 83"/>
              <a:gd name="T70" fmla="*/ 69 w 74"/>
              <a:gd name="T71" fmla="*/ 14 h 83"/>
              <a:gd name="T72" fmla="*/ 55 w 74"/>
              <a:gd name="T73" fmla="*/ 31 h 83"/>
              <a:gd name="T74" fmla="*/ 59 w 74"/>
              <a:gd name="T75" fmla="*/ 8 h 83"/>
              <a:gd name="T76" fmla="*/ 66 w 74"/>
              <a:gd name="T77" fmla="*/ 8 h 83"/>
              <a:gd name="T78" fmla="*/ 69 w 74"/>
              <a:gd name="T79" fmla="*/ 11 h 83"/>
              <a:gd name="T80" fmla="*/ 69 w 74"/>
              <a:gd name="T81" fmla="*/ 1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83">
                <a:moveTo>
                  <a:pt x="71" y="3"/>
                </a:moveTo>
                <a:cubicBezTo>
                  <a:pt x="62" y="3"/>
                  <a:pt x="62" y="3"/>
                  <a:pt x="62" y="3"/>
                </a:cubicBezTo>
                <a:cubicBezTo>
                  <a:pt x="61" y="3"/>
                  <a:pt x="60" y="2"/>
                  <a:pt x="60" y="0"/>
                </a:cubicBezTo>
                <a:cubicBezTo>
                  <a:pt x="16" y="0"/>
                  <a:pt x="16" y="0"/>
                  <a:pt x="16" y="0"/>
                </a:cubicBezTo>
                <a:cubicBezTo>
                  <a:pt x="14" y="0"/>
                  <a:pt x="13" y="1"/>
                  <a:pt x="13" y="3"/>
                </a:cubicBezTo>
                <a:cubicBezTo>
                  <a:pt x="2" y="3"/>
                  <a:pt x="2" y="3"/>
                  <a:pt x="2" y="3"/>
                </a:cubicBezTo>
                <a:cubicBezTo>
                  <a:pt x="1" y="3"/>
                  <a:pt x="0" y="4"/>
                  <a:pt x="0" y="6"/>
                </a:cubicBezTo>
                <a:cubicBezTo>
                  <a:pt x="0" y="16"/>
                  <a:pt x="0" y="16"/>
                  <a:pt x="0" y="16"/>
                </a:cubicBezTo>
                <a:cubicBezTo>
                  <a:pt x="0" y="30"/>
                  <a:pt x="23" y="42"/>
                  <a:pt x="33" y="47"/>
                </a:cubicBezTo>
                <a:cubicBezTo>
                  <a:pt x="33" y="64"/>
                  <a:pt x="33" y="64"/>
                  <a:pt x="33" y="64"/>
                </a:cubicBezTo>
                <a:cubicBezTo>
                  <a:pt x="33" y="64"/>
                  <a:pt x="25" y="64"/>
                  <a:pt x="19" y="67"/>
                </a:cubicBezTo>
                <a:cubicBezTo>
                  <a:pt x="19" y="67"/>
                  <a:pt x="18" y="68"/>
                  <a:pt x="18" y="69"/>
                </a:cubicBezTo>
                <a:cubicBezTo>
                  <a:pt x="18" y="71"/>
                  <a:pt x="18" y="71"/>
                  <a:pt x="18" y="71"/>
                </a:cubicBezTo>
                <a:cubicBezTo>
                  <a:pt x="18" y="72"/>
                  <a:pt x="17" y="73"/>
                  <a:pt x="16" y="73"/>
                </a:cubicBezTo>
                <a:cubicBezTo>
                  <a:pt x="14" y="73"/>
                  <a:pt x="13" y="74"/>
                  <a:pt x="13" y="76"/>
                </a:cubicBezTo>
                <a:cubicBezTo>
                  <a:pt x="13" y="80"/>
                  <a:pt x="13" y="80"/>
                  <a:pt x="13" y="80"/>
                </a:cubicBezTo>
                <a:cubicBezTo>
                  <a:pt x="13" y="82"/>
                  <a:pt x="14" y="83"/>
                  <a:pt x="16" y="83"/>
                </a:cubicBezTo>
                <a:cubicBezTo>
                  <a:pt x="57" y="83"/>
                  <a:pt x="57" y="83"/>
                  <a:pt x="57" y="83"/>
                </a:cubicBezTo>
                <a:cubicBezTo>
                  <a:pt x="59" y="83"/>
                  <a:pt x="60" y="82"/>
                  <a:pt x="60" y="80"/>
                </a:cubicBezTo>
                <a:cubicBezTo>
                  <a:pt x="60" y="76"/>
                  <a:pt x="60" y="76"/>
                  <a:pt x="60" y="76"/>
                </a:cubicBezTo>
                <a:cubicBezTo>
                  <a:pt x="60" y="74"/>
                  <a:pt x="59" y="73"/>
                  <a:pt x="57" y="73"/>
                </a:cubicBezTo>
                <a:cubicBezTo>
                  <a:pt x="56" y="73"/>
                  <a:pt x="55" y="72"/>
                  <a:pt x="55" y="71"/>
                </a:cubicBezTo>
                <a:cubicBezTo>
                  <a:pt x="55" y="69"/>
                  <a:pt x="55" y="69"/>
                  <a:pt x="55" y="69"/>
                </a:cubicBezTo>
                <a:cubicBezTo>
                  <a:pt x="55" y="68"/>
                  <a:pt x="54" y="67"/>
                  <a:pt x="54" y="67"/>
                </a:cubicBezTo>
                <a:cubicBezTo>
                  <a:pt x="48" y="64"/>
                  <a:pt x="41" y="64"/>
                  <a:pt x="41" y="64"/>
                </a:cubicBezTo>
                <a:cubicBezTo>
                  <a:pt x="41" y="47"/>
                  <a:pt x="41" y="47"/>
                  <a:pt x="41" y="47"/>
                </a:cubicBezTo>
                <a:cubicBezTo>
                  <a:pt x="50" y="42"/>
                  <a:pt x="74" y="30"/>
                  <a:pt x="74" y="16"/>
                </a:cubicBezTo>
                <a:cubicBezTo>
                  <a:pt x="74" y="6"/>
                  <a:pt x="74" y="6"/>
                  <a:pt x="74" y="6"/>
                </a:cubicBezTo>
                <a:cubicBezTo>
                  <a:pt x="74" y="4"/>
                  <a:pt x="72" y="3"/>
                  <a:pt x="71" y="3"/>
                </a:cubicBezTo>
                <a:close/>
                <a:moveTo>
                  <a:pt x="4" y="14"/>
                </a:moveTo>
                <a:cubicBezTo>
                  <a:pt x="4" y="11"/>
                  <a:pt x="4" y="11"/>
                  <a:pt x="4" y="11"/>
                </a:cubicBezTo>
                <a:cubicBezTo>
                  <a:pt x="4" y="10"/>
                  <a:pt x="6" y="8"/>
                  <a:pt x="7" y="8"/>
                </a:cubicBezTo>
                <a:cubicBezTo>
                  <a:pt x="14" y="8"/>
                  <a:pt x="14" y="8"/>
                  <a:pt x="14" y="8"/>
                </a:cubicBezTo>
                <a:cubicBezTo>
                  <a:pt x="14" y="8"/>
                  <a:pt x="14" y="24"/>
                  <a:pt x="18" y="31"/>
                </a:cubicBezTo>
                <a:cubicBezTo>
                  <a:pt x="18" y="31"/>
                  <a:pt x="4" y="25"/>
                  <a:pt x="4" y="14"/>
                </a:cubicBezTo>
                <a:close/>
                <a:moveTo>
                  <a:pt x="69" y="14"/>
                </a:moveTo>
                <a:cubicBezTo>
                  <a:pt x="69" y="25"/>
                  <a:pt x="55" y="31"/>
                  <a:pt x="55" y="31"/>
                </a:cubicBezTo>
                <a:cubicBezTo>
                  <a:pt x="59" y="24"/>
                  <a:pt x="59" y="8"/>
                  <a:pt x="59" y="8"/>
                </a:cubicBezTo>
                <a:cubicBezTo>
                  <a:pt x="66" y="8"/>
                  <a:pt x="66" y="8"/>
                  <a:pt x="66" y="8"/>
                </a:cubicBezTo>
                <a:cubicBezTo>
                  <a:pt x="67" y="8"/>
                  <a:pt x="69" y="10"/>
                  <a:pt x="69" y="11"/>
                </a:cubicBezTo>
                <a:lnTo>
                  <a:pt x="69"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657">
            <a:extLst>
              <a:ext uri="{FF2B5EF4-FFF2-40B4-BE49-F238E27FC236}">
                <a16:creationId xmlns:a16="http://schemas.microsoft.com/office/drawing/2014/main" id="{798541F5-8F9B-4BA7-AAEB-919BF416551D}"/>
              </a:ext>
            </a:extLst>
          </p:cNvPr>
          <p:cNvSpPr>
            <a:spLocks/>
          </p:cNvSpPr>
          <p:nvPr/>
        </p:nvSpPr>
        <p:spPr bwMode="auto">
          <a:xfrm>
            <a:off x="506058" y="3669324"/>
            <a:ext cx="3778381" cy="3912220"/>
          </a:xfrm>
          <a:custGeom>
            <a:avLst/>
            <a:gdLst>
              <a:gd name="T0" fmla="*/ 367 w 367"/>
              <a:gd name="T1" fmla="*/ 190 h 380"/>
              <a:gd name="T2" fmla="*/ 367 w 367"/>
              <a:gd name="T3" fmla="*/ 191 h 380"/>
              <a:gd name="T4" fmla="*/ 366 w 367"/>
              <a:gd name="T5" fmla="*/ 193 h 380"/>
              <a:gd name="T6" fmla="*/ 366 w 367"/>
              <a:gd name="T7" fmla="*/ 194 h 380"/>
              <a:gd name="T8" fmla="*/ 366 w 367"/>
              <a:gd name="T9" fmla="*/ 194 h 380"/>
              <a:gd name="T10" fmla="*/ 350 w 367"/>
              <a:gd name="T11" fmla="*/ 206 h 380"/>
              <a:gd name="T12" fmla="*/ 308 w 367"/>
              <a:gd name="T13" fmla="*/ 213 h 380"/>
              <a:gd name="T14" fmla="*/ 255 w 367"/>
              <a:gd name="T15" fmla="*/ 211 h 380"/>
              <a:gd name="T16" fmla="*/ 222 w 367"/>
              <a:gd name="T17" fmla="*/ 254 h 380"/>
              <a:gd name="T18" fmla="*/ 229 w 367"/>
              <a:gd name="T19" fmla="*/ 254 h 380"/>
              <a:gd name="T20" fmla="*/ 239 w 367"/>
              <a:gd name="T21" fmla="*/ 264 h 380"/>
              <a:gd name="T22" fmla="*/ 229 w 367"/>
              <a:gd name="T23" fmla="*/ 274 h 380"/>
              <a:gd name="T24" fmla="*/ 206 w 367"/>
              <a:gd name="T25" fmla="*/ 274 h 380"/>
              <a:gd name="T26" fmla="*/ 180 w 367"/>
              <a:gd name="T27" fmla="*/ 307 h 380"/>
              <a:gd name="T28" fmla="*/ 197 w 367"/>
              <a:gd name="T29" fmla="*/ 307 h 380"/>
              <a:gd name="T30" fmla="*/ 207 w 367"/>
              <a:gd name="T31" fmla="*/ 317 h 380"/>
              <a:gd name="T32" fmla="*/ 197 w 367"/>
              <a:gd name="T33" fmla="*/ 327 h 380"/>
              <a:gd name="T34" fmla="*/ 165 w 367"/>
              <a:gd name="T35" fmla="*/ 327 h 380"/>
              <a:gd name="T36" fmla="*/ 123 w 367"/>
              <a:gd name="T37" fmla="*/ 380 h 380"/>
              <a:gd name="T38" fmla="*/ 105 w 367"/>
              <a:gd name="T39" fmla="*/ 369 h 380"/>
              <a:gd name="T40" fmla="*/ 181 w 367"/>
              <a:gd name="T41" fmla="*/ 209 h 380"/>
              <a:gd name="T42" fmla="*/ 58 w 367"/>
              <a:gd name="T43" fmla="*/ 206 h 380"/>
              <a:gd name="T44" fmla="*/ 23 w 367"/>
              <a:gd name="T45" fmla="*/ 249 h 380"/>
              <a:gd name="T46" fmla="*/ 0 w 367"/>
              <a:gd name="T47" fmla="*/ 249 h 380"/>
              <a:gd name="T48" fmla="*/ 19 w 367"/>
              <a:gd name="T49" fmla="*/ 190 h 380"/>
              <a:gd name="T50" fmla="*/ 0 w 367"/>
              <a:gd name="T51" fmla="*/ 131 h 380"/>
              <a:gd name="T52" fmla="*/ 23 w 367"/>
              <a:gd name="T53" fmla="*/ 131 h 380"/>
              <a:gd name="T54" fmla="*/ 58 w 367"/>
              <a:gd name="T55" fmla="*/ 174 h 380"/>
              <a:gd name="T56" fmla="*/ 181 w 367"/>
              <a:gd name="T57" fmla="*/ 171 h 380"/>
              <a:gd name="T58" fmla="*/ 105 w 367"/>
              <a:gd name="T59" fmla="*/ 11 h 380"/>
              <a:gd name="T60" fmla="*/ 123 w 367"/>
              <a:gd name="T61" fmla="*/ 0 h 380"/>
              <a:gd name="T62" fmla="*/ 165 w 367"/>
              <a:gd name="T63" fmla="*/ 53 h 380"/>
              <a:gd name="T64" fmla="*/ 197 w 367"/>
              <a:gd name="T65" fmla="*/ 53 h 380"/>
              <a:gd name="T66" fmla="*/ 207 w 367"/>
              <a:gd name="T67" fmla="*/ 63 h 380"/>
              <a:gd name="T68" fmla="*/ 197 w 367"/>
              <a:gd name="T69" fmla="*/ 73 h 380"/>
              <a:gd name="T70" fmla="*/ 180 w 367"/>
              <a:gd name="T71" fmla="*/ 73 h 380"/>
              <a:gd name="T72" fmla="*/ 206 w 367"/>
              <a:gd name="T73" fmla="*/ 106 h 380"/>
              <a:gd name="T74" fmla="*/ 229 w 367"/>
              <a:gd name="T75" fmla="*/ 106 h 380"/>
              <a:gd name="T76" fmla="*/ 239 w 367"/>
              <a:gd name="T77" fmla="*/ 116 h 380"/>
              <a:gd name="T78" fmla="*/ 229 w 367"/>
              <a:gd name="T79" fmla="*/ 126 h 380"/>
              <a:gd name="T80" fmla="*/ 222 w 367"/>
              <a:gd name="T81" fmla="*/ 126 h 380"/>
              <a:gd name="T82" fmla="*/ 255 w 367"/>
              <a:gd name="T83" fmla="*/ 169 h 380"/>
              <a:gd name="T84" fmla="*/ 308 w 367"/>
              <a:gd name="T85" fmla="*/ 167 h 380"/>
              <a:gd name="T86" fmla="*/ 350 w 367"/>
              <a:gd name="T87" fmla="*/ 174 h 380"/>
              <a:gd name="T88" fmla="*/ 366 w 367"/>
              <a:gd name="T89" fmla="*/ 186 h 380"/>
              <a:gd name="T90" fmla="*/ 366 w 367"/>
              <a:gd name="T91" fmla="*/ 186 h 380"/>
              <a:gd name="T92" fmla="*/ 366 w 367"/>
              <a:gd name="T93" fmla="*/ 187 h 380"/>
              <a:gd name="T94" fmla="*/ 367 w 367"/>
              <a:gd name="T95" fmla="*/ 189 h 380"/>
              <a:gd name="T96" fmla="*/ 367 w 367"/>
              <a:gd name="T97" fmla="*/ 1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380">
                <a:moveTo>
                  <a:pt x="367" y="190"/>
                </a:moveTo>
                <a:cubicBezTo>
                  <a:pt x="367" y="190"/>
                  <a:pt x="367" y="191"/>
                  <a:pt x="367" y="191"/>
                </a:cubicBezTo>
                <a:cubicBezTo>
                  <a:pt x="367" y="192"/>
                  <a:pt x="367" y="193"/>
                  <a:pt x="366" y="193"/>
                </a:cubicBezTo>
                <a:cubicBezTo>
                  <a:pt x="366" y="194"/>
                  <a:pt x="366" y="194"/>
                  <a:pt x="366" y="194"/>
                </a:cubicBezTo>
                <a:cubicBezTo>
                  <a:pt x="366" y="194"/>
                  <a:pt x="366" y="194"/>
                  <a:pt x="366" y="194"/>
                </a:cubicBezTo>
                <a:cubicBezTo>
                  <a:pt x="364" y="199"/>
                  <a:pt x="358" y="203"/>
                  <a:pt x="350" y="206"/>
                </a:cubicBezTo>
                <a:cubicBezTo>
                  <a:pt x="339" y="211"/>
                  <a:pt x="324" y="213"/>
                  <a:pt x="308" y="213"/>
                </a:cubicBezTo>
                <a:cubicBezTo>
                  <a:pt x="255" y="211"/>
                  <a:pt x="255" y="211"/>
                  <a:pt x="255" y="211"/>
                </a:cubicBezTo>
                <a:cubicBezTo>
                  <a:pt x="222" y="254"/>
                  <a:pt x="222" y="254"/>
                  <a:pt x="222" y="254"/>
                </a:cubicBezTo>
                <a:cubicBezTo>
                  <a:pt x="229" y="254"/>
                  <a:pt x="229" y="254"/>
                  <a:pt x="229" y="254"/>
                </a:cubicBezTo>
                <a:cubicBezTo>
                  <a:pt x="235" y="254"/>
                  <a:pt x="239" y="259"/>
                  <a:pt x="239" y="264"/>
                </a:cubicBezTo>
                <a:cubicBezTo>
                  <a:pt x="239" y="270"/>
                  <a:pt x="235" y="274"/>
                  <a:pt x="229" y="274"/>
                </a:cubicBezTo>
                <a:cubicBezTo>
                  <a:pt x="206" y="274"/>
                  <a:pt x="206" y="274"/>
                  <a:pt x="206" y="274"/>
                </a:cubicBezTo>
                <a:cubicBezTo>
                  <a:pt x="180" y="307"/>
                  <a:pt x="180" y="307"/>
                  <a:pt x="180" y="307"/>
                </a:cubicBezTo>
                <a:cubicBezTo>
                  <a:pt x="197" y="307"/>
                  <a:pt x="197" y="307"/>
                  <a:pt x="197" y="307"/>
                </a:cubicBezTo>
                <a:cubicBezTo>
                  <a:pt x="202" y="307"/>
                  <a:pt x="207" y="311"/>
                  <a:pt x="207" y="317"/>
                </a:cubicBezTo>
                <a:cubicBezTo>
                  <a:pt x="207" y="322"/>
                  <a:pt x="202" y="327"/>
                  <a:pt x="197" y="327"/>
                </a:cubicBezTo>
                <a:cubicBezTo>
                  <a:pt x="165" y="327"/>
                  <a:pt x="165" y="327"/>
                  <a:pt x="165" y="327"/>
                </a:cubicBezTo>
                <a:cubicBezTo>
                  <a:pt x="123" y="380"/>
                  <a:pt x="123" y="380"/>
                  <a:pt x="123" y="380"/>
                </a:cubicBezTo>
                <a:cubicBezTo>
                  <a:pt x="105" y="369"/>
                  <a:pt x="105" y="369"/>
                  <a:pt x="105" y="369"/>
                </a:cubicBezTo>
                <a:cubicBezTo>
                  <a:pt x="181" y="209"/>
                  <a:pt x="181" y="209"/>
                  <a:pt x="181" y="209"/>
                </a:cubicBezTo>
                <a:cubicBezTo>
                  <a:pt x="58" y="206"/>
                  <a:pt x="58" y="206"/>
                  <a:pt x="58" y="206"/>
                </a:cubicBezTo>
                <a:cubicBezTo>
                  <a:pt x="23" y="249"/>
                  <a:pt x="23" y="249"/>
                  <a:pt x="23" y="249"/>
                </a:cubicBezTo>
                <a:cubicBezTo>
                  <a:pt x="0" y="249"/>
                  <a:pt x="0" y="249"/>
                  <a:pt x="0" y="249"/>
                </a:cubicBezTo>
                <a:cubicBezTo>
                  <a:pt x="19" y="190"/>
                  <a:pt x="19" y="190"/>
                  <a:pt x="19" y="190"/>
                </a:cubicBezTo>
                <a:cubicBezTo>
                  <a:pt x="0" y="131"/>
                  <a:pt x="0" y="131"/>
                  <a:pt x="0" y="131"/>
                </a:cubicBezTo>
                <a:cubicBezTo>
                  <a:pt x="23" y="131"/>
                  <a:pt x="23" y="131"/>
                  <a:pt x="23" y="131"/>
                </a:cubicBezTo>
                <a:cubicBezTo>
                  <a:pt x="58" y="174"/>
                  <a:pt x="58" y="174"/>
                  <a:pt x="58" y="174"/>
                </a:cubicBezTo>
                <a:cubicBezTo>
                  <a:pt x="181" y="171"/>
                  <a:pt x="181" y="171"/>
                  <a:pt x="181" y="171"/>
                </a:cubicBezTo>
                <a:cubicBezTo>
                  <a:pt x="105" y="11"/>
                  <a:pt x="105" y="11"/>
                  <a:pt x="105" y="11"/>
                </a:cubicBezTo>
                <a:cubicBezTo>
                  <a:pt x="123" y="0"/>
                  <a:pt x="123" y="0"/>
                  <a:pt x="123" y="0"/>
                </a:cubicBezTo>
                <a:cubicBezTo>
                  <a:pt x="165" y="53"/>
                  <a:pt x="165" y="53"/>
                  <a:pt x="165" y="53"/>
                </a:cubicBezTo>
                <a:cubicBezTo>
                  <a:pt x="197" y="53"/>
                  <a:pt x="197" y="53"/>
                  <a:pt x="197" y="53"/>
                </a:cubicBezTo>
                <a:cubicBezTo>
                  <a:pt x="202" y="53"/>
                  <a:pt x="207" y="58"/>
                  <a:pt x="207" y="63"/>
                </a:cubicBezTo>
                <a:cubicBezTo>
                  <a:pt x="207" y="69"/>
                  <a:pt x="202" y="73"/>
                  <a:pt x="197" y="73"/>
                </a:cubicBezTo>
                <a:cubicBezTo>
                  <a:pt x="180" y="73"/>
                  <a:pt x="180" y="73"/>
                  <a:pt x="180" y="73"/>
                </a:cubicBezTo>
                <a:cubicBezTo>
                  <a:pt x="206" y="106"/>
                  <a:pt x="206" y="106"/>
                  <a:pt x="206" y="106"/>
                </a:cubicBezTo>
                <a:cubicBezTo>
                  <a:pt x="229" y="106"/>
                  <a:pt x="229" y="106"/>
                  <a:pt x="229" y="106"/>
                </a:cubicBezTo>
                <a:cubicBezTo>
                  <a:pt x="235" y="106"/>
                  <a:pt x="239" y="110"/>
                  <a:pt x="239" y="116"/>
                </a:cubicBezTo>
                <a:cubicBezTo>
                  <a:pt x="239" y="121"/>
                  <a:pt x="235" y="126"/>
                  <a:pt x="229" y="126"/>
                </a:cubicBezTo>
                <a:cubicBezTo>
                  <a:pt x="222" y="126"/>
                  <a:pt x="222" y="126"/>
                  <a:pt x="222" y="126"/>
                </a:cubicBezTo>
                <a:cubicBezTo>
                  <a:pt x="255" y="169"/>
                  <a:pt x="255" y="169"/>
                  <a:pt x="255" y="169"/>
                </a:cubicBezTo>
                <a:cubicBezTo>
                  <a:pt x="308" y="167"/>
                  <a:pt x="308" y="167"/>
                  <a:pt x="308" y="167"/>
                </a:cubicBezTo>
                <a:cubicBezTo>
                  <a:pt x="324" y="167"/>
                  <a:pt x="339" y="169"/>
                  <a:pt x="350" y="174"/>
                </a:cubicBezTo>
                <a:cubicBezTo>
                  <a:pt x="358" y="177"/>
                  <a:pt x="364" y="181"/>
                  <a:pt x="366" y="186"/>
                </a:cubicBezTo>
                <a:cubicBezTo>
                  <a:pt x="366" y="186"/>
                  <a:pt x="366" y="186"/>
                  <a:pt x="366" y="186"/>
                </a:cubicBezTo>
                <a:cubicBezTo>
                  <a:pt x="366" y="187"/>
                  <a:pt x="366" y="187"/>
                  <a:pt x="366" y="187"/>
                </a:cubicBezTo>
                <a:cubicBezTo>
                  <a:pt x="367" y="187"/>
                  <a:pt x="367" y="188"/>
                  <a:pt x="367" y="189"/>
                </a:cubicBezTo>
                <a:cubicBezTo>
                  <a:pt x="367" y="189"/>
                  <a:pt x="367" y="190"/>
                  <a:pt x="367" y="19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TextBox 105">
            <a:extLst>
              <a:ext uri="{FF2B5EF4-FFF2-40B4-BE49-F238E27FC236}">
                <a16:creationId xmlns:a16="http://schemas.microsoft.com/office/drawing/2014/main" id="{A6667B63-01FA-4E37-8585-6BFFCEC1EE5E}"/>
              </a:ext>
            </a:extLst>
          </p:cNvPr>
          <p:cNvSpPr txBox="1">
            <a:spLocks/>
          </p:cNvSpPr>
          <p:nvPr/>
        </p:nvSpPr>
        <p:spPr>
          <a:xfrm>
            <a:off x="4917319" y="7028634"/>
            <a:ext cx="4195903" cy="492443"/>
          </a:xfrm>
          <a:prstGeom prst="rect">
            <a:avLst/>
          </a:prstGeom>
          <a:noFill/>
        </p:spPr>
        <p:txBody>
          <a:bodyPr wrap="square" lIns="0" tIns="0" rIns="0" bIns="0" rtlCol="0">
            <a:spAutoFit/>
          </a:bodyPr>
          <a:lstStyle/>
          <a:p>
            <a:pPr algn="ctr"/>
            <a:r>
              <a:rPr lang="en-US" sz="3200" b="1" dirty="0">
                <a:solidFill>
                  <a:schemeClr val="tx1">
                    <a:lumMod val="85000"/>
                    <a:lumOff val="15000"/>
                  </a:schemeClr>
                </a:solidFill>
              </a:rPr>
              <a:t>GOOD TO GREAT</a:t>
            </a:r>
          </a:p>
        </p:txBody>
      </p:sp>
      <p:sp>
        <p:nvSpPr>
          <p:cNvPr id="107" name="TextBox 106">
            <a:extLst>
              <a:ext uri="{FF2B5EF4-FFF2-40B4-BE49-F238E27FC236}">
                <a16:creationId xmlns:a16="http://schemas.microsoft.com/office/drawing/2014/main" id="{5514E4FF-F95D-4AAC-B1B5-EA6E6E7A9582}"/>
              </a:ext>
            </a:extLst>
          </p:cNvPr>
          <p:cNvSpPr txBox="1">
            <a:spLocks/>
          </p:cNvSpPr>
          <p:nvPr/>
        </p:nvSpPr>
        <p:spPr>
          <a:xfrm>
            <a:off x="12723742" y="7028634"/>
            <a:ext cx="4195903" cy="492443"/>
          </a:xfrm>
          <a:prstGeom prst="rect">
            <a:avLst/>
          </a:prstGeom>
          <a:noFill/>
        </p:spPr>
        <p:txBody>
          <a:bodyPr wrap="square" lIns="0" tIns="0" rIns="0" bIns="0" rtlCol="0">
            <a:spAutoFit/>
          </a:bodyPr>
          <a:lstStyle/>
          <a:p>
            <a:pPr algn="ctr"/>
            <a:r>
              <a:rPr lang="en-US" sz="3200" b="1" dirty="0">
                <a:solidFill>
                  <a:schemeClr val="tx1">
                    <a:lumMod val="85000"/>
                    <a:lumOff val="15000"/>
                  </a:schemeClr>
                </a:solidFill>
              </a:rPr>
              <a:t>GOOD TO GREAT</a:t>
            </a:r>
          </a:p>
        </p:txBody>
      </p:sp>
      <p:sp>
        <p:nvSpPr>
          <p:cNvPr id="108" name="TextBox 107">
            <a:extLst>
              <a:ext uri="{FF2B5EF4-FFF2-40B4-BE49-F238E27FC236}">
                <a16:creationId xmlns:a16="http://schemas.microsoft.com/office/drawing/2014/main" id="{F703C588-2DED-4A45-81B8-D545E0C766ED}"/>
              </a:ext>
            </a:extLst>
          </p:cNvPr>
          <p:cNvSpPr txBox="1">
            <a:spLocks/>
          </p:cNvSpPr>
          <p:nvPr/>
        </p:nvSpPr>
        <p:spPr>
          <a:xfrm>
            <a:off x="20530165" y="7028634"/>
            <a:ext cx="4195903" cy="492443"/>
          </a:xfrm>
          <a:prstGeom prst="rect">
            <a:avLst/>
          </a:prstGeom>
          <a:noFill/>
        </p:spPr>
        <p:txBody>
          <a:bodyPr wrap="square" lIns="0" tIns="0" rIns="0" bIns="0" rtlCol="0">
            <a:spAutoFit/>
          </a:bodyPr>
          <a:lstStyle/>
          <a:p>
            <a:pPr algn="ctr"/>
            <a:r>
              <a:rPr lang="en-US" sz="3200" b="1" dirty="0">
                <a:solidFill>
                  <a:schemeClr val="tx1">
                    <a:lumMod val="85000"/>
                    <a:lumOff val="15000"/>
                  </a:schemeClr>
                </a:solidFill>
              </a:rPr>
              <a:t>GOOD TO GREAT</a:t>
            </a:r>
          </a:p>
        </p:txBody>
      </p:sp>
      <p:sp>
        <p:nvSpPr>
          <p:cNvPr id="109" name="TextBox 108">
            <a:extLst>
              <a:ext uri="{FF2B5EF4-FFF2-40B4-BE49-F238E27FC236}">
                <a16:creationId xmlns:a16="http://schemas.microsoft.com/office/drawing/2014/main" id="{C8FE7711-6C08-46F0-B770-3F3B10A12996}"/>
              </a:ext>
            </a:extLst>
          </p:cNvPr>
          <p:cNvSpPr txBox="1">
            <a:spLocks/>
          </p:cNvSpPr>
          <p:nvPr/>
        </p:nvSpPr>
        <p:spPr>
          <a:xfrm>
            <a:off x="4917319" y="14079866"/>
            <a:ext cx="4195903" cy="492443"/>
          </a:xfrm>
          <a:prstGeom prst="rect">
            <a:avLst/>
          </a:prstGeom>
          <a:noFill/>
        </p:spPr>
        <p:txBody>
          <a:bodyPr wrap="square" lIns="0" tIns="0" rIns="0" bIns="0" rtlCol="0">
            <a:spAutoFit/>
          </a:bodyPr>
          <a:lstStyle/>
          <a:p>
            <a:pPr algn="ctr"/>
            <a:r>
              <a:rPr lang="en-US" sz="3200" b="1" dirty="0">
                <a:solidFill>
                  <a:schemeClr val="tx1">
                    <a:lumMod val="85000"/>
                    <a:lumOff val="15000"/>
                  </a:schemeClr>
                </a:solidFill>
              </a:rPr>
              <a:t>GOOD TO GREAT</a:t>
            </a:r>
          </a:p>
        </p:txBody>
      </p:sp>
      <p:sp>
        <p:nvSpPr>
          <p:cNvPr id="110" name="TextBox 109">
            <a:extLst>
              <a:ext uri="{FF2B5EF4-FFF2-40B4-BE49-F238E27FC236}">
                <a16:creationId xmlns:a16="http://schemas.microsoft.com/office/drawing/2014/main" id="{922B1158-EEB9-4A64-B158-BA57B1B72E21}"/>
              </a:ext>
            </a:extLst>
          </p:cNvPr>
          <p:cNvSpPr txBox="1">
            <a:spLocks/>
          </p:cNvSpPr>
          <p:nvPr/>
        </p:nvSpPr>
        <p:spPr>
          <a:xfrm>
            <a:off x="12723742" y="14079866"/>
            <a:ext cx="4195903" cy="492443"/>
          </a:xfrm>
          <a:prstGeom prst="rect">
            <a:avLst/>
          </a:prstGeom>
          <a:noFill/>
        </p:spPr>
        <p:txBody>
          <a:bodyPr wrap="square" lIns="0" tIns="0" rIns="0" bIns="0" rtlCol="0">
            <a:spAutoFit/>
          </a:bodyPr>
          <a:lstStyle/>
          <a:p>
            <a:pPr algn="ctr"/>
            <a:r>
              <a:rPr lang="en-US" sz="3200" b="1" dirty="0">
                <a:solidFill>
                  <a:schemeClr val="tx1">
                    <a:lumMod val="85000"/>
                    <a:lumOff val="15000"/>
                  </a:schemeClr>
                </a:solidFill>
              </a:rPr>
              <a:t>GOOD TO GREAT</a:t>
            </a:r>
          </a:p>
        </p:txBody>
      </p:sp>
      <p:sp>
        <p:nvSpPr>
          <p:cNvPr id="111" name="TextBox 110">
            <a:extLst>
              <a:ext uri="{FF2B5EF4-FFF2-40B4-BE49-F238E27FC236}">
                <a16:creationId xmlns:a16="http://schemas.microsoft.com/office/drawing/2014/main" id="{688726EB-ED70-48CF-859A-20A89AAA66D7}"/>
              </a:ext>
            </a:extLst>
          </p:cNvPr>
          <p:cNvSpPr txBox="1">
            <a:spLocks/>
          </p:cNvSpPr>
          <p:nvPr/>
        </p:nvSpPr>
        <p:spPr>
          <a:xfrm>
            <a:off x="20530165" y="14079866"/>
            <a:ext cx="4195903" cy="492443"/>
          </a:xfrm>
          <a:prstGeom prst="rect">
            <a:avLst/>
          </a:prstGeom>
          <a:noFill/>
        </p:spPr>
        <p:txBody>
          <a:bodyPr wrap="square" lIns="0" tIns="0" rIns="0" bIns="0" rtlCol="0">
            <a:spAutoFit/>
          </a:bodyPr>
          <a:lstStyle/>
          <a:p>
            <a:pPr algn="ctr"/>
            <a:r>
              <a:rPr lang="en-US" sz="3200" b="1" dirty="0">
                <a:solidFill>
                  <a:schemeClr val="tx1">
                    <a:lumMod val="85000"/>
                    <a:lumOff val="15000"/>
                  </a:schemeClr>
                </a:solidFill>
              </a:rPr>
              <a:t>GOOD TO GREAT</a:t>
            </a:r>
          </a:p>
        </p:txBody>
      </p:sp>
      <p:sp>
        <p:nvSpPr>
          <p:cNvPr id="113" name="Rectangle 112">
            <a:extLst>
              <a:ext uri="{FF2B5EF4-FFF2-40B4-BE49-F238E27FC236}">
                <a16:creationId xmlns:a16="http://schemas.microsoft.com/office/drawing/2014/main" id="{C1B11536-B7F6-4D93-90DD-1F09498801A7}"/>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41" name="Freeform: Shape 40">
            <a:extLst>
              <a:ext uri="{FF2B5EF4-FFF2-40B4-BE49-F238E27FC236}">
                <a16:creationId xmlns:a16="http://schemas.microsoft.com/office/drawing/2014/main" id="{1F240FC2-CC79-4BE7-AC5F-C5EEB89F70F4}"/>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782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158A0-255C-40A3-82DC-BBBD8F858B65}"/>
              </a:ext>
            </a:extLst>
          </p:cNvPr>
          <p:cNvSpPr>
            <a:spLocks noGrp="1"/>
          </p:cNvSpPr>
          <p:nvPr>
            <p:ph type="sldNum" sz="quarter" idx="4"/>
          </p:nvPr>
        </p:nvSpPr>
        <p:spPr/>
        <p:txBody>
          <a:bodyPr/>
          <a:lstStyle/>
          <a:p>
            <a:fld id="{92B485D1-D61A-494D-A8A9-04DC541B8AAB}" type="slidenum">
              <a:rPr lang="en-US" smtClean="0"/>
              <a:pPr/>
              <a:t>19</a:t>
            </a:fld>
            <a:endParaRPr lang="en-US" dirty="0"/>
          </a:p>
        </p:txBody>
      </p:sp>
      <p:sp>
        <p:nvSpPr>
          <p:cNvPr id="3" name="Footer Placeholder 2">
            <a:extLst>
              <a:ext uri="{FF2B5EF4-FFF2-40B4-BE49-F238E27FC236}">
                <a16:creationId xmlns:a16="http://schemas.microsoft.com/office/drawing/2014/main" id="{D20B8525-711A-45F1-BBB3-25957C4CCABA}"/>
              </a:ext>
            </a:extLst>
          </p:cNvPr>
          <p:cNvSpPr>
            <a:spLocks noGrp="1"/>
          </p:cNvSpPr>
          <p:nvPr>
            <p:ph type="ftr" sz="quarter" idx="3"/>
          </p:nvPr>
        </p:nvSpPr>
        <p:spPr/>
        <p:txBody>
          <a:bodyPr/>
          <a:lstStyle/>
          <a:p>
            <a:r>
              <a:rPr lang="en-US"/>
              <a:t>EDUCAT.COM</a:t>
            </a:r>
            <a:endParaRPr lang="en-US" dirty="0"/>
          </a:p>
        </p:txBody>
      </p:sp>
      <p:grpSp>
        <p:nvGrpSpPr>
          <p:cNvPr id="11" name="Group 10">
            <a:extLst>
              <a:ext uri="{FF2B5EF4-FFF2-40B4-BE49-F238E27FC236}">
                <a16:creationId xmlns:a16="http://schemas.microsoft.com/office/drawing/2014/main" id="{C43C4286-EBCB-4A9E-A0D9-C9544DA048F6}"/>
              </a:ext>
            </a:extLst>
          </p:cNvPr>
          <p:cNvGrpSpPr/>
          <p:nvPr/>
        </p:nvGrpSpPr>
        <p:grpSpPr>
          <a:xfrm>
            <a:off x="21028079" y="2708907"/>
            <a:ext cx="7200900" cy="12294450"/>
            <a:chOff x="3270251" y="1981200"/>
            <a:chExt cx="2419350" cy="4130675"/>
          </a:xfrm>
        </p:grpSpPr>
        <p:sp>
          <p:nvSpPr>
            <p:cNvPr id="195" name="Freeform 59">
              <a:extLst>
                <a:ext uri="{FF2B5EF4-FFF2-40B4-BE49-F238E27FC236}">
                  <a16:creationId xmlns:a16="http://schemas.microsoft.com/office/drawing/2014/main" id="{98FFF7FF-5D9C-4350-8087-45E3C6E684F9}"/>
                </a:ext>
              </a:extLst>
            </p:cNvPr>
            <p:cNvSpPr>
              <a:spLocks/>
            </p:cNvSpPr>
            <p:nvPr/>
          </p:nvSpPr>
          <p:spPr bwMode="auto">
            <a:xfrm>
              <a:off x="4664076" y="3470275"/>
              <a:ext cx="1025525" cy="892175"/>
            </a:xfrm>
            <a:custGeom>
              <a:avLst/>
              <a:gdLst>
                <a:gd name="T0" fmla="*/ 0 w 323"/>
                <a:gd name="T1" fmla="*/ 247 h 281"/>
                <a:gd name="T2" fmla="*/ 84 w 323"/>
                <a:gd name="T3" fmla="*/ 63 h 281"/>
                <a:gd name="T4" fmla="*/ 314 w 323"/>
                <a:gd name="T5" fmla="*/ 17 h 281"/>
                <a:gd name="T6" fmla="*/ 22 w 323"/>
                <a:gd name="T7" fmla="*/ 272 h 281"/>
                <a:gd name="T8" fmla="*/ 203 w 323"/>
                <a:gd name="T9" fmla="*/ 120 h 281"/>
                <a:gd name="T10" fmla="*/ 0 w 323"/>
                <a:gd name="T11" fmla="*/ 247 h 281"/>
              </a:gdLst>
              <a:ahLst/>
              <a:cxnLst>
                <a:cxn ang="0">
                  <a:pos x="T0" y="T1"/>
                </a:cxn>
                <a:cxn ang="0">
                  <a:pos x="T2" y="T3"/>
                </a:cxn>
                <a:cxn ang="0">
                  <a:pos x="T4" y="T5"/>
                </a:cxn>
                <a:cxn ang="0">
                  <a:pos x="T6" y="T7"/>
                </a:cxn>
                <a:cxn ang="0">
                  <a:pos x="T8" y="T9"/>
                </a:cxn>
                <a:cxn ang="0">
                  <a:pos x="T10" y="T11"/>
                </a:cxn>
              </a:cxnLst>
              <a:rect l="0" t="0" r="r" b="b"/>
              <a:pathLst>
                <a:path w="323" h="281">
                  <a:moveTo>
                    <a:pt x="0" y="247"/>
                  </a:moveTo>
                  <a:cubicBezTo>
                    <a:pt x="0" y="247"/>
                    <a:pt x="7" y="126"/>
                    <a:pt x="84" y="63"/>
                  </a:cubicBezTo>
                  <a:cubicBezTo>
                    <a:pt x="161" y="0"/>
                    <a:pt x="213" y="60"/>
                    <a:pt x="314" y="17"/>
                  </a:cubicBezTo>
                  <a:cubicBezTo>
                    <a:pt x="314" y="17"/>
                    <a:pt x="323" y="281"/>
                    <a:pt x="22" y="272"/>
                  </a:cubicBezTo>
                  <a:cubicBezTo>
                    <a:pt x="22" y="272"/>
                    <a:pt x="167" y="199"/>
                    <a:pt x="203" y="120"/>
                  </a:cubicBezTo>
                  <a:cubicBezTo>
                    <a:pt x="203" y="120"/>
                    <a:pt x="141" y="200"/>
                    <a:pt x="0" y="24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60">
              <a:extLst>
                <a:ext uri="{FF2B5EF4-FFF2-40B4-BE49-F238E27FC236}">
                  <a16:creationId xmlns:a16="http://schemas.microsoft.com/office/drawing/2014/main" id="{AA0F0772-6ADF-4C5B-96D4-81BD4958D64F}"/>
                </a:ext>
              </a:extLst>
            </p:cNvPr>
            <p:cNvSpPr>
              <a:spLocks/>
            </p:cNvSpPr>
            <p:nvPr/>
          </p:nvSpPr>
          <p:spPr bwMode="auto">
            <a:xfrm>
              <a:off x="3597276" y="3044825"/>
              <a:ext cx="993775" cy="1209675"/>
            </a:xfrm>
            <a:custGeom>
              <a:avLst/>
              <a:gdLst>
                <a:gd name="T0" fmla="*/ 281 w 313"/>
                <a:gd name="T1" fmla="*/ 381 h 381"/>
                <a:gd name="T2" fmla="*/ 95 w 313"/>
                <a:gd name="T3" fmla="*/ 280 h 381"/>
                <a:gd name="T4" fmla="*/ 15 w 313"/>
                <a:gd name="T5" fmla="*/ 0 h 381"/>
                <a:gd name="T6" fmla="*/ 112 w 313"/>
                <a:gd name="T7" fmla="*/ 67 h 381"/>
                <a:gd name="T8" fmla="*/ 313 w 313"/>
                <a:gd name="T9" fmla="*/ 355 h 381"/>
                <a:gd name="T10" fmla="*/ 108 w 313"/>
                <a:gd name="T11" fmla="*/ 157 h 381"/>
                <a:gd name="T12" fmla="*/ 281 w 313"/>
                <a:gd name="T13" fmla="*/ 381 h 381"/>
              </a:gdLst>
              <a:ahLst/>
              <a:cxnLst>
                <a:cxn ang="0">
                  <a:pos x="T0" y="T1"/>
                </a:cxn>
                <a:cxn ang="0">
                  <a:pos x="T2" y="T3"/>
                </a:cxn>
                <a:cxn ang="0">
                  <a:pos x="T4" y="T5"/>
                </a:cxn>
                <a:cxn ang="0">
                  <a:pos x="T6" y="T7"/>
                </a:cxn>
                <a:cxn ang="0">
                  <a:pos x="T8" y="T9"/>
                </a:cxn>
                <a:cxn ang="0">
                  <a:pos x="T10" y="T11"/>
                </a:cxn>
                <a:cxn ang="0">
                  <a:pos x="T12" y="T13"/>
                </a:cxn>
              </a:cxnLst>
              <a:rect l="0" t="0" r="r" b="b"/>
              <a:pathLst>
                <a:path w="313" h="381">
                  <a:moveTo>
                    <a:pt x="281" y="381"/>
                  </a:moveTo>
                  <a:cubicBezTo>
                    <a:pt x="281" y="381"/>
                    <a:pt x="164" y="378"/>
                    <a:pt x="95" y="280"/>
                  </a:cubicBezTo>
                  <a:cubicBezTo>
                    <a:pt x="26" y="182"/>
                    <a:pt x="0" y="110"/>
                    <a:pt x="15" y="0"/>
                  </a:cubicBezTo>
                  <a:cubicBezTo>
                    <a:pt x="15" y="0"/>
                    <a:pt x="36" y="43"/>
                    <a:pt x="112" y="67"/>
                  </a:cubicBezTo>
                  <a:cubicBezTo>
                    <a:pt x="188" y="90"/>
                    <a:pt x="291" y="146"/>
                    <a:pt x="313" y="355"/>
                  </a:cubicBezTo>
                  <a:cubicBezTo>
                    <a:pt x="313" y="355"/>
                    <a:pt x="171" y="253"/>
                    <a:pt x="108" y="157"/>
                  </a:cubicBezTo>
                  <a:cubicBezTo>
                    <a:pt x="108" y="157"/>
                    <a:pt x="154" y="276"/>
                    <a:pt x="281" y="38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61">
              <a:extLst>
                <a:ext uri="{FF2B5EF4-FFF2-40B4-BE49-F238E27FC236}">
                  <a16:creationId xmlns:a16="http://schemas.microsoft.com/office/drawing/2014/main" id="{136E7004-EB9A-4D07-A5E2-9691DE5E6860}"/>
                </a:ext>
              </a:extLst>
            </p:cNvPr>
            <p:cNvSpPr>
              <a:spLocks/>
            </p:cNvSpPr>
            <p:nvPr/>
          </p:nvSpPr>
          <p:spPr bwMode="auto">
            <a:xfrm>
              <a:off x="4889501" y="2787650"/>
              <a:ext cx="784225" cy="676275"/>
            </a:xfrm>
            <a:custGeom>
              <a:avLst/>
              <a:gdLst>
                <a:gd name="T0" fmla="*/ 3 w 247"/>
                <a:gd name="T1" fmla="*/ 196 h 213"/>
                <a:gd name="T2" fmla="*/ 54 w 247"/>
                <a:gd name="T3" fmla="*/ 52 h 213"/>
                <a:gd name="T4" fmla="*/ 223 w 247"/>
                <a:gd name="T5" fmla="*/ 3 h 213"/>
                <a:gd name="T6" fmla="*/ 21 w 247"/>
                <a:gd name="T7" fmla="*/ 213 h 213"/>
                <a:gd name="T8" fmla="*/ 147 w 247"/>
                <a:gd name="T9" fmla="*/ 87 h 213"/>
                <a:gd name="T10" fmla="*/ 3 w 247"/>
                <a:gd name="T11" fmla="*/ 196 h 213"/>
              </a:gdLst>
              <a:ahLst/>
              <a:cxnLst>
                <a:cxn ang="0">
                  <a:pos x="T0" y="T1"/>
                </a:cxn>
                <a:cxn ang="0">
                  <a:pos x="T2" y="T3"/>
                </a:cxn>
                <a:cxn ang="0">
                  <a:pos x="T4" y="T5"/>
                </a:cxn>
                <a:cxn ang="0">
                  <a:pos x="T6" y="T7"/>
                </a:cxn>
                <a:cxn ang="0">
                  <a:pos x="T8" y="T9"/>
                </a:cxn>
                <a:cxn ang="0">
                  <a:pos x="T10" y="T11"/>
                </a:cxn>
              </a:cxnLst>
              <a:rect l="0" t="0" r="r" b="b"/>
              <a:pathLst>
                <a:path w="247" h="213">
                  <a:moveTo>
                    <a:pt x="3" y="196"/>
                  </a:moveTo>
                  <a:cubicBezTo>
                    <a:pt x="3" y="196"/>
                    <a:pt x="0" y="105"/>
                    <a:pt x="54" y="52"/>
                  </a:cubicBezTo>
                  <a:cubicBezTo>
                    <a:pt x="108" y="0"/>
                    <a:pt x="150" y="42"/>
                    <a:pt x="223" y="3"/>
                  </a:cubicBezTo>
                  <a:cubicBezTo>
                    <a:pt x="223" y="3"/>
                    <a:pt x="247" y="200"/>
                    <a:pt x="21" y="213"/>
                  </a:cubicBezTo>
                  <a:cubicBezTo>
                    <a:pt x="21" y="213"/>
                    <a:pt x="125" y="149"/>
                    <a:pt x="147" y="87"/>
                  </a:cubicBezTo>
                  <a:cubicBezTo>
                    <a:pt x="147" y="87"/>
                    <a:pt x="105" y="151"/>
                    <a:pt x="3" y="19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62">
              <a:extLst>
                <a:ext uri="{FF2B5EF4-FFF2-40B4-BE49-F238E27FC236}">
                  <a16:creationId xmlns:a16="http://schemas.microsoft.com/office/drawing/2014/main" id="{139F679C-6D55-4B32-B638-2B797ED62732}"/>
                </a:ext>
              </a:extLst>
            </p:cNvPr>
            <p:cNvSpPr>
              <a:spLocks/>
            </p:cNvSpPr>
            <p:nvPr/>
          </p:nvSpPr>
          <p:spPr bwMode="auto">
            <a:xfrm>
              <a:off x="4749801" y="1981200"/>
              <a:ext cx="841375" cy="869950"/>
            </a:xfrm>
            <a:custGeom>
              <a:avLst/>
              <a:gdLst>
                <a:gd name="T0" fmla="*/ 40 w 265"/>
                <a:gd name="T1" fmla="*/ 266 h 274"/>
                <a:gd name="T2" fmla="*/ 28 w 265"/>
                <a:gd name="T3" fmla="*/ 114 h 274"/>
                <a:gd name="T4" fmla="*/ 162 w 265"/>
                <a:gd name="T5" fmla="*/ 0 h 274"/>
                <a:gd name="T6" fmla="*/ 63 w 265"/>
                <a:gd name="T7" fmla="*/ 274 h 274"/>
                <a:gd name="T8" fmla="*/ 127 w 265"/>
                <a:gd name="T9" fmla="*/ 108 h 274"/>
                <a:gd name="T10" fmla="*/ 40 w 265"/>
                <a:gd name="T11" fmla="*/ 266 h 274"/>
              </a:gdLst>
              <a:ahLst/>
              <a:cxnLst>
                <a:cxn ang="0">
                  <a:pos x="T0" y="T1"/>
                </a:cxn>
                <a:cxn ang="0">
                  <a:pos x="T2" y="T3"/>
                </a:cxn>
                <a:cxn ang="0">
                  <a:pos x="T4" y="T5"/>
                </a:cxn>
                <a:cxn ang="0">
                  <a:pos x="T6" y="T7"/>
                </a:cxn>
                <a:cxn ang="0">
                  <a:pos x="T8" y="T9"/>
                </a:cxn>
                <a:cxn ang="0">
                  <a:pos x="T10" y="T11"/>
                </a:cxn>
              </a:cxnLst>
              <a:rect l="0" t="0" r="r" b="b"/>
              <a:pathLst>
                <a:path w="265" h="274">
                  <a:moveTo>
                    <a:pt x="40" y="266"/>
                  </a:moveTo>
                  <a:cubicBezTo>
                    <a:pt x="40" y="266"/>
                    <a:pt x="0" y="184"/>
                    <a:pt x="28" y="114"/>
                  </a:cubicBezTo>
                  <a:cubicBezTo>
                    <a:pt x="56" y="44"/>
                    <a:pt x="112" y="65"/>
                    <a:pt x="162" y="0"/>
                  </a:cubicBezTo>
                  <a:cubicBezTo>
                    <a:pt x="162" y="0"/>
                    <a:pt x="265" y="170"/>
                    <a:pt x="63" y="274"/>
                  </a:cubicBezTo>
                  <a:cubicBezTo>
                    <a:pt x="63" y="274"/>
                    <a:pt x="132" y="173"/>
                    <a:pt x="127" y="108"/>
                  </a:cubicBezTo>
                  <a:cubicBezTo>
                    <a:pt x="127" y="108"/>
                    <a:pt x="115" y="183"/>
                    <a:pt x="40" y="26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63">
              <a:extLst>
                <a:ext uri="{FF2B5EF4-FFF2-40B4-BE49-F238E27FC236}">
                  <a16:creationId xmlns:a16="http://schemas.microsoft.com/office/drawing/2014/main" id="{FE2ECD54-0E58-4D7C-994D-8BECD8174B1B}"/>
                </a:ext>
              </a:extLst>
            </p:cNvPr>
            <p:cNvSpPr>
              <a:spLocks/>
            </p:cNvSpPr>
            <p:nvPr/>
          </p:nvSpPr>
          <p:spPr bwMode="auto">
            <a:xfrm>
              <a:off x="4267201" y="2495550"/>
              <a:ext cx="609600" cy="1095375"/>
            </a:xfrm>
            <a:custGeom>
              <a:avLst/>
              <a:gdLst>
                <a:gd name="T0" fmla="*/ 109 w 192"/>
                <a:gd name="T1" fmla="*/ 345 h 345"/>
                <a:gd name="T2" fmla="*/ 15 w 192"/>
                <a:gd name="T3" fmla="*/ 217 h 345"/>
                <a:gd name="T4" fmla="*/ 51 w 192"/>
                <a:gd name="T5" fmla="*/ 0 h 345"/>
                <a:gd name="T6" fmla="*/ 95 w 192"/>
                <a:gd name="T7" fmla="*/ 77 h 345"/>
                <a:gd name="T8" fmla="*/ 139 w 192"/>
                <a:gd name="T9" fmla="*/ 338 h 345"/>
                <a:gd name="T10" fmla="*/ 64 w 192"/>
                <a:gd name="T11" fmla="*/ 137 h 345"/>
                <a:gd name="T12" fmla="*/ 109 w 192"/>
                <a:gd name="T13" fmla="*/ 345 h 345"/>
              </a:gdLst>
              <a:ahLst/>
              <a:cxnLst>
                <a:cxn ang="0">
                  <a:pos x="T0" y="T1"/>
                </a:cxn>
                <a:cxn ang="0">
                  <a:pos x="T2" y="T3"/>
                </a:cxn>
                <a:cxn ang="0">
                  <a:pos x="T4" y="T5"/>
                </a:cxn>
                <a:cxn ang="0">
                  <a:pos x="T6" y="T7"/>
                </a:cxn>
                <a:cxn ang="0">
                  <a:pos x="T8" y="T9"/>
                </a:cxn>
                <a:cxn ang="0">
                  <a:pos x="T10" y="T11"/>
                </a:cxn>
                <a:cxn ang="0">
                  <a:pos x="T12" y="T13"/>
                </a:cxn>
              </a:cxnLst>
              <a:rect l="0" t="0" r="r" b="b"/>
              <a:pathLst>
                <a:path w="192" h="345">
                  <a:moveTo>
                    <a:pt x="109" y="345"/>
                  </a:moveTo>
                  <a:cubicBezTo>
                    <a:pt x="109" y="345"/>
                    <a:pt x="31" y="306"/>
                    <a:pt x="15" y="217"/>
                  </a:cubicBezTo>
                  <a:cubicBezTo>
                    <a:pt x="0" y="128"/>
                    <a:pt x="5" y="71"/>
                    <a:pt x="51" y="0"/>
                  </a:cubicBezTo>
                  <a:cubicBezTo>
                    <a:pt x="51" y="0"/>
                    <a:pt x="51" y="36"/>
                    <a:pt x="95" y="77"/>
                  </a:cubicBezTo>
                  <a:cubicBezTo>
                    <a:pt x="139" y="117"/>
                    <a:pt x="192" y="188"/>
                    <a:pt x="139" y="338"/>
                  </a:cubicBezTo>
                  <a:cubicBezTo>
                    <a:pt x="139" y="338"/>
                    <a:pt x="76" y="222"/>
                    <a:pt x="64" y="137"/>
                  </a:cubicBezTo>
                  <a:cubicBezTo>
                    <a:pt x="64" y="137"/>
                    <a:pt x="56" y="233"/>
                    <a:pt x="109" y="34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64">
              <a:extLst>
                <a:ext uri="{FF2B5EF4-FFF2-40B4-BE49-F238E27FC236}">
                  <a16:creationId xmlns:a16="http://schemas.microsoft.com/office/drawing/2014/main" id="{7098A473-E0CD-4023-B1F5-E120C22042A5}"/>
                </a:ext>
              </a:extLst>
            </p:cNvPr>
            <p:cNvSpPr>
              <a:spLocks/>
            </p:cNvSpPr>
            <p:nvPr/>
          </p:nvSpPr>
          <p:spPr bwMode="auto">
            <a:xfrm>
              <a:off x="3270251" y="4467225"/>
              <a:ext cx="2070100" cy="1644650"/>
            </a:xfrm>
            <a:custGeom>
              <a:avLst/>
              <a:gdLst>
                <a:gd name="T0" fmla="*/ 222 w 652"/>
                <a:gd name="T1" fmla="*/ 0 h 518"/>
                <a:gd name="T2" fmla="*/ 170 w 652"/>
                <a:gd name="T3" fmla="*/ 67 h 518"/>
                <a:gd name="T4" fmla="*/ 13 w 652"/>
                <a:gd name="T5" fmla="*/ 278 h 518"/>
                <a:gd name="T6" fmla="*/ 117 w 652"/>
                <a:gd name="T7" fmla="*/ 518 h 518"/>
                <a:gd name="T8" fmla="*/ 233 w 652"/>
                <a:gd name="T9" fmla="*/ 347 h 518"/>
                <a:gd name="T10" fmla="*/ 497 w 652"/>
                <a:gd name="T11" fmla="*/ 231 h 518"/>
                <a:gd name="T12" fmla="*/ 637 w 652"/>
                <a:gd name="T13" fmla="*/ 40 h 518"/>
                <a:gd name="T14" fmla="*/ 608 w 652"/>
                <a:gd name="T15" fmla="*/ 30 h 518"/>
                <a:gd name="T16" fmla="*/ 539 w 652"/>
                <a:gd name="T17" fmla="*/ 116 h 518"/>
                <a:gd name="T18" fmla="*/ 387 w 652"/>
                <a:gd name="T19" fmla="*/ 223 h 518"/>
                <a:gd name="T20" fmla="*/ 195 w 652"/>
                <a:gd name="T21" fmla="*/ 213 h 518"/>
                <a:gd name="T22" fmla="*/ 210 w 652"/>
                <a:gd name="T23" fmla="*/ 118 h 518"/>
                <a:gd name="T24" fmla="*/ 222 w 652"/>
                <a:gd name="T25"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 h="518">
                  <a:moveTo>
                    <a:pt x="222" y="0"/>
                  </a:moveTo>
                  <a:cubicBezTo>
                    <a:pt x="222" y="0"/>
                    <a:pt x="226" y="20"/>
                    <a:pt x="170" y="67"/>
                  </a:cubicBezTo>
                  <a:cubicBezTo>
                    <a:pt x="113" y="114"/>
                    <a:pt x="26" y="197"/>
                    <a:pt x="13" y="278"/>
                  </a:cubicBezTo>
                  <a:cubicBezTo>
                    <a:pt x="0" y="359"/>
                    <a:pt x="35" y="430"/>
                    <a:pt x="117" y="518"/>
                  </a:cubicBezTo>
                  <a:cubicBezTo>
                    <a:pt x="117" y="518"/>
                    <a:pt x="116" y="391"/>
                    <a:pt x="233" y="347"/>
                  </a:cubicBezTo>
                  <a:cubicBezTo>
                    <a:pt x="350" y="303"/>
                    <a:pt x="427" y="295"/>
                    <a:pt x="497" y="231"/>
                  </a:cubicBezTo>
                  <a:cubicBezTo>
                    <a:pt x="568" y="167"/>
                    <a:pt x="623" y="55"/>
                    <a:pt x="637" y="40"/>
                  </a:cubicBezTo>
                  <a:cubicBezTo>
                    <a:pt x="652" y="25"/>
                    <a:pt x="628" y="23"/>
                    <a:pt x="608" y="30"/>
                  </a:cubicBezTo>
                  <a:cubicBezTo>
                    <a:pt x="588" y="37"/>
                    <a:pt x="561" y="83"/>
                    <a:pt x="539" y="116"/>
                  </a:cubicBezTo>
                  <a:cubicBezTo>
                    <a:pt x="516" y="149"/>
                    <a:pt x="477" y="190"/>
                    <a:pt x="387" y="223"/>
                  </a:cubicBezTo>
                  <a:cubicBezTo>
                    <a:pt x="297" y="256"/>
                    <a:pt x="240" y="244"/>
                    <a:pt x="195" y="213"/>
                  </a:cubicBezTo>
                  <a:cubicBezTo>
                    <a:pt x="150" y="182"/>
                    <a:pt x="193" y="135"/>
                    <a:pt x="210" y="118"/>
                  </a:cubicBezTo>
                  <a:cubicBezTo>
                    <a:pt x="227" y="100"/>
                    <a:pt x="279" y="56"/>
                    <a:pt x="22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65">
              <a:extLst>
                <a:ext uri="{FF2B5EF4-FFF2-40B4-BE49-F238E27FC236}">
                  <a16:creationId xmlns:a16="http://schemas.microsoft.com/office/drawing/2014/main" id="{A7B16286-AE56-410B-A412-38F98F3334F7}"/>
                </a:ext>
              </a:extLst>
            </p:cNvPr>
            <p:cNvSpPr>
              <a:spLocks/>
            </p:cNvSpPr>
            <p:nvPr/>
          </p:nvSpPr>
          <p:spPr bwMode="auto">
            <a:xfrm>
              <a:off x="4038601" y="4486275"/>
              <a:ext cx="990600" cy="714375"/>
            </a:xfrm>
            <a:custGeom>
              <a:avLst/>
              <a:gdLst>
                <a:gd name="T0" fmla="*/ 0 w 312"/>
                <a:gd name="T1" fmla="*/ 196 h 225"/>
                <a:gd name="T2" fmla="*/ 92 w 312"/>
                <a:gd name="T3" fmla="*/ 93 h 225"/>
                <a:gd name="T4" fmla="*/ 173 w 312"/>
                <a:gd name="T5" fmla="*/ 31 h 225"/>
                <a:gd name="T6" fmla="*/ 133 w 312"/>
                <a:gd name="T7" fmla="*/ 96 h 225"/>
                <a:gd name="T8" fmla="*/ 74 w 312"/>
                <a:gd name="T9" fmla="*/ 177 h 225"/>
                <a:gd name="T10" fmla="*/ 137 w 312"/>
                <a:gd name="T11" fmla="*/ 117 h 225"/>
                <a:gd name="T12" fmla="*/ 207 w 312"/>
                <a:gd name="T13" fmla="*/ 10 h 225"/>
                <a:gd name="T14" fmla="*/ 246 w 312"/>
                <a:gd name="T15" fmla="*/ 14 h 225"/>
                <a:gd name="T16" fmla="*/ 207 w 312"/>
                <a:gd name="T17" fmla="*/ 74 h 225"/>
                <a:gd name="T18" fmla="*/ 132 w 312"/>
                <a:gd name="T19" fmla="*/ 179 h 225"/>
                <a:gd name="T20" fmla="*/ 200 w 312"/>
                <a:gd name="T21" fmla="*/ 123 h 225"/>
                <a:gd name="T22" fmla="*/ 270 w 312"/>
                <a:gd name="T23" fmla="*/ 10 h 225"/>
                <a:gd name="T24" fmla="*/ 312 w 312"/>
                <a:gd name="T25" fmla="*/ 15 h 225"/>
                <a:gd name="T26" fmla="*/ 274 w 312"/>
                <a:gd name="T27" fmla="*/ 72 h 225"/>
                <a:gd name="T28" fmla="*/ 182 w 312"/>
                <a:gd name="T29" fmla="*/ 192 h 225"/>
                <a:gd name="T30" fmla="*/ 0 w 312"/>
                <a:gd name="T31" fmla="*/ 19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225">
                  <a:moveTo>
                    <a:pt x="0" y="196"/>
                  </a:moveTo>
                  <a:cubicBezTo>
                    <a:pt x="0" y="196"/>
                    <a:pt x="54" y="175"/>
                    <a:pt x="92" y="93"/>
                  </a:cubicBezTo>
                  <a:cubicBezTo>
                    <a:pt x="130" y="11"/>
                    <a:pt x="164" y="25"/>
                    <a:pt x="173" y="31"/>
                  </a:cubicBezTo>
                  <a:cubicBezTo>
                    <a:pt x="173" y="31"/>
                    <a:pt x="148" y="65"/>
                    <a:pt x="133" y="96"/>
                  </a:cubicBezTo>
                  <a:cubicBezTo>
                    <a:pt x="119" y="128"/>
                    <a:pt x="96" y="162"/>
                    <a:pt x="74" y="177"/>
                  </a:cubicBezTo>
                  <a:cubicBezTo>
                    <a:pt x="74" y="177"/>
                    <a:pt x="109" y="165"/>
                    <a:pt x="137" y="117"/>
                  </a:cubicBezTo>
                  <a:cubicBezTo>
                    <a:pt x="166" y="69"/>
                    <a:pt x="193" y="18"/>
                    <a:pt x="207" y="10"/>
                  </a:cubicBezTo>
                  <a:cubicBezTo>
                    <a:pt x="222" y="1"/>
                    <a:pt x="244" y="9"/>
                    <a:pt x="246" y="14"/>
                  </a:cubicBezTo>
                  <a:cubicBezTo>
                    <a:pt x="246" y="14"/>
                    <a:pt x="220" y="40"/>
                    <a:pt x="207" y="74"/>
                  </a:cubicBezTo>
                  <a:cubicBezTo>
                    <a:pt x="193" y="107"/>
                    <a:pt x="166" y="158"/>
                    <a:pt x="132" y="179"/>
                  </a:cubicBezTo>
                  <a:cubicBezTo>
                    <a:pt x="132" y="179"/>
                    <a:pt x="176" y="158"/>
                    <a:pt x="200" y="123"/>
                  </a:cubicBezTo>
                  <a:cubicBezTo>
                    <a:pt x="223" y="87"/>
                    <a:pt x="250" y="19"/>
                    <a:pt x="270" y="10"/>
                  </a:cubicBezTo>
                  <a:cubicBezTo>
                    <a:pt x="289" y="0"/>
                    <a:pt x="307" y="7"/>
                    <a:pt x="312" y="15"/>
                  </a:cubicBezTo>
                  <a:cubicBezTo>
                    <a:pt x="312" y="15"/>
                    <a:pt x="286" y="42"/>
                    <a:pt x="274" y="72"/>
                  </a:cubicBezTo>
                  <a:cubicBezTo>
                    <a:pt x="262" y="101"/>
                    <a:pt x="228" y="171"/>
                    <a:pt x="182" y="192"/>
                  </a:cubicBezTo>
                  <a:cubicBezTo>
                    <a:pt x="137" y="214"/>
                    <a:pt x="59" y="225"/>
                    <a:pt x="0" y="196"/>
                  </a:cubicBezTo>
                  <a:close/>
                </a:path>
              </a:pathLst>
            </a:cu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02" name="Rectangle 201">
            <a:extLst>
              <a:ext uri="{FF2B5EF4-FFF2-40B4-BE49-F238E27FC236}">
                <a16:creationId xmlns:a16="http://schemas.microsoft.com/office/drawing/2014/main" id="{5FA973BD-AC31-4F50-969A-F6A6C6E2AF47}"/>
              </a:ext>
            </a:extLst>
          </p:cNvPr>
          <p:cNvSpPr/>
          <p:nvPr/>
        </p:nvSpPr>
        <p:spPr>
          <a:xfrm>
            <a:off x="1075712" y="7500057"/>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203" name="Rectangle 202">
            <a:extLst>
              <a:ext uri="{FF2B5EF4-FFF2-40B4-BE49-F238E27FC236}">
                <a16:creationId xmlns:a16="http://schemas.microsoft.com/office/drawing/2014/main" id="{13D20A55-AA82-49EF-AD94-CD26F515420A}"/>
              </a:ext>
            </a:extLst>
          </p:cNvPr>
          <p:cNvSpPr/>
          <p:nvPr/>
        </p:nvSpPr>
        <p:spPr>
          <a:xfrm>
            <a:off x="1075712" y="8362424"/>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204" name="Rectangle 203">
            <a:extLst>
              <a:ext uri="{FF2B5EF4-FFF2-40B4-BE49-F238E27FC236}">
                <a16:creationId xmlns:a16="http://schemas.microsoft.com/office/drawing/2014/main" id="{95F66E6D-70C8-4725-99E9-6F884FB7EE80}"/>
              </a:ext>
            </a:extLst>
          </p:cNvPr>
          <p:cNvSpPr/>
          <p:nvPr/>
        </p:nvSpPr>
        <p:spPr>
          <a:xfrm>
            <a:off x="1075712" y="10976802"/>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205" name="Rectangle 204">
            <a:extLst>
              <a:ext uri="{FF2B5EF4-FFF2-40B4-BE49-F238E27FC236}">
                <a16:creationId xmlns:a16="http://schemas.microsoft.com/office/drawing/2014/main" id="{F78CB795-F946-4FB6-B61A-B8BF93690BE0}"/>
              </a:ext>
            </a:extLst>
          </p:cNvPr>
          <p:cNvSpPr/>
          <p:nvPr/>
        </p:nvSpPr>
        <p:spPr>
          <a:xfrm>
            <a:off x="1075712" y="11839169"/>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206" name="Rectangle 205">
            <a:extLst>
              <a:ext uri="{FF2B5EF4-FFF2-40B4-BE49-F238E27FC236}">
                <a16:creationId xmlns:a16="http://schemas.microsoft.com/office/drawing/2014/main" id="{100E24EE-BD49-4EE5-ACA9-8E5FA7AAA778}"/>
              </a:ext>
            </a:extLst>
          </p:cNvPr>
          <p:cNvSpPr/>
          <p:nvPr/>
        </p:nvSpPr>
        <p:spPr>
          <a:xfrm>
            <a:off x="10692047" y="7500057"/>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207" name="Rectangle 206">
            <a:extLst>
              <a:ext uri="{FF2B5EF4-FFF2-40B4-BE49-F238E27FC236}">
                <a16:creationId xmlns:a16="http://schemas.microsoft.com/office/drawing/2014/main" id="{B5E245EF-48B0-4B5B-B38E-497C4E7F9034}"/>
              </a:ext>
            </a:extLst>
          </p:cNvPr>
          <p:cNvSpPr/>
          <p:nvPr/>
        </p:nvSpPr>
        <p:spPr>
          <a:xfrm>
            <a:off x="10692047" y="8362424"/>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208" name="Rectangle 207">
            <a:extLst>
              <a:ext uri="{FF2B5EF4-FFF2-40B4-BE49-F238E27FC236}">
                <a16:creationId xmlns:a16="http://schemas.microsoft.com/office/drawing/2014/main" id="{8EC716E5-57D7-425B-BADB-60302541039F}"/>
              </a:ext>
            </a:extLst>
          </p:cNvPr>
          <p:cNvSpPr/>
          <p:nvPr/>
        </p:nvSpPr>
        <p:spPr>
          <a:xfrm>
            <a:off x="10692047" y="10976802"/>
            <a:ext cx="8402688" cy="707886"/>
          </a:xfrm>
          <a:prstGeom prst="rect">
            <a:avLst/>
          </a:prstGeom>
        </p:spPr>
        <p:txBody>
          <a:bodyPr wrap="square">
            <a:spAutoFit/>
          </a:bodyPr>
          <a:lstStyle/>
          <a:p>
            <a:r>
              <a:rPr lang="en-US" sz="4000" b="1" dirty="0">
                <a:solidFill>
                  <a:schemeClr val="tx1">
                    <a:lumMod val="85000"/>
                    <a:lumOff val="15000"/>
                  </a:schemeClr>
                </a:solidFill>
              </a:rPr>
              <a:t>YOUR TITLE HERE</a:t>
            </a:r>
          </a:p>
        </p:txBody>
      </p:sp>
      <p:sp>
        <p:nvSpPr>
          <p:cNvPr id="209" name="Rectangle 208">
            <a:extLst>
              <a:ext uri="{FF2B5EF4-FFF2-40B4-BE49-F238E27FC236}">
                <a16:creationId xmlns:a16="http://schemas.microsoft.com/office/drawing/2014/main" id="{46793FAC-6ACA-4B53-96B2-CE7A1A9DC0D5}"/>
              </a:ext>
            </a:extLst>
          </p:cNvPr>
          <p:cNvSpPr/>
          <p:nvPr/>
        </p:nvSpPr>
        <p:spPr>
          <a:xfrm>
            <a:off x="10692047" y="11839169"/>
            <a:ext cx="8402688" cy="1691873"/>
          </a:xfrm>
          <a:prstGeom prst="rect">
            <a:avLst/>
          </a:prstGeom>
        </p:spPr>
        <p:txBody>
          <a:bodyPr wrap="square">
            <a:spAutoFit/>
          </a:bodyPr>
          <a:lstStyle/>
          <a:p>
            <a:pPr algn="just">
              <a:lnSpc>
                <a:spcPct val="150000"/>
              </a:lnSpc>
            </a:pPr>
            <a:r>
              <a:rPr lang="en-US" sz="2400" dirty="0">
                <a:solidFill>
                  <a:schemeClr val="tx1">
                    <a:lumMod val="85000"/>
                    <a:lumOff val="15000"/>
                  </a:schemeClr>
                </a:solidFill>
              </a:rPr>
              <a:t>Function of education is to teach one to think intensively and to think critically. Intelligence plus character - that is the goal of true education.</a:t>
            </a:r>
          </a:p>
        </p:txBody>
      </p:sp>
      <p:sp>
        <p:nvSpPr>
          <p:cNvPr id="210" name="Rectangle 209">
            <a:extLst>
              <a:ext uri="{FF2B5EF4-FFF2-40B4-BE49-F238E27FC236}">
                <a16:creationId xmlns:a16="http://schemas.microsoft.com/office/drawing/2014/main" id="{E802F9D7-6409-4184-8050-7814FA7FD190}"/>
              </a:ext>
            </a:extLst>
          </p:cNvPr>
          <p:cNvSpPr/>
          <p:nvPr/>
        </p:nvSpPr>
        <p:spPr>
          <a:xfrm>
            <a:off x="955620" y="1125796"/>
            <a:ext cx="14932080" cy="1332544"/>
          </a:xfrm>
          <a:prstGeom prst="rect">
            <a:avLst/>
          </a:prstGeom>
        </p:spPr>
        <p:txBody>
          <a:bodyPr wrap="square">
            <a:spAutoFit/>
          </a:bodyPr>
          <a:lstStyle/>
          <a:p>
            <a:pPr lvl="0">
              <a:lnSpc>
                <a:spcPct val="80000"/>
              </a:lnSpc>
            </a:pPr>
            <a:r>
              <a:rPr lang="en-US" sz="10000" dirty="0">
                <a:solidFill>
                  <a:schemeClr val="accent2"/>
                </a:solidFill>
              </a:rPr>
              <a:t>HEADING </a:t>
            </a:r>
            <a:r>
              <a:rPr lang="en-US" sz="10000" b="1" dirty="0">
                <a:solidFill>
                  <a:schemeClr val="accent2"/>
                </a:solidFill>
              </a:rPr>
              <a:t>GOES HERE</a:t>
            </a:r>
          </a:p>
        </p:txBody>
      </p:sp>
      <p:sp>
        <p:nvSpPr>
          <p:cNvPr id="211" name="Rectangle 210">
            <a:extLst>
              <a:ext uri="{FF2B5EF4-FFF2-40B4-BE49-F238E27FC236}">
                <a16:creationId xmlns:a16="http://schemas.microsoft.com/office/drawing/2014/main" id="{25319B7B-532E-4220-A402-57C60B2FA6A1}"/>
              </a:ext>
            </a:extLst>
          </p:cNvPr>
          <p:cNvSpPr/>
          <p:nvPr/>
        </p:nvSpPr>
        <p:spPr>
          <a:xfrm>
            <a:off x="1075711" y="3811838"/>
            <a:ext cx="14932081" cy="1486369"/>
          </a:xfrm>
          <a:prstGeom prst="rect">
            <a:avLst/>
          </a:prstGeom>
        </p:spPr>
        <p:txBody>
          <a:bodyPr wrap="square">
            <a:spAutoFit/>
          </a:bodyPr>
          <a:lstStyle/>
          <a:p>
            <a:pPr algn="just">
              <a:lnSpc>
                <a:spcPct val="150000"/>
              </a:lnSpc>
            </a:pPr>
            <a:r>
              <a:rPr lang="en-US" sz="3200" dirty="0">
                <a:solidFill>
                  <a:schemeClr val="tx1">
                    <a:lumMod val="85000"/>
                    <a:lumOff val="15000"/>
                  </a:schemeClr>
                </a:solidFill>
              </a:rPr>
              <a:t>FUNCTION OF EDUCATION IS TO TEACH ONE TO THINK INTENSIVELY AND TO THINK CRITICALLY. INTELLIGENCE PLUS CHARACTER.</a:t>
            </a:r>
          </a:p>
        </p:txBody>
      </p:sp>
      <p:sp>
        <p:nvSpPr>
          <p:cNvPr id="22" name="Freeform: Shape 21">
            <a:extLst>
              <a:ext uri="{FF2B5EF4-FFF2-40B4-BE49-F238E27FC236}">
                <a16:creationId xmlns:a16="http://schemas.microsoft.com/office/drawing/2014/main" id="{3938D242-6577-414F-95F6-18E742E9C6CA}"/>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05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FEA416B-3705-4E6C-8DF8-669FB714C35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0" y="6362700"/>
            <a:ext cx="29260800" cy="100965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6" name="TextBox 5"/>
          <p:cNvSpPr txBox="1"/>
          <p:nvPr/>
        </p:nvSpPr>
        <p:spPr>
          <a:xfrm>
            <a:off x="1031821" y="8939748"/>
            <a:ext cx="22906892" cy="3785652"/>
          </a:xfrm>
          <a:prstGeom prst="rect">
            <a:avLst/>
          </a:prstGeom>
          <a:noFill/>
        </p:spPr>
        <p:txBody>
          <a:bodyPr wrap="square" lIns="0" rIns="0" rtlCol="0">
            <a:spAutoFit/>
          </a:bodyPr>
          <a:lstStyle/>
          <a:p>
            <a:r>
              <a:rPr lang="en-US" sz="8000" dirty="0">
                <a:solidFill>
                  <a:schemeClr val="bg1"/>
                </a:solidFill>
                <a:ea typeface="Source Sans Pro Black" charset="0"/>
                <a:cs typeface="Source Sans Pro Black" charset="0"/>
              </a:rPr>
              <a:t>PURIFY OUR THOUGHTS LIKE A </a:t>
            </a:r>
            <a:br>
              <a:rPr lang="en-US" sz="8000" dirty="0">
                <a:solidFill>
                  <a:schemeClr val="bg1"/>
                </a:solidFill>
                <a:ea typeface="Source Sans Pro Black" charset="0"/>
                <a:cs typeface="Source Sans Pro Black" charset="0"/>
              </a:rPr>
            </a:br>
            <a:r>
              <a:rPr lang="en-US" sz="8000" b="1" dirty="0">
                <a:solidFill>
                  <a:schemeClr val="bg1"/>
                </a:solidFill>
                <a:ea typeface="Source Sans Pro Black" charset="0"/>
                <a:cs typeface="Source Sans Pro Black" charset="0"/>
              </a:rPr>
              <a:t>STRAIN OF SACRED MUSIC, OR A NOBLE PICTURE, OR A PASSAGE.</a:t>
            </a:r>
          </a:p>
        </p:txBody>
      </p:sp>
      <p:sp>
        <p:nvSpPr>
          <p:cNvPr id="3" name="Footer Placeholder 2">
            <a:extLst>
              <a:ext uri="{FF2B5EF4-FFF2-40B4-BE49-F238E27FC236}">
                <a16:creationId xmlns:a16="http://schemas.microsoft.com/office/drawing/2014/main" id="{D85426CE-7DF2-43DD-B06A-015317B483C1}"/>
              </a:ext>
            </a:extLst>
          </p:cNvPr>
          <p:cNvSpPr>
            <a:spLocks noGrp="1"/>
          </p:cNvSpPr>
          <p:nvPr>
            <p:ph type="ftr" sz="quarter" idx="3"/>
          </p:nvPr>
        </p:nvSpPr>
        <p:spPr/>
        <p:txBody>
          <a:bodyPr/>
          <a:lstStyle/>
          <a:p>
            <a:r>
              <a:rPr lang="en-US">
                <a:solidFill>
                  <a:schemeClr val="bg1"/>
                </a:solidFill>
              </a:rPr>
              <a:t>EDUCAT.COM</a:t>
            </a:r>
            <a:endParaRPr lang="en-US" dirty="0">
              <a:solidFill>
                <a:schemeClr val="bg1"/>
              </a:solidFill>
            </a:endParaRPr>
          </a:p>
        </p:txBody>
      </p:sp>
      <p:sp>
        <p:nvSpPr>
          <p:cNvPr id="10" name="Slide Number Placeholder 9">
            <a:extLst>
              <a:ext uri="{FF2B5EF4-FFF2-40B4-BE49-F238E27FC236}">
                <a16:creationId xmlns:a16="http://schemas.microsoft.com/office/drawing/2014/main" id="{6FC52279-40C2-45CB-83F3-59530B7D5A88}"/>
              </a:ext>
            </a:extLst>
          </p:cNvPr>
          <p:cNvSpPr>
            <a:spLocks noGrp="1"/>
          </p:cNvSpPr>
          <p:nvPr>
            <p:ph type="sldNum" sz="quarter" idx="4"/>
          </p:nvPr>
        </p:nvSpPr>
        <p:spPr/>
        <p:txBody>
          <a:bodyPr/>
          <a:lstStyle/>
          <a:p>
            <a:fld id="{92B485D1-D61A-494D-A8A9-04DC541B8AAB}" type="slidenum">
              <a:rPr lang="en-US" smtClean="0">
                <a:solidFill>
                  <a:schemeClr val="bg1"/>
                </a:solidFill>
              </a:rPr>
              <a:pPr/>
              <a:t>2</a:t>
            </a:fld>
            <a:endParaRPr lang="en-US" dirty="0">
              <a:solidFill>
                <a:schemeClr val="bg1"/>
              </a:solidFill>
            </a:endParaRPr>
          </a:p>
        </p:txBody>
      </p:sp>
      <p:sp>
        <p:nvSpPr>
          <p:cNvPr id="13" name="Rectangle 12">
            <a:extLst>
              <a:ext uri="{FF2B5EF4-FFF2-40B4-BE49-F238E27FC236}">
                <a16:creationId xmlns:a16="http://schemas.microsoft.com/office/drawing/2014/main" id="{AB38CCD5-159A-4FD6-A520-DC40060446E3}"/>
              </a:ext>
            </a:extLst>
          </p:cNvPr>
          <p:cNvSpPr/>
          <p:nvPr/>
        </p:nvSpPr>
        <p:spPr>
          <a:xfrm>
            <a:off x="0" y="0"/>
            <a:ext cx="29260800" cy="6362700"/>
          </a:xfrm>
          <a:prstGeom prst="rect">
            <a:avLst/>
          </a:prstGeom>
          <a:solidFill>
            <a:schemeClr val="accent3">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9" name="Freeform: Shape 8">
            <a:extLst>
              <a:ext uri="{FF2B5EF4-FFF2-40B4-BE49-F238E27FC236}">
                <a16:creationId xmlns:a16="http://schemas.microsoft.com/office/drawing/2014/main" id="{994A1BC4-A09A-4755-8F0E-BAF31B588187}"/>
              </a:ext>
            </a:extLst>
          </p:cNvPr>
          <p:cNvSpPr/>
          <p:nvPr/>
        </p:nvSpPr>
        <p:spPr>
          <a:xfrm>
            <a:off x="1031821" y="-28165"/>
            <a:ext cx="21218579" cy="6390865"/>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Freeform: Shape 13">
            <a:extLst>
              <a:ext uri="{FF2B5EF4-FFF2-40B4-BE49-F238E27FC236}">
                <a16:creationId xmlns:a16="http://schemas.microsoft.com/office/drawing/2014/main" id="{CE1E7B50-5547-40A0-A396-705FA76D845F}"/>
              </a:ext>
            </a:extLst>
          </p:cNvPr>
          <p:cNvSpPr/>
          <p:nvPr/>
        </p:nvSpPr>
        <p:spPr>
          <a:xfrm>
            <a:off x="1188237" y="4247142"/>
            <a:ext cx="4336263" cy="130604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386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Top Corners Rounded 214">
            <a:extLst>
              <a:ext uri="{FF2B5EF4-FFF2-40B4-BE49-F238E27FC236}">
                <a16:creationId xmlns:a16="http://schemas.microsoft.com/office/drawing/2014/main" id="{1AEAA0E5-7A2E-4B9A-B5E8-DF78A8839432}"/>
              </a:ext>
            </a:extLst>
          </p:cNvPr>
          <p:cNvSpPr/>
          <p:nvPr/>
        </p:nvSpPr>
        <p:spPr>
          <a:xfrm flipV="1">
            <a:off x="1182822" y="6777993"/>
            <a:ext cx="26895156" cy="6755063"/>
          </a:xfrm>
          <a:prstGeom prst="round2SameRect">
            <a:avLst>
              <a:gd name="adj1" fmla="val 2966"/>
              <a:gd name="adj2" fmla="val 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400" b="1" spc="300" dirty="0">
              <a:solidFill>
                <a:schemeClr val="accent4"/>
              </a:solidFill>
              <a:latin typeface="+mj-lt"/>
              <a:ea typeface="Bebas Neue Book" charset="0"/>
              <a:cs typeface="Bebas Neue Book" charset="0"/>
            </a:endParaRPr>
          </a:p>
        </p:txBody>
      </p:sp>
      <p:cxnSp>
        <p:nvCxnSpPr>
          <p:cNvPr id="10" name="Straight Connector 9">
            <a:extLst>
              <a:ext uri="{FF2B5EF4-FFF2-40B4-BE49-F238E27FC236}">
                <a16:creationId xmlns:a16="http://schemas.microsoft.com/office/drawing/2014/main" id="{BED86685-2D7C-49C9-A497-FD0BDF5B5BA5}"/>
              </a:ext>
            </a:extLst>
          </p:cNvPr>
          <p:cNvCxnSpPr/>
          <p:nvPr/>
        </p:nvCxnSpPr>
        <p:spPr>
          <a:xfrm>
            <a:off x="7686010"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F27B42-CF91-46C2-8235-4A66CC550BCA}"/>
              </a:ext>
            </a:extLst>
          </p:cNvPr>
          <p:cNvCxnSpPr/>
          <p:nvPr/>
        </p:nvCxnSpPr>
        <p:spPr>
          <a:xfrm>
            <a:off x="14697067"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D3DC24-974F-4723-902F-35C539DBECD2}"/>
              </a:ext>
            </a:extLst>
          </p:cNvPr>
          <p:cNvCxnSpPr/>
          <p:nvPr/>
        </p:nvCxnSpPr>
        <p:spPr>
          <a:xfrm>
            <a:off x="21593824" y="6702481"/>
            <a:ext cx="0" cy="683057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20</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EDUCAT.COM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PRICING </a:t>
            </a:r>
            <a:r>
              <a:rPr lang="en-US" sz="10000" b="1" dirty="0">
                <a:solidFill>
                  <a:schemeClr val="accent2"/>
                </a:solidFill>
              </a:rPr>
              <a:t>CHART</a:t>
            </a:r>
          </a:p>
        </p:txBody>
      </p:sp>
      <p:sp>
        <p:nvSpPr>
          <p:cNvPr id="213" name="TextBox 212">
            <a:extLst>
              <a:ext uri="{FF2B5EF4-FFF2-40B4-BE49-F238E27FC236}">
                <a16:creationId xmlns:a16="http://schemas.microsoft.com/office/drawing/2014/main" id="{8C3495E9-BBA0-493D-AAAB-7ADED5A6C847}"/>
              </a:ext>
            </a:extLst>
          </p:cNvPr>
          <p:cNvSpPr txBox="1"/>
          <p:nvPr/>
        </p:nvSpPr>
        <p:spPr>
          <a:xfrm>
            <a:off x="2306334" y="6797074"/>
            <a:ext cx="5024373" cy="3887026"/>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p:txBody>
      </p:sp>
      <p:sp>
        <p:nvSpPr>
          <p:cNvPr id="217" name="TextBox 216">
            <a:extLst>
              <a:ext uri="{FF2B5EF4-FFF2-40B4-BE49-F238E27FC236}">
                <a16:creationId xmlns:a16="http://schemas.microsoft.com/office/drawing/2014/main" id="{B3454F2C-B8D8-47E9-A89F-E0DC7AA39332}"/>
              </a:ext>
            </a:extLst>
          </p:cNvPr>
          <p:cNvSpPr txBox="1"/>
          <p:nvPr/>
        </p:nvSpPr>
        <p:spPr>
          <a:xfrm>
            <a:off x="9029148"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9" name="TextBox 218">
            <a:extLst>
              <a:ext uri="{FF2B5EF4-FFF2-40B4-BE49-F238E27FC236}">
                <a16:creationId xmlns:a16="http://schemas.microsoft.com/office/drawing/2014/main" id="{87E7BA82-94E6-4773-A5F1-418923818AF2}"/>
              </a:ext>
            </a:extLst>
          </p:cNvPr>
          <p:cNvSpPr txBox="1"/>
          <p:nvPr/>
        </p:nvSpPr>
        <p:spPr>
          <a:xfrm>
            <a:off x="15956901"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21" name="TextBox 220">
            <a:extLst>
              <a:ext uri="{FF2B5EF4-FFF2-40B4-BE49-F238E27FC236}">
                <a16:creationId xmlns:a16="http://schemas.microsoft.com/office/drawing/2014/main" id="{35683413-0A51-46E2-A915-FABBA4BD26EE}"/>
              </a:ext>
            </a:extLst>
          </p:cNvPr>
          <p:cNvSpPr txBox="1"/>
          <p:nvPr/>
        </p:nvSpPr>
        <p:spPr>
          <a:xfrm>
            <a:off x="22796228" y="6797074"/>
            <a:ext cx="5024373" cy="4871911"/>
          </a:xfrm>
          <a:prstGeom prst="rect">
            <a:avLst/>
          </a:prstGeom>
          <a:noFill/>
        </p:spPr>
        <p:txBody>
          <a:bodyPr wrap="square" lIns="0" rtlCol="0">
            <a:spAutoFit/>
          </a:bodyPr>
          <a:lstStyle/>
          <a:p>
            <a:pPr>
              <a:lnSpc>
                <a:spcPct val="200000"/>
              </a:lnSpc>
            </a:pPr>
            <a:r>
              <a:rPr lang="en-US" sz="3200" dirty="0">
                <a:latin typeface="+mj-lt"/>
                <a:ea typeface="Roboto Light" charset="0"/>
                <a:cs typeface="Roboto Light" charset="0"/>
              </a:rPr>
              <a:t>First Feature</a:t>
            </a:r>
          </a:p>
          <a:p>
            <a:pPr>
              <a:lnSpc>
                <a:spcPct val="200000"/>
              </a:lnSpc>
            </a:pPr>
            <a:r>
              <a:rPr lang="en-US" sz="3200" dirty="0">
                <a:latin typeface="+mj-lt"/>
                <a:ea typeface="Roboto Light" charset="0"/>
                <a:cs typeface="Roboto Light" charset="0"/>
              </a:rPr>
              <a:t>Second Feature</a:t>
            </a:r>
          </a:p>
          <a:p>
            <a:pPr>
              <a:lnSpc>
                <a:spcPct val="200000"/>
              </a:lnSpc>
            </a:pPr>
            <a:r>
              <a:rPr lang="en-US" sz="3200" dirty="0">
                <a:latin typeface="+mj-lt"/>
                <a:ea typeface="Roboto Light" charset="0"/>
                <a:cs typeface="Roboto Light" charset="0"/>
              </a:rPr>
              <a:t>Third Feature</a:t>
            </a:r>
          </a:p>
          <a:p>
            <a:pPr>
              <a:lnSpc>
                <a:spcPct val="200000"/>
              </a:lnSpc>
            </a:pPr>
            <a:r>
              <a:rPr lang="en-US" sz="3200" dirty="0">
                <a:latin typeface="+mj-lt"/>
                <a:ea typeface="Roboto Light" charset="0"/>
                <a:cs typeface="Roboto Light" charset="0"/>
              </a:rPr>
              <a:t>Fourth Feature</a:t>
            </a:r>
          </a:p>
          <a:p>
            <a:pPr>
              <a:lnSpc>
                <a:spcPct val="200000"/>
              </a:lnSpc>
            </a:pPr>
            <a:r>
              <a:rPr lang="en-US" sz="3200" dirty="0">
                <a:latin typeface="+mj-lt"/>
                <a:ea typeface="Roboto Light" charset="0"/>
                <a:cs typeface="Roboto Light" charset="0"/>
              </a:rPr>
              <a:t>Fifth Feature</a:t>
            </a:r>
          </a:p>
        </p:txBody>
      </p:sp>
      <p:sp>
        <p:nvSpPr>
          <p:cNvPr id="214" name="Rectangle: Top Corners Rounded 213">
            <a:extLst>
              <a:ext uri="{FF2B5EF4-FFF2-40B4-BE49-F238E27FC236}">
                <a16:creationId xmlns:a16="http://schemas.microsoft.com/office/drawing/2014/main" id="{7252846A-A008-475D-88A0-6E940C3803D1}"/>
              </a:ext>
            </a:extLst>
          </p:cNvPr>
          <p:cNvSpPr/>
          <p:nvPr/>
        </p:nvSpPr>
        <p:spPr>
          <a:xfrm>
            <a:off x="1182822" y="3928641"/>
            <a:ext cx="26895156" cy="2863004"/>
          </a:xfrm>
          <a:prstGeom prst="round2SameRect">
            <a:avLst>
              <a:gd name="adj1" fmla="val 5796"/>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7200" spc="300" dirty="0">
              <a:latin typeface="+mj-lt"/>
              <a:ea typeface="Bebas Neue Book" charset="0"/>
              <a:cs typeface="Bebas Neue Book" charset="0"/>
            </a:endParaRPr>
          </a:p>
        </p:txBody>
      </p:sp>
      <p:sp>
        <p:nvSpPr>
          <p:cNvPr id="12" name="Rectangle 11">
            <a:extLst>
              <a:ext uri="{FF2B5EF4-FFF2-40B4-BE49-F238E27FC236}">
                <a16:creationId xmlns:a16="http://schemas.microsoft.com/office/drawing/2014/main" id="{8D43E9E4-17E8-444C-BB73-B90677609DD2}"/>
              </a:ext>
            </a:extLst>
          </p:cNvPr>
          <p:cNvSpPr/>
          <p:nvPr/>
        </p:nvSpPr>
        <p:spPr>
          <a:xfrm>
            <a:off x="7686009" y="3928641"/>
            <a:ext cx="7011051" cy="2863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extBox 215">
            <a:extLst>
              <a:ext uri="{FF2B5EF4-FFF2-40B4-BE49-F238E27FC236}">
                <a16:creationId xmlns:a16="http://schemas.microsoft.com/office/drawing/2014/main" id="{41769BE5-196E-4EDF-82C1-1172D358BFCA}"/>
              </a:ext>
            </a:extLst>
          </p:cNvPr>
          <p:cNvSpPr txBox="1"/>
          <p:nvPr/>
        </p:nvSpPr>
        <p:spPr>
          <a:xfrm>
            <a:off x="2306334"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ECONOMIC</a:t>
            </a:r>
          </a:p>
        </p:txBody>
      </p:sp>
      <p:sp>
        <p:nvSpPr>
          <p:cNvPr id="218" name="TextBox 217">
            <a:extLst>
              <a:ext uri="{FF2B5EF4-FFF2-40B4-BE49-F238E27FC236}">
                <a16:creationId xmlns:a16="http://schemas.microsoft.com/office/drawing/2014/main" id="{446DC7DB-E636-468D-AA1E-34BE6DB6906D}"/>
              </a:ext>
            </a:extLst>
          </p:cNvPr>
          <p:cNvSpPr txBox="1"/>
          <p:nvPr/>
        </p:nvSpPr>
        <p:spPr>
          <a:xfrm>
            <a:off x="9029148"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POPULAR</a:t>
            </a:r>
          </a:p>
        </p:txBody>
      </p:sp>
      <p:sp>
        <p:nvSpPr>
          <p:cNvPr id="220" name="TextBox 219">
            <a:extLst>
              <a:ext uri="{FF2B5EF4-FFF2-40B4-BE49-F238E27FC236}">
                <a16:creationId xmlns:a16="http://schemas.microsoft.com/office/drawing/2014/main" id="{621AD79C-EBB6-4E0E-AF77-C15F563C04B1}"/>
              </a:ext>
            </a:extLst>
          </p:cNvPr>
          <p:cNvSpPr txBox="1"/>
          <p:nvPr/>
        </p:nvSpPr>
        <p:spPr>
          <a:xfrm>
            <a:off x="15956901"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BUSINESS</a:t>
            </a:r>
          </a:p>
        </p:txBody>
      </p:sp>
      <p:sp>
        <p:nvSpPr>
          <p:cNvPr id="222" name="Rectangle 221">
            <a:extLst>
              <a:ext uri="{FF2B5EF4-FFF2-40B4-BE49-F238E27FC236}">
                <a16:creationId xmlns:a16="http://schemas.microsoft.com/office/drawing/2014/main" id="{CC0C5C47-2C35-484E-96D9-27864823E070}"/>
              </a:ext>
            </a:extLst>
          </p:cNvPr>
          <p:cNvSpPr/>
          <p:nvPr/>
        </p:nvSpPr>
        <p:spPr>
          <a:xfrm>
            <a:off x="2167585" y="4981044"/>
            <a:ext cx="24561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$99</a:t>
            </a:r>
          </a:p>
        </p:txBody>
      </p:sp>
      <p:sp>
        <p:nvSpPr>
          <p:cNvPr id="223" name="TextBox 222">
            <a:extLst>
              <a:ext uri="{FF2B5EF4-FFF2-40B4-BE49-F238E27FC236}">
                <a16:creationId xmlns:a16="http://schemas.microsoft.com/office/drawing/2014/main" id="{BD70F849-2716-483E-BDA3-EDCFC2D24271}"/>
              </a:ext>
            </a:extLst>
          </p:cNvPr>
          <p:cNvSpPr txBox="1"/>
          <p:nvPr/>
        </p:nvSpPr>
        <p:spPr>
          <a:xfrm>
            <a:off x="22796228" y="4428202"/>
            <a:ext cx="4759152" cy="646331"/>
          </a:xfrm>
          <a:prstGeom prst="rect">
            <a:avLst/>
          </a:prstGeom>
          <a:noFill/>
        </p:spPr>
        <p:txBody>
          <a:bodyPr wrap="square" lIns="0" rtlCol="0">
            <a:spAutoFit/>
          </a:bodyPr>
          <a:lstStyle/>
          <a:p>
            <a:r>
              <a:rPr lang="en-US" sz="3600" dirty="0">
                <a:solidFill>
                  <a:schemeClr val="bg1"/>
                </a:solidFill>
                <a:latin typeface="+mj-lt"/>
                <a:ea typeface="Roboto Medium" charset="0"/>
                <a:cs typeface="Roboto Medium" charset="0"/>
              </a:rPr>
              <a:t>BRILLAND</a:t>
            </a:r>
          </a:p>
        </p:txBody>
      </p:sp>
      <p:sp>
        <p:nvSpPr>
          <p:cNvPr id="224" name="Rectangle 223">
            <a:extLst>
              <a:ext uri="{FF2B5EF4-FFF2-40B4-BE49-F238E27FC236}">
                <a16:creationId xmlns:a16="http://schemas.microsoft.com/office/drawing/2014/main" id="{78216BFC-CC4C-4548-85FF-5EA86C120ECA}"/>
              </a:ext>
            </a:extLst>
          </p:cNvPr>
          <p:cNvSpPr/>
          <p:nvPr/>
        </p:nvSpPr>
        <p:spPr>
          <a:xfrm>
            <a:off x="8892550" y="4981044"/>
            <a:ext cx="2937022"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a:t>
            </a:r>
            <a:r>
              <a:rPr lang="en-US" sz="8800" b="1" spc="300" dirty="0">
                <a:solidFill>
                  <a:schemeClr val="bg1"/>
                </a:solidFill>
                <a:latin typeface="+mj-lt"/>
              </a:rPr>
              <a:t>199</a:t>
            </a:r>
          </a:p>
        </p:txBody>
      </p:sp>
      <p:sp>
        <p:nvSpPr>
          <p:cNvPr id="225" name="Rectangle 224">
            <a:extLst>
              <a:ext uri="{FF2B5EF4-FFF2-40B4-BE49-F238E27FC236}">
                <a16:creationId xmlns:a16="http://schemas.microsoft.com/office/drawing/2014/main" id="{DEDD9545-B7AE-4EB9-9449-BA51E2C719E7}"/>
              </a:ext>
            </a:extLst>
          </p:cNvPr>
          <p:cNvSpPr/>
          <p:nvPr/>
        </p:nvSpPr>
        <p:spPr>
          <a:xfrm>
            <a:off x="15839692" y="4981044"/>
            <a:ext cx="3159839"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$299</a:t>
            </a:r>
          </a:p>
        </p:txBody>
      </p:sp>
      <p:sp>
        <p:nvSpPr>
          <p:cNvPr id="226" name="Rectangle 225">
            <a:extLst>
              <a:ext uri="{FF2B5EF4-FFF2-40B4-BE49-F238E27FC236}">
                <a16:creationId xmlns:a16="http://schemas.microsoft.com/office/drawing/2014/main" id="{4F619C30-CE1B-4A33-B385-F6314E21E36B}"/>
              </a:ext>
            </a:extLst>
          </p:cNvPr>
          <p:cNvSpPr/>
          <p:nvPr/>
        </p:nvSpPr>
        <p:spPr>
          <a:xfrm>
            <a:off x="22642389" y="4981044"/>
            <a:ext cx="3163045" cy="1446550"/>
          </a:xfrm>
          <a:prstGeom prst="rect">
            <a:avLst/>
          </a:prstGeom>
        </p:spPr>
        <p:txBody>
          <a:bodyPr wrap="none">
            <a:spAutoFit/>
          </a:bodyPr>
          <a:lstStyle/>
          <a:p>
            <a:r>
              <a:rPr lang="en-US" sz="8800" b="1" spc="300" dirty="0">
                <a:solidFill>
                  <a:schemeClr val="bg1"/>
                </a:solidFill>
                <a:latin typeface="+mj-lt"/>
                <a:ea typeface="Bebas Neue Book" charset="0"/>
                <a:cs typeface="Bebas Neue Book" charset="0"/>
              </a:rPr>
              <a:t>$399</a:t>
            </a:r>
          </a:p>
        </p:txBody>
      </p:sp>
      <p:cxnSp>
        <p:nvCxnSpPr>
          <p:cNvPr id="33" name="Straight Connector 32">
            <a:extLst>
              <a:ext uri="{FF2B5EF4-FFF2-40B4-BE49-F238E27FC236}">
                <a16:creationId xmlns:a16="http://schemas.microsoft.com/office/drawing/2014/main" id="{346F884B-90D5-4DD6-895E-8C31970F8A33}"/>
              </a:ext>
            </a:extLst>
          </p:cNvPr>
          <p:cNvCxnSpPr/>
          <p:nvPr/>
        </p:nvCxnSpPr>
        <p:spPr>
          <a:xfrm>
            <a:off x="21593824" y="3942292"/>
            <a:ext cx="0" cy="2849353"/>
          </a:xfrm>
          <a:prstGeom prst="line">
            <a:avLst/>
          </a:prstGeom>
          <a:ln w="38100">
            <a:solidFill>
              <a:schemeClr val="bg1">
                <a:alpha val="13000"/>
              </a:schemeClr>
            </a:solidFill>
          </a:ln>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52420774-4FE4-491B-9289-67CBE74635EE}"/>
              </a:ext>
            </a:extLst>
          </p:cNvPr>
          <p:cNvSpPr txBox="1"/>
          <p:nvPr/>
        </p:nvSpPr>
        <p:spPr>
          <a:xfrm>
            <a:off x="2211741" y="12223904"/>
            <a:ext cx="4759152" cy="584775"/>
          </a:xfrm>
          <a:prstGeom prst="rect">
            <a:avLst/>
          </a:prstGeom>
          <a:noFill/>
          <a:ln>
            <a:noFill/>
          </a:ln>
        </p:spPr>
        <p:txBody>
          <a:bodyPr wrap="square" lIns="0" rtlCol="0">
            <a:spAutoFit/>
          </a:bodyPr>
          <a:lstStyle/>
          <a:p>
            <a:r>
              <a:rPr lang="en-US" sz="3200" b="1" spc="300" dirty="0">
                <a:solidFill>
                  <a:schemeClr val="accent6">
                    <a:lumMod val="50000"/>
                  </a:schemeClr>
                </a:solidFill>
                <a:latin typeface="+mj-lt"/>
                <a:ea typeface="Bebas Neue Book" charset="0"/>
                <a:cs typeface="Bebas Neue Book" charset="0"/>
              </a:rPr>
              <a:t>REQUEST OFFER</a:t>
            </a:r>
          </a:p>
        </p:txBody>
      </p:sp>
      <p:sp>
        <p:nvSpPr>
          <p:cNvPr id="228" name="TextBox 227">
            <a:extLst>
              <a:ext uri="{FF2B5EF4-FFF2-40B4-BE49-F238E27FC236}">
                <a16:creationId xmlns:a16="http://schemas.microsoft.com/office/drawing/2014/main" id="{4E9D961A-70B2-4AD5-AC59-150A70F3A1FB}"/>
              </a:ext>
            </a:extLst>
          </p:cNvPr>
          <p:cNvSpPr txBox="1"/>
          <p:nvPr/>
        </p:nvSpPr>
        <p:spPr>
          <a:xfrm>
            <a:off x="8934555" y="12223904"/>
            <a:ext cx="4759152" cy="584775"/>
          </a:xfrm>
          <a:prstGeom prst="rect">
            <a:avLst/>
          </a:prstGeom>
          <a:noFill/>
          <a:ln>
            <a:noFill/>
          </a:ln>
        </p:spPr>
        <p:txBody>
          <a:bodyPr wrap="square" lIns="0" rtlCol="0">
            <a:spAutoFit/>
          </a:bodyPr>
          <a:lstStyle/>
          <a:p>
            <a:r>
              <a:rPr lang="en-US" sz="3200" b="1" spc="300" dirty="0">
                <a:solidFill>
                  <a:schemeClr val="accent6">
                    <a:lumMod val="50000"/>
                  </a:schemeClr>
                </a:solidFill>
                <a:latin typeface="+mj-lt"/>
                <a:ea typeface="Bebas Neue Book" charset="0"/>
                <a:cs typeface="Bebas Neue Book" charset="0"/>
              </a:rPr>
              <a:t>REQUEST OFFER</a:t>
            </a:r>
          </a:p>
        </p:txBody>
      </p:sp>
      <p:sp>
        <p:nvSpPr>
          <p:cNvPr id="229" name="TextBox 228">
            <a:extLst>
              <a:ext uri="{FF2B5EF4-FFF2-40B4-BE49-F238E27FC236}">
                <a16:creationId xmlns:a16="http://schemas.microsoft.com/office/drawing/2014/main" id="{E08D970D-F719-43B2-A993-93459024A6D3}"/>
              </a:ext>
            </a:extLst>
          </p:cNvPr>
          <p:cNvSpPr txBox="1"/>
          <p:nvPr/>
        </p:nvSpPr>
        <p:spPr>
          <a:xfrm>
            <a:off x="15862308" y="12223904"/>
            <a:ext cx="4759152" cy="584775"/>
          </a:xfrm>
          <a:prstGeom prst="rect">
            <a:avLst/>
          </a:prstGeom>
          <a:noFill/>
          <a:ln>
            <a:noFill/>
          </a:ln>
        </p:spPr>
        <p:txBody>
          <a:bodyPr wrap="square" lIns="0" rtlCol="0">
            <a:spAutoFit/>
          </a:bodyPr>
          <a:lstStyle/>
          <a:p>
            <a:r>
              <a:rPr lang="en-US" sz="3200" b="1" spc="300" dirty="0">
                <a:solidFill>
                  <a:schemeClr val="accent6">
                    <a:lumMod val="50000"/>
                  </a:schemeClr>
                </a:solidFill>
                <a:latin typeface="+mj-lt"/>
                <a:ea typeface="Bebas Neue Book" charset="0"/>
                <a:cs typeface="Bebas Neue Book" charset="0"/>
              </a:rPr>
              <a:t>REQUEST OFFER</a:t>
            </a:r>
          </a:p>
        </p:txBody>
      </p:sp>
      <p:sp>
        <p:nvSpPr>
          <p:cNvPr id="230" name="TextBox 229">
            <a:extLst>
              <a:ext uri="{FF2B5EF4-FFF2-40B4-BE49-F238E27FC236}">
                <a16:creationId xmlns:a16="http://schemas.microsoft.com/office/drawing/2014/main" id="{235E1D9E-47A2-4124-9CA1-7CF224BBE63D}"/>
              </a:ext>
            </a:extLst>
          </p:cNvPr>
          <p:cNvSpPr txBox="1"/>
          <p:nvPr/>
        </p:nvSpPr>
        <p:spPr>
          <a:xfrm>
            <a:off x="22733166" y="12223904"/>
            <a:ext cx="4759152" cy="584775"/>
          </a:xfrm>
          <a:prstGeom prst="rect">
            <a:avLst/>
          </a:prstGeom>
          <a:noFill/>
          <a:ln>
            <a:noFill/>
          </a:ln>
        </p:spPr>
        <p:txBody>
          <a:bodyPr wrap="square" lIns="0" rtlCol="0">
            <a:spAutoFit/>
          </a:bodyPr>
          <a:lstStyle/>
          <a:p>
            <a:r>
              <a:rPr lang="en-US" sz="3200" b="1" spc="300" dirty="0">
                <a:solidFill>
                  <a:schemeClr val="accent6">
                    <a:lumMod val="50000"/>
                  </a:schemeClr>
                </a:solidFill>
                <a:latin typeface="+mj-lt"/>
                <a:ea typeface="Bebas Neue Book" charset="0"/>
                <a:cs typeface="Bebas Neue Book" charset="0"/>
              </a:rPr>
              <a:t>REQUEST OFFER</a:t>
            </a:r>
          </a:p>
        </p:txBody>
      </p:sp>
      <p:sp>
        <p:nvSpPr>
          <p:cNvPr id="28" name="Freeform: Shape 27">
            <a:extLst>
              <a:ext uri="{FF2B5EF4-FFF2-40B4-BE49-F238E27FC236}">
                <a16:creationId xmlns:a16="http://schemas.microsoft.com/office/drawing/2014/main" id="{CFD64185-DC20-48D3-A1B1-E7C36032397F}"/>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72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21</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EDUCAT.COM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FINANCIAL </a:t>
            </a:r>
            <a:r>
              <a:rPr lang="en-US" sz="10000" b="1" dirty="0">
                <a:solidFill>
                  <a:schemeClr val="accent2"/>
                </a:solidFill>
              </a:rPr>
              <a:t>PROJECTIONS</a:t>
            </a:r>
          </a:p>
        </p:txBody>
      </p:sp>
      <p:graphicFrame>
        <p:nvGraphicFramePr>
          <p:cNvPr id="231" name="Table 230">
            <a:extLst>
              <a:ext uri="{FF2B5EF4-FFF2-40B4-BE49-F238E27FC236}">
                <a16:creationId xmlns:a16="http://schemas.microsoft.com/office/drawing/2014/main" id="{568B065C-3AE6-4328-AEA0-0132F951F9BC}"/>
              </a:ext>
            </a:extLst>
          </p:cNvPr>
          <p:cNvGraphicFramePr>
            <a:graphicFrameLocks noGrp="1"/>
          </p:cNvGraphicFramePr>
          <p:nvPr>
            <p:extLst>
              <p:ext uri="{D42A27DB-BD31-4B8C-83A1-F6EECF244321}">
                <p14:modId xmlns:p14="http://schemas.microsoft.com/office/powerpoint/2010/main" val="3885332350"/>
              </p:ext>
            </p:extLst>
          </p:nvPr>
        </p:nvGraphicFramePr>
        <p:xfrm>
          <a:off x="1146976" y="4114800"/>
          <a:ext cx="27082003" cy="10081650"/>
        </p:xfrm>
        <a:graphic>
          <a:graphicData uri="http://schemas.openxmlformats.org/drawingml/2006/table">
            <a:tbl>
              <a:tblPr firstRow="1" bandRow="1">
                <a:tableStyleId>{073A0DAA-6AF3-43AB-8588-CEC1D06C72B9}</a:tableStyleId>
              </a:tblPr>
              <a:tblGrid>
                <a:gridCol w="10852474">
                  <a:extLst>
                    <a:ext uri="{9D8B030D-6E8A-4147-A177-3AD203B41FA5}">
                      <a16:colId xmlns:a16="http://schemas.microsoft.com/office/drawing/2014/main" val="20000"/>
                    </a:ext>
                  </a:extLst>
                </a:gridCol>
                <a:gridCol w="5429517">
                  <a:extLst>
                    <a:ext uri="{9D8B030D-6E8A-4147-A177-3AD203B41FA5}">
                      <a16:colId xmlns:a16="http://schemas.microsoft.com/office/drawing/2014/main" val="20001"/>
                    </a:ext>
                  </a:extLst>
                </a:gridCol>
                <a:gridCol w="5400006">
                  <a:extLst>
                    <a:ext uri="{9D8B030D-6E8A-4147-A177-3AD203B41FA5}">
                      <a16:colId xmlns:a16="http://schemas.microsoft.com/office/drawing/2014/main" val="20002"/>
                    </a:ext>
                  </a:extLst>
                </a:gridCol>
                <a:gridCol w="5400006">
                  <a:extLst>
                    <a:ext uri="{9D8B030D-6E8A-4147-A177-3AD203B41FA5}">
                      <a16:colId xmlns:a16="http://schemas.microsoft.com/office/drawing/2014/main" val="20003"/>
                    </a:ext>
                  </a:extLst>
                </a:gridCol>
              </a:tblGrid>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chemeClr val="tx1">
                              <a:lumMod val="85000"/>
                              <a:lumOff val="15000"/>
                            </a:schemeClr>
                          </a:solidFill>
                          <a:latin typeface="+mn-lt"/>
                          <a:ea typeface="Roboto Medium" charset="0"/>
                          <a:cs typeface="Roboto Medium" charset="0"/>
                        </a:rPr>
                        <a:t>Medical Cost </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80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tx1">
                              <a:lumMod val="85000"/>
                              <a:lumOff val="15000"/>
                            </a:schemeClr>
                          </a:solidFill>
                          <a:latin typeface="+mn-lt"/>
                          <a:ea typeface="Roboto Medium" charset="0"/>
                          <a:cs typeface="Roboto Medium" charset="0"/>
                        </a:rPr>
                        <a:t>Medical Cost</a:t>
                      </a:r>
                    </a:p>
                  </a:txBody>
                  <a:tcPr marL="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lumMod val="85000"/>
                              <a:lumOff val="15000"/>
                            </a:schemeClr>
                          </a:solidFill>
                          <a:latin typeface="+mn-lt"/>
                          <a:ea typeface="Roboto Medium" charset="0"/>
                          <a:cs typeface="Roboto Med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80275">
                <a:tc>
                  <a:txBody>
                    <a:bodyPr/>
                    <a:lstStyle/>
                    <a:p>
                      <a:pPr algn="l"/>
                      <a:r>
                        <a:rPr lang="en-US" sz="3600" b="1" i="0" dirty="0">
                          <a:solidFill>
                            <a:schemeClr val="accent2"/>
                          </a:solidFill>
                          <a:latin typeface="+mn-lt"/>
                          <a:ea typeface="Roboto" charset="0"/>
                          <a:cs typeface="Roboto" charset="0"/>
                        </a:rPr>
                        <a:t>TOTAL</a:t>
                      </a:r>
                    </a:p>
                  </a:txBody>
                  <a:tcPr marL="0" anchor="ctr">
                    <a:lnL w="12700" cmpd="sng">
                      <a:noFill/>
                    </a:lnL>
                    <a:lnR w="12700" cmpd="sng">
                      <a:noFill/>
                    </a:lnR>
                    <a:lnT w="381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2"/>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2"/>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4400" b="1" dirty="0">
                          <a:solidFill>
                            <a:schemeClr val="accent2"/>
                          </a:solidFill>
                          <a:latin typeface="+mn-lt"/>
                          <a:ea typeface="Roboto Medium" charset="0"/>
                          <a:cs typeface="Roboto Medium" charset="0"/>
                        </a:rPr>
                        <a:t>$13,000.00</a:t>
                      </a:r>
                    </a:p>
                  </a:txBody>
                  <a:tcPr marR="0" anchor="ctr">
                    <a:lnL w="12700" cmpd="sng">
                      <a:noFill/>
                    </a:lnL>
                    <a:lnR w="12700" cmpd="sng">
                      <a:noFill/>
                    </a:lnR>
                    <a:lnT w="381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Freeform: Shape 5">
            <a:extLst>
              <a:ext uri="{FF2B5EF4-FFF2-40B4-BE49-F238E27FC236}">
                <a16:creationId xmlns:a16="http://schemas.microsoft.com/office/drawing/2014/main" id="{344E92C1-89BE-453E-90C8-494B425CBC5F}"/>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43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5B3EB-95D2-429B-AEF5-395138F967B8}"/>
              </a:ext>
            </a:extLst>
          </p:cNvPr>
          <p:cNvSpPr>
            <a:spLocks noGrp="1"/>
          </p:cNvSpPr>
          <p:nvPr>
            <p:ph type="sldNum" sz="quarter" idx="4"/>
          </p:nvPr>
        </p:nvSpPr>
        <p:spPr/>
        <p:txBody>
          <a:bodyPr/>
          <a:lstStyle/>
          <a:p>
            <a:fld id="{92B485D1-D61A-494D-A8A9-04DC541B8AAB}" type="slidenum">
              <a:rPr lang="en-US" smtClean="0"/>
              <a:pPr/>
              <a:t>22</a:t>
            </a:fld>
            <a:endParaRPr lang="en-US" dirty="0"/>
          </a:p>
        </p:txBody>
      </p:sp>
      <p:sp>
        <p:nvSpPr>
          <p:cNvPr id="3" name="Footer Placeholder 2">
            <a:extLst>
              <a:ext uri="{FF2B5EF4-FFF2-40B4-BE49-F238E27FC236}">
                <a16:creationId xmlns:a16="http://schemas.microsoft.com/office/drawing/2014/main" id="{5322D339-4E8E-4E30-A63D-FD3CAB6B6F36}"/>
              </a:ext>
            </a:extLst>
          </p:cNvPr>
          <p:cNvSpPr>
            <a:spLocks noGrp="1"/>
          </p:cNvSpPr>
          <p:nvPr>
            <p:ph type="ftr" sz="quarter" idx="3"/>
          </p:nvPr>
        </p:nvSpPr>
        <p:spPr/>
        <p:txBody>
          <a:bodyPr/>
          <a:lstStyle/>
          <a:p>
            <a:r>
              <a:rPr lang="en-US"/>
              <a:t>EDUCAT.COM</a:t>
            </a:r>
            <a:endParaRPr lang="en-US" dirty="0"/>
          </a:p>
        </p:txBody>
      </p:sp>
      <p:sp>
        <p:nvSpPr>
          <p:cNvPr id="5" name="Rectangle 4">
            <a:extLst>
              <a:ext uri="{FF2B5EF4-FFF2-40B4-BE49-F238E27FC236}">
                <a16:creationId xmlns:a16="http://schemas.microsoft.com/office/drawing/2014/main" id="{E1E987E2-E592-4EFC-8B02-DADBC536D181}"/>
              </a:ext>
            </a:extLst>
          </p:cNvPr>
          <p:cNvSpPr/>
          <p:nvPr/>
        </p:nvSpPr>
        <p:spPr>
          <a:xfrm>
            <a:off x="993720" y="1125796"/>
            <a:ext cx="22742580" cy="1332544"/>
          </a:xfrm>
          <a:prstGeom prst="rect">
            <a:avLst/>
          </a:prstGeom>
        </p:spPr>
        <p:txBody>
          <a:bodyPr wrap="square">
            <a:spAutoFit/>
          </a:bodyPr>
          <a:lstStyle/>
          <a:p>
            <a:pPr>
              <a:lnSpc>
                <a:spcPct val="80000"/>
              </a:lnSpc>
            </a:pPr>
            <a:r>
              <a:rPr lang="en-US" sz="10000" dirty="0">
                <a:solidFill>
                  <a:schemeClr val="accent2"/>
                </a:solidFill>
              </a:rPr>
              <a:t>FINANCIAL </a:t>
            </a:r>
            <a:r>
              <a:rPr lang="en-US" sz="10000" b="1" dirty="0">
                <a:solidFill>
                  <a:schemeClr val="accent2"/>
                </a:solidFill>
              </a:rPr>
              <a:t>PROJECTIONS</a:t>
            </a:r>
          </a:p>
        </p:txBody>
      </p:sp>
      <p:graphicFrame>
        <p:nvGraphicFramePr>
          <p:cNvPr id="10" name="Chart 1273">
            <a:extLst>
              <a:ext uri="{FF2B5EF4-FFF2-40B4-BE49-F238E27FC236}">
                <a16:creationId xmlns:a16="http://schemas.microsoft.com/office/drawing/2014/main" id="{339502B0-C07E-4B74-AE3E-1373091B5447}"/>
              </a:ext>
            </a:extLst>
          </p:cNvPr>
          <p:cNvGraphicFramePr/>
          <p:nvPr>
            <p:extLst>
              <p:ext uri="{D42A27DB-BD31-4B8C-83A1-F6EECF244321}">
                <p14:modId xmlns:p14="http://schemas.microsoft.com/office/powerpoint/2010/main" val="3391667205"/>
              </p:ext>
            </p:extLst>
          </p:nvPr>
        </p:nvGraphicFramePr>
        <p:xfrm>
          <a:off x="993720" y="3059724"/>
          <a:ext cx="27235259" cy="11252560"/>
        </p:xfrm>
        <a:graphic>
          <a:graphicData uri="http://schemas.openxmlformats.org/drawingml/2006/chart">
            <c:chart xmlns:c="http://schemas.openxmlformats.org/drawingml/2006/chart" xmlns:r="http://schemas.openxmlformats.org/officeDocument/2006/relationships" r:id="rId2"/>
          </a:graphicData>
        </a:graphic>
      </p:graphicFrame>
      <p:sp>
        <p:nvSpPr>
          <p:cNvPr id="6" name="Freeform: Shape 5">
            <a:extLst>
              <a:ext uri="{FF2B5EF4-FFF2-40B4-BE49-F238E27FC236}">
                <a16:creationId xmlns:a16="http://schemas.microsoft.com/office/drawing/2014/main" id="{CBEF7754-0DD4-4F4C-A9C8-A238519A6329}"/>
              </a:ext>
            </a:extLst>
          </p:cNvPr>
          <p:cNvSpPr/>
          <p:nvPr/>
        </p:nvSpPr>
        <p:spPr>
          <a:xfrm>
            <a:off x="25259498"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77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91FAD48-1E64-43FE-A35D-C5C271000C64}"/>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1" r="11"/>
          <a:stretch>
            <a:fillRect/>
          </a:stretch>
        </p:blipFill>
        <p:spPr/>
      </p:pic>
      <p:sp>
        <p:nvSpPr>
          <p:cNvPr id="4" name="Rectangle 3">
            <a:extLst>
              <a:ext uri="{FF2B5EF4-FFF2-40B4-BE49-F238E27FC236}">
                <a16:creationId xmlns:a16="http://schemas.microsoft.com/office/drawing/2014/main" id="{18591D95-424A-41D7-849F-A3DADE437E00}"/>
              </a:ext>
            </a:extLst>
          </p:cNvPr>
          <p:cNvSpPr/>
          <p:nvPr/>
        </p:nvSpPr>
        <p:spPr>
          <a:xfrm>
            <a:off x="1031821" y="8883595"/>
            <a:ext cx="8378879" cy="1619482"/>
          </a:xfrm>
          <a:prstGeom prst="rect">
            <a:avLst/>
          </a:prstGeom>
        </p:spPr>
        <p:txBody>
          <a:bodyPr wrap="square">
            <a:spAutoFit/>
          </a:bodyPr>
          <a:lstStyle/>
          <a:p>
            <a:pPr>
              <a:lnSpc>
                <a:spcPct val="130000"/>
              </a:lnSpc>
            </a:pPr>
            <a:r>
              <a:rPr lang="en-US" sz="4000" dirty="0"/>
              <a:t>+8801824989751</a:t>
            </a:r>
          </a:p>
          <a:p>
            <a:pPr>
              <a:lnSpc>
                <a:spcPct val="130000"/>
              </a:lnSpc>
            </a:pPr>
            <a:r>
              <a:rPr lang="en-US" sz="4000" dirty="0"/>
              <a:t>youremail@gmail.com</a:t>
            </a:r>
          </a:p>
        </p:txBody>
      </p:sp>
      <p:sp>
        <p:nvSpPr>
          <p:cNvPr id="6" name="Rectangle 5">
            <a:extLst>
              <a:ext uri="{FF2B5EF4-FFF2-40B4-BE49-F238E27FC236}">
                <a16:creationId xmlns:a16="http://schemas.microsoft.com/office/drawing/2014/main" id="{EB94804C-3D4B-43F4-8A6C-248E1D105D6E}"/>
              </a:ext>
            </a:extLst>
          </p:cNvPr>
          <p:cNvSpPr/>
          <p:nvPr/>
        </p:nvSpPr>
        <p:spPr>
          <a:xfrm>
            <a:off x="1031821" y="12328793"/>
            <a:ext cx="8378879" cy="1619482"/>
          </a:xfrm>
          <a:prstGeom prst="rect">
            <a:avLst/>
          </a:prstGeom>
        </p:spPr>
        <p:txBody>
          <a:bodyPr wrap="square">
            <a:spAutoFit/>
          </a:bodyPr>
          <a:lstStyle/>
          <a:p>
            <a:pPr>
              <a:lnSpc>
                <a:spcPct val="130000"/>
              </a:lnSpc>
            </a:pPr>
            <a:r>
              <a:rPr lang="en-US" sz="4000" dirty="0"/>
              <a:t>4383 Greenridge Ln, Kannapolis, NC, 28081</a:t>
            </a:r>
          </a:p>
        </p:txBody>
      </p:sp>
      <p:sp>
        <p:nvSpPr>
          <p:cNvPr id="7" name="Rectangle 6">
            <a:extLst>
              <a:ext uri="{FF2B5EF4-FFF2-40B4-BE49-F238E27FC236}">
                <a16:creationId xmlns:a16="http://schemas.microsoft.com/office/drawing/2014/main" id="{C1F888C7-2EEB-45F8-B892-F2119C0A3A41}"/>
              </a:ext>
            </a:extLst>
          </p:cNvPr>
          <p:cNvSpPr/>
          <p:nvPr/>
        </p:nvSpPr>
        <p:spPr>
          <a:xfrm>
            <a:off x="1031821" y="7819968"/>
            <a:ext cx="8378879" cy="819263"/>
          </a:xfrm>
          <a:prstGeom prst="rect">
            <a:avLst/>
          </a:prstGeom>
        </p:spPr>
        <p:txBody>
          <a:bodyPr wrap="square">
            <a:spAutoFit/>
          </a:bodyPr>
          <a:lstStyle/>
          <a:p>
            <a:pPr>
              <a:lnSpc>
                <a:spcPct val="130000"/>
              </a:lnSpc>
            </a:pPr>
            <a:r>
              <a:rPr lang="en-US" sz="4000" b="1" dirty="0">
                <a:solidFill>
                  <a:schemeClr val="accent4"/>
                </a:solidFill>
              </a:rPr>
              <a:t>CONTACT</a:t>
            </a:r>
          </a:p>
        </p:txBody>
      </p:sp>
      <p:sp>
        <p:nvSpPr>
          <p:cNvPr id="8" name="Rectangle 7">
            <a:extLst>
              <a:ext uri="{FF2B5EF4-FFF2-40B4-BE49-F238E27FC236}">
                <a16:creationId xmlns:a16="http://schemas.microsoft.com/office/drawing/2014/main" id="{22CDBFE6-64F3-41F8-A135-8836998A160E}"/>
              </a:ext>
            </a:extLst>
          </p:cNvPr>
          <p:cNvSpPr/>
          <p:nvPr/>
        </p:nvSpPr>
        <p:spPr>
          <a:xfrm>
            <a:off x="1031821" y="11265165"/>
            <a:ext cx="8378879" cy="819263"/>
          </a:xfrm>
          <a:prstGeom prst="rect">
            <a:avLst/>
          </a:prstGeom>
        </p:spPr>
        <p:txBody>
          <a:bodyPr wrap="square">
            <a:spAutoFit/>
          </a:bodyPr>
          <a:lstStyle/>
          <a:p>
            <a:pPr>
              <a:lnSpc>
                <a:spcPct val="130000"/>
              </a:lnSpc>
            </a:pPr>
            <a:r>
              <a:rPr lang="en-US" sz="4000" b="1" dirty="0">
                <a:solidFill>
                  <a:schemeClr val="accent4"/>
                </a:solidFill>
              </a:rPr>
              <a:t>ADDRESS</a:t>
            </a:r>
          </a:p>
        </p:txBody>
      </p:sp>
      <p:sp>
        <p:nvSpPr>
          <p:cNvPr id="3" name="Rectangle 2">
            <a:extLst>
              <a:ext uri="{FF2B5EF4-FFF2-40B4-BE49-F238E27FC236}">
                <a16:creationId xmlns:a16="http://schemas.microsoft.com/office/drawing/2014/main" id="{324A352B-4A87-495D-949E-01BEB246F197}"/>
              </a:ext>
            </a:extLst>
          </p:cNvPr>
          <p:cNvSpPr/>
          <p:nvPr/>
        </p:nvSpPr>
        <p:spPr>
          <a:xfrm>
            <a:off x="11468100" y="0"/>
            <a:ext cx="1931377" cy="1645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18">
            <a:extLst>
              <a:ext uri="{FF2B5EF4-FFF2-40B4-BE49-F238E27FC236}">
                <a16:creationId xmlns:a16="http://schemas.microsoft.com/office/drawing/2014/main" id="{2337B2A3-CE08-488A-A739-05D60B0B015C}"/>
              </a:ext>
            </a:extLst>
          </p:cNvPr>
          <p:cNvSpPr>
            <a:spLocks noGrp="1"/>
          </p:cNvSpPr>
          <p:nvPr>
            <p:ph type="ftr" sz="quarter" idx="3"/>
          </p:nvPr>
        </p:nvSpPr>
        <p:spPr/>
        <p:txBody>
          <a:bodyPr/>
          <a:lstStyle/>
          <a:p>
            <a:r>
              <a:rPr lang="en-US"/>
              <a:t>EDUCAT.COM</a:t>
            </a:r>
            <a:endParaRPr lang="en-US" dirty="0"/>
          </a:p>
        </p:txBody>
      </p:sp>
      <p:sp>
        <p:nvSpPr>
          <p:cNvPr id="20" name="Slide Number Placeholder 19">
            <a:extLst>
              <a:ext uri="{FF2B5EF4-FFF2-40B4-BE49-F238E27FC236}">
                <a16:creationId xmlns:a16="http://schemas.microsoft.com/office/drawing/2014/main" id="{34D0DDFB-9152-44E5-9714-A1C9CF489B28}"/>
              </a:ext>
            </a:extLst>
          </p:cNvPr>
          <p:cNvSpPr>
            <a:spLocks noGrp="1"/>
          </p:cNvSpPr>
          <p:nvPr>
            <p:ph type="sldNum" sz="quarter" idx="4"/>
          </p:nvPr>
        </p:nvSpPr>
        <p:spPr/>
        <p:txBody>
          <a:bodyPr/>
          <a:lstStyle/>
          <a:p>
            <a:fld id="{92B485D1-D61A-494D-A8A9-04DC541B8AAB}" type="slidenum">
              <a:rPr lang="en-US" smtClean="0"/>
              <a:pPr/>
              <a:t>23</a:t>
            </a:fld>
            <a:endParaRPr lang="en-US" dirty="0"/>
          </a:p>
        </p:txBody>
      </p:sp>
      <p:sp>
        <p:nvSpPr>
          <p:cNvPr id="21" name="Title 1">
            <a:extLst>
              <a:ext uri="{FF2B5EF4-FFF2-40B4-BE49-F238E27FC236}">
                <a16:creationId xmlns:a16="http://schemas.microsoft.com/office/drawing/2014/main" id="{D8F22CD3-8F22-44DB-97FF-A2A439EBC611}"/>
              </a:ext>
            </a:extLst>
          </p:cNvPr>
          <p:cNvSpPr txBox="1">
            <a:spLocks/>
          </p:cNvSpPr>
          <p:nvPr/>
        </p:nvSpPr>
        <p:spPr>
          <a:xfrm>
            <a:off x="1031821" y="3050706"/>
            <a:ext cx="8378879" cy="2778593"/>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dirty="0"/>
              <a:t>GET IN </a:t>
            </a:r>
            <a:br>
              <a:rPr lang="en-US" b="1" dirty="0"/>
            </a:br>
            <a:r>
              <a:rPr lang="en-US" b="1" dirty="0"/>
              <a:t>TOUCH</a:t>
            </a:r>
          </a:p>
        </p:txBody>
      </p:sp>
      <p:sp>
        <p:nvSpPr>
          <p:cNvPr id="22" name="Freeform: Shape 21">
            <a:extLst>
              <a:ext uri="{FF2B5EF4-FFF2-40B4-BE49-F238E27FC236}">
                <a16:creationId xmlns:a16="http://schemas.microsoft.com/office/drawing/2014/main" id="{BF2070C4-814C-425A-9912-04CE898B1248}"/>
              </a:ext>
            </a:extLst>
          </p:cNvPr>
          <p:cNvSpPr/>
          <p:nvPr/>
        </p:nvSpPr>
        <p:spPr>
          <a:xfrm>
            <a:off x="1031821"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555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715C402-17E1-4849-8B31-1BACE433138B}"/>
              </a:ext>
            </a:extLst>
          </p:cNvPr>
          <p:cNvPicPr>
            <a:picLocks noGrp="1" noChangeAspect="1"/>
          </p:cNvPicPr>
          <p:nvPr>
            <p:ph type="pic" sz="quarter" idx="12"/>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5" r="15"/>
          <a:stretch/>
        </p:blipFill>
        <p:spPr>
          <a:xfrm flipH="1">
            <a:off x="0" y="0"/>
            <a:ext cx="29260800" cy="10223438"/>
          </a:xfrm>
        </p:spPr>
      </p:pic>
      <p:sp>
        <p:nvSpPr>
          <p:cNvPr id="6" name="Rectangle 5"/>
          <p:cNvSpPr/>
          <p:nvPr/>
        </p:nvSpPr>
        <p:spPr>
          <a:xfrm>
            <a:off x="0" y="6541477"/>
            <a:ext cx="29260800" cy="368196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p>
        </p:txBody>
      </p:sp>
      <p:sp>
        <p:nvSpPr>
          <p:cNvPr id="11" name="Title 1">
            <a:extLst>
              <a:ext uri="{FF2B5EF4-FFF2-40B4-BE49-F238E27FC236}">
                <a16:creationId xmlns:a16="http://schemas.microsoft.com/office/drawing/2014/main" id="{D0B6C3F4-14C6-4EBE-9D85-D4E2971B372D}"/>
              </a:ext>
            </a:extLst>
          </p:cNvPr>
          <p:cNvSpPr txBox="1">
            <a:spLocks/>
          </p:cNvSpPr>
          <p:nvPr/>
        </p:nvSpPr>
        <p:spPr>
          <a:xfrm>
            <a:off x="1031821" y="7542750"/>
            <a:ext cx="17149472" cy="1679414"/>
          </a:xfrm>
          <a:prstGeom prst="rect">
            <a:avLst/>
          </a:prstGeom>
        </p:spPr>
        <p:txBody>
          <a:bodyPr lIns="0" rIns="0" anchor="t">
            <a:noAutofit/>
          </a:bodyPr>
          <a:lstStyle>
            <a:lvl1pPr defTabSz="2194560">
              <a:lnSpc>
                <a:spcPct val="80000"/>
              </a:lnSpc>
              <a:spcBef>
                <a:spcPct val="0"/>
              </a:spcBef>
              <a:buNone/>
              <a:defRPr sz="11500">
                <a:solidFill>
                  <a:schemeClr val="accent2"/>
                </a:solidFill>
                <a:ea typeface="+mj-ea"/>
                <a:cs typeface="+mj-cs"/>
              </a:defRPr>
            </a:lvl1pPr>
          </a:lstStyle>
          <a:p>
            <a:r>
              <a:rPr lang="en-US" sz="16600" dirty="0">
                <a:solidFill>
                  <a:schemeClr val="bg1"/>
                </a:solidFill>
              </a:rPr>
              <a:t>GET </a:t>
            </a:r>
            <a:r>
              <a:rPr lang="en-US" sz="16600" b="1" dirty="0">
                <a:solidFill>
                  <a:schemeClr val="bg1"/>
                </a:solidFill>
              </a:rPr>
              <a:t>IN TOUCH</a:t>
            </a:r>
          </a:p>
        </p:txBody>
      </p:sp>
      <p:sp>
        <p:nvSpPr>
          <p:cNvPr id="12" name="Rectangle 11">
            <a:extLst>
              <a:ext uri="{FF2B5EF4-FFF2-40B4-BE49-F238E27FC236}">
                <a16:creationId xmlns:a16="http://schemas.microsoft.com/office/drawing/2014/main" id="{0806B240-EC1B-465E-BC12-03C63FF14D24}"/>
              </a:ext>
            </a:extLst>
          </p:cNvPr>
          <p:cNvSpPr/>
          <p:nvPr/>
        </p:nvSpPr>
        <p:spPr>
          <a:xfrm>
            <a:off x="1031820" y="12490661"/>
            <a:ext cx="8378879" cy="1619482"/>
          </a:xfrm>
          <a:prstGeom prst="rect">
            <a:avLst/>
          </a:prstGeom>
        </p:spPr>
        <p:txBody>
          <a:bodyPr wrap="square">
            <a:spAutoFit/>
          </a:bodyPr>
          <a:lstStyle/>
          <a:p>
            <a:pPr>
              <a:lnSpc>
                <a:spcPct val="130000"/>
              </a:lnSpc>
            </a:pPr>
            <a:r>
              <a:rPr lang="en-US" sz="4000" dirty="0"/>
              <a:t>+8801824989751</a:t>
            </a:r>
          </a:p>
          <a:p>
            <a:pPr>
              <a:lnSpc>
                <a:spcPct val="130000"/>
              </a:lnSpc>
            </a:pPr>
            <a:r>
              <a:rPr lang="en-US" sz="4000" dirty="0"/>
              <a:t>youremail@gmail.com</a:t>
            </a:r>
          </a:p>
        </p:txBody>
      </p:sp>
      <p:sp>
        <p:nvSpPr>
          <p:cNvPr id="13" name="Rectangle 12">
            <a:extLst>
              <a:ext uri="{FF2B5EF4-FFF2-40B4-BE49-F238E27FC236}">
                <a16:creationId xmlns:a16="http://schemas.microsoft.com/office/drawing/2014/main" id="{1C64AE9D-F032-472C-BF95-4A3B434204EF}"/>
              </a:ext>
            </a:extLst>
          </p:cNvPr>
          <p:cNvSpPr/>
          <p:nvPr/>
        </p:nvSpPr>
        <p:spPr>
          <a:xfrm>
            <a:off x="9410699" y="12490661"/>
            <a:ext cx="8378879" cy="1619482"/>
          </a:xfrm>
          <a:prstGeom prst="rect">
            <a:avLst/>
          </a:prstGeom>
        </p:spPr>
        <p:txBody>
          <a:bodyPr wrap="square">
            <a:spAutoFit/>
          </a:bodyPr>
          <a:lstStyle/>
          <a:p>
            <a:pPr>
              <a:lnSpc>
                <a:spcPct val="130000"/>
              </a:lnSpc>
            </a:pPr>
            <a:r>
              <a:rPr lang="en-US" sz="4000" dirty="0"/>
              <a:t>4383 Greenridge Ln, Kannapolis, NC, 28081</a:t>
            </a:r>
          </a:p>
        </p:txBody>
      </p:sp>
      <p:sp>
        <p:nvSpPr>
          <p:cNvPr id="16" name="Rectangle 15">
            <a:extLst>
              <a:ext uri="{FF2B5EF4-FFF2-40B4-BE49-F238E27FC236}">
                <a16:creationId xmlns:a16="http://schemas.microsoft.com/office/drawing/2014/main" id="{4D511EEA-B2DE-4510-94EA-7BFDBFCBF5BC}"/>
              </a:ext>
            </a:extLst>
          </p:cNvPr>
          <p:cNvSpPr/>
          <p:nvPr/>
        </p:nvSpPr>
        <p:spPr>
          <a:xfrm>
            <a:off x="1031820" y="11427034"/>
            <a:ext cx="8378879" cy="819263"/>
          </a:xfrm>
          <a:prstGeom prst="rect">
            <a:avLst/>
          </a:prstGeom>
        </p:spPr>
        <p:txBody>
          <a:bodyPr wrap="square">
            <a:spAutoFit/>
          </a:bodyPr>
          <a:lstStyle/>
          <a:p>
            <a:pPr>
              <a:lnSpc>
                <a:spcPct val="130000"/>
              </a:lnSpc>
            </a:pPr>
            <a:r>
              <a:rPr lang="en-US" sz="4000" b="1" dirty="0">
                <a:solidFill>
                  <a:schemeClr val="accent3"/>
                </a:solidFill>
              </a:rPr>
              <a:t>CONTACT</a:t>
            </a:r>
          </a:p>
        </p:txBody>
      </p:sp>
      <p:sp>
        <p:nvSpPr>
          <p:cNvPr id="17" name="Rectangle 16">
            <a:extLst>
              <a:ext uri="{FF2B5EF4-FFF2-40B4-BE49-F238E27FC236}">
                <a16:creationId xmlns:a16="http://schemas.microsoft.com/office/drawing/2014/main" id="{5C320A1C-A981-4ADF-A137-58AE0FA1EA19}"/>
              </a:ext>
            </a:extLst>
          </p:cNvPr>
          <p:cNvSpPr/>
          <p:nvPr/>
        </p:nvSpPr>
        <p:spPr>
          <a:xfrm>
            <a:off x="9410699" y="11427033"/>
            <a:ext cx="8378879" cy="819263"/>
          </a:xfrm>
          <a:prstGeom prst="rect">
            <a:avLst/>
          </a:prstGeom>
        </p:spPr>
        <p:txBody>
          <a:bodyPr wrap="square">
            <a:spAutoFit/>
          </a:bodyPr>
          <a:lstStyle/>
          <a:p>
            <a:pPr>
              <a:lnSpc>
                <a:spcPct val="130000"/>
              </a:lnSpc>
            </a:pPr>
            <a:r>
              <a:rPr lang="en-US" sz="4000" b="1" dirty="0">
                <a:solidFill>
                  <a:schemeClr val="accent3"/>
                </a:solidFill>
              </a:rPr>
              <a:t>ADDRESS</a:t>
            </a:r>
          </a:p>
        </p:txBody>
      </p:sp>
      <p:sp>
        <p:nvSpPr>
          <p:cNvPr id="3" name="Footer Placeholder 2">
            <a:extLst>
              <a:ext uri="{FF2B5EF4-FFF2-40B4-BE49-F238E27FC236}">
                <a16:creationId xmlns:a16="http://schemas.microsoft.com/office/drawing/2014/main" id="{7996EB07-8B3B-4145-A746-237A8096A36D}"/>
              </a:ext>
            </a:extLst>
          </p:cNvPr>
          <p:cNvSpPr>
            <a:spLocks noGrp="1"/>
          </p:cNvSpPr>
          <p:nvPr>
            <p:ph type="ftr" sz="quarter" idx="3"/>
          </p:nvPr>
        </p:nvSpPr>
        <p:spPr/>
        <p:txBody>
          <a:bodyPr/>
          <a:lstStyle/>
          <a:p>
            <a:r>
              <a:rPr lang="en-US"/>
              <a:t>EDUCAT.COM</a:t>
            </a:r>
            <a:endParaRPr lang="en-US" dirty="0"/>
          </a:p>
        </p:txBody>
      </p:sp>
      <p:sp>
        <p:nvSpPr>
          <p:cNvPr id="4" name="Slide Number Placeholder 3">
            <a:extLst>
              <a:ext uri="{FF2B5EF4-FFF2-40B4-BE49-F238E27FC236}">
                <a16:creationId xmlns:a16="http://schemas.microsoft.com/office/drawing/2014/main" id="{05391230-FE00-4D7D-8455-5567C57E5638}"/>
              </a:ext>
            </a:extLst>
          </p:cNvPr>
          <p:cNvSpPr>
            <a:spLocks noGrp="1"/>
          </p:cNvSpPr>
          <p:nvPr>
            <p:ph type="sldNum" sz="quarter" idx="4"/>
          </p:nvPr>
        </p:nvSpPr>
        <p:spPr/>
        <p:txBody>
          <a:bodyPr/>
          <a:lstStyle/>
          <a:p>
            <a:fld id="{92B485D1-D61A-494D-A8A9-04DC541B8AAB}" type="slidenum">
              <a:rPr lang="en-US" smtClean="0"/>
              <a:pPr/>
              <a:t>24</a:t>
            </a:fld>
            <a:endParaRPr lang="en-US" dirty="0"/>
          </a:p>
        </p:txBody>
      </p:sp>
      <p:sp>
        <p:nvSpPr>
          <p:cNvPr id="14" name="Freeform: Shape 13">
            <a:extLst>
              <a:ext uri="{FF2B5EF4-FFF2-40B4-BE49-F238E27FC236}">
                <a16:creationId xmlns:a16="http://schemas.microsoft.com/office/drawing/2014/main" id="{A1722B3A-6C4E-46ED-8A11-32FF26E4FD7D}"/>
              </a:ext>
            </a:extLst>
          </p:cNvPr>
          <p:cNvSpPr/>
          <p:nvPr/>
        </p:nvSpPr>
        <p:spPr>
          <a:xfrm>
            <a:off x="1031820" y="1125796"/>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32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650E4D2F-9075-4C80-85FD-179E7190E81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25000" b="25000"/>
          <a:stretch>
            <a:fillRect/>
          </a:stretch>
        </p:blipFill>
        <p:spPr/>
      </p:pic>
      <p:sp>
        <p:nvSpPr>
          <p:cNvPr id="2" name="Slide Number Placeholder 1">
            <a:extLst>
              <a:ext uri="{FF2B5EF4-FFF2-40B4-BE49-F238E27FC236}">
                <a16:creationId xmlns:a16="http://schemas.microsoft.com/office/drawing/2014/main" id="{A759142B-1188-4C28-A3DF-B9B5CB87F854}"/>
              </a:ext>
            </a:extLst>
          </p:cNvPr>
          <p:cNvSpPr>
            <a:spLocks noGrp="1"/>
          </p:cNvSpPr>
          <p:nvPr>
            <p:ph type="sldNum" sz="quarter" idx="4"/>
          </p:nvPr>
        </p:nvSpPr>
        <p:spPr/>
        <p:txBody>
          <a:bodyPr/>
          <a:lstStyle/>
          <a:p>
            <a:fld id="{92B485D1-D61A-494D-A8A9-04DC541B8AAB}" type="slidenum">
              <a:rPr lang="en-US" smtClean="0"/>
              <a:pPr/>
              <a:t>3</a:t>
            </a:fld>
            <a:endParaRPr lang="en-US" dirty="0"/>
          </a:p>
        </p:txBody>
      </p:sp>
      <p:sp>
        <p:nvSpPr>
          <p:cNvPr id="3" name="Footer Placeholder 2">
            <a:extLst>
              <a:ext uri="{FF2B5EF4-FFF2-40B4-BE49-F238E27FC236}">
                <a16:creationId xmlns:a16="http://schemas.microsoft.com/office/drawing/2014/main" id="{296360F0-5DCC-4173-B140-CC8BCADC91C6}"/>
              </a:ext>
            </a:extLst>
          </p:cNvPr>
          <p:cNvSpPr>
            <a:spLocks noGrp="1"/>
          </p:cNvSpPr>
          <p:nvPr>
            <p:ph type="ftr" sz="quarter" idx="3"/>
          </p:nvPr>
        </p:nvSpPr>
        <p:spPr/>
        <p:txBody>
          <a:bodyPr/>
          <a:lstStyle/>
          <a:p>
            <a:r>
              <a:rPr lang="en-US"/>
              <a:t>EDUCAT.COM</a:t>
            </a:r>
            <a:endParaRPr lang="en-US" dirty="0"/>
          </a:p>
        </p:txBody>
      </p:sp>
      <p:sp>
        <p:nvSpPr>
          <p:cNvPr id="6" name="Rectangle 5">
            <a:extLst>
              <a:ext uri="{FF2B5EF4-FFF2-40B4-BE49-F238E27FC236}">
                <a16:creationId xmlns:a16="http://schemas.microsoft.com/office/drawing/2014/main" id="{12E47B2C-C837-4C66-AFBA-3E92F4BBFCAA}"/>
              </a:ext>
            </a:extLst>
          </p:cNvPr>
          <p:cNvSpPr/>
          <p:nvPr/>
        </p:nvSpPr>
        <p:spPr>
          <a:xfrm>
            <a:off x="1146975" y="9209157"/>
            <a:ext cx="7350926" cy="769441"/>
          </a:xfrm>
          <a:prstGeom prst="rect">
            <a:avLst/>
          </a:prstGeom>
        </p:spPr>
        <p:txBody>
          <a:bodyPr wrap="square">
            <a:spAutoFit/>
          </a:bodyPr>
          <a:lstStyle/>
          <a:p>
            <a:r>
              <a:rPr lang="en-US" sz="4400" b="1" dirty="0">
                <a:solidFill>
                  <a:schemeClr val="accent1"/>
                </a:solidFill>
              </a:rPr>
              <a:t>HEADING GOES HERE</a:t>
            </a:r>
          </a:p>
        </p:txBody>
      </p:sp>
      <p:sp>
        <p:nvSpPr>
          <p:cNvPr id="7" name="Rectangle 6">
            <a:extLst>
              <a:ext uri="{FF2B5EF4-FFF2-40B4-BE49-F238E27FC236}">
                <a16:creationId xmlns:a16="http://schemas.microsoft.com/office/drawing/2014/main" id="{45D8B9E4-A94F-41AB-A591-B32C7578DACC}"/>
              </a:ext>
            </a:extLst>
          </p:cNvPr>
          <p:cNvSpPr/>
          <p:nvPr/>
        </p:nvSpPr>
        <p:spPr>
          <a:xfrm>
            <a:off x="1146974" y="10261870"/>
            <a:ext cx="12683325" cy="3897477"/>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8" name="Rectangle 7">
            <a:extLst>
              <a:ext uri="{FF2B5EF4-FFF2-40B4-BE49-F238E27FC236}">
                <a16:creationId xmlns:a16="http://schemas.microsoft.com/office/drawing/2014/main" id="{277A6917-326A-42E2-A011-D4DF3E60DBEF}"/>
              </a:ext>
            </a:extLst>
          </p:cNvPr>
          <p:cNvSpPr/>
          <p:nvPr/>
        </p:nvSpPr>
        <p:spPr>
          <a:xfrm>
            <a:off x="15545655" y="9209157"/>
            <a:ext cx="7350926" cy="769441"/>
          </a:xfrm>
          <a:prstGeom prst="rect">
            <a:avLst/>
          </a:prstGeom>
        </p:spPr>
        <p:txBody>
          <a:bodyPr wrap="square">
            <a:spAutoFit/>
          </a:bodyPr>
          <a:lstStyle/>
          <a:p>
            <a:r>
              <a:rPr lang="en-US" sz="4400" b="1" dirty="0">
                <a:solidFill>
                  <a:schemeClr val="accent1"/>
                </a:solidFill>
              </a:rPr>
              <a:t>HEADING GOES HERE</a:t>
            </a:r>
          </a:p>
        </p:txBody>
      </p:sp>
      <p:sp>
        <p:nvSpPr>
          <p:cNvPr id="9" name="Rectangle 8">
            <a:extLst>
              <a:ext uri="{FF2B5EF4-FFF2-40B4-BE49-F238E27FC236}">
                <a16:creationId xmlns:a16="http://schemas.microsoft.com/office/drawing/2014/main" id="{6898D0F7-0188-4CEB-AE4A-518AC739C9FB}"/>
              </a:ext>
            </a:extLst>
          </p:cNvPr>
          <p:cNvSpPr/>
          <p:nvPr/>
        </p:nvSpPr>
        <p:spPr>
          <a:xfrm>
            <a:off x="15545654" y="10261870"/>
            <a:ext cx="12683325" cy="3897477"/>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14" name="Rectangle 13">
            <a:extLst>
              <a:ext uri="{FF2B5EF4-FFF2-40B4-BE49-F238E27FC236}">
                <a16:creationId xmlns:a16="http://schemas.microsoft.com/office/drawing/2014/main" id="{1969F372-2746-486C-B0C3-9F40E4A895C9}"/>
              </a:ext>
            </a:extLst>
          </p:cNvPr>
          <p:cNvSpPr/>
          <p:nvPr/>
        </p:nvSpPr>
        <p:spPr>
          <a:xfrm>
            <a:off x="419100" y="419100"/>
            <a:ext cx="28422600"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0225B9-F621-47BA-9399-6C5A19E1381A}"/>
              </a:ext>
            </a:extLst>
          </p:cNvPr>
          <p:cNvSpPr txBox="1"/>
          <p:nvPr/>
        </p:nvSpPr>
        <p:spPr>
          <a:xfrm>
            <a:off x="1031821" y="4941676"/>
            <a:ext cx="18535650" cy="2563651"/>
          </a:xfrm>
          <a:prstGeom prst="rect">
            <a:avLst/>
          </a:prstGeom>
          <a:noFill/>
        </p:spPr>
        <p:txBody>
          <a:bodyPr wrap="square" rtlCol="0">
            <a:spAutoFit/>
          </a:bodyPr>
          <a:lstStyle/>
          <a:p>
            <a:pPr>
              <a:lnSpc>
                <a:spcPct val="80000"/>
              </a:lnSpc>
            </a:pPr>
            <a:r>
              <a:rPr lang="en-US" sz="10000" b="1" dirty="0">
                <a:solidFill>
                  <a:schemeClr val="bg1"/>
                </a:solidFill>
                <a:latin typeface="Montserrat" panose="00000500000000000000" pitchFamily="2" charset="0"/>
              </a:rPr>
              <a:t>AWESOME </a:t>
            </a:r>
            <a:br>
              <a:rPr lang="en-US" sz="10000" dirty="0">
                <a:solidFill>
                  <a:schemeClr val="bg1"/>
                </a:solidFill>
                <a:latin typeface="Montserrat" panose="00000500000000000000" pitchFamily="2" charset="0"/>
              </a:rPr>
            </a:br>
            <a:r>
              <a:rPr lang="en-US" sz="10000" dirty="0">
                <a:solidFill>
                  <a:schemeClr val="bg1"/>
                </a:solidFill>
                <a:latin typeface="Montserrat" panose="00000500000000000000" pitchFamily="2" charset="0"/>
              </a:rPr>
              <a:t>HEADING HERE</a:t>
            </a:r>
          </a:p>
        </p:txBody>
      </p:sp>
      <p:sp>
        <p:nvSpPr>
          <p:cNvPr id="19" name="Freeform: Shape 18">
            <a:extLst>
              <a:ext uri="{FF2B5EF4-FFF2-40B4-BE49-F238E27FC236}">
                <a16:creationId xmlns:a16="http://schemas.microsoft.com/office/drawing/2014/main" id="{CE63DC19-C633-4516-B83D-01649D8BF0DB}"/>
              </a:ext>
            </a:extLst>
          </p:cNvPr>
          <p:cNvSpPr/>
          <p:nvPr/>
        </p:nvSpPr>
        <p:spPr>
          <a:xfrm>
            <a:off x="1188237" y="1891736"/>
            <a:ext cx="4336263" cy="130604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08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99548633-AC08-4B49-BBA1-48572882D91F}"/>
              </a:ext>
            </a:extLst>
          </p:cNvPr>
          <p:cNvSpPr/>
          <p:nvPr/>
        </p:nvSpPr>
        <p:spPr>
          <a:xfrm rot="10800000" flipH="1">
            <a:off x="19643724" y="-4"/>
            <a:ext cx="9617076" cy="16459199"/>
          </a:xfrm>
          <a:custGeom>
            <a:avLst/>
            <a:gdLst>
              <a:gd name="connsiteX0" fmla="*/ 3740148 w 3740148"/>
              <a:gd name="connsiteY0" fmla="*/ 16459199 h 16459199"/>
              <a:gd name="connsiteX1" fmla="*/ 3740148 w 3740148"/>
              <a:gd name="connsiteY1" fmla="*/ 0 h 16459199"/>
              <a:gd name="connsiteX2" fmla="*/ 0 w 3740148"/>
              <a:gd name="connsiteY2" fmla="*/ 8229599 h 16459199"/>
            </a:gdLst>
            <a:ahLst/>
            <a:cxnLst>
              <a:cxn ang="0">
                <a:pos x="connsiteX0" y="connsiteY0"/>
              </a:cxn>
              <a:cxn ang="0">
                <a:pos x="connsiteX1" y="connsiteY1"/>
              </a:cxn>
              <a:cxn ang="0">
                <a:pos x="connsiteX2" y="connsiteY2"/>
              </a:cxn>
            </a:cxnLst>
            <a:rect l="l" t="t" r="r" b="b"/>
            <a:pathLst>
              <a:path w="3740148" h="16459199">
                <a:moveTo>
                  <a:pt x="3740148" y="16459199"/>
                </a:moveTo>
                <a:lnTo>
                  <a:pt x="3740148" y="0"/>
                </a:lnTo>
                <a:lnTo>
                  <a:pt x="0" y="8229599"/>
                </a:lnTo>
                <a:close/>
              </a:path>
            </a:pathLst>
          </a:custGeom>
          <a:solidFill>
            <a:schemeClr val="accent3">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id="{D475866D-6607-42BE-89B1-0DFFD90E333F}"/>
              </a:ext>
            </a:extLst>
          </p:cNvPr>
          <p:cNvSpPr txBox="1"/>
          <p:nvPr/>
        </p:nvSpPr>
        <p:spPr>
          <a:xfrm>
            <a:off x="1031821" y="7059036"/>
            <a:ext cx="18535650" cy="2563651"/>
          </a:xfrm>
          <a:prstGeom prst="rect">
            <a:avLst/>
          </a:prstGeom>
          <a:noFill/>
        </p:spPr>
        <p:txBody>
          <a:bodyPr wrap="square" rtlCol="0">
            <a:spAutoFit/>
          </a:bodyPr>
          <a:lstStyle/>
          <a:p>
            <a:pPr>
              <a:lnSpc>
                <a:spcPct val="80000"/>
              </a:lnSpc>
            </a:pPr>
            <a:r>
              <a:rPr lang="en-US" sz="10000" b="1" dirty="0">
                <a:solidFill>
                  <a:schemeClr val="accent1"/>
                </a:solidFill>
                <a:latin typeface="Montserrat" panose="00000500000000000000" pitchFamily="2" charset="0"/>
              </a:rPr>
              <a:t>AWESOME </a:t>
            </a:r>
            <a:br>
              <a:rPr lang="en-US" sz="10000" dirty="0">
                <a:solidFill>
                  <a:schemeClr val="accent1"/>
                </a:solidFill>
                <a:latin typeface="Montserrat" panose="00000500000000000000" pitchFamily="2" charset="0"/>
              </a:rPr>
            </a:br>
            <a:r>
              <a:rPr lang="en-US" sz="10000" dirty="0">
                <a:solidFill>
                  <a:schemeClr val="accent1"/>
                </a:solidFill>
                <a:latin typeface="Montserrat" panose="00000500000000000000" pitchFamily="2" charset="0"/>
              </a:rPr>
              <a:t>HEADING HERE</a:t>
            </a:r>
          </a:p>
        </p:txBody>
      </p:sp>
      <p:sp>
        <p:nvSpPr>
          <p:cNvPr id="8" name="Freeform: Shape 7">
            <a:extLst>
              <a:ext uri="{FF2B5EF4-FFF2-40B4-BE49-F238E27FC236}">
                <a16:creationId xmlns:a16="http://schemas.microsoft.com/office/drawing/2014/main" id="{1E73F7B3-F8A9-485E-ACEC-43369A2C237B}"/>
              </a:ext>
            </a:extLst>
          </p:cNvPr>
          <p:cNvSpPr/>
          <p:nvPr/>
        </p:nvSpPr>
        <p:spPr>
          <a:xfrm>
            <a:off x="1188237" y="4106002"/>
            <a:ext cx="4221963" cy="1271621"/>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9" name="TextBox 8">
            <a:extLst>
              <a:ext uri="{FF2B5EF4-FFF2-40B4-BE49-F238E27FC236}">
                <a16:creationId xmlns:a16="http://schemas.microsoft.com/office/drawing/2014/main" id="{4CD7B7A0-9913-444E-801F-F504ADBADFF0}"/>
              </a:ext>
            </a:extLst>
          </p:cNvPr>
          <p:cNvSpPr txBox="1"/>
          <p:nvPr/>
        </p:nvSpPr>
        <p:spPr>
          <a:xfrm>
            <a:off x="1031821" y="11228160"/>
            <a:ext cx="11769779" cy="2491644"/>
          </a:xfrm>
          <a:prstGeom prst="rect">
            <a:avLst/>
          </a:prstGeom>
          <a:noFill/>
        </p:spPr>
        <p:txBody>
          <a:bodyPr wrap="square" rtlCol="0">
            <a:spAutoFit/>
          </a:bodyPr>
          <a:lstStyle/>
          <a:p>
            <a:pPr algn="just">
              <a:lnSpc>
                <a:spcPct val="150000"/>
              </a:lnSpc>
            </a:pPr>
            <a:r>
              <a:rPr lang="en-US" sz="3600" dirty="0">
                <a:solidFill>
                  <a:schemeClr val="tx1">
                    <a:lumMod val="85000"/>
                    <a:lumOff val="15000"/>
                  </a:schemeClr>
                </a:solidFill>
                <a:latin typeface="Montserrat" panose="00000500000000000000" pitchFamily="2" charset="0"/>
              </a:rPr>
              <a:t>Lorem ipsum is placeholder text commonly used in the graphic, print, and publishing industries for previewing layouts and visual mockups. </a:t>
            </a:r>
          </a:p>
        </p:txBody>
      </p:sp>
      <p:sp>
        <p:nvSpPr>
          <p:cNvPr id="11" name="Slide Number Placeholder 10">
            <a:extLst>
              <a:ext uri="{FF2B5EF4-FFF2-40B4-BE49-F238E27FC236}">
                <a16:creationId xmlns:a16="http://schemas.microsoft.com/office/drawing/2014/main" id="{E21DAA4D-6F64-4555-AA0A-D510E657D767}"/>
              </a:ext>
            </a:extLst>
          </p:cNvPr>
          <p:cNvSpPr>
            <a:spLocks noGrp="1"/>
          </p:cNvSpPr>
          <p:nvPr>
            <p:ph type="sldNum" sz="quarter" idx="4"/>
          </p:nvPr>
        </p:nvSpPr>
        <p:spPr/>
        <p:txBody>
          <a:bodyPr/>
          <a:lstStyle/>
          <a:p>
            <a:r>
              <a:rPr lang="en-US" dirty="0"/>
              <a:t>0</a:t>
            </a:r>
            <a:fld id="{92B485D1-D61A-494D-A8A9-04DC541B8AAB}" type="slidenum">
              <a:rPr lang="en-US" smtClean="0"/>
              <a:pPr/>
              <a:t>4</a:t>
            </a:fld>
            <a:endParaRPr lang="en-US" dirty="0"/>
          </a:p>
        </p:txBody>
      </p:sp>
      <p:sp>
        <p:nvSpPr>
          <p:cNvPr id="10" name="Footer Placeholder 9">
            <a:extLst>
              <a:ext uri="{FF2B5EF4-FFF2-40B4-BE49-F238E27FC236}">
                <a16:creationId xmlns:a16="http://schemas.microsoft.com/office/drawing/2014/main" id="{E2DCD188-8498-4B2B-9D7E-9807DE7143C5}"/>
              </a:ext>
            </a:extLst>
          </p:cNvPr>
          <p:cNvSpPr>
            <a:spLocks noGrp="1"/>
          </p:cNvSpPr>
          <p:nvPr>
            <p:ph type="ftr" sz="quarter" idx="3"/>
          </p:nvPr>
        </p:nvSpPr>
        <p:spPr/>
        <p:txBody>
          <a:bodyPr/>
          <a:lstStyle/>
          <a:p>
            <a:r>
              <a:rPr lang="en-US"/>
              <a:t>EDUCAT.COM</a:t>
            </a:r>
            <a:endParaRPr lang="en-US" dirty="0"/>
          </a:p>
        </p:txBody>
      </p:sp>
      <p:pic>
        <p:nvPicPr>
          <p:cNvPr id="1026" name="Picture 2" descr="http://www.africau.edu/images/teacher/teacher-v2-03.png">
            <a:extLst>
              <a:ext uri="{FF2B5EF4-FFF2-40B4-BE49-F238E27FC236}">
                <a16:creationId xmlns:a16="http://schemas.microsoft.com/office/drawing/2014/main" id="{64CE1830-55BE-4601-83FE-4D024D4EC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7853" y="1034455"/>
            <a:ext cx="14081126" cy="1542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2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685188F1-DF1C-4507-88ED-AFEAA95C94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856" r="15856"/>
          <a:stretch>
            <a:fillRect/>
          </a:stretch>
        </p:blipFill>
        <p:spPr/>
      </p:pic>
      <p:sp>
        <p:nvSpPr>
          <p:cNvPr id="2" name="Slide Number Placeholder 1">
            <a:extLst>
              <a:ext uri="{FF2B5EF4-FFF2-40B4-BE49-F238E27FC236}">
                <a16:creationId xmlns:a16="http://schemas.microsoft.com/office/drawing/2014/main" id="{A759142B-1188-4C28-A3DF-B9B5CB87F854}"/>
              </a:ext>
            </a:extLst>
          </p:cNvPr>
          <p:cNvSpPr>
            <a:spLocks noGrp="1"/>
          </p:cNvSpPr>
          <p:nvPr>
            <p:ph type="sldNum" sz="quarter" idx="4"/>
          </p:nvPr>
        </p:nvSpPr>
        <p:spPr/>
        <p:txBody>
          <a:bodyPr/>
          <a:lstStyle/>
          <a:p>
            <a:fld id="{92B485D1-D61A-494D-A8A9-04DC541B8AAB}" type="slidenum">
              <a:rPr lang="en-US" smtClean="0"/>
              <a:pPr/>
              <a:t>5</a:t>
            </a:fld>
            <a:endParaRPr lang="en-US" dirty="0"/>
          </a:p>
        </p:txBody>
      </p:sp>
      <p:sp>
        <p:nvSpPr>
          <p:cNvPr id="3" name="Footer Placeholder 2">
            <a:extLst>
              <a:ext uri="{FF2B5EF4-FFF2-40B4-BE49-F238E27FC236}">
                <a16:creationId xmlns:a16="http://schemas.microsoft.com/office/drawing/2014/main" id="{296360F0-5DCC-4173-B140-CC8BCADC91C6}"/>
              </a:ext>
            </a:extLst>
          </p:cNvPr>
          <p:cNvSpPr>
            <a:spLocks noGrp="1"/>
          </p:cNvSpPr>
          <p:nvPr>
            <p:ph type="ftr" sz="quarter" idx="3"/>
          </p:nvPr>
        </p:nvSpPr>
        <p:spPr/>
        <p:txBody>
          <a:bodyPr/>
          <a:lstStyle/>
          <a:p>
            <a:r>
              <a:rPr lang="en-US"/>
              <a:t>EDUCAT.COM</a:t>
            </a:r>
            <a:endParaRPr lang="en-US" dirty="0"/>
          </a:p>
        </p:txBody>
      </p:sp>
      <p:sp>
        <p:nvSpPr>
          <p:cNvPr id="6" name="Rectangle 5">
            <a:extLst>
              <a:ext uri="{FF2B5EF4-FFF2-40B4-BE49-F238E27FC236}">
                <a16:creationId xmlns:a16="http://schemas.microsoft.com/office/drawing/2014/main" id="{12E47B2C-C837-4C66-AFBA-3E92F4BBFCAA}"/>
              </a:ext>
            </a:extLst>
          </p:cNvPr>
          <p:cNvSpPr/>
          <p:nvPr/>
        </p:nvSpPr>
        <p:spPr>
          <a:xfrm>
            <a:off x="15128074" y="10425651"/>
            <a:ext cx="7350926" cy="769441"/>
          </a:xfrm>
          <a:prstGeom prst="rect">
            <a:avLst/>
          </a:prstGeom>
        </p:spPr>
        <p:txBody>
          <a:bodyPr wrap="square">
            <a:spAutoFit/>
          </a:bodyPr>
          <a:lstStyle/>
          <a:p>
            <a:r>
              <a:rPr lang="en-US" sz="4400" b="1" dirty="0">
                <a:solidFill>
                  <a:schemeClr val="accent1"/>
                </a:solidFill>
              </a:rPr>
              <a:t>HEADING GOES HERE</a:t>
            </a:r>
          </a:p>
        </p:txBody>
      </p:sp>
      <p:sp>
        <p:nvSpPr>
          <p:cNvPr id="7" name="Rectangle 6">
            <a:extLst>
              <a:ext uri="{FF2B5EF4-FFF2-40B4-BE49-F238E27FC236}">
                <a16:creationId xmlns:a16="http://schemas.microsoft.com/office/drawing/2014/main" id="{45D8B9E4-A94F-41AB-A591-B32C7578DACC}"/>
              </a:ext>
            </a:extLst>
          </p:cNvPr>
          <p:cNvSpPr/>
          <p:nvPr/>
        </p:nvSpPr>
        <p:spPr>
          <a:xfrm>
            <a:off x="15128075" y="11299705"/>
            <a:ext cx="10404787" cy="1312154"/>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a:t>
            </a:r>
          </a:p>
        </p:txBody>
      </p:sp>
      <p:sp>
        <p:nvSpPr>
          <p:cNvPr id="8" name="Rectangle 7">
            <a:extLst>
              <a:ext uri="{FF2B5EF4-FFF2-40B4-BE49-F238E27FC236}">
                <a16:creationId xmlns:a16="http://schemas.microsoft.com/office/drawing/2014/main" id="{277A6917-326A-42E2-A011-D4DF3E60DBEF}"/>
              </a:ext>
            </a:extLst>
          </p:cNvPr>
          <p:cNvSpPr/>
          <p:nvPr/>
        </p:nvSpPr>
        <p:spPr>
          <a:xfrm>
            <a:off x="15128074" y="13463481"/>
            <a:ext cx="7350926" cy="769441"/>
          </a:xfrm>
          <a:prstGeom prst="rect">
            <a:avLst/>
          </a:prstGeom>
        </p:spPr>
        <p:txBody>
          <a:bodyPr wrap="square">
            <a:spAutoFit/>
          </a:bodyPr>
          <a:lstStyle/>
          <a:p>
            <a:r>
              <a:rPr lang="en-US" sz="4400" b="1" dirty="0">
                <a:solidFill>
                  <a:schemeClr val="accent1"/>
                </a:solidFill>
              </a:rPr>
              <a:t>HEADING GOES HERE</a:t>
            </a:r>
          </a:p>
        </p:txBody>
      </p:sp>
      <p:sp>
        <p:nvSpPr>
          <p:cNvPr id="9" name="Rectangle 8">
            <a:extLst>
              <a:ext uri="{FF2B5EF4-FFF2-40B4-BE49-F238E27FC236}">
                <a16:creationId xmlns:a16="http://schemas.microsoft.com/office/drawing/2014/main" id="{6898D0F7-0188-4CEB-AE4A-518AC739C9FB}"/>
              </a:ext>
            </a:extLst>
          </p:cNvPr>
          <p:cNvSpPr/>
          <p:nvPr/>
        </p:nvSpPr>
        <p:spPr>
          <a:xfrm>
            <a:off x="15128075" y="14337535"/>
            <a:ext cx="10404787" cy="1312154"/>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a:t>
            </a:r>
          </a:p>
        </p:txBody>
      </p:sp>
      <p:sp>
        <p:nvSpPr>
          <p:cNvPr id="11" name="TextBox 10">
            <a:extLst>
              <a:ext uri="{FF2B5EF4-FFF2-40B4-BE49-F238E27FC236}">
                <a16:creationId xmlns:a16="http://schemas.microsoft.com/office/drawing/2014/main" id="{1B0225B9-F621-47BA-9399-6C5A19E1381A}"/>
              </a:ext>
            </a:extLst>
          </p:cNvPr>
          <p:cNvSpPr txBox="1"/>
          <p:nvPr/>
        </p:nvSpPr>
        <p:spPr>
          <a:xfrm>
            <a:off x="15128075" y="4180641"/>
            <a:ext cx="11789736" cy="1332544"/>
          </a:xfrm>
          <a:prstGeom prst="rect">
            <a:avLst/>
          </a:prstGeom>
          <a:noFill/>
        </p:spPr>
        <p:txBody>
          <a:bodyPr wrap="square" rtlCol="0">
            <a:spAutoFit/>
          </a:bodyPr>
          <a:lstStyle/>
          <a:p>
            <a:pPr>
              <a:lnSpc>
                <a:spcPct val="80000"/>
              </a:lnSpc>
            </a:pPr>
            <a:r>
              <a:rPr lang="en-US" sz="10000" b="1" dirty="0">
                <a:solidFill>
                  <a:schemeClr val="accent1"/>
                </a:solidFill>
                <a:latin typeface="Montserrat" panose="00000500000000000000" pitchFamily="2" charset="0"/>
              </a:rPr>
              <a:t>ABOUT US </a:t>
            </a:r>
            <a:endParaRPr lang="en-US" sz="10000" dirty="0">
              <a:solidFill>
                <a:schemeClr val="accent1"/>
              </a:solidFill>
              <a:latin typeface="Montserrat" panose="00000500000000000000" pitchFamily="2" charset="0"/>
            </a:endParaRPr>
          </a:p>
        </p:txBody>
      </p:sp>
      <p:sp>
        <p:nvSpPr>
          <p:cNvPr id="23" name="Rectangle 22">
            <a:extLst>
              <a:ext uri="{FF2B5EF4-FFF2-40B4-BE49-F238E27FC236}">
                <a16:creationId xmlns:a16="http://schemas.microsoft.com/office/drawing/2014/main" id="{AF0B551A-6B63-414A-80B7-2F9D0BF74022}"/>
              </a:ext>
            </a:extLst>
          </p:cNvPr>
          <p:cNvSpPr/>
          <p:nvPr/>
        </p:nvSpPr>
        <p:spPr>
          <a:xfrm>
            <a:off x="11239500" y="0"/>
            <a:ext cx="2159977" cy="1645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42091F-D6B9-42EE-9131-55DED0F8837B}"/>
              </a:ext>
            </a:extLst>
          </p:cNvPr>
          <p:cNvSpPr/>
          <p:nvPr/>
        </p:nvSpPr>
        <p:spPr>
          <a:xfrm>
            <a:off x="15128074" y="7627002"/>
            <a:ext cx="7350926" cy="769441"/>
          </a:xfrm>
          <a:prstGeom prst="rect">
            <a:avLst/>
          </a:prstGeom>
        </p:spPr>
        <p:txBody>
          <a:bodyPr wrap="square">
            <a:spAutoFit/>
          </a:bodyPr>
          <a:lstStyle/>
          <a:p>
            <a:r>
              <a:rPr lang="en-US" sz="4400" b="1" dirty="0">
                <a:solidFill>
                  <a:schemeClr val="accent1"/>
                </a:solidFill>
              </a:rPr>
              <a:t>HEADING GOES HERE</a:t>
            </a:r>
          </a:p>
        </p:txBody>
      </p:sp>
      <p:sp>
        <p:nvSpPr>
          <p:cNvPr id="25" name="Rectangle 24">
            <a:extLst>
              <a:ext uri="{FF2B5EF4-FFF2-40B4-BE49-F238E27FC236}">
                <a16:creationId xmlns:a16="http://schemas.microsoft.com/office/drawing/2014/main" id="{08BDC53C-D14B-4C12-98B3-20E5AEB55783}"/>
              </a:ext>
            </a:extLst>
          </p:cNvPr>
          <p:cNvSpPr/>
          <p:nvPr/>
        </p:nvSpPr>
        <p:spPr>
          <a:xfrm>
            <a:off x="15128075" y="8501056"/>
            <a:ext cx="10404787" cy="1312154"/>
          </a:xfrm>
          <a:prstGeom prst="rect">
            <a:avLst/>
          </a:prstGeom>
        </p:spPr>
        <p:txBody>
          <a:bodyPr wrap="square">
            <a:spAutoFit/>
          </a:bodyPr>
          <a:lstStyle/>
          <a:p>
            <a:pPr algn="just">
              <a:lnSpc>
                <a:spcPct val="150000"/>
              </a:lnSpc>
            </a:pPr>
            <a:r>
              <a:rPr lang="en-US" sz="2800" dirty="0">
                <a:solidFill>
                  <a:schemeClr val="tx1">
                    <a:lumMod val="85000"/>
                    <a:lumOff val="15000"/>
                  </a:schemeClr>
                </a:solidFill>
              </a:rPr>
              <a:t>Watch this slideshow about fibromyalgia (fibrositis) with pictures about this chronic condition.</a:t>
            </a:r>
          </a:p>
        </p:txBody>
      </p:sp>
      <p:sp>
        <p:nvSpPr>
          <p:cNvPr id="26" name="Freeform: Shape 25">
            <a:extLst>
              <a:ext uri="{FF2B5EF4-FFF2-40B4-BE49-F238E27FC236}">
                <a16:creationId xmlns:a16="http://schemas.microsoft.com/office/drawing/2014/main" id="{4DE11D55-E2F7-4F5F-8556-C4744FDEF222}"/>
              </a:ext>
            </a:extLst>
          </p:cNvPr>
          <p:cNvSpPr/>
          <p:nvPr/>
        </p:nvSpPr>
        <p:spPr>
          <a:xfrm>
            <a:off x="15128075" y="1331911"/>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55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3EBFBD7-CD85-4E37-93FF-1D86A11A106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1096" t="27870" b="5120"/>
          <a:stretch/>
        </p:blipFill>
        <p:spPr>
          <a:xfrm>
            <a:off x="0" y="0"/>
            <a:ext cx="29260800" cy="16459200"/>
          </a:xfrm>
        </p:spPr>
      </p:pic>
      <p:sp>
        <p:nvSpPr>
          <p:cNvPr id="7" name="Rectangle 6">
            <a:extLst>
              <a:ext uri="{FF2B5EF4-FFF2-40B4-BE49-F238E27FC236}">
                <a16:creationId xmlns:a16="http://schemas.microsoft.com/office/drawing/2014/main" id="{48CEF628-5D13-40B2-8383-4417C598AB53}"/>
              </a:ext>
            </a:extLst>
          </p:cNvPr>
          <p:cNvSpPr/>
          <p:nvPr/>
        </p:nvSpPr>
        <p:spPr>
          <a:xfrm>
            <a:off x="14630400" y="0"/>
            <a:ext cx="14630400" cy="164592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0">
              <a:solidFill>
                <a:schemeClr val="bg1"/>
              </a:solidFill>
            </a:endParaRPr>
          </a:p>
        </p:txBody>
      </p:sp>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solidFill>
                  <a:schemeClr val="bg1"/>
                </a:solidFill>
              </a:rPr>
              <a:pPr/>
              <a:t>6</a:t>
            </a:fld>
            <a:endParaRPr lang="en-US" dirty="0">
              <a:solidFill>
                <a:schemeClr val="bg1"/>
              </a:solidFill>
            </a:endParaRPr>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solidFill>
                  <a:schemeClr val="bg1"/>
                </a:solidFill>
              </a:rPr>
              <a:t>EDUCAT.COM</a:t>
            </a:r>
            <a:endParaRPr lang="en-US" dirty="0">
              <a:solidFill>
                <a:schemeClr val="bg1"/>
              </a:solidFill>
            </a:endParaRPr>
          </a:p>
        </p:txBody>
      </p:sp>
      <p:sp>
        <p:nvSpPr>
          <p:cNvPr id="13" name="TextBox 12">
            <a:extLst>
              <a:ext uri="{FF2B5EF4-FFF2-40B4-BE49-F238E27FC236}">
                <a16:creationId xmlns:a16="http://schemas.microsoft.com/office/drawing/2014/main" id="{EE912820-8685-434A-BDB5-3268B1D89055}"/>
              </a:ext>
            </a:extLst>
          </p:cNvPr>
          <p:cNvSpPr txBox="1"/>
          <p:nvPr/>
        </p:nvSpPr>
        <p:spPr>
          <a:xfrm>
            <a:off x="16081321" y="6374660"/>
            <a:ext cx="12147658" cy="2563651"/>
          </a:xfrm>
          <a:prstGeom prst="rect">
            <a:avLst/>
          </a:prstGeom>
          <a:noFill/>
        </p:spPr>
        <p:txBody>
          <a:bodyPr wrap="square" rtlCol="0">
            <a:spAutoFit/>
          </a:bodyPr>
          <a:lstStyle/>
          <a:p>
            <a:pPr>
              <a:lnSpc>
                <a:spcPct val="80000"/>
              </a:lnSpc>
            </a:pPr>
            <a:r>
              <a:rPr lang="en-US" sz="10000" b="1" dirty="0">
                <a:solidFill>
                  <a:schemeClr val="bg1"/>
                </a:solidFill>
                <a:latin typeface="Montserrat" panose="00000500000000000000" pitchFamily="2" charset="0"/>
              </a:rPr>
              <a:t>AWESOME </a:t>
            </a:r>
            <a:br>
              <a:rPr lang="en-US" sz="10000" dirty="0">
                <a:solidFill>
                  <a:schemeClr val="bg1"/>
                </a:solidFill>
                <a:latin typeface="Montserrat" panose="00000500000000000000" pitchFamily="2" charset="0"/>
              </a:rPr>
            </a:br>
            <a:r>
              <a:rPr lang="en-US" sz="10000" dirty="0">
                <a:solidFill>
                  <a:schemeClr val="bg1"/>
                </a:solidFill>
                <a:latin typeface="Montserrat" panose="00000500000000000000" pitchFamily="2" charset="0"/>
              </a:rPr>
              <a:t>HEADING HERE</a:t>
            </a:r>
          </a:p>
        </p:txBody>
      </p:sp>
      <p:sp>
        <p:nvSpPr>
          <p:cNvPr id="14" name="TextBox 13">
            <a:extLst>
              <a:ext uri="{FF2B5EF4-FFF2-40B4-BE49-F238E27FC236}">
                <a16:creationId xmlns:a16="http://schemas.microsoft.com/office/drawing/2014/main" id="{0FC06DCA-BC0D-4207-B131-E294C4062DB4}"/>
              </a:ext>
            </a:extLst>
          </p:cNvPr>
          <p:cNvSpPr txBox="1"/>
          <p:nvPr/>
        </p:nvSpPr>
        <p:spPr>
          <a:xfrm>
            <a:off x="16081321" y="10206663"/>
            <a:ext cx="12147658" cy="3702360"/>
          </a:xfrm>
          <a:prstGeom prst="rect">
            <a:avLst/>
          </a:prstGeom>
          <a:noFill/>
        </p:spPr>
        <p:txBody>
          <a:bodyPr wrap="square" rtlCol="0">
            <a:spAutoFit/>
          </a:bodyPr>
          <a:lstStyle/>
          <a:p>
            <a:pPr algn="just">
              <a:lnSpc>
                <a:spcPct val="150000"/>
              </a:lnSpc>
            </a:pPr>
            <a:r>
              <a:rPr lang="en-US" sz="3200" dirty="0">
                <a:solidFill>
                  <a:schemeClr val="bg1"/>
                </a:solidFill>
                <a:latin typeface="Montserrat" panose="00000500000000000000" pitchFamily="2" charset="0"/>
              </a:rPr>
              <a:t>Lorem ipsum is placeholder text commonly used in the graphic, print, and publishing industries for previewing layouts and visual mockups. Lorem ipsum is placeholder text commonly used in the graphic, print, and publishing industries for previewing layouts and visual mockups. </a:t>
            </a:r>
          </a:p>
        </p:txBody>
      </p:sp>
      <p:sp>
        <p:nvSpPr>
          <p:cNvPr id="19" name="Freeform: Shape 18">
            <a:extLst>
              <a:ext uri="{FF2B5EF4-FFF2-40B4-BE49-F238E27FC236}">
                <a16:creationId xmlns:a16="http://schemas.microsoft.com/office/drawing/2014/main" id="{61DEAA18-BC4F-4F1C-9277-9E2325294962}"/>
              </a:ext>
            </a:extLst>
          </p:cNvPr>
          <p:cNvSpPr/>
          <p:nvPr/>
        </p:nvSpPr>
        <p:spPr>
          <a:xfrm>
            <a:off x="16157521" y="1331911"/>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559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85A8A7-8AD0-492F-B0D3-12E427C32C4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7" name="Rectangle 6">
            <a:extLst>
              <a:ext uri="{FF2B5EF4-FFF2-40B4-BE49-F238E27FC236}">
                <a16:creationId xmlns:a16="http://schemas.microsoft.com/office/drawing/2014/main" id="{BC681FA0-563B-4C16-80A6-E0B39E714450}"/>
              </a:ext>
            </a:extLst>
          </p:cNvPr>
          <p:cNvSpPr/>
          <p:nvPr/>
        </p:nvSpPr>
        <p:spPr>
          <a:xfrm>
            <a:off x="0" y="0"/>
            <a:ext cx="29260800" cy="16459200"/>
          </a:xfrm>
          <a:prstGeom prst="rect">
            <a:avLst/>
          </a:prstGeom>
          <a:solidFill>
            <a:schemeClr val="accent3">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3B7A31B9-4C4E-437C-9E68-09C633F2C7C7}"/>
              </a:ext>
            </a:extLst>
          </p:cNvPr>
          <p:cNvSpPr/>
          <p:nvPr/>
        </p:nvSpPr>
        <p:spPr>
          <a:xfrm>
            <a:off x="1146975" y="9209157"/>
            <a:ext cx="7350926" cy="769441"/>
          </a:xfrm>
          <a:prstGeom prst="rect">
            <a:avLst/>
          </a:prstGeom>
        </p:spPr>
        <p:txBody>
          <a:bodyPr wrap="square">
            <a:spAutoFit/>
          </a:bodyPr>
          <a:lstStyle/>
          <a:p>
            <a:r>
              <a:rPr lang="en-US" sz="4400" b="1" dirty="0">
                <a:solidFill>
                  <a:schemeClr val="bg1"/>
                </a:solidFill>
              </a:rPr>
              <a:t>HEADING GOES HERE</a:t>
            </a:r>
          </a:p>
        </p:txBody>
      </p:sp>
      <p:sp>
        <p:nvSpPr>
          <p:cNvPr id="9" name="Rectangle 8">
            <a:extLst>
              <a:ext uri="{FF2B5EF4-FFF2-40B4-BE49-F238E27FC236}">
                <a16:creationId xmlns:a16="http://schemas.microsoft.com/office/drawing/2014/main" id="{A0EECEB4-DFF3-4F43-B9F3-E0CAB427731E}"/>
              </a:ext>
            </a:extLst>
          </p:cNvPr>
          <p:cNvSpPr/>
          <p:nvPr/>
        </p:nvSpPr>
        <p:spPr>
          <a:xfrm>
            <a:off x="1146974" y="10261870"/>
            <a:ext cx="12683325" cy="3897477"/>
          </a:xfrm>
          <a:prstGeom prst="rect">
            <a:avLst/>
          </a:prstGeom>
        </p:spPr>
        <p:txBody>
          <a:bodyPr wrap="square">
            <a:spAutoFit/>
          </a:bodyPr>
          <a:lstStyle/>
          <a:p>
            <a:pPr algn="just">
              <a:lnSpc>
                <a:spcPct val="15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10" name="Rectangle 9">
            <a:extLst>
              <a:ext uri="{FF2B5EF4-FFF2-40B4-BE49-F238E27FC236}">
                <a16:creationId xmlns:a16="http://schemas.microsoft.com/office/drawing/2014/main" id="{95D013CE-BEA4-40CD-B7E8-82FB805E22A8}"/>
              </a:ext>
            </a:extLst>
          </p:cNvPr>
          <p:cNvSpPr/>
          <p:nvPr/>
        </p:nvSpPr>
        <p:spPr>
          <a:xfrm>
            <a:off x="15545655" y="9209157"/>
            <a:ext cx="7350926" cy="769441"/>
          </a:xfrm>
          <a:prstGeom prst="rect">
            <a:avLst/>
          </a:prstGeom>
        </p:spPr>
        <p:txBody>
          <a:bodyPr wrap="square">
            <a:spAutoFit/>
          </a:bodyPr>
          <a:lstStyle/>
          <a:p>
            <a:r>
              <a:rPr lang="en-US" sz="4400" b="1" dirty="0">
                <a:solidFill>
                  <a:schemeClr val="bg1"/>
                </a:solidFill>
              </a:rPr>
              <a:t>HEADING GOES HERE</a:t>
            </a:r>
          </a:p>
        </p:txBody>
      </p:sp>
      <p:sp>
        <p:nvSpPr>
          <p:cNvPr id="11" name="Rectangle 10">
            <a:extLst>
              <a:ext uri="{FF2B5EF4-FFF2-40B4-BE49-F238E27FC236}">
                <a16:creationId xmlns:a16="http://schemas.microsoft.com/office/drawing/2014/main" id="{3F226E4E-4295-4765-A7DC-6BF5F1ABB2DC}"/>
              </a:ext>
            </a:extLst>
          </p:cNvPr>
          <p:cNvSpPr/>
          <p:nvPr/>
        </p:nvSpPr>
        <p:spPr>
          <a:xfrm>
            <a:off x="15545654" y="10261870"/>
            <a:ext cx="12683325" cy="3897477"/>
          </a:xfrm>
          <a:prstGeom prst="rect">
            <a:avLst/>
          </a:prstGeom>
        </p:spPr>
        <p:txBody>
          <a:bodyPr wrap="square">
            <a:spAutoFit/>
          </a:bodyPr>
          <a:lstStyle/>
          <a:p>
            <a:pPr algn="just">
              <a:lnSpc>
                <a:spcPct val="150000"/>
              </a:lnSpc>
            </a:pPr>
            <a:r>
              <a:rPr lang="en-US" sz="2800" dirty="0">
                <a:solidFill>
                  <a:schemeClr val="bg1"/>
                </a:solidFill>
              </a:rPr>
              <a:t>Watch this slideshow about fibromyalgia (fibrositis) with pictures about this chronic condition that causes pain and stiffness of the tendons, muscles, and joints. Watch this slideshow about. Watch this slideshow about fibromyalgia (fibrositis) with pictures about this chronic condition that causes pain and stiffness of the tendons, muscles, and joints. Watch this slideshow about.</a:t>
            </a:r>
          </a:p>
        </p:txBody>
      </p:sp>
      <p:sp>
        <p:nvSpPr>
          <p:cNvPr id="12" name="TextBox 11">
            <a:extLst>
              <a:ext uri="{FF2B5EF4-FFF2-40B4-BE49-F238E27FC236}">
                <a16:creationId xmlns:a16="http://schemas.microsoft.com/office/drawing/2014/main" id="{F638794F-C943-45D5-BFEB-D1C702D17F10}"/>
              </a:ext>
            </a:extLst>
          </p:cNvPr>
          <p:cNvSpPr txBox="1"/>
          <p:nvPr/>
        </p:nvSpPr>
        <p:spPr>
          <a:xfrm>
            <a:off x="1031821" y="4670419"/>
            <a:ext cx="18535650" cy="2563651"/>
          </a:xfrm>
          <a:prstGeom prst="rect">
            <a:avLst/>
          </a:prstGeom>
          <a:noFill/>
        </p:spPr>
        <p:txBody>
          <a:bodyPr wrap="square" rtlCol="0">
            <a:spAutoFit/>
          </a:bodyPr>
          <a:lstStyle/>
          <a:p>
            <a:pPr>
              <a:lnSpc>
                <a:spcPct val="80000"/>
              </a:lnSpc>
            </a:pPr>
            <a:r>
              <a:rPr lang="en-US" sz="10000" b="1" dirty="0">
                <a:solidFill>
                  <a:schemeClr val="bg1"/>
                </a:solidFill>
                <a:latin typeface="Montserrat" panose="00000500000000000000" pitchFamily="2" charset="0"/>
              </a:rPr>
              <a:t>AWESOME </a:t>
            </a:r>
            <a:br>
              <a:rPr lang="en-US" sz="10000" dirty="0">
                <a:solidFill>
                  <a:schemeClr val="bg1"/>
                </a:solidFill>
                <a:latin typeface="Montserrat" panose="00000500000000000000" pitchFamily="2" charset="0"/>
              </a:rPr>
            </a:br>
            <a:r>
              <a:rPr lang="en-US" sz="10000" dirty="0">
                <a:solidFill>
                  <a:schemeClr val="bg1"/>
                </a:solidFill>
                <a:latin typeface="Montserrat" panose="00000500000000000000" pitchFamily="2" charset="0"/>
              </a:rPr>
              <a:t>HEADING HERE</a:t>
            </a:r>
          </a:p>
        </p:txBody>
      </p:sp>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solidFill>
                  <a:schemeClr val="bg1"/>
                </a:solidFill>
              </a:rPr>
              <a:pPr/>
              <a:t>7</a:t>
            </a:fld>
            <a:endParaRPr lang="en-US" dirty="0">
              <a:solidFill>
                <a:schemeClr val="bg1"/>
              </a:solidFill>
            </a:endParaRPr>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solidFill>
                  <a:schemeClr val="bg1"/>
                </a:solidFill>
              </a:rPr>
              <a:t>EDUCAT.COM</a:t>
            </a:r>
            <a:endParaRPr lang="en-US" dirty="0">
              <a:solidFill>
                <a:schemeClr val="bg1"/>
              </a:solidFill>
            </a:endParaRPr>
          </a:p>
        </p:txBody>
      </p:sp>
      <p:sp>
        <p:nvSpPr>
          <p:cNvPr id="13" name="Freeform: Shape 12">
            <a:extLst>
              <a:ext uri="{FF2B5EF4-FFF2-40B4-BE49-F238E27FC236}">
                <a16:creationId xmlns:a16="http://schemas.microsoft.com/office/drawing/2014/main" id="{6496D70F-CE01-4219-B02D-45DDF64246F6}"/>
              </a:ext>
            </a:extLst>
          </p:cNvPr>
          <p:cNvSpPr/>
          <p:nvPr/>
        </p:nvSpPr>
        <p:spPr>
          <a:xfrm>
            <a:off x="1146974" y="1331911"/>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00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47EA4-6952-4B58-A122-8E82CB214AB6}"/>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20538" b="20538"/>
          <a:stretch>
            <a:fillRect/>
          </a:stretch>
        </p:blipFill>
        <p:spPr/>
      </p:pic>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pPr/>
              <a:t>8</a:t>
            </a:fld>
            <a:endParaRPr lang="en-US" dirty="0"/>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t>EDUCAT.COM</a:t>
            </a:r>
            <a:endParaRPr lang="en-US" dirty="0"/>
          </a:p>
        </p:txBody>
      </p:sp>
      <p:sp>
        <p:nvSpPr>
          <p:cNvPr id="8" name="Rectangle 7">
            <a:extLst>
              <a:ext uri="{FF2B5EF4-FFF2-40B4-BE49-F238E27FC236}">
                <a16:creationId xmlns:a16="http://schemas.microsoft.com/office/drawing/2014/main" id="{24E50A4A-4D65-4064-B442-A509B7DA438E}"/>
              </a:ext>
            </a:extLst>
          </p:cNvPr>
          <p:cNvSpPr/>
          <p:nvPr/>
        </p:nvSpPr>
        <p:spPr>
          <a:xfrm>
            <a:off x="1031820" y="296757"/>
            <a:ext cx="12912780" cy="14706600"/>
          </a:xfrm>
          <a:prstGeom prst="rect">
            <a:avLst/>
          </a:prstGeom>
          <a:gradFill>
            <a:gsLst>
              <a:gs pos="53000">
                <a:srgbClr val="304056">
                  <a:alpha val="68000"/>
                </a:srgbClr>
              </a:gs>
              <a:gs pos="15000">
                <a:schemeClr val="accent2"/>
              </a:gs>
              <a:gs pos="9800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Rectangle 8">
            <a:extLst>
              <a:ext uri="{FF2B5EF4-FFF2-40B4-BE49-F238E27FC236}">
                <a16:creationId xmlns:a16="http://schemas.microsoft.com/office/drawing/2014/main" id="{3C393F90-7916-4722-A6AE-72960FC41BD9}"/>
              </a:ext>
            </a:extLst>
          </p:cNvPr>
          <p:cNvSpPr/>
          <p:nvPr/>
        </p:nvSpPr>
        <p:spPr>
          <a:xfrm>
            <a:off x="2653952" y="3197835"/>
            <a:ext cx="9957147" cy="6740307"/>
          </a:xfrm>
          <a:prstGeom prst="rect">
            <a:avLst/>
          </a:prstGeom>
        </p:spPr>
        <p:txBody>
          <a:bodyPr wrap="square">
            <a:spAutoFit/>
          </a:bodyPr>
          <a:lstStyle/>
          <a:p>
            <a:pPr algn="just"/>
            <a:r>
              <a:rPr lang="en-US" sz="5400" b="1" dirty="0">
                <a:solidFill>
                  <a:schemeClr val="bg1"/>
                </a:solidFill>
              </a:rPr>
              <a:t>WATCH THIS SLIDE SHOW ABOUT FIBROM YALO IGIA WITH PICTURES IS ABOUT THIS CHRONIC CONDITION THAT CAUSES PAINS AND STIFFNESS OF ABOUT THE TENDONS, MUSCLES, AND JOINTS.</a:t>
            </a:r>
          </a:p>
        </p:txBody>
      </p:sp>
      <p:sp>
        <p:nvSpPr>
          <p:cNvPr id="10" name="Rectangle 9">
            <a:extLst>
              <a:ext uri="{FF2B5EF4-FFF2-40B4-BE49-F238E27FC236}">
                <a16:creationId xmlns:a16="http://schemas.microsoft.com/office/drawing/2014/main" id="{DDE6407D-716A-4175-8E43-8B651B63920B}"/>
              </a:ext>
            </a:extLst>
          </p:cNvPr>
          <p:cNvSpPr/>
          <p:nvPr/>
        </p:nvSpPr>
        <p:spPr>
          <a:xfrm>
            <a:off x="1031820" y="0"/>
            <a:ext cx="12912780" cy="3603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1" name="Freeform: Shape 10">
            <a:extLst>
              <a:ext uri="{FF2B5EF4-FFF2-40B4-BE49-F238E27FC236}">
                <a16:creationId xmlns:a16="http://schemas.microsoft.com/office/drawing/2014/main" id="{C8B7E320-A911-406C-AA6D-22D28C4A246A}"/>
              </a:ext>
            </a:extLst>
          </p:cNvPr>
          <p:cNvSpPr/>
          <p:nvPr/>
        </p:nvSpPr>
        <p:spPr>
          <a:xfrm>
            <a:off x="2768251" y="1331911"/>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4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EABDB236-7F60-4AAF-99DD-001C124D76F8}"/>
              </a:ext>
            </a:extLst>
          </p:cNvPr>
          <p:cNvSpPr/>
          <p:nvPr/>
        </p:nvSpPr>
        <p:spPr>
          <a:xfrm>
            <a:off x="5486400" y="1"/>
            <a:ext cx="23774400" cy="16459200"/>
          </a:xfrm>
          <a:prstGeom prst="parallelogram">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229BB55-610B-481D-AB59-DB40B44BDAC3}"/>
              </a:ext>
            </a:extLst>
          </p:cNvPr>
          <p:cNvSpPr>
            <a:spLocks noGrp="1"/>
          </p:cNvSpPr>
          <p:nvPr>
            <p:ph type="sldNum" sz="quarter" idx="4"/>
          </p:nvPr>
        </p:nvSpPr>
        <p:spPr/>
        <p:txBody>
          <a:bodyPr/>
          <a:lstStyle/>
          <a:p>
            <a:fld id="{92B485D1-D61A-494D-A8A9-04DC541B8AAB}" type="slidenum">
              <a:rPr lang="en-US" smtClean="0"/>
              <a:pPr/>
              <a:t>9</a:t>
            </a:fld>
            <a:endParaRPr lang="en-US" dirty="0"/>
          </a:p>
        </p:txBody>
      </p:sp>
      <p:sp>
        <p:nvSpPr>
          <p:cNvPr id="4" name="Footer Placeholder 3">
            <a:extLst>
              <a:ext uri="{FF2B5EF4-FFF2-40B4-BE49-F238E27FC236}">
                <a16:creationId xmlns:a16="http://schemas.microsoft.com/office/drawing/2014/main" id="{19320B33-5E03-41DC-83AD-E13C8AD776CC}"/>
              </a:ext>
            </a:extLst>
          </p:cNvPr>
          <p:cNvSpPr>
            <a:spLocks noGrp="1"/>
          </p:cNvSpPr>
          <p:nvPr>
            <p:ph type="ftr" sz="quarter" idx="3"/>
          </p:nvPr>
        </p:nvSpPr>
        <p:spPr/>
        <p:txBody>
          <a:bodyPr/>
          <a:lstStyle/>
          <a:p>
            <a:r>
              <a:rPr lang="en-US"/>
              <a:t>EDUCAT.COM</a:t>
            </a:r>
            <a:endParaRPr lang="en-US" dirty="0"/>
          </a:p>
        </p:txBody>
      </p:sp>
      <p:pic>
        <p:nvPicPr>
          <p:cNvPr id="22" name="Picture Placeholder 21">
            <a:extLst>
              <a:ext uri="{FF2B5EF4-FFF2-40B4-BE49-F238E27FC236}">
                <a16:creationId xmlns:a16="http://schemas.microsoft.com/office/drawing/2014/main" id="{4A402E32-254C-4305-A54A-C9B0C40EC1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 b="66"/>
          <a:stretch>
            <a:fillRect/>
          </a:stretch>
        </p:blipFill>
        <p:spPr/>
      </p:pic>
      <p:sp>
        <p:nvSpPr>
          <p:cNvPr id="9" name="Rectangle 8">
            <a:extLst>
              <a:ext uri="{FF2B5EF4-FFF2-40B4-BE49-F238E27FC236}">
                <a16:creationId xmlns:a16="http://schemas.microsoft.com/office/drawing/2014/main" id="{E5E71948-991F-4D9D-ABB7-E59C245035E3}"/>
              </a:ext>
            </a:extLst>
          </p:cNvPr>
          <p:cNvSpPr/>
          <p:nvPr/>
        </p:nvSpPr>
        <p:spPr>
          <a:xfrm>
            <a:off x="13211955" y="6570932"/>
            <a:ext cx="10975455" cy="5078313"/>
          </a:xfrm>
          <a:prstGeom prst="rect">
            <a:avLst/>
          </a:prstGeom>
        </p:spPr>
        <p:txBody>
          <a:bodyPr wrap="square">
            <a:spAutoFit/>
          </a:bodyPr>
          <a:lstStyle/>
          <a:p>
            <a:r>
              <a:rPr lang="en-US" sz="5400" dirty="0">
                <a:solidFill>
                  <a:schemeClr val="accent2"/>
                </a:solidFill>
              </a:rPr>
              <a:t>THIS FRIEND OF HIS HAD FIRST ARRIVED ON THE </a:t>
            </a:r>
            <a:br>
              <a:rPr lang="en-US" sz="5400" dirty="0">
                <a:solidFill>
                  <a:schemeClr val="accent2"/>
                </a:solidFill>
              </a:rPr>
            </a:br>
            <a:r>
              <a:rPr lang="en-US" sz="5400" b="1" dirty="0">
                <a:solidFill>
                  <a:schemeClr val="accent2"/>
                </a:solidFill>
              </a:rPr>
              <a:t>PLANET SOME FIFTEEN EARTH YEARS PREVIOUSLY, AND HE HAD WORKED HARD TO BLEND HIMSELF INTO”</a:t>
            </a:r>
          </a:p>
        </p:txBody>
      </p:sp>
      <p:sp>
        <p:nvSpPr>
          <p:cNvPr id="13" name="Rectangle 12">
            <a:extLst>
              <a:ext uri="{FF2B5EF4-FFF2-40B4-BE49-F238E27FC236}">
                <a16:creationId xmlns:a16="http://schemas.microsoft.com/office/drawing/2014/main" id="{3306A922-AC85-4AF9-8FB1-A1E2E0716491}"/>
              </a:ext>
            </a:extLst>
          </p:cNvPr>
          <p:cNvSpPr/>
          <p:nvPr/>
        </p:nvSpPr>
        <p:spPr>
          <a:xfrm>
            <a:off x="2724151" y="9469366"/>
            <a:ext cx="7829549" cy="1183722"/>
          </a:xfrm>
          <a:prstGeom prst="rect">
            <a:avLst/>
          </a:prstGeom>
        </p:spPr>
        <p:txBody>
          <a:bodyPr wrap="square">
            <a:spAutoFit/>
          </a:bodyPr>
          <a:lstStyle/>
          <a:p>
            <a:pPr>
              <a:lnSpc>
                <a:spcPct val="80000"/>
              </a:lnSpc>
            </a:pPr>
            <a:r>
              <a:rPr lang="en-US" sz="8800" dirty="0">
                <a:solidFill>
                  <a:schemeClr val="accent2"/>
                </a:solidFill>
              </a:rPr>
              <a:t>JOHN </a:t>
            </a:r>
            <a:r>
              <a:rPr lang="en-US" sz="8800" b="1" dirty="0">
                <a:solidFill>
                  <a:schemeClr val="accent2"/>
                </a:solidFill>
              </a:rPr>
              <a:t>NEILS</a:t>
            </a:r>
          </a:p>
        </p:txBody>
      </p:sp>
      <p:sp>
        <p:nvSpPr>
          <p:cNvPr id="14" name="Rectangle 13">
            <a:extLst>
              <a:ext uri="{FF2B5EF4-FFF2-40B4-BE49-F238E27FC236}">
                <a16:creationId xmlns:a16="http://schemas.microsoft.com/office/drawing/2014/main" id="{DC6DCD3E-6EAA-4CB4-9704-ABAC7986E47D}"/>
              </a:ext>
            </a:extLst>
          </p:cNvPr>
          <p:cNvSpPr/>
          <p:nvPr/>
        </p:nvSpPr>
        <p:spPr>
          <a:xfrm>
            <a:off x="2762251" y="10781106"/>
            <a:ext cx="7829549" cy="687624"/>
          </a:xfrm>
          <a:prstGeom prst="rect">
            <a:avLst/>
          </a:prstGeom>
        </p:spPr>
        <p:txBody>
          <a:bodyPr wrap="square">
            <a:spAutoFit/>
          </a:bodyPr>
          <a:lstStyle/>
          <a:p>
            <a:pPr>
              <a:lnSpc>
                <a:spcPct val="80000"/>
              </a:lnSpc>
            </a:pPr>
            <a:r>
              <a:rPr lang="en-US" sz="4800" dirty="0">
                <a:solidFill>
                  <a:schemeClr val="tx1">
                    <a:lumMod val="85000"/>
                    <a:lumOff val="15000"/>
                  </a:schemeClr>
                </a:solidFill>
              </a:rPr>
              <a:t>TEACHER</a:t>
            </a:r>
            <a:endParaRPr lang="en-US" sz="4800" b="1" dirty="0">
              <a:solidFill>
                <a:schemeClr val="tx1">
                  <a:lumMod val="85000"/>
                  <a:lumOff val="15000"/>
                </a:schemeClr>
              </a:solidFill>
            </a:endParaRPr>
          </a:p>
        </p:txBody>
      </p:sp>
      <p:sp>
        <p:nvSpPr>
          <p:cNvPr id="15" name="Freeform: Shape 14">
            <a:extLst>
              <a:ext uri="{FF2B5EF4-FFF2-40B4-BE49-F238E27FC236}">
                <a16:creationId xmlns:a16="http://schemas.microsoft.com/office/drawing/2014/main" id="{FEF37877-0B02-4379-AB18-69774B64225D}"/>
              </a:ext>
            </a:extLst>
          </p:cNvPr>
          <p:cNvSpPr/>
          <p:nvPr/>
        </p:nvSpPr>
        <p:spPr>
          <a:xfrm>
            <a:off x="13288156" y="3741834"/>
            <a:ext cx="2952752" cy="2208463"/>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50A3460-D954-4FF2-A156-BE9F2AB1501A}"/>
              </a:ext>
            </a:extLst>
          </p:cNvPr>
          <p:cNvSpPr/>
          <p:nvPr/>
        </p:nvSpPr>
        <p:spPr>
          <a:xfrm flipH="1" flipV="1">
            <a:off x="13288155" y="12269880"/>
            <a:ext cx="1951845" cy="1459851"/>
          </a:xfrm>
          <a:custGeom>
            <a:avLst/>
            <a:gdLst/>
            <a:ahLst/>
            <a:cxnLst/>
            <a:rect l="l" t="t" r="r" b="b"/>
            <a:pathLst>
              <a:path w="7583614" h="5672042">
                <a:moveTo>
                  <a:pt x="7332916" y="0"/>
                </a:moveTo>
                <a:lnTo>
                  <a:pt x="7583614" y="1143808"/>
                </a:lnTo>
                <a:cubicBezTo>
                  <a:pt x="7058388" y="1207136"/>
                  <a:pt x="6667326" y="1362516"/>
                  <a:pt x="6410426" y="1609950"/>
                </a:cubicBezTo>
                <a:cubicBezTo>
                  <a:pt x="6153526" y="1857384"/>
                  <a:pt x="6032748" y="2192954"/>
                  <a:pt x="6048088" y="2616660"/>
                </a:cubicBezTo>
                <a:lnTo>
                  <a:pt x="7207568" y="2616660"/>
                </a:lnTo>
                <a:lnTo>
                  <a:pt x="7207568" y="5672042"/>
                </a:lnTo>
                <a:lnTo>
                  <a:pt x="4152186" y="5672042"/>
                </a:lnTo>
                <a:lnTo>
                  <a:pt x="4152186" y="3180730"/>
                </a:lnTo>
                <a:cubicBezTo>
                  <a:pt x="4163284" y="2058139"/>
                  <a:pt x="4450542" y="1251857"/>
                  <a:pt x="5013960" y="761886"/>
                </a:cubicBezTo>
                <a:cubicBezTo>
                  <a:pt x="5577378" y="271916"/>
                  <a:pt x="6350362" y="17953"/>
                  <a:pt x="7332916" y="0"/>
                </a:cubicBezTo>
                <a:close/>
                <a:moveTo>
                  <a:pt x="3180730" y="0"/>
                </a:moveTo>
                <a:lnTo>
                  <a:pt x="3415760" y="1143808"/>
                </a:lnTo>
                <a:cubicBezTo>
                  <a:pt x="2890208" y="1207136"/>
                  <a:pt x="2499798" y="1362516"/>
                  <a:pt x="2244530" y="1609950"/>
                </a:cubicBezTo>
                <a:cubicBezTo>
                  <a:pt x="1989262" y="1857384"/>
                  <a:pt x="1873054" y="2192954"/>
                  <a:pt x="1895904" y="2616660"/>
                </a:cubicBezTo>
                <a:lnTo>
                  <a:pt x="3055382" y="2616660"/>
                </a:lnTo>
                <a:lnTo>
                  <a:pt x="3055382" y="5672042"/>
                </a:lnTo>
                <a:lnTo>
                  <a:pt x="0" y="5672042"/>
                </a:lnTo>
                <a:lnTo>
                  <a:pt x="0" y="3180730"/>
                </a:lnTo>
                <a:cubicBezTo>
                  <a:pt x="10119" y="2058139"/>
                  <a:pt x="295419" y="1251857"/>
                  <a:pt x="855899" y="761886"/>
                </a:cubicBezTo>
                <a:cubicBezTo>
                  <a:pt x="1416378" y="271916"/>
                  <a:pt x="2191322" y="17953"/>
                  <a:pt x="31807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7AACE13-8D5D-4281-BC39-A910E567232E}"/>
              </a:ext>
            </a:extLst>
          </p:cNvPr>
          <p:cNvSpPr/>
          <p:nvPr/>
        </p:nvSpPr>
        <p:spPr>
          <a:xfrm>
            <a:off x="13288155" y="1331911"/>
            <a:ext cx="2969426" cy="894367"/>
          </a:xfrm>
          <a:custGeom>
            <a:avLst/>
            <a:gdLst/>
            <a:ahLst/>
            <a:cxnLst/>
            <a:rect l="l" t="t" r="r" b="b"/>
            <a:pathLst>
              <a:path w="1742182" h="524731">
                <a:moveTo>
                  <a:pt x="1342094" y="121556"/>
                </a:moveTo>
                <a:lnTo>
                  <a:pt x="1303584" y="357969"/>
                </a:lnTo>
                <a:lnTo>
                  <a:pt x="1380268" y="357969"/>
                </a:lnTo>
                <a:close/>
                <a:moveTo>
                  <a:pt x="354582" y="67977"/>
                </a:moveTo>
                <a:lnTo>
                  <a:pt x="354582" y="457424"/>
                </a:lnTo>
                <a:lnTo>
                  <a:pt x="410840" y="457424"/>
                </a:lnTo>
                <a:cubicBezTo>
                  <a:pt x="442762" y="457424"/>
                  <a:pt x="458724" y="442578"/>
                  <a:pt x="458724" y="412887"/>
                </a:cubicBezTo>
                <a:lnTo>
                  <a:pt x="458724" y="111844"/>
                </a:lnTo>
                <a:cubicBezTo>
                  <a:pt x="458724" y="82600"/>
                  <a:pt x="443432" y="67977"/>
                  <a:pt x="412848" y="67977"/>
                </a:cubicBezTo>
                <a:close/>
                <a:moveTo>
                  <a:pt x="1491368" y="670"/>
                </a:moveTo>
                <a:lnTo>
                  <a:pt x="1742182" y="670"/>
                </a:lnTo>
                <a:lnTo>
                  <a:pt x="1742182" y="69987"/>
                </a:lnTo>
                <a:lnTo>
                  <a:pt x="1655786" y="69987"/>
                </a:lnTo>
                <a:lnTo>
                  <a:pt x="1655786" y="524731"/>
                </a:lnTo>
                <a:lnTo>
                  <a:pt x="1577764" y="524731"/>
                </a:lnTo>
                <a:lnTo>
                  <a:pt x="1577764" y="69987"/>
                </a:lnTo>
                <a:lnTo>
                  <a:pt x="1491368" y="69987"/>
                </a:lnTo>
                <a:close/>
                <a:moveTo>
                  <a:pt x="951420" y="670"/>
                </a:moveTo>
                <a:lnTo>
                  <a:pt x="1114834" y="670"/>
                </a:lnTo>
                <a:cubicBezTo>
                  <a:pt x="1146758" y="670"/>
                  <a:pt x="1162718" y="16743"/>
                  <a:pt x="1162718" y="48890"/>
                </a:cubicBezTo>
                <a:lnTo>
                  <a:pt x="1162718" y="171450"/>
                </a:lnTo>
                <a:lnTo>
                  <a:pt x="1084696" y="171450"/>
                </a:lnTo>
                <a:lnTo>
                  <a:pt x="1084696" y="67977"/>
                </a:lnTo>
                <a:lnTo>
                  <a:pt x="983232" y="67977"/>
                </a:lnTo>
                <a:lnTo>
                  <a:pt x="983232" y="457424"/>
                </a:lnTo>
                <a:lnTo>
                  <a:pt x="1084696" y="457424"/>
                </a:lnTo>
                <a:lnTo>
                  <a:pt x="1084696" y="347254"/>
                </a:lnTo>
                <a:lnTo>
                  <a:pt x="1162718" y="347254"/>
                </a:lnTo>
                <a:lnTo>
                  <a:pt x="1162718" y="476846"/>
                </a:lnTo>
                <a:cubicBezTo>
                  <a:pt x="1162718" y="508769"/>
                  <a:pt x="1146758" y="524731"/>
                  <a:pt x="1114834" y="524731"/>
                </a:cubicBezTo>
                <a:lnTo>
                  <a:pt x="951420" y="524731"/>
                </a:lnTo>
                <a:cubicBezTo>
                  <a:pt x="920390" y="524731"/>
                  <a:pt x="904874" y="508769"/>
                  <a:pt x="904874" y="476846"/>
                </a:cubicBezTo>
                <a:lnTo>
                  <a:pt x="904874" y="48890"/>
                </a:lnTo>
                <a:cubicBezTo>
                  <a:pt x="904874" y="16743"/>
                  <a:pt x="920390" y="670"/>
                  <a:pt x="951420" y="670"/>
                </a:cubicBezTo>
                <a:close/>
                <a:moveTo>
                  <a:pt x="590550" y="670"/>
                </a:moveTo>
                <a:lnTo>
                  <a:pt x="668908" y="670"/>
                </a:lnTo>
                <a:lnTo>
                  <a:pt x="668908" y="457424"/>
                </a:lnTo>
                <a:lnTo>
                  <a:pt x="774390" y="457424"/>
                </a:lnTo>
                <a:lnTo>
                  <a:pt x="774390" y="670"/>
                </a:lnTo>
                <a:lnTo>
                  <a:pt x="852748" y="670"/>
                </a:lnTo>
                <a:lnTo>
                  <a:pt x="852748" y="476846"/>
                </a:lnTo>
                <a:cubicBezTo>
                  <a:pt x="852748" y="508769"/>
                  <a:pt x="836674" y="524731"/>
                  <a:pt x="804526" y="524731"/>
                </a:cubicBezTo>
                <a:lnTo>
                  <a:pt x="638100" y="524731"/>
                </a:lnTo>
                <a:cubicBezTo>
                  <a:pt x="606400" y="524731"/>
                  <a:pt x="590550" y="508769"/>
                  <a:pt x="590550" y="476846"/>
                </a:cubicBezTo>
                <a:close/>
                <a:moveTo>
                  <a:pt x="276224" y="670"/>
                </a:moveTo>
                <a:lnTo>
                  <a:pt x="435954" y="670"/>
                </a:lnTo>
                <a:cubicBezTo>
                  <a:pt x="466984" y="670"/>
                  <a:pt x="491652" y="9544"/>
                  <a:pt x="509958" y="27292"/>
                </a:cubicBezTo>
                <a:cubicBezTo>
                  <a:pt x="528264" y="45039"/>
                  <a:pt x="537418" y="69317"/>
                  <a:pt x="537418" y="100124"/>
                </a:cubicBezTo>
                <a:lnTo>
                  <a:pt x="537418" y="425947"/>
                </a:lnTo>
                <a:cubicBezTo>
                  <a:pt x="537418" y="456754"/>
                  <a:pt x="528264" y="480920"/>
                  <a:pt x="509958" y="498444"/>
                </a:cubicBezTo>
                <a:cubicBezTo>
                  <a:pt x="491652" y="515969"/>
                  <a:pt x="466984" y="524731"/>
                  <a:pt x="435954" y="524731"/>
                </a:cubicBezTo>
                <a:lnTo>
                  <a:pt x="276224" y="524731"/>
                </a:lnTo>
                <a:close/>
                <a:moveTo>
                  <a:pt x="0" y="670"/>
                </a:moveTo>
                <a:lnTo>
                  <a:pt x="215316" y="670"/>
                </a:lnTo>
                <a:lnTo>
                  <a:pt x="215316" y="69987"/>
                </a:lnTo>
                <a:lnTo>
                  <a:pt x="78358" y="69987"/>
                </a:lnTo>
                <a:lnTo>
                  <a:pt x="78358" y="223019"/>
                </a:lnTo>
                <a:lnTo>
                  <a:pt x="196230" y="223019"/>
                </a:lnTo>
                <a:lnTo>
                  <a:pt x="196230" y="290997"/>
                </a:lnTo>
                <a:lnTo>
                  <a:pt x="78358" y="290997"/>
                </a:lnTo>
                <a:lnTo>
                  <a:pt x="78358" y="455414"/>
                </a:lnTo>
                <a:lnTo>
                  <a:pt x="217326" y="455414"/>
                </a:lnTo>
                <a:lnTo>
                  <a:pt x="217326" y="524731"/>
                </a:lnTo>
                <a:lnTo>
                  <a:pt x="0" y="524731"/>
                </a:lnTo>
                <a:close/>
                <a:moveTo>
                  <a:pt x="1301576" y="0"/>
                </a:moveTo>
                <a:lnTo>
                  <a:pt x="1383952" y="0"/>
                </a:lnTo>
                <a:lnTo>
                  <a:pt x="1484746" y="524731"/>
                </a:lnTo>
                <a:lnTo>
                  <a:pt x="1407058" y="524731"/>
                </a:lnTo>
                <a:lnTo>
                  <a:pt x="1391318" y="425277"/>
                </a:lnTo>
                <a:lnTo>
                  <a:pt x="1293204" y="425277"/>
                </a:lnTo>
                <a:lnTo>
                  <a:pt x="1277466" y="524731"/>
                </a:lnTo>
                <a:lnTo>
                  <a:pt x="1200112" y="524731"/>
                </a:lnTo>
                <a:lnTo>
                  <a:pt x="1200112" y="5233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597273"/>
      </p:ext>
    </p:extLst>
  </p:cSld>
  <p:clrMapOvr>
    <a:masterClrMapping/>
  </p:clrMapOvr>
</p:sld>
</file>

<file path=ppt/theme/theme1.xml><?xml version="1.0" encoding="utf-8"?>
<a:theme xmlns:a="http://schemas.openxmlformats.org/drawingml/2006/main" name="Office Theme">
  <a:themeElements>
    <a:clrScheme name="Nurse">
      <a:dk1>
        <a:sysClr val="windowText" lastClr="000000"/>
      </a:dk1>
      <a:lt1>
        <a:sysClr val="window" lastClr="FFFFFF"/>
      </a:lt1>
      <a:dk2>
        <a:srgbClr val="44546A"/>
      </a:dk2>
      <a:lt2>
        <a:srgbClr val="E7E6E6"/>
      </a:lt2>
      <a:accent1>
        <a:srgbClr val="253C43"/>
      </a:accent1>
      <a:accent2>
        <a:srgbClr val="304056"/>
      </a:accent2>
      <a:accent3>
        <a:srgbClr val="F37B92"/>
      </a:accent3>
      <a:accent4>
        <a:srgbClr val="F89AAA"/>
      </a:accent4>
      <a:accent5>
        <a:srgbClr val="BAE2E0"/>
      </a:accent5>
      <a:accent6>
        <a:srgbClr val="E5EEF1"/>
      </a:accent6>
      <a:hlink>
        <a:srgbClr val="0563C1"/>
      </a:hlink>
      <a:folHlink>
        <a:srgbClr val="7030A0"/>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803</TotalTime>
  <Words>1445</Words>
  <Application>Microsoft Office PowerPoint</Application>
  <PresentationFormat>Custom</PresentationFormat>
  <Paragraphs>213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Wolverine</cp:lastModifiedBy>
  <cp:revision>146</cp:revision>
  <dcterms:created xsi:type="dcterms:W3CDTF">2019-06-07T08:45:50Z</dcterms:created>
  <dcterms:modified xsi:type="dcterms:W3CDTF">2019-10-15T14:17:08Z</dcterms:modified>
</cp:coreProperties>
</file>