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handoutMasterIdLst>
    <p:handoutMasterId r:id="rId26"/>
  </p:handoutMasterIdLst>
  <p:sldIdLst>
    <p:sldId id="256" r:id="rId4"/>
    <p:sldId id="261" r:id="rId5"/>
    <p:sldId id="264" r:id="rId6"/>
    <p:sldId id="265" r:id="rId7"/>
    <p:sldId id="301" r:id="rId8"/>
    <p:sldId id="273" r:id="rId9"/>
    <p:sldId id="284" r:id="rId10"/>
    <p:sldId id="282" r:id="rId11"/>
    <p:sldId id="281" r:id="rId12"/>
    <p:sldId id="293" r:id="rId13"/>
    <p:sldId id="288" r:id="rId14"/>
    <p:sldId id="278" r:id="rId15"/>
    <p:sldId id="271" r:id="rId16"/>
    <p:sldId id="295" r:id="rId17"/>
    <p:sldId id="280" r:id="rId18"/>
    <p:sldId id="286" r:id="rId19"/>
    <p:sldId id="272" r:id="rId20"/>
    <p:sldId id="289" r:id="rId21"/>
    <p:sldId id="266" r:id="rId22"/>
    <p:sldId id="262" r:id="rId23"/>
    <p:sldId id="299" r:id="rId24"/>
    <p:sldId id="300" r:id="rId2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BC2EBC"/>
    <a:srgbClr val="D614CD"/>
    <a:srgbClr val="F2A40D"/>
    <a:srgbClr val="32AEB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26" autoAdjust="0"/>
    <p:restoredTop sz="94628" autoAdjust="0"/>
  </p:normalViewPr>
  <p:slideViewPr>
    <p:cSldViewPr>
      <p:cViewPr varScale="1">
        <p:scale>
          <a:sx n="145" d="100"/>
          <a:sy n="145" d="100"/>
        </p:scale>
        <p:origin x="720" y="120"/>
      </p:cViewPr>
      <p:guideLst>
        <p:guide orient="horz" pos="139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6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1-9A09-461B-A719-B16C60C2C92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9A09-461B-A719-B16C60C2C92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09-461B-A719-B16C60C2C9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1-62AE-4C61-980D-B202FFD44FF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62AE-4C61-980D-B202FFD44FF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2AE-4C61-980D-B202FFD44F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 b="1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1-87DA-4053-A880-AC975A59F84E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3-87DA-4053-A880-AC975A59F84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DA-4053-A880-AC975A59F8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1-D267-4752-BBAA-072BFB8F3F44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D267-4752-BBAA-072BFB8F3F4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67-4752-BBAA-072BFB8F3F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524-4D04-A864-54DC1C346FB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524-4D04-A864-54DC1C346FB2}"/>
              </c:ext>
            </c:extLst>
          </c:dPt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Text2 </c:v>
                </c:pt>
                <c:pt idx="2">
                  <c:v>Text 3 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24-4D04-A864-54DC1C346F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alpha val="7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424-48D1-94F9-179C1D796F9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alpha val="7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524-4D04-A864-54DC1C346FB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alpha val="7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4-4524-4D04-A864-54DC1C346FB2}"/>
              </c:ext>
            </c:extLst>
          </c:dPt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Text2 </c:v>
                </c:pt>
                <c:pt idx="2">
                  <c:v>Text 3 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524-4D04-A864-54DC1C346FB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FF0000">
                <a:alpha val="40000"/>
              </a:srgbClr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4524-4D04-A864-54DC1C346FB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4524-4D04-A864-54DC1C346FB2}"/>
              </c:ext>
            </c:extLst>
          </c:dPt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Text2 </c:v>
                </c:pt>
                <c:pt idx="2">
                  <c:v>Text 3 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524-4D04-A864-54DC1C346F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0226176"/>
        <c:axId val="250227712"/>
      </c:barChart>
      <c:catAx>
        <c:axId val="250226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50227712"/>
        <c:crosses val="autoZero"/>
        <c:auto val="1"/>
        <c:lblAlgn val="ctr"/>
        <c:lblOffset val="100"/>
        <c:noMultiLvlLbl val="0"/>
      </c:catAx>
      <c:valAx>
        <c:axId val="25022771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5022617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circle"/>
            <c:size val="7"/>
            <c:spPr>
              <a:solidFill>
                <a:schemeClr val="accent2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</c:v>
                </c:pt>
                <c:pt idx="1">
                  <c:v>60</c:v>
                </c:pt>
                <c:pt idx="2">
                  <c:v>20</c:v>
                </c:pt>
                <c:pt idx="3">
                  <c:v>45</c:v>
                </c:pt>
                <c:pt idx="4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93D-41FC-AC0E-9F4B763813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circle"/>
            <c:size val="7"/>
            <c:spPr>
              <a:solidFill>
                <a:schemeClr val="accent3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10</c:v>
                </c:pt>
                <c:pt idx="1">
                  <c:v>50</c:v>
                </c:pt>
                <c:pt idx="2">
                  <c:v>35</c:v>
                </c:pt>
                <c:pt idx="3">
                  <c:v>65</c:v>
                </c:pt>
                <c:pt idx="4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93D-41FC-AC0E-9F4B7638132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circle"/>
            <c:size val="7"/>
            <c:spPr>
              <a:solidFill>
                <a:schemeClr val="accent4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 5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5</c:v>
                </c:pt>
                <c:pt idx="1">
                  <c:v>25</c:v>
                </c:pt>
                <c:pt idx="2">
                  <c:v>25</c:v>
                </c:pt>
                <c:pt idx="3">
                  <c:v>70</c:v>
                </c:pt>
                <c:pt idx="4">
                  <c:v>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93D-41FC-AC0E-9F4B7638132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7"/>
            <c:spPr>
              <a:solidFill>
                <a:schemeClr val="accent1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 5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20</c:v>
                </c:pt>
                <c:pt idx="1">
                  <c:v>65</c:v>
                </c:pt>
                <c:pt idx="2">
                  <c:v>15</c:v>
                </c:pt>
                <c:pt idx="3">
                  <c:v>50</c:v>
                </c:pt>
                <c:pt idx="4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93D-41FC-AC0E-9F4B763813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1017984"/>
        <c:axId val="561026560"/>
      </c:lineChart>
      <c:catAx>
        <c:axId val="56101798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561026560"/>
        <c:crosses val="autoZero"/>
        <c:auto val="1"/>
        <c:lblAlgn val="ctr"/>
        <c:lblOffset val="100"/>
        <c:noMultiLvlLbl val="0"/>
      </c:catAx>
      <c:valAx>
        <c:axId val="561026560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low"/>
        <c:crossAx val="561017984"/>
        <c:crosses val="autoZero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75000"/>
              <a:lumOff val="25000"/>
            </a:schemeClr>
          </a:solidFill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D1FF5-E7DE-40E9-9CE6-F0564AE030A7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0F244-51DD-4127-861E-F9BFF07BE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72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Projects\Education\New folder\triangle\150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36512" y="67719"/>
            <a:ext cx="7848872" cy="509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63688" y="1707654"/>
            <a:ext cx="4608512" cy="108012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211960" y="3435846"/>
            <a:ext cx="4932040" cy="4888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42137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solidFill>
          <a:schemeClr val="accent1"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9">
            <a:extLst>
              <a:ext uri="{FF2B5EF4-FFF2-40B4-BE49-F238E27FC236}">
                <a16:creationId xmlns:a16="http://schemas.microsoft.com/office/drawing/2014/main" id="{7F5F9F48-A0D7-42AF-B746-871E3E140EE9}"/>
              </a:ext>
            </a:extLst>
          </p:cNvPr>
          <p:cNvSpPr/>
          <p:nvPr userDrawn="1"/>
        </p:nvSpPr>
        <p:spPr>
          <a:xfrm>
            <a:off x="3779912" y="0"/>
            <a:ext cx="5364088" cy="5143500"/>
          </a:xfrm>
          <a:custGeom>
            <a:avLst/>
            <a:gdLst>
              <a:gd name="connsiteX0" fmla="*/ 3160975 w 7734300"/>
              <a:gd name="connsiteY0" fmla="*/ 0 h 6858000"/>
              <a:gd name="connsiteX1" fmla="*/ 3167701 w 7734300"/>
              <a:gd name="connsiteY1" fmla="*/ 0 h 6858000"/>
              <a:gd name="connsiteX2" fmla="*/ 7734300 w 7734300"/>
              <a:gd name="connsiteY2" fmla="*/ 0 h 6858000"/>
              <a:gd name="connsiteX3" fmla="*/ 7734300 w 7734300"/>
              <a:gd name="connsiteY3" fmla="*/ 6858000 h 6858000"/>
              <a:gd name="connsiteX4" fmla="*/ 3167701 w 7734300"/>
              <a:gd name="connsiteY4" fmla="*/ 6858000 h 6858000"/>
              <a:gd name="connsiteX5" fmla="*/ 3160975 w 7734300"/>
              <a:gd name="connsiteY5" fmla="*/ 6858000 h 6858000"/>
              <a:gd name="connsiteX6" fmla="*/ 3160975 w 7734300"/>
              <a:gd name="connsiteY6" fmla="*/ 6850774 h 6858000"/>
              <a:gd name="connsiteX7" fmla="*/ 0 w 7734300"/>
              <a:gd name="connsiteY7" fmla="*/ 3454443 h 6858000"/>
              <a:gd name="connsiteX8" fmla="*/ 3160975 w 7734300"/>
              <a:gd name="connsiteY8" fmla="*/ 733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34300" h="6858000">
                <a:moveTo>
                  <a:pt x="3160975" y="0"/>
                </a:moveTo>
                <a:lnTo>
                  <a:pt x="3167701" y="0"/>
                </a:lnTo>
                <a:lnTo>
                  <a:pt x="7734300" y="0"/>
                </a:lnTo>
                <a:lnTo>
                  <a:pt x="7734300" y="6858000"/>
                </a:lnTo>
                <a:lnTo>
                  <a:pt x="3167701" y="6858000"/>
                </a:lnTo>
                <a:lnTo>
                  <a:pt x="3160975" y="6858000"/>
                </a:lnTo>
                <a:lnTo>
                  <a:pt x="3160975" y="6850774"/>
                </a:lnTo>
                <a:lnTo>
                  <a:pt x="0" y="3454443"/>
                </a:lnTo>
                <a:lnTo>
                  <a:pt x="3160975" y="73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5CF90682-C775-4F81-8230-DD7BF25079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580112" cy="5143500"/>
          </a:xfrm>
          <a:custGeom>
            <a:avLst/>
            <a:gdLst>
              <a:gd name="connsiteX0" fmla="*/ 0 w 7302500"/>
              <a:gd name="connsiteY0" fmla="*/ 0 h 6858000"/>
              <a:gd name="connsiteX1" fmla="*/ 4311650 w 7302500"/>
              <a:gd name="connsiteY1" fmla="*/ 0 h 6858000"/>
              <a:gd name="connsiteX2" fmla="*/ 4318000 w 7302500"/>
              <a:gd name="connsiteY2" fmla="*/ 0 h 6858000"/>
              <a:gd name="connsiteX3" fmla="*/ 4318000 w 7302500"/>
              <a:gd name="connsiteY3" fmla="*/ 7226 h 6858000"/>
              <a:gd name="connsiteX4" fmla="*/ 7302500 w 7302500"/>
              <a:gd name="connsiteY4" fmla="*/ 3403557 h 6858000"/>
              <a:gd name="connsiteX5" fmla="*/ 4318000 w 7302500"/>
              <a:gd name="connsiteY5" fmla="*/ 6850666 h 6858000"/>
              <a:gd name="connsiteX6" fmla="*/ 4318000 w 7302500"/>
              <a:gd name="connsiteY6" fmla="*/ 6858000 h 6858000"/>
              <a:gd name="connsiteX7" fmla="*/ 4311650 w 7302500"/>
              <a:gd name="connsiteY7" fmla="*/ 6858000 h 6858000"/>
              <a:gd name="connsiteX8" fmla="*/ 0 w 73025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02500" h="6858000">
                <a:moveTo>
                  <a:pt x="0" y="0"/>
                </a:moveTo>
                <a:lnTo>
                  <a:pt x="4311650" y="0"/>
                </a:lnTo>
                <a:lnTo>
                  <a:pt x="4318000" y="0"/>
                </a:lnTo>
                <a:lnTo>
                  <a:pt x="4318000" y="7226"/>
                </a:lnTo>
                <a:lnTo>
                  <a:pt x="7302500" y="3403557"/>
                </a:lnTo>
                <a:lnTo>
                  <a:pt x="4318000" y="6850666"/>
                </a:lnTo>
                <a:lnTo>
                  <a:pt x="4318000" y="6858000"/>
                </a:lnTo>
                <a:lnTo>
                  <a:pt x="43116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52426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106909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Projects\Education\New folder\triangle\121-2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r="2683"/>
          <a:stretch/>
        </p:blipFill>
        <p:spPr bwMode="auto">
          <a:xfrm flipH="1" flipV="1">
            <a:off x="992" y="338921"/>
            <a:ext cx="9143008" cy="482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483518"/>
            <a:ext cx="4032448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rgbClr val="FFC000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1275606"/>
            <a:ext cx="4032448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Projects\Education\New folder\triangle\121-1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09"/>
          <a:stretch/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363838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93990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26867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Projects\Education\New folder\triangle\152-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4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11510"/>
            <a:ext cx="4860032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87574"/>
            <a:ext cx="4860032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-2416" y="1274642"/>
            <a:ext cx="1987177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1984290" y="1274642"/>
            <a:ext cx="1757238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741248" y="1274642"/>
            <a:ext cx="1757238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-6063" y="2964646"/>
            <a:ext cx="1987177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1980643" y="2964646"/>
            <a:ext cx="1757238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737601" y="2964646"/>
            <a:ext cx="1757238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499478" y="1252058"/>
            <a:ext cx="3644522" cy="338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1805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098" name="Picture 2" descr="D:\Projects\Education\New folder\triangle\155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003798"/>
            <a:ext cx="918051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850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gradFill>
          <a:gsLst>
            <a:gs pos="0">
              <a:srgbClr val="00B0F0">
                <a:lumMod val="37000"/>
                <a:lumOff val="63000"/>
              </a:srgbClr>
            </a:gs>
            <a:gs pos="50000">
              <a:schemeClr val="accent1">
                <a:tint val="44500"/>
                <a:satMod val="160000"/>
                <a:lumMod val="88000"/>
              </a:schemeClr>
            </a:gs>
            <a:gs pos="100000">
              <a:schemeClr val="accent1">
                <a:tint val="23500"/>
                <a:satMod val="160000"/>
                <a:lumMod val="83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E4955C9E-2A95-4977-984F-98C39F6671F1}"/>
              </a:ext>
            </a:extLst>
          </p:cNvPr>
          <p:cNvSpPr/>
          <p:nvPr userDrawn="1"/>
        </p:nvSpPr>
        <p:spPr>
          <a:xfrm rot="20469791">
            <a:off x="2286420" y="1095476"/>
            <a:ext cx="1654072" cy="1425924"/>
          </a:xfrm>
          <a:prstGeom prst="triangl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E4955C9E-2A95-4977-984F-98C39F6671F1}"/>
              </a:ext>
            </a:extLst>
          </p:cNvPr>
          <p:cNvSpPr/>
          <p:nvPr userDrawn="1"/>
        </p:nvSpPr>
        <p:spPr>
          <a:xfrm rot="17549686">
            <a:off x="5022724" y="1629135"/>
            <a:ext cx="1654072" cy="1425924"/>
          </a:xfrm>
          <a:prstGeom prst="triangl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5" name="자유형: 도형 28">
            <a:extLst>
              <a:ext uri="{FF2B5EF4-FFF2-40B4-BE49-F238E27FC236}">
                <a16:creationId xmlns:a16="http://schemas.microsoft.com/office/drawing/2014/main" id="{AFA1CE82-8EE8-4273-B529-2575C5AC3D74}"/>
              </a:ext>
            </a:extLst>
          </p:cNvPr>
          <p:cNvSpPr/>
          <p:nvPr userDrawn="1"/>
        </p:nvSpPr>
        <p:spPr>
          <a:xfrm rot="505604">
            <a:off x="6438732" y="1273022"/>
            <a:ext cx="2080800" cy="2044048"/>
          </a:xfrm>
          <a:custGeom>
            <a:avLst/>
            <a:gdLst>
              <a:gd name="connsiteX0" fmla="*/ 133414 w 5674631"/>
              <a:gd name="connsiteY0" fmla="*/ 124105 h 5574403"/>
              <a:gd name="connsiteX1" fmla="*/ 1760847 w 5674631"/>
              <a:gd name="connsiteY1" fmla="*/ 5375439 h 5574403"/>
              <a:gd name="connsiteX2" fmla="*/ 5479167 w 5674631"/>
              <a:gd name="connsiteY2" fmla="*/ 1345256 h 5574403"/>
              <a:gd name="connsiteX3" fmla="*/ 0 w 5674631"/>
              <a:gd name="connsiteY3" fmla="*/ 0 h 5574403"/>
              <a:gd name="connsiteX4" fmla="*/ 5674631 w 5674631"/>
              <a:gd name="connsiteY4" fmla="*/ 1296278 h 5574403"/>
              <a:gd name="connsiteX5" fmla="*/ 1727555 w 5674631"/>
              <a:gd name="connsiteY5" fmla="*/ 5574403 h 5574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74631" h="5574403">
                <a:moveTo>
                  <a:pt x="133414" y="124105"/>
                </a:moveTo>
                <a:lnTo>
                  <a:pt x="1760847" y="5375439"/>
                </a:lnTo>
                <a:lnTo>
                  <a:pt x="5479167" y="1345256"/>
                </a:lnTo>
                <a:close/>
                <a:moveTo>
                  <a:pt x="0" y="0"/>
                </a:moveTo>
                <a:lnTo>
                  <a:pt x="5674631" y="1296278"/>
                </a:lnTo>
                <a:lnTo>
                  <a:pt x="1727555" y="55744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6696744" y="1236938"/>
            <a:ext cx="1720715" cy="1828390"/>
          </a:xfrm>
          <a:custGeom>
            <a:avLst/>
            <a:gdLst>
              <a:gd name="connsiteX0" fmla="*/ 0 w 3889375"/>
              <a:gd name="connsiteY0" fmla="*/ 0 h 4186237"/>
              <a:gd name="connsiteX1" fmla="*/ 3889375 w 3889375"/>
              <a:gd name="connsiteY1" fmla="*/ 0 h 4186237"/>
              <a:gd name="connsiteX2" fmla="*/ 3889375 w 3889375"/>
              <a:gd name="connsiteY2" fmla="*/ 4186237 h 4186237"/>
              <a:gd name="connsiteX3" fmla="*/ 0 w 3889375"/>
              <a:gd name="connsiteY3" fmla="*/ 4186237 h 4186237"/>
              <a:gd name="connsiteX4" fmla="*/ 0 w 3889375"/>
              <a:gd name="connsiteY4" fmla="*/ 0 h 4186237"/>
              <a:gd name="connsiteX0" fmla="*/ 0 w 3889375"/>
              <a:gd name="connsiteY0" fmla="*/ 0 h 4186237"/>
              <a:gd name="connsiteX1" fmla="*/ 3889375 w 3889375"/>
              <a:gd name="connsiteY1" fmla="*/ 0 h 4186237"/>
              <a:gd name="connsiteX2" fmla="*/ 3889375 w 3889375"/>
              <a:gd name="connsiteY2" fmla="*/ 4186237 h 4186237"/>
              <a:gd name="connsiteX3" fmla="*/ 798286 w 3889375"/>
              <a:gd name="connsiteY3" fmla="*/ 3808865 h 4186237"/>
              <a:gd name="connsiteX4" fmla="*/ 0 w 3889375"/>
              <a:gd name="connsiteY4" fmla="*/ 0 h 4186237"/>
              <a:gd name="connsiteX0" fmla="*/ 0 w 3613604"/>
              <a:gd name="connsiteY0" fmla="*/ 246743 h 4186237"/>
              <a:gd name="connsiteX1" fmla="*/ 3613604 w 3613604"/>
              <a:gd name="connsiteY1" fmla="*/ 0 h 4186237"/>
              <a:gd name="connsiteX2" fmla="*/ 3613604 w 3613604"/>
              <a:gd name="connsiteY2" fmla="*/ 4186237 h 4186237"/>
              <a:gd name="connsiteX3" fmla="*/ 522515 w 3613604"/>
              <a:gd name="connsiteY3" fmla="*/ 3808865 h 4186237"/>
              <a:gd name="connsiteX4" fmla="*/ 0 w 3613604"/>
              <a:gd name="connsiteY4" fmla="*/ 246743 h 4186237"/>
              <a:gd name="connsiteX0" fmla="*/ 0 w 3613604"/>
              <a:gd name="connsiteY0" fmla="*/ 0 h 3939494"/>
              <a:gd name="connsiteX1" fmla="*/ 3352347 w 3613604"/>
              <a:gd name="connsiteY1" fmla="*/ 1306286 h 3939494"/>
              <a:gd name="connsiteX2" fmla="*/ 3613604 w 3613604"/>
              <a:gd name="connsiteY2" fmla="*/ 3939494 h 3939494"/>
              <a:gd name="connsiteX3" fmla="*/ 522515 w 3613604"/>
              <a:gd name="connsiteY3" fmla="*/ 3562122 h 3939494"/>
              <a:gd name="connsiteX4" fmla="*/ 0 w 3613604"/>
              <a:gd name="connsiteY4" fmla="*/ 0 h 3939494"/>
              <a:gd name="connsiteX0" fmla="*/ 0 w 3352347"/>
              <a:gd name="connsiteY0" fmla="*/ 0 h 3562122"/>
              <a:gd name="connsiteX1" fmla="*/ 3352347 w 3352347"/>
              <a:gd name="connsiteY1" fmla="*/ 1306286 h 3562122"/>
              <a:gd name="connsiteX2" fmla="*/ 2147661 w 3352347"/>
              <a:gd name="connsiteY2" fmla="*/ 2255837 h 3562122"/>
              <a:gd name="connsiteX3" fmla="*/ 522515 w 3352347"/>
              <a:gd name="connsiteY3" fmla="*/ 3562122 h 3562122"/>
              <a:gd name="connsiteX4" fmla="*/ 0 w 3352347"/>
              <a:gd name="connsiteY4" fmla="*/ 0 h 356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347" h="3562122">
                <a:moveTo>
                  <a:pt x="0" y="0"/>
                </a:moveTo>
                <a:lnTo>
                  <a:pt x="3352347" y="1306286"/>
                </a:lnTo>
                <a:lnTo>
                  <a:pt x="2147661" y="2255837"/>
                </a:lnTo>
                <a:lnTo>
                  <a:pt x="522515" y="3562122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17" name="자유형: 도형 28">
            <a:extLst>
              <a:ext uri="{FF2B5EF4-FFF2-40B4-BE49-F238E27FC236}">
                <a16:creationId xmlns:a16="http://schemas.microsoft.com/office/drawing/2014/main" id="{AFA1CE82-8EE8-4273-B529-2575C5AC3D74}"/>
              </a:ext>
            </a:extLst>
          </p:cNvPr>
          <p:cNvSpPr/>
          <p:nvPr userDrawn="1"/>
        </p:nvSpPr>
        <p:spPr>
          <a:xfrm rot="505604">
            <a:off x="3630420" y="1273023"/>
            <a:ext cx="2080800" cy="2044048"/>
          </a:xfrm>
          <a:custGeom>
            <a:avLst/>
            <a:gdLst>
              <a:gd name="connsiteX0" fmla="*/ 133414 w 5674631"/>
              <a:gd name="connsiteY0" fmla="*/ 124105 h 5574403"/>
              <a:gd name="connsiteX1" fmla="*/ 1760847 w 5674631"/>
              <a:gd name="connsiteY1" fmla="*/ 5375439 h 5574403"/>
              <a:gd name="connsiteX2" fmla="*/ 5479167 w 5674631"/>
              <a:gd name="connsiteY2" fmla="*/ 1345256 h 5574403"/>
              <a:gd name="connsiteX3" fmla="*/ 0 w 5674631"/>
              <a:gd name="connsiteY3" fmla="*/ 0 h 5574403"/>
              <a:gd name="connsiteX4" fmla="*/ 5674631 w 5674631"/>
              <a:gd name="connsiteY4" fmla="*/ 1296278 h 5574403"/>
              <a:gd name="connsiteX5" fmla="*/ 1727555 w 5674631"/>
              <a:gd name="connsiteY5" fmla="*/ 5574403 h 5574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74631" h="5574403">
                <a:moveTo>
                  <a:pt x="133414" y="124105"/>
                </a:moveTo>
                <a:lnTo>
                  <a:pt x="1760847" y="5375439"/>
                </a:lnTo>
                <a:lnTo>
                  <a:pt x="5479167" y="1345256"/>
                </a:lnTo>
                <a:close/>
                <a:moveTo>
                  <a:pt x="0" y="0"/>
                </a:moveTo>
                <a:lnTo>
                  <a:pt x="5674631" y="1296278"/>
                </a:lnTo>
                <a:lnTo>
                  <a:pt x="1727555" y="55744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888432" y="1236939"/>
            <a:ext cx="1720715" cy="1828390"/>
          </a:xfrm>
          <a:custGeom>
            <a:avLst/>
            <a:gdLst>
              <a:gd name="connsiteX0" fmla="*/ 0 w 3889375"/>
              <a:gd name="connsiteY0" fmla="*/ 0 h 4186237"/>
              <a:gd name="connsiteX1" fmla="*/ 3889375 w 3889375"/>
              <a:gd name="connsiteY1" fmla="*/ 0 h 4186237"/>
              <a:gd name="connsiteX2" fmla="*/ 3889375 w 3889375"/>
              <a:gd name="connsiteY2" fmla="*/ 4186237 h 4186237"/>
              <a:gd name="connsiteX3" fmla="*/ 0 w 3889375"/>
              <a:gd name="connsiteY3" fmla="*/ 4186237 h 4186237"/>
              <a:gd name="connsiteX4" fmla="*/ 0 w 3889375"/>
              <a:gd name="connsiteY4" fmla="*/ 0 h 4186237"/>
              <a:gd name="connsiteX0" fmla="*/ 0 w 3889375"/>
              <a:gd name="connsiteY0" fmla="*/ 0 h 4186237"/>
              <a:gd name="connsiteX1" fmla="*/ 3889375 w 3889375"/>
              <a:gd name="connsiteY1" fmla="*/ 0 h 4186237"/>
              <a:gd name="connsiteX2" fmla="*/ 3889375 w 3889375"/>
              <a:gd name="connsiteY2" fmla="*/ 4186237 h 4186237"/>
              <a:gd name="connsiteX3" fmla="*/ 798286 w 3889375"/>
              <a:gd name="connsiteY3" fmla="*/ 3808865 h 4186237"/>
              <a:gd name="connsiteX4" fmla="*/ 0 w 3889375"/>
              <a:gd name="connsiteY4" fmla="*/ 0 h 4186237"/>
              <a:gd name="connsiteX0" fmla="*/ 0 w 3613604"/>
              <a:gd name="connsiteY0" fmla="*/ 246743 h 4186237"/>
              <a:gd name="connsiteX1" fmla="*/ 3613604 w 3613604"/>
              <a:gd name="connsiteY1" fmla="*/ 0 h 4186237"/>
              <a:gd name="connsiteX2" fmla="*/ 3613604 w 3613604"/>
              <a:gd name="connsiteY2" fmla="*/ 4186237 h 4186237"/>
              <a:gd name="connsiteX3" fmla="*/ 522515 w 3613604"/>
              <a:gd name="connsiteY3" fmla="*/ 3808865 h 4186237"/>
              <a:gd name="connsiteX4" fmla="*/ 0 w 3613604"/>
              <a:gd name="connsiteY4" fmla="*/ 246743 h 4186237"/>
              <a:gd name="connsiteX0" fmla="*/ 0 w 3613604"/>
              <a:gd name="connsiteY0" fmla="*/ 0 h 3939494"/>
              <a:gd name="connsiteX1" fmla="*/ 3352347 w 3613604"/>
              <a:gd name="connsiteY1" fmla="*/ 1306286 h 3939494"/>
              <a:gd name="connsiteX2" fmla="*/ 3613604 w 3613604"/>
              <a:gd name="connsiteY2" fmla="*/ 3939494 h 3939494"/>
              <a:gd name="connsiteX3" fmla="*/ 522515 w 3613604"/>
              <a:gd name="connsiteY3" fmla="*/ 3562122 h 3939494"/>
              <a:gd name="connsiteX4" fmla="*/ 0 w 3613604"/>
              <a:gd name="connsiteY4" fmla="*/ 0 h 3939494"/>
              <a:gd name="connsiteX0" fmla="*/ 0 w 3352347"/>
              <a:gd name="connsiteY0" fmla="*/ 0 h 3562122"/>
              <a:gd name="connsiteX1" fmla="*/ 3352347 w 3352347"/>
              <a:gd name="connsiteY1" fmla="*/ 1306286 h 3562122"/>
              <a:gd name="connsiteX2" fmla="*/ 2147661 w 3352347"/>
              <a:gd name="connsiteY2" fmla="*/ 2255837 h 3562122"/>
              <a:gd name="connsiteX3" fmla="*/ 522515 w 3352347"/>
              <a:gd name="connsiteY3" fmla="*/ 3562122 h 3562122"/>
              <a:gd name="connsiteX4" fmla="*/ 0 w 3352347"/>
              <a:gd name="connsiteY4" fmla="*/ 0 h 356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347" h="3562122">
                <a:moveTo>
                  <a:pt x="0" y="0"/>
                </a:moveTo>
                <a:lnTo>
                  <a:pt x="3352347" y="1306286"/>
                </a:lnTo>
                <a:lnTo>
                  <a:pt x="2147661" y="2255837"/>
                </a:lnTo>
                <a:lnTo>
                  <a:pt x="522515" y="3562122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19" name="자유형: 도형 28">
            <a:extLst>
              <a:ext uri="{FF2B5EF4-FFF2-40B4-BE49-F238E27FC236}">
                <a16:creationId xmlns:a16="http://schemas.microsoft.com/office/drawing/2014/main" id="{AFA1CE82-8EE8-4273-B529-2575C5AC3D74}"/>
              </a:ext>
            </a:extLst>
          </p:cNvPr>
          <p:cNvSpPr/>
          <p:nvPr userDrawn="1"/>
        </p:nvSpPr>
        <p:spPr>
          <a:xfrm rot="505604">
            <a:off x="894116" y="1320074"/>
            <a:ext cx="2080800" cy="2044048"/>
          </a:xfrm>
          <a:custGeom>
            <a:avLst/>
            <a:gdLst>
              <a:gd name="connsiteX0" fmla="*/ 133414 w 5674631"/>
              <a:gd name="connsiteY0" fmla="*/ 124105 h 5574403"/>
              <a:gd name="connsiteX1" fmla="*/ 1760847 w 5674631"/>
              <a:gd name="connsiteY1" fmla="*/ 5375439 h 5574403"/>
              <a:gd name="connsiteX2" fmla="*/ 5479167 w 5674631"/>
              <a:gd name="connsiteY2" fmla="*/ 1345256 h 5574403"/>
              <a:gd name="connsiteX3" fmla="*/ 0 w 5674631"/>
              <a:gd name="connsiteY3" fmla="*/ 0 h 5574403"/>
              <a:gd name="connsiteX4" fmla="*/ 5674631 w 5674631"/>
              <a:gd name="connsiteY4" fmla="*/ 1296278 h 5574403"/>
              <a:gd name="connsiteX5" fmla="*/ 1727555 w 5674631"/>
              <a:gd name="connsiteY5" fmla="*/ 5574403 h 5574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74631" h="5574403">
                <a:moveTo>
                  <a:pt x="133414" y="124105"/>
                </a:moveTo>
                <a:lnTo>
                  <a:pt x="1760847" y="5375439"/>
                </a:lnTo>
                <a:lnTo>
                  <a:pt x="5479167" y="1345256"/>
                </a:lnTo>
                <a:close/>
                <a:moveTo>
                  <a:pt x="0" y="0"/>
                </a:moveTo>
                <a:lnTo>
                  <a:pt x="5674631" y="1296278"/>
                </a:lnTo>
                <a:lnTo>
                  <a:pt x="1727555" y="55744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1152128" y="1283990"/>
            <a:ext cx="1720715" cy="1828390"/>
          </a:xfrm>
          <a:custGeom>
            <a:avLst/>
            <a:gdLst>
              <a:gd name="connsiteX0" fmla="*/ 0 w 3889375"/>
              <a:gd name="connsiteY0" fmla="*/ 0 h 4186237"/>
              <a:gd name="connsiteX1" fmla="*/ 3889375 w 3889375"/>
              <a:gd name="connsiteY1" fmla="*/ 0 h 4186237"/>
              <a:gd name="connsiteX2" fmla="*/ 3889375 w 3889375"/>
              <a:gd name="connsiteY2" fmla="*/ 4186237 h 4186237"/>
              <a:gd name="connsiteX3" fmla="*/ 0 w 3889375"/>
              <a:gd name="connsiteY3" fmla="*/ 4186237 h 4186237"/>
              <a:gd name="connsiteX4" fmla="*/ 0 w 3889375"/>
              <a:gd name="connsiteY4" fmla="*/ 0 h 4186237"/>
              <a:gd name="connsiteX0" fmla="*/ 0 w 3889375"/>
              <a:gd name="connsiteY0" fmla="*/ 0 h 4186237"/>
              <a:gd name="connsiteX1" fmla="*/ 3889375 w 3889375"/>
              <a:gd name="connsiteY1" fmla="*/ 0 h 4186237"/>
              <a:gd name="connsiteX2" fmla="*/ 3889375 w 3889375"/>
              <a:gd name="connsiteY2" fmla="*/ 4186237 h 4186237"/>
              <a:gd name="connsiteX3" fmla="*/ 798286 w 3889375"/>
              <a:gd name="connsiteY3" fmla="*/ 3808865 h 4186237"/>
              <a:gd name="connsiteX4" fmla="*/ 0 w 3889375"/>
              <a:gd name="connsiteY4" fmla="*/ 0 h 4186237"/>
              <a:gd name="connsiteX0" fmla="*/ 0 w 3613604"/>
              <a:gd name="connsiteY0" fmla="*/ 246743 h 4186237"/>
              <a:gd name="connsiteX1" fmla="*/ 3613604 w 3613604"/>
              <a:gd name="connsiteY1" fmla="*/ 0 h 4186237"/>
              <a:gd name="connsiteX2" fmla="*/ 3613604 w 3613604"/>
              <a:gd name="connsiteY2" fmla="*/ 4186237 h 4186237"/>
              <a:gd name="connsiteX3" fmla="*/ 522515 w 3613604"/>
              <a:gd name="connsiteY3" fmla="*/ 3808865 h 4186237"/>
              <a:gd name="connsiteX4" fmla="*/ 0 w 3613604"/>
              <a:gd name="connsiteY4" fmla="*/ 246743 h 4186237"/>
              <a:gd name="connsiteX0" fmla="*/ 0 w 3613604"/>
              <a:gd name="connsiteY0" fmla="*/ 0 h 3939494"/>
              <a:gd name="connsiteX1" fmla="*/ 3352347 w 3613604"/>
              <a:gd name="connsiteY1" fmla="*/ 1306286 h 3939494"/>
              <a:gd name="connsiteX2" fmla="*/ 3613604 w 3613604"/>
              <a:gd name="connsiteY2" fmla="*/ 3939494 h 3939494"/>
              <a:gd name="connsiteX3" fmla="*/ 522515 w 3613604"/>
              <a:gd name="connsiteY3" fmla="*/ 3562122 h 3939494"/>
              <a:gd name="connsiteX4" fmla="*/ 0 w 3613604"/>
              <a:gd name="connsiteY4" fmla="*/ 0 h 3939494"/>
              <a:gd name="connsiteX0" fmla="*/ 0 w 3352347"/>
              <a:gd name="connsiteY0" fmla="*/ 0 h 3562122"/>
              <a:gd name="connsiteX1" fmla="*/ 3352347 w 3352347"/>
              <a:gd name="connsiteY1" fmla="*/ 1306286 h 3562122"/>
              <a:gd name="connsiteX2" fmla="*/ 2147661 w 3352347"/>
              <a:gd name="connsiteY2" fmla="*/ 2255837 h 3562122"/>
              <a:gd name="connsiteX3" fmla="*/ 522515 w 3352347"/>
              <a:gd name="connsiteY3" fmla="*/ 3562122 h 3562122"/>
              <a:gd name="connsiteX4" fmla="*/ 0 w 3352347"/>
              <a:gd name="connsiteY4" fmla="*/ 0 h 356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347" h="3562122">
                <a:moveTo>
                  <a:pt x="0" y="0"/>
                </a:moveTo>
                <a:lnTo>
                  <a:pt x="3352347" y="1306286"/>
                </a:lnTo>
                <a:lnTo>
                  <a:pt x="2147661" y="2255837"/>
                </a:lnTo>
                <a:lnTo>
                  <a:pt x="522515" y="3562122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1026" name="Picture 2" descr="D:\Projects\Education\New folder\triangle\145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" y="987574"/>
            <a:ext cx="4464521" cy="446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137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Projects\Education\New folder\triangle\147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7342"/>
            <a:ext cx="5472609" cy="510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652968" y="1115150"/>
            <a:ext cx="2924579" cy="2919045"/>
          </a:xfrm>
          <a:custGeom>
            <a:avLst/>
            <a:gdLst>
              <a:gd name="connsiteX0" fmla="*/ 0 w 3024188"/>
              <a:gd name="connsiteY0" fmla="*/ 0 h 3025775"/>
              <a:gd name="connsiteX1" fmla="*/ 3024188 w 3024188"/>
              <a:gd name="connsiteY1" fmla="*/ 0 h 3025775"/>
              <a:gd name="connsiteX2" fmla="*/ 3024188 w 3024188"/>
              <a:gd name="connsiteY2" fmla="*/ 3025775 h 3025775"/>
              <a:gd name="connsiteX3" fmla="*/ 0 w 3024188"/>
              <a:gd name="connsiteY3" fmla="*/ 3025775 h 3025775"/>
              <a:gd name="connsiteX4" fmla="*/ 0 w 3024188"/>
              <a:gd name="connsiteY4" fmla="*/ 0 h 3025775"/>
              <a:gd name="connsiteX0" fmla="*/ 0 w 3024188"/>
              <a:gd name="connsiteY0" fmla="*/ 0 h 3025775"/>
              <a:gd name="connsiteX1" fmla="*/ 2579688 w 3024188"/>
              <a:gd name="connsiteY1" fmla="*/ 444500 h 3025775"/>
              <a:gd name="connsiteX2" fmla="*/ 3024188 w 3024188"/>
              <a:gd name="connsiteY2" fmla="*/ 3025775 h 3025775"/>
              <a:gd name="connsiteX3" fmla="*/ 0 w 3024188"/>
              <a:gd name="connsiteY3" fmla="*/ 3025775 h 3025775"/>
              <a:gd name="connsiteX4" fmla="*/ 0 w 3024188"/>
              <a:gd name="connsiteY4" fmla="*/ 0 h 3025775"/>
              <a:gd name="connsiteX0" fmla="*/ 0 w 3024188"/>
              <a:gd name="connsiteY0" fmla="*/ 0 h 3025775"/>
              <a:gd name="connsiteX1" fmla="*/ 2579688 w 3024188"/>
              <a:gd name="connsiteY1" fmla="*/ 444500 h 3025775"/>
              <a:gd name="connsiteX2" fmla="*/ 3024188 w 3024188"/>
              <a:gd name="connsiteY2" fmla="*/ 3025775 h 3025775"/>
              <a:gd name="connsiteX3" fmla="*/ 0 w 3024188"/>
              <a:gd name="connsiteY3" fmla="*/ 3025775 h 3025775"/>
              <a:gd name="connsiteX4" fmla="*/ 0 w 3024188"/>
              <a:gd name="connsiteY4" fmla="*/ 0 h 3025775"/>
              <a:gd name="connsiteX0" fmla="*/ 406400 w 3024188"/>
              <a:gd name="connsiteY0" fmla="*/ 0 h 2581275"/>
              <a:gd name="connsiteX1" fmla="*/ 2579688 w 3024188"/>
              <a:gd name="connsiteY1" fmla="*/ 0 h 2581275"/>
              <a:gd name="connsiteX2" fmla="*/ 3024188 w 3024188"/>
              <a:gd name="connsiteY2" fmla="*/ 2581275 h 2581275"/>
              <a:gd name="connsiteX3" fmla="*/ 0 w 3024188"/>
              <a:gd name="connsiteY3" fmla="*/ 2581275 h 2581275"/>
              <a:gd name="connsiteX4" fmla="*/ 406400 w 3024188"/>
              <a:gd name="connsiteY4" fmla="*/ 0 h 2581275"/>
              <a:gd name="connsiteX0" fmla="*/ 63500 w 2681288"/>
              <a:gd name="connsiteY0" fmla="*/ 0 h 2581275"/>
              <a:gd name="connsiteX1" fmla="*/ 2236788 w 2681288"/>
              <a:gd name="connsiteY1" fmla="*/ 0 h 2581275"/>
              <a:gd name="connsiteX2" fmla="*/ 2681288 w 2681288"/>
              <a:gd name="connsiteY2" fmla="*/ 2581275 h 2581275"/>
              <a:gd name="connsiteX3" fmla="*/ 0 w 2681288"/>
              <a:gd name="connsiteY3" fmla="*/ 2035175 h 2581275"/>
              <a:gd name="connsiteX4" fmla="*/ 63500 w 2681288"/>
              <a:gd name="connsiteY4" fmla="*/ 0 h 2581275"/>
              <a:gd name="connsiteX0" fmla="*/ 63500 w 2478465"/>
              <a:gd name="connsiteY0" fmla="*/ 0 h 2035175"/>
              <a:gd name="connsiteX1" fmla="*/ 2236788 w 2478465"/>
              <a:gd name="connsiteY1" fmla="*/ 0 h 2035175"/>
              <a:gd name="connsiteX2" fmla="*/ 2274888 w 2478465"/>
              <a:gd name="connsiteY2" fmla="*/ 2035175 h 2035175"/>
              <a:gd name="connsiteX3" fmla="*/ 0 w 2478465"/>
              <a:gd name="connsiteY3" fmla="*/ 2035175 h 2035175"/>
              <a:gd name="connsiteX4" fmla="*/ 63500 w 2478465"/>
              <a:gd name="connsiteY4" fmla="*/ 0 h 2035175"/>
              <a:gd name="connsiteX0" fmla="*/ 63500 w 2615398"/>
              <a:gd name="connsiteY0" fmla="*/ 0 h 2035175"/>
              <a:gd name="connsiteX1" fmla="*/ 2236788 w 2615398"/>
              <a:gd name="connsiteY1" fmla="*/ 0 h 2035175"/>
              <a:gd name="connsiteX2" fmla="*/ 2274888 w 2615398"/>
              <a:gd name="connsiteY2" fmla="*/ 2035175 h 2035175"/>
              <a:gd name="connsiteX3" fmla="*/ 0 w 2615398"/>
              <a:gd name="connsiteY3" fmla="*/ 2035175 h 2035175"/>
              <a:gd name="connsiteX4" fmla="*/ 63500 w 2615398"/>
              <a:gd name="connsiteY4" fmla="*/ 0 h 2035175"/>
              <a:gd name="connsiteX0" fmla="*/ 63500 w 2615398"/>
              <a:gd name="connsiteY0" fmla="*/ 0 h 2418997"/>
              <a:gd name="connsiteX1" fmla="*/ 2236788 w 2615398"/>
              <a:gd name="connsiteY1" fmla="*/ 0 h 2418997"/>
              <a:gd name="connsiteX2" fmla="*/ 2274888 w 2615398"/>
              <a:gd name="connsiteY2" fmla="*/ 2035175 h 2418997"/>
              <a:gd name="connsiteX3" fmla="*/ 0 w 2615398"/>
              <a:gd name="connsiteY3" fmla="*/ 2035175 h 2418997"/>
              <a:gd name="connsiteX4" fmla="*/ 63500 w 2615398"/>
              <a:gd name="connsiteY4" fmla="*/ 0 h 2418997"/>
              <a:gd name="connsiteX0" fmla="*/ 63500 w 2615398"/>
              <a:gd name="connsiteY0" fmla="*/ 0 h 2541695"/>
              <a:gd name="connsiteX1" fmla="*/ 2236788 w 2615398"/>
              <a:gd name="connsiteY1" fmla="*/ 0 h 2541695"/>
              <a:gd name="connsiteX2" fmla="*/ 2274888 w 2615398"/>
              <a:gd name="connsiteY2" fmla="*/ 2035175 h 2541695"/>
              <a:gd name="connsiteX3" fmla="*/ 0 w 2615398"/>
              <a:gd name="connsiteY3" fmla="*/ 2035175 h 2541695"/>
              <a:gd name="connsiteX4" fmla="*/ 63500 w 2615398"/>
              <a:gd name="connsiteY4" fmla="*/ 0 h 2541695"/>
              <a:gd name="connsiteX0" fmla="*/ 257503 w 2809401"/>
              <a:gd name="connsiteY0" fmla="*/ 0 h 2541695"/>
              <a:gd name="connsiteX1" fmla="*/ 2430791 w 2809401"/>
              <a:gd name="connsiteY1" fmla="*/ 0 h 2541695"/>
              <a:gd name="connsiteX2" fmla="*/ 2468891 w 2809401"/>
              <a:gd name="connsiteY2" fmla="*/ 2035175 h 2541695"/>
              <a:gd name="connsiteX3" fmla="*/ 194003 w 2809401"/>
              <a:gd name="connsiteY3" fmla="*/ 2035175 h 2541695"/>
              <a:gd name="connsiteX4" fmla="*/ 257503 w 2809401"/>
              <a:gd name="connsiteY4" fmla="*/ 0 h 2541695"/>
              <a:gd name="connsiteX0" fmla="*/ 359319 w 2911217"/>
              <a:gd name="connsiteY0" fmla="*/ 0 h 2541695"/>
              <a:gd name="connsiteX1" fmla="*/ 2532607 w 2911217"/>
              <a:gd name="connsiteY1" fmla="*/ 0 h 2541695"/>
              <a:gd name="connsiteX2" fmla="*/ 2570707 w 2911217"/>
              <a:gd name="connsiteY2" fmla="*/ 2035175 h 2541695"/>
              <a:gd name="connsiteX3" fmla="*/ 295819 w 2911217"/>
              <a:gd name="connsiteY3" fmla="*/ 2035175 h 2541695"/>
              <a:gd name="connsiteX4" fmla="*/ 359319 w 2911217"/>
              <a:gd name="connsiteY4" fmla="*/ 0 h 2541695"/>
              <a:gd name="connsiteX0" fmla="*/ 359319 w 2911217"/>
              <a:gd name="connsiteY0" fmla="*/ 254000 h 2795695"/>
              <a:gd name="connsiteX1" fmla="*/ 2532607 w 2911217"/>
              <a:gd name="connsiteY1" fmla="*/ 254000 h 2795695"/>
              <a:gd name="connsiteX2" fmla="*/ 2570707 w 2911217"/>
              <a:gd name="connsiteY2" fmla="*/ 2289175 h 2795695"/>
              <a:gd name="connsiteX3" fmla="*/ 295819 w 2911217"/>
              <a:gd name="connsiteY3" fmla="*/ 2289175 h 2795695"/>
              <a:gd name="connsiteX4" fmla="*/ 359319 w 2911217"/>
              <a:gd name="connsiteY4" fmla="*/ 254000 h 2795695"/>
              <a:gd name="connsiteX0" fmla="*/ 359319 w 2911217"/>
              <a:gd name="connsiteY0" fmla="*/ 395987 h 2937682"/>
              <a:gd name="connsiteX1" fmla="*/ 2532607 w 2911217"/>
              <a:gd name="connsiteY1" fmla="*/ 395987 h 2937682"/>
              <a:gd name="connsiteX2" fmla="*/ 2570707 w 2911217"/>
              <a:gd name="connsiteY2" fmla="*/ 2431162 h 2937682"/>
              <a:gd name="connsiteX3" fmla="*/ 295819 w 2911217"/>
              <a:gd name="connsiteY3" fmla="*/ 2431162 h 2937682"/>
              <a:gd name="connsiteX4" fmla="*/ 359319 w 2911217"/>
              <a:gd name="connsiteY4" fmla="*/ 395987 h 2937682"/>
              <a:gd name="connsiteX0" fmla="*/ 359319 w 2911217"/>
              <a:gd name="connsiteY0" fmla="*/ 378642 h 2920337"/>
              <a:gd name="connsiteX1" fmla="*/ 2532607 w 2911217"/>
              <a:gd name="connsiteY1" fmla="*/ 416742 h 2920337"/>
              <a:gd name="connsiteX2" fmla="*/ 2570707 w 2911217"/>
              <a:gd name="connsiteY2" fmla="*/ 2413817 h 2920337"/>
              <a:gd name="connsiteX3" fmla="*/ 295819 w 2911217"/>
              <a:gd name="connsiteY3" fmla="*/ 2413817 h 2920337"/>
              <a:gd name="connsiteX4" fmla="*/ 359319 w 2911217"/>
              <a:gd name="connsiteY4" fmla="*/ 378642 h 2920337"/>
              <a:gd name="connsiteX0" fmla="*/ 359319 w 2911217"/>
              <a:gd name="connsiteY0" fmla="*/ 391903 h 2933598"/>
              <a:gd name="connsiteX1" fmla="*/ 2532607 w 2911217"/>
              <a:gd name="connsiteY1" fmla="*/ 430003 h 2933598"/>
              <a:gd name="connsiteX2" fmla="*/ 2570707 w 2911217"/>
              <a:gd name="connsiteY2" fmla="*/ 2427078 h 2933598"/>
              <a:gd name="connsiteX3" fmla="*/ 295819 w 2911217"/>
              <a:gd name="connsiteY3" fmla="*/ 2427078 h 2933598"/>
              <a:gd name="connsiteX4" fmla="*/ 359319 w 2911217"/>
              <a:gd name="connsiteY4" fmla="*/ 391903 h 2933598"/>
              <a:gd name="connsiteX0" fmla="*/ 359319 w 2911217"/>
              <a:gd name="connsiteY0" fmla="*/ 391903 h 2917629"/>
              <a:gd name="connsiteX1" fmla="*/ 2532607 w 2911217"/>
              <a:gd name="connsiteY1" fmla="*/ 430003 h 2917629"/>
              <a:gd name="connsiteX2" fmla="*/ 2570707 w 2911217"/>
              <a:gd name="connsiteY2" fmla="*/ 2427078 h 2917629"/>
              <a:gd name="connsiteX3" fmla="*/ 295819 w 2911217"/>
              <a:gd name="connsiteY3" fmla="*/ 2427078 h 2917629"/>
              <a:gd name="connsiteX4" fmla="*/ 359319 w 2911217"/>
              <a:gd name="connsiteY4" fmla="*/ 391903 h 2917629"/>
              <a:gd name="connsiteX0" fmla="*/ 337858 w 2889756"/>
              <a:gd name="connsiteY0" fmla="*/ 391903 h 2922736"/>
              <a:gd name="connsiteX1" fmla="*/ 2511146 w 2889756"/>
              <a:gd name="connsiteY1" fmla="*/ 430003 h 2922736"/>
              <a:gd name="connsiteX2" fmla="*/ 2549246 w 2889756"/>
              <a:gd name="connsiteY2" fmla="*/ 2427078 h 2922736"/>
              <a:gd name="connsiteX3" fmla="*/ 312458 w 2889756"/>
              <a:gd name="connsiteY3" fmla="*/ 2439778 h 2922736"/>
              <a:gd name="connsiteX4" fmla="*/ 337858 w 2889756"/>
              <a:gd name="connsiteY4" fmla="*/ 391903 h 2922736"/>
              <a:gd name="connsiteX0" fmla="*/ 363367 w 2915265"/>
              <a:gd name="connsiteY0" fmla="*/ 391903 h 2922736"/>
              <a:gd name="connsiteX1" fmla="*/ 2536655 w 2915265"/>
              <a:gd name="connsiteY1" fmla="*/ 430003 h 2922736"/>
              <a:gd name="connsiteX2" fmla="*/ 2574755 w 2915265"/>
              <a:gd name="connsiteY2" fmla="*/ 2427078 h 2922736"/>
              <a:gd name="connsiteX3" fmla="*/ 337967 w 2915265"/>
              <a:gd name="connsiteY3" fmla="*/ 2439778 h 2922736"/>
              <a:gd name="connsiteX4" fmla="*/ 363367 w 2915265"/>
              <a:gd name="connsiteY4" fmla="*/ 391903 h 2922736"/>
              <a:gd name="connsiteX0" fmla="*/ 385578 w 2899376"/>
              <a:gd name="connsiteY0" fmla="*/ 403723 h 2909156"/>
              <a:gd name="connsiteX1" fmla="*/ 2520766 w 2899376"/>
              <a:gd name="connsiteY1" fmla="*/ 416423 h 2909156"/>
              <a:gd name="connsiteX2" fmla="*/ 2558866 w 2899376"/>
              <a:gd name="connsiteY2" fmla="*/ 2413498 h 2909156"/>
              <a:gd name="connsiteX3" fmla="*/ 322078 w 2899376"/>
              <a:gd name="connsiteY3" fmla="*/ 2426198 h 2909156"/>
              <a:gd name="connsiteX4" fmla="*/ 385578 w 2899376"/>
              <a:gd name="connsiteY4" fmla="*/ 403723 h 2909156"/>
              <a:gd name="connsiteX0" fmla="*/ 397990 w 2911788"/>
              <a:gd name="connsiteY0" fmla="*/ 403723 h 2909156"/>
              <a:gd name="connsiteX1" fmla="*/ 2533178 w 2911788"/>
              <a:gd name="connsiteY1" fmla="*/ 416423 h 2909156"/>
              <a:gd name="connsiteX2" fmla="*/ 2571278 w 2911788"/>
              <a:gd name="connsiteY2" fmla="*/ 2413498 h 2909156"/>
              <a:gd name="connsiteX3" fmla="*/ 334490 w 2911788"/>
              <a:gd name="connsiteY3" fmla="*/ 2426198 h 2909156"/>
              <a:gd name="connsiteX4" fmla="*/ 397990 w 2911788"/>
              <a:gd name="connsiteY4" fmla="*/ 403723 h 2909156"/>
              <a:gd name="connsiteX0" fmla="*/ 397990 w 2911788"/>
              <a:gd name="connsiteY0" fmla="*/ 413612 h 2919045"/>
              <a:gd name="connsiteX1" fmla="*/ 2533178 w 2911788"/>
              <a:gd name="connsiteY1" fmla="*/ 426312 h 2919045"/>
              <a:gd name="connsiteX2" fmla="*/ 2571278 w 2911788"/>
              <a:gd name="connsiteY2" fmla="*/ 2423387 h 2919045"/>
              <a:gd name="connsiteX3" fmla="*/ 334490 w 2911788"/>
              <a:gd name="connsiteY3" fmla="*/ 2436087 h 2919045"/>
              <a:gd name="connsiteX4" fmla="*/ 397990 w 2911788"/>
              <a:gd name="connsiteY4" fmla="*/ 413612 h 2919045"/>
              <a:gd name="connsiteX0" fmla="*/ 410781 w 2924579"/>
              <a:gd name="connsiteY0" fmla="*/ 413612 h 2919045"/>
              <a:gd name="connsiteX1" fmla="*/ 2545969 w 2924579"/>
              <a:gd name="connsiteY1" fmla="*/ 426312 h 2919045"/>
              <a:gd name="connsiteX2" fmla="*/ 2584069 w 2924579"/>
              <a:gd name="connsiteY2" fmla="*/ 2423387 h 2919045"/>
              <a:gd name="connsiteX3" fmla="*/ 347281 w 2924579"/>
              <a:gd name="connsiteY3" fmla="*/ 2436087 h 2919045"/>
              <a:gd name="connsiteX4" fmla="*/ 410781 w 2924579"/>
              <a:gd name="connsiteY4" fmla="*/ 413612 h 291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4579" h="2919045">
                <a:moveTo>
                  <a:pt x="410781" y="413612"/>
                </a:moveTo>
                <a:cubicBezTo>
                  <a:pt x="1033610" y="-183288"/>
                  <a:pt x="1986640" y="-94388"/>
                  <a:pt x="2545969" y="426312"/>
                </a:cubicBezTo>
                <a:cubicBezTo>
                  <a:pt x="3138636" y="1197837"/>
                  <a:pt x="2943902" y="1867762"/>
                  <a:pt x="2584069" y="2423387"/>
                </a:cubicBezTo>
                <a:cubicBezTo>
                  <a:pt x="1749573" y="3248887"/>
                  <a:pt x="978577" y="2893287"/>
                  <a:pt x="347281" y="2436087"/>
                </a:cubicBezTo>
                <a:cubicBezTo>
                  <a:pt x="-177652" y="1744995"/>
                  <a:pt x="-67586" y="965004"/>
                  <a:pt x="410781" y="413612"/>
                </a:cubicBez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40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709228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709228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95063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74" r:id="rId2"/>
    <p:sldLayoutId id="2147483671" r:id="rId3"/>
    <p:sldLayoutId id="2147483655" r:id="rId4"/>
    <p:sldLayoutId id="2147483663" r:id="rId5"/>
    <p:sldLayoutId id="2147483665" r:id="rId6"/>
    <p:sldLayoutId id="2147483666" r:id="rId7"/>
    <p:sldLayoutId id="2147483664" r:id="rId8"/>
    <p:sldLayoutId id="2147483669" r:id="rId9"/>
    <p:sldLayoutId id="2147483673" r:id="rId10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mple.com/" TargetMode="External"/><Relationship Id="rId2" Type="http://schemas.openxmlformats.org/officeDocument/2006/relationships/hyperlink" Target="https://googleslidesthemes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z="3600" dirty="0">
                <a:ea typeface="맑은 고딕" pitchFamily="50" charset="-127"/>
              </a:rPr>
              <a:t>COLORFUL LEARNING CHARTS</a:t>
            </a:r>
            <a:endParaRPr lang="en-US" altLang="ko-KR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  <p:sp>
        <p:nvSpPr>
          <p:cNvPr id="6" name="TextBox 5">
            <a:hlinkClick r:id="rId2"/>
          </p:cNvPr>
          <p:cNvSpPr txBox="1"/>
          <p:nvPr/>
        </p:nvSpPr>
        <p:spPr>
          <a:xfrm>
            <a:off x="4211960" y="3959750"/>
            <a:ext cx="47525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  <a:hlinkClick r:id="rId3"/>
              </a:rPr>
              <a:t>http://www.Sample.com</a:t>
            </a:r>
            <a:endParaRPr lang="en-US" altLang="ko-KR" sz="8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1" r="10851"/>
          <a:stretch>
            <a:fillRect/>
          </a:stretch>
        </p:blipFill>
        <p:spPr/>
      </p:pic>
      <p:pic>
        <p:nvPicPr>
          <p:cNvPr id="15" name="Picture Placeholder 14"/>
          <p:cNvPicPr>
            <a:picLocks noGrp="1" noChangeAspect="1"/>
          </p:cNvPicPr>
          <p:nvPr>
            <p:ph type="pic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5" r="15385"/>
          <a:stretch>
            <a:fillRect/>
          </a:stretch>
        </p:blipFill>
        <p:spPr/>
      </p:pic>
      <p:pic>
        <p:nvPicPr>
          <p:cNvPr id="16" name="Picture Placeholder 15"/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5" r="15385"/>
          <a:stretch>
            <a:fillRect/>
          </a:stretch>
        </p:blipFill>
        <p:spPr/>
      </p:pic>
      <p:pic>
        <p:nvPicPr>
          <p:cNvPr id="19" name="Picture Placeholder 18"/>
          <p:cNvPicPr>
            <a:picLocks noGrp="1" noChangeAspect="1"/>
          </p:cNvPicPr>
          <p:nvPr>
            <p:ph type="pic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1" r="10851"/>
          <a:stretch>
            <a:fillRect/>
          </a:stretch>
        </p:blipFill>
        <p:spPr/>
      </p:pic>
      <p:pic>
        <p:nvPicPr>
          <p:cNvPr id="18" name="Picture Placeholder 17"/>
          <p:cNvPicPr>
            <a:picLocks noGrp="1" noChangeAspect="1"/>
          </p:cNvPicPr>
          <p:nvPr>
            <p:ph type="pic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5" r="15385"/>
          <a:stretch>
            <a:fillRect/>
          </a:stretch>
        </p:blipFill>
        <p:spPr/>
      </p:pic>
      <p:pic>
        <p:nvPicPr>
          <p:cNvPr id="17" name="Picture Placeholder 16"/>
          <p:cNvPicPr>
            <a:picLocks noGrp="1" noChangeAspect="1"/>
          </p:cNvPicPr>
          <p:nvPr>
            <p:ph type="pic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5" r="15385"/>
          <a:stretch>
            <a:fillRect/>
          </a:stretch>
        </p:blipFill>
        <p:spPr/>
      </p:pic>
      <p:sp>
        <p:nvSpPr>
          <p:cNvPr id="10" name="Parallelogram 15"/>
          <p:cNvSpPr/>
          <p:nvPr/>
        </p:nvSpPr>
        <p:spPr>
          <a:xfrm rot="16200000">
            <a:off x="6914853" y="1669058"/>
            <a:ext cx="936104" cy="1013297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916498" y="3003797"/>
            <a:ext cx="2932815" cy="1107996"/>
            <a:chOff x="1448989" y="1595280"/>
            <a:chExt cx="3030085" cy="1107996"/>
          </a:xfrm>
        </p:grpSpPr>
        <p:sp>
          <p:nvSpPr>
            <p:cNvPr id="12" name="TextBox 11"/>
            <p:cNvSpPr txBox="1"/>
            <p:nvPr/>
          </p:nvSpPr>
          <p:spPr>
            <a:xfrm>
              <a:off x="1454023" y="1872279"/>
              <a:ext cx="3023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 . Easy to change colors, photos and Text. </a:t>
              </a:r>
              <a:endParaRPr lang="ko-KR" altLang="en-US" sz="1200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48989" y="1595280"/>
              <a:ext cx="30300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2514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15616" y="492476"/>
            <a:ext cx="2511720" cy="1440160"/>
          </a:xfrm>
        </p:spPr>
        <p:txBody>
          <a:bodyPr/>
          <a:lstStyle/>
          <a:p>
            <a:pPr algn="l"/>
            <a:r>
              <a:rPr lang="en-US" altLang="ko-KR" dirty="0"/>
              <a:t>Worldmap</a:t>
            </a:r>
            <a:r>
              <a:rPr lang="en-US" altLang="ko-KR" dirty="0">
                <a:solidFill>
                  <a:schemeClr val="accent2"/>
                </a:solidFill>
              </a:rPr>
              <a:t> Style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1912296"/>
            <a:ext cx="45365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Easy to change colors, photos and Text. Get a modern PowerPoint  Presentation that is beautifully designed. 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</a:t>
            </a:r>
          </a:p>
        </p:txBody>
      </p:sp>
      <p:sp>
        <p:nvSpPr>
          <p:cNvPr id="4" name="Freeform 15"/>
          <p:cNvSpPr>
            <a:spLocks noEditPoints="1"/>
          </p:cNvSpPr>
          <p:nvPr/>
        </p:nvSpPr>
        <p:spPr bwMode="auto">
          <a:xfrm>
            <a:off x="5580112" y="411510"/>
            <a:ext cx="2696549" cy="2980737"/>
          </a:xfrm>
          <a:custGeom>
            <a:avLst/>
            <a:gdLst>
              <a:gd name="T0" fmla="*/ 2685 w 3729"/>
              <a:gd name="T1" fmla="*/ 507 h 4122"/>
              <a:gd name="T2" fmla="*/ 2661 w 3729"/>
              <a:gd name="T3" fmla="*/ 456 h 4122"/>
              <a:gd name="T4" fmla="*/ 1523 w 3729"/>
              <a:gd name="T5" fmla="*/ 69 h 4122"/>
              <a:gd name="T6" fmla="*/ 1572 w 3729"/>
              <a:gd name="T7" fmla="*/ 238 h 4122"/>
              <a:gd name="T8" fmla="*/ 1783 w 3729"/>
              <a:gd name="T9" fmla="*/ 335 h 4122"/>
              <a:gd name="T10" fmla="*/ 1951 w 3729"/>
              <a:gd name="T11" fmla="*/ 400 h 4122"/>
              <a:gd name="T12" fmla="*/ 2009 w 3729"/>
              <a:gd name="T13" fmla="*/ 278 h 4122"/>
              <a:gd name="T14" fmla="*/ 2176 w 3729"/>
              <a:gd name="T15" fmla="*/ 295 h 4122"/>
              <a:gd name="T16" fmla="*/ 2416 w 3729"/>
              <a:gd name="T17" fmla="*/ 362 h 4122"/>
              <a:gd name="T18" fmla="*/ 2612 w 3729"/>
              <a:gd name="T19" fmla="*/ 347 h 4122"/>
              <a:gd name="T20" fmla="*/ 2780 w 3729"/>
              <a:gd name="T21" fmla="*/ 509 h 4122"/>
              <a:gd name="T22" fmla="*/ 2772 w 3729"/>
              <a:gd name="T23" fmla="*/ 662 h 4122"/>
              <a:gd name="T24" fmla="*/ 2863 w 3729"/>
              <a:gd name="T25" fmla="*/ 831 h 4122"/>
              <a:gd name="T26" fmla="*/ 2949 w 3729"/>
              <a:gd name="T27" fmla="*/ 1031 h 4122"/>
              <a:gd name="T28" fmla="*/ 3078 w 3729"/>
              <a:gd name="T29" fmla="*/ 1226 h 4122"/>
              <a:gd name="T30" fmla="*/ 3289 w 3729"/>
              <a:gd name="T31" fmla="*/ 1406 h 4122"/>
              <a:gd name="T32" fmla="*/ 3320 w 3729"/>
              <a:gd name="T33" fmla="*/ 1506 h 4122"/>
              <a:gd name="T34" fmla="*/ 3552 w 3729"/>
              <a:gd name="T35" fmla="*/ 1486 h 4122"/>
              <a:gd name="T36" fmla="*/ 3725 w 3729"/>
              <a:gd name="T37" fmla="*/ 1511 h 4122"/>
              <a:gd name="T38" fmla="*/ 3672 w 3729"/>
              <a:gd name="T39" fmla="*/ 1675 h 4122"/>
              <a:gd name="T40" fmla="*/ 3612 w 3729"/>
              <a:gd name="T41" fmla="*/ 1811 h 4122"/>
              <a:gd name="T42" fmla="*/ 3460 w 3729"/>
              <a:gd name="T43" fmla="*/ 1998 h 4122"/>
              <a:gd name="T44" fmla="*/ 3252 w 3729"/>
              <a:gd name="T45" fmla="*/ 2178 h 4122"/>
              <a:gd name="T46" fmla="*/ 3083 w 3729"/>
              <a:gd name="T47" fmla="*/ 2411 h 4122"/>
              <a:gd name="T48" fmla="*/ 3154 w 3729"/>
              <a:gd name="T49" fmla="*/ 2731 h 4122"/>
              <a:gd name="T50" fmla="*/ 3152 w 3729"/>
              <a:gd name="T51" fmla="*/ 3018 h 4122"/>
              <a:gd name="T52" fmla="*/ 2923 w 3729"/>
              <a:gd name="T53" fmla="*/ 3191 h 4122"/>
              <a:gd name="T54" fmla="*/ 2840 w 3729"/>
              <a:gd name="T55" fmla="*/ 3315 h 4122"/>
              <a:gd name="T56" fmla="*/ 2849 w 3729"/>
              <a:gd name="T57" fmla="*/ 3515 h 4122"/>
              <a:gd name="T58" fmla="*/ 2712 w 3729"/>
              <a:gd name="T59" fmla="*/ 3622 h 4122"/>
              <a:gd name="T60" fmla="*/ 2623 w 3729"/>
              <a:gd name="T61" fmla="*/ 3811 h 4122"/>
              <a:gd name="T62" fmla="*/ 2440 w 3729"/>
              <a:gd name="T63" fmla="*/ 4009 h 4122"/>
              <a:gd name="T64" fmla="*/ 2203 w 3729"/>
              <a:gd name="T65" fmla="*/ 4073 h 4122"/>
              <a:gd name="T66" fmla="*/ 1967 w 3729"/>
              <a:gd name="T67" fmla="*/ 4102 h 4122"/>
              <a:gd name="T68" fmla="*/ 1892 w 3729"/>
              <a:gd name="T69" fmla="*/ 3989 h 4122"/>
              <a:gd name="T70" fmla="*/ 1849 w 3729"/>
              <a:gd name="T71" fmla="*/ 3802 h 4122"/>
              <a:gd name="T72" fmla="*/ 1740 w 3729"/>
              <a:gd name="T73" fmla="*/ 3606 h 4122"/>
              <a:gd name="T74" fmla="*/ 1689 w 3729"/>
              <a:gd name="T75" fmla="*/ 3366 h 4122"/>
              <a:gd name="T76" fmla="*/ 1583 w 3729"/>
              <a:gd name="T77" fmla="*/ 3175 h 4122"/>
              <a:gd name="T78" fmla="*/ 1609 w 3729"/>
              <a:gd name="T79" fmla="*/ 2911 h 4122"/>
              <a:gd name="T80" fmla="*/ 1656 w 3729"/>
              <a:gd name="T81" fmla="*/ 2706 h 4122"/>
              <a:gd name="T82" fmla="*/ 1589 w 3729"/>
              <a:gd name="T83" fmla="*/ 2426 h 4122"/>
              <a:gd name="T84" fmla="*/ 1429 w 3729"/>
              <a:gd name="T85" fmla="*/ 2218 h 4122"/>
              <a:gd name="T86" fmla="*/ 1463 w 3729"/>
              <a:gd name="T87" fmla="*/ 1969 h 4122"/>
              <a:gd name="T88" fmla="*/ 1256 w 3729"/>
              <a:gd name="T89" fmla="*/ 1898 h 4122"/>
              <a:gd name="T90" fmla="*/ 1003 w 3729"/>
              <a:gd name="T91" fmla="*/ 1809 h 4122"/>
              <a:gd name="T92" fmla="*/ 736 w 3729"/>
              <a:gd name="T93" fmla="*/ 1842 h 4122"/>
              <a:gd name="T94" fmla="*/ 509 w 3729"/>
              <a:gd name="T95" fmla="*/ 1889 h 4122"/>
              <a:gd name="T96" fmla="*/ 300 w 3729"/>
              <a:gd name="T97" fmla="*/ 1742 h 4122"/>
              <a:gd name="T98" fmla="*/ 209 w 3729"/>
              <a:gd name="T99" fmla="*/ 1615 h 4122"/>
              <a:gd name="T100" fmla="*/ 105 w 3729"/>
              <a:gd name="T101" fmla="*/ 1475 h 4122"/>
              <a:gd name="T102" fmla="*/ 34 w 3729"/>
              <a:gd name="T103" fmla="*/ 1347 h 4122"/>
              <a:gd name="T104" fmla="*/ 72 w 3729"/>
              <a:gd name="T105" fmla="*/ 1066 h 4122"/>
              <a:gd name="T106" fmla="*/ 69 w 3729"/>
              <a:gd name="T107" fmla="*/ 831 h 4122"/>
              <a:gd name="T108" fmla="*/ 180 w 3729"/>
              <a:gd name="T109" fmla="*/ 629 h 4122"/>
              <a:gd name="T110" fmla="*/ 280 w 3729"/>
              <a:gd name="T111" fmla="*/ 531 h 4122"/>
              <a:gd name="T112" fmla="*/ 529 w 3729"/>
              <a:gd name="T113" fmla="*/ 222 h 4122"/>
              <a:gd name="T114" fmla="*/ 643 w 3729"/>
              <a:gd name="T115" fmla="*/ 122 h 4122"/>
              <a:gd name="T116" fmla="*/ 829 w 3729"/>
              <a:gd name="T117" fmla="*/ 111 h 4122"/>
              <a:gd name="T118" fmla="*/ 1023 w 3729"/>
              <a:gd name="T119" fmla="*/ 51 h 4122"/>
              <a:gd name="T120" fmla="*/ 1380 w 3729"/>
              <a:gd name="T121" fmla="*/ 26 h 4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29" h="4122">
                <a:moveTo>
                  <a:pt x="2732" y="555"/>
                </a:moveTo>
                <a:lnTo>
                  <a:pt x="2736" y="558"/>
                </a:lnTo>
                <a:lnTo>
                  <a:pt x="2738" y="560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0"/>
                </a:lnTo>
                <a:lnTo>
                  <a:pt x="2740" y="558"/>
                </a:lnTo>
                <a:lnTo>
                  <a:pt x="2736" y="556"/>
                </a:lnTo>
                <a:lnTo>
                  <a:pt x="2734" y="555"/>
                </a:lnTo>
                <a:lnTo>
                  <a:pt x="2732" y="555"/>
                </a:lnTo>
                <a:close/>
                <a:moveTo>
                  <a:pt x="2703" y="531"/>
                </a:moveTo>
                <a:lnTo>
                  <a:pt x="2723" y="555"/>
                </a:lnTo>
                <a:lnTo>
                  <a:pt x="2729" y="555"/>
                </a:lnTo>
                <a:lnTo>
                  <a:pt x="2723" y="547"/>
                </a:lnTo>
                <a:lnTo>
                  <a:pt x="2718" y="540"/>
                </a:lnTo>
                <a:lnTo>
                  <a:pt x="2711" y="535"/>
                </a:lnTo>
                <a:lnTo>
                  <a:pt x="2703" y="531"/>
                </a:lnTo>
                <a:close/>
                <a:moveTo>
                  <a:pt x="2672" y="478"/>
                </a:moveTo>
                <a:lnTo>
                  <a:pt x="2672" y="495"/>
                </a:lnTo>
                <a:lnTo>
                  <a:pt x="2680" y="495"/>
                </a:lnTo>
                <a:lnTo>
                  <a:pt x="2681" y="502"/>
                </a:lnTo>
                <a:lnTo>
                  <a:pt x="2685" y="507"/>
                </a:lnTo>
                <a:lnTo>
                  <a:pt x="2689" y="513"/>
                </a:lnTo>
                <a:lnTo>
                  <a:pt x="2692" y="518"/>
                </a:lnTo>
                <a:lnTo>
                  <a:pt x="2696" y="518"/>
                </a:lnTo>
                <a:lnTo>
                  <a:pt x="2696" y="502"/>
                </a:lnTo>
                <a:lnTo>
                  <a:pt x="2692" y="500"/>
                </a:lnTo>
                <a:lnTo>
                  <a:pt x="2689" y="498"/>
                </a:lnTo>
                <a:lnTo>
                  <a:pt x="2687" y="495"/>
                </a:lnTo>
                <a:lnTo>
                  <a:pt x="2685" y="491"/>
                </a:lnTo>
                <a:lnTo>
                  <a:pt x="2683" y="486"/>
                </a:lnTo>
                <a:lnTo>
                  <a:pt x="2676" y="486"/>
                </a:lnTo>
                <a:lnTo>
                  <a:pt x="2676" y="478"/>
                </a:lnTo>
                <a:lnTo>
                  <a:pt x="2672" y="478"/>
                </a:lnTo>
                <a:close/>
                <a:moveTo>
                  <a:pt x="2656" y="455"/>
                </a:moveTo>
                <a:lnTo>
                  <a:pt x="2660" y="458"/>
                </a:lnTo>
                <a:lnTo>
                  <a:pt x="2661" y="462"/>
                </a:lnTo>
                <a:lnTo>
                  <a:pt x="2663" y="464"/>
                </a:lnTo>
                <a:lnTo>
                  <a:pt x="2667" y="469"/>
                </a:lnTo>
                <a:lnTo>
                  <a:pt x="2669" y="475"/>
                </a:lnTo>
                <a:lnTo>
                  <a:pt x="2672" y="475"/>
                </a:lnTo>
                <a:lnTo>
                  <a:pt x="2671" y="467"/>
                </a:lnTo>
                <a:lnTo>
                  <a:pt x="2669" y="462"/>
                </a:lnTo>
                <a:lnTo>
                  <a:pt x="2667" y="458"/>
                </a:lnTo>
                <a:lnTo>
                  <a:pt x="2661" y="456"/>
                </a:lnTo>
                <a:lnTo>
                  <a:pt x="2656" y="455"/>
                </a:lnTo>
                <a:close/>
                <a:moveTo>
                  <a:pt x="1469" y="0"/>
                </a:moveTo>
                <a:lnTo>
                  <a:pt x="1480" y="2"/>
                </a:lnTo>
                <a:lnTo>
                  <a:pt x="1480" y="6"/>
                </a:lnTo>
                <a:lnTo>
                  <a:pt x="1485" y="7"/>
                </a:lnTo>
                <a:lnTo>
                  <a:pt x="1489" y="9"/>
                </a:lnTo>
                <a:lnTo>
                  <a:pt x="1494" y="9"/>
                </a:lnTo>
                <a:lnTo>
                  <a:pt x="1500" y="9"/>
                </a:lnTo>
                <a:lnTo>
                  <a:pt x="1500" y="29"/>
                </a:lnTo>
                <a:lnTo>
                  <a:pt x="1511" y="27"/>
                </a:lnTo>
                <a:lnTo>
                  <a:pt x="1518" y="24"/>
                </a:lnTo>
                <a:lnTo>
                  <a:pt x="1527" y="20"/>
                </a:lnTo>
                <a:lnTo>
                  <a:pt x="1540" y="18"/>
                </a:lnTo>
                <a:lnTo>
                  <a:pt x="1543" y="27"/>
                </a:lnTo>
                <a:lnTo>
                  <a:pt x="1545" y="42"/>
                </a:lnTo>
                <a:lnTo>
                  <a:pt x="1543" y="55"/>
                </a:lnTo>
                <a:lnTo>
                  <a:pt x="1540" y="55"/>
                </a:lnTo>
                <a:lnTo>
                  <a:pt x="1538" y="58"/>
                </a:lnTo>
                <a:lnTo>
                  <a:pt x="1536" y="60"/>
                </a:lnTo>
                <a:lnTo>
                  <a:pt x="1534" y="62"/>
                </a:lnTo>
                <a:lnTo>
                  <a:pt x="1534" y="66"/>
                </a:lnTo>
                <a:lnTo>
                  <a:pt x="1532" y="69"/>
                </a:lnTo>
                <a:lnTo>
                  <a:pt x="1523" y="69"/>
                </a:lnTo>
                <a:lnTo>
                  <a:pt x="1523" y="75"/>
                </a:lnTo>
                <a:lnTo>
                  <a:pt x="1521" y="76"/>
                </a:lnTo>
                <a:lnTo>
                  <a:pt x="1521" y="80"/>
                </a:lnTo>
                <a:lnTo>
                  <a:pt x="1520" y="86"/>
                </a:lnTo>
                <a:lnTo>
                  <a:pt x="1534" y="96"/>
                </a:lnTo>
                <a:lnTo>
                  <a:pt x="1541" y="111"/>
                </a:lnTo>
                <a:lnTo>
                  <a:pt x="1545" y="129"/>
                </a:lnTo>
                <a:lnTo>
                  <a:pt x="1543" y="155"/>
                </a:lnTo>
                <a:lnTo>
                  <a:pt x="1516" y="178"/>
                </a:lnTo>
                <a:lnTo>
                  <a:pt x="1512" y="186"/>
                </a:lnTo>
                <a:lnTo>
                  <a:pt x="1503" y="186"/>
                </a:lnTo>
                <a:lnTo>
                  <a:pt x="1503" y="191"/>
                </a:lnTo>
                <a:lnTo>
                  <a:pt x="1492" y="195"/>
                </a:lnTo>
                <a:lnTo>
                  <a:pt x="1496" y="202"/>
                </a:lnTo>
                <a:lnTo>
                  <a:pt x="1509" y="206"/>
                </a:lnTo>
                <a:lnTo>
                  <a:pt x="1514" y="200"/>
                </a:lnTo>
                <a:lnTo>
                  <a:pt x="1523" y="198"/>
                </a:lnTo>
                <a:lnTo>
                  <a:pt x="1532" y="200"/>
                </a:lnTo>
                <a:lnTo>
                  <a:pt x="1543" y="202"/>
                </a:lnTo>
                <a:lnTo>
                  <a:pt x="1549" y="229"/>
                </a:lnTo>
                <a:lnTo>
                  <a:pt x="1560" y="235"/>
                </a:lnTo>
                <a:lnTo>
                  <a:pt x="1560" y="238"/>
                </a:lnTo>
                <a:lnTo>
                  <a:pt x="1572" y="238"/>
                </a:lnTo>
                <a:lnTo>
                  <a:pt x="1572" y="242"/>
                </a:lnTo>
                <a:lnTo>
                  <a:pt x="1589" y="242"/>
                </a:lnTo>
                <a:lnTo>
                  <a:pt x="1592" y="251"/>
                </a:lnTo>
                <a:lnTo>
                  <a:pt x="1600" y="251"/>
                </a:lnTo>
                <a:lnTo>
                  <a:pt x="1600" y="255"/>
                </a:lnTo>
                <a:lnTo>
                  <a:pt x="1609" y="255"/>
                </a:lnTo>
                <a:lnTo>
                  <a:pt x="1609" y="258"/>
                </a:lnTo>
                <a:lnTo>
                  <a:pt x="1660" y="255"/>
                </a:lnTo>
                <a:lnTo>
                  <a:pt x="1660" y="258"/>
                </a:lnTo>
                <a:lnTo>
                  <a:pt x="1680" y="258"/>
                </a:lnTo>
                <a:lnTo>
                  <a:pt x="1680" y="262"/>
                </a:lnTo>
                <a:lnTo>
                  <a:pt x="1700" y="262"/>
                </a:lnTo>
                <a:lnTo>
                  <a:pt x="1700" y="266"/>
                </a:lnTo>
                <a:lnTo>
                  <a:pt x="1709" y="266"/>
                </a:lnTo>
                <a:lnTo>
                  <a:pt x="1712" y="275"/>
                </a:lnTo>
                <a:lnTo>
                  <a:pt x="1720" y="275"/>
                </a:lnTo>
                <a:lnTo>
                  <a:pt x="1720" y="278"/>
                </a:lnTo>
                <a:lnTo>
                  <a:pt x="1752" y="278"/>
                </a:lnTo>
                <a:lnTo>
                  <a:pt x="1756" y="286"/>
                </a:lnTo>
                <a:lnTo>
                  <a:pt x="1763" y="286"/>
                </a:lnTo>
                <a:lnTo>
                  <a:pt x="1769" y="322"/>
                </a:lnTo>
                <a:lnTo>
                  <a:pt x="1778" y="329"/>
                </a:lnTo>
                <a:lnTo>
                  <a:pt x="1783" y="335"/>
                </a:lnTo>
                <a:lnTo>
                  <a:pt x="1789" y="340"/>
                </a:lnTo>
                <a:lnTo>
                  <a:pt x="1796" y="344"/>
                </a:lnTo>
                <a:lnTo>
                  <a:pt x="1807" y="346"/>
                </a:lnTo>
                <a:lnTo>
                  <a:pt x="1823" y="346"/>
                </a:lnTo>
                <a:lnTo>
                  <a:pt x="1836" y="351"/>
                </a:lnTo>
                <a:lnTo>
                  <a:pt x="1849" y="351"/>
                </a:lnTo>
                <a:lnTo>
                  <a:pt x="1863" y="355"/>
                </a:lnTo>
                <a:lnTo>
                  <a:pt x="1863" y="358"/>
                </a:lnTo>
                <a:lnTo>
                  <a:pt x="1880" y="358"/>
                </a:lnTo>
                <a:lnTo>
                  <a:pt x="1883" y="366"/>
                </a:lnTo>
                <a:lnTo>
                  <a:pt x="1896" y="366"/>
                </a:lnTo>
                <a:lnTo>
                  <a:pt x="1896" y="369"/>
                </a:lnTo>
                <a:lnTo>
                  <a:pt x="1903" y="369"/>
                </a:lnTo>
                <a:lnTo>
                  <a:pt x="1903" y="375"/>
                </a:lnTo>
                <a:lnTo>
                  <a:pt x="1916" y="375"/>
                </a:lnTo>
                <a:lnTo>
                  <a:pt x="1920" y="382"/>
                </a:lnTo>
                <a:lnTo>
                  <a:pt x="1929" y="382"/>
                </a:lnTo>
                <a:lnTo>
                  <a:pt x="1932" y="391"/>
                </a:lnTo>
                <a:lnTo>
                  <a:pt x="1934" y="391"/>
                </a:lnTo>
                <a:lnTo>
                  <a:pt x="1938" y="393"/>
                </a:lnTo>
                <a:lnTo>
                  <a:pt x="1941" y="396"/>
                </a:lnTo>
                <a:lnTo>
                  <a:pt x="1945" y="398"/>
                </a:lnTo>
                <a:lnTo>
                  <a:pt x="1951" y="400"/>
                </a:lnTo>
                <a:lnTo>
                  <a:pt x="1954" y="402"/>
                </a:lnTo>
                <a:lnTo>
                  <a:pt x="1956" y="402"/>
                </a:lnTo>
                <a:lnTo>
                  <a:pt x="1956" y="398"/>
                </a:lnTo>
                <a:lnTo>
                  <a:pt x="1969" y="398"/>
                </a:lnTo>
                <a:lnTo>
                  <a:pt x="1972" y="393"/>
                </a:lnTo>
                <a:lnTo>
                  <a:pt x="1976" y="389"/>
                </a:lnTo>
                <a:lnTo>
                  <a:pt x="1980" y="386"/>
                </a:lnTo>
                <a:lnTo>
                  <a:pt x="1983" y="382"/>
                </a:lnTo>
                <a:lnTo>
                  <a:pt x="1985" y="376"/>
                </a:lnTo>
                <a:lnTo>
                  <a:pt x="1989" y="369"/>
                </a:lnTo>
                <a:lnTo>
                  <a:pt x="1989" y="369"/>
                </a:lnTo>
                <a:lnTo>
                  <a:pt x="1991" y="367"/>
                </a:lnTo>
                <a:lnTo>
                  <a:pt x="1992" y="367"/>
                </a:lnTo>
                <a:lnTo>
                  <a:pt x="1992" y="366"/>
                </a:lnTo>
                <a:lnTo>
                  <a:pt x="1992" y="362"/>
                </a:lnTo>
                <a:lnTo>
                  <a:pt x="1992" y="358"/>
                </a:lnTo>
                <a:lnTo>
                  <a:pt x="1989" y="358"/>
                </a:lnTo>
                <a:lnTo>
                  <a:pt x="1989" y="349"/>
                </a:lnTo>
                <a:lnTo>
                  <a:pt x="1983" y="349"/>
                </a:lnTo>
                <a:lnTo>
                  <a:pt x="1981" y="331"/>
                </a:lnTo>
                <a:lnTo>
                  <a:pt x="1985" y="311"/>
                </a:lnTo>
                <a:lnTo>
                  <a:pt x="1989" y="295"/>
                </a:lnTo>
                <a:lnTo>
                  <a:pt x="2009" y="278"/>
                </a:lnTo>
                <a:lnTo>
                  <a:pt x="2009" y="275"/>
                </a:lnTo>
                <a:lnTo>
                  <a:pt x="2023" y="271"/>
                </a:lnTo>
                <a:lnTo>
                  <a:pt x="2029" y="262"/>
                </a:lnTo>
                <a:lnTo>
                  <a:pt x="2056" y="262"/>
                </a:lnTo>
                <a:lnTo>
                  <a:pt x="2063" y="251"/>
                </a:lnTo>
                <a:lnTo>
                  <a:pt x="2112" y="251"/>
                </a:lnTo>
                <a:lnTo>
                  <a:pt x="2112" y="255"/>
                </a:lnTo>
                <a:lnTo>
                  <a:pt x="2123" y="255"/>
                </a:lnTo>
                <a:lnTo>
                  <a:pt x="2123" y="258"/>
                </a:lnTo>
                <a:lnTo>
                  <a:pt x="2132" y="258"/>
                </a:lnTo>
                <a:lnTo>
                  <a:pt x="2132" y="262"/>
                </a:lnTo>
                <a:lnTo>
                  <a:pt x="2160" y="262"/>
                </a:lnTo>
                <a:lnTo>
                  <a:pt x="2160" y="266"/>
                </a:lnTo>
                <a:lnTo>
                  <a:pt x="2163" y="271"/>
                </a:lnTo>
                <a:lnTo>
                  <a:pt x="2163" y="273"/>
                </a:lnTo>
                <a:lnTo>
                  <a:pt x="2165" y="276"/>
                </a:lnTo>
                <a:lnTo>
                  <a:pt x="2163" y="280"/>
                </a:lnTo>
                <a:lnTo>
                  <a:pt x="2163" y="282"/>
                </a:lnTo>
                <a:lnTo>
                  <a:pt x="2165" y="284"/>
                </a:lnTo>
                <a:lnTo>
                  <a:pt x="2167" y="286"/>
                </a:lnTo>
                <a:lnTo>
                  <a:pt x="2171" y="287"/>
                </a:lnTo>
                <a:lnTo>
                  <a:pt x="2176" y="289"/>
                </a:lnTo>
                <a:lnTo>
                  <a:pt x="2176" y="295"/>
                </a:lnTo>
                <a:lnTo>
                  <a:pt x="2203" y="295"/>
                </a:lnTo>
                <a:lnTo>
                  <a:pt x="2203" y="298"/>
                </a:lnTo>
                <a:lnTo>
                  <a:pt x="2220" y="302"/>
                </a:lnTo>
                <a:lnTo>
                  <a:pt x="2220" y="306"/>
                </a:lnTo>
                <a:lnTo>
                  <a:pt x="2223" y="306"/>
                </a:lnTo>
                <a:lnTo>
                  <a:pt x="2225" y="306"/>
                </a:lnTo>
                <a:lnTo>
                  <a:pt x="2227" y="304"/>
                </a:lnTo>
                <a:lnTo>
                  <a:pt x="2227" y="302"/>
                </a:lnTo>
                <a:lnTo>
                  <a:pt x="2229" y="302"/>
                </a:lnTo>
                <a:lnTo>
                  <a:pt x="2243" y="302"/>
                </a:lnTo>
                <a:lnTo>
                  <a:pt x="2256" y="306"/>
                </a:lnTo>
                <a:lnTo>
                  <a:pt x="2269" y="309"/>
                </a:lnTo>
                <a:lnTo>
                  <a:pt x="2272" y="342"/>
                </a:lnTo>
                <a:lnTo>
                  <a:pt x="2296" y="346"/>
                </a:lnTo>
                <a:lnTo>
                  <a:pt x="2305" y="344"/>
                </a:lnTo>
                <a:lnTo>
                  <a:pt x="2318" y="342"/>
                </a:lnTo>
                <a:lnTo>
                  <a:pt x="2332" y="342"/>
                </a:lnTo>
                <a:lnTo>
                  <a:pt x="2332" y="346"/>
                </a:lnTo>
                <a:lnTo>
                  <a:pt x="2369" y="349"/>
                </a:lnTo>
                <a:lnTo>
                  <a:pt x="2369" y="355"/>
                </a:lnTo>
                <a:lnTo>
                  <a:pt x="2389" y="355"/>
                </a:lnTo>
                <a:lnTo>
                  <a:pt x="2392" y="362"/>
                </a:lnTo>
                <a:lnTo>
                  <a:pt x="2416" y="362"/>
                </a:lnTo>
                <a:lnTo>
                  <a:pt x="2416" y="366"/>
                </a:lnTo>
                <a:lnTo>
                  <a:pt x="2429" y="369"/>
                </a:lnTo>
                <a:lnTo>
                  <a:pt x="2449" y="369"/>
                </a:lnTo>
                <a:lnTo>
                  <a:pt x="2456" y="375"/>
                </a:lnTo>
                <a:lnTo>
                  <a:pt x="2467" y="380"/>
                </a:lnTo>
                <a:lnTo>
                  <a:pt x="2480" y="384"/>
                </a:lnTo>
                <a:lnTo>
                  <a:pt x="2492" y="382"/>
                </a:lnTo>
                <a:lnTo>
                  <a:pt x="2503" y="366"/>
                </a:lnTo>
                <a:lnTo>
                  <a:pt x="2536" y="358"/>
                </a:lnTo>
                <a:lnTo>
                  <a:pt x="2536" y="349"/>
                </a:lnTo>
                <a:lnTo>
                  <a:pt x="2563" y="346"/>
                </a:lnTo>
                <a:lnTo>
                  <a:pt x="2569" y="338"/>
                </a:lnTo>
                <a:lnTo>
                  <a:pt x="2572" y="336"/>
                </a:lnTo>
                <a:lnTo>
                  <a:pt x="2578" y="338"/>
                </a:lnTo>
                <a:lnTo>
                  <a:pt x="2583" y="338"/>
                </a:lnTo>
                <a:lnTo>
                  <a:pt x="2589" y="340"/>
                </a:lnTo>
                <a:lnTo>
                  <a:pt x="2592" y="340"/>
                </a:lnTo>
                <a:lnTo>
                  <a:pt x="2596" y="342"/>
                </a:lnTo>
                <a:lnTo>
                  <a:pt x="2600" y="349"/>
                </a:lnTo>
                <a:lnTo>
                  <a:pt x="2603" y="351"/>
                </a:lnTo>
                <a:lnTo>
                  <a:pt x="2607" y="349"/>
                </a:lnTo>
                <a:lnTo>
                  <a:pt x="2611" y="349"/>
                </a:lnTo>
                <a:lnTo>
                  <a:pt x="2612" y="347"/>
                </a:lnTo>
                <a:lnTo>
                  <a:pt x="2612" y="346"/>
                </a:lnTo>
                <a:lnTo>
                  <a:pt x="2616" y="346"/>
                </a:lnTo>
                <a:lnTo>
                  <a:pt x="2620" y="346"/>
                </a:lnTo>
                <a:lnTo>
                  <a:pt x="2623" y="347"/>
                </a:lnTo>
                <a:lnTo>
                  <a:pt x="2625" y="349"/>
                </a:lnTo>
                <a:lnTo>
                  <a:pt x="2629" y="349"/>
                </a:lnTo>
                <a:lnTo>
                  <a:pt x="2629" y="362"/>
                </a:lnTo>
                <a:lnTo>
                  <a:pt x="2641" y="364"/>
                </a:lnTo>
                <a:lnTo>
                  <a:pt x="2660" y="367"/>
                </a:lnTo>
                <a:lnTo>
                  <a:pt x="2681" y="369"/>
                </a:lnTo>
                <a:lnTo>
                  <a:pt x="2701" y="369"/>
                </a:lnTo>
                <a:lnTo>
                  <a:pt x="2716" y="366"/>
                </a:lnTo>
                <a:lnTo>
                  <a:pt x="2716" y="362"/>
                </a:lnTo>
                <a:lnTo>
                  <a:pt x="2743" y="358"/>
                </a:lnTo>
                <a:lnTo>
                  <a:pt x="2756" y="395"/>
                </a:lnTo>
                <a:lnTo>
                  <a:pt x="2769" y="402"/>
                </a:lnTo>
                <a:lnTo>
                  <a:pt x="2769" y="426"/>
                </a:lnTo>
                <a:lnTo>
                  <a:pt x="2776" y="429"/>
                </a:lnTo>
                <a:lnTo>
                  <a:pt x="2776" y="438"/>
                </a:lnTo>
                <a:lnTo>
                  <a:pt x="2780" y="438"/>
                </a:lnTo>
                <a:lnTo>
                  <a:pt x="2780" y="446"/>
                </a:lnTo>
                <a:lnTo>
                  <a:pt x="2783" y="446"/>
                </a:lnTo>
                <a:lnTo>
                  <a:pt x="2780" y="509"/>
                </a:lnTo>
                <a:lnTo>
                  <a:pt x="2776" y="509"/>
                </a:lnTo>
                <a:lnTo>
                  <a:pt x="2776" y="518"/>
                </a:lnTo>
                <a:lnTo>
                  <a:pt x="2772" y="518"/>
                </a:lnTo>
                <a:lnTo>
                  <a:pt x="2772" y="531"/>
                </a:lnTo>
                <a:lnTo>
                  <a:pt x="2769" y="531"/>
                </a:lnTo>
                <a:lnTo>
                  <a:pt x="2769" y="535"/>
                </a:lnTo>
                <a:lnTo>
                  <a:pt x="2772" y="535"/>
                </a:lnTo>
                <a:lnTo>
                  <a:pt x="2772" y="558"/>
                </a:lnTo>
                <a:lnTo>
                  <a:pt x="2763" y="564"/>
                </a:lnTo>
                <a:lnTo>
                  <a:pt x="2758" y="567"/>
                </a:lnTo>
                <a:lnTo>
                  <a:pt x="2752" y="569"/>
                </a:lnTo>
                <a:lnTo>
                  <a:pt x="2740" y="566"/>
                </a:lnTo>
                <a:lnTo>
                  <a:pt x="2740" y="578"/>
                </a:lnTo>
                <a:lnTo>
                  <a:pt x="2736" y="578"/>
                </a:lnTo>
                <a:lnTo>
                  <a:pt x="2736" y="582"/>
                </a:lnTo>
                <a:lnTo>
                  <a:pt x="2740" y="582"/>
                </a:lnTo>
                <a:lnTo>
                  <a:pt x="2743" y="602"/>
                </a:lnTo>
                <a:lnTo>
                  <a:pt x="2749" y="602"/>
                </a:lnTo>
                <a:lnTo>
                  <a:pt x="2749" y="615"/>
                </a:lnTo>
                <a:lnTo>
                  <a:pt x="2752" y="615"/>
                </a:lnTo>
                <a:lnTo>
                  <a:pt x="2756" y="635"/>
                </a:lnTo>
                <a:lnTo>
                  <a:pt x="2763" y="638"/>
                </a:lnTo>
                <a:lnTo>
                  <a:pt x="2772" y="662"/>
                </a:lnTo>
                <a:lnTo>
                  <a:pt x="2780" y="666"/>
                </a:lnTo>
                <a:lnTo>
                  <a:pt x="2780" y="678"/>
                </a:lnTo>
                <a:lnTo>
                  <a:pt x="2783" y="678"/>
                </a:lnTo>
                <a:lnTo>
                  <a:pt x="2783" y="686"/>
                </a:lnTo>
                <a:lnTo>
                  <a:pt x="2792" y="691"/>
                </a:lnTo>
                <a:lnTo>
                  <a:pt x="2796" y="706"/>
                </a:lnTo>
                <a:lnTo>
                  <a:pt x="2809" y="715"/>
                </a:lnTo>
                <a:lnTo>
                  <a:pt x="2816" y="738"/>
                </a:lnTo>
                <a:lnTo>
                  <a:pt x="2820" y="738"/>
                </a:lnTo>
                <a:lnTo>
                  <a:pt x="2820" y="746"/>
                </a:lnTo>
                <a:lnTo>
                  <a:pt x="2829" y="751"/>
                </a:lnTo>
                <a:lnTo>
                  <a:pt x="2849" y="775"/>
                </a:lnTo>
                <a:lnTo>
                  <a:pt x="2845" y="782"/>
                </a:lnTo>
                <a:lnTo>
                  <a:pt x="2841" y="789"/>
                </a:lnTo>
                <a:lnTo>
                  <a:pt x="2840" y="796"/>
                </a:lnTo>
                <a:lnTo>
                  <a:pt x="2840" y="806"/>
                </a:lnTo>
                <a:lnTo>
                  <a:pt x="2843" y="806"/>
                </a:lnTo>
                <a:lnTo>
                  <a:pt x="2843" y="818"/>
                </a:lnTo>
                <a:lnTo>
                  <a:pt x="2849" y="818"/>
                </a:lnTo>
                <a:lnTo>
                  <a:pt x="2852" y="822"/>
                </a:lnTo>
                <a:lnTo>
                  <a:pt x="2856" y="824"/>
                </a:lnTo>
                <a:lnTo>
                  <a:pt x="2860" y="827"/>
                </a:lnTo>
                <a:lnTo>
                  <a:pt x="2863" y="831"/>
                </a:lnTo>
                <a:lnTo>
                  <a:pt x="2869" y="838"/>
                </a:lnTo>
                <a:lnTo>
                  <a:pt x="2876" y="838"/>
                </a:lnTo>
                <a:lnTo>
                  <a:pt x="2876" y="842"/>
                </a:lnTo>
                <a:lnTo>
                  <a:pt x="2889" y="842"/>
                </a:lnTo>
                <a:lnTo>
                  <a:pt x="2889" y="844"/>
                </a:lnTo>
                <a:lnTo>
                  <a:pt x="2891" y="847"/>
                </a:lnTo>
                <a:lnTo>
                  <a:pt x="2894" y="851"/>
                </a:lnTo>
                <a:lnTo>
                  <a:pt x="2896" y="856"/>
                </a:lnTo>
                <a:lnTo>
                  <a:pt x="2900" y="860"/>
                </a:lnTo>
                <a:lnTo>
                  <a:pt x="2901" y="864"/>
                </a:lnTo>
                <a:lnTo>
                  <a:pt x="2903" y="866"/>
                </a:lnTo>
                <a:lnTo>
                  <a:pt x="2912" y="866"/>
                </a:lnTo>
                <a:lnTo>
                  <a:pt x="2916" y="875"/>
                </a:lnTo>
                <a:lnTo>
                  <a:pt x="2920" y="875"/>
                </a:lnTo>
                <a:lnTo>
                  <a:pt x="2920" y="895"/>
                </a:lnTo>
                <a:lnTo>
                  <a:pt x="2923" y="895"/>
                </a:lnTo>
                <a:lnTo>
                  <a:pt x="2932" y="918"/>
                </a:lnTo>
                <a:lnTo>
                  <a:pt x="2936" y="918"/>
                </a:lnTo>
                <a:lnTo>
                  <a:pt x="2936" y="951"/>
                </a:lnTo>
                <a:lnTo>
                  <a:pt x="2940" y="951"/>
                </a:lnTo>
                <a:lnTo>
                  <a:pt x="2940" y="958"/>
                </a:lnTo>
                <a:lnTo>
                  <a:pt x="2943" y="958"/>
                </a:lnTo>
                <a:lnTo>
                  <a:pt x="2949" y="1031"/>
                </a:lnTo>
                <a:lnTo>
                  <a:pt x="2956" y="1035"/>
                </a:lnTo>
                <a:lnTo>
                  <a:pt x="2960" y="1062"/>
                </a:lnTo>
                <a:lnTo>
                  <a:pt x="2976" y="1062"/>
                </a:lnTo>
                <a:lnTo>
                  <a:pt x="2987" y="1076"/>
                </a:lnTo>
                <a:lnTo>
                  <a:pt x="3003" y="1091"/>
                </a:lnTo>
                <a:lnTo>
                  <a:pt x="3020" y="1098"/>
                </a:lnTo>
                <a:lnTo>
                  <a:pt x="3020" y="1106"/>
                </a:lnTo>
                <a:lnTo>
                  <a:pt x="3029" y="1106"/>
                </a:lnTo>
                <a:lnTo>
                  <a:pt x="3032" y="1118"/>
                </a:lnTo>
                <a:lnTo>
                  <a:pt x="3040" y="1122"/>
                </a:lnTo>
                <a:lnTo>
                  <a:pt x="3056" y="1171"/>
                </a:lnTo>
                <a:lnTo>
                  <a:pt x="3060" y="1171"/>
                </a:lnTo>
                <a:lnTo>
                  <a:pt x="3060" y="1195"/>
                </a:lnTo>
                <a:lnTo>
                  <a:pt x="3063" y="1195"/>
                </a:lnTo>
                <a:lnTo>
                  <a:pt x="3063" y="1202"/>
                </a:lnTo>
                <a:lnTo>
                  <a:pt x="3069" y="1202"/>
                </a:lnTo>
                <a:lnTo>
                  <a:pt x="3069" y="1222"/>
                </a:lnTo>
                <a:lnTo>
                  <a:pt x="3072" y="1222"/>
                </a:lnTo>
                <a:lnTo>
                  <a:pt x="3074" y="1224"/>
                </a:lnTo>
                <a:lnTo>
                  <a:pt x="3074" y="1224"/>
                </a:lnTo>
                <a:lnTo>
                  <a:pt x="3074" y="1226"/>
                </a:lnTo>
                <a:lnTo>
                  <a:pt x="3076" y="1226"/>
                </a:lnTo>
                <a:lnTo>
                  <a:pt x="3078" y="1226"/>
                </a:lnTo>
                <a:lnTo>
                  <a:pt x="3080" y="1226"/>
                </a:lnTo>
                <a:lnTo>
                  <a:pt x="3089" y="1251"/>
                </a:lnTo>
                <a:lnTo>
                  <a:pt x="3112" y="1251"/>
                </a:lnTo>
                <a:lnTo>
                  <a:pt x="3116" y="1275"/>
                </a:lnTo>
                <a:lnTo>
                  <a:pt x="3120" y="1275"/>
                </a:lnTo>
                <a:lnTo>
                  <a:pt x="3120" y="1278"/>
                </a:lnTo>
                <a:lnTo>
                  <a:pt x="3143" y="1278"/>
                </a:lnTo>
                <a:lnTo>
                  <a:pt x="3156" y="1295"/>
                </a:lnTo>
                <a:lnTo>
                  <a:pt x="3172" y="1295"/>
                </a:lnTo>
                <a:lnTo>
                  <a:pt x="3172" y="1298"/>
                </a:lnTo>
                <a:lnTo>
                  <a:pt x="3183" y="1306"/>
                </a:lnTo>
                <a:lnTo>
                  <a:pt x="3183" y="1315"/>
                </a:lnTo>
                <a:lnTo>
                  <a:pt x="3203" y="1329"/>
                </a:lnTo>
                <a:lnTo>
                  <a:pt x="3209" y="1338"/>
                </a:lnTo>
                <a:lnTo>
                  <a:pt x="3216" y="1338"/>
                </a:lnTo>
                <a:lnTo>
                  <a:pt x="3220" y="1346"/>
                </a:lnTo>
                <a:lnTo>
                  <a:pt x="3243" y="1366"/>
                </a:lnTo>
                <a:lnTo>
                  <a:pt x="3243" y="1378"/>
                </a:lnTo>
                <a:lnTo>
                  <a:pt x="3256" y="1382"/>
                </a:lnTo>
                <a:lnTo>
                  <a:pt x="3269" y="1398"/>
                </a:lnTo>
                <a:lnTo>
                  <a:pt x="3276" y="1398"/>
                </a:lnTo>
                <a:lnTo>
                  <a:pt x="3276" y="1406"/>
                </a:lnTo>
                <a:lnTo>
                  <a:pt x="3289" y="1406"/>
                </a:lnTo>
                <a:lnTo>
                  <a:pt x="3289" y="1409"/>
                </a:lnTo>
                <a:lnTo>
                  <a:pt x="3292" y="1415"/>
                </a:lnTo>
                <a:lnTo>
                  <a:pt x="3296" y="1420"/>
                </a:lnTo>
                <a:lnTo>
                  <a:pt x="3300" y="1426"/>
                </a:lnTo>
                <a:lnTo>
                  <a:pt x="3303" y="1431"/>
                </a:lnTo>
                <a:lnTo>
                  <a:pt x="3303" y="1455"/>
                </a:lnTo>
                <a:lnTo>
                  <a:pt x="3296" y="1458"/>
                </a:lnTo>
                <a:lnTo>
                  <a:pt x="3296" y="1466"/>
                </a:lnTo>
                <a:lnTo>
                  <a:pt x="3292" y="1466"/>
                </a:lnTo>
                <a:lnTo>
                  <a:pt x="3292" y="1469"/>
                </a:lnTo>
                <a:lnTo>
                  <a:pt x="3294" y="1471"/>
                </a:lnTo>
                <a:lnTo>
                  <a:pt x="3294" y="1473"/>
                </a:lnTo>
                <a:lnTo>
                  <a:pt x="3296" y="1476"/>
                </a:lnTo>
                <a:lnTo>
                  <a:pt x="3296" y="1482"/>
                </a:lnTo>
                <a:lnTo>
                  <a:pt x="3301" y="1484"/>
                </a:lnTo>
                <a:lnTo>
                  <a:pt x="3307" y="1486"/>
                </a:lnTo>
                <a:lnTo>
                  <a:pt x="3309" y="1489"/>
                </a:lnTo>
                <a:lnTo>
                  <a:pt x="3311" y="1491"/>
                </a:lnTo>
                <a:lnTo>
                  <a:pt x="3311" y="1495"/>
                </a:lnTo>
                <a:lnTo>
                  <a:pt x="3312" y="1498"/>
                </a:lnTo>
                <a:lnTo>
                  <a:pt x="3312" y="1502"/>
                </a:lnTo>
                <a:lnTo>
                  <a:pt x="3316" y="1506"/>
                </a:lnTo>
                <a:lnTo>
                  <a:pt x="3320" y="1506"/>
                </a:lnTo>
                <a:lnTo>
                  <a:pt x="3323" y="1515"/>
                </a:lnTo>
                <a:lnTo>
                  <a:pt x="3332" y="1515"/>
                </a:lnTo>
                <a:lnTo>
                  <a:pt x="3336" y="1522"/>
                </a:lnTo>
                <a:lnTo>
                  <a:pt x="3347" y="1529"/>
                </a:lnTo>
                <a:lnTo>
                  <a:pt x="3361" y="1533"/>
                </a:lnTo>
                <a:lnTo>
                  <a:pt x="3380" y="1535"/>
                </a:lnTo>
                <a:lnTo>
                  <a:pt x="3383" y="1531"/>
                </a:lnTo>
                <a:lnTo>
                  <a:pt x="3385" y="1529"/>
                </a:lnTo>
                <a:lnTo>
                  <a:pt x="3389" y="1527"/>
                </a:lnTo>
                <a:lnTo>
                  <a:pt x="3392" y="1526"/>
                </a:lnTo>
                <a:lnTo>
                  <a:pt x="3392" y="1522"/>
                </a:lnTo>
                <a:lnTo>
                  <a:pt x="3400" y="1522"/>
                </a:lnTo>
                <a:lnTo>
                  <a:pt x="3409" y="1511"/>
                </a:lnTo>
                <a:lnTo>
                  <a:pt x="3469" y="1515"/>
                </a:lnTo>
                <a:lnTo>
                  <a:pt x="3469" y="1511"/>
                </a:lnTo>
                <a:lnTo>
                  <a:pt x="3476" y="1511"/>
                </a:lnTo>
                <a:lnTo>
                  <a:pt x="3480" y="1502"/>
                </a:lnTo>
                <a:lnTo>
                  <a:pt x="3500" y="1498"/>
                </a:lnTo>
                <a:lnTo>
                  <a:pt x="3500" y="1495"/>
                </a:lnTo>
                <a:lnTo>
                  <a:pt x="3536" y="1498"/>
                </a:lnTo>
                <a:lnTo>
                  <a:pt x="3536" y="1495"/>
                </a:lnTo>
                <a:lnTo>
                  <a:pt x="3549" y="1495"/>
                </a:lnTo>
                <a:lnTo>
                  <a:pt x="3552" y="1486"/>
                </a:lnTo>
                <a:lnTo>
                  <a:pt x="3567" y="1484"/>
                </a:lnTo>
                <a:lnTo>
                  <a:pt x="3581" y="1486"/>
                </a:lnTo>
                <a:lnTo>
                  <a:pt x="3598" y="1487"/>
                </a:lnTo>
                <a:lnTo>
                  <a:pt x="3612" y="1486"/>
                </a:lnTo>
                <a:lnTo>
                  <a:pt x="3612" y="1482"/>
                </a:lnTo>
                <a:lnTo>
                  <a:pt x="3623" y="1482"/>
                </a:lnTo>
                <a:lnTo>
                  <a:pt x="3623" y="1478"/>
                </a:lnTo>
                <a:lnTo>
                  <a:pt x="3636" y="1478"/>
                </a:lnTo>
                <a:lnTo>
                  <a:pt x="3636" y="1475"/>
                </a:lnTo>
                <a:lnTo>
                  <a:pt x="3660" y="1469"/>
                </a:lnTo>
                <a:lnTo>
                  <a:pt x="3663" y="1462"/>
                </a:lnTo>
                <a:lnTo>
                  <a:pt x="3674" y="1453"/>
                </a:lnTo>
                <a:lnTo>
                  <a:pt x="3687" y="1447"/>
                </a:lnTo>
                <a:lnTo>
                  <a:pt x="3703" y="1446"/>
                </a:lnTo>
                <a:lnTo>
                  <a:pt x="3709" y="1451"/>
                </a:lnTo>
                <a:lnTo>
                  <a:pt x="3714" y="1455"/>
                </a:lnTo>
                <a:lnTo>
                  <a:pt x="3720" y="1456"/>
                </a:lnTo>
                <a:lnTo>
                  <a:pt x="3729" y="1458"/>
                </a:lnTo>
                <a:lnTo>
                  <a:pt x="3729" y="1486"/>
                </a:lnTo>
                <a:lnTo>
                  <a:pt x="3723" y="1486"/>
                </a:lnTo>
                <a:lnTo>
                  <a:pt x="3720" y="1498"/>
                </a:lnTo>
                <a:lnTo>
                  <a:pt x="3723" y="1498"/>
                </a:lnTo>
                <a:lnTo>
                  <a:pt x="3725" y="1511"/>
                </a:lnTo>
                <a:lnTo>
                  <a:pt x="3725" y="1529"/>
                </a:lnTo>
                <a:lnTo>
                  <a:pt x="3723" y="1544"/>
                </a:lnTo>
                <a:lnTo>
                  <a:pt x="3720" y="1555"/>
                </a:lnTo>
                <a:lnTo>
                  <a:pt x="3718" y="1556"/>
                </a:lnTo>
                <a:lnTo>
                  <a:pt x="3718" y="1556"/>
                </a:lnTo>
                <a:lnTo>
                  <a:pt x="3718" y="1556"/>
                </a:lnTo>
                <a:lnTo>
                  <a:pt x="3716" y="1556"/>
                </a:lnTo>
                <a:lnTo>
                  <a:pt x="3714" y="1556"/>
                </a:lnTo>
                <a:lnTo>
                  <a:pt x="3712" y="1558"/>
                </a:lnTo>
                <a:lnTo>
                  <a:pt x="3711" y="1589"/>
                </a:lnTo>
                <a:lnTo>
                  <a:pt x="3703" y="1615"/>
                </a:lnTo>
                <a:lnTo>
                  <a:pt x="3703" y="1626"/>
                </a:lnTo>
                <a:lnTo>
                  <a:pt x="3692" y="1635"/>
                </a:lnTo>
                <a:lnTo>
                  <a:pt x="3692" y="1642"/>
                </a:lnTo>
                <a:lnTo>
                  <a:pt x="3689" y="1642"/>
                </a:lnTo>
                <a:lnTo>
                  <a:pt x="3689" y="1651"/>
                </a:lnTo>
                <a:lnTo>
                  <a:pt x="3683" y="1651"/>
                </a:lnTo>
                <a:lnTo>
                  <a:pt x="3683" y="1658"/>
                </a:lnTo>
                <a:lnTo>
                  <a:pt x="3680" y="1658"/>
                </a:lnTo>
                <a:lnTo>
                  <a:pt x="3680" y="1666"/>
                </a:lnTo>
                <a:lnTo>
                  <a:pt x="3676" y="1666"/>
                </a:lnTo>
                <a:lnTo>
                  <a:pt x="3676" y="1675"/>
                </a:lnTo>
                <a:lnTo>
                  <a:pt x="3672" y="1675"/>
                </a:lnTo>
                <a:lnTo>
                  <a:pt x="3672" y="1682"/>
                </a:lnTo>
                <a:lnTo>
                  <a:pt x="3660" y="1689"/>
                </a:lnTo>
                <a:lnTo>
                  <a:pt x="3660" y="1698"/>
                </a:lnTo>
                <a:lnTo>
                  <a:pt x="3656" y="1698"/>
                </a:lnTo>
                <a:lnTo>
                  <a:pt x="3656" y="1715"/>
                </a:lnTo>
                <a:lnTo>
                  <a:pt x="3652" y="1715"/>
                </a:lnTo>
                <a:lnTo>
                  <a:pt x="3652" y="1722"/>
                </a:lnTo>
                <a:lnTo>
                  <a:pt x="3649" y="1722"/>
                </a:lnTo>
                <a:lnTo>
                  <a:pt x="3649" y="1731"/>
                </a:lnTo>
                <a:lnTo>
                  <a:pt x="3640" y="1735"/>
                </a:lnTo>
                <a:lnTo>
                  <a:pt x="3640" y="1742"/>
                </a:lnTo>
                <a:lnTo>
                  <a:pt x="3636" y="1742"/>
                </a:lnTo>
                <a:lnTo>
                  <a:pt x="3636" y="1749"/>
                </a:lnTo>
                <a:lnTo>
                  <a:pt x="3632" y="1749"/>
                </a:lnTo>
                <a:lnTo>
                  <a:pt x="3632" y="1758"/>
                </a:lnTo>
                <a:lnTo>
                  <a:pt x="3629" y="1758"/>
                </a:lnTo>
                <a:lnTo>
                  <a:pt x="3629" y="1766"/>
                </a:lnTo>
                <a:lnTo>
                  <a:pt x="3620" y="1769"/>
                </a:lnTo>
                <a:lnTo>
                  <a:pt x="3620" y="1795"/>
                </a:lnTo>
                <a:lnTo>
                  <a:pt x="3616" y="1795"/>
                </a:lnTo>
                <a:lnTo>
                  <a:pt x="3616" y="1802"/>
                </a:lnTo>
                <a:lnTo>
                  <a:pt x="3612" y="1802"/>
                </a:lnTo>
                <a:lnTo>
                  <a:pt x="3612" y="1811"/>
                </a:lnTo>
                <a:lnTo>
                  <a:pt x="3609" y="1811"/>
                </a:lnTo>
                <a:lnTo>
                  <a:pt x="3603" y="1822"/>
                </a:lnTo>
                <a:lnTo>
                  <a:pt x="3592" y="1829"/>
                </a:lnTo>
                <a:lnTo>
                  <a:pt x="3592" y="1842"/>
                </a:lnTo>
                <a:lnTo>
                  <a:pt x="3589" y="1842"/>
                </a:lnTo>
                <a:lnTo>
                  <a:pt x="3589" y="1851"/>
                </a:lnTo>
                <a:lnTo>
                  <a:pt x="3580" y="1855"/>
                </a:lnTo>
                <a:lnTo>
                  <a:pt x="3580" y="1862"/>
                </a:lnTo>
                <a:lnTo>
                  <a:pt x="3576" y="1862"/>
                </a:lnTo>
                <a:lnTo>
                  <a:pt x="3576" y="1875"/>
                </a:lnTo>
                <a:lnTo>
                  <a:pt x="3560" y="1886"/>
                </a:lnTo>
                <a:lnTo>
                  <a:pt x="3556" y="1902"/>
                </a:lnTo>
                <a:lnTo>
                  <a:pt x="3543" y="1909"/>
                </a:lnTo>
                <a:lnTo>
                  <a:pt x="3543" y="1918"/>
                </a:lnTo>
                <a:lnTo>
                  <a:pt x="3529" y="1931"/>
                </a:lnTo>
                <a:lnTo>
                  <a:pt x="3523" y="1938"/>
                </a:lnTo>
                <a:lnTo>
                  <a:pt x="3516" y="1938"/>
                </a:lnTo>
                <a:lnTo>
                  <a:pt x="3516" y="1942"/>
                </a:lnTo>
                <a:lnTo>
                  <a:pt x="3509" y="1946"/>
                </a:lnTo>
                <a:lnTo>
                  <a:pt x="3509" y="1955"/>
                </a:lnTo>
                <a:lnTo>
                  <a:pt x="3472" y="1986"/>
                </a:lnTo>
                <a:lnTo>
                  <a:pt x="3469" y="1998"/>
                </a:lnTo>
                <a:lnTo>
                  <a:pt x="3460" y="1998"/>
                </a:lnTo>
                <a:lnTo>
                  <a:pt x="3449" y="2015"/>
                </a:lnTo>
                <a:lnTo>
                  <a:pt x="3436" y="2015"/>
                </a:lnTo>
                <a:lnTo>
                  <a:pt x="3436" y="2018"/>
                </a:lnTo>
                <a:lnTo>
                  <a:pt x="3429" y="2018"/>
                </a:lnTo>
                <a:lnTo>
                  <a:pt x="3420" y="2029"/>
                </a:lnTo>
                <a:lnTo>
                  <a:pt x="3403" y="2035"/>
                </a:lnTo>
                <a:lnTo>
                  <a:pt x="3396" y="2046"/>
                </a:lnTo>
                <a:lnTo>
                  <a:pt x="3389" y="2046"/>
                </a:lnTo>
                <a:lnTo>
                  <a:pt x="3383" y="2055"/>
                </a:lnTo>
                <a:lnTo>
                  <a:pt x="3376" y="2055"/>
                </a:lnTo>
                <a:lnTo>
                  <a:pt x="3356" y="2078"/>
                </a:lnTo>
                <a:lnTo>
                  <a:pt x="3349" y="2078"/>
                </a:lnTo>
                <a:lnTo>
                  <a:pt x="3343" y="2086"/>
                </a:lnTo>
                <a:lnTo>
                  <a:pt x="3332" y="2091"/>
                </a:lnTo>
                <a:lnTo>
                  <a:pt x="3332" y="2098"/>
                </a:lnTo>
                <a:lnTo>
                  <a:pt x="3303" y="2122"/>
                </a:lnTo>
                <a:lnTo>
                  <a:pt x="3303" y="2126"/>
                </a:lnTo>
                <a:lnTo>
                  <a:pt x="3296" y="2126"/>
                </a:lnTo>
                <a:lnTo>
                  <a:pt x="3291" y="2138"/>
                </a:lnTo>
                <a:lnTo>
                  <a:pt x="3280" y="2151"/>
                </a:lnTo>
                <a:lnTo>
                  <a:pt x="3269" y="2164"/>
                </a:lnTo>
                <a:lnTo>
                  <a:pt x="3260" y="2175"/>
                </a:lnTo>
                <a:lnTo>
                  <a:pt x="3252" y="2178"/>
                </a:lnTo>
                <a:lnTo>
                  <a:pt x="3252" y="2186"/>
                </a:lnTo>
                <a:lnTo>
                  <a:pt x="3236" y="2198"/>
                </a:lnTo>
                <a:lnTo>
                  <a:pt x="3232" y="2215"/>
                </a:lnTo>
                <a:lnTo>
                  <a:pt x="3223" y="2218"/>
                </a:lnTo>
                <a:lnTo>
                  <a:pt x="3203" y="2255"/>
                </a:lnTo>
                <a:lnTo>
                  <a:pt x="3180" y="2258"/>
                </a:lnTo>
                <a:lnTo>
                  <a:pt x="3180" y="2264"/>
                </a:lnTo>
                <a:lnTo>
                  <a:pt x="3178" y="2269"/>
                </a:lnTo>
                <a:lnTo>
                  <a:pt x="3176" y="2273"/>
                </a:lnTo>
                <a:lnTo>
                  <a:pt x="3174" y="2276"/>
                </a:lnTo>
                <a:lnTo>
                  <a:pt x="3174" y="2280"/>
                </a:lnTo>
                <a:lnTo>
                  <a:pt x="3172" y="2286"/>
                </a:lnTo>
                <a:lnTo>
                  <a:pt x="3143" y="2295"/>
                </a:lnTo>
                <a:lnTo>
                  <a:pt x="3136" y="2329"/>
                </a:lnTo>
                <a:lnTo>
                  <a:pt x="3123" y="2338"/>
                </a:lnTo>
                <a:lnTo>
                  <a:pt x="3123" y="2355"/>
                </a:lnTo>
                <a:lnTo>
                  <a:pt x="3120" y="2355"/>
                </a:lnTo>
                <a:lnTo>
                  <a:pt x="3112" y="2378"/>
                </a:lnTo>
                <a:lnTo>
                  <a:pt x="3109" y="2378"/>
                </a:lnTo>
                <a:lnTo>
                  <a:pt x="3109" y="2386"/>
                </a:lnTo>
                <a:lnTo>
                  <a:pt x="3103" y="2386"/>
                </a:lnTo>
                <a:lnTo>
                  <a:pt x="3100" y="2402"/>
                </a:lnTo>
                <a:lnTo>
                  <a:pt x="3083" y="2411"/>
                </a:lnTo>
                <a:lnTo>
                  <a:pt x="3063" y="2486"/>
                </a:lnTo>
                <a:lnTo>
                  <a:pt x="3081" y="2498"/>
                </a:lnTo>
                <a:lnTo>
                  <a:pt x="3096" y="2515"/>
                </a:lnTo>
                <a:lnTo>
                  <a:pt x="3100" y="2515"/>
                </a:lnTo>
                <a:lnTo>
                  <a:pt x="3100" y="2555"/>
                </a:lnTo>
                <a:lnTo>
                  <a:pt x="3094" y="2564"/>
                </a:lnTo>
                <a:lnTo>
                  <a:pt x="3094" y="2575"/>
                </a:lnTo>
                <a:lnTo>
                  <a:pt x="3096" y="2589"/>
                </a:lnTo>
                <a:lnTo>
                  <a:pt x="3096" y="2606"/>
                </a:lnTo>
                <a:lnTo>
                  <a:pt x="3092" y="2606"/>
                </a:lnTo>
                <a:lnTo>
                  <a:pt x="3092" y="2616"/>
                </a:lnTo>
                <a:lnTo>
                  <a:pt x="3096" y="2635"/>
                </a:lnTo>
                <a:lnTo>
                  <a:pt x="3103" y="2655"/>
                </a:lnTo>
                <a:lnTo>
                  <a:pt x="3111" y="2675"/>
                </a:lnTo>
                <a:lnTo>
                  <a:pt x="3116" y="2691"/>
                </a:lnTo>
                <a:lnTo>
                  <a:pt x="3120" y="2702"/>
                </a:lnTo>
                <a:lnTo>
                  <a:pt x="3127" y="2704"/>
                </a:lnTo>
                <a:lnTo>
                  <a:pt x="3132" y="2706"/>
                </a:lnTo>
                <a:lnTo>
                  <a:pt x="3138" y="2707"/>
                </a:lnTo>
                <a:lnTo>
                  <a:pt x="3141" y="2711"/>
                </a:lnTo>
                <a:lnTo>
                  <a:pt x="3145" y="2716"/>
                </a:lnTo>
                <a:lnTo>
                  <a:pt x="3149" y="2722"/>
                </a:lnTo>
                <a:lnTo>
                  <a:pt x="3154" y="2731"/>
                </a:lnTo>
                <a:lnTo>
                  <a:pt x="3158" y="2746"/>
                </a:lnTo>
                <a:lnTo>
                  <a:pt x="3156" y="2762"/>
                </a:lnTo>
                <a:lnTo>
                  <a:pt x="3152" y="2762"/>
                </a:lnTo>
                <a:lnTo>
                  <a:pt x="3152" y="2782"/>
                </a:lnTo>
                <a:lnTo>
                  <a:pt x="3149" y="2782"/>
                </a:lnTo>
                <a:lnTo>
                  <a:pt x="3149" y="2809"/>
                </a:lnTo>
                <a:lnTo>
                  <a:pt x="3147" y="2811"/>
                </a:lnTo>
                <a:lnTo>
                  <a:pt x="3147" y="2811"/>
                </a:lnTo>
                <a:lnTo>
                  <a:pt x="3145" y="2813"/>
                </a:lnTo>
                <a:lnTo>
                  <a:pt x="3143" y="2815"/>
                </a:lnTo>
                <a:lnTo>
                  <a:pt x="3143" y="2818"/>
                </a:lnTo>
                <a:lnTo>
                  <a:pt x="3149" y="2818"/>
                </a:lnTo>
                <a:lnTo>
                  <a:pt x="3149" y="2831"/>
                </a:lnTo>
                <a:lnTo>
                  <a:pt x="3152" y="2831"/>
                </a:lnTo>
                <a:lnTo>
                  <a:pt x="3152" y="2935"/>
                </a:lnTo>
                <a:lnTo>
                  <a:pt x="3160" y="2938"/>
                </a:lnTo>
                <a:lnTo>
                  <a:pt x="3163" y="2949"/>
                </a:lnTo>
                <a:lnTo>
                  <a:pt x="3165" y="2967"/>
                </a:lnTo>
                <a:lnTo>
                  <a:pt x="3163" y="2982"/>
                </a:lnTo>
                <a:lnTo>
                  <a:pt x="3160" y="2982"/>
                </a:lnTo>
                <a:lnTo>
                  <a:pt x="3160" y="2995"/>
                </a:lnTo>
                <a:lnTo>
                  <a:pt x="3152" y="2998"/>
                </a:lnTo>
                <a:lnTo>
                  <a:pt x="3152" y="3018"/>
                </a:lnTo>
                <a:lnTo>
                  <a:pt x="3140" y="3026"/>
                </a:lnTo>
                <a:lnTo>
                  <a:pt x="3140" y="3035"/>
                </a:lnTo>
                <a:lnTo>
                  <a:pt x="3116" y="3055"/>
                </a:lnTo>
                <a:lnTo>
                  <a:pt x="3116" y="3062"/>
                </a:lnTo>
                <a:lnTo>
                  <a:pt x="3100" y="3075"/>
                </a:lnTo>
                <a:lnTo>
                  <a:pt x="3096" y="3086"/>
                </a:lnTo>
                <a:lnTo>
                  <a:pt x="3080" y="3089"/>
                </a:lnTo>
                <a:lnTo>
                  <a:pt x="3072" y="3102"/>
                </a:lnTo>
                <a:lnTo>
                  <a:pt x="3063" y="3102"/>
                </a:lnTo>
                <a:lnTo>
                  <a:pt x="3063" y="3106"/>
                </a:lnTo>
                <a:lnTo>
                  <a:pt x="3056" y="3106"/>
                </a:lnTo>
                <a:lnTo>
                  <a:pt x="3056" y="3109"/>
                </a:lnTo>
                <a:lnTo>
                  <a:pt x="3036" y="3109"/>
                </a:lnTo>
                <a:lnTo>
                  <a:pt x="3036" y="3115"/>
                </a:lnTo>
                <a:lnTo>
                  <a:pt x="3020" y="3118"/>
                </a:lnTo>
                <a:lnTo>
                  <a:pt x="3020" y="3122"/>
                </a:lnTo>
                <a:lnTo>
                  <a:pt x="2972" y="3138"/>
                </a:lnTo>
                <a:lnTo>
                  <a:pt x="2949" y="3166"/>
                </a:lnTo>
                <a:lnTo>
                  <a:pt x="2943" y="3166"/>
                </a:lnTo>
                <a:lnTo>
                  <a:pt x="2943" y="3178"/>
                </a:lnTo>
                <a:lnTo>
                  <a:pt x="2932" y="3186"/>
                </a:lnTo>
                <a:lnTo>
                  <a:pt x="2932" y="3191"/>
                </a:lnTo>
                <a:lnTo>
                  <a:pt x="2923" y="3191"/>
                </a:lnTo>
                <a:lnTo>
                  <a:pt x="2920" y="3198"/>
                </a:lnTo>
                <a:lnTo>
                  <a:pt x="2916" y="3198"/>
                </a:lnTo>
                <a:lnTo>
                  <a:pt x="2914" y="3202"/>
                </a:lnTo>
                <a:lnTo>
                  <a:pt x="2914" y="3204"/>
                </a:lnTo>
                <a:lnTo>
                  <a:pt x="2914" y="3204"/>
                </a:lnTo>
                <a:lnTo>
                  <a:pt x="2914" y="3206"/>
                </a:lnTo>
                <a:lnTo>
                  <a:pt x="2914" y="3207"/>
                </a:lnTo>
                <a:lnTo>
                  <a:pt x="2914" y="3207"/>
                </a:lnTo>
                <a:lnTo>
                  <a:pt x="2914" y="3209"/>
                </a:lnTo>
                <a:lnTo>
                  <a:pt x="2912" y="3211"/>
                </a:lnTo>
                <a:lnTo>
                  <a:pt x="2909" y="3215"/>
                </a:lnTo>
                <a:lnTo>
                  <a:pt x="2909" y="3218"/>
                </a:lnTo>
                <a:lnTo>
                  <a:pt x="2889" y="3218"/>
                </a:lnTo>
                <a:lnTo>
                  <a:pt x="2852" y="3258"/>
                </a:lnTo>
                <a:lnTo>
                  <a:pt x="2843" y="3258"/>
                </a:lnTo>
                <a:lnTo>
                  <a:pt x="2840" y="3266"/>
                </a:lnTo>
                <a:lnTo>
                  <a:pt x="2832" y="3266"/>
                </a:lnTo>
                <a:lnTo>
                  <a:pt x="2820" y="3289"/>
                </a:lnTo>
                <a:lnTo>
                  <a:pt x="2823" y="3289"/>
                </a:lnTo>
                <a:lnTo>
                  <a:pt x="2829" y="3296"/>
                </a:lnTo>
                <a:lnTo>
                  <a:pt x="2832" y="3302"/>
                </a:lnTo>
                <a:lnTo>
                  <a:pt x="2836" y="3307"/>
                </a:lnTo>
                <a:lnTo>
                  <a:pt x="2840" y="3315"/>
                </a:lnTo>
                <a:lnTo>
                  <a:pt x="2840" y="3346"/>
                </a:lnTo>
                <a:lnTo>
                  <a:pt x="2849" y="3351"/>
                </a:lnTo>
                <a:lnTo>
                  <a:pt x="2851" y="3362"/>
                </a:lnTo>
                <a:lnTo>
                  <a:pt x="2851" y="3373"/>
                </a:lnTo>
                <a:lnTo>
                  <a:pt x="2856" y="3382"/>
                </a:lnTo>
                <a:lnTo>
                  <a:pt x="2858" y="3384"/>
                </a:lnTo>
                <a:lnTo>
                  <a:pt x="2858" y="3384"/>
                </a:lnTo>
                <a:lnTo>
                  <a:pt x="2858" y="3386"/>
                </a:lnTo>
                <a:lnTo>
                  <a:pt x="2860" y="3386"/>
                </a:lnTo>
                <a:lnTo>
                  <a:pt x="2861" y="3386"/>
                </a:lnTo>
                <a:lnTo>
                  <a:pt x="2863" y="3386"/>
                </a:lnTo>
                <a:lnTo>
                  <a:pt x="2860" y="3455"/>
                </a:lnTo>
                <a:lnTo>
                  <a:pt x="2856" y="3455"/>
                </a:lnTo>
                <a:lnTo>
                  <a:pt x="2856" y="3471"/>
                </a:lnTo>
                <a:lnTo>
                  <a:pt x="2852" y="3471"/>
                </a:lnTo>
                <a:lnTo>
                  <a:pt x="2852" y="3473"/>
                </a:lnTo>
                <a:lnTo>
                  <a:pt x="2852" y="3475"/>
                </a:lnTo>
                <a:lnTo>
                  <a:pt x="2854" y="3476"/>
                </a:lnTo>
                <a:lnTo>
                  <a:pt x="2856" y="3478"/>
                </a:lnTo>
                <a:lnTo>
                  <a:pt x="2856" y="3478"/>
                </a:lnTo>
                <a:lnTo>
                  <a:pt x="2858" y="3493"/>
                </a:lnTo>
                <a:lnTo>
                  <a:pt x="2854" y="3504"/>
                </a:lnTo>
                <a:lnTo>
                  <a:pt x="2849" y="3515"/>
                </a:lnTo>
                <a:lnTo>
                  <a:pt x="2843" y="3522"/>
                </a:lnTo>
                <a:lnTo>
                  <a:pt x="2843" y="3531"/>
                </a:lnTo>
                <a:lnTo>
                  <a:pt x="2816" y="3551"/>
                </a:lnTo>
                <a:lnTo>
                  <a:pt x="2800" y="3551"/>
                </a:lnTo>
                <a:lnTo>
                  <a:pt x="2800" y="3555"/>
                </a:lnTo>
                <a:lnTo>
                  <a:pt x="2789" y="3555"/>
                </a:lnTo>
                <a:lnTo>
                  <a:pt x="2783" y="3562"/>
                </a:lnTo>
                <a:lnTo>
                  <a:pt x="2772" y="3562"/>
                </a:lnTo>
                <a:lnTo>
                  <a:pt x="2772" y="3566"/>
                </a:lnTo>
                <a:lnTo>
                  <a:pt x="2756" y="3569"/>
                </a:lnTo>
                <a:lnTo>
                  <a:pt x="2756" y="3575"/>
                </a:lnTo>
                <a:lnTo>
                  <a:pt x="2736" y="3575"/>
                </a:lnTo>
                <a:lnTo>
                  <a:pt x="2732" y="3582"/>
                </a:lnTo>
                <a:lnTo>
                  <a:pt x="2716" y="3586"/>
                </a:lnTo>
                <a:lnTo>
                  <a:pt x="2716" y="3589"/>
                </a:lnTo>
                <a:lnTo>
                  <a:pt x="2709" y="3595"/>
                </a:lnTo>
                <a:lnTo>
                  <a:pt x="2703" y="3606"/>
                </a:lnTo>
                <a:lnTo>
                  <a:pt x="2700" y="3606"/>
                </a:lnTo>
                <a:lnTo>
                  <a:pt x="2703" y="3609"/>
                </a:lnTo>
                <a:lnTo>
                  <a:pt x="2707" y="3613"/>
                </a:lnTo>
                <a:lnTo>
                  <a:pt x="2709" y="3615"/>
                </a:lnTo>
                <a:lnTo>
                  <a:pt x="2709" y="3622"/>
                </a:lnTo>
                <a:lnTo>
                  <a:pt x="2712" y="3622"/>
                </a:lnTo>
                <a:lnTo>
                  <a:pt x="2712" y="3655"/>
                </a:lnTo>
                <a:lnTo>
                  <a:pt x="2709" y="3655"/>
                </a:lnTo>
                <a:lnTo>
                  <a:pt x="2709" y="3682"/>
                </a:lnTo>
                <a:lnTo>
                  <a:pt x="2703" y="3682"/>
                </a:lnTo>
                <a:lnTo>
                  <a:pt x="2703" y="3695"/>
                </a:lnTo>
                <a:lnTo>
                  <a:pt x="2700" y="3695"/>
                </a:lnTo>
                <a:lnTo>
                  <a:pt x="2700" y="3702"/>
                </a:lnTo>
                <a:lnTo>
                  <a:pt x="2696" y="3702"/>
                </a:lnTo>
                <a:lnTo>
                  <a:pt x="2696" y="3718"/>
                </a:lnTo>
                <a:lnTo>
                  <a:pt x="2692" y="3718"/>
                </a:lnTo>
                <a:lnTo>
                  <a:pt x="2692" y="3726"/>
                </a:lnTo>
                <a:lnTo>
                  <a:pt x="2689" y="3726"/>
                </a:lnTo>
                <a:lnTo>
                  <a:pt x="2683" y="3762"/>
                </a:lnTo>
                <a:lnTo>
                  <a:pt x="2669" y="3775"/>
                </a:lnTo>
                <a:lnTo>
                  <a:pt x="2669" y="3778"/>
                </a:lnTo>
                <a:lnTo>
                  <a:pt x="2660" y="3778"/>
                </a:lnTo>
                <a:lnTo>
                  <a:pt x="2652" y="3789"/>
                </a:lnTo>
                <a:lnTo>
                  <a:pt x="2643" y="3789"/>
                </a:lnTo>
                <a:lnTo>
                  <a:pt x="2643" y="3795"/>
                </a:lnTo>
                <a:lnTo>
                  <a:pt x="2640" y="3798"/>
                </a:lnTo>
                <a:lnTo>
                  <a:pt x="2634" y="3804"/>
                </a:lnTo>
                <a:lnTo>
                  <a:pt x="2629" y="3807"/>
                </a:lnTo>
                <a:lnTo>
                  <a:pt x="2623" y="3811"/>
                </a:lnTo>
                <a:lnTo>
                  <a:pt x="2616" y="3815"/>
                </a:lnTo>
                <a:lnTo>
                  <a:pt x="2612" y="3826"/>
                </a:lnTo>
                <a:lnTo>
                  <a:pt x="2609" y="3826"/>
                </a:lnTo>
                <a:lnTo>
                  <a:pt x="2609" y="3835"/>
                </a:lnTo>
                <a:lnTo>
                  <a:pt x="2600" y="3838"/>
                </a:lnTo>
                <a:lnTo>
                  <a:pt x="2596" y="3858"/>
                </a:lnTo>
                <a:lnTo>
                  <a:pt x="2583" y="3866"/>
                </a:lnTo>
                <a:lnTo>
                  <a:pt x="2583" y="3875"/>
                </a:lnTo>
                <a:lnTo>
                  <a:pt x="2576" y="3878"/>
                </a:lnTo>
                <a:lnTo>
                  <a:pt x="2576" y="3886"/>
                </a:lnTo>
                <a:lnTo>
                  <a:pt x="2560" y="3898"/>
                </a:lnTo>
                <a:lnTo>
                  <a:pt x="2560" y="3906"/>
                </a:lnTo>
                <a:lnTo>
                  <a:pt x="2532" y="3929"/>
                </a:lnTo>
                <a:lnTo>
                  <a:pt x="2529" y="3938"/>
                </a:lnTo>
                <a:lnTo>
                  <a:pt x="2512" y="3942"/>
                </a:lnTo>
                <a:lnTo>
                  <a:pt x="2509" y="3955"/>
                </a:lnTo>
                <a:lnTo>
                  <a:pt x="2489" y="3966"/>
                </a:lnTo>
                <a:lnTo>
                  <a:pt x="2489" y="3975"/>
                </a:lnTo>
                <a:lnTo>
                  <a:pt x="2483" y="3975"/>
                </a:lnTo>
                <a:lnTo>
                  <a:pt x="2480" y="3982"/>
                </a:lnTo>
                <a:lnTo>
                  <a:pt x="2472" y="3982"/>
                </a:lnTo>
                <a:lnTo>
                  <a:pt x="2449" y="4009"/>
                </a:lnTo>
                <a:lnTo>
                  <a:pt x="2440" y="4009"/>
                </a:lnTo>
                <a:lnTo>
                  <a:pt x="2432" y="4022"/>
                </a:lnTo>
                <a:lnTo>
                  <a:pt x="2409" y="4031"/>
                </a:lnTo>
                <a:lnTo>
                  <a:pt x="2400" y="4042"/>
                </a:lnTo>
                <a:lnTo>
                  <a:pt x="2383" y="4046"/>
                </a:lnTo>
                <a:lnTo>
                  <a:pt x="2380" y="4055"/>
                </a:lnTo>
                <a:lnTo>
                  <a:pt x="2340" y="4058"/>
                </a:lnTo>
                <a:lnTo>
                  <a:pt x="2340" y="4058"/>
                </a:lnTo>
                <a:lnTo>
                  <a:pt x="2340" y="4056"/>
                </a:lnTo>
                <a:lnTo>
                  <a:pt x="2338" y="4055"/>
                </a:lnTo>
                <a:lnTo>
                  <a:pt x="2336" y="4055"/>
                </a:lnTo>
                <a:lnTo>
                  <a:pt x="2332" y="4055"/>
                </a:lnTo>
                <a:lnTo>
                  <a:pt x="2332" y="4058"/>
                </a:lnTo>
                <a:lnTo>
                  <a:pt x="2323" y="4058"/>
                </a:lnTo>
                <a:lnTo>
                  <a:pt x="2312" y="4075"/>
                </a:lnTo>
                <a:lnTo>
                  <a:pt x="2276" y="4075"/>
                </a:lnTo>
                <a:lnTo>
                  <a:pt x="2272" y="4082"/>
                </a:lnTo>
                <a:lnTo>
                  <a:pt x="2263" y="4082"/>
                </a:lnTo>
                <a:lnTo>
                  <a:pt x="2263" y="4086"/>
                </a:lnTo>
                <a:lnTo>
                  <a:pt x="2216" y="4082"/>
                </a:lnTo>
                <a:lnTo>
                  <a:pt x="2216" y="4078"/>
                </a:lnTo>
                <a:lnTo>
                  <a:pt x="2209" y="4078"/>
                </a:lnTo>
                <a:lnTo>
                  <a:pt x="2209" y="4075"/>
                </a:lnTo>
                <a:lnTo>
                  <a:pt x="2203" y="4073"/>
                </a:lnTo>
                <a:lnTo>
                  <a:pt x="2200" y="4073"/>
                </a:lnTo>
                <a:lnTo>
                  <a:pt x="2198" y="4075"/>
                </a:lnTo>
                <a:lnTo>
                  <a:pt x="2196" y="4076"/>
                </a:lnTo>
                <a:lnTo>
                  <a:pt x="2194" y="4078"/>
                </a:lnTo>
                <a:lnTo>
                  <a:pt x="2194" y="4080"/>
                </a:lnTo>
                <a:lnTo>
                  <a:pt x="2192" y="4082"/>
                </a:lnTo>
                <a:lnTo>
                  <a:pt x="2192" y="4082"/>
                </a:lnTo>
                <a:lnTo>
                  <a:pt x="2140" y="4078"/>
                </a:lnTo>
                <a:lnTo>
                  <a:pt x="2140" y="4082"/>
                </a:lnTo>
                <a:lnTo>
                  <a:pt x="2129" y="4082"/>
                </a:lnTo>
                <a:lnTo>
                  <a:pt x="2116" y="4098"/>
                </a:lnTo>
                <a:lnTo>
                  <a:pt x="2052" y="4098"/>
                </a:lnTo>
                <a:lnTo>
                  <a:pt x="2052" y="4102"/>
                </a:lnTo>
                <a:lnTo>
                  <a:pt x="2036" y="4106"/>
                </a:lnTo>
                <a:lnTo>
                  <a:pt x="2023" y="4122"/>
                </a:lnTo>
                <a:lnTo>
                  <a:pt x="1983" y="4122"/>
                </a:lnTo>
                <a:lnTo>
                  <a:pt x="1981" y="4120"/>
                </a:lnTo>
                <a:lnTo>
                  <a:pt x="1978" y="4118"/>
                </a:lnTo>
                <a:lnTo>
                  <a:pt x="1974" y="4116"/>
                </a:lnTo>
                <a:lnTo>
                  <a:pt x="1972" y="4115"/>
                </a:lnTo>
                <a:lnTo>
                  <a:pt x="1972" y="4106"/>
                </a:lnTo>
                <a:lnTo>
                  <a:pt x="1971" y="4104"/>
                </a:lnTo>
                <a:lnTo>
                  <a:pt x="1967" y="4102"/>
                </a:lnTo>
                <a:lnTo>
                  <a:pt x="1961" y="4098"/>
                </a:lnTo>
                <a:lnTo>
                  <a:pt x="1956" y="4096"/>
                </a:lnTo>
                <a:lnTo>
                  <a:pt x="1951" y="4093"/>
                </a:lnTo>
                <a:lnTo>
                  <a:pt x="1947" y="4091"/>
                </a:lnTo>
                <a:lnTo>
                  <a:pt x="1943" y="4091"/>
                </a:lnTo>
                <a:lnTo>
                  <a:pt x="1941" y="4089"/>
                </a:lnTo>
                <a:lnTo>
                  <a:pt x="1941" y="4091"/>
                </a:lnTo>
                <a:lnTo>
                  <a:pt x="1941" y="4091"/>
                </a:lnTo>
                <a:lnTo>
                  <a:pt x="1941" y="4093"/>
                </a:lnTo>
                <a:lnTo>
                  <a:pt x="1941" y="4093"/>
                </a:lnTo>
                <a:lnTo>
                  <a:pt x="1940" y="4095"/>
                </a:lnTo>
                <a:lnTo>
                  <a:pt x="1920" y="4095"/>
                </a:lnTo>
                <a:lnTo>
                  <a:pt x="1916" y="4055"/>
                </a:lnTo>
                <a:lnTo>
                  <a:pt x="1920" y="4055"/>
                </a:lnTo>
                <a:lnTo>
                  <a:pt x="1920" y="4051"/>
                </a:lnTo>
                <a:lnTo>
                  <a:pt x="1916" y="4051"/>
                </a:lnTo>
                <a:lnTo>
                  <a:pt x="1912" y="4038"/>
                </a:lnTo>
                <a:lnTo>
                  <a:pt x="1909" y="4038"/>
                </a:lnTo>
                <a:lnTo>
                  <a:pt x="1909" y="4031"/>
                </a:lnTo>
                <a:lnTo>
                  <a:pt x="1900" y="4026"/>
                </a:lnTo>
                <a:lnTo>
                  <a:pt x="1900" y="4015"/>
                </a:lnTo>
                <a:lnTo>
                  <a:pt x="1892" y="4009"/>
                </a:lnTo>
                <a:lnTo>
                  <a:pt x="1892" y="3989"/>
                </a:lnTo>
                <a:lnTo>
                  <a:pt x="1896" y="3989"/>
                </a:lnTo>
                <a:lnTo>
                  <a:pt x="1896" y="3986"/>
                </a:lnTo>
                <a:lnTo>
                  <a:pt x="1912" y="3986"/>
                </a:lnTo>
                <a:lnTo>
                  <a:pt x="1916" y="3978"/>
                </a:lnTo>
                <a:lnTo>
                  <a:pt x="1916" y="3967"/>
                </a:lnTo>
                <a:lnTo>
                  <a:pt x="1916" y="3953"/>
                </a:lnTo>
                <a:lnTo>
                  <a:pt x="1916" y="3942"/>
                </a:lnTo>
                <a:lnTo>
                  <a:pt x="1903" y="3935"/>
                </a:lnTo>
                <a:lnTo>
                  <a:pt x="1903" y="3926"/>
                </a:lnTo>
                <a:lnTo>
                  <a:pt x="1892" y="3918"/>
                </a:lnTo>
                <a:lnTo>
                  <a:pt x="1892" y="3911"/>
                </a:lnTo>
                <a:lnTo>
                  <a:pt x="1889" y="3911"/>
                </a:lnTo>
                <a:lnTo>
                  <a:pt x="1880" y="3886"/>
                </a:lnTo>
                <a:lnTo>
                  <a:pt x="1876" y="3886"/>
                </a:lnTo>
                <a:lnTo>
                  <a:pt x="1872" y="3866"/>
                </a:lnTo>
                <a:lnTo>
                  <a:pt x="1863" y="3862"/>
                </a:lnTo>
                <a:lnTo>
                  <a:pt x="1863" y="3855"/>
                </a:lnTo>
                <a:lnTo>
                  <a:pt x="1860" y="3855"/>
                </a:lnTo>
                <a:lnTo>
                  <a:pt x="1860" y="3835"/>
                </a:lnTo>
                <a:lnTo>
                  <a:pt x="1856" y="3835"/>
                </a:lnTo>
                <a:lnTo>
                  <a:pt x="1856" y="3826"/>
                </a:lnTo>
                <a:lnTo>
                  <a:pt x="1852" y="3826"/>
                </a:lnTo>
                <a:lnTo>
                  <a:pt x="1849" y="3802"/>
                </a:lnTo>
                <a:lnTo>
                  <a:pt x="1843" y="3802"/>
                </a:lnTo>
                <a:lnTo>
                  <a:pt x="1836" y="3778"/>
                </a:lnTo>
                <a:lnTo>
                  <a:pt x="1832" y="3778"/>
                </a:lnTo>
                <a:lnTo>
                  <a:pt x="1829" y="3775"/>
                </a:lnTo>
                <a:lnTo>
                  <a:pt x="1827" y="3771"/>
                </a:lnTo>
                <a:lnTo>
                  <a:pt x="1825" y="3767"/>
                </a:lnTo>
                <a:lnTo>
                  <a:pt x="1823" y="3762"/>
                </a:lnTo>
                <a:lnTo>
                  <a:pt x="1812" y="3762"/>
                </a:lnTo>
                <a:lnTo>
                  <a:pt x="1789" y="3735"/>
                </a:lnTo>
                <a:lnTo>
                  <a:pt x="1780" y="3729"/>
                </a:lnTo>
                <a:lnTo>
                  <a:pt x="1780" y="3722"/>
                </a:lnTo>
                <a:lnTo>
                  <a:pt x="1776" y="3722"/>
                </a:lnTo>
                <a:lnTo>
                  <a:pt x="1776" y="3715"/>
                </a:lnTo>
                <a:lnTo>
                  <a:pt x="1772" y="3715"/>
                </a:lnTo>
                <a:lnTo>
                  <a:pt x="1772" y="3706"/>
                </a:lnTo>
                <a:lnTo>
                  <a:pt x="1763" y="3702"/>
                </a:lnTo>
                <a:lnTo>
                  <a:pt x="1763" y="3695"/>
                </a:lnTo>
                <a:lnTo>
                  <a:pt x="1756" y="3691"/>
                </a:lnTo>
                <a:lnTo>
                  <a:pt x="1752" y="3642"/>
                </a:lnTo>
                <a:lnTo>
                  <a:pt x="1743" y="3638"/>
                </a:lnTo>
                <a:lnTo>
                  <a:pt x="1743" y="3618"/>
                </a:lnTo>
                <a:lnTo>
                  <a:pt x="1740" y="3618"/>
                </a:lnTo>
                <a:lnTo>
                  <a:pt x="1740" y="3606"/>
                </a:lnTo>
                <a:lnTo>
                  <a:pt x="1736" y="3606"/>
                </a:lnTo>
                <a:lnTo>
                  <a:pt x="1736" y="3555"/>
                </a:lnTo>
                <a:lnTo>
                  <a:pt x="1732" y="3555"/>
                </a:lnTo>
                <a:lnTo>
                  <a:pt x="1729" y="3538"/>
                </a:lnTo>
                <a:lnTo>
                  <a:pt x="1723" y="3538"/>
                </a:lnTo>
                <a:lnTo>
                  <a:pt x="1723" y="3522"/>
                </a:lnTo>
                <a:lnTo>
                  <a:pt x="1720" y="3522"/>
                </a:lnTo>
                <a:lnTo>
                  <a:pt x="1720" y="3509"/>
                </a:lnTo>
                <a:lnTo>
                  <a:pt x="1716" y="3509"/>
                </a:lnTo>
                <a:lnTo>
                  <a:pt x="1716" y="3491"/>
                </a:lnTo>
                <a:lnTo>
                  <a:pt x="1720" y="3491"/>
                </a:lnTo>
                <a:lnTo>
                  <a:pt x="1716" y="3442"/>
                </a:lnTo>
                <a:lnTo>
                  <a:pt x="1716" y="3436"/>
                </a:lnTo>
                <a:lnTo>
                  <a:pt x="1718" y="3431"/>
                </a:lnTo>
                <a:lnTo>
                  <a:pt x="1718" y="3426"/>
                </a:lnTo>
                <a:lnTo>
                  <a:pt x="1720" y="3420"/>
                </a:lnTo>
                <a:lnTo>
                  <a:pt x="1720" y="3416"/>
                </a:lnTo>
                <a:lnTo>
                  <a:pt x="1720" y="3415"/>
                </a:lnTo>
                <a:lnTo>
                  <a:pt x="1716" y="3415"/>
                </a:lnTo>
                <a:lnTo>
                  <a:pt x="1709" y="3391"/>
                </a:lnTo>
                <a:lnTo>
                  <a:pt x="1692" y="3378"/>
                </a:lnTo>
                <a:lnTo>
                  <a:pt x="1692" y="3366"/>
                </a:lnTo>
                <a:lnTo>
                  <a:pt x="1689" y="3366"/>
                </a:lnTo>
                <a:lnTo>
                  <a:pt x="1689" y="3358"/>
                </a:lnTo>
                <a:lnTo>
                  <a:pt x="1683" y="3358"/>
                </a:lnTo>
                <a:lnTo>
                  <a:pt x="1683" y="3351"/>
                </a:lnTo>
                <a:lnTo>
                  <a:pt x="1669" y="3338"/>
                </a:lnTo>
                <a:lnTo>
                  <a:pt x="1669" y="3331"/>
                </a:lnTo>
                <a:lnTo>
                  <a:pt x="1660" y="3326"/>
                </a:lnTo>
                <a:lnTo>
                  <a:pt x="1660" y="3318"/>
                </a:lnTo>
                <a:lnTo>
                  <a:pt x="1656" y="3318"/>
                </a:lnTo>
                <a:lnTo>
                  <a:pt x="1656" y="3298"/>
                </a:lnTo>
                <a:lnTo>
                  <a:pt x="1652" y="3298"/>
                </a:lnTo>
                <a:lnTo>
                  <a:pt x="1652" y="3289"/>
                </a:lnTo>
                <a:lnTo>
                  <a:pt x="1643" y="3286"/>
                </a:lnTo>
                <a:lnTo>
                  <a:pt x="1643" y="3278"/>
                </a:lnTo>
                <a:lnTo>
                  <a:pt x="1640" y="3278"/>
                </a:lnTo>
                <a:lnTo>
                  <a:pt x="1640" y="3262"/>
                </a:lnTo>
                <a:lnTo>
                  <a:pt x="1629" y="3255"/>
                </a:lnTo>
                <a:lnTo>
                  <a:pt x="1629" y="3242"/>
                </a:lnTo>
                <a:lnTo>
                  <a:pt x="1620" y="3238"/>
                </a:lnTo>
                <a:lnTo>
                  <a:pt x="1612" y="3215"/>
                </a:lnTo>
                <a:lnTo>
                  <a:pt x="1603" y="3211"/>
                </a:lnTo>
                <a:lnTo>
                  <a:pt x="1603" y="3202"/>
                </a:lnTo>
                <a:lnTo>
                  <a:pt x="1589" y="3191"/>
                </a:lnTo>
                <a:lnTo>
                  <a:pt x="1583" y="3175"/>
                </a:lnTo>
                <a:lnTo>
                  <a:pt x="1576" y="3169"/>
                </a:lnTo>
                <a:lnTo>
                  <a:pt x="1576" y="3162"/>
                </a:lnTo>
                <a:lnTo>
                  <a:pt x="1572" y="3162"/>
                </a:lnTo>
                <a:lnTo>
                  <a:pt x="1571" y="3149"/>
                </a:lnTo>
                <a:lnTo>
                  <a:pt x="1571" y="3131"/>
                </a:lnTo>
                <a:lnTo>
                  <a:pt x="1572" y="3111"/>
                </a:lnTo>
                <a:lnTo>
                  <a:pt x="1574" y="3093"/>
                </a:lnTo>
                <a:lnTo>
                  <a:pt x="1576" y="3082"/>
                </a:lnTo>
                <a:lnTo>
                  <a:pt x="1572" y="3022"/>
                </a:lnTo>
                <a:lnTo>
                  <a:pt x="1576" y="3022"/>
                </a:lnTo>
                <a:lnTo>
                  <a:pt x="1576" y="3015"/>
                </a:lnTo>
                <a:lnTo>
                  <a:pt x="1589" y="3006"/>
                </a:lnTo>
                <a:lnTo>
                  <a:pt x="1589" y="2986"/>
                </a:lnTo>
                <a:lnTo>
                  <a:pt x="1592" y="2986"/>
                </a:lnTo>
                <a:lnTo>
                  <a:pt x="1592" y="2975"/>
                </a:lnTo>
                <a:lnTo>
                  <a:pt x="1596" y="2975"/>
                </a:lnTo>
                <a:lnTo>
                  <a:pt x="1596" y="2966"/>
                </a:lnTo>
                <a:lnTo>
                  <a:pt x="1600" y="2966"/>
                </a:lnTo>
                <a:lnTo>
                  <a:pt x="1600" y="2942"/>
                </a:lnTo>
                <a:lnTo>
                  <a:pt x="1603" y="2942"/>
                </a:lnTo>
                <a:lnTo>
                  <a:pt x="1603" y="2918"/>
                </a:lnTo>
                <a:lnTo>
                  <a:pt x="1609" y="2918"/>
                </a:lnTo>
                <a:lnTo>
                  <a:pt x="1609" y="2911"/>
                </a:lnTo>
                <a:lnTo>
                  <a:pt x="1612" y="2911"/>
                </a:lnTo>
                <a:lnTo>
                  <a:pt x="1612" y="2886"/>
                </a:lnTo>
                <a:lnTo>
                  <a:pt x="1618" y="2876"/>
                </a:lnTo>
                <a:lnTo>
                  <a:pt x="1623" y="2871"/>
                </a:lnTo>
                <a:lnTo>
                  <a:pt x="1631" y="2866"/>
                </a:lnTo>
                <a:lnTo>
                  <a:pt x="1636" y="2856"/>
                </a:lnTo>
                <a:lnTo>
                  <a:pt x="1640" y="2842"/>
                </a:lnTo>
                <a:lnTo>
                  <a:pt x="1652" y="2842"/>
                </a:lnTo>
                <a:lnTo>
                  <a:pt x="1660" y="2831"/>
                </a:lnTo>
                <a:lnTo>
                  <a:pt x="1667" y="2824"/>
                </a:lnTo>
                <a:lnTo>
                  <a:pt x="1672" y="2818"/>
                </a:lnTo>
                <a:lnTo>
                  <a:pt x="1676" y="2809"/>
                </a:lnTo>
                <a:lnTo>
                  <a:pt x="1680" y="2796"/>
                </a:lnTo>
                <a:lnTo>
                  <a:pt x="1680" y="2778"/>
                </a:lnTo>
                <a:lnTo>
                  <a:pt x="1681" y="2773"/>
                </a:lnTo>
                <a:lnTo>
                  <a:pt x="1683" y="2762"/>
                </a:lnTo>
                <a:lnTo>
                  <a:pt x="1681" y="2751"/>
                </a:lnTo>
                <a:lnTo>
                  <a:pt x="1680" y="2742"/>
                </a:lnTo>
                <a:lnTo>
                  <a:pt x="1669" y="2735"/>
                </a:lnTo>
                <a:lnTo>
                  <a:pt x="1669" y="2722"/>
                </a:lnTo>
                <a:lnTo>
                  <a:pt x="1663" y="2722"/>
                </a:lnTo>
                <a:lnTo>
                  <a:pt x="1660" y="2706"/>
                </a:lnTo>
                <a:lnTo>
                  <a:pt x="1656" y="2706"/>
                </a:lnTo>
                <a:lnTo>
                  <a:pt x="1656" y="2695"/>
                </a:lnTo>
                <a:lnTo>
                  <a:pt x="1652" y="2695"/>
                </a:lnTo>
                <a:lnTo>
                  <a:pt x="1652" y="2678"/>
                </a:lnTo>
                <a:lnTo>
                  <a:pt x="1643" y="2675"/>
                </a:lnTo>
                <a:lnTo>
                  <a:pt x="1640" y="2635"/>
                </a:lnTo>
                <a:lnTo>
                  <a:pt x="1651" y="2627"/>
                </a:lnTo>
                <a:lnTo>
                  <a:pt x="1654" y="2618"/>
                </a:lnTo>
                <a:lnTo>
                  <a:pt x="1656" y="2602"/>
                </a:lnTo>
                <a:lnTo>
                  <a:pt x="1649" y="2593"/>
                </a:lnTo>
                <a:lnTo>
                  <a:pt x="1645" y="2586"/>
                </a:lnTo>
                <a:lnTo>
                  <a:pt x="1643" y="2576"/>
                </a:lnTo>
                <a:lnTo>
                  <a:pt x="1640" y="2566"/>
                </a:lnTo>
                <a:lnTo>
                  <a:pt x="1636" y="2566"/>
                </a:lnTo>
                <a:lnTo>
                  <a:pt x="1632" y="2551"/>
                </a:lnTo>
                <a:lnTo>
                  <a:pt x="1629" y="2551"/>
                </a:lnTo>
                <a:lnTo>
                  <a:pt x="1629" y="2529"/>
                </a:lnTo>
                <a:lnTo>
                  <a:pt x="1616" y="2522"/>
                </a:lnTo>
                <a:lnTo>
                  <a:pt x="1612" y="2502"/>
                </a:lnTo>
                <a:lnTo>
                  <a:pt x="1603" y="2498"/>
                </a:lnTo>
                <a:lnTo>
                  <a:pt x="1603" y="2491"/>
                </a:lnTo>
                <a:lnTo>
                  <a:pt x="1600" y="2491"/>
                </a:lnTo>
                <a:lnTo>
                  <a:pt x="1600" y="2462"/>
                </a:lnTo>
                <a:lnTo>
                  <a:pt x="1589" y="2426"/>
                </a:lnTo>
                <a:lnTo>
                  <a:pt x="1580" y="2426"/>
                </a:lnTo>
                <a:lnTo>
                  <a:pt x="1576" y="2411"/>
                </a:lnTo>
                <a:lnTo>
                  <a:pt x="1572" y="2411"/>
                </a:lnTo>
                <a:lnTo>
                  <a:pt x="1572" y="2398"/>
                </a:lnTo>
                <a:lnTo>
                  <a:pt x="1563" y="2395"/>
                </a:lnTo>
                <a:lnTo>
                  <a:pt x="1556" y="2384"/>
                </a:lnTo>
                <a:lnTo>
                  <a:pt x="1549" y="2373"/>
                </a:lnTo>
                <a:lnTo>
                  <a:pt x="1543" y="2358"/>
                </a:lnTo>
                <a:lnTo>
                  <a:pt x="1532" y="2358"/>
                </a:lnTo>
                <a:lnTo>
                  <a:pt x="1532" y="2351"/>
                </a:lnTo>
                <a:lnTo>
                  <a:pt x="1518" y="2338"/>
                </a:lnTo>
                <a:lnTo>
                  <a:pt x="1507" y="2324"/>
                </a:lnTo>
                <a:lnTo>
                  <a:pt x="1496" y="2309"/>
                </a:lnTo>
                <a:lnTo>
                  <a:pt x="1476" y="2295"/>
                </a:lnTo>
                <a:lnTo>
                  <a:pt x="1476" y="2282"/>
                </a:lnTo>
                <a:lnTo>
                  <a:pt x="1465" y="2278"/>
                </a:lnTo>
                <a:lnTo>
                  <a:pt x="1458" y="2273"/>
                </a:lnTo>
                <a:lnTo>
                  <a:pt x="1452" y="2264"/>
                </a:lnTo>
                <a:lnTo>
                  <a:pt x="1452" y="2249"/>
                </a:lnTo>
                <a:lnTo>
                  <a:pt x="1440" y="2244"/>
                </a:lnTo>
                <a:lnTo>
                  <a:pt x="1436" y="2235"/>
                </a:lnTo>
                <a:lnTo>
                  <a:pt x="1436" y="2218"/>
                </a:lnTo>
                <a:lnTo>
                  <a:pt x="1429" y="2218"/>
                </a:lnTo>
                <a:lnTo>
                  <a:pt x="1423" y="2206"/>
                </a:lnTo>
                <a:lnTo>
                  <a:pt x="1420" y="2196"/>
                </a:lnTo>
                <a:lnTo>
                  <a:pt x="1414" y="2187"/>
                </a:lnTo>
                <a:lnTo>
                  <a:pt x="1411" y="2175"/>
                </a:lnTo>
                <a:lnTo>
                  <a:pt x="1409" y="2158"/>
                </a:lnTo>
                <a:lnTo>
                  <a:pt x="1432" y="2158"/>
                </a:lnTo>
                <a:lnTo>
                  <a:pt x="1432" y="2151"/>
                </a:lnTo>
                <a:lnTo>
                  <a:pt x="1440" y="2146"/>
                </a:lnTo>
                <a:lnTo>
                  <a:pt x="1440" y="2086"/>
                </a:lnTo>
                <a:lnTo>
                  <a:pt x="1449" y="2086"/>
                </a:lnTo>
                <a:lnTo>
                  <a:pt x="1443" y="2075"/>
                </a:lnTo>
                <a:lnTo>
                  <a:pt x="1440" y="2075"/>
                </a:lnTo>
                <a:lnTo>
                  <a:pt x="1438" y="2060"/>
                </a:lnTo>
                <a:lnTo>
                  <a:pt x="1441" y="2047"/>
                </a:lnTo>
                <a:lnTo>
                  <a:pt x="1447" y="2035"/>
                </a:lnTo>
                <a:lnTo>
                  <a:pt x="1452" y="2026"/>
                </a:lnTo>
                <a:lnTo>
                  <a:pt x="1460" y="2022"/>
                </a:lnTo>
                <a:lnTo>
                  <a:pt x="1460" y="1998"/>
                </a:lnTo>
                <a:lnTo>
                  <a:pt x="1469" y="1998"/>
                </a:lnTo>
                <a:lnTo>
                  <a:pt x="1467" y="1993"/>
                </a:lnTo>
                <a:lnTo>
                  <a:pt x="1463" y="1986"/>
                </a:lnTo>
                <a:lnTo>
                  <a:pt x="1463" y="1978"/>
                </a:lnTo>
                <a:lnTo>
                  <a:pt x="1463" y="1969"/>
                </a:lnTo>
                <a:lnTo>
                  <a:pt x="1469" y="1969"/>
                </a:lnTo>
                <a:lnTo>
                  <a:pt x="1469" y="1955"/>
                </a:lnTo>
                <a:lnTo>
                  <a:pt x="1460" y="1951"/>
                </a:lnTo>
                <a:lnTo>
                  <a:pt x="1460" y="1942"/>
                </a:lnTo>
                <a:lnTo>
                  <a:pt x="1456" y="1942"/>
                </a:lnTo>
                <a:lnTo>
                  <a:pt x="1452" y="1922"/>
                </a:lnTo>
                <a:lnTo>
                  <a:pt x="1432" y="1918"/>
                </a:lnTo>
                <a:lnTo>
                  <a:pt x="1429" y="1915"/>
                </a:lnTo>
                <a:lnTo>
                  <a:pt x="1427" y="1911"/>
                </a:lnTo>
                <a:lnTo>
                  <a:pt x="1423" y="1907"/>
                </a:lnTo>
                <a:lnTo>
                  <a:pt x="1421" y="1904"/>
                </a:lnTo>
                <a:lnTo>
                  <a:pt x="1420" y="1898"/>
                </a:lnTo>
                <a:lnTo>
                  <a:pt x="1416" y="1898"/>
                </a:lnTo>
                <a:lnTo>
                  <a:pt x="1416" y="1886"/>
                </a:lnTo>
                <a:lnTo>
                  <a:pt x="1396" y="1886"/>
                </a:lnTo>
                <a:lnTo>
                  <a:pt x="1396" y="1882"/>
                </a:lnTo>
                <a:lnTo>
                  <a:pt x="1372" y="1882"/>
                </a:lnTo>
                <a:lnTo>
                  <a:pt x="1372" y="1886"/>
                </a:lnTo>
                <a:lnTo>
                  <a:pt x="1343" y="1886"/>
                </a:lnTo>
                <a:lnTo>
                  <a:pt x="1343" y="1882"/>
                </a:lnTo>
                <a:lnTo>
                  <a:pt x="1340" y="1882"/>
                </a:lnTo>
                <a:lnTo>
                  <a:pt x="1332" y="1895"/>
                </a:lnTo>
                <a:lnTo>
                  <a:pt x="1256" y="1898"/>
                </a:lnTo>
                <a:lnTo>
                  <a:pt x="1252" y="1893"/>
                </a:lnTo>
                <a:lnTo>
                  <a:pt x="1249" y="1891"/>
                </a:lnTo>
                <a:lnTo>
                  <a:pt x="1245" y="1889"/>
                </a:lnTo>
                <a:lnTo>
                  <a:pt x="1243" y="1889"/>
                </a:lnTo>
                <a:lnTo>
                  <a:pt x="1240" y="1886"/>
                </a:lnTo>
                <a:lnTo>
                  <a:pt x="1240" y="1878"/>
                </a:lnTo>
                <a:lnTo>
                  <a:pt x="1232" y="1875"/>
                </a:lnTo>
                <a:lnTo>
                  <a:pt x="1223" y="1835"/>
                </a:lnTo>
                <a:lnTo>
                  <a:pt x="1216" y="1829"/>
                </a:lnTo>
                <a:lnTo>
                  <a:pt x="1216" y="1822"/>
                </a:lnTo>
                <a:lnTo>
                  <a:pt x="1209" y="1818"/>
                </a:lnTo>
                <a:lnTo>
                  <a:pt x="1209" y="1811"/>
                </a:lnTo>
                <a:lnTo>
                  <a:pt x="1203" y="1811"/>
                </a:lnTo>
                <a:lnTo>
                  <a:pt x="1203" y="1802"/>
                </a:lnTo>
                <a:lnTo>
                  <a:pt x="1176" y="1778"/>
                </a:lnTo>
                <a:lnTo>
                  <a:pt x="1100" y="1775"/>
                </a:lnTo>
                <a:lnTo>
                  <a:pt x="1100" y="1778"/>
                </a:lnTo>
                <a:lnTo>
                  <a:pt x="1016" y="1791"/>
                </a:lnTo>
                <a:lnTo>
                  <a:pt x="1016" y="1802"/>
                </a:lnTo>
                <a:lnTo>
                  <a:pt x="1012" y="1804"/>
                </a:lnTo>
                <a:lnTo>
                  <a:pt x="1009" y="1807"/>
                </a:lnTo>
                <a:lnTo>
                  <a:pt x="1007" y="1807"/>
                </a:lnTo>
                <a:lnTo>
                  <a:pt x="1003" y="1809"/>
                </a:lnTo>
                <a:lnTo>
                  <a:pt x="1000" y="1809"/>
                </a:lnTo>
                <a:lnTo>
                  <a:pt x="996" y="1809"/>
                </a:lnTo>
                <a:lnTo>
                  <a:pt x="989" y="1811"/>
                </a:lnTo>
                <a:lnTo>
                  <a:pt x="989" y="1815"/>
                </a:lnTo>
                <a:lnTo>
                  <a:pt x="943" y="1818"/>
                </a:lnTo>
                <a:lnTo>
                  <a:pt x="940" y="1826"/>
                </a:lnTo>
                <a:lnTo>
                  <a:pt x="923" y="1829"/>
                </a:lnTo>
                <a:lnTo>
                  <a:pt x="920" y="1838"/>
                </a:lnTo>
                <a:lnTo>
                  <a:pt x="903" y="1842"/>
                </a:lnTo>
                <a:lnTo>
                  <a:pt x="903" y="1846"/>
                </a:lnTo>
                <a:lnTo>
                  <a:pt x="869" y="1851"/>
                </a:lnTo>
                <a:lnTo>
                  <a:pt x="869" y="1855"/>
                </a:lnTo>
                <a:lnTo>
                  <a:pt x="860" y="1855"/>
                </a:lnTo>
                <a:lnTo>
                  <a:pt x="856" y="1862"/>
                </a:lnTo>
                <a:lnTo>
                  <a:pt x="841" y="1869"/>
                </a:lnTo>
                <a:lnTo>
                  <a:pt x="820" y="1871"/>
                </a:lnTo>
                <a:lnTo>
                  <a:pt x="809" y="1858"/>
                </a:lnTo>
                <a:lnTo>
                  <a:pt x="796" y="1856"/>
                </a:lnTo>
                <a:lnTo>
                  <a:pt x="781" y="1856"/>
                </a:lnTo>
                <a:lnTo>
                  <a:pt x="763" y="1855"/>
                </a:lnTo>
                <a:lnTo>
                  <a:pt x="763" y="1851"/>
                </a:lnTo>
                <a:lnTo>
                  <a:pt x="740" y="1851"/>
                </a:lnTo>
                <a:lnTo>
                  <a:pt x="736" y="1842"/>
                </a:lnTo>
                <a:lnTo>
                  <a:pt x="729" y="1840"/>
                </a:lnTo>
                <a:lnTo>
                  <a:pt x="714" y="1840"/>
                </a:lnTo>
                <a:lnTo>
                  <a:pt x="701" y="1840"/>
                </a:lnTo>
                <a:lnTo>
                  <a:pt x="692" y="1842"/>
                </a:lnTo>
                <a:lnTo>
                  <a:pt x="689" y="1851"/>
                </a:lnTo>
                <a:lnTo>
                  <a:pt x="663" y="1851"/>
                </a:lnTo>
                <a:lnTo>
                  <a:pt x="663" y="1846"/>
                </a:lnTo>
                <a:lnTo>
                  <a:pt x="652" y="1851"/>
                </a:lnTo>
                <a:lnTo>
                  <a:pt x="652" y="1855"/>
                </a:lnTo>
                <a:lnTo>
                  <a:pt x="629" y="1855"/>
                </a:lnTo>
                <a:lnTo>
                  <a:pt x="629" y="1858"/>
                </a:lnTo>
                <a:lnTo>
                  <a:pt x="620" y="1858"/>
                </a:lnTo>
                <a:lnTo>
                  <a:pt x="616" y="1866"/>
                </a:lnTo>
                <a:lnTo>
                  <a:pt x="609" y="1866"/>
                </a:lnTo>
                <a:lnTo>
                  <a:pt x="609" y="1871"/>
                </a:lnTo>
                <a:lnTo>
                  <a:pt x="576" y="1875"/>
                </a:lnTo>
                <a:lnTo>
                  <a:pt x="576" y="1878"/>
                </a:lnTo>
                <a:lnTo>
                  <a:pt x="563" y="1878"/>
                </a:lnTo>
                <a:lnTo>
                  <a:pt x="560" y="1886"/>
                </a:lnTo>
                <a:lnTo>
                  <a:pt x="549" y="1886"/>
                </a:lnTo>
                <a:lnTo>
                  <a:pt x="549" y="1889"/>
                </a:lnTo>
                <a:lnTo>
                  <a:pt x="509" y="1895"/>
                </a:lnTo>
                <a:lnTo>
                  <a:pt x="509" y="1889"/>
                </a:lnTo>
                <a:lnTo>
                  <a:pt x="500" y="1889"/>
                </a:lnTo>
                <a:lnTo>
                  <a:pt x="496" y="1882"/>
                </a:lnTo>
                <a:lnTo>
                  <a:pt x="483" y="1882"/>
                </a:lnTo>
                <a:lnTo>
                  <a:pt x="480" y="1875"/>
                </a:lnTo>
                <a:lnTo>
                  <a:pt x="472" y="1875"/>
                </a:lnTo>
                <a:lnTo>
                  <a:pt x="469" y="1866"/>
                </a:lnTo>
                <a:lnTo>
                  <a:pt x="460" y="1866"/>
                </a:lnTo>
                <a:lnTo>
                  <a:pt x="456" y="1858"/>
                </a:lnTo>
                <a:lnTo>
                  <a:pt x="449" y="1858"/>
                </a:lnTo>
                <a:lnTo>
                  <a:pt x="443" y="1851"/>
                </a:lnTo>
                <a:lnTo>
                  <a:pt x="429" y="1846"/>
                </a:lnTo>
                <a:lnTo>
                  <a:pt x="420" y="1835"/>
                </a:lnTo>
                <a:lnTo>
                  <a:pt x="412" y="1835"/>
                </a:lnTo>
                <a:lnTo>
                  <a:pt x="372" y="1791"/>
                </a:lnTo>
                <a:lnTo>
                  <a:pt x="363" y="1791"/>
                </a:lnTo>
                <a:lnTo>
                  <a:pt x="360" y="1782"/>
                </a:lnTo>
                <a:lnTo>
                  <a:pt x="349" y="1778"/>
                </a:lnTo>
                <a:lnTo>
                  <a:pt x="349" y="1775"/>
                </a:lnTo>
                <a:lnTo>
                  <a:pt x="332" y="1769"/>
                </a:lnTo>
                <a:lnTo>
                  <a:pt x="329" y="1762"/>
                </a:lnTo>
                <a:lnTo>
                  <a:pt x="316" y="1762"/>
                </a:lnTo>
                <a:lnTo>
                  <a:pt x="309" y="1742"/>
                </a:lnTo>
                <a:lnTo>
                  <a:pt x="300" y="1742"/>
                </a:lnTo>
                <a:lnTo>
                  <a:pt x="300" y="1738"/>
                </a:lnTo>
                <a:lnTo>
                  <a:pt x="292" y="1738"/>
                </a:lnTo>
                <a:lnTo>
                  <a:pt x="289" y="1731"/>
                </a:lnTo>
                <a:lnTo>
                  <a:pt x="276" y="1731"/>
                </a:lnTo>
                <a:lnTo>
                  <a:pt x="269" y="1718"/>
                </a:lnTo>
                <a:lnTo>
                  <a:pt x="265" y="1716"/>
                </a:lnTo>
                <a:lnTo>
                  <a:pt x="261" y="1716"/>
                </a:lnTo>
                <a:lnTo>
                  <a:pt x="260" y="1716"/>
                </a:lnTo>
                <a:lnTo>
                  <a:pt x="258" y="1716"/>
                </a:lnTo>
                <a:lnTo>
                  <a:pt x="258" y="1716"/>
                </a:lnTo>
                <a:lnTo>
                  <a:pt x="256" y="1716"/>
                </a:lnTo>
                <a:lnTo>
                  <a:pt x="254" y="1715"/>
                </a:lnTo>
                <a:lnTo>
                  <a:pt x="254" y="1711"/>
                </a:lnTo>
                <a:lnTo>
                  <a:pt x="252" y="1706"/>
                </a:lnTo>
                <a:lnTo>
                  <a:pt x="240" y="1706"/>
                </a:lnTo>
                <a:lnTo>
                  <a:pt x="236" y="1689"/>
                </a:lnTo>
                <a:lnTo>
                  <a:pt x="232" y="1689"/>
                </a:lnTo>
                <a:lnTo>
                  <a:pt x="232" y="1678"/>
                </a:lnTo>
                <a:lnTo>
                  <a:pt x="216" y="1671"/>
                </a:lnTo>
                <a:lnTo>
                  <a:pt x="212" y="1622"/>
                </a:lnTo>
                <a:lnTo>
                  <a:pt x="216" y="1622"/>
                </a:lnTo>
                <a:lnTo>
                  <a:pt x="216" y="1618"/>
                </a:lnTo>
                <a:lnTo>
                  <a:pt x="209" y="1615"/>
                </a:lnTo>
                <a:lnTo>
                  <a:pt x="203" y="1602"/>
                </a:lnTo>
                <a:lnTo>
                  <a:pt x="192" y="1595"/>
                </a:lnTo>
                <a:lnTo>
                  <a:pt x="192" y="1582"/>
                </a:lnTo>
                <a:lnTo>
                  <a:pt x="189" y="1582"/>
                </a:lnTo>
                <a:lnTo>
                  <a:pt x="189" y="1578"/>
                </a:lnTo>
                <a:lnTo>
                  <a:pt x="185" y="1576"/>
                </a:lnTo>
                <a:lnTo>
                  <a:pt x="180" y="1575"/>
                </a:lnTo>
                <a:lnTo>
                  <a:pt x="176" y="1575"/>
                </a:lnTo>
                <a:lnTo>
                  <a:pt x="171" y="1573"/>
                </a:lnTo>
                <a:lnTo>
                  <a:pt x="169" y="1569"/>
                </a:lnTo>
                <a:lnTo>
                  <a:pt x="169" y="1562"/>
                </a:lnTo>
                <a:lnTo>
                  <a:pt x="149" y="1558"/>
                </a:lnTo>
                <a:lnTo>
                  <a:pt x="143" y="1547"/>
                </a:lnTo>
                <a:lnTo>
                  <a:pt x="140" y="1540"/>
                </a:lnTo>
                <a:lnTo>
                  <a:pt x="134" y="1531"/>
                </a:lnTo>
                <a:lnTo>
                  <a:pt x="132" y="1518"/>
                </a:lnTo>
                <a:lnTo>
                  <a:pt x="118" y="1511"/>
                </a:lnTo>
                <a:lnTo>
                  <a:pt x="111" y="1498"/>
                </a:lnTo>
                <a:lnTo>
                  <a:pt x="109" y="1478"/>
                </a:lnTo>
                <a:lnTo>
                  <a:pt x="107" y="1476"/>
                </a:lnTo>
                <a:lnTo>
                  <a:pt x="105" y="1476"/>
                </a:lnTo>
                <a:lnTo>
                  <a:pt x="105" y="1475"/>
                </a:lnTo>
                <a:lnTo>
                  <a:pt x="105" y="1475"/>
                </a:lnTo>
                <a:lnTo>
                  <a:pt x="105" y="1473"/>
                </a:lnTo>
                <a:lnTo>
                  <a:pt x="103" y="1469"/>
                </a:lnTo>
                <a:lnTo>
                  <a:pt x="92" y="1469"/>
                </a:lnTo>
                <a:lnTo>
                  <a:pt x="92" y="1478"/>
                </a:lnTo>
                <a:lnTo>
                  <a:pt x="72" y="1478"/>
                </a:lnTo>
                <a:lnTo>
                  <a:pt x="69" y="1462"/>
                </a:lnTo>
                <a:lnTo>
                  <a:pt x="56" y="1458"/>
                </a:lnTo>
                <a:lnTo>
                  <a:pt x="54" y="1453"/>
                </a:lnTo>
                <a:lnTo>
                  <a:pt x="52" y="1449"/>
                </a:lnTo>
                <a:lnTo>
                  <a:pt x="51" y="1446"/>
                </a:lnTo>
                <a:lnTo>
                  <a:pt x="49" y="1444"/>
                </a:lnTo>
                <a:lnTo>
                  <a:pt x="45" y="1440"/>
                </a:lnTo>
                <a:lnTo>
                  <a:pt x="43" y="1435"/>
                </a:lnTo>
                <a:lnTo>
                  <a:pt x="29" y="1435"/>
                </a:lnTo>
                <a:lnTo>
                  <a:pt x="25" y="1416"/>
                </a:lnTo>
                <a:lnTo>
                  <a:pt x="23" y="1395"/>
                </a:lnTo>
                <a:lnTo>
                  <a:pt x="27" y="1386"/>
                </a:lnTo>
                <a:lnTo>
                  <a:pt x="27" y="1376"/>
                </a:lnTo>
                <a:lnTo>
                  <a:pt x="27" y="1366"/>
                </a:lnTo>
                <a:lnTo>
                  <a:pt x="29" y="1355"/>
                </a:lnTo>
                <a:lnTo>
                  <a:pt x="32" y="1355"/>
                </a:lnTo>
                <a:lnTo>
                  <a:pt x="34" y="1351"/>
                </a:lnTo>
                <a:lnTo>
                  <a:pt x="34" y="1347"/>
                </a:lnTo>
                <a:lnTo>
                  <a:pt x="36" y="1344"/>
                </a:lnTo>
                <a:lnTo>
                  <a:pt x="36" y="1338"/>
                </a:lnTo>
                <a:lnTo>
                  <a:pt x="23" y="1335"/>
                </a:lnTo>
                <a:lnTo>
                  <a:pt x="20" y="1322"/>
                </a:lnTo>
                <a:lnTo>
                  <a:pt x="14" y="1311"/>
                </a:lnTo>
                <a:lnTo>
                  <a:pt x="7" y="1302"/>
                </a:lnTo>
                <a:lnTo>
                  <a:pt x="3" y="1291"/>
                </a:lnTo>
                <a:lnTo>
                  <a:pt x="0" y="1275"/>
                </a:lnTo>
                <a:lnTo>
                  <a:pt x="14" y="1264"/>
                </a:lnTo>
                <a:lnTo>
                  <a:pt x="27" y="1251"/>
                </a:lnTo>
                <a:lnTo>
                  <a:pt x="36" y="1235"/>
                </a:lnTo>
                <a:lnTo>
                  <a:pt x="40" y="1235"/>
                </a:lnTo>
                <a:lnTo>
                  <a:pt x="43" y="1209"/>
                </a:lnTo>
                <a:lnTo>
                  <a:pt x="49" y="1209"/>
                </a:lnTo>
                <a:lnTo>
                  <a:pt x="52" y="1166"/>
                </a:lnTo>
                <a:lnTo>
                  <a:pt x="60" y="1162"/>
                </a:lnTo>
                <a:lnTo>
                  <a:pt x="63" y="1142"/>
                </a:lnTo>
                <a:lnTo>
                  <a:pt x="69" y="1142"/>
                </a:lnTo>
                <a:lnTo>
                  <a:pt x="69" y="1135"/>
                </a:lnTo>
                <a:lnTo>
                  <a:pt x="72" y="1135"/>
                </a:lnTo>
                <a:lnTo>
                  <a:pt x="78" y="1113"/>
                </a:lnTo>
                <a:lnTo>
                  <a:pt x="76" y="1089"/>
                </a:lnTo>
                <a:lnTo>
                  <a:pt x="72" y="1066"/>
                </a:lnTo>
                <a:lnTo>
                  <a:pt x="72" y="1049"/>
                </a:lnTo>
                <a:lnTo>
                  <a:pt x="56" y="1038"/>
                </a:lnTo>
                <a:lnTo>
                  <a:pt x="60" y="1002"/>
                </a:lnTo>
                <a:lnTo>
                  <a:pt x="63" y="1002"/>
                </a:lnTo>
                <a:lnTo>
                  <a:pt x="63" y="995"/>
                </a:lnTo>
                <a:lnTo>
                  <a:pt x="69" y="995"/>
                </a:lnTo>
                <a:lnTo>
                  <a:pt x="69" y="982"/>
                </a:lnTo>
                <a:lnTo>
                  <a:pt x="67" y="971"/>
                </a:lnTo>
                <a:lnTo>
                  <a:pt x="63" y="962"/>
                </a:lnTo>
                <a:lnTo>
                  <a:pt x="52" y="962"/>
                </a:lnTo>
                <a:lnTo>
                  <a:pt x="52" y="955"/>
                </a:lnTo>
                <a:lnTo>
                  <a:pt x="51" y="956"/>
                </a:lnTo>
                <a:lnTo>
                  <a:pt x="49" y="956"/>
                </a:lnTo>
                <a:lnTo>
                  <a:pt x="49" y="956"/>
                </a:lnTo>
                <a:lnTo>
                  <a:pt x="49" y="958"/>
                </a:lnTo>
                <a:lnTo>
                  <a:pt x="49" y="958"/>
                </a:lnTo>
                <a:lnTo>
                  <a:pt x="49" y="962"/>
                </a:lnTo>
                <a:lnTo>
                  <a:pt x="23" y="962"/>
                </a:lnTo>
                <a:lnTo>
                  <a:pt x="29" y="902"/>
                </a:lnTo>
                <a:lnTo>
                  <a:pt x="36" y="902"/>
                </a:lnTo>
                <a:lnTo>
                  <a:pt x="36" y="871"/>
                </a:lnTo>
                <a:lnTo>
                  <a:pt x="63" y="849"/>
                </a:lnTo>
                <a:lnTo>
                  <a:pt x="69" y="831"/>
                </a:lnTo>
                <a:lnTo>
                  <a:pt x="72" y="831"/>
                </a:lnTo>
                <a:lnTo>
                  <a:pt x="76" y="815"/>
                </a:lnTo>
                <a:lnTo>
                  <a:pt x="80" y="815"/>
                </a:lnTo>
                <a:lnTo>
                  <a:pt x="80" y="802"/>
                </a:lnTo>
                <a:lnTo>
                  <a:pt x="89" y="798"/>
                </a:lnTo>
                <a:lnTo>
                  <a:pt x="92" y="769"/>
                </a:lnTo>
                <a:lnTo>
                  <a:pt x="92" y="769"/>
                </a:lnTo>
                <a:lnTo>
                  <a:pt x="94" y="767"/>
                </a:lnTo>
                <a:lnTo>
                  <a:pt x="96" y="767"/>
                </a:lnTo>
                <a:lnTo>
                  <a:pt x="98" y="766"/>
                </a:lnTo>
                <a:lnTo>
                  <a:pt x="98" y="764"/>
                </a:lnTo>
                <a:lnTo>
                  <a:pt x="100" y="758"/>
                </a:lnTo>
                <a:lnTo>
                  <a:pt x="109" y="758"/>
                </a:lnTo>
                <a:lnTo>
                  <a:pt x="149" y="715"/>
                </a:lnTo>
                <a:lnTo>
                  <a:pt x="156" y="709"/>
                </a:lnTo>
                <a:lnTo>
                  <a:pt x="156" y="675"/>
                </a:lnTo>
                <a:lnTo>
                  <a:pt x="160" y="675"/>
                </a:lnTo>
                <a:lnTo>
                  <a:pt x="163" y="658"/>
                </a:lnTo>
                <a:lnTo>
                  <a:pt x="172" y="655"/>
                </a:lnTo>
                <a:lnTo>
                  <a:pt x="172" y="646"/>
                </a:lnTo>
                <a:lnTo>
                  <a:pt x="176" y="646"/>
                </a:lnTo>
                <a:lnTo>
                  <a:pt x="176" y="629"/>
                </a:lnTo>
                <a:lnTo>
                  <a:pt x="180" y="629"/>
                </a:lnTo>
                <a:lnTo>
                  <a:pt x="183" y="626"/>
                </a:lnTo>
                <a:lnTo>
                  <a:pt x="187" y="624"/>
                </a:lnTo>
                <a:lnTo>
                  <a:pt x="191" y="624"/>
                </a:lnTo>
                <a:lnTo>
                  <a:pt x="194" y="624"/>
                </a:lnTo>
                <a:lnTo>
                  <a:pt x="196" y="624"/>
                </a:lnTo>
                <a:lnTo>
                  <a:pt x="200" y="624"/>
                </a:lnTo>
                <a:lnTo>
                  <a:pt x="203" y="622"/>
                </a:lnTo>
                <a:lnTo>
                  <a:pt x="212" y="611"/>
                </a:lnTo>
                <a:lnTo>
                  <a:pt x="220" y="611"/>
                </a:lnTo>
                <a:lnTo>
                  <a:pt x="223" y="602"/>
                </a:lnTo>
                <a:lnTo>
                  <a:pt x="229" y="602"/>
                </a:lnTo>
                <a:lnTo>
                  <a:pt x="229" y="595"/>
                </a:lnTo>
                <a:lnTo>
                  <a:pt x="236" y="589"/>
                </a:lnTo>
                <a:lnTo>
                  <a:pt x="236" y="582"/>
                </a:lnTo>
                <a:lnTo>
                  <a:pt x="243" y="578"/>
                </a:lnTo>
                <a:lnTo>
                  <a:pt x="243" y="558"/>
                </a:lnTo>
                <a:lnTo>
                  <a:pt x="249" y="558"/>
                </a:lnTo>
                <a:lnTo>
                  <a:pt x="251" y="555"/>
                </a:lnTo>
                <a:lnTo>
                  <a:pt x="252" y="551"/>
                </a:lnTo>
                <a:lnTo>
                  <a:pt x="254" y="549"/>
                </a:lnTo>
                <a:lnTo>
                  <a:pt x="254" y="544"/>
                </a:lnTo>
                <a:lnTo>
                  <a:pt x="256" y="538"/>
                </a:lnTo>
                <a:lnTo>
                  <a:pt x="280" y="531"/>
                </a:lnTo>
                <a:lnTo>
                  <a:pt x="280" y="526"/>
                </a:lnTo>
                <a:lnTo>
                  <a:pt x="320" y="522"/>
                </a:lnTo>
                <a:lnTo>
                  <a:pt x="320" y="518"/>
                </a:lnTo>
                <a:lnTo>
                  <a:pt x="329" y="518"/>
                </a:lnTo>
                <a:lnTo>
                  <a:pt x="329" y="515"/>
                </a:lnTo>
                <a:lnTo>
                  <a:pt x="349" y="509"/>
                </a:lnTo>
                <a:lnTo>
                  <a:pt x="372" y="482"/>
                </a:lnTo>
                <a:lnTo>
                  <a:pt x="389" y="478"/>
                </a:lnTo>
                <a:lnTo>
                  <a:pt x="443" y="415"/>
                </a:lnTo>
                <a:lnTo>
                  <a:pt x="441" y="398"/>
                </a:lnTo>
                <a:lnTo>
                  <a:pt x="436" y="380"/>
                </a:lnTo>
                <a:lnTo>
                  <a:pt x="434" y="362"/>
                </a:lnTo>
                <a:lnTo>
                  <a:pt x="436" y="342"/>
                </a:lnTo>
                <a:lnTo>
                  <a:pt x="445" y="320"/>
                </a:lnTo>
                <a:lnTo>
                  <a:pt x="460" y="302"/>
                </a:lnTo>
                <a:lnTo>
                  <a:pt x="472" y="295"/>
                </a:lnTo>
                <a:lnTo>
                  <a:pt x="472" y="271"/>
                </a:lnTo>
                <a:lnTo>
                  <a:pt x="476" y="271"/>
                </a:lnTo>
                <a:lnTo>
                  <a:pt x="496" y="246"/>
                </a:lnTo>
                <a:lnTo>
                  <a:pt x="503" y="246"/>
                </a:lnTo>
                <a:lnTo>
                  <a:pt x="520" y="226"/>
                </a:lnTo>
                <a:lnTo>
                  <a:pt x="529" y="226"/>
                </a:lnTo>
                <a:lnTo>
                  <a:pt x="529" y="222"/>
                </a:lnTo>
                <a:lnTo>
                  <a:pt x="536" y="222"/>
                </a:lnTo>
                <a:lnTo>
                  <a:pt x="536" y="218"/>
                </a:lnTo>
                <a:lnTo>
                  <a:pt x="549" y="218"/>
                </a:lnTo>
                <a:lnTo>
                  <a:pt x="549" y="215"/>
                </a:lnTo>
                <a:lnTo>
                  <a:pt x="563" y="209"/>
                </a:lnTo>
                <a:lnTo>
                  <a:pt x="563" y="206"/>
                </a:lnTo>
                <a:lnTo>
                  <a:pt x="583" y="202"/>
                </a:lnTo>
                <a:lnTo>
                  <a:pt x="589" y="195"/>
                </a:lnTo>
                <a:lnTo>
                  <a:pt x="596" y="195"/>
                </a:lnTo>
                <a:lnTo>
                  <a:pt x="603" y="182"/>
                </a:lnTo>
                <a:lnTo>
                  <a:pt x="609" y="182"/>
                </a:lnTo>
                <a:lnTo>
                  <a:pt x="609" y="175"/>
                </a:lnTo>
                <a:lnTo>
                  <a:pt x="620" y="166"/>
                </a:lnTo>
                <a:lnTo>
                  <a:pt x="620" y="158"/>
                </a:lnTo>
                <a:lnTo>
                  <a:pt x="623" y="158"/>
                </a:lnTo>
                <a:lnTo>
                  <a:pt x="623" y="149"/>
                </a:lnTo>
                <a:lnTo>
                  <a:pt x="629" y="149"/>
                </a:lnTo>
                <a:lnTo>
                  <a:pt x="629" y="142"/>
                </a:lnTo>
                <a:lnTo>
                  <a:pt x="632" y="142"/>
                </a:lnTo>
                <a:lnTo>
                  <a:pt x="632" y="135"/>
                </a:lnTo>
                <a:lnTo>
                  <a:pt x="640" y="131"/>
                </a:lnTo>
                <a:lnTo>
                  <a:pt x="640" y="122"/>
                </a:lnTo>
                <a:lnTo>
                  <a:pt x="643" y="122"/>
                </a:lnTo>
                <a:lnTo>
                  <a:pt x="643" y="115"/>
                </a:lnTo>
                <a:lnTo>
                  <a:pt x="649" y="115"/>
                </a:lnTo>
                <a:lnTo>
                  <a:pt x="649" y="106"/>
                </a:lnTo>
                <a:lnTo>
                  <a:pt x="652" y="106"/>
                </a:lnTo>
                <a:lnTo>
                  <a:pt x="652" y="98"/>
                </a:lnTo>
                <a:lnTo>
                  <a:pt x="656" y="98"/>
                </a:lnTo>
                <a:lnTo>
                  <a:pt x="660" y="86"/>
                </a:lnTo>
                <a:lnTo>
                  <a:pt x="700" y="82"/>
                </a:lnTo>
                <a:lnTo>
                  <a:pt x="705" y="93"/>
                </a:lnTo>
                <a:lnTo>
                  <a:pt x="712" y="106"/>
                </a:lnTo>
                <a:lnTo>
                  <a:pt x="720" y="115"/>
                </a:lnTo>
                <a:lnTo>
                  <a:pt x="723" y="116"/>
                </a:lnTo>
                <a:lnTo>
                  <a:pt x="725" y="116"/>
                </a:lnTo>
                <a:lnTo>
                  <a:pt x="729" y="116"/>
                </a:lnTo>
                <a:lnTo>
                  <a:pt x="731" y="118"/>
                </a:lnTo>
                <a:lnTo>
                  <a:pt x="732" y="118"/>
                </a:lnTo>
                <a:lnTo>
                  <a:pt x="736" y="122"/>
                </a:lnTo>
                <a:lnTo>
                  <a:pt x="776" y="118"/>
                </a:lnTo>
                <a:lnTo>
                  <a:pt x="776" y="122"/>
                </a:lnTo>
                <a:lnTo>
                  <a:pt x="792" y="122"/>
                </a:lnTo>
                <a:lnTo>
                  <a:pt x="796" y="115"/>
                </a:lnTo>
                <a:lnTo>
                  <a:pt x="811" y="111"/>
                </a:lnTo>
                <a:lnTo>
                  <a:pt x="829" y="111"/>
                </a:lnTo>
                <a:lnTo>
                  <a:pt x="831" y="113"/>
                </a:lnTo>
                <a:lnTo>
                  <a:pt x="832" y="116"/>
                </a:lnTo>
                <a:lnTo>
                  <a:pt x="832" y="118"/>
                </a:lnTo>
                <a:lnTo>
                  <a:pt x="834" y="122"/>
                </a:lnTo>
                <a:lnTo>
                  <a:pt x="836" y="126"/>
                </a:lnTo>
                <a:lnTo>
                  <a:pt x="856" y="124"/>
                </a:lnTo>
                <a:lnTo>
                  <a:pt x="872" y="120"/>
                </a:lnTo>
                <a:lnTo>
                  <a:pt x="889" y="115"/>
                </a:lnTo>
                <a:lnTo>
                  <a:pt x="891" y="109"/>
                </a:lnTo>
                <a:lnTo>
                  <a:pt x="894" y="107"/>
                </a:lnTo>
                <a:lnTo>
                  <a:pt x="896" y="104"/>
                </a:lnTo>
                <a:lnTo>
                  <a:pt x="898" y="100"/>
                </a:lnTo>
                <a:lnTo>
                  <a:pt x="900" y="95"/>
                </a:lnTo>
                <a:lnTo>
                  <a:pt x="916" y="91"/>
                </a:lnTo>
                <a:lnTo>
                  <a:pt x="932" y="86"/>
                </a:lnTo>
                <a:lnTo>
                  <a:pt x="932" y="82"/>
                </a:lnTo>
                <a:lnTo>
                  <a:pt x="960" y="82"/>
                </a:lnTo>
                <a:lnTo>
                  <a:pt x="972" y="66"/>
                </a:lnTo>
                <a:lnTo>
                  <a:pt x="983" y="66"/>
                </a:lnTo>
                <a:lnTo>
                  <a:pt x="992" y="55"/>
                </a:lnTo>
                <a:lnTo>
                  <a:pt x="1012" y="55"/>
                </a:lnTo>
                <a:lnTo>
                  <a:pt x="1012" y="51"/>
                </a:lnTo>
                <a:lnTo>
                  <a:pt x="1023" y="51"/>
                </a:lnTo>
                <a:lnTo>
                  <a:pt x="1023" y="46"/>
                </a:lnTo>
                <a:lnTo>
                  <a:pt x="1032" y="46"/>
                </a:lnTo>
                <a:lnTo>
                  <a:pt x="1032" y="42"/>
                </a:lnTo>
                <a:lnTo>
                  <a:pt x="1096" y="42"/>
                </a:lnTo>
                <a:lnTo>
                  <a:pt x="1103" y="29"/>
                </a:lnTo>
                <a:lnTo>
                  <a:pt x="1209" y="26"/>
                </a:lnTo>
                <a:lnTo>
                  <a:pt x="1249" y="35"/>
                </a:lnTo>
                <a:lnTo>
                  <a:pt x="1249" y="29"/>
                </a:lnTo>
                <a:lnTo>
                  <a:pt x="1269" y="29"/>
                </a:lnTo>
                <a:lnTo>
                  <a:pt x="1272" y="22"/>
                </a:lnTo>
                <a:lnTo>
                  <a:pt x="1289" y="16"/>
                </a:lnTo>
                <a:lnTo>
                  <a:pt x="1312" y="15"/>
                </a:lnTo>
                <a:lnTo>
                  <a:pt x="1316" y="26"/>
                </a:lnTo>
                <a:lnTo>
                  <a:pt x="1320" y="26"/>
                </a:lnTo>
                <a:lnTo>
                  <a:pt x="1323" y="24"/>
                </a:lnTo>
                <a:lnTo>
                  <a:pt x="1325" y="24"/>
                </a:lnTo>
                <a:lnTo>
                  <a:pt x="1325" y="22"/>
                </a:lnTo>
                <a:lnTo>
                  <a:pt x="1327" y="18"/>
                </a:lnTo>
                <a:lnTo>
                  <a:pt x="1329" y="15"/>
                </a:lnTo>
                <a:lnTo>
                  <a:pt x="1356" y="15"/>
                </a:lnTo>
                <a:lnTo>
                  <a:pt x="1356" y="18"/>
                </a:lnTo>
                <a:lnTo>
                  <a:pt x="1365" y="22"/>
                </a:lnTo>
                <a:lnTo>
                  <a:pt x="1380" y="26"/>
                </a:lnTo>
                <a:lnTo>
                  <a:pt x="1394" y="27"/>
                </a:lnTo>
                <a:lnTo>
                  <a:pt x="1409" y="26"/>
                </a:lnTo>
                <a:lnTo>
                  <a:pt x="1412" y="18"/>
                </a:lnTo>
                <a:lnTo>
                  <a:pt x="1436" y="15"/>
                </a:lnTo>
                <a:lnTo>
                  <a:pt x="1436" y="9"/>
                </a:lnTo>
                <a:lnTo>
                  <a:pt x="1443" y="7"/>
                </a:lnTo>
                <a:lnTo>
                  <a:pt x="1456" y="4"/>
                </a:lnTo>
                <a:lnTo>
                  <a:pt x="1469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4753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099" name="Picture 3" descr="C:\Users\RadEngGroup\Downloads\kisspng-values-education-school-district-knowledge-5abc11f81efc42.042387701522274808126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120" y="497032"/>
            <a:ext cx="4634880" cy="464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88869" y="2608821"/>
            <a:ext cx="354362" cy="422889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668299" y="1635645"/>
            <a:ext cx="395501" cy="37022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1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721356" y="3690469"/>
            <a:ext cx="143041" cy="573467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5" name="TextBox 14"/>
          <p:cNvSpPr txBox="1"/>
          <p:nvPr/>
        </p:nvSpPr>
        <p:spPr>
          <a:xfrm>
            <a:off x="1119375" y="1635645"/>
            <a:ext cx="3668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9375" y="2608006"/>
            <a:ext cx="3668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19374" y="3723878"/>
            <a:ext cx="3668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894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907550271"/>
              </p:ext>
            </p:extLst>
          </p:nvPr>
        </p:nvGraphicFramePr>
        <p:xfrm>
          <a:off x="5292080" y="2139702"/>
          <a:ext cx="356439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7584" y="1995687"/>
            <a:ext cx="38884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584" y="3553860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015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Table Style</a:t>
            </a:r>
            <a:endParaRPr lang="ko-KR" altLang="en-US" dirty="0"/>
          </a:p>
        </p:txBody>
      </p:sp>
      <p:sp>
        <p:nvSpPr>
          <p:cNvPr id="4" name="Round Same Side Corner Rectangle 8">
            <a:extLst>
              <a:ext uri="{FF2B5EF4-FFF2-40B4-BE49-F238E27FC236}">
                <a16:creationId xmlns:a16="http://schemas.microsoft.com/office/drawing/2014/main" id="{BCE6CF4B-C98F-4221-8E87-CDDBD4A5886F}"/>
              </a:ext>
            </a:extLst>
          </p:cNvPr>
          <p:cNvSpPr/>
          <p:nvPr/>
        </p:nvSpPr>
        <p:spPr>
          <a:xfrm>
            <a:off x="6012160" y="669261"/>
            <a:ext cx="284902" cy="750361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5" name="그룹 10">
            <a:extLst>
              <a:ext uri="{FF2B5EF4-FFF2-40B4-BE49-F238E27FC236}">
                <a16:creationId xmlns:a16="http://schemas.microsoft.com/office/drawing/2014/main" id="{189EC4C8-8789-4E70-ABF2-2D4818FF7A7A}"/>
              </a:ext>
            </a:extLst>
          </p:cNvPr>
          <p:cNvGrpSpPr/>
          <p:nvPr/>
        </p:nvGrpSpPr>
        <p:grpSpPr>
          <a:xfrm>
            <a:off x="5785993" y="1533357"/>
            <a:ext cx="737236" cy="750361"/>
            <a:chOff x="7954459" y="2876374"/>
            <a:chExt cx="976977" cy="994370"/>
          </a:xfrm>
        </p:grpSpPr>
        <p:sp>
          <p:nvSpPr>
            <p:cNvPr id="6" name="Round Same Side Corner Rectangle 8">
              <a:extLst>
                <a:ext uri="{FF2B5EF4-FFF2-40B4-BE49-F238E27FC236}">
                  <a16:creationId xmlns:a16="http://schemas.microsoft.com/office/drawing/2014/main" id="{589BFEF2-0757-4D7B-972F-10D9CD9695C7}"/>
                </a:ext>
              </a:extLst>
            </p:cNvPr>
            <p:cNvSpPr/>
            <p:nvPr/>
          </p:nvSpPr>
          <p:spPr>
            <a:xfrm>
              <a:off x="7954459" y="2876374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" name="Round Same Side Corner Rectangle 8">
              <a:extLst>
                <a:ext uri="{FF2B5EF4-FFF2-40B4-BE49-F238E27FC236}">
                  <a16:creationId xmlns:a16="http://schemas.microsoft.com/office/drawing/2014/main" id="{D27DAD9E-9A7E-4061-98B2-E0B604F950F5}"/>
                </a:ext>
              </a:extLst>
            </p:cNvPr>
            <p:cNvSpPr/>
            <p:nvPr/>
          </p:nvSpPr>
          <p:spPr>
            <a:xfrm>
              <a:off x="8553887" y="2876374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8" name="그룹 9">
            <a:extLst>
              <a:ext uri="{FF2B5EF4-FFF2-40B4-BE49-F238E27FC236}">
                <a16:creationId xmlns:a16="http://schemas.microsoft.com/office/drawing/2014/main" id="{5FD28930-9F73-47EA-8783-335817A43835}"/>
              </a:ext>
            </a:extLst>
          </p:cNvPr>
          <p:cNvGrpSpPr/>
          <p:nvPr/>
        </p:nvGrpSpPr>
        <p:grpSpPr>
          <a:xfrm>
            <a:off x="5557344" y="2427734"/>
            <a:ext cx="1194534" cy="750361"/>
            <a:chOff x="7654745" y="3989890"/>
            <a:chExt cx="1582982" cy="994370"/>
          </a:xfrm>
        </p:grpSpPr>
        <p:sp>
          <p:nvSpPr>
            <p:cNvPr id="9" name="Round Same Side Corner Rectangle 8">
              <a:extLst>
                <a:ext uri="{FF2B5EF4-FFF2-40B4-BE49-F238E27FC236}">
                  <a16:creationId xmlns:a16="http://schemas.microsoft.com/office/drawing/2014/main" id="{A513323E-3DC2-4499-89A8-B1F21CE01A76}"/>
                </a:ext>
              </a:extLst>
            </p:cNvPr>
            <p:cNvSpPr/>
            <p:nvPr/>
          </p:nvSpPr>
          <p:spPr>
            <a:xfrm>
              <a:off x="7654745" y="3989890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" name="Round Same Side Corner Rectangle 8">
              <a:extLst>
                <a:ext uri="{FF2B5EF4-FFF2-40B4-BE49-F238E27FC236}">
                  <a16:creationId xmlns:a16="http://schemas.microsoft.com/office/drawing/2014/main" id="{A3FEA9B2-8B25-44EC-BC57-8783F9B921A2}"/>
                </a:ext>
              </a:extLst>
            </p:cNvPr>
            <p:cNvSpPr/>
            <p:nvPr/>
          </p:nvSpPr>
          <p:spPr>
            <a:xfrm>
              <a:off x="8257461" y="3989890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1" name="Round Same Side Corner Rectangle 8">
              <a:extLst>
                <a:ext uri="{FF2B5EF4-FFF2-40B4-BE49-F238E27FC236}">
                  <a16:creationId xmlns:a16="http://schemas.microsoft.com/office/drawing/2014/main" id="{CA7B446C-2047-46CD-8323-14BD540C974A}"/>
                </a:ext>
              </a:extLst>
            </p:cNvPr>
            <p:cNvSpPr/>
            <p:nvPr/>
          </p:nvSpPr>
          <p:spPr>
            <a:xfrm>
              <a:off x="8860178" y="3989890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2" name="그룹 8">
            <a:extLst>
              <a:ext uri="{FF2B5EF4-FFF2-40B4-BE49-F238E27FC236}">
                <a16:creationId xmlns:a16="http://schemas.microsoft.com/office/drawing/2014/main" id="{86AABEBB-67C7-462D-90F2-4F0E4BC0CCED}"/>
              </a:ext>
            </a:extLst>
          </p:cNvPr>
          <p:cNvGrpSpPr/>
          <p:nvPr/>
        </p:nvGrpSpPr>
        <p:grpSpPr>
          <a:xfrm>
            <a:off x="5334841" y="3291830"/>
            <a:ext cx="1639539" cy="750361"/>
            <a:chOff x="7348454" y="5080197"/>
            <a:chExt cx="2172697" cy="994370"/>
          </a:xfrm>
        </p:grpSpPr>
        <p:sp>
          <p:nvSpPr>
            <p:cNvPr id="13" name="Round Same Side Corner Rectangle 8">
              <a:extLst>
                <a:ext uri="{FF2B5EF4-FFF2-40B4-BE49-F238E27FC236}">
                  <a16:creationId xmlns:a16="http://schemas.microsoft.com/office/drawing/2014/main" id="{CB7DC9EE-DC3E-4532-B960-F8955037D358}"/>
                </a:ext>
              </a:extLst>
            </p:cNvPr>
            <p:cNvSpPr/>
            <p:nvPr/>
          </p:nvSpPr>
          <p:spPr>
            <a:xfrm>
              <a:off x="7348454" y="5080197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Round Same Side Corner Rectangle 8">
              <a:extLst>
                <a:ext uri="{FF2B5EF4-FFF2-40B4-BE49-F238E27FC236}">
                  <a16:creationId xmlns:a16="http://schemas.microsoft.com/office/drawing/2014/main" id="{DF0EA3CB-AAE5-4627-8E03-F7F8590FAC26}"/>
                </a:ext>
              </a:extLst>
            </p:cNvPr>
            <p:cNvSpPr/>
            <p:nvPr/>
          </p:nvSpPr>
          <p:spPr>
            <a:xfrm>
              <a:off x="7946837" y="5080197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5" name="Round Same Side Corner Rectangle 8">
              <a:extLst>
                <a:ext uri="{FF2B5EF4-FFF2-40B4-BE49-F238E27FC236}">
                  <a16:creationId xmlns:a16="http://schemas.microsoft.com/office/drawing/2014/main" id="{F087AFA1-EB31-4AC7-A207-1A57F313E9B0}"/>
                </a:ext>
              </a:extLst>
            </p:cNvPr>
            <p:cNvSpPr/>
            <p:nvPr/>
          </p:nvSpPr>
          <p:spPr>
            <a:xfrm>
              <a:off x="8545220" y="5080197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6" name="Round Same Side Corner Rectangle 8">
              <a:extLst>
                <a:ext uri="{FF2B5EF4-FFF2-40B4-BE49-F238E27FC236}">
                  <a16:creationId xmlns:a16="http://schemas.microsoft.com/office/drawing/2014/main" id="{1B9E51BC-0AD3-4460-A716-CCE7BE80E5C1}"/>
                </a:ext>
              </a:extLst>
            </p:cNvPr>
            <p:cNvSpPr/>
            <p:nvPr/>
          </p:nvSpPr>
          <p:spPr>
            <a:xfrm>
              <a:off x="9143602" y="5080197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7" name="그룹 3">
            <a:extLst>
              <a:ext uri="{FF2B5EF4-FFF2-40B4-BE49-F238E27FC236}">
                <a16:creationId xmlns:a16="http://schemas.microsoft.com/office/drawing/2014/main" id="{94F4172C-5622-49FA-B13E-24511EA345DB}"/>
              </a:ext>
            </a:extLst>
          </p:cNvPr>
          <p:cNvGrpSpPr/>
          <p:nvPr/>
        </p:nvGrpSpPr>
        <p:grpSpPr>
          <a:xfrm>
            <a:off x="457300" y="786065"/>
            <a:ext cx="4392488" cy="839461"/>
            <a:chOff x="467544" y="1934588"/>
            <a:chExt cx="4248200" cy="83946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873158B-F89F-4766-946A-87CDA96EAB3C}"/>
                </a:ext>
              </a:extLst>
            </p:cNvPr>
            <p:cNvSpPr/>
            <p:nvPr/>
          </p:nvSpPr>
          <p:spPr>
            <a:xfrm>
              <a:off x="797293" y="2312384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74440DD-64D3-43C5-8811-4C7E6DF14825}"/>
                </a:ext>
              </a:extLst>
            </p:cNvPr>
            <p:cNvSpPr/>
            <p:nvPr/>
          </p:nvSpPr>
          <p:spPr>
            <a:xfrm>
              <a:off x="467544" y="1934588"/>
              <a:ext cx="42482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 Contents Here A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그룹 5">
            <a:extLst>
              <a:ext uri="{FF2B5EF4-FFF2-40B4-BE49-F238E27FC236}">
                <a16:creationId xmlns:a16="http://schemas.microsoft.com/office/drawing/2014/main" id="{393DB7DA-921C-408A-BFD3-C4E4DE5BF0F3}"/>
              </a:ext>
            </a:extLst>
          </p:cNvPr>
          <p:cNvGrpSpPr/>
          <p:nvPr/>
        </p:nvGrpSpPr>
        <p:grpSpPr>
          <a:xfrm>
            <a:off x="457300" y="1635646"/>
            <a:ext cx="4392488" cy="839461"/>
            <a:chOff x="467544" y="2816016"/>
            <a:chExt cx="4248200" cy="83946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9C587B5-9450-4D46-87B6-5FFCB1D30AC3}"/>
                </a:ext>
              </a:extLst>
            </p:cNvPr>
            <p:cNvSpPr/>
            <p:nvPr/>
          </p:nvSpPr>
          <p:spPr>
            <a:xfrm>
              <a:off x="797293" y="3193812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F68A488-341B-4385-8DC3-B726D5D70F94}"/>
                </a:ext>
              </a:extLst>
            </p:cNvPr>
            <p:cNvSpPr/>
            <p:nvPr/>
          </p:nvSpPr>
          <p:spPr>
            <a:xfrm>
              <a:off x="467544" y="2816016"/>
              <a:ext cx="42482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Contents Here B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3" name="그룹 6">
            <a:extLst>
              <a:ext uri="{FF2B5EF4-FFF2-40B4-BE49-F238E27FC236}">
                <a16:creationId xmlns:a16="http://schemas.microsoft.com/office/drawing/2014/main" id="{1D1241FF-19FE-4E1C-90F9-36ED13057FDB}"/>
              </a:ext>
            </a:extLst>
          </p:cNvPr>
          <p:cNvGrpSpPr/>
          <p:nvPr/>
        </p:nvGrpSpPr>
        <p:grpSpPr>
          <a:xfrm>
            <a:off x="457300" y="2452369"/>
            <a:ext cx="4392488" cy="839461"/>
            <a:chOff x="467544" y="3697444"/>
            <a:chExt cx="4248200" cy="83946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37E3F6-FAF4-4BE4-AACE-203F8D0FAB7C}"/>
                </a:ext>
              </a:extLst>
            </p:cNvPr>
            <p:cNvSpPr/>
            <p:nvPr/>
          </p:nvSpPr>
          <p:spPr>
            <a:xfrm>
              <a:off x="797293" y="4075240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11BD36F-E7B3-40A7-9287-5D561041F4ED}"/>
                </a:ext>
              </a:extLst>
            </p:cNvPr>
            <p:cNvSpPr/>
            <p:nvPr/>
          </p:nvSpPr>
          <p:spPr>
            <a:xfrm>
              <a:off x="467544" y="3697444"/>
              <a:ext cx="42482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Contents Here C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6" name="그룹 7">
            <a:extLst>
              <a:ext uri="{FF2B5EF4-FFF2-40B4-BE49-F238E27FC236}">
                <a16:creationId xmlns:a16="http://schemas.microsoft.com/office/drawing/2014/main" id="{6648CD78-351F-4BBF-A1EA-2090AE74E3EF}"/>
              </a:ext>
            </a:extLst>
          </p:cNvPr>
          <p:cNvGrpSpPr/>
          <p:nvPr/>
        </p:nvGrpSpPr>
        <p:grpSpPr>
          <a:xfrm>
            <a:off x="457300" y="3291830"/>
            <a:ext cx="4392488" cy="839461"/>
            <a:chOff x="467544" y="4578872"/>
            <a:chExt cx="4248200" cy="83946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DD92EEF-B9A0-4FA0-84A8-1D66FB51BD52}"/>
                </a:ext>
              </a:extLst>
            </p:cNvPr>
            <p:cNvSpPr/>
            <p:nvPr/>
          </p:nvSpPr>
          <p:spPr>
            <a:xfrm>
              <a:off x="797293" y="4956668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A2EC641-57B6-4061-ADD1-45B105CE497E}"/>
                </a:ext>
              </a:extLst>
            </p:cNvPr>
            <p:cNvSpPr/>
            <p:nvPr/>
          </p:nvSpPr>
          <p:spPr>
            <a:xfrm>
              <a:off x="467544" y="4578872"/>
              <a:ext cx="42482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4. Contents Here D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97712C48-8439-49E6-A617-9E3D0C69A43A}"/>
              </a:ext>
            </a:extLst>
          </p:cNvPr>
          <p:cNvSpPr/>
          <p:nvPr/>
        </p:nvSpPr>
        <p:spPr>
          <a:xfrm>
            <a:off x="7452317" y="1099581"/>
            <a:ext cx="13080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>
                <a:solidFill>
                  <a:schemeClr val="accent4"/>
                </a:solidFill>
              </a:rPr>
              <a:t>Text A</a:t>
            </a:r>
            <a:endParaRPr lang="ko-KR" altLang="en-US" sz="2400" b="1" dirty="0">
              <a:solidFill>
                <a:schemeClr val="accent4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7535A9C-4DB5-4979-8B71-434D98CDD73A}"/>
              </a:ext>
            </a:extLst>
          </p:cNvPr>
          <p:cNvSpPr/>
          <p:nvPr/>
        </p:nvSpPr>
        <p:spPr>
          <a:xfrm>
            <a:off x="7452318" y="1822053"/>
            <a:ext cx="13080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>
                <a:solidFill>
                  <a:schemeClr val="accent3"/>
                </a:solidFill>
              </a:rPr>
              <a:t>Text B</a:t>
            </a:r>
            <a:endParaRPr lang="ko-KR" altLang="en-US" sz="2400" b="1" dirty="0">
              <a:solidFill>
                <a:schemeClr val="accent3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BA920C2-0C27-4C6C-AA75-E14250C2EFD3}"/>
              </a:ext>
            </a:extLst>
          </p:cNvPr>
          <p:cNvSpPr/>
          <p:nvPr/>
        </p:nvSpPr>
        <p:spPr>
          <a:xfrm>
            <a:off x="7452319" y="2571750"/>
            <a:ext cx="13080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>
                <a:solidFill>
                  <a:schemeClr val="accent2"/>
                </a:solidFill>
              </a:rPr>
              <a:t>Text C</a:t>
            </a:r>
            <a:endParaRPr lang="ko-KR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9EE7A57-E301-4CD2-93B0-D69E588FFD9C}"/>
              </a:ext>
            </a:extLst>
          </p:cNvPr>
          <p:cNvSpPr/>
          <p:nvPr/>
        </p:nvSpPr>
        <p:spPr>
          <a:xfrm>
            <a:off x="7452320" y="3362428"/>
            <a:ext cx="13080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>
                <a:solidFill>
                  <a:schemeClr val="accent1"/>
                </a:solidFill>
              </a:rPr>
              <a:t>Text D</a:t>
            </a:r>
            <a:endParaRPr lang="ko-KR" alt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792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Mobile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286D33-F0FB-40C8-B794-CC4FFAD92C0B}"/>
              </a:ext>
            </a:extLst>
          </p:cNvPr>
          <p:cNvSpPr txBox="1"/>
          <p:nvPr/>
        </p:nvSpPr>
        <p:spPr>
          <a:xfrm>
            <a:off x="4499992" y="1059582"/>
            <a:ext cx="4326335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</a:t>
            </a:r>
            <a:r>
              <a:rPr lang="en-US" altLang="ko-KR" sz="3600" dirty="0">
                <a:solidFill>
                  <a:schemeClr val="accent2"/>
                </a:solidFill>
              </a:rPr>
              <a:t>Create</a:t>
            </a:r>
          </a:p>
          <a:p>
            <a:r>
              <a:rPr lang="en-US" altLang="ko-KR" sz="3600" dirty="0">
                <a:solidFill>
                  <a:schemeClr val="accent1"/>
                </a:solidFill>
              </a:rPr>
              <a:t>Quality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Professional </a:t>
            </a: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 </a:t>
            </a:r>
            <a:r>
              <a:rPr lang="en-US" altLang="ko-KR" sz="3600" dirty="0">
                <a:solidFill>
                  <a:schemeClr val="accent2"/>
                </a:solidFill>
              </a:rPr>
              <a:t>Presentation</a:t>
            </a:r>
            <a:endParaRPr lang="ko-KR" altLang="en-US" sz="3600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DBE886-DF02-4BB1-BCD7-07DD8BE68A33}"/>
              </a:ext>
            </a:extLst>
          </p:cNvPr>
          <p:cNvSpPr txBox="1"/>
          <p:nvPr/>
        </p:nvSpPr>
        <p:spPr>
          <a:xfrm>
            <a:off x="4499991" y="2732268"/>
            <a:ext cx="4326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PowerPoint Presentation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A9BB21-D50D-4F27-9760-A4D5CABDE138}"/>
              </a:ext>
            </a:extLst>
          </p:cNvPr>
          <p:cNvSpPr txBox="1"/>
          <p:nvPr/>
        </p:nvSpPr>
        <p:spPr>
          <a:xfrm>
            <a:off x="4499992" y="3163539"/>
            <a:ext cx="43263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Get a modern PowerPoint  Presentation that is beautifully designed. </a:t>
            </a:r>
          </a:p>
        </p:txBody>
      </p:sp>
    </p:spTree>
    <p:extLst>
      <p:ext uri="{BB962C8B-B14F-4D97-AF65-F5344CB8AC3E}">
        <p14:creationId xmlns:p14="http://schemas.microsoft.com/office/powerpoint/2010/main" val="1968385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7" r="13837"/>
          <a:stretch>
            <a:fillRect/>
          </a:stretch>
        </p:blipFill>
        <p:spPr/>
      </p:pic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5818349" y="987574"/>
            <a:ext cx="2987308" cy="130750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altLang="ko-KR" b="1" dirty="0">
                <a:solidFill>
                  <a:schemeClr val="accent2"/>
                </a:solidFill>
              </a:rPr>
              <a:t>Portfolio</a:t>
            </a:r>
            <a:r>
              <a:rPr lang="en-US" altLang="ko-KR" b="1" dirty="0">
                <a:solidFill>
                  <a:srgbClr val="F2A40D"/>
                </a:solidFill>
              </a:rPr>
              <a:t> 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Presentation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94603" y="2859782"/>
            <a:ext cx="2832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 Easy to change colors, photos and Text.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자유형: 도형 13">
            <a:extLst>
              <a:ext uri="{FF2B5EF4-FFF2-40B4-BE49-F238E27FC236}">
                <a16:creationId xmlns:a16="http://schemas.microsoft.com/office/drawing/2014/main" id="{3182E2B6-B572-41A0-A6C6-B6D706F0B643}"/>
              </a:ext>
            </a:extLst>
          </p:cNvPr>
          <p:cNvSpPr/>
          <p:nvPr/>
        </p:nvSpPr>
        <p:spPr>
          <a:xfrm>
            <a:off x="490269" y="411510"/>
            <a:ext cx="620489" cy="573865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자유형: 도형 14">
            <a:extLst>
              <a:ext uri="{FF2B5EF4-FFF2-40B4-BE49-F238E27FC236}">
                <a16:creationId xmlns:a16="http://schemas.microsoft.com/office/drawing/2014/main" id="{EDA11EAB-6E5E-4146-8338-B5EC07EC60FE}"/>
              </a:ext>
            </a:extLst>
          </p:cNvPr>
          <p:cNvSpPr/>
          <p:nvPr/>
        </p:nvSpPr>
        <p:spPr>
          <a:xfrm rot="10800000">
            <a:off x="8316416" y="4299942"/>
            <a:ext cx="620489" cy="573865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395244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C:\Users\RadEngGroup\Downloads\kissclipart-graduation-ceremony-clipart-graduation-ceremony-co-b8aef9ed893d2e3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594182"/>
            <a:ext cx="5328593" cy="254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1519212"/>
            <a:ext cx="35043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1931" y="1077762"/>
            <a:ext cx="2043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6096" y="2211710"/>
            <a:ext cx="324036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Easy to change colors, photos and Text. Get a modern PowerPoint  Presentation that is beautifully designed. 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279210" y="1153286"/>
            <a:ext cx="1800200" cy="863358"/>
            <a:chOff x="803640" y="3362835"/>
            <a:chExt cx="2059657" cy="863358"/>
          </a:xfrm>
        </p:grpSpPr>
        <p:sp>
          <p:nvSpPr>
            <p:cNvPr id="9" name="TextBox 8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Donut 24"/>
          <p:cNvSpPr/>
          <p:nvPr/>
        </p:nvSpPr>
        <p:spPr>
          <a:xfrm>
            <a:off x="5686400" y="1395039"/>
            <a:ext cx="376786" cy="379852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160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33" name="Chart 32"/>
          <p:cNvGraphicFramePr/>
          <p:nvPr>
            <p:extLst>
              <p:ext uri="{D42A27DB-BD31-4B8C-83A1-F6EECF244321}">
                <p14:modId xmlns:p14="http://schemas.microsoft.com/office/powerpoint/2010/main" val="4230147345"/>
              </p:ext>
            </p:extLst>
          </p:nvPr>
        </p:nvGraphicFramePr>
        <p:xfrm>
          <a:off x="539999" y="1579971"/>
          <a:ext cx="8063999" cy="2032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" name="Rounded Rectangle 33"/>
          <p:cNvSpPr/>
          <p:nvPr/>
        </p:nvSpPr>
        <p:spPr>
          <a:xfrm>
            <a:off x="670512" y="3723878"/>
            <a:ext cx="1656184" cy="108012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814528" y="3834425"/>
            <a:ext cx="1368152" cy="872368"/>
            <a:chOff x="867339" y="4843642"/>
            <a:chExt cx="1368152" cy="872368"/>
          </a:xfrm>
        </p:grpSpPr>
        <p:sp>
          <p:nvSpPr>
            <p:cNvPr id="36" name="Rectangle 35"/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8" name="Rounded Rectangle 37"/>
          <p:cNvSpPr/>
          <p:nvPr/>
        </p:nvSpPr>
        <p:spPr>
          <a:xfrm>
            <a:off x="2727019" y="3723878"/>
            <a:ext cx="1656184" cy="108012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871035" y="3834425"/>
            <a:ext cx="1368152" cy="872368"/>
            <a:chOff x="867339" y="4843642"/>
            <a:chExt cx="1368152" cy="872368"/>
          </a:xfrm>
        </p:grpSpPr>
        <p:sp>
          <p:nvSpPr>
            <p:cNvPr id="40" name="Rectangle 39"/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2" name="Rounded Rectangle 41"/>
          <p:cNvSpPr/>
          <p:nvPr/>
        </p:nvSpPr>
        <p:spPr>
          <a:xfrm>
            <a:off x="4783526" y="3723878"/>
            <a:ext cx="1656184" cy="108012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927542" y="3834425"/>
            <a:ext cx="1368152" cy="872368"/>
            <a:chOff x="867339" y="4843642"/>
            <a:chExt cx="1368152" cy="872368"/>
          </a:xfrm>
        </p:grpSpPr>
        <p:sp>
          <p:nvSpPr>
            <p:cNvPr id="44" name="Rectangle 43"/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" name="Rounded Rectangle 45"/>
          <p:cNvSpPr/>
          <p:nvPr/>
        </p:nvSpPr>
        <p:spPr>
          <a:xfrm>
            <a:off x="6840032" y="3723878"/>
            <a:ext cx="1656184" cy="108012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6984048" y="3834425"/>
            <a:ext cx="1368152" cy="872368"/>
            <a:chOff x="867339" y="4843642"/>
            <a:chExt cx="1368152" cy="872368"/>
          </a:xfrm>
        </p:grpSpPr>
        <p:sp>
          <p:nvSpPr>
            <p:cNvPr id="48" name="Rectangle 47"/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50" name="Straight Arrow Connector 49"/>
          <p:cNvCxnSpPr>
            <a:stCxn id="34" idx="3"/>
          </p:cNvCxnSpPr>
          <p:nvPr/>
        </p:nvCxnSpPr>
        <p:spPr>
          <a:xfrm>
            <a:off x="2326696" y="4263938"/>
            <a:ext cx="354246" cy="0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4366656" y="4263938"/>
            <a:ext cx="354246" cy="0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6427882" y="4263938"/>
            <a:ext cx="354246" cy="0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608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"/>
          <p:cNvSpPr txBox="1">
            <a:spLocks/>
          </p:cNvSpPr>
          <p:nvPr/>
        </p:nvSpPr>
        <p:spPr>
          <a:xfrm>
            <a:off x="6763892" y="771302"/>
            <a:ext cx="1800200" cy="14404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One</a:t>
            </a: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8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Columns</a:t>
            </a: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Designed</a:t>
            </a:r>
            <a:endParaRPr lang="ko-KR" altLang="en-US" sz="28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40780" y="555526"/>
            <a:ext cx="5688632" cy="3596918"/>
            <a:chOff x="3687661" y="1203598"/>
            <a:chExt cx="2252491" cy="3596918"/>
          </a:xfrm>
        </p:grpSpPr>
        <p:sp>
          <p:nvSpPr>
            <p:cNvPr id="22" name="TextBox 21"/>
            <p:cNvSpPr txBox="1"/>
            <p:nvPr/>
          </p:nvSpPr>
          <p:spPr>
            <a:xfrm>
              <a:off x="3687661" y="1568862"/>
              <a:ext cx="2252491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You can simply impress your audience and add a unique zing and appeal to your Presentations. Easy to change colors, photos and Text. You can simply impress your audience and add a unique zing and appeal to your Presentations. You can simply impress your audience and add a unique zing and appeal to your Presentations. Easy to change colors, photos and Text.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You can simply impress your audience and add a unique zing and appeal to your Presentations. You can simply impress your audience and add a unique zing and appeal to your Presentations. 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687661" y="1203598"/>
              <a:ext cx="22524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7594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Agenda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Insert the title of your subtitle Here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27984" y="137403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01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7984" y="212053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02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7984" y="285978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03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7984" y="357986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04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8064" y="1404813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8064" y="2151315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8064" y="2890559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8064" y="3610639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z="3600" dirty="0">
                <a:solidFill>
                  <a:schemeClr val="bg1"/>
                </a:solidFill>
              </a:rPr>
              <a:t>Thank you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6FAEA90-371A-4379-AFBB-702E2A8764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PNG IMAGES</a:t>
            </a:r>
          </a:p>
        </p:txBody>
      </p:sp>
      <p:sp>
        <p:nvSpPr>
          <p:cNvPr id="40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1598655" y="871468"/>
            <a:ext cx="392362" cy="393521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1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969590" y="924367"/>
            <a:ext cx="392360" cy="28772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3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1600219" y="3142508"/>
            <a:ext cx="234850" cy="530924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 dirty="0"/>
          </a:p>
        </p:txBody>
      </p:sp>
      <p:sp>
        <p:nvSpPr>
          <p:cNvPr id="44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4203903" y="2493272"/>
            <a:ext cx="169248" cy="377049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5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964872" y="3233785"/>
            <a:ext cx="348370" cy="34837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6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2823659" y="2484233"/>
            <a:ext cx="345584" cy="340042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7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5312378" y="2452778"/>
            <a:ext cx="348370" cy="347351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8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2227721" y="891391"/>
            <a:ext cx="353675" cy="3536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9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2817866" y="891389"/>
            <a:ext cx="354146" cy="353676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0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2122048" y="3216591"/>
            <a:ext cx="384887" cy="382757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51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5293446" y="1648177"/>
            <a:ext cx="386232" cy="387188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2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3408621" y="855312"/>
            <a:ext cx="425550" cy="42583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53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4071016" y="820579"/>
            <a:ext cx="354976" cy="495296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54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2793911" y="3203072"/>
            <a:ext cx="289343" cy="409794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5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328474" y="3854241"/>
            <a:ext cx="307299" cy="584412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6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3417249" y="2411202"/>
            <a:ext cx="449073" cy="486106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7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3997900" y="1660303"/>
            <a:ext cx="289999" cy="32747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8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2239808" y="2442809"/>
            <a:ext cx="354362" cy="422889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9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284770" y="862998"/>
            <a:ext cx="448115" cy="410459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0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3415254" y="1639343"/>
            <a:ext cx="279127" cy="369393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1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4649298" y="2469944"/>
            <a:ext cx="368619" cy="36861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2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07764" y="1656036"/>
            <a:ext cx="397383" cy="336011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3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2908264" y="1647982"/>
            <a:ext cx="203471" cy="352121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4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1708666" y="1677735"/>
            <a:ext cx="368291" cy="292615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5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2380475" y="1666370"/>
            <a:ext cx="224270" cy="315343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6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1454561" y="3903857"/>
            <a:ext cx="384479" cy="485182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7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323132" y="1606080"/>
            <a:ext cx="381115" cy="387475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8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1617754" y="2478008"/>
            <a:ext cx="411510" cy="352491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9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905767" y="3866811"/>
            <a:ext cx="282411" cy="559276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70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2727383" y="3936472"/>
            <a:ext cx="419951" cy="41995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71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4635068" y="3936472"/>
            <a:ext cx="419951" cy="41995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72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3366348" y="3938776"/>
            <a:ext cx="415344" cy="41534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73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5274034" y="3933921"/>
            <a:ext cx="425054" cy="42505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74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4000708" y="3938776"/>
            <a:ext cx="415344" cy="41534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75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1008875" y="2392466"/>
            <a:ext cx="292043" cy="52357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76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315483" y="2411289"/>
            <a:ext cx="395501" cy="37022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77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2248873" y="3859714"/>
            <a:ext cx="143041" cy="573467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78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296779" y="3212416"/>
            <a:ext cx="381115" cy="38111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79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4591417" y="1667933"/>
            <a:ext cx="378475" cy="31221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80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4609622" y="906864"/>
            <a:ext cx="413882" cy="40956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81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5214217" y="906914"/>
            <a:ext cx="408433" cy="41028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82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4037207" y="3185873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3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3380925" y="3185873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4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4693488" y="3185873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5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5349769" y="3185873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6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5867074" y="856148"/>
            <a:ext cx="397601" cy="397359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87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6502431" y="889364"/>
            <a:ext cx="397359" cy="330927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8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7790504" y="878239"/>
            <a:ext cx="353180" cy="353180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9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7130919" y="887054"/>
            <a:ext cx="397359" cy="335547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90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8424496" y="1654584"/>
            <a:ext cx="384658" cy="328295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9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8471037" y="872412"/>
            <a:ext cx="291575" cy="36483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92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7141405" y="1610773"/>
            <a:ext cx="376393" cy="415916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93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7769410" y="1620030"/>
            <a:ext cx="395364" cy="397403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grpSp>
        <p:nvGrpSpPr>
          <p:cNvPr id="94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6512915" y="1610773"/>
            <a:ext cx="376393" cy="415916"/>
            <a:chOff x="4835382" y="73243"/>
            <a:chExt cx="2920830" cy="3227535"/>
          </a:xfrm>
          <a:solidFill>
            <a:schemeClr val="accent3"/>
          </a:solidFill>
        </p:grpSpPr>
        <p:sp>
          <p:nvSpPr>
            <p:cNvPr id="95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96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</p:grpSp>
      <p:sp>
        <p:nvSpPr>
          <p:cNvPr id="97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5897219" y="1633342"/>
            <a:ext cx="337313" cy="37077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98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5926136" y="2476481"/>
            <a:ext cx="279476" cy="397359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9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6525200" y="2476481"/>
            <a:ext cx="351821" cy="397359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0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8428838" y="2489598"/>
            <a:ext cx="375974" cy="368630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0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7780465" y="2517874"/>
            <a:ext cx="373253" cy="314575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0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7142972" y="2490171"/>
            <a:ext cx="373253" cy="369979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03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7268641" y="3264717"/>
            <a:ext cx="121917" cy="476831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04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6517880" y="3304452"/>
            <a:ext cx="366464" cy="397359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05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7777381" y="3396859"/>
            <a:ext cx="379424" cy="21254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06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8465241" y="3351715"/>
            <a:ext cx="303165" cy="302837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07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5901935" y="3304452"/>
            <a:ext cx="327881" cy="397359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08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6506386" y="4024293"/>
            <a:ext cx="389449" cy="389449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09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5871130" y="4024293"/>
            <a:ext cx="389492" cy="389449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10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7772368" y="4024293"/>
            <a:ext cx="389449" cy="389449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11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7134876" y="4024293"/>
            <a:ext cx="389449" cy="389449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12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8421407" y="4016382"/>
            <a:ext cx="390836" cy="397359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1795348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6FAEA90-371A-4379-AFBB-702E2A8764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PNG IMAGES</a:t>
            </a:r>
          </a:p>
        </p:txBody>
      </p:sp>
      <p:sp>
        <p:nvSpPr>
          <p:cNvPr id="3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6250360" y="1012109"/>
            <a:ext cx="464330" cy="346977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7537825" y="1083834"/>
            <a:ext cx="397359" cy="203528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6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6924980" y="1003945"/>
            <a:ext cx="364990" cy="363305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7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8215155" y="1043463"/>
            <a:ext cx="213518" cy="284272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grpSp>
        <p:nvGrpSpPr>
          <p:cNvPr id="8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6360373" y="1750822"/>
            <a:ext cx="244301" cy="397359"/>
            <a:chOff x="2071598" y="2060848"/>
            <a:chExt cx="1917605" cy="3137144"/>
          </a:xfrm>
          <a:solidFill>
            <a:schemeClr val="accent3"/>
          </a:solidFill>
        </p:grpSpPr>
        <p:sp>
          <p:nvSpPr>
            <p:cNvPr id="9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0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1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2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</p:grpSp>
      <p:sp>
        <p:nvSpPr>
          <p:cNvPr id="13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7043764" y="1750822"/>
            <a:ext cx="127421" cy="397359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4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7530488" y="1750822"/>
            <a:ext cx="412034" cy="397359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5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8123234" y="1750822"/>
            <a:ext cx="397359" cy="3973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6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6309047" y="2621378"/>
            <a:ext cx="346953" cy="369105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7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8197042" y="2607251"/>
            <a:ext cx="249743" cy="397359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8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6908794" y="2607251"/>
            <a:ext cx="397359" cy="3973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9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7538095" y="2607251"/>
            <a:ext cx="396818" cy="397359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0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6362485" y="3423480"/>
            <a:ext cx="240079" cy="390638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2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8125998" y="3454063"/>
            <a:ext cx="391831" cy="39243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6911805" y="4150165"/>
            <a:ext cx="406175" cy="382520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23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6908794" y="3532831"/>
            <a:ext cx="397359" cy="202144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4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7552370" y="3435222"/>
            <a:ext cx="368271" cy="397359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5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6299330" y="4174519"/>
            <a:ext cx="366387" cy="36999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26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8146488" y="4147152"/>
            <a:ext cx="408255" cy="397359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7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7599150" y="4147952"/>
            <a:ext cx="319660" cy="40305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8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3277147" y="3318722"/>
            <a:ext cx="165527" cy="515483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3699851" y="3378238"/>
            <a:ext cx="397100" cy="39645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0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642677" y="2586821"/>
            <a:ext cx="333112" cy="397157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1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4479547" y="2567453"/>
            <a:ext cx="364662" cy="43588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32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4951901" y="3421712"/>
            <a:ext cx="383494" cy="309508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3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5062400" y="2592459"/>
            <a:ext cx="385879" cy="38587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4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5621859" y="4100621"/>
            <a:ext cx="402320" cy="429973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5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5602900" y="1841656"/>
            <a:ext cx="440235" cy="322623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6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4463760" y="4101686"/>
            <a:ext cx="422493" cy="427846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37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5015365" y="1026797"/>
            <a:ext cx="434900" cy="36936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8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557922" y="3360638"/>
            <a:ext cx="431652" cy="43165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39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3947965" y="2591497"/>
            <a:ext cx="313393" cy="387803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0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1246751" y="3392729"/>
            <a:ext cx="439602" cy="36747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1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3610538" y="1022602"/>
            <a:ext cx="453986" cy="34872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2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4316419" y="997802"/>
            <a:ext cx="461562" cy="3983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3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5716676" y="965108"/>
            <a:ext cx="212685" cy="46371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4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1943531" y="3424792"/>
            <a:ext cx="461562" cy="30334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5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1226000" y="2674060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6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1906491" y="2674060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7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2586983" y="2674060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8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3267473" y="2674060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9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5666466" y="2628844"/>
            <a:ext cx="313106" cy="313107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0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1703399" y="1769519"/>
            <a:ext cx="463131" cy="466901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51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2423283" y="1769123"/>
            <a:ext cx="363695" cy="467691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2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2950434" y="992862"/>
            <a:ext cx="408206" cy="408206"/>
          </a:xfrm>
          <a:prstGeom prst="hear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3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5099666" y="4124856"/>
            <a:ext cx="308780" cy="381506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4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554943" y="4166029"/>
            <a:ext cx="508577" cy="299157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5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3871969" y="4124637"/>
            <a:ext cx="378379" cy="381941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6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1845576" y="4148398"/>
            <a:ext cx="518912" cy="334419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7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2577901" y="4101078"/>
            <a:ext cx="434905" cy="429062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8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1276933" y="4135202"/>
            <a:ext cx="355230" cy="36081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9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3226219" y="4098161"/>
            <a:ext cx="432337" cy="434894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60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714993" y="948764"/>
            <a:ext cx="188477" cy="49640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61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1155366" y="946472"/>
            <a:ext cx="234852" cy="50098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62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1642116" y="1015998"/>
            <a:ext cx="380746" cy="391286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63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2299498" y="987450"/>
            <a:ext cx="399039" cy="407818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64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3043729" y="1814480"/>
            <a:ext cx="380970" cy="37697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65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1184544" y="1813637"/>
            <a:ext cx="262105" cy="378663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66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3681450" y="1813637"/>
            <a:ext cx="341969" cy="378663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67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4971400" y="1810853"/>
            <a:ext cx="374748" cy="38423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68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5592572" y="3420372"/>
            <a:ext cx="460894" cy="31218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69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690671" y="1712455"/>
            <a:ext cx="237122" cy="581029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70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4280171" y="1831216"/>
            <a:ext cx="434480" cy="343507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71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2662272" y="3396120"/>
            <a:ext cx="357698" cy="36068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72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4354127" y="3371592"/>
            <a:ext cx="340596" cy="409743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2893449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Our Services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/>
        </p:nvSpPr>
        <p:spPr>
          <a:xfrm>
            <a:off x="4939193" y="2006736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Oval 4"/>
          <p:cNvSpPr/>
          <p:nvPr/>
        </p:nvSpPr>
        <p:spPr>
          <a:xfrm>
            <a:off x="762905" y="2006736"/>
            <a:ext cx="693414" cy="6934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Oval 5"/>
          <p:cNvSpPr/>
          <p:nvPr/>
        </p:nvSpPr>
        <p:spPr>
          <a:xfrm>
            <a:off x="783257" y="3643676"/>
            <a:ext cx="693414" cy="6934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4939193" y="3643676"/>
            <a:ext cx="693414" cy="69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522850" y="1799445"/>
            <a:ext cx="2932815" cy="1107996"/>
            <a:chOff x="1448989" y="1595280"/>
            <a:chExt cx="3030085" cy="1107996"/>
          </a:xfrm>
        </p:grpSpPr>
        <p:sp>
          <p:nvSpPr>
            <p:cNvPr id="13" name="TextBox 12"/>
            <p:cNvSpPr txBox="1"/>
            <p:nvPr/>
          </p:nvSpPr>
          <p:spPr>
            <a:xfrm>
              <a:off x="1454023" y="1872279"/>
              <a:ext cx="3023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48989" y="1595280"/>
              <a:ext cx="30300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572569" y="3436385"/>
            <a:ext cx="2932815" cy="1107996"/>
            <a:chOff x="1448989" y="1595280"/>
            <a:chExt cx="3030085" cy="1107996"/>
          </a:xfrm>
        </p:grpSpPr>
        <p:sp>
          <p:nvSpPr>
            <p:cNvPr id="16" name="TextBox 15"/>
            <p:cNvSpPr txBox="1"/>
            <p:nvPr/>
          </p:nvSpPr>
          <p:spPr>
            <a:xfrm>
              <a:off x="1454023" y="1872279"/>
              <a:ext cx="3023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48989" y="1595280"/>
              <a:ext cx="30300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746417" y="1797901"/>
            <a:ext cx="2932815" cy="1107996"/>
            <a:chOff x="1448989" y="1595280"/>
            <a:chExt cx="3030085" cy="1107996"/>
          </a:xfrm>
        </p:grpSpPr>
        <p:sp>
          <p:nvSpPr>
            <p:cNvPr id="19" name="TextBox 18"/>
            <p:cNvSpPr txBox="1"/>
            <p:nvPr/>
          </p:nvSpPr>
          <p:spPr>
            <a:xfrm>
              <a:off x="1454023" y="1872279"/>
              <a:ext cx="3023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48989" y="1595280"/>
              <a:ext cx="30300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796136" y="3434841"/>
            <a:ext cx="2932815" cy="1107996"/>
            <a:chOff x="1448989" y="1595280"/>
            <a:chExt cx="3030085" cy="1107996"/>
          </a:xfrm>
        </p:grpSpPr>
        <p:sp>
          <p:nvSpPr>
            <p:cNvPr id="22" name="TextBox 21"/>
            <p:cNvSpPr txBox="1"/>
            <p:nvPr/>
          </p:nvSpPr>
          <p:spPr>
            <a:xfrm>
              <a:off x="1454023" y="1872279"/>
              <a:ext cx="3023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48989" y="1595280"/>
              <a:ext cx="30300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4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054334" y="3756932"/>
            <a:ext cx="463131" cy="466901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25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955779" y="3816197"/>
            <a:ext cx="348370" cy="34837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2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32124" y="2074900"/>
            <a:ext cx="354976" cy="495296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5088148" y="2137435"/>
            <a:ext cx="395501" cy="37022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Insert the title of your subtitle Here</a:t>
            </a:r>
          </a:p>
        </p:txBody>
      </p:sp>
      <p:pic>
        <p:nvPicPr>
          <p:cNvPr id="27" name="Picture Placeholder 26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4" r="18634"/>
          <a:stretch>
            <a:fillRect/>
          </a:stretch>
        </p:blipFill>
        <p:spPr/>
      </p:pic>
      <p:pic>
        <p:nvPicPr>
          <p:cNvPr id="26" name="Picture Placeholder 25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4" r="18634"/>
          <a:stretch>
            <a:fillRect/>
          </a:stretch>
        </p:blipFill>
        <p:spPr/>
      </p:pic>
      <p:pic>
        <p:nvPicPr>
          <p:cNvPr id="25" name="Picture Placeholder 24"/>
          <p:cNvPicPr>
            <a:picLocks noGrp="1" noChangeAspect="1"/>
          </p:cNvPicPr>
          <p:nvPr>
            <p:ph type="pic" sz="quarter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4" r="18634"/>
          <a:stretch>
            <a:fillRect/>
          </a:stretch>
        </p:blipFill>
        <p:spPr/>
      </p:pic>
      <p:grpSp>
        <p:nvGrpSpPr>
          <p:cNvPr id="7" name="Group 6"/>
          <p:cNvGrpSpPr/>
          <p:nvPr/>
        </p:nvGrpSpPr>
        <p:grpSpPr>
          <a:xfrm>
            <a:off x="1187624" y="3365660"/>
            <a:ext cx="1656184" cy="1366330"/>
            <a:chOff x="251520" y="3350185"/>
            <a:chExt cx="1656184" cy="1366330"/>
          </a:xfrm>
        </p:grpSpPr>
        <p:grpSp>
          <p:nvGrpSpPr>
            <p:cNvPr id="8" name="Group 7"/>
            <p:cNvGrpSpPr/>
            <p:nvPr/>
          </p:nvGrpSpPr>
          <p:grpSpPr>
            <a:xfrm>
              <a:off x="251520" y="3350185"/>
              <a:ext cx="1656184" cy="511791"/>
              <a:chOff x="3779911" y="3327771"/>
              <a:chExt cx="1584178" cy="511791"/>
            </a:xfrm>
            <a:noFill/>
          </p:grpSpPr>
          <p:sp>
            <p:nvSpPr>
              <p:cNvPr id="10" name="Text Placeholder 17"/>
              <p:cNvSpPr txBox="1">
                <a:spLocks/>
              </p:cNvSpPr>
              <p:nvPr/>
            </p:nvSpPr>
            <p:spPr>
              <a:xfrm>
                <a:off x="3779911" y="3327771"/>
                <a:ext cx="1584177" cy="246087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John K.</a:t>
                </a:r>
              </a:p>
            </p:txBody>
          </p:sp>
          <p:sp>
            <p:nvSpPr>
              <p:cNvPr id="11" name="Text Placeholder 18"/>
              <p:cNvSpPr txBox="1">
                <a:spLocks/>
              </p:cNvSpPr>
              <p:nvPr/>
            </p:nvSpPr>
            <p:spPr>
              <a:xfrm>
                <a:off x="3779912" y="3589982"/>
                <a:ext cx="1584177" cy="249580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Designer</a:t>
                </a: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251520" y="3885518"/>
              <a:ext cx="16561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995936" y="3365660"/>
            <a:ext cx="1656184" cy="1366330"/>
            <a:chOff x="251520" y="3350185"/>
            <a:chExt cx="1656184" cy="1366330"/>
          </a:xfrm>
        </p:grpSpPr>
        <p:grpSp>
          <p:nvGrpSpPr>
            <p:cNvPr id="13" name="Group 12"/>
            <p:cNvGrpSpPr/>
            <p:nvPr/>
          </p:nvGrpSpPr>
          <p:grpSpPr>
            <a:xfrm>
              <a:off x="251520" y="3350185"/>
              <a:ext cx="1656184" cy="511791"/>
              <a:chOff x="3779911" y="3327771"/>
              <a:chExt cx="1584178" cy="511791"/>
            </a:xfrm>
            <a:noFill/>
          </p:grpSpPr>
          <p:sp>
            <p:nvSpPr>
              <p:cNvPr id="15" name="Text Placeholder 17"/>
              <p:cNvSpPr txBox="1">
                <a:spLocks/>
              </p:cNvSpPr>
              <p:nvPr/>
            </p:nvSpPr>
            <p:spPr>
              <a:xfrm>
                <a:off x="3779911" y="3327771"/>
                <a:ext cx="1584177" cy="246087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John K.</a:t>
                </a:r>
              </a:p>
            </p:txBody>
          </p:sp>
          <p:sp>
            <p:nvSpPr>
              <p:cNvPr id="16" name="Text Placeholder 18"/>
              <p:cNvSpPr txBox="1">
                <a:spLocks/>
              </p:cNvSpPr>
              <p:nvPr/>
            </p:nvSpPr>
            <p:spPr>
              <a:xfrm>
                <a:off x="3779912" y="3589982"/>
                <a:ext cx="1584177" cy="249580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Designer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51520" y="3885518"/>
              <a:ext cx="16561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660232" y="3365660"/>
            <a:ext cx="1656184" cy="1366330"/>
            <a:chOff x="251520" y="3350185"/>
            <a:chExt cx="1656184" cy="1366330"/>
          </a:xfrm>
        </p:grpSpPr>
        <p:grpSp>
          <p:nvGrpSpPr>
            <p:cNvPr id="18" name="Group 17"/>
            <p:cNvGrpSpPr/>
            <p:nvPr/>
          </p:nvGrpSpPr>
          <p:grpSpPr>
            <a:xfrm>
              <a:off x="251520" y="3350185"/>
              <a:ext cx="1656184" cy="511791"/>
              <a:chOff x="3779911" y="3327771"/>
              <a:chExt cx="1584178" cy="511791"/>
            </a:xfrm>
            <a:noFill/>
          </p:grpSpPr>
          <p:sp>
            <p:nvSpPr>
              <p:cNvPr id="20" name="Text Placeholder 17"/>
              <p:cNvSpPr txBox="1">
                <a:spLocks/>
              </p:cNvSpPr>
              <p:nvPr/>
            </p:nvSpPr>
            <p:spPr>
              <a:xfrm>
                <a:off x="3779911" y="3327771"/>
                <a:ext cx="1584177" cy="246087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John K.</a:t>
                </a:r>
              </a:p>
            </p:txBody>
          </p:sp>
          <p:sp>
            <p:nvSpPr>
              <p:cNvPr id="21" name="Text Placeholder 18"/>
              <p:cNvSpPr txBox="1">
                <a:spLocks/>
              </p:cNvSpPr>
              <p:nvPr/>
            </p:nvSpPr>
            <p:spPr>
              <a:xfrm>
                <a:off x="3779912" y="3589982"/>
                <a:ext cx="1584177" cy="249580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Designer</a:t>
                </a: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251520" y="3885518"/>
              <a:ext cx="16561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4013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76896" y="3155313"/>
            <a:ext cx="1871759" cy="1504669"/>
            <a:chOff x="1343487" y="1612564"/>
            <a:chExt cx="2361875" cy="1504669"/>
          </a:xfrm>
        </p:grpSpPr>
        <p:sp>
          <p:nvSpPr>
            <p:cNvPr id="9" name="TextBox 8"/>
            <p:cNvSpPr txBox="1"/>
            <p:nvPr/>
          </p:nvSpPr>
          <p:spPr>
            <a:xfrm>
              <a:off x="1343487" y="1916904"/>
              <a:ext cx="23618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43487" y="1612564"/>
              <a:ext cx="23618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615593" y="3155313"/>
            <a:ext cx="1871759" cy="1504669"/>
            <a:chOff x="1343487" y="1612564"/>
            <a:chExt cx="2361875" cy="1504669"/>
          </a:xfrm>
        </p:grpSpPr>
        <p:sp>
          <p:nvSpPr>
            <p:cNvPr id="12" name="TextBox 11"/>
            <p:cNvSpPr txBox="1"/>
            <p:nvPr/>
          </p:nvSpPr>
          <p:spPr>
            <a:xfrm>
              <a:off x="1343487" y="1916904"/>
              <a:ext cx="23618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43487" y="1612564"/>
              <a:ext cx="23618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654290" y="3155313"/>
            <a:ext cx="1871759" cy="1504669"/>
            <a:chOff x="1343487" y="1612564"/>
            <a:chExt cx="2361875" cy="1504669"/>
          </a:xfrm>
        </p:grpSpPr>
        <p:sp>
          <p:nvSpPr>
            <p:cNvPr id="15" name="TextBox 14"/>
            <p:cNvSpPr txBox="1"/>
            <p:nvPr/>
          </p:nvSpPr>
          <p:spPr>
            <a:xfrm>
              <a:off x="1343487" y="1916904"/>
              <a:ext cx="23618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43487" y="1612564"/>
              <a:ext cx="23618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692988" y="3155313"/>
            <a:ext cx="1871759" cy="1504669"/>
            <a:chOff x="1343487" y="1612564"/>
            <a:chExt cx="2361875" cy="1504669"/>
          </a:xfrm>
        </p:grpSpPr>
        <p:sp>
          <p:nvSpPr>
            <p:cNvPr id="18" name="TextBox 17"/>
            <p:cNvSpPr txBox="1"/>
            <p:nvPr/>
          </p:nvSpPr>
          <p:spPr>
            <a:xfrm>
              <a:off x="1343487" y="1916904"/>
              <a:ext cx="23618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43487" y="1612564"/>
              <a:ext cx="23618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Oval 23"/>
          <p:cNvSpPr/>
          <p:nvPr/>
        </p:nvSpPr>
        <p:spPr>
          <a:xfrm>
            <a:off x="985097" y="1871609"/>
            <a:ext cx="1034093" cy="1034092"/>
          </a:xfrm>
          <a:prstGeom prst="ellipse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3098662509"/>
              </p:ext>
            </p:extLst>
          </p:nvPr>
        </p:nvGraphicFramePr>
        <p:xfrm>
          <a:off x="675739" y="1571753"/>
          <a:ext cx="1674072" cy="1648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Oval 25"/>
          <p:cNvSpPr/>
          <p:nvPr/>
        </p:nvSpPr>
        <p:spPr>
          <a:xfrm>
            <a:off x="3020250" y="1871609"/>
            <a:ext cx="1034093" cy="1034092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Oval 26"/>
          <p:cNvSpPr/>
          <p:nvPr/>
        </p:nvSpPr>
        <p:spPr>
          <a:xfrm>
            <a:off x="5055403" y="1871609"/>
            <a:ext cx="1034093" cy="1034092"/>
          </a:xfrm>
          <a:prstGeom prst="ellipse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Oval 27"/>
          <p:cNvSpPr/>
          <p:nvPr/>
        </p:nvSpPr>
        <p:spPr>
          <a:xfrm>
            <a:off x="7090556" y="1871609"/>
            <a:ext cx="1034093" cy="1034092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9" name="Chart 5">
            <a:extLst>
              <a:ext uri="{FF2B5EF4-FFF2-40B4-BE49-F238E27FC236}">
                <a16:creationId xmlns:a16="http://schemas.microsoft.com/office/drawing/2014/main" id="{F1E298B6-E3A4-4EAD-9C50-479CF2B125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8511228"/>
              </p:ext>
            </p:extLst>
          </p:nvPr>
        </p:nvGraphicFramePr>
        <p:xfrm>
          <a:off x="2714436" y="1571753"/>
          <a:ext cx="1674072" cy="1648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Chart 5">
            <a:extLst>
              <a:ext uri="{FF2B5EF4-FFF2-40B4-BE49-F238E27FC236}">
                <a16:creationId xmlns:a16="http://schemas.microsoft.com/office/drawing/2014/main" id="{C1954020-B882-4623-86E1-A6901B80EE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7288740"/>
              </p:ext>
            </p:extLst>
          </p:nvPr>
        </p:nvGraphicFramePr>
        <p:xfrm>
          <a:off x="4753133" y="1571753"/>
          <a:ext cx="1674072" cy="1648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1" name="Chart 5">
            <a:extLst>
              <a:ext uri="{FF2B5EF4-FFF2-40B4-BE49-F238E27FC236}">
                <a16:creationId xmlns:a16="http://schemas.microsoft.com/office/drawing/2014/main" id="{A4F75984-4FDA-4835-814B-999BC92F61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9038691"/>
              </p:ext>
            </p:extLst>
          </p:nvPr>
        </p:nvGraphicFramePr>
        <p:xfrm>
          <a:off x="6791831" y="1571753"/>
          <a:ext cx="1674072" cy="1648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4839606" y="2002291"/>
            <a:ext cx="86663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35%</a:t>
            </a:r>
            <a:endParaRPr lang="ko-KR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77937" y="2002291"/>
            <a:ext cx="86663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70%</a:t>
            </a:r>
            <a:endParaRPr lang="ko-KR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2946" y="2002291"/>
            <a:ext cx="86663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60%</a:t>
            </a:r>
            <a:endParaRPr lang="ko-KR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01276" y="2002291"/>
            <a:ext cx="86663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80%</a:t>
            </a:r>
            <a:endParaRPr lang="ko-KR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27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665419" y="1962568"/>
            <a:ext cx="1754115" cy="2016223"/>
            <a:chOff x="3665419" y="1707654"/>
            <a:chExt cx="1754115" cy="2016223"/>
          </a:xfrm>
        </p:grpSpPr>
        <p:sp>
          <p:nvSpPr>
            <p:cNvPr id="3" name="Isosceles Triangle 2"/>
            <p:cNvSpPr/>
            <p:nvPr/>
          </p:nvSpPr>
          <p:spPr>
            <a:xfrm>
              <a:off x="3665419" y="1707654"/>
              <a:ext cx="1754115" cy="1512168"/>
            </a:xfrm>
            <a:prstGeom prst="triangl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" name="Isosceles Triangle 3"/>
            <p:cNvSpPr/>
            <p:nvPr/>
          </p:nvSpPr>
          <p:spPr>
            <a:xfrm rot="10800000">
              <a:off x="3665419" y="2211709"/>
              <a:ext cx="1754115" cy="1512168"/>
            </a:xfrm>
            <a:prstGeom prst="triangl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021608" y="4012648"/>
            <a:ext cx="3024336" cy="863358"/>
            <a:chOff x="803640" y="3362835"/>
            <a:chExt cx="2059657" cy="863358"/>
          </a:xfrm>
        </p:grpSpPr>
        <p:sp>
          <p:nvSpPr>
            <p:cNvPr id="6" name="TextBox 5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643554" y="2034357"/>
            <a:ext cx="3024336" cy="863358"/>
            <a:chOff x="803640" y="3362835"/>
            <a:chExt cx="2059657" cy="863358"/>
          </a:xfrm>
        </p:grpSpPr>
        <p:sp>
          <p:nvSpPr>
            <p:cNvPr id="9" name="TextBox 8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643554" y="3023502"/>
            <a:ext cx="3024336" cy="863358"/>
            <a:chOff x="803640" y="3362835"/>
            <a:chExt cx="2059657" cy="863358"/>
          </a:xfrm>
        </p:grpSpPr>
        <p:sp>
          <p:nvSpPr>
            <p:cNvPr id="12" name="TextBox 11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021608" y="1099210"/>
            <a:ext cx="3024336" cy="863358"/>
            <a:chOff x="803640" y="3362835"/>
            <a:chExt cx="2059657" cy="863358"/>
          </a:xfrm>
        </p:grpSpPr>
        <p:sp>
          <p:nvSpPr>
            <p:cNvPr id="15" name="TextBox 14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95536" y="2034944"/>
            <a:ext cx="3024336" cy="863358"/>
            <a:chOff x="803640" y="3362835"/>
            <a:chExt cx="2059657" cy="863358"/>
          </a:xfrm>
        </p:grpSpPr>
        <p:sp>
          <p:nvSpPr>
            <p:cNvPr id="18" name="TextBox 17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95536" y="3024089"/>
            <a:ext cx="3024336" cy="863358"/>
            <a:chOff x="803640" y="3362835"/>
            <a:chExt cx="2059657" cy="863358"/>
          </a:xfrm>
        </p:grpSpPr>
        <p:sp>
          <p:nvSpPr>
            <p:cNvPr id="21" name="TextBox 20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Text Placeholder 2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8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4251038" y="2653163"/>
            <a:ext cx="565475" cy="638667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3407202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11560" y="3917721"/>
            <a:ext cx="489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</a:t>
            </a:r>
          </a:p>
        </p:txBody>
      </p:sp>
      <p:pic>
        <p:nvPicPr>
          <p:cNvPr id="3074" name="Picture 2" descr="C:\Users\RadEngGroup\Downloads\kisspng-the-arts-creativity-verxel-culture-5aff48daedacc9.48989434152667977097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39141"/>
            <a:ext cx="3794243" cy="379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1131590"/>
            <a:ext cx="3588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</a:t>
            </a:r>
            <a:r>
              <a:rPr lang="en-US" altLang="ko-KR" sz="2800" b="1" dirty="0">
                <a:solidFill>
                  <a:srgbClr val="FFC000"/>
                </a:solidFill>
                <a:cs typeface="Arial" pitchFamily="34" charset="0"/>
              </a:rPr>
              <a:t>PowerPoint</a:t>
            </a:r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7" y="3003798"/>
            <a:ext cx="25202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3228" y="2151896"/>
            <a:ext cx="24818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40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 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6176" y="1162362"/>
            <a:ext cx="26642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3369135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2" r="16612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5868144" y="1162362"/>
            <a:ext cx="29523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You can simply impress your audience and add a unique zing and appeal to your Presentations. 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04048" y="208255"/>
            <a:ext cx="3588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</a:t>
            </a:r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PowerPoint 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41297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2900</TotalTime>
  <Words>1787</Words>
  <Application>Microsoft Office PowerPoint</Application>
  <PresentationFormat>On-screen Show (16:9)</PresentationFormat>
  <Paragraphs>154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L J</cp:lastModifiedBy>
  <cp:revision>128</cp:revision>
  <dcterms:created xsi:type="dcterms:W3CDTF">2016-12-05T23:26:54Z</dcterms:created>
  <dcterms:modified xsi:type="dcterms:W3CDTF">2020-03-06T10:44:21Z</dcterms:modified>
</cp:coreProperties>
</file>