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302" r:id="rId4"/>
    <p:sldId id="264" r:id="rId5"/>
    <p:sldId id="261" r:id="rId6"/>
    <p:sldId id="265" r:id="rId7"/>
    <p:sldId id="288" r:id="rId8"/>
    <p:sldId id="269" r:id="rId9"/>
    <p:sldId id="273" r:id="rId10"/>
    <p:sldId id="303" r:id="rId11"/>
    <p:sldId id="278" r:id="rId12"/>
    <p:sldId id="281" r:id="rId13"/>
    <p:sldId id="293" r:id="rId14"/>
    <p:sldId id="304" r:id="rId15"/>
    <p:sldId id="271" r:id="rId16"/>
    <p:sldId id="295" r:id="rId17"/>
    <p:sldId id="280" r:id="rId18"/>
    <p:sldId id="305" r:id="rId19"/>
    <p:sldId id="272" r:id="rId20"/>
    <p:sldId id="289" r:id="rId21"/>
    <p:sldId id="266" r:id="rId22"/>
    <p:sldId id="262" r:id="rId23"/>
    <p:sldId id="299" r:id="rId24"/>
    <p:sldId id="300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2A40D"/>
    <a:srgbClr val="08D3E8"/>
    <a:srgbClr val="009966"/>
    <a:srgbClr val="32A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628" autoAdjust="0"/>
  </p:normalViewPr>
  <p:slideViewPr>
    <p:cSldViewPr>
      <p:cViewPr varScale="1">
        <p:scale>
          <a:sx n="145" d="100"/>
          <a:sy n="145" d="100"/>
        </p:scale>
        <p:origin x="720" y="120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683568" y="555526"/>
            <a:ext cx="7848872" cy="4032448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 67"/>
          <p:cNvSpPr/>
          <p:nvPr userDrawn="1"/>
        </p:nvSpPr>
        <p:spPr>
          <a:xfrm>
            <a:off x="0" y="1974712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 userDrawn="1"/>
        </p:nvSpPr>
        <p:spPr>
          <a:xfrm>
            <a:off x="0" y="2139702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 userDrawn="1"/>
        </p:nvSpPr>
        <p:spPr>
          <a:xfrm>
            <a:off x="0" y="2286665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 userDrawn="1"/>
        </p:nvSpPr>
        <p:spPr>
          <a:xfrm>
            <a:off x="-1" y="2451655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 userDrawn="1"/>
        </p:nvSpPr>
        <p:spPr>
          <a:xfrm>
            <a:off x="819" y="259675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 userDrawn="1"/>
        </p:nvSpPr>
        <p:spPr>
          <a:xfrm>
            <a:off x="2779" y="274401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 userDrawn="1"/>
        </p:nvSpPr>
        <p:spPr>
          <a:xfrm>
            <a:off x="2779" y="290900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 userDrawn="1"/>
        </p:nvSpPr>
        <p:spPr>
          <a:xfrm>
            <a:off x="0" y="307399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 userDrawn="1"/>
        </p:nvSpPr>
        <p:spPr>
          <a:xfrm>
            <a:off x="5856163" y="1962122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 userDrawn="1"/>
        </p:nvSpPr>
        <p:spPr>
          <a:xfrm>
            <a:off x="5856163" y="2127112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 userDrawn="1"/>
        </p:nvSpPr>
        <p:spPr>
          <a:xfrm>
            <a:off x="5856163" y="2274075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 userDrawn="1"/>
        </p:nvSpPr>
        <p:spPr>
          <a:xfrm>
            <a:off x="5856162" y="2439065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 userDrawn="1"/>
        </p:nvSpPr>
        <p:spPr>
          <a:xfrm>
            <a:off x="5856982" y="258416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 userDrawn="1"/>
        </p:nvSpPr>
        <p:spPr>
          <a:xfrm>
            <a:off x="5858942" y="273142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 userDrawn="1"/>
        </p:nvSpPr>
        <p:spPr>
          <a:xfrm>
            <a:off x="5858942" y="289641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 userDrawn="1"/>
        </p:nvSpPr>
        <p:spPr>
          <a:xfrm>
            <a:off x="5856163" y="3061404"/>
            <a:ext cx="3287837" cy="164990"/>
          </a:xfrm>
          <a:custGeom>
            <a:avLst/>
            <a:gdLst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54 h 178631"/>
              <a:gd name="connsiteX1" fmla="*/ 69057 w 1646860"/>
              <a:gd name="connsiteY1" fmla="*/ 4797 h 178631"/>
              <a:gd name="connsiteX2" fmla="*/ 150019 w 1646860"/>
              <a:gd name="connsiteY2" fmla="*/ 173866 h 178631"/>
              <a:gd name="connsiteX3" fmla="*/ 240507 w 1646860"/>
              <a:gd name="connsiteY3" fmla="*/ 35 h 178631"/>
              <a:gd name="connsiteX4" fmla="*/ 352425 w 1646860"/>
              <a:gd name="connsiteY4" fmla="*/ 157197 h 178631"/>
              <a:gd name="connsiteX5" fmla="*/ 440532 w 1646860"/>
              <a:gd name="connsiteY5" fmla="*/ 35 h 178631"/>
              <a:gd name="connsiteX6" fmla="*/ 531019 w 1646860"/>
              <a:gd name="connsiteY6" fmla="*/ 157197 h 178631"/>
              <a:gd name="connsiteX7" fmla="*/ 609600 w 1646860"/>
              <a:gd name="connsiteY7" fmla="*/ 11941 h 178631"/>
              <a:gd name="connsiteX8" fmla="*/ 697707 w 1646860"/>
              <a:gd name="connsiteY8" fmla="*/ 178629 h 178631"/>
              <a:gd name="connsiteX9" fmla="*/ 785813 w 1646860"/>
              <a:gd name="connsiteY9" fmla="*/ 16704 h 178631"/>
              <a:gd name="connsiteX10" fmla="*/ 916782 w 1646860"/>
              <a:gd name="connsiteY10" fmla="*/ 161960 h 178631"/>
              <a:gd name="connsiteX11" fmla="*/ 1009650 w 1646860"/>
              <a:gd name="connsiteY11" fmla="*/ 30991 h 178631"/>
              <a:gd name="connsiteX12" fmla="*/ 1126332 w 1646860"/>
              <a:gd name="connsiteY12" fmla="*/ 159579 h 178631"/>
              <a:gd name="connsiteX13" fmla="*/ 1238250 w 1646860"/>
              <a:gd name="connsiteY13" fmla="*/ 23847 h 178631"/>
              <a:gd name="connsiteX14" fmla="*/ 1352550 w 1646860"/>
              <a:gd name="connsiteY14" fmla="*/ 154816 h 178631"/>
              <a:gd name="connsiteX15" fmla="*/ 1447800 w 1646860"/>
              <a:gd name="connsiteY15" fmla="*/ 30991 h 178631"/>
              <a:gd name="connsiteX16" fmla="*/ 1562100 w 1646860"/>
              <a:gd name="connsiteY16" fmla="*/ 166722 h 178631"/>
              <a:gd name="connsiteX17" fmla="*/ 1638300 w 1646860"/>
              <a:gd name="connsiteY17" fmla="*/ 30991 h 178631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40507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20 h 178597"/>
              <a:gd name="connsiteX1" fmla="*/ 69057 w 1646860"/>
              <a:gd name="connsiteY1" fmla="*/ 4763 h 178597"/>
              <a:gd name="connsiteX2" fmla="*/ 150019 w 1646860"/>
              <a:gd name="connsiteY2" fmla="*/ 173832 h 178597"/>
              <a:gd name="connsiteX3" fmla="*/ 250032 w 1646860"/>
              <a:gd name="connsiteY3" fmla="*/ 1 h 178597"/>
              <a:gd name="connsiteX4" fmla="*/ 352425 w 1646860"/>
              <a:gd name="connsiteY4" fmla="*/ 157163 h 178597"/>
              <a:gd name="connsiteX5" fmla="*/ 440532 w 1646860"/>
              <a:gd name="connsiteY5" fmla="*/ 1 h 178597"/>
              <a:gd name="connsiteX6" fmla="*/ 531019 w 1646860"/>
              <a:gd name="connsiteY6" fmla="*/ 157163 h 178597"/>
              <a:gd name="connsiteX7" fmla="*/ 609600 w 1646860"/>
              <a:gd name="connsiteY7" fmla="*/ 11907 h 178597"/>
              <a:gd name="connsiteX8" fmla="*/ 697707 w 1646860"/>
              <a:gd name="connsiteY8" fmla="*/ 178595 h 178597"/>
              <a:gd name="connsiteX9" fmla="*/ 785813 w 1646860"/>
              <a:gd name="connsiteY9" fmla="*/ 16670 h 178597"/>
              <a:gd name="connsiteX10" fmla="*/ 916782 w 1646860"/>
              <a:gd name="connsiteY10" fmla="*/ 161926 h 178597"/>
              <a:gd name="connsiteX11" fmla="*/ 1009650 w 1646860"/>
              <a:gd name="connsiteY11" fmla="*/ 30957 h 178597"/>
              <a:gd name="connsiteX12" fmla="*/ 1126332 w 1646860"/>
              <a:gd name="connsiteY12" fmla="*/ 159545 h 178597"/>
              <a:gd name="connsiteX13" fmla="*/ 1238250 w 1646860"/>
              <a:gd name="connsiteY13" fmla="*/ 23813 h 178597"/>
              <a:gd name="connsiteX14" fmla="*/ 1352550 w 1646860"/>
              <a:gd name="connsiteY14" fmla="*/ 154782 h 178597"/>
              <a:gd name="connsiteX15" fmla="*/ 1447800 w 1646860"/>
              <a:gd name="connsiteY15" fmla="*/ 30957 h 178597"/>
              <a:gd name="connsiteX16" fmla="*/ 1562100 w 1646860"/>
              <a:gd name="connsiteY16" fmla="*/ 166688 h 178597"/>
              <a:gd name="connsiteX17" fmla="*/ 1638300 w 1646860"/>
              <a:gd name="connsiteY17" fmla="*/ 30957 h 178597"/>
              <a:gd name="connsiteX0" fmla="*/ 0 w 1646860"/>
              <a:gd name="connsiteY0" fmla="*/ 111955 h 178632"/>
              <a:gd name="connsiteX1" fmla="*/ 69057 w 1646860"/>
              <a:gd name="connsiteY1" fmla="*/ 4798 h 178632"/>
              <a:gd name="connsiteX2" fmla="*/ 150019 w 1646860"/>
              <a:gd name="connsiteY2" fmla="*/ 173867 h 178632"/>
              <a:gd name="connsiteX3" fmla="*/ 250032 w 1646860"/>
              <a:gd name="connsiteY3" fmla="*/ 36 h 178632"/>
              <a:gd name="connsiteX4" fmla="*/ 342900 w 1646860"/>
              <a:gd name="connsiteY4" fmla="*/ 173867 h 178632"/>
              <a:gd name="connsiteX5" fmla="*/ 440532 w 1646860"/>
              <a:gd name="connsiteY5" fmla="*/ 36 h 178632"/>
              <a:gd name="connsiteX6" fmla="*/ 531019 w 1646860"/>
              <a:gd name="connsiteY6" fmla="*/ 157198 h 178632"/>
              <a:gd name="connsiteX7" fmla="*/ 609600 w 1646860"/>
              <a:gd name="connsiteY7" fmla="*/ 11942 h 178632"/>
              <a:gd name="connsiteX8" fmla="*/ 697707 w 1646860"/>
              <a:gd name="connsiteY8" fmla="*/ 178630 h 178632"/>
              <a:gd name="connsiteX9" fmla="*/ 785813 w 1646860"/>
              <a:gd name="connsiteY9" fmla="*/ 16705 h 178632"/>
              <a:gd name="connsiteX10" fmla="*/ 916782 w 1646860"/>
              <a:gd name="connsiteY10" fmla="*/ 161961 h 178632"/>
              <a:gd name="connsiteX11" fmla="*/ 1009650 w 1646860"/>
              <a:gd name="connsiteY11" fmla="*/ 30992 h 178632"/>
              <a:gd name="connsiteX12" fmla="*/ 1126332 w 1646860"/>
              <a:gd name="connsiteY12" fmla="*/ 159580 h 178632"/>
              <a:gd name="connsiteX13" fmla="*/ 1238250 w 1646860"/>
              <a:gd name="connsiteY13" fmla="*/ 23848 h 178632"/>
              <a:gd name="connsiteX14" fmla="*/ 1352550 w 1646860"/>
              <a:gd name="connsiteY14" fmla="*/ 154817 h 178632"/>
              <a:gd name="connsiteX15" fmla="*/ 1447800 w 1646860"/>
              <a:gd name="connsiteY15" fmla="*/ 30992 h 178632"/>
              <a:gd name="connsiteX16" fmla="*/ 1562100 w 1646860"/>
              <a:gd name="connsiteY16" fmla="*/ 166723 h 178632"/>
              <a:gd name="connsiteX17" fmla="*/ 1638300 w 1646860"/>
              <a:gd name="connsiteY17" fmla="*/ 30992 h 178632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916782 w 1646860"/>
              <a:gd name="connsiteY10" fmla="*/ 161932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1009650 w 1646860"/>
              <a:gd name="connsiteY11" fmla="*/ 30963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0998"/>
              <a:gd name="connsiteX1" fmla="*/ 69057 w 1646860"/>
              <a:gd name="connsiteY1" fmla="*/ 4769 h 180998"/>
              <a:gd name="connsiteX2" fmla="*/ 150019 w 1646860"/>
              <a:gd name="connsiteY2" fmla="*/ 173838 h 180998"/>
              <a:gd name="connsiteX3" fmla="*/ 250032 w 1646860"/>
              <a:gd name="connsiteY3" fmla="*/ 7 h 180998"/>
              <a:gd name="connsiteX4" fmla="*/ 342900 w 1646860"/>
              <a:gd name="connsiteY4" fmla="*/ 173838 h 180998"/>
              <a:gd name="connsiteX5" fmla="*/ 440532 w 1646860"/>
              <a:gd name="connsiteY5" fmla="*/ 7 h 180998"/>
              <a:gd name="connsiteX6" fmla="*/ 526256 w 1646860"/>
              <a:gd name="connsiteY6" fmla="*/ 180981 h 180998"/>
              <a:gd name="connsiteX7" fmla="*/ 609600 w 1646860"/>
              <a:gd name="connsiteY7" fmla="*/ 11913 h 180998"/>
              <a:gd name="connsiteX8" fmla="*/ 697707 w 1646860"/>
              <a:gd name="connsiteY8" fmla="*/ 178601 h 180998"/>
              <a:gd name="connsiteX9" fmla="*/ 785813 w 1646860"/>
              <a:gd name="connsiteY9" fmla="*/ 16676 h 180998"/>
              <a:gd name="connsiteX10" fmla="*/ 885826 w 1646860"/>
              <a:gd name="connsiteY10" fmla="*/ 178601 h 180998"/>
              <a:gd name="connsiteX11" fmla="*/ 978694 w 1646860"/>
              <a:gd name="connsiteY11" fmla="*/ 23820 h 180998"/>
              <a:gd name="connsiteX12" fmla="*/ 1126332 w 1646860"/>
              <a:gd name="connsiteY12" fmla="*/ 159551 h 180998"/>
              <a:gd name="connsiteX13" fmla="*/ 1238250 w 1646860"/>
              <a:gd name="connsiteY13" fmla="*/ 23819 h 180998"/>
              <a:gd name="connsiteX14" fmla="*/ 1352550 w 1646860"/>
              <a:gd name="connsiteY14" fmla="*/ 154788 h 180998"/>
              <a:gd name="connsiteX15" fmla="*/ 1447800 w 1646860"/>
              <a:gd name="connsiteY15" fmla="*/ 30963 h 180998"/>
              <a:gd name="connsiteX16" fmla="*/ 1562100 w 1646860"/>
              <a:gd name="connsiteY16" fmla="*/ 166694 h 180998"/>
              <a:gd name="connsiteX17" fmla="*/ 1638300 w 1646860"/>
              <a:gd name="connsiteY17" fmla="*/ 30963 h 180998"/>
              <a:gd name="connsiteX0" fmla="*/ 0 w 1646860"/>
              <a:gd name="connsiteY0" fmla="*/ 111926 h 185745"/>
              <a:gd name="connsiteX1" fmla="*/ 69057 w 1646860"/>
              <a:gd name="connsiteY1" fmla="*/ 4769 h 185745"/>
              <a:gd name="connsiteX2" fmla="*/ 150019 w 1646860"/>
              <a:gd name="connsiteY2" fmla="*/ 173838 h 185745"/>
              <a:gd name="connsiteX3" fmla="*/ 250032 w 1646860"/>
              <a:gd name="connsiteY3" fmla="*/ 7 h 185745"/>
              <a:gd name="connsiteX4" fmla="*/ 342900 w 1646860"/>
              <a:gd name="connsiteY4" fmla="*/ 173838 h 185745"/>
              <a:gd name="connsiteX5" fmla="*/ 440532 w 1646860"/>
              <a:gd name="connsiteY5" fmla="*/ 7 h 185745"/>
              <a:gd name="connsiteX6" fmla="*/ 526256 w 1646860"/>
              <a:gd name="connsiteY6" fmla="*/ 180981 h 185745"/>
              <a:gd name="connsiteX7" fmla="*/ 609600 w 1646860"/>
              <a:gd name="connsiteY7" fmla="*/ 11913 h 185745"/>
              <a:gd name="connsiteX8" fmla="*/ 697707 w 1646860"/>
              <a:gd name="connsiteY8" fmla="*/ 178601 h 185745"/>
              <a:gd name="connsiteX9" fmla="*/ 785813 w 1646860"/>
              <a:gd name="connsiteY9" fmla="*/ 16676 h 185745"/>
              <a:gd name="connsiteX10" fmla="*/ 885826 w 1646860"/>
              <a:gd name="connsiteY10" fmla="*/ 178601 h 185745"/>
              <a:gd name="connsiteX11" fmla="*/ 978694 w 1646860"/>
              <a:gd name="connsiteY11" fmla="*/ 23820 h 185745"/>
              <a:gd name="connsiteX12" fmla="*/ 1078707 w 1646860"/>
              <a:gd name="connsiteY12" fmla="*/ 185745 h 185745"/>
              <a:gd name="connsiteX13" fmla="*/ 1238250 w 1646860"/>
              <a:gd name="connsiteY13" fmla="*/ 23819 h 185745"/>
              <a:gd name="connsiteX14" fmla="*/ 1352550 w 1646860"/>
              <a:gd name="connsiteY14" fmla="*/ 154788 h 185745"/>
              <a:gd name="connsiteX15" fmla="*/ 1447800 w 1646860"/>
              <a:gd name="connsiteY15" fmla="*/ 30963 h 185745"/>
              <a:gd name="connsiteX16" fmla="*/ 1562100 w 1646860"/>
              <a:gd name="connsiteY16" fmla="*/ 166694 h 185745"/>
              <a:gd name="connsiteX17" fmla="*/ 1638300 w 1646860"/>
              <a:gd name="connsiteY17" fmla="*/ 30963 h 185745"/>
              <a:gd name="connsiteX0" fmla="*/ 0 w 1646860"/>
              <a:gd name="connsiteY0" fmla="*/ 111926 h 185748"/>
              <a:gd name="connsiteX1" fmla="*/ 69057 w 1646860"/>
              <a:gd name="connsiteY1" fmla="*/ 4769 h 185748"/>
              <a:gd name="connsiteX2" fmla="*/ 150019 w 1646860"/>
              <a:gd name="connsiteY2" fmla="*/ 173838 h 185748"/>
              <a:gd name="connsiteX3" fmla="*/ 250032 w 1646860"/>
              <a:gd name="connsiteY3" fmla="*/ 7 h 185748"/>
              <a:gd name="connsiteX4" fmla="*/ 342900 w 1646860"/>
              <a:gd name="connsiteY4" fmla="*/ 173838 h 185748"/>
              <a:gd name="connsiteX5" fmla="*/ 440532 w 1646860"/>
              <a:gd name="connsiteY5" fmla="*/ 7 h 185748"/>
              <a:gd name="connsiteX6" fmla="*/ 526256 w 1646860"/>
              <a:gd name="connsiteY6" fmla="*/ 180981 h 185748"/>
              <a:gd name="connsiteX7" fmla="*/ 609600 w 1646860"/>
              <a:gd name="connsiteY7" fmla="*/ 11913 h 185748"/>
              <a:gd name="connsiteX8" fmla="*/ 697707 w 1646860"/>
              <a:gd name="connsiteY8" fmla="*/ 178601 h 185748"/>
              <a:gd name="connsiteX9" fmla="*/ 785813 w 1646860"/>
              <a:gd name="connsiteY9" fmla="*/ 16676 h 185748"/>
              <a:gd name="connsiteX10" fmla="*/ 885826 w 1646860"/>
              <a:gd name="connsiteY10" fmla="*/ 178601 h 185748"/>
              <a:gd name="connsiteX11" fmla="*/ 978694 w 1646860"/>
              <a:gd name="connsiteY11" fmla="*/ 23820 h 185748"/>
              <a:gd name="connsiteX12" fmla="*/ 1078707 w 1646860"/>
              <a:gd name="connsiteY12" fmla="*/ 185745 h 185748"/>
              <a:gd name="connsiteX13" fmla="*/ 1173957 w 1646860"/>
              <a:gd name="connsiteY13" fmla="*/ 28582 h 185748"/>
              <a:gd name="connsiteX14" fmla="*/ 1352550 w 1646860"/>
              <a:gd name="connsiteY14" fmla="*/ 154788 h 185748"/>
              <a:gd name="connsiteX15" fmla="*/ 1447800 w 1646860"/>
              <a:gd name="connsiteY15" fmla="*/ 30963 h 185748"/>
              <a:gd name="connsiteX16" fmla="*/ 1562100 w 1646860"/>
              <a:gd name="connsiteY16" fmla="*/ 166694 h 185748"/>
              <a:gd name="connsiteX17" fmla="*/ 1638300 w 1646860"/>
              <a:gd name="connsiteY17" fmla="*/ 30963 h 185748"/>
              <a:gd name="connsiteX0" fmla="*/ 0 w 1646860"/>
              <a:gd name="connsiteY0" fmla="*/ 111926 h 185747"/>
              <a:gd name="connsiteX1" fmla="*/ 69057 w 1646860"/>
              <a:gd name="connsiteY1" fmla="*/ 4769 h 185747"/>
              <a:gd name="connsiteX2" fmla="*/ 150019 w 1646860"/>
              <a:gd name="connsiteY2" fmla="*/ 173838 h 185747"/>
              <a:gd name="connsiteX3" fmla="*/ 250032 w 1646860"/>
              <a:gd name="connsiteY3" fmla="*/ 7 h 185747"/>
              <a:gd name="connsiteX4" fmla="*/ 342900 w 1646860"/>
              <a:gd name="connsiteY4" fmla="*/ 173838 h 185747"/>
              <a:gd name="connsiteX5" fmla="*/ 440532 w 1646860"/>
              <a:gd name="connsiteY5" fmla="*/ 7 h 185747"/>
              <a:gd name="connsiteX6" fmla="*/ 526256 w 1646860"/>
              <a:gd name="connsiteY6" fmla="*/ 180981 h 185747"/>
              <a:gd name="connsiteX7" fmla="*/ 609600 w 1646860"/>
              <a:gd name="connsiteY7" fmla="*/ 11913 h 185747"/>
              <a:gd name="connsiteX8" fmla="*/ 697707 w 1646860"/>
              <a:gd name="connsiteY8" fmla="*/ 178601 h 185747"/>
              <a:gd name="connsiteX9" fmla="*/ 785813 w 1646860"/>
              <a:gd name="connsiteY9" fmla="*/ 16676 h 185747"/>
              <a:gd name="connsiteX10" fmla="*/ 885826 w 1646860"/>
              <a:gd name="connsiteY10" fmla="*/ 178601 h 185747"/>
              <a:gd name="connsiteX11" fmla="*/ 978694 w 1646860"/>
              <a:gd name="connsiteY11" fmla="*/ 23820 h 185747"/>
              <a:gd name="connsiteX12" fmla="*/ 1078707 w 1646860"/>
              <a:gd name="connsiteY12" fmla="*/ 185745 h 185747"/>
              <a:gd name="connsiteX13" fmla="*/ 1173957 w 1646860"/>
              <a:gd name="connsiteY13" fmla="*/ 28582 h 185747"/>
              <a:gd name="connsiteX14" fmla="*/ 1273969 w 1646860"/>
              <a:gd name="connsiteY14" fmla="*/ 180982 h 185747"/>
              <a:gd name="connsiteX15" fmla="*/ 1447800 w 1646860"/>
              <a:gd name="connsiteY15" fmla="*/ 30963 h 185747"/>
              <a:gd name="connsiteX16" fmla="*/ 1562100 w 1646860"/>
              <a:gd name="connsiteY16" fmla="*/ 166694 h 185747"/>
              <a:gd name="connsiteX17" fmla="*/ 1638300 w 1646860"/>
              <a:gd name="connsiteY17" fmla="*/ 30963 h 185747"/>
              <a:gd name="connsiteX0" fmla="*/ 0 w 1647872"/>
              <a:gd name="connsiteY0" fmla="*/ 111926 h 185747"/>
              <a:gd name="connsiteX1" fmla="*/ 69057 w 1647872"/>
              <a:gd name="connsiteY1" fmla="*/ 4769 h 185747"/>
              <a:gd name="connsiteX2" fmla="*/ 150019 w 1647872"/>
              <a:gd name="connsiteY2" fmla="*/ 173838 h 185747"/>
              <a:gd name="connsiteX3" fmla="*/ 250032 w 1647872"/>
              <a:gd name="connsiteY3" fmla="*/ 7 h 185747"/>
              <a:gd name="connsiteX4" fmla="*/ 342900 w 1647872"/>
              <a:gd name="connsiteY4" fmla="*/ 173838 h 185747"/>
              <a:gd name="connsiteX5" fmla="*/ 440532 w 1647872"/>
              <a:gd name="connsiteY5" fmla="*/ 7 h 185747"/>
              <a:gd name="connsiteX6" fmla="*/ 526256 w 1647872"/>
              <a:gd name="connsiteY6" fmla="*/ 180981 h 185747"/>
              <a:gd name="connsiteX7" fmla="*/ 609600 w 1647872"/>
              <a:gd name="connsiteY7" fmla="*/ 11913 h 185747"/>
              <a:gd name="connsiteX8" fmla="*/ 697707 w 1647872"/>
              <a:gd name="connsiteY8" fmla="*/ 178601 h 185747"/>
              <a:gd name="connsiteX9" fmla="*/ 785813 w 1647872"/>
              <a:gd name="connsiteY9" fmla="*/ 16676 h 185747"/>
              <a:gd name="connsiteX10" fmla="*/ 885826 w 1647872"/>
              <a:gd name="connsiteY10" fmla="*/ 178601 h 185747"/>
              <a:gd name="connsiteX11" fmla="*/ 978694 w 1647872"/>
              <a:gd name="connsiteY11" fmla="*/ 23820 h 185747"/>
              <a:gd name="connsiteX12" fmla="*/ 1078707 w 1647872"/>
              <a:gd name="connsiteY12" fmla="*/ 185745 h 185747"/>
              <a:gd name="connsiteX13" fmla="*/ 1173957 w 1647872"/>
              <a:gd name="connsiteY13" fmla="*/ 28582 h 185747"/>
              <a:gd name="connsiteX14" fmla="*/ 1273969 w 1647872"/>
              <a:gd name="connsiteY14" fmla="*/ 180982 h 185747"/>
              <a:gd name="connsiteX15" fmla="*/ 1373981 w 1647872"/>
              <a:gd name="connsiteY15" fmla="*/ 30963 h 185747"/>
              <a:gd name="connsiteX16" fmla="*/ 1562100 w 1647872"/>
              <a:gd name="connsiteY16" fmla="*/ 166694 h 185747"/>
              <a:gd name="connsiteX17" fmla="*/ 1638300 w 1647872"/>
              <a:gd name="connsiteY17" fmla="*/ 30963 h 185747"/>
              <a:gd name="connsiteX0" fmla="*/ 0 w 1643782"/>
              <a:gd name="connsiteY0" fmla="*/ 111926 h 185747"/>
              <a:gd name="connsiteX1" fmla="*/ 69057 w 1643782"/>
              <a:gd name="connsiteY1" fmla="*/ 4769 h 185747"/>
              <a:gd name="connsiteX2" fmla="*/ 150019 w 1643782"/>
              <a:gd name="connsiteY2" fmla="*/ 173838 h 185747"/>
              <a:gd name="connsiteX3" fmla="*/ 250032 w 1643782"/>
              <a:gd name="connsiteY3" fmla="*/ 7 h 185747"/>
              <a:gd name="connsiteX4" fmla="*/ 342900 w 1643782"/>
              <a:gd name="connsiteY4" fmla="*/ 173838 h 185747"/>
              <a:gd name="connsiteX5" fmla="*/ 440532 w 1643782"/>
              <a:gd name="connsiteY5" fmla="*/ 7 h 185747"/>
              <a:gd name="connsiteX6" fmla="*/ 526256 w 1643782"/>
              <a:gd name="connsiteY6" fmla="*/ 180981 h 185747"/>
              <a:gd name="connsiteX7" fmla="*/ 609600 w 1643782"/>
              <a:gd name="connsiteY7" fmla="*/ 11913 h 185747"/>
              <a:gd name="connsiteX8" fmla="*/ 697707 w 1643782"/>
              <a:gd name="connsiteY8" fmla="*/ 178601 h 185747"/>
              <a:gd name="connsiteX9" fmla="*/ 785813 w 1643782"/>
              <a:gd name="connsiteY9" fmla="*/ 16676 h 185747"/>
              <a:gd name="connsiteX10" fmla="*/ 885826 w 1643782"/>
              <a:gd name="connsiteY10" fmla="*/ 178601 h 185747"/>
              <a:gd name="connsiteX11" fmla="*/ 978694 w 1643782"/>
              <a:gd name="connsiteY11" fmla="*/ 23820 h 185747"/>
              <a:gd name="connsiteX12" fmla="*/ 1078707 w 1643782"/>
              <a:gd name="connsiteY12" fmla="*/ 185745 h 185747"/>
              <a:gd name="connsiteX13" fmla="*/ 1173957 w 1643782"/>
              <a:gd name="connsiteY13" fmla="*/ 28582 h 185747"/>
              <a:gd name="connsiteX14" fmla="*/ 1273969 w 1643782"/>
              <a:gd name="connsiteY14" fmla="*/ 180982 h 185747"/>
              <a:gd name="connsiteX15" fmla="*/ 1373981 w 1643782"/>
              <a:gd name="connsiteY15" fmla="*/ 30963 h 185747"/>
              <a:gd name="connsiteX16" fmla="*/ 1490662 w 1643782"/>
              <a:gd name="connsiteY16" fmla="*/ 185744 h 185747"/>
              <a:gd name="connsiteX17" fmla="*/ 1638300 w 1643782"/>
              <a:gd name="connsiteY17" fmla="*/ 30963 h 185747"/>
              <a:gd name="connsiteX0" fmla="*/ 0 w 1606996"/>
              <a:gd name="connsiteY0" fmla="*/ 111926 h 185780"/>
              <a:gd name="connsiteX1" fmla="*/ 69057 w 1606996"/>
              <a:gd name="connsiteY1" fmla="*/ 4769 h 185780"/>
              <a:gd name="connsiteX2" fmla="*/ 150019 w 1606996"/>
              <a:gd name="connsiteY2" fmla="*/ 173838 h 185780"/>
              <a:gd name="connsiteX3" fmla="*/ 250032 w 1606996"/>
              <a:gd name="connsiteY3" fmla="*/ 7 h 185780"/>
              <a:gd name="connsiteX4" fmla="*/ 342900 w 1606996"/>
              <a:gd name="connsiteY4" fmla="*/ 173838 h 185780"/>
              <a:gd name="connsiteX5" fmla="*/ 440532 w 1606996"/>
              <a:gd name="connsiteY5" fmla="*/ 7 h 185780"/>
              <a:gd name="connsiteX6" fmla="*/ 526256 w 1606996"/>
              <a:gd name="connsiteY6" fmla="*/ 180981 h 185780"/>
              <a:gd name="connsiteX7" fmla="*/ 609600 w 1606996"/>
              <a:gd name="connsiteY7" fmla="*/ 11913 h 185780"/>
              <a:gd name="connsiteX8" fmla="*/ 697707 w 1606996"/>
              <a:gd name="connsiteY8" fmla="*/ 178601 h 185780"/>
              <a:gd name="connsiteX9" fmla="*/ 785813 w 1606996"/>
              <a:gd name="connsiteY9" fmla="*/ 16676 h 185780"/>
              <a:gd name="connsiteX10" fmla="*/ 885826 w 1606996"/>
              <a:gd name="connsiteY10" fmla="*/ 178601 h 185780"/>
              <a:gd name="connsiteX11" fmla="*/ 978694 w 1606996"/>
              <a:gd name="connsiteY11" fmla="*/ 23820 h 185780"/>
              <a:gd name="connsiteX12" fmla="*/ 1078707 w 1606996"/>
              <a:gd name="connsiteY12" fmla="*/ 185745 h 185780"/>
              <a:gd name="connsiteX13" fmla="*/ 1173957 w 1606996"/>
              <a:gd name="connsiteY13" fmla="*/ 28582 h 185780"/>
              <a:gd name="connsiteX14" fmla="*/ 1273969 w 1606996"/>
              <a:gd name="connsiteY14" fmla="*/ 180982 h 185780"/>
              <a:gd name="connsiteX15" fmla="*/ 1373981 w 1606996"/>
              <a:gd name="connsiteY15" fmla="*/ 30963 h 185780"/>
              <a:gd name="connsiteX16" fmla="*/ 1490662 w 1606996"/>
              <a:gd name="connsiteY16" fmla="*/ 185744 h 185780"/>
              <a:gd name="connsiteX17" fmla="*/ 1600200 w 1606996"/>
              <a:gd name="connsiteY17" fmla="*/ 14294 h 185780"/>
              <a:gd name="connsiteX0" fmla="*/ 0 w 1573236"/>
              <a:gd name="connsiteY0" fmla="*/ 111926 h 185756"/>
              <a:gd name="connsiteX1" fmla="*/ 69057 w 1573236"/>
              <a:gd name="connsiteY1" fmla="*/ 4769 h 185756"/>
              <a:gd name="connsiteX2" fmla="*/ 150019 w 1573236"/>
              <a:gd name="connsiteY2" fmla="*/ 173838 h 185756"/>
              <a:gd name="connsiteX3" fmla="*/ 250032 w 1573236"/>
              <a:gd name="connsiteY3" fmla="*/ 7 h 185756"/>
              <a:gd name="connsiteX4" fmla="*/ 342900 w 1573236"/>
              <a:gd name="connsiteY4" fmla="*/ 173838 h 185756"/>
              <a:gd name="connsiteX5" fmla="*/ 440532 w 1573236"/>
              <a:gd name="connsiteY5" fmla="*/ 7 h 185756"/>
              <a:gd name="connsiteX6" fmla="*/ 526256 w 1573236"/>
              <a:gd name="connsiteY6" fmla="*/ 180981 h 185756"/>
              <a:gd name="connsiteX7" fmla="*/ 609600 w 1573236"/>
              <a:gd name="connsiteY7" fmla="*/ 11913 h 185756"/>
              <a:gd name="connsiteX8" fmla="*/ 697707 w 1573236"/>
              <a:gd name="connsiteY8" fmla="*/ 178601 h 185756"/>
              <a:gd name="connsiteX9" fmla="*/ 785813 w 1573236"/>
              <a:gd name="connsiteY9" fmla="*/ 16676 h 185756"/>
              <a:gd name="connsiteX10" fmla="*/ 885826 w 1573236"/>
              <a:gd name="connsiteY10" fmla="*/ 178601 h 185756"/>
              <a:gd name="connsiteX11" fmla="*/ 978694 w 1573236"/>
              <a:gd name="connsiteY11" fmla="*/ 23820 h 185756"/>
              <a:gd name="connsiteX12" fmla="*/ 1078707 w 1573236"/>
              <a:gd name="connsiteY12" fmla="*/ 185745 h 185756"/>
              <a:gd name="connsiteX13" fmla="*/ 1173957 w 1573236"/>
              <a:gd name="connsiteY13" fmla="*/ 28582 h 185756"/>
              <a:gd name="connsiteX14" fmla="*/ 1273969 w 1573236"/>
              <a:gd name="connsiteY14" fmla="*/ 180982 h 185756"/>
              <a:gd name="connsiteX15" fmla="*/ 1373981 w 1573236"/>
              <a:gd name="connsiteY15" fmla="*/ 30963 h 185756"/>
              <a:gd name="connsiteX16" fmla="*/ 1490662 w 1573236"/>
              <a:gd name="connsiteY16" fmla="*/ 185744 h 185756"/>
              <a:gd name="connsiteX17" fmla="*/ 1564481 w 1573236"/>
              <a:gd name="connsiteY17" fmla="*/ 21438 h 185756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1953 h 185783"/>
              <a:gd name="connsiteX1" fmla="*/ 69057 w 1573236"/>
              <a:gd name="connsiteY1" fmla="*/ 4796 h 185783"/>
              <a:gd name="connsiteX2" fmla="*/ 150019 w 1573236"/>
              <a:gd name="connsiteY2" fmla="*/ 173865 h 185783"/>
              <a:gd name="connsiteX3" fmla="*/ 250032 w 1573236"/>
              <a:gd name="connsiteY3" fmla="*/ 34 h 185783"/>
              <a:gd name="connsiteX4" fmla="*/ 342900 w 1573236"/>
              <a:gd name="connsiteY4" fmla="*/ 164340 h 185783"/>
              <a:gd name="connsiteX5" fmla="*/ 440532 w 1573236"/>
              <a:gd name="connsiteY5" fmla="*/ 34 h 185783"/>
              <a:gd name="connsiteX6" fmla="*/ 526256 w 1573236"/>
              <a:gd name="connsiteY6" fmla="*/ 181008 h 185783"/>
              <a:gd name="connsiteX7" fmla="*/ 609600 w 1573236"/>
              <a:gd name="connsiteY7" fmla="*/ 11940 h 185783"/>
              <a:gd name="connsiteX8" fmla="*/ 697707 w 1573236"/>
              <a:gd name="connsiteY8" fmla="*/ 178628 h 185783"/>
              <a:gd name="connsiteX9" fmla="*/ 785813 w 1573236"/>
              <a:gd name="connsiteY9" fmla="*/ 16703 h 185783"/>
              <a:gd name="connsiteX10" fmla="*/ 885826 w 1573236"/>
              <a:gd name="connsiteY10" fmla="*/ 178628 h 185783"/>
              <a:gd name="connsiteX11" fmla="*/ 978694 w 1573236"/>
              <a:gd name="connsiteY11" fmla="*/ 23847 h 185783"/>
              <a:gd name="connsiteX12" fmla="*/ 1078707 w 1573236"/>
              <a:gd name="connsiteY12" fmla="*/ 185772 h 185783"/>
              <a:gd name="connsiteX13" fmla="*/ 1173957 w 1573236"/>
              <a:gd name="connsiteY13" fmla="*/ 28609 h 185783"/>
              <a:gd name="connsiteX14" fmla="*/ 1273969 w 1573236"/>
              <a:gd name="connsiteY14" fmla="*/ 181009 h 185783"/>
              <a:gd name="connsiteX15" fmla="*/ 1373981 w 1573236"/>
              <a:gd name="connsiteY15" fmla="*/ 30990 h 185783"/>
              <a:gd name="connsiteX16" fmla="*/ 1490662 w 1573236"/>
              <a:gd name="connsiteY16" fmla="*/ 185771 h 185783"/>
              <a:gd name="connsiteX17" fmla="*/ 1564481 w 1573236"/>
              <a:gd name="connsiteY17" fmla="*/ 21465 h 185783"/>
              <a:gd name="connsiteX0" fmla="*/ 0 w 1573236"/>
              <a:gd name="connsiteY0" fmla="*/ 112098 h 185928"/>
              <a:gd name="connsiteX1" fmla="*/ 69057 w 1573236"/>
              <a:gd name="connsiteY1" fmla="*/ 4941 h 185928"/>
              <a:gd name="connsiteX2" fmla="*/ 150019 w 1573236"/>
              <a:gd name="connsiteY2" fmla="*/ 174010 h 185928"/>
              <a:gd name="connsiteX3" fmla="*/ 250032 w 1573236"/>
              <a:gd name="connsiteY3" fmla="*/ 179 h 185928"/>
              <a:gd name="connsiteX4" fmla="*/ 342900 w 1573236"/>
              <a:gd name="connsiteY4" fmla="*/ 164485 h 185928"/>
              <a:gd name="connsiteX5" fmla="*/ 440532 w 1573236"/>
              <a:gd name="connsiteY5" fmla="*/ 179 h 185928"/>
              <a:gd name="connsiteX6" fmla="*/ 526256 w 1573236"/>
              <a:gd name="connsiteY6" fmla="*/ 181153 h 185928"/>
              <a:gd name="connsiteX7" fmla="*/ 609600 w 1573236"/>
              <a:gd name="connsiteY7" fmla="*/ 12085 h 185928"/>
              <a:gd name="connsiteX8" fmla="*/ 697707 w 1573236"/>
              <a:gd name="connsiteY8" fmla="*/ 178773 h 185928"/>
              <a:gd name="connsiteX9" fmla="*/ 785813 w 1573236"/>
              <a:gd name="connsiteY9" fmla="*/ 16848 h 185928"/>
              <a:gd name="connsiteX10" fmla="*/ 885826 w 1573236"/>
              <a:gd name="connsiteY10" fmla="*/ 178773 h 185928"/>
              <a:gd name="connsiteX11" fmla="*/ 978694 w 1573236"/>
              <a:gd name="connsiteY11" fmla="*/ 23992 h 185928"/>
              <a:gd name="connsiteX12" fmla="*/ 1078707 w 1573236"/>
              <a:gd name="connsiteY12" fmla="*/ 185917 h 185928"/>
              <a:gd name="connsiteX13" fmla="*/ 1173957 w 1573236"/>
              <a:gd name="connsiteY13" fmla="*/ 28754 h 185928"/>
              <a:gd name="connsiteX14" fmla="*/ 1273969 w 1573236"/>
              <a:gd name="connsiteY14" fmla="*/ 181154 h 185928"/>
              <a:gd name="connsiteX15" fmla="*/ 1373981 w 1573236"/>
              <a:gd name="connsiteY15" fmla="*/ 31135 h 185928"/>
              <a:gd name="connsiteX16" fmla="*/ 1490662 w 1573236"/>
              <a:gd name="connsiteY16" fmla="*/ 185916 h 185928"/>
              <a:gd name="connsiteX17" fmla="*/ 1564481 w 1573236"/>
              <a:gd name="connsiteY17" fmla="*/ 21610 h 185928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3"/>
              <a:gd name="connsiteX1" fmla="*/ 69057 w 1573236"/>
              <a:gd name="connsiteY1" fmla="*/ 4946 h 185933"/>
              <a:gd name="connsiteX2" fmla="*/ 150019 w 1573236"/>
              <a:gd name="connsiteY2" fmla="*/ 174015 h 185933"/>
              <a:gd name="connsiteX3" fmla="*/ 250032 w 1573236"/>
              <a:gd name="connsiteY3" fmla="*/ 184 h 185933"/>
              <a:gd name="connsiteX4" fmla="*/ 342900 w 1573236"/>
              <a:gd name="connsiteY4" fmla="*/ 164490 h 185933"/>
              <a:gd name="connsiteX5" fmla="*/ 440532 w 1573236"/>
              <a:gd name="connsiteY5" fmla="*/ 184 h 185933"/>
              <a:gd name="connsiteX6" fmla="*/ 526256 w 1573236"/>
              <a:gd name="connsiteY6" fmla="*/ 181158 h 185933"/>
              <a:gd name="connsiteX7" fmla="*/ 609600 w 1573236"/>
              <a:gd name="connsiteY7" fmla="*/ 12090 h 185933"/>
              <a:gd name="connsiteX8" fmla="*/ 697707 w 1573236"/>
              <a:gd name="connsiteY8" fmla="*/ 178778 h 185933"/>
              <a:gd name="connsiteX9" fmla="*/ 785813 w 1573236"/>
              <a:gd name="connsiteY9" fmla="*/ 16853 h 185933"/>
              <a:gd name="connsiteX10" fmla="*/ 885826 w 1573236"/>
              <a:gd name="connsiteY10" fmla="*/ 178778 h 185933"/>
              <a:gd name="connsiteX11" fmla="*/ 978694 w 1573236"/>
              <a:gd name="connsiteY11" fmla="*/ 23997 h 185933"/>
              <a:gd name="connsiteX12" fmla="*/ 1078707 w 1573236"/>
              <a:gd name="connsiteY12" fmla="*/ 185922 h 185933"/>
              <a:gd name="connsiteX13" fmla="*/ 1173957 w 1573236"/>
              <a:gd name="connsiteY13" fmla="*/ 28759 h 185933"/>
              <a:gd name="connsiteX14" fmla="*/ 1273969 w 1573236"/>
              <a:gd name="connsiteY14" fmla="*/ 181159 h 185933"/>
              <a:gd name="connsiteX15" fmla="*/ 1373981 w 1573236"/>
              <a:gd name="connsiteY15" fmla="*/ 31140 h 185933"/>
              <a:gd name="connsiteX16" fmla="*/ 1490662 w 1573236"/>
              <a:gd name="connsiteY16" fmla="*/ 185921 h 185933"/>
              <a:gd name="connsiteX17" fmla="*/ 1564481 w 1573236"/>
              <a:gd name="connsiteY17" fmla="*/ 21615 h 185933"/>
              <a:gd name="connsiteX0" fmla="*/ 0 w 1573236"/>
              <a:gd name="connsiteY0" fmla="*/ 112103 h 185931"/>
              <a:gd name="connsiteX1" fmla="*/ 69057 w 1573236"/>
              <a:gd name="connsiteY1" fmla="*/ 4946 h 185931"/>
              <a:gd name="connsiteX2" fmla="*/ 150019 w 1573236"/>
              <a:gd name="connsiteY2" fmla="*/ 174015 h 185931"/>
              <a:gd name="connsiteX3" fmla="*/ 250032 w 1573236"/>
              <a:gd name="connsiteY3" fmla="*/ 184 h 185931"/>
              <a:gd name="connsiteX4" fmla="*/ 342900 w 1573236"/>
              <a:gd name="connsiteY4" fmla="*/ 164490 h 185931"/>
              <a:gd name="connsiteX5" fmla="*/ 440532 w 1573236"/>
              <a:gd name="connsiteY5" fmla="*/ 184 h 185931"/>
              <a:gd name="connsiteX6" fmla="*/ 526256 w 1573236"/>
              <a:gd name="connsiteY6" fmla="*/ 181158 h 185931"/>
              <a:gd name="connsiteX7" fmla="*/ 609600 w 1573236"/>
              <a:gd name="connsiteY7" fmla="*/ 12090 h 185931"/>
              <a:gd name="connsiteX8" fmla="*/ 697707 w 1573236"/>
              <a:gd name="connsiteY8" fmla="*/ 178778 h 185931"/>
              <a:gd name="connsiteX9" fmla="*/ 785813 w 1573236"/>
              <a:gd name="connsiteY9" fmla="*/ 16853 h 185931"/>
              <a:gd name="connsiteX10" fmla="*/ 885826 w 1573236"/>
              <a:gd name="connsiteY10" fmla="*/ 178778 h 185931"/>
              <a:gd name="connsiteX11" fmla="*/ 978694 w 1573236"/>
              <a:gd name="connsiteY11" fmla="*/ 23997 h 185931"/>
              <a:gd name="connsiteX12" fmla="*/ 1078707 w 1573236"/>
              <a:gd name="connsiteY12" fmla="*/ 185922 h 185931"/>
              <a:gd name="connsiteX13" fmla="*/ 1173957 w 1573236"/>
              <a:gd name="connsiteY13" fmla="*/ 28759 h 185931"/>
              <a:gd name="connsiteX14" fmla="*/ 1273969 w 1573236"/>
              <a:gd name="connsiteY14" fmla="*/ 181159 h 185931"/>
              <a:gd name="connsiteX15" fmla="*/ 1373981 w 1573236"/>
              <a:gd name="connsiteY15" fmla="*/ 31140 h 185931"/>
              <a:gd name="connsiteX16" fmla="*/ 1490662 w 1573236"/>
              <a:gd name="connsiteY16" fmla="*/ 185921 h 185931"/>
              <a:gd name="connsiteX17" fmla="*/ 1564481 w 1573236"/>
              <a:gd name="connsiteY17" fmla="*/ 21615 h 185931"/>
              <a:gd name="connsiteX0" fmla="*/ 0 w 1576675"/>
              <a:gd name="connsiteY0" fmla="*/ 112103 h 185967"/>
              <a:gd name="connsiteX1" fmla="*/ 69057 w 1576675"/>
              <a:gd name="connsiteY1" fmla="*/ 4946 h 185967"/>
              <a:gd name="connsiteX2" fmla="*/ 150019 w 1576675"/>
              <a:gd name="connsiteY2" fmla="*/ 174015 h 185967"/>
              <a:gd name="connsiteX3" fmla="*/ 250032 w 1576675"/>
              <a:gd name="connsiteY3" fmla="*/ 184 h 185967"/>
              <a:gd name="connsiteX4" fmla="*/ 342900 w 1576675"/>
              <a:gd name="connsiteY4" fmla="*/ 164490 h 185967"/>
              <a:gd name="connsiteX5" fmla="*/ 440532 w 1576675"/>
              <a:gd name="connsiteY5" fmla="*/ 184 h 185967"/>
              <a:gd name="connsiteX6" fmla="*/ 526256 w 1576675"/>
              <a:gd name="connsiteY6" fmla="*/ 181158 h 185967"/>
              <a:gd name="connsiteX7" fmla="*/ 609600 w 1576675"/>
              <a:gd name="connsiteY7" fmla="*/ 12090 h 185967"/>
              <a:gd name="connsiteX8" fmla="*/ 697707 w 1576675"/>
              <a:gd name="connsiteY8" fmla="*/ 178778 h 185967"/>
              <a:gd name="connsiteX9" fmla="*/ 785813 w 1576675"/>
              <a:gd name="connsiteY9" fmla="*/ 16853 h 185967"/>
              <a:gd name="connsiteX10" fmla="*/ 885826 w 1576675"/>
              <a:gd name="connsiteY10" fmla="*/ 178778 h 185967"/>
              <a:gd name="connsiteX11" fmla="*/ 978694 w 1576675"/>
              <a:gd name="connsiteY11" fmla="*/ 23997 h 185967"/>
              <a:gd name="connsiteX12" fmla="*/ 1078707 w 1576675"/>
              <a:gd name="connsiteY12" fmla="*/ 185922 h 185967"/>
              <a:gd name="connsiteX13" fmla="*/ 1173957 w 1576675"/>
              <a:gd name="connsiteY13" fmla="*/ 28759 h 185967"/>
              <a:gd name="connsiteX14" fmla="*/ 1273969 w 1576675"/>
              <a:gd name="connsiteY14" fmla="*/ 181159 h 185967"/>
              <a:gd name="connsiteX15" fmla="*/ 1373981 w 1576675"/>
              <a:gd name="connsiteY15" fmla="*/ 31140 h 185967"/>
              <a:gd name="connsiteX16" fmla="*/ 1490662 w 1576675"/>
              <a:gd name="connsiteY16" fmla="*/ 185921 h 185967"/>
              <a:gd name="connsiteX17" fmla="*/ 1564481 w 1576675"/>
              <a:gd name="connsiteY17" fmla="*/ 21615 h 185967"/>
              <a:gd name="connsiteX0" fmla="*/ 0 w 1564481"/>
              <a:gd name="connsiteY0" fmla="*/ 112103 h 185966"/>
              <a:gd name="connsiteX1" fmla="*/ 69057 w 1564481"/>
              <a:gd name="connsiteY1" fmla="*/ 4946 h 185966"/>
              <a:gd name="connsiteX2" fmla="*/ 150019 w 1564481"/>
              <a:gd name="connsiteY2" fmla="*/ 174015 h 185966"/>
              <a:gd name="connsiteX3" fmla="*/ 250032 w 1564481"/>
              <a:gd name="connsiteY3" fmla="*/ 184 h 185966"/>
              <a:gd name="connsiteX4" fmla="*/ 342900 w 1564481"/>
              <a:gd name="connsiteY4" fmla="*/ 164490 h 185966"/>
              <a:gd name="connsiteX5" fmla="*/ 440532 w 1564481"/>
              <a:gd name="connsiteY5" fmla="*/ 184 h 185966"/>
              <a:gd name="connsiteX6" fmla="*/ 526256 w 1564481"/>
              <a:gd name="connsiteY6" fmla="*/ 181158 h 185966"/>
              <a:gd name="connsiteX7" fmla="*/ 609600 w 1564481"/>
              <a:gd name="connsiteY7" fmla="*/ 12090 h 185966"/>
              <a:gd name="connsiteX8" fmla="*/ 697707 w 1564481"/>
              <a:gd name="connsiteY8" fmla="*/ 178778 h 185966"/>
              <a:gd name="connsiteX9" fmla="*/ 785813 w 1564481"/>
              <a:gd name="connsiteY9" fmla="*/ 16853 h 185966"/>
              <a:gd name="connsiteX10" fmla="*/ 885826 w 1564481"/>
              <a:gd name="connsiteY10" fmla="*/ 178778 h 185966"/>
              <a:gd name="connsiteX11" fmla="*/ 978694 w 1564481"/>
              <a:gd name="connsiteY11" fmla="*/ 23997 h 185966"/>
              <a:gd name="connsiteX12" fmla="*/ 1078707 w 1564481"/>
              <a:gd name="connsiteY12" fmla="*/ 185922 h 185966"/>
              <a:gd name="connsiteX13" fmla="*/ 1173957 w 1564481"/>
              <a:gd name="connsiteY13" fmla="*/ 28759 h 185966"/>
              <a:gd name="connsiteX14" fmla="*/ 1273969 w 1564481"/>
              <a:gd name="connsiteY14" fmla="*/ 181159 h 185966"/>
              <a:gd name="connsiteX15" fmla="*/ 1373981 w 1564481"/>
              <a:gd name="connsiteY15" fmla="*/ 31140 h 185966"/>
              <a:gd name="connsiteX16" fmla="*/ 1490662 w 1564481"/>
              <a:gd name="connsiteY16" fmla="*/ 185921 h 185966"/>
              <a:gd name="connsiteX17" fmla="*/ 1564481 w 1564481"/>
              <a:gd name="connsiteY17" fmla="*/ 21615 h 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481" h="185966">
                <a:moveTo>
                  <a:pt x="0" y="112103"/>
                </a:moveTo>
                <a:cubicBezTo>
                  <a:pt x="22027" y="53365"/>
                  <a:pt x="13097" y="-611"/>
                  <a:pt x="69057" y="4946"/>
                </a:cubicBezTo>
                <a:cubicBezTo>
                  <a:pt x="125017" y="10503"/>
                  <a:pt x="93663" y="172428"/>
                  <a:pt x="150019" y="174015"/>
                </a:cubicBezTo>
                <a:cubicBezTo>
                  <a:pt x="206375" y="175602"/>
                  <a:pt x="186929" y="1771"/>
                  <a:pt x="250032" y="184"/>
                </a:cubicBezTo>
                <a:cubicBezTo>
                  <a:pt x="313135" y="-1403"/>
                  <a:pt x="282575" y="164490"/>
                  <a:pt x="342900" y="164490"/>
                </a:cubicBezTo>
                <a:cubicBezTo>
                  <a:pt x="403225" y="164490"/>
                  <a:pt x="379016" y="6931"/>
                  <a:pt x="440532" y="184"/>
                </a:cubicBezTo>
                <a:cubicBezTo>
                  <a:pt x="502048" y="-6563"/>
                  <a:pt x="462360" y="174411"/>
                  <a:pt x="526256" y="181158"/>
                </a:cubicBezTo>
                <a:cubicBezTo>
                  <a:pt x="590152" y="187905"/>
                  <a:pt x="547687" y="12487"/>
                  <a:pt x="609600" y="12090"/>
                </a:cubicBezTo>
                <a:cubicBezTo>
                  <a:pt x="671513" y="11693"/>
                  <a:pt x="635001" y="182747"/>
                  <a:pt x="697707" y="178778"/>
                </a:cubicBezTo>
                <a:cubicBezTo>
                  <a:pt x="760413" y="174809"/>
                  <a:pt x="718741" y="19235"/>
                  <a:pt x="785813" y="16853"/>
                </a:cubicBezTo>
                <a:cubicBezTo>
                  <a:pt x="852885" y="14471"/>
                  <a:pt x="817961" y="182350"/>
                  <a:pt x="885826" y="178778"/>
                </a:cubicBezTo>
                <a:cubicBezTo>
                  <a:pt x="953691" y="175206"/>
                  <a:pt x="908447" y="34712"/>
                  <a:pt x="978694" y="23997"/>
                </a:cubicBezTo>
                <a:cubicBezTo>
                  <a:pt x="1048941" y="13282"/>
                  <a:pt x="1003301" y="185128"/>
                  <a:pt x="1078707" y="185922"/>
                </a:cubicBezTo>
                <a:cubicBezTo>
                  <a:pt x="1154113" y="186716"/>
                  <a:pt x="1105694" y="36697"/>
                  <a:pt x="1173957" y="28759"/>
                </a:cubicBezTo>
                <a:cubicBezTo>
                  <a:pt x="1242220" y="20821"/>
                  <a:pt x="1204913" y="178380"/>
                  <a:pt x="1273969" y="181159"/>
                </a:cubicBezTo>
                <a:cubicBezTo>
                  <a:pt x="1343025" y="183938"/>
                  <a:pt x="1304529" y="51777"/>
                  <a:pt x="1373981" y="31140"/>
                </a:cubicBezTo>
                <a:cubicBezTo>
                  <a:pt x="1443433" y="10503"/>
                  <a:pt x="1425574" y="182746"/>
                  <a:pt x="1490662" y="185921"/>
                </a:cubicBezTo>
                <a:cubicBezTo>
                  <a:pt x="1555750" y="189096"/>
                  <a:pt x="1544240" y="25584"/>
                  <a:pt x="1564481" y="21615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19672" y="1419622"/>
            <a:ext cx="5904656" cy="22322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07852" y="1671649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2823777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66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532440" y="0"/>
            <a:ext cx="611560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11560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155926"/>
            <a:ext cx="9144000" cy="9875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Infographic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07904" y="2867124"/>
            <a:ext cx="5436096" cy="2283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72000" y="771550"/>
            <a:ext cx="4572000" cy="20955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819" y="0"/>
            <a:ext cx="4571181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656495" y="771550"/>
            <a:ext cx="5832648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29739" y="411510"/>
            <a:ext cx="288032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242898" y="411510"/>
            <a:ext cx="288032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1385705" y="4173086"/>
            <a:ext cx="647840" cy="611952"/>
          </a:xfrm>
          <a:prstGeom prst="halfFrame">
            <a:avLst>
              <a:gd name="adj1" fmla="val 19610"/>
              <a:gd name="adj2" fmla="val 1569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 flipV="1">
            <a:off x="1385704" y="573470"/>
            <a:ext cx="647840" cy="611952"/>
          </a:xfrm>
          <a:prstGeom prst="halfFrame">
            <a:avLst>
              <a:gd name="adj1" fmla="val 19610"/>
              <a:gd name="adj2" fmla="val 1569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1960" y="2643758"/>
            <a:ext cx="4608512" cy="22322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Frame 4"/>
          <p:cNvSpPr/>
          <p:nvPr userDrawn="1"/>
        </p:nvSpPr>
        <p:spPr>
          <a:xfrm>
            <a:off x="323528" y="2355726"/>
            <a:ext cx="3456384" cy="2232248"/>
          </a:xfrm>
          <a:prstGeom prst="frame">
            <a:avLst>
              <a:gd name="adj1" fmla="val 304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787774"/>
            <a:ext cx="3600400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2771800" y="668800"/>
            <a:ext cx="4104456" cy="3960440"/>
          </a:xfrm>
          <a:prstGeom prst="frame">
            <a:avLst>
              <a:gd name="adj1" fmla="val 13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835696" y="627534"/>
            <a:ext cx="1656184" cy="6068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Columns Designed</a:t>
            </a:r>
          </a:p>
        </p:txBody>
      </p:sp>
    </p:spTree>
    <p:extLst>
      <p:ext uri="{BB962C8B-B14F-4D97-AF65-F5344CB8AC3E}">
        <p14:creationId xmlns:p14="http://schemas.microsoft.com/office/powerpoint/2010/main" val="192446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63688" cy="4011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308304" y="1131590"/>
            <a:ext cx="1835696" cy="4011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 userDrawn="1"/>
        </p:nvSpPr>
        <p:spPr>
          <a:xfrm>
            <a:off x="539552" y="555526"/>
            <a:ext cx="7992888" cy="4104456"/>
          </a:xfrm>
          <a:prstGeom prst="frame">
            <a:avLst>
              <a:gd name="adj1" fmla="val 13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683568" y="707926"/>
            <a:ext cx="7704856" cy="3808040"/>
          </a:xfrm>
          <a:prstGeom prst="frame">
            <a:avLst>
              <a:gd name="adj1" fmla="val 13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005955"/>
            <a:ext cx="6912768" cy="8538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47664" y="2859782"/>
            <a:ext cx="5976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872280" y="869364"/>
            <a:ext cx="3200400" cy="3200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18979070">
            <a:off x="2892471" y="869364"/>
            <a:ext cx="32004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5167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4277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ojects\Education\New folder\kisspng-software-design-pattern-icon-color-circle-square-material-vector-5a9821257f08e6.37409308151991939752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43609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 userDrawn="1"/>
        </p:nvSpPr>
        <p:spPr>
          <a:xfrm>
            <a:off x="2699792" y="339502"/>
            <a:ext cx="644420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946734">
            <a:off x="2681000" y="1351606"/>
            <a:ext cx="386164" cy="353461"/>
          </a:xfrm>
          <a:prstGeom prst="roundRect">
            <a:avLst/>
          </a:prstGeom>
          <a:solidFill>
            <a:srgbClr val="FFFF00"/>
          </a:solidFill>
          <a:ln>
            <a:solidFill>
              <a:srgbClr val="F2A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 rot="1946734">
            <a:off x="2681000" y="2142287"/>
            <a:ext cx="386164" cy="353461"/>
          </a:xfrm>
          <a:prstGeom prst="roundRect">
            <a:avLst/>
          </a:prstGeom>
          <a:solidFill>
            <a:srgbClr val="FFFF00"/>
          </a:solidFill>
          <a:ln>
            <a:solidFill>
              <a:srgbClr val="F2A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 rot="1946734">
            <a:off x="2681001" y="2935783"/>
            <a:ext cx="386164" cy="353461"/>
          </a:xfrm>
          <a:prstGeom prst="roundRect">
            <a:avLst/>
          </a:prstGeom>
          <a:solidFill>
            <a:srgbClr val="FFFF00"/>
          </a:solidFill>
          <a:ln>
            <a:solidFill>
              <a:srgbClr val="F2A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 rot="1946734">
            <a:off x="2681000" y="3727870"/>
            <a:ext cx="386164" cy="353461"/>
          </a:xfrm>
          <a:prstGeom prst="roundRect">
            <a:avLst/>
          </a:prstGeom>
          <a:solidFill>
            <a:srgbClr val="FFFF00"/>
          </a:solidFill>
          <a:ln>
            <a:solidFill>
              <a:srgbClr val="F2A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Education\New folder\kisspng-orange-royalty-free-photography-illustration-science-box-5a8bc04d333859.222422531519108173209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48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3808" y="-20538"/>
            <a:ext cx="630019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555526"/>
            <a:ext cx="630019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85811" y="1546261"/>
            <a:ext cx="2894079" cy="2890285"/>
          </a:xfrm>
          <a:custGeom>
            <a:avLst/>
            <a:gdLst>
              <a:gd name="connsiteX0" fmla="*/ 0 w 2663825"/>
              <a:gd name="connsiteY0" fmla="*/ 0 h 2736850"/>
              <a:gd name="connsiteX1" fmla="*/ 2663825 w 2663825"/>
              <a:gd name="connsiteY1" fmla="*/ 0 h 2736850"/>
              <a:gd name="connsiteX2" fmla="*/ 2663825 w 2663825"/>
              <a:gd name="connsiteY2" fmla="*/ 2736850 h 2736850"/>
              <a:gd name="connsiteX3" fmla="*/ 0 w 2663825"/>
              <a:gd name="connsiteY3" fmla="*/ 2736850 h 2736850"/>
              <a:gd name="connsiteX4" fmla="*/ 0 w 2663825"/>
              <a:gd name="connsiteY4" fmla="*/ 0 h 2736850"/>
              <a:gd name="connsiteX0" fmla="*/ 0 w 4060546"/>
              <a:gd name="connsiteY0" fmla="*/ 1396721 h 2736850"/>
              <a:gd name="connsiteX1" fmla="*/ 4060546 w 4060546"/>
              <a:gd name="connsiteY1" fmla="*/ 0 h 2736850"/>
              <a:gd name="connsiteX2" fmla="*/ 4060546 w 4060546"/>
              <a:gd name="connsiteY2" fmla="*/ 2736850 h 2736850"/>
              <a:gd name="connsiteX3" fmla="*/ 1396721 w 4060546"/>
              <a:gd name="connsiteY3" fmla="*/ 2736850 h 2736850"/>
              <a:gd name="connsiteX4" fmla="*/ 0 w 4060546"/>
              <a:gd name="connsiteY4" fmla="*/ 1396721 h 2736850"/>
              <a:gd name="connsiteX0" fmla="*/ 0 w 4060546"/>
              <a:gd name="connsiteY0" fmla="*/ 1457011 h 2797140"/>
              <a:gd name="connsiteX1" fmla="*/ 1437927 w 4060546"/>
              <a:gd name="connsiteY1" fmla="*/ 0 h 2797140"/>
              <a:gd name="connsiteX2" fmla="*/ 4060546 w 4060546"/>
              <a:gd name="connsiteY2" fmla="*/ 2797140 h 2797140"/>
              <a:gd name="connsiteX3" fmla="*/ 1396721 w 4060546"/>
              <a:gd name="connsiteY3" fmla="*/ 2797140 h 2797140"/>
              <a:gd name="connsiteX4" fmla="*/ 0 w 4060546"/>
              <a:gd name="connsiteY4" fmla="*/ 1457011 h 2797140"/>
              <a:gd name="connsiteX0" fmla="*/ 0 w 2894937"/>
              <a:gd name="connsiteY0" fmla="*/ 1457011 h 2797140"/>
              <a:gd name="connsiteX1" fmla="*/ 1437927 w 2894937"/>
              <a:gd name="connsiteY1" fmla="*/ 0 h 2797140"/>
              <a:gd name="connsiteX2" fmla="*/ 2894937 w 2894937"/>
              <a:gd name="connsiteY2" fmla="*/ 1470757 h 2797140"/>
              <a:gd name="connsiteX3" fmla="*/ 1396721 w 2894937"/>
              <a:gd name="connsiteY3" fmla="*/ 2797140 h 2797140"/>
              <a:gd name="connsiteX4" fmla="*/ 0 w 2894937"/>
              <a:gd name="connsiteY4" fmla="*/ 1457011 h 2797140"/>
              <a:gd name="connsiteX0" fmla="*/ 0 w 2894937"/>
              <a:gd name="connsiteY0" fmla="*/ 1457011 h 2957913"/>
              <a:gd name="connsiteX1" fmla="*/ 1437927 w 2894937"/>
              <a:gd name="connsiteY1" fmla="*/ 0 h 2957913"/>
              <a:gd name="connsiteX2" fmla="*/ 2894937 w 2894937"/>
              <a:gd name="connsiteY2" fmla="*/ 1470757 h 2957913"/>
              <a:gd name="connsiteX3" fmla="*/ 1426866 w 2894937"/>
              <a:gd name="connsiteY3" fmla="*/ 2957913 h 2957913"/>
              <a:gd name="connsiteX4" fmla="*/ 0 w 2894937"/>
              <a:gd name="connsiteY4" fmla="*/ 1457011 h 2957913"/>
              <a:gd name="connsiteX0" fmla="*/ 0 w 2915034"/>
              <a:gd name="connsiteY0" fmla="*/ 1497205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97205 h 2957913"/>
              <a:gd name="connsiteX0" fmla="*/ 0 w 2915034"/>
              <a:gd name="connsiteY0" fmla="*/ 1467060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67060 h 2957913"/>
              <a:gd name="connsiteX0" fmla="*/ 0 w 2915034"/>
              <a:gd name="connsiteY0" fmla="*/ 1467060 h 2980773"/>
              <a:gd name="connsiteX1" fmla="*/ 1458024 w 2915034"/>
              <a:gd name="connsiteY1" fmla="*/ 0 h 2980773"/>
              <a:gd name="connsiteX2" fmla="*/ 2915034 w 2915034"/>
              <a:gd name="connsiteY2" fmla="*/ 1470757 h 2980773"/>
              <a:gd name="connsiteX3" fmla="*/ 1446963 w 2915034"/>
              <a:gd name="connsiteY3" fmla="*/ 2980773 h 2980773"/>
              <a:gd name="connsiteX4" fmla="*/ 0 w 2915034"/>
              <a:gd name="connsiteY4" fmla="*/ 1467060 h 2980773"/>
              <a:gd name="connsiteX0" fmla="*/ 0 w 2922654"/>
              <a:gd name="connsiteY0" fmla="*/ 148992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8992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33148"/>
              <a:gd name="connsiteX1" fmla="*/ 1465644 w 2922654"/>
              <a:gd name="connsiteY1" fmla="*/ 0 h 2933148"/>
              <a:gd name="connsiteX2" fmla="*/ 2922654 w 2922654"/>
              <a:gd name="connsiteY2" fmla="*/ 1470757 h 2933148"/>
              <a:gd name="connsiteX3" fmla="*/ 1464108 w 2922654"/>
              <a:gd name="connsiteY3" fmla="*/ 2933148 h 2933148"/>
              <a:gd name="connsiteX4" fmla="*/ 0 w 2922654"/>
              <a:gd name="connsiteY4" fmla="*/ 1467060 h 2933148"/>
              <a:gd name="connsiteX0" fmla="*/ 0 w 2908366"/>
              <a:gd name="connsiteY0" fmla="*/ 1467060 h 2933148"/>
              <a:gd name="connsiteX1" fmla="*/ 1465644 w 2908366"/>
              <a:gd name="connsiteY1" fmla="*/ 0 h 2933148"/>
              <a:gd name="connsiteX2" fmla="*/ 2908366 w 2908366"/>
              <a:gd name="connsiteY2" fmla="*/ 1489807 h 2933148"/>
              <a:gd name="connsiteX3" fmla="*/ 1464108 w 2908366"/>
              <a:gd name="connsiteY3" fmla="*/ 2933148 h 2933148"/>
              <a:gd name="connsiteX4" fmla="*/ 0 w 2908366"/>
              <a:gd name="connsiteY4" fmla="*/ 1467060 h 2933148"/>
              <a:gd name="connsiteX0" fmla="*/ 0 w 2908366"/>
              <a:gd name="connsiteY0" fmla="*/ 1424197 h 2890285"/>
              <a:gd name="connsiteX1" fmla="*/ 1460881 w 2908366"/>
              <a:gd name="connsiteY1" fmla="*/ 0 h 2890285"/>
              <a:gd name="connsiteX2" fmla="*/ 2908366 w 2908366"/>
              <a:gd name="connsiteY2" fmla="*/ 1446944 h 2890285"/>
              <a:gd name="connsiteX3" fmla="*/ 1464108 w 2908366"/>
              <a:gd name="connsiteY3" fmla="*/ 2890285 h 2890285"/>
              <a:gd name="connsiteX4" fmla="*/ 0 w 2908366"/>
              <a:gd name="connsiteY4" fmla="*/ 1424197 h 2890285"/>
              <a:gd name="connsiteX0" fmla="*/ 0 w 2894079"/>
              <a:gd name="connsiteY0" fmla="*/ 1424197 h 2890285"/>
              <a:gd name="connsiteX1" fmla="*/ 1446594 w 2894079"/>
              <a:gd name="connsiteY1" fmla="*/ 0 h 2890285"/>
              <a:gd name="connsiteX2" fmla="*/ 2894079 w 2894079"/>
              <a:gd name="connsiteY2" fmla="*/ 1446944 h 2890285"/>
              <a:gd name="connsiteX3" fmla="*/ 1449821 w 2894079"/>
              <a:gd name="connsiteY3" fmla="*/ 2890285 h 2890285"/>
              <a:gd name="connsiteX4" fmla="*/ 0 w 2894079"/>
              <a:gd name="connsiteY4" fmla="*/ 1424197 h 2890285"/>
              <a:gd name="connsiteX0" fmla="*/ 0 w 2894079"/>
              <a:gd name="connsiteY0" fmla="*/ 1424197 h 2890285"/>
              <a:gd name="connsiteX1" fmla="*/ 1446594 w 2894079"/>
              <a:gd name="connsiteY1" fmla="*/ 0 h 2890285"/>
              <a:gd name="connsiteX2" fmla="*/ 2894079 w 2894079"/>
              <a:gd name="connsiteY2" fmla="*/ 1446944 h 2890285"/>
              <a:gd name="connsiteX3" fmla="*/ 1449821 w 2894079"/>
              <a:gd name="connsiteY3" fmla="*/ 2890285 h 2890285"/>
              <a:gd name="connsiteX4" fmla="*/ 0 w 2894079"/>
              <a:gd name="connsiteY4" fmla="*/ 1424197 h 289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079" h="2890285">
                <a:moveTo>
                  <a:pt x="0" y="1424197"/>
                </a:moveTo>
                <a:cubicBezTo>
                  <a:pt x="38015" y="1359040"/>
                  <a:pt x="1323806" y="77540"/>
                  <a:pt x="1446594" y="0"/>
                </a:cubicBezTo>
                <a:cubicBezTo>
                  <a:pt x="1566504" y="63532"/>
                  <a:pt x="2835129" y="1322452"/>
                  <a:pt x="2894079" y="1446944"/>
                </a:cubicBezTo>
                <a:cubicBezTo>
                  <a:pt x="2808582" y="1592143"/>
                  <a:pt x="1558178" y="2844146"/>
                  <a:pt x="1449821" y="2890285"/>
                </a:cubicBezTo>
                <a:cubicBezTo>
                  <a:pt x="1338340" y="2835294"/>
                  <a:pt x="27661" y="1540148"/>
                  <a:pt x="0" y="1424197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07605" y="1469406"/>
            <a:ext cx="1516695" cy="1706050"/>
          </a:xfrm>
          <a:custGeom>
            <a:avLst/>
            <a:gdLst>
              <a:gd name="connsiteX0" fmla="*/ 0 w 2663825"/>
              <a:gd name="connsiteY0" fmla="*/ 0 h 2736850"/>
              <a:gd name="connsiteX1" fmla="*/ 2663825 w 2663825"/>
              <a:gd name="connsiteY1" fmla="*/ 0 h 2736850"/>
              <a:gd name="connsiteX2" fmla="*/ 2663825 w 2663825"/>
              <a:gd name="connsiteY2" fmla="*/ 2736850 h 2736850"/>
              <a:gd name="connsiteX3" fmla="*/ 0 w 2663825"/>
              <a:gd name="connsiteY3" fmla="*/ 2736850 h 2736850"/>
              <a:gd name="connsiteX4" fmla="*/ 0 w 2663825"/>
              <a:gd name="connsiteY4" fmla="*/ 0 h 2736850"/>
              <a:gd name="connsiteX0" fmla="*/ 0 w 4060546"/>
              <a:gd name="connsiteY0" fmla="*/ 1396721 h 2736850"/>
              <a:gd name="connsiteX1" fmla="*/ 4060546 w 4060546"/>
              <a:gd name="connsiteY1" fmla="*/ 0 h 2736850"/>
              <a:gd name="connsiteX2" fmla="*/ 4060546 w 4060546"/>
              <a:gd name="connsiteY2" fmla="*/ 2736850 h 2736850"/>
              <a:gd name="connsiteX3" fmla="*/ 1396721 w 4060546"/>
              <a:gd name="connsiteY3" fmla="*/ 2736850 h 2736850"/>
              <a:gd name="connsiteX4" fmla="*/ 0 w 4060546"/>
              <a:gd name="connsiteY4" fmla="*/ 1396721 h 2736850"/>
              <a:gd name="connsiteX0" fmla="*/ 0 w 4060546"/>
              <a:gd name="connsiteY0" fmla="*/ 1457011 h 2797140"/>
              <a:gd name="connsiteX1" fmla="*/ 1437927 w 4060546"/>
              <a:gd name="connsiteY1" fmla="*/ 0 h 2797140"/>
              <a:gd name="connsiteX2" fmla="*/ 4060546 w 4060546"/>
              <a:gd name="connsiteY2" fmla="*/ 2797140 h 2797140"/>
              <a:gd name="connsiteX3" fmla="*/ 1396721 w 4060546"/>
              <a:gd name="connsiteY3" fmla="*/ 2797140 h 2797140"/>
              <a:gd name="connsiteX4" fmla="*/ 0 w 4060546"/>
              <a:gd name="connsiteY4" fmla="*/ 1457011 h 2797140"/>
              <a:gd name="connsiteX0" fmla="*/ 0 w 2894937"/>
              <a:gd name="connsiteY0" fmla="*/ 1457011 h 2797140"/>
              <a:gd name="connsiteX1" fmla="*/ 1437927 w 2894937"/>
              <a:gd name="connsiteY1" fmla="*/ 0 h 2797140"/>
              <a:gd name="connsiteX2" fmla="*/ 2894937 w 2894937"/>
              <a:gd name="connsiteY2" fmla="*/ 1470757 h 2797140"/>
              <a:gd name="connsiteX3" fmla="*/ 1396721 w 2894937"/>
              <a:gd name="connsiteY3" fmla="*/ 2797140 h 2797140"/>
              <a:gd name="connsiteX4" fmla="*/ 0 w 2894937"/>
              <a:gd name="connsiteY4" fmla="*/ 1457011 h 2797140"/>
              <a:gd name="connsiteX0" fmla="*/ 0 w 2894937"/>
              <a:gd name="connsiteY0" fmla="*/ 1457011 h 2957913"/>
              <a:gd name="connsiteX1" fmla="*/ 1437927 w 2894937"/>
              <a:gd name="connsiteY1" fmla="*/ 0 h 2957913"/>
              <a:gd name="connsiteX2" fmla="*/ 2894937 w 2894937"/>
              <a:gd name="connsiteY2" fmla="*/ 1470757 h 2957913"/>
              <a:gd name="connsiteX3" fmla="*/ 1426866 w 2894937"/>
              <a:gd name="connsiteY3" fmla="*/ 2957913 h 2957913"/>
              <a:gd name="connsiteX4" fmla="*/ 0 w 2894937"/>
              <a:gd name="connsiteY4" fmla="*/ 1457011 h 2957913"/>
              <a:gd name="connsiteX0" fmla="*/ 0 w 2915034"/>
              <a:gd name="connsiteY0" fmla="*/ 1497205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97205 h 2957913"/>
              <a:gd name="connsiteX0" fmla="*/ 0 w 2915034"/>
              <a:gd name="connsiteY0" fmla="*/ 1467060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67060 h 2957913"/>
              <a:gd name="connsiteX0" fmla="*/ 0 w 2915034"/>
              <a:gd name="connsiteY0" fmla="*/ 1467060 h 2980773"/>
              <a:gd name="connsiteX1" fmla="*/ 1458024 w 2915034"/>
              <a:gd name="connsiteY1" fmla="*/ 0 h 2980773"/>
              <a:gd name="connsiteX2" fmla="*/ 2915034 w 2915034"/>
              <a:gd name="connsiteY2" fmla="*/ 1470757 h 2980773"/>
              <a:gd name="connsiteX3" fmla="*/ 1446963 w 2915034"/>
              <a:gd name="connsiteY3" fmla="*/ 2980773 h 2980773"/>
              <a:gd name="connsiteX4" fmla="*/ 0 w 2915034"/>
              <a:gd name="connsiteY4" fmla="*/ 1467060 h 2980773"/>
              <a:gd name="connsiteX0" fmla="*/ 0 w 2922654"/>
              <a:gd name="connsiteY0" fmla="*/ 148992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8992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532775 h 3046488"/>
              <a:gd name="connsiteX1" fmla="*/ 1553264 w 2922654"/>
              <a:gd name="connsiteY1" fmla="*/ 0 h 3046488"/>
              <a:gd name="connsiteX2" fmla="*/ 2922654 w 2922654"/>
              <a:gd name="connsiteY2" fmla="*/ 1536472 h 3046488"/>
              <a:gd name="connsiteX3" fmla="*/ 1454583 w 2922654"/>
              <a:gd name="connsiteY3" fmla="*/ 3046488 h 3046488"/>
              <a:gd name="connsiteX4" fmla="*/ 0 w 2922654"/>
              <a:gd name="connsiteY4" fmla="*/ 1532775 h 3046488"/>
              <a:gd name="connsiteX0" fmla="*/ 0 w 2922654"/>
              <a:gd name="connsiteY0" fmla="*/ 1532775 h 3046488"/>
              <a:gd name="connsiteX1" fmla="*/ 1542311 w 2922654"/>
              <a:gd name="connsiteY1" fmla="*/ 0 h 3046488"/>
              <a:gd name="connsiteX2" fmla="*/ 2922654 w 2922654"/>
              <a:gd name="connsiteY2" fmla="*/ 1536472 h 3046488"/>
              <a:gd name="connsiteX3" fmla="*/ 1454583 w 2922654"/>
              <a:gd name="connsiteY3" fmla="*/ 3046488 h 3046488"/>
              <a:gd name="connsiteX4" fmla="*/ 0 w 2922654"/>
              <a:gd name="connsiteY4" fmla="*/ 1532775 h 3046488"/>
              <a:gd name="connsiteX0" fmla="*/ 0 w 2867892"/>
              <a:gd name="connsiteY0" fmla="*/ 1467061 h 3046488"/>
              <a:gd name="connsiteX1" fmla="*/ 1487549 w 2867892"/>
              <a:gd name="connsiteY1" fmla="*/ 0 h 3046488"/>
              <a:gd name="connsiteX2" fmla="*/ 2867892 w 2867892"/>
              <a:gd name="connsiteY2" fmla="*/ 1536472 h 3046488"/>
              <a:gd name="connsiteX3" fmla="*/ 1399821 w 2867892"/>
              <a:gd name="connsiteY3" fmla="*/ 3046488 h 3046488"/>
              <a:gd name="connsiteX4" fmla="*/ 0 w 2867892"/>
              <a:gd name="connsiteY4" fmla="*/ 1467061 h 3046488"/>
              <a:gd name="connsiteX0" fmla="*/ 0 w 2867892"/>
              <a:gd name="connsiteY0" fmla="*/ 1467061 h 2991726"/>
              <a:gd name="connsiteX1" fmla="*/ 1487549 w 2867892"/>
              <a:gd name="connsiteY1" fmla="*/ 0 h 2991726"/>
              <a:gd name="connsiteX2" fmla="*/ 2867892 w 2867892"/>
              <a:gd name="connsiteY2" fmla="*/ 1536472 h 2991726"/>
              <a:gd name="connsiteX3" fmla="*/ 1443631 w 2867892"/>
              <a:gd name="connsiteY3" fmla="*/ 2991726 h 2991726"/>
              <a:gd name="connsiteX4" fmla="*/ 0 w 2867892"/>
              <a:gd name="connsiteY4" fmla="*/ 1467061 h 2991726"/>
              <a:gd name="connsiteX0" fmla="*/ 0 w 2911702"/>
              <a:gd name="connsiteY0" fmla="*/ 1467061 h 2991726"/>
              <a:gd name="connsiteX1" fmla="*/ 1487549 w 2911702"/>
              <a:gd name="connsiteY1" fmla="*/ 0 h 2991726"/>
              <a:gd name="connsiteX2" fmla="*/ 2911702 w 2911702"/>
              <a:gd name="connsiteY2" fmla="*/ 1492662 h 2991726"/>
              <a:gd name="connsiteX3" fmla="*/ 1443631 w 2911702"/>
              <a:gd name="connsiteY3" fmla="*/ 2991726 h 2991726"/>
              <a:gd name="connsiteX4" fmla="*/ 0 w 2911702"/>
              <a:gd name="connsiteY4" fmla="*/ 1467061 h 2991726"/>
              <a:gd name="connsiteX0" fmla="*/ 0 w 2912939"/>
              <a:gd name="connsiteY0" fmla="*/ 1467061 h 3078081"/>
              <a:gd name="connsiteX1" fmla="*/ 1487549 w 2912939"/>
              <a:gd name="connsiteY1" fmla="*/ 0 h 3078081"/>
              <a:gd name="connsiteX2" fmla="*/ 2911702 w 2912939"/>
              <a:gd name="connsiteY2" fmla="*/ 1492662 h 3078081"/>
              <a:gd name="connsiteX3" fmla="*/ 1731768 w 2912939"/>
              <a:gd name="connsiteY3" fmla="*/ 2739178 h 3078081"/>
              <a:gd name="connsiteX4" fmla="*/ 1443631 w 2912939"/>
              <a:gd name="connsiteY4" fmla="*/ 2991726 h 3078081"/>
              <a:gd name="connsiteX5" fmla="*/ 0 w 2912939"/>
              <a:gd name="connsiteY5" fmla="*/ 1467061 h 3078081"/>
              <a:gd name="connsiteX0" fmla="*/ 0 w 2912717"/>
              <a:gd name="connsiteY0" fmla="*/ 1467061 h 3033431"/>
              <a:gd name="connsiteX1" fmla="*/ 1487549 w 2912717"/>
              <a:gd name="connsiteY1" fmla="*/ 0 h 3033431"/>
              <a:gd name="connsiteX2" fmla="*/ 2911702 w 2912717"/>
              <a:gd name="connsiteY2" fmla="*/ 1492662 h 3033431"/>
              <a:gd name="connsiteX3" fmla="*/ 1512719 w 2912717"/>
              <a:gd name="connsiteY3" fmla="*/ 2301081 h 3033431"/>
              <a:gd name="connsiteX4" fmla="*/ 1443631 w 2912717"/>
              <a:gd name="connsiteY4" fmla="*/ 2991726 h 3033431"/>
              <a:gd name="connsiteX5" fmla="*/ 0 w 2912717"/>
              <a:gd name="connsiteY5" fmla="*/ 1467061 h 3033431"/>
              <a:gd name="connsiteX0" fmla="*/ 0 w 2595452"/>
              <a:gd name="connsiteY0" fmla="*/ 1467061 h 3033431"/>
              <a:gd name="connsiteX1" fmla="*/ 1487549 w 2595452"/>
              <a:gd name="connsiteY1" fmla="*/ 0 h 3033431"/>
              <a:gd name="connsiteX2" fmla="*/ 2594082 w 2595452"/>
              <a:gd name="connsiteY2" fmla="*/ 1131231 h 3033431"/>
              <a:gd name="connsiteX3" fmla="*/ 1512719 w 2595452"/>
              <a:gd name="connsiteY3" fmla="*/ 2301081 h 3033431"/>
              <a:gd name="connsiteX4" fmla="*/ 1443631 w 2595452"/>
              <a:gd name="connsiteY4" fmla="*/ 2991726 h 3033431"/>
              <a:gd name="connsiteX5" fmla="*/ 0 w 2595452"/>
              <a:gd name="connsiteY5" fmla="*/ 1467061 h 3033431"/>
              <a:gd name="connsiteX0" fmla="*/ 0 w 2594083"/>
              <a:gd name="connsiteY0" fmla="*/ 1467061 h 3033431"/>
              <a:gd name="connsiteX1" fmla="*/ 1487549 w 2594083"/>
              <a:gd name="connsiteY1" fmla="*/ 0 h 3033431"/>
              <a:gd name="connsiteX2" fmla="*/ 2594082 w 2594083"/>
              <a:gd name="connsiteY2" fmla="*/ 1131231 h 3033431"/>
              <a:gd name="connsiteX3" fmla="*/ 1512719 w 2594083"/>
              <a:gd name="connsiteY3" fmla="*/ 2301081 h 3033431"/>
              <a:gd name="connsiteX4" fmla="*/ 1443631 w 2594083"/>
              <a:gd name="connsiteY4" fmla="*/ 2991726 h 3033431"/>
              <a:gd name="connsiteX5" fmla="*/ 0 w 2594083"/>
              <a:gd name="connsiteY5" fmla="*/ 1467061 h 3033431"/>
              <a:gd name="connsiteX0" fmla="*/ 0 w 2594081"/>
              <a:gd name="connsiteY0" fmla="*/ 1467061 h 3033431"/>
              <a:gd name="connsiteX1" fmla="*/ 1487549 w 2594081"/>
              <a:gd name="connsiteY1" fmla="*/ 0 h 3033431"/>
              <a:gd name="connsiteX2" fmla="*/ 2594081 w 2594081"/>
              <a:gd name="connsiteY2" fmla="*/ 1164089 h 3033431"/>
              <a:gd name="connsiteX3" fmla="*/ 1512719 w 2594081"/>
              <a:gd name="connsiteY3" fmla="*/ 2301081 h 3033431"/>
              <a:gd name="connsiteX4" fmla="*/ 1443631 w 2594081"/>
              <a:gd name="connsiteY4" fmla="*/ 2991726 h 3033431"/>
              <a:gd name="connsiteX5" fmla="*/ 0 w 2594081"/>
              <a:gd name="connsiteY5" fmla="*/ 1467061 h 3033431"/>
              <a:gd name="connsiteX0" fmla="*/ 0 w 2594081"/>
              <a:gd name="connsiteY0" fmla="*/ 1467061 h 2991726"/>
              <a:gd name="connsiteX1" fmla="*/ 1487549 w 2594081"/>
              <a:gd name="connsiteY1" fmla="*/ 0 h 2991726"/>
              <a:gd name="connsiteX2" fmla="*/ 2594081 w 2594081"/>
              <a:gd name="connsiteY2" fmla="*/ 1164089 h 2991726"/>
              <a:gd name="connsiteX3" fmla="*/ 1512719 w 2594081"/>
              <a:gd name="connsiteY3" fmla="*/ 2301081 h 2991726"/>
              <a:gd name="connsiteX4" fmla="*/ 1443631 w 2594081"/>
              <a:gd name="connsiteY4" fmla="*/ 2991726 h 2991726"/>
              <a:gd name="connsiteX5" fmla="*/ 0 w 2594081"/>
              <a:gd name="connsiteY5" fmla="*/ 1467061 h 2991726"/>
              <a:gd name="connsiteX0" fmla="*/ 0 w 2594081"/>
              <a:gd name="connsiteY0" fmla="*/ 1467061 h 2997202"/>
              <a:gd name="connsiteX1" fmla="*/ 1487549 w 2594081"/>
              <a:gd name="connsiteY1" fmla="*/ 0 h 2997202"/>
              <a:gd name="connsiteX2" fmla="*/ 2594081 w 2594081"/>
              <a:gd name="connsiteY2" fmla="*/ 1164089 h 2997202"/>
              <a:gd name="connsiteX3" fmla="*/ 1512719 w 2594081"/>
              <a:gd name="connsiteY3" fmla="*/ 2301081 h 2997202"/>
              <a:gd name="connsiteX4" fmla="*/ 1454584 w 2594081"/>
              <a:gd name="connsiteY4" fmla="*/ 2997202 h 2997202"/>
              <a:gd name="connsiteX5" fmla="*/ 0 w 2594081"/>
              <a:gd name="connsiteY5" fmla="*/ 1467061 h 2997202"/>
              <a:gd name="connsiteX0" fmla="*/ 0 w 2594081"/>
              <a:gd name="connsiteY0" fmla="*/ 1467061 h 2997202"/>
              <a:gd name="connsiteX1" fmla="*/ 1487549 w 2594081"/>
              <a:gd name="connsiteY1" fmla="*/ 0 h 2997202"/>
              <a:gd name="connsiteX2" fmla="*/ 2594081 w 2594081"/>
              <a:gd name="connsiteY2" fmla="*/ 1164089 h 2997202"/>
              <a:gd name="connsiteX3" fmla="*/ 1474386 w 2594081"/>
              <a:gd name="connsiteY3" fmla="*/ 2317509 h 2997202"/>
              <a:gd name="connsiteX4" fmla="*/ 1454584 w 2594081"/>
              <a:gd name="connsiteY4" fmla="*/ 2997202 h 2997202"/>
              <a:gd name="connsiteX5" fmla="*/ 0 w 2594081"/>
              <a:gd name="connsiteY5" fmla="*/ 1467061 h 2997202"/>
              <a:gd name="connsiteX0" fmla="*/ 0 w 2594081"/>
              <a:gd name="connsiteY0" fmla="*/ 1467061 h 2997202"/>
              <a:gd name="connsiteX1" fmla="*/ 1487549 w 2594081"/>
              <a:gd name="connsiteY1" fmla="*/ 0 h 2997202"/>
              <a:gd name="connsiteX2" fmla="*/ 2594081 w 2594081"/>
              <a:gd name="connsiteY2" fmla="*/ 1164089 h 2997202"/>
              <a:gd name="connsiteX3" fmla="*/ 1474386 w 2594081"/>
              <a:gd name="connsiteY3" fmla="*/ 2317509 h 2997202"/>
              <a:gd name="connsiteX4" fmla="*/ 1454584 w 2594081"/>
              <a:gd name="connsiteY4" fmla="*/ 2997202 h 2997202"/>
              <a:gd name="connsiteX5" fmla="*/ 0 w 2594081"/>
              <a:gd name="connsiteY5" fmla="*/ 1467061 h 2997202"/>
              <a:gd name="connsiteX0" fmla="*/ 0 w 2594081"/>
              <a:gd name="connsiteY0" fmla="*/ 1467061 h 2997202"/>
              <a:gd name="connsiteX1" fmla="*/ 1487549 w 2594081"/>
              <a:gd name="connsiteY1" fmla="*/ 0 h 2997202"/>
              <a:gd name="connsiteX2" fmla="*/ 2594081 w 2594081"/>
              <a:gd name="connsiteY2" fmla="*/ 1164089 h 2997202"/>
              <a:gd name="connsiteX3" fmla="*/ 1468910 w 2594081"/>
              <a:gd name="connsiteY3" fmla="*/ 2366795 h 2997202"/>
              <a:gd name="connsiteX4" fmla="*/ 1454584 w 2594081"/>
              <a:gd name="connsiteY4" fmla="*/ 2997202 h 2997202"/>
              <a:gd name="connsiteX5" fmla="*/ 0 w 2594081"/>
              <a:gd name="connsiteY5" fmla="*/ 1467061 h 2997202"/>
              <a:gd name="connsiteX0" fmla="*/ 0 w 2594081"/>
              <a:gd name="connsiteY0" fmla="*/ 1467061 h 2997202"/>
              <a:gd name="connsiteX1" fmla="*/ 1487549 w 2594081"/>
              <a:gd name="connsiteY1" fmla="*/ 0 h 2997202"/>
              <a:gd name="connsiteX2" fmla="*/ 2594081 w 2594081"/>
              <a:gd name="connsiteY2" fmla="*/ 1164089 h 2997202"/>
              <a:gd name="connsiteX3" fmla="*/ 1468910 w 2594081"/>
              <a:gd name="connsiteY3" fmla="*/ 2366795 h 2997202"/>
              <a:gd name="connsiteX4" fmla="*/ 1454584 w 2594081"/>
              <a:gd name="connsiteY4" fmla="*/ 2997202 h 2997202"/>
              <a:gd name="connsiteX5" fmla="*/ 0 w 2594081"/>
              <a:gd name="connsiteY5" fmla="*/ 1467061 h 2997202"/>
              <a:gd name="connsiteX0" fmla="*/ 0 w 2615986"/>
              <a:gd name="connsiteY0" fmla="*/ 1467061 h 2997202"/>
              <a:gd name="connsiteX1" fmla="*/ 1487549 w 2615986"/>
              <a:gd name="connsiteY1" fmla="*/ 0 h 2997202"/>
              <a:gd name="connsiteX2" fmla="*/ 2615986 w 2615986"/>
              <a:gd name="connsiteY2" fmla="*/ 1164089 h 2997202"/>
              <a:gd name="connsiteX3" fmla="*/ 1468910 w 2615986"/>
              <a:gd name="connsiteY3" fmla="*/ 2366795 h 2997202"/>
              <a:gd name="connsiteX4" fmla="*/ 1454584 w 2615986"/>
              <a:gd name="connsiteY4" fmla="*/ 2997202 h 2997202"/>
              <a:gd name="connsiteX5" fmla="*/ 0 w 2615986"/>
              <a:gd name="connsiteY5" fmla="*/ 1467061 h 2997202"/>
              <a:gd name="connsiteX0" fmla="*/ 0 w 2615986"/>
              <a:gd name="connsiteY0" fmla="*/ 1467061 h 2997202"/>
              <a:gd name="connsiteX1" fmla="*/ 1487549 w 2615986"/>
              <a:gd name="connsiteY1" fmla="*/ 0 h 2997202"/>
              <a:gd name="connsiteX2" fmla="*/ 2615986 w 2615986"/>
              <a:gd name="connsiteY2" fmla="*/ 1164089 h 2997202"/>
              <a:gd name="connsiteX3" fmla="*/ 1468910 w 2615986"/>
              <a:gd name="connsiteY3" fmla="*/ 2366795 h 2997202"/>
              <a:gd name="connsiteX4" fmla="*/ 1454584 w 2615986"/>
              <a:gd name="connsiteY4" fmla="*/ 2997202 h 2997202"/>
              <a:gd name="connsiteX5" fmla="*/ 0 w 2615986"/>
              <a:gd name="connsiteY5" fmla="*/ 1467061 h 2997202"/>
              <a:gd name="connsiteX0" fmla="*/ 0 w 2615986"/>
              <a:gd name="connsiteY0" fmla="*/ 1467061 h 2969821"/>
              <a:gd name="connsiteX1" fmla="*/ 1487549 w 2615986"/>
              <a:gd name="connsiteY1" fmla="*/ 0 h 2969821"/>
              <a:gd name="connsiteX2" fmla="*/ 2615986 w 2615986"/>
              <a:gd name="connsiteY2" fmla="*/ 1164089 h 2969821"/>
              <a:gd name="connsiteX3" fmla="*/ 1468910 w 2615986"/>
              <a:gd name="connsiteY3" fmla="*/ 2366795 h 2969821"/>
              <a:gd name="connsiteX4" fmla="*/ 1471013 w 2615986"/>
              <a:gd name="connsiteY4" fmla="*/ 2969821 h 2969821"/>
              <a:gd name="connsiteX5" fmla="*/ 0 w 2615986"/>
              <a:gd name="connsiteY5" fmla="*/ 1467061 h 2969821"/>
              <a:gd name="connsiteX0" fmla="*/ 0 w 2615986"/>
              <a:gd name="connsiteY0" fmla="*/ 1467061 h 2969961"/>
              <a:gd name="connsiteX1" fmla="*/ 1487549 w 2615986"/>
              <a:gd name="connsiteY1" fmla="*/ 0 h 2969961"/>
              <a:gd name="connsiteX2" fmla="*/ 2615986 w 2615986"/>
              <a:gd name="connsiteY2" fmla="*/ 1164089 h 2969961"/>
              <a:gd name="connsiteX3" fmla="*/ 1468910 w 2615986"/>
              <a:gd name="connsiteY3" fmla="*/ 2366795 h 2969961"/>
              <a:gd name="connsiteX4" fmla="*/ 1471013 w 2615986"/>
              <a:gd name="connsiteY4" fmla="*/ 2969821 h 2969961"/>
              <a:gd name="connsiteX5" fmla="*/ 0 w 2615986"/>
              <a:gd name="connsiteY5" fmla="*/ 1467061 h 2969961"/>
              <a:gd name="connsiteX0" fmla="*/ 0 w 2615986"/>
              <a:gd name="connsiteY0" fmla="*/ 1483489 h 2969961"/>
              <a:gd name="connsiteX1" fmla="*/ 1487549 w 2615986"/>
              <a:gd name="connsiteY1" fmla="*/ 0 h 2969961"/>
              <a:gd name="connsiteX2" fmla="*/ 2615986 w 2615986"/>
              <a:gd name="connsiteY2" fmla="*/ 1164089 h 2969961"/>
              <a:gd name="connsiteX3" fmla="*/ 1468910 w 2615986"/>
              <a:gd name="connsiteY3" fmla="*/ 2366795 h 2969961"/>
              <a:gd name="connsiteX4" fmla="*/ 1471013 w 2615986"/>
              <a:gd name="connsiteY4" fmla="*/ 2969821 h 2969961"/>
              <a:gd name="connsiteX5" fmla="*/ 0 w 2615986"/>
              <a:gd name="connsiteY5" fmla="*/ 1483489 h 2969961"/>
              <a:gd name="connsiteX0" fmla="*/ 0 w 2615986"/>
              <a:gd name="connsiteY0" fmla="*/ 1483489 h 2969961"/>
              <a:gd name="connsiteX1" fmla="*/ 1487549 w 2615986"/>
              <a:gd name="connsiteY1" fmla="*/ 0 h 2969961"/>
              <a:gd name="connsiteX2" fmla="*/ 2615986 w 2615986"/>
              <a:gd name="connsiteY2" fmla="*/ 1164089 h 2969961"/>
              <a:gd name="connsiteX3" fmla="*/ 1468910 w 2615986"/>
              <a:gd name="connsiteY3" fmla="*/ 2366795 h 2969961"/>
              <a:gd name="connsiteX4" fmla="*/ 1471013 w 2615986"/>
              <a:gd name="connsiteY4" fmla="*/ 2969821 h 2969961"/>
              <a:gd name="connsiteX5" fmla="*/ 0 w 2615986"/>
              <a:gd name="connsiteY5" fmla="*/ 1483489 h 2969961"/>
              <a:gd name="connsiteX0" fmla="*/ 0 w 2615986"/>
              <a:gd name="connsiteY0" fmla="*/ 1483489 h 2969964"/>
              <a:gd name="connsiteX1" fmla="*/ 1487549 w 2615986"/>
              <a:gd name="connsiteY1" fmla="*/ 0 h 2969964"/>
              <a:gd name="connsiteX2" fmla="*/ 2615986 w 2615986"/>
              <a:gd name="connsiteY2" fmla="*/ 1164089 h 2969964"/>
              <a:gd name="connsiteX3" fmla="*/ 1468910 w 2615986"/>
              <a:gd name="connsiteY3" fmla="*/ 2366795 h 2969964"/>
              <a:gd name="connsiteX4" fmla="*/ 1471013 w 2615986"/>
              <a:gd name="connsiteY4" fmla="*/ 2969821 h 2969964"/>
              <a:gd name="connsiteX5" fmla="*/ 0 w 2615986"/>
              <a:gd name="connsiteY5" fmla="*/ 1483489 h 2969964"/>
              <a:gd name="connsiteX0" fmla="*/ 0 w 2615986"/>
              <a:gd name="connsiteY0" fmla="*/ 1456108 h 2942583"/>
              <a:gd name="connsiteX1" fmla="*/ 1476596 w 2615986"/>
              <a:gd name="connsiteY1" fmla="*/ 0 h 2942583"/>
              <a:gd name="connsiteX2" fmla="*/ 2615986 w 2615986"/>
              <a:gd name="connsiteY2" fmla="*/ 1136708 h 2942583"/>
              <a:gd name="connsiteX3" fmla="*/ 1468910 w 2615986"/>
              <a:gd name="connsiteY3" fmla="*/ 2339414 h 2942583"/>
              <a:gd name="connsiteX4" fmla="*/ 1471013 w 2615986"/>
              <a:gd name="connsiteY4" fmla="*/ 2942440 h 2942583"/>
              <a:gd name="connsiteX5" fmla="*/ 0 w 2615986"/>
              <a:gd name="connsiteY5" fmla="*/ 1456108 h 2942583"/>
              <a:gd name="connsiteX0" fmla="*/ 0 w 2615986"/>
              <a:gd name="connsiteY0" fmla="*/ 1456108 h 2942583"/>
              <a:gd name="connsiteX1" fmla="*/ 1476596 w 2615986"/>
              <a:gd name="connsiteY1" fmla="*/ 0 h 2942583"/>
              <a:gd name="connsiteX2" fmla="*/ 2615986 w 2615986"/>
              <a:gd name="connsiteY2" fmla="*/ 1136708 h 2942583"/>
              <a:gd name="connsiteX3" fmla="*/ 1468910 w 2615986"/>
              <a:gd name="connsiteY3" fmla="*/ 2339414 h 2942583"/>
              <a:gd name="connsiteX4" fmla="*/ 1471013 w 2615986"/>
              <a:gd name="connsiteY4" fmla="*/ 2942440 h 2942583"/>
              <a:gd name="connsiteX5" fmla="*/ 0 w 2615986"/>
              <a:gd name="connsiteY5" fmla="*/ 1456108 h 2942583"/>
              <a:gd name="connsiteX0" fmla="*/ 0 w 2615986"/>
              <a:gd name="connsiteY0" fmla="*/ 1456108 h 2942583"/>
              <a:gd name="connsiteX1" fmla="*/ 1476596 w 2615986"/>
              <a:gd name="connsiteY1" fmla="*/ 0 h 2942583"/>
              <a:gd name="connsiteX2" fmla="*/ 2615986 w 2615986"/>
              <a:gd name="connsiteY2" fmla="*/ 1136708 h 2942583"/>
              <a:gd name="connsiteX3" fmla="*/ 1468910 w 2615986"/>
              <a:gd name="connsiteY3" fmla="*/ 2339414 h 2942583"/>
              <a:gd name="connsiteX4" fmla="*/ 1471013 w 2615986"/>
              <a:gd name="connsiteY4" fmla="*/ 2942440 h 2942583"/>
              <a:gd name="connsiteX5" fmla="*/ 0 w 2615986"/>
              <a:gd name="connsiteY5" fmla="*/ 1456108 h 294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5986" h="2942583">
                <a:moveTo>
                  <a:pt x="0" y="1456108"/>
                </a:moveTo>
                <a:cubicBezTo>
                  <a:pt x="56352" y="1320707"/>
                  <a:pt x="1277141" y="83016"/>
                  <a:pt x="1476596" y="0"/>
                </a:cubicBezTo>
                <a:cubicBezTo>
                  <a:pt x="1618410" y="63533"/>
                  <a:pt x="2557036" y="1012216"/>
                  <a:pt x="2615986" y="1136708"/>
                </a:cubicBezTo>
                <a:cubicBezTo>
                  <a:pt x="2295259" y="1527524"/>
                  <a:pt x="1642397" y="2056712"/>
                  <a:pt x="1468910" y="2339414"/>
                </a:cubicBezTo>
                <a:cubicBezTo>
                  <a:pt x="1328281" y="2759020"/>
                  <a:pt x="1535117" y="2732791"/>
                  <a:pt x="1471013" y="2942440"/>
                </a:cubicBezTo>
                <a:cubicBezTo>
                  <a:pt x="1326675" y="2958639"/>
                  <a:pt x="16708" y="1599440"/>
                  <a:pt x="0" y="1456108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88237" y="1256555"/>
            <a:ext cx="1499021" cy="1512905"/>
          </a:xfrm>
          <a:custGeom>
            <a:avLst/>
            <a:gdLst>
              <a:gd name="connsiteX0" fmla="*/ 0 w 2663825"/>
              <a:gd name="connsiteY0" fmla="*/ 0 h 2736850"/>
              <a:gd name="connsiteX1" fmla="*/ 2663825 w 2663825"/>
              <a:gd name="connsiteY1" fmla="*/ 0 h 2736850"/>
              <a:gd name="connsiteX2" fmla="*/ 2663825 w 2663825"/>
              <a:gd name="connsiteY2" fmla="*/ 2736850 h 2736850"/>
              <a:gd name="connsiteX3" fmla="*/ 0 w 2663825"/>
              <a:gd name="connsiteY3" fmla="*/ 2736850 h 2736850"/>
              <a:gd name="connsiteX4" fmla="*/ 0 w 2663825"/>
              <a:gd name="connsiteY4" fmla="*/ 0 h 2736850"/>
              <a:gd name="connsiteX0" fmla="*/ 0 w 4060546"/>
              <a:gd name="connsiteY0" fmla="*/ 1396721 h 2736850"/>
              <a:gd name="connsiteX1" fmla="*/ 4060546 w 4060546"/>
              <a:gd name="connsiteY1" fmla="*/ 0 h 2736850"/>
              <a:gd name="connsiteX2" fmla="*/ 4060546 w 4060546"/>
              <a:gd name="connsiteY2" fmla="*/ 2736850 h 2736850"/>
              <a:gd name="connsiteX3" fmla="*/ 1396721 w 4060546"/>
              <a:gd name="connsiteY3" fmla="*/ 2736850 h 2736850"/>
              <a:gd name="connsiteX4" fmla="*/ 0 w 4060546"/>
              <a:gd name="connsiteY4" fmla="*/ 1396721 h 2736850"/>
              <a:gd name="connsiteX0" fmla="*/ 0 w 4060546"/>
              <a:gd name="connsiteY0" fmla="*/ 1457011 h 2797140"/>
              <a:gd name="connsiteX1" fmla="*/ 1437927 w 4060546"/>
              <a:gd name="connsiteY1" fmla="*/ 0 h 2797140"/>
              <a:gd name="connsiteX2" fmla="*/ 4060546 w 4060546"/>
              <a:gd name="connsiteY2" fmla="*/ 2797140 h 2797140"/>
              <a:gd name="connsiteX3" fmla="*/ 1396721 w 4060546"/>
              <a:gd name="connsiteY3" fmla="*/ 2797140 h 2797140"/>
              <a:gd name="connsiteX4" fmla="*/ 0 w 4060546"/>
              <a:gd name="connsiteY4" fmla="*/ 1457011 h 2797140"/>
              <a:gd name="connsiteX0" fmla="*/ 0 w 2894937"/>
              <a:gd name="connsiteY0" fmla="*/ 1457011 h 2797140"/>
              <a:gd name="connsiteX1" fmla="*/ 1437927 w 2894937"/>
              <a:gd name="connsiteY1" fmla="*/ 0 h 2797140"/>
              <a:gd name="connsiteX2" fmla="*/ 2894937 w 2894937"/>
              <a:gd name="connsiteY2" fmla="*/ 1470757 h 2797140"/>
              <a:gd name="connsiteX3" fmla="*/ 1396721 w 2894937"/>
              <a:gd name="connsiteY3" fmla="*/ 2797140 h 2797140"/>
              <a:gd name="connsiteX4" fmla="*/ 0 w 2894937"/>
              <a:gd name="connsiteY4" fmla="*/ 1457011 h 2797140"/>
              <a:gd name="connsiteX0" fmla="*/ 0 w 2894937"/>
              <a:gd name="connsiteY0" fmla="*/ 1457011 h 2957913"/>
              <a:gd name="connsiteX1" fmla="*/ 1437927 w 2894937"/>
              <a:gd name="connsiteY1" fmla="*/ 0 h 2957913"/>
              <a:gd name="connsiteX2" fmla="*/ 2894937 w 2894937"/>
              <a:gd name="connsiteY2" fmla="*/ 1470757 h 2957913"/>
              <a:gd name="connsiteX3" fmla="*/ 1426866 w 2894937"/>
              <a:gd name="connsiteY3" fmla="*/ 2957913 h 2957913"/>
              <a:gd name="connsiteX4" fmla="*/ 0 w 2894937"/>
              <a:gd name="connsiteY4" fmla="*/ 1457011 h 2957913"/>
              <a:gd name="connsiteX0" fmla="*/ 0 w 2915034"/>
              <a:gd name="connsiteY0" fmla="*/ 1497205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97205 h 2957913"/>
              <a:gd name="connsiteX0" fmla="*/ 0 w 2915034"/>
              <a:gd name="connsiteY0" fmla="*/ 1467060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67060 h 2957913"/>
              <a:gd name="connsiteX0" fmla="*/ 0 w 2915034"/>
              <a:gd name="connsiteY0" fmla="*/ 1467060 h 2980773"/>
              <a:gd name="connsiteX1" fmla="*/ 1458024 w 2915034"/>
              <a:gd name="connsiteY1" fmla="*/ 0 h 2980773"/>
              <a:gd name="connsiteX2" fmla="*/ 2915034 w 2915034"/>
              <a:gd name="connsiteY2" fmla="*/ 1470757 h 2980773"/>
              <a:gd name="connsiteX3" fmla="*/ 1446963 w 2915034"/>
              <a:gd name="connsiteY3" fmla="*/ 2980773 h 2980773"/>
              <a:gd name="connsiteX4" fmla="*/ 0 w 2915034"/>
              <a:gd name="connsiteY4" fmla="*/ 1467060 h 2980773"/>
              <a:gd name="connsiteX0" fmla="*/ 0 w 2922654"/>
              <a:gd name="connsiteY0" fmla="*/ 148992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8992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500677 h 3014390"/>
              <a:gd name="connsiteX1" fmla="*/ 1423623 w 2922654"/>
              <a:gd name="connsiteY1" fmla="*/ 0 h 3014390"/>
              <a:gd name="connsiteX2" fmla="*/ 2922654 w 2922654"/>
              <a:gd name="connsiteY2" fmla="*/ 1504374 h 3014390"/>
              <a:gd name="connsiteX3" fmla="*/ 1454583 w 2922654"/>
              <a:gd name="connsiteY3" fmla="*/ 3014390 h 3014390"/>
              <a:gd name="connsiteX4" fmla="*/ 0 w 2922654"/>
              <a:gd name="connsiteY4" fmla="*/ 1500677 h 3014390"/>
              <a:gd name="connsiteX0" fmla="*/ 0 w 2746162"/>
              <a:gd name="connsiteY0" fmla="*/ 1256951 h 3014390"/>
              <a:gd name="connsiteX1" fmla="*/ 1247131 w 2746162"/>
              <a:gd name="connsiteY1" fmla="*/ 0 h 3014390"/>
              <a:gd name="connsiteX2" fmla="*/ 2746162 w 2746162"/>
              <a:gd name="connsiteY2" fmla="*/ 1504374 h 3014390"/>
              <a:gd name="connsiteX3" fmla="*/ 1278091 w 2746162"/>
              <a:gd name="connsiteY3" fmla="*/ 3014390 h 3014390"/>
              <a:gd name="connsiteX4" fmla="*/ 0 w 2746162"/>
              <a:gd name="connsiteY4" fmla="*/ 1256951 h 3014390"/>
              <a:gd name="connsiteX0" fmla="*/ 0 w 2746162"/>
              <a:gd name="connsiteY0" fmla="*/ 1256951 h 2669811"/>
              <a:gd name="connsiteX1" fmla="*/ 1247131 w 2746162"/>
              <a:gd name="connsiteY1" fmla="*/ 0 h 2669811"/>
              <a:gd name="connsiteX2" fmla="*/ 2746162 w 2746162"/>
              <a:gd name="connsiteY2" fmla="*/ 1504374 h 2669811"/>
              <a:gd name="connsiteX3" fmla="*/ 1378942 w 2746162"/>
              <a:gd name="connsiteY3" fmla="*/ 2669811 h 2669811"/>
              <a:gd name="connsiteX4" fmla="*/ 0 w 2746162"/>
              <a:gd name="connsiteY4" fmla="*/ 1256951 h 2669811"/>
              <a:gd name="connsiteX0" fmla="*/ 0 w 2645310"/>
              <a:gd name="connsiteY0" fmla="*/ 1256951 h 2669811"/>
              <a:gd name="connsiteX1" fmla="*/ 1247131 w 2645310"/>
              <a:gd name="connsiteY1" fmla="*/ 0 h 2669811"/>
              <a:gd name="connsiteX2" fmla="*/ 2645310 w 2645310"/>
              <a:gd name="connsiteY2" fmla="*/ 1386712 h 2669811"/>
              <a:gd name="connsiteX3" fmla="*/ 1378942 w 2645310"/>
              <a:gd name="connsiteY3" fmla="*/ 2669811 h 2669811"/>
              <a:gd name="connsiteX4" fmla="*/ 0 w 2645310"/>
              <a:gd name="connsiteY4" fmla="*/ 1256951 h 266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310" h="2669811">
                <a:moveTo>
                  <a:pt x="0" y="1256951"/>
                </a:moveTo>
                <a:cubicBezTo>
                  <a:pt x="61828" y="1148931"/>
                  <a:pt x="1124343" y="77540"/>
                  <a:pt x="1247131" y="0"/>
                </a:cubicBezTo>
                <a:cubicBezTo>
                  <a:pt x="1367041" y="63532"/>
                  <a:pt x="2586360" y="1262220"/>
                  <a:pt x="2645310" y="1386712"/>
                </a:cubicBezTo>
                <a:cubicBezTo>
                  <a:pt x="2559813" y="1531911"/>
                  <a:pt x="1487299" y="2623672"/>
                  <a:pt x="1378942" y="2669811"/>
                </a:cubicBezTo>
                <a:cubicBezTo>
                  <a:pt x="1267461" y="2614820"/>
                  <a:pt x="27661" y="1372902"/>
                  <a:pt x="0" y="125695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752307" y="2953628"/>
            <a:ext cx="1576119" cy="1707099"/>
          </a:xfrm>
          <a:custGeom>
            <a:avLst/>
            <a:gdLst>
              <a:gd name="connsiteX0" fmla="*/ 0 w 2663825"/>
              <a:gd name="connsiteY0" fmla="*/ 0 h 2736850"/>
              <a:gd name="connsiteX1" fmla="*/ 2663825 w 2663825"/>
              <a:gd name="connsiteY1" fmla="*/ 0 h 2736850"/>
              <a:gd name="connsiteX2" fmla="*/ 2663825 w 2663825"/>
              <a:gd name="connsiteY2" fmla="*/ 2736850 h 2736850"/>
              <a:gd name="connsiteX3" fmla="*/ 0 w 2663825"/>
              <a:gd name="connsiteY3" fmla="*/ 2736850 h 2736850"/>
              <a:gd name="connsiteX4" fmla="*/ 0 w 2663825"/>
              <a:gd name="connsiteY4" fmla="*/ 0 h 2736850"/>
              <a:gd name="connsiteX0" fmla="*/ 0 w 4060546"/>
              <a:gd name="connsiteY0" fmla="*/ 1396721 h 2736850"/>
              <a:gd name="connsiteX1" fmla="*/ 4060546 w 4060546"/>
              <a:gd name="connsiteY1" fmla="*/ 0 h 2736850"/>
              <a:gd name="connsiteX2" fmla="*/ 4060546 w 4060546"/>
              <a:gd name="connsiteY2" fmla="*/ 2736850 h 2736850"/>
              <a:gd name="connsiteX3" fmla="*/ 1396721 w 4060546"/>
              <a:gd name="connsiteY3" fmla="*/ 2736850 h 2736850"/>
              <a:gd name="connsiteX4" fmla="*/ 0 w 4060546"/>
              <a:gd name="connsiteY4" fmla="*/ 1396721 h 2736850"/>
              <a:gd name="connsiteX0" fmla="*/ 0 w 4060546"/>
              <a:gd name="connsiteY0" fmla="*/ 1457011 h 2797140"/>
              <a:gd name="connsiteX1" fmla="*/ 1437927 w 4060546"/>
              <a:gd name="connsiteY1" fmla="*/ 0 h 2797140"/>
              <a:gd name="connsiteX2" fmla="*/ 4060546 w 4060546"/>
              <a:gd name="connsiteY2" fmla="*/ 2797140 h 2797140"/>
              <a:gd name="connsiteX3" fmla="*/ 1396721 w 4060546"/>
              <a:gd name="connsiteY3" fmla="*/ 2797140 h 2797140"/>
              <a:gd name="connsiteX4" fmla="*/ 0 w 4060546"/>
              <a:gd name="connsiteY4" fmla="*/ 1457011 h 2797140"/>
              <a:gd name="connsiteX0" fmla="*/ 0 w 2894937"/>
              <a:gd name="connsiteY0" fmla="*/ 1457011 h 2797140"/>
              <a:gd name="connsiteX1" fmla="*/ 1437927 w 2894937"/>
              <a:gd name="connsiteY1" fmla="*/ 0 h 2797140"/>
              <a:gd name="connsiteX2" fmla="*/ 2894937 w 2894937"/>
              <a:gd name="connsiteY2" fmla="*/ 1470757 h 2797140"/>
              <a:gd name="connsiteX3" fmla="*/ 1396721 w 2894937"/>
              <a:gd name="connsiteY3" fmla="*/ 2797140 h 2797140"/>
              <a:gd name="connsiteX4" fmla="*/ 0 w 2894937"/>
              <a:gd name="connsiteY4" fmla="*/ 1457011 h 2797140"/>
              <a:gd name="connsiteX0" fmla="*/ 0 w 2894937"/>
              <a:gd name="connsiteY0" fmla="*/ 1457011 h 2957913"/>
              <a:gd name="connsiteX1" fmla="*/ 1437927 w 2894937"/>
              <a:gd name="connsiteY1" fmla="*/ 0 h 2957913"/>
              <a:gd name="connsiteX2" fmla="*/ 2894937 w 2894937"/>
              <a:gd name="connsiteY2" fmla="*/ 1470757 h 2957913"/>
              <a:gd name="connsiteX3" fmla="*/ 1426866 w 2894937"/>
              <a:gd name="connsiteY3" fmla="*/ 2957913 h 2957913"/>
              <a:gd name="connsiteX4" fmla="*/ 0 w 2894937"/>
              <a:gd name="connsiteY4" fmla="*/ 1457011 h 2957913"/>
              <a:gd name="connsiteX0" fmla="*/ 0 w 2915034"/>
              <a:gd name="connsiteY0" fmla="*/ 1497205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97205 h 2957913"/>
              <a:gd name="connsiteX0" fmla="*/ 0 w 2915034"/>
              <a:gd name="connsiteY0" fmla="*/ 1467060 h 2957913"/>
              <a:gd name="connsiteX1" fmla="*/ 1458024 w 2915034"/>
              <a:gd name="connsiteY1" fmla="*/ 0 h 2957913"/>
              <a:gd name="connsiteX2" fmla="*/ 2915034 w 2915034"/>
              <a:gd name="connsiteY2" fmla="*/ 1470757 h 2957913"/>
              <a:gd name="connsiteX3" fmla="*/ 1446963 w 2915034"/>
              <a:gd name="connsiteY3" fmla="*/ 2957913 h 2957913"/>
              <a:gd name="connsiteX4" fmla="*/ 0 w 2915034"/>
              <a:gd name="connsiteY4" fmla="*/ 1467060 h 2957913"/>
              <a:gd name="connsiteX0" fmla="*/ 0 w 2915034"/>
              <a:gd name="connsiteY0" fmla="*/ 1467060 h 2980773"/>
              <a:gd name="connsiteX1" fmla="*/ 1458024 w 2915034"/>
              <a:gd name="connsiteY1" fmla="*/ 0 h 2980773"/>
              <a:gd name="connsiteX2" fmla="*/ 2915034 w 2915034"/>
              <a:gd name="connsiteY2" fmla="*/ 1470757 h 2980773"/>
              <a:gd name="connsiteX3" fmla="*/ 1446963 w 2915034"/>
              <a:gd name="connsiteY3" fmla="*/ 2980773 h 2980773"/>
              <a:gd name="connsiteX4" fmla="*/ 0 w 2915034"/>
              <a:gd name="connsiteY4" fmla="*/ 1467060 h 2980773"/>
              <a:gd name="connsiteX0" fmla="*/ 0 w 2922654"/>
              <a:gd name="connsiteY0" fmla="*/ 148992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8992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80773"/>
              <a:gd name="connsiteX1" fmla="*/ 1465644 w 2922654"/>
              <a:gd name="connsiteY1" fmla="*/ 0 h 2980773"/>
              <a:gd name="connsiteX2" fmla="*/ 2922654 w 2922654"/>
              <a:gd name="connsiteY2" fmla="*/ 1470757 h 2980773"/>
              <a:gd name="connsiteX3" fmla="*/ 1454583 w 2922654"/>
              <a:gd name="connsiteY3" fmla="*/ 2980773 h 2980773"/>
              <a:gd name="connsiteX4" fmla="*/ 0 w 2922654"/>
              <a:gd name="connsiteY4" fmla="*/ 1467060 h 2980773"/>
              <a:gd name="connsiteX0" fmla="*/ 0 w 2922654"/>
              <a:gd name="connsiteY0" fmla="*/ 1467060 h 2968878"/>
              <a:gd name="connsiteX1" fmla="*/ 1465644 w 2922654"/>
              <a:gd name="connsiteY1" fmla="*/ 0 h 2968878"/>
              <a:gd name="connsiteX2" fmla="*/ 2922654 w 2922654"/>
              <a:gd name="connsiteY2" fmla="*/ 1470757 h 2968878"/>
              <a:gd name="connsiteX3" fmla="*/ 1514058 w 2922654"/>
              <a:gd name="connsiteY3" fmla="*/ 2968878 h 2968878"/>
              <a:gd name="connsiteX4" fmla="*/ 0 w 2922654"/>
              <a:gd name="connsiteY4" fmla="*/ 1467060 h 2968878"/>
              <a:gd name="connsiteX0" fmla="*/ 0 w 3142709"/>
              <a:gd name="connsiteY0" fmla="*/ 1467060 h 2968878"/>
              <a:gd name="connsiteX1" fmla="*/ 1465644 w 3142709"/>
              <a:gd name="connsiteY1" fmla="*/ 0 h 2968878"/>
              <a:gd name="connsiteX2" fmla="*/ 3142709 w 3142709"/>
              <a:gd name="connsiteY2" fmla="*/ 1304228 h 2968878"/>
              <a:gd name="connsiteX3" fmla="*/ 1514058 w 3142709"/>
              <a:gd name="connsiteY3" fmla="*/ 2968878 h 2968878"/>
              <a:gd name="connsiteX4" fmla="*/ 0 w 3142709"/>
              <a:gd name="connsiteY4" fmla="*/ 1467060 h 2968878"/>
              <a:gd name="connsiteX0" fmla="*/ 0 w 2970234"/>
              <a:gd name="connsiteY0" fmla="*/ 1627641 h 2968878"/>
              <a:gd name="connsiteX1" fmla="*/ 1293169 w 2970234"/>
              <a:gd name="connsiteY1" fmla="*/ 0 h 2968878"/>
              <a:gd name="connsiteX2" fmla="*/ 2970234 w 2970234"/>
              <a:gd name="connsiteY2" fmla="*/ 1304228 h 2968878"/>
              <a:gd name="connsiteX3" fmla="*/ 1341583 w 2970234"/>
              <a:gd name="connsiteY3" fmla="*/ 2968878 h 2968878"/>
              <a:gd name="connsiteX4" fmla="*/ 0 w 2970234"/>
              <a:gd name="connsiteY4" fmla="*/ 1627641 h 2968878"/>
              <a:gd name="connsiteX0" fmla="*/ 0 w 2970234"/>
              <a:gd name="connsiteY0" fmla="*/ 1841748 h 3182985"/>
              <a:gd name="connsiteX1" fmla="*/ 1459698 w 2970234"/>
              <a:gd name="connsiteY1" fmla="*/ 0 h 3182985"/>
              <a:gd name="connsiteX2" fmla="*/ 2970234 w 2970234"/>
              <a:gd name="connsiteY2" fmla="*/ 1518335 h 3182985"/>
              <a:gd name="connsiteX3" fmla="*/ 1341583 w 2970234"/>
              <a:gd name="connsiteY3" fmla="*/ 3182985 h 3182985"/>
              <a:gd name="connsiteX4" fmla="*/ 0 w 2970234"/>
              <a:gd name="connsiteY4" fmla="*/ 1841748 h 3182985"/>
              <a:gd name="connsiteX0" fmla="*/ 348 w 2970582"/>
              <a:gd name="connsiteY0" fmla="*/ 1908694 h 3249931"/>
              <a:gd name="connsiteX1" fmla="*/ 1352130 w 2970582"/>
              <a:gd name="connsiteY1" fmla="*/ 472811 h 3249931"/>
              <a:gd name="connsiteX2" fmla="*/ 1460046 w 2970582"/>
              <a:gd name="connsiteY2" fmla="*/ 66946 h 3249931"/>
              <a:gd name="connsiteX3" fmla="*/ 2970582 w 2970582"/>
              <a:gd name="connsiteY3" fmla="*/ 1585281 h 3249931"/>
              <a:gd name="connsiteX4" fmla="*/ 1341931 w 2970582"/>
              <a:gd name="connsiteY4" fmla="*/ 3249931 h 3249931"/>
              <a:gd name="connsiteX5" fmla="*/ 348 w 2970582"/>
              <a:gd name="connsiteY5" fmla="*/ 1908694 h 3249931"/>
              <a:gd name="connsiteX0" fmla="*/ 0 w 2970234"/>
              <a:gd name="connsiteY0" fmla="*/ 1908696 h 3249933"/>
              <a:gd name="connsiteX1" fmla="*/ 1351782 w 2970234"/>
              <a:gd name="connsiteY1" fmla="*/ 472813 h 3249933"/>
              <a:gd name="connsiteX2" fmla="*/ 1459698 w 2970234"/>
              <a:gd name="connsiteY2" fmla="*/ 66948 h 3249933"/>
              <a:gd name="connsiteX3" fmla="*/ 2970234 w 2970234"/>
              <a:gd name="connsiteY3" fmla="*/ 1585283 h 3249933"/>
              <a:gd name="connsiteX4" fmla="*/ 1341583 w 2970234"/>
              <a:gd name="connsiteY4" fmla="*/ 3249933 h 3249933"/>
              <a:gd name="connsiteX5" fmla="*/ 0 w 2970234"/>
              <a:gd name="connsiteY5" fmla="*/ 1908696 h 3249933"/>
              <a:gd name="connsiteX0" fmla="*/ 0 w 2970234"/>
              <a:gd name="connsiteY0" fmla="*/ 1904991 h 3246228"/>
              <a:gd name="connsiteX1" fmla="*/ 1363677 w 2970234"/>
              <a:gd name="connsiteY1" fmla="*/ 498845 h 3246228"/>
              <a:gd name="connsiteX2" fmla="*/ 1459698 w 2970234"/>
              <a:gd name="connsiteY2" fmla="*/ 63243 h 3246228"/>
              <a:gd name="connsiteX3" fmla="*/ 2970234 w 2970234"/>
              <a:gd name="connsiteY3" fmla="*/ 1581578 h 3246228"/>
              <a:gd name="connsiteX4" fmla="*/ 1341583 w 2970234"/>
              <a:gd name="connsiteY4" fmla="*/ 3246228 h 3246228"/>
              <a:gd name="connsiteX5" fmla="*/ 0 w 2970234"/>
              <a:gd name="connsiteY5" fmla="*/ 1904991 h 3246228"/>
              <a:gd name="connsiteX0" fmla="*/ 0 w 2970234"/>
              <a:gd name="connsiteY0" fmla="*/ 1860954 h 3202191"/>
              <a:gd name="connsiteX1" fmla="*/ 1363677 w 2970234"/>
              <a:gd name="connsiteY1" fmla="*/ 454808 h 3202191"/>
              <a:gd name="connsiteX2" fmla="*/ 1459698 w 2970234"/>
              <a:gd name="connsiteY2" fmla="*/ 19206 h 3202191"/>
              <a:gd name="connsiteX3" fmla="*/ 2970234 w 2970234"/>
              <a:gd name="connsiteY3" fmla="*/ 1537541 h 3202191"/>
              <a:gd name="connsiteX4" fmla="*/ 1341583 w 2970234"/>
              <a:gd name="connsiteY4" fmla="*/ 3202191 h 3202191"/>
              <a:gd name="connsiteX5" fmla="*/ 0 w 2970234"/>
              <a:gd name="connsiteY5" fmla="*/ 1860954 h 3202191"/>
              <a:gd name="connsiteX0" fmla="*/ 0 w 2970234"/>
              <a:gd name="connsiteY0" fmla="*/ 1862040 h 3203277"/>
              <a:gd name="connsiteX1" fmla="*/ 1363677 w 2970234"/>
              <a:gd name="connsiteY1" fmla="*/ 455894 h 3203277"/>
              <a:gd name="connsiteX2" fmla="*/ 1459698 w 2970234"/>
              <a:gd name="connsiteY2" fmla="*/ 20292 h 3203277"/>
              <a:gd name="connsiteX3" fmla="*/ 2970234 w 2970234"/>
              <a:gd name="connsiteY3" fmla="*/ 1538627 h 3203277"/>
              <a:gd name="connsiteX4" fmla="*/ 1341583 w 2970234"/>
              <a:gd name="connsiteY4" fmla="*/ 3203277 h 3203277"/>
              <a:gd name="connsiteX5" fmla="*/ 0 w 2970234"/>
              <a:gd name="connsiteY5" fmla="*/ 1862040 h 3203277"/>
              <a:gd name="connsiteX0" fmla="*/ 0 w 2970234"/>
              <a:gd name="connsiteY0" fmla="*/ 1856505 h 3197742"/>
              <a:gd name="connsiteX1" fmla="*/ 1363677 w 2970234"/>
              <a:gd name="connsiteY1" fmla="*/ 450359 h 3197742"/>
              <a:gd name="connsiteX2" fmla="*/ 1477540 w 2970234"/>
              <a:gd name="connsiteY2" fmla="*/ 20705 h 3197742"/>
              <a:gd name="connsiteX3" fmla="*/ 2970234 w 2970234"/>
              <a:gd name="connsiteY3" fmla="*/ 1533092 h 3197742"/>
              <a:gd name="connsiteX4" fmla="*/ 1341583 w 2970234"/>
              <a:gd name="connsiteY4" fmla="*/ 3197742 h 3197742"/>
              <a:gd name="connsiteX5" fmla="*/ 0 w 2970234"/>
              <a:gd name="connsiteY5" fmla="*/ 1856505 h 3197742"/>
              <a:gd name="connsiteX0" fmla="*/ 0 w 2952392"/>
              <a:gd name="connsiteY0" fmla="*/ 1856505 h 3197742"/>
              <a:gd name="connsiteX1" fmla="*/ 1363677 w 2952392"/>
              <a:gd name="connsiteY1" fmla="*/ 450359 h 3197742"/>
              <a:gd name="connsiteX2" fmla="*/ 1477540 w 2952392"/>
              <a:gd name="connsiteY2" fmla="*/ 20705 h 3197742"/>
              <a:gd name="connsiteX3" fmla="*/ 2952392 w 2952392"/>
              <a:gd name="connsiteY3" fmla="*/ 1550935 h 3197742"/>
              <a:gd name="connsiteX4" fmla="*/ 1341583 w 2952392"/>
              <a:gd name="connsiteY4" fmla="*/ 3197742 h 3197742"/>
              <a:gd name="connsiteX5" fmla="*/ 0 w 2952392"/>
              <a:gd name="connsiteY5" fmla="*/ 1856505 h 3197742"/>
              <a:gd name="connsiteX0" fmla="*/ 0 w 2952392"/>
              <a:gd name="connsiteY0" fmla="*/ 1856505 h 3197742"/>
              <a:gd name="connsiteX1" fmla="*/ 1363677 w 2952392"/>
              <a:gd name="connsiteY1" fmla="*/ 450359 h 3197742"/>
              <a:gd name="connsiteX2" fmla="*/ 1477540 w 2952392"/>
              <a:gd name="connsiteY2" fmla="*/ 20705 h 3197742"/>
              <a:gd name="connsiteX3" fmla="*/ 2952392 w 2952392"/>
              <a:gd name="connsiteY3" fmla="*/ 1550935 h 3197742"/>
              <a:gd name="connsiteX4" fmla="*/ 1341583 w 2952392"/>
              <a:gd name="connsiteY4" fmla="*/ 3197742 h 3197742"/>
              <a:gd name="connsiteX5" fmla="*/ 0 w 2952392"/>
              <a:gd name="connsiteY5" fmla="*/ 1856505 h 31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92" h="3197742">
                <a:moveTo>
                  <a:pt x="0" y="1856505"/>
                </a:moveTo>
                <a:cubicBezTo>
                  <a:pt x="339711" y="1480881"/>
                  <a:pt x="1120394" y="757317"/>
                  <a:pt x="1363677" y="450359"/>
                </a:cubicBezTo>
                <a:cubicBezTo>
                  <a:pt x="1523696" y="125559"/>
                  <a:pt x="1409020" y="-65582"/>
                  <a:pt x="1477540" y="20705"/>
                </a:cubicBezTo>
                <a:cubicBezTo>
                  <a:pt x="1597450" y="84237"/>
                  <a:pt x="2917232" y="1426444"/>
                  <a:pt x="2952392" y="1550935"/>
                </a:cubicBezTo>
                <a:cubicBezTo>
                  <a:pt x="2866895" y="1696134"/>
                  <a:pt x="1449940" y="3151603"/>
                  <a:pt x="1341583" y="3197742"/>
                </a:cubicBezTo>
                <a:cubicBezTo>
                  <a:pt x="1230102" y="3142751"/>
                  <a:pt x="27661" y="1972456"/>
                  <a:pt x="0" y="1856505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643757"/>
            <a:ext cx="9144000" cy="2499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7483"/>
            <a:ext cx="3594237" cy="43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724525" y="627533"/>
            <a:ext cx="2087563" cy="32403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5360" y="2067694"/>
            <a:ext cx="467950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FFFF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5360" y="2643758"/>
            <a:ext cx="467950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D:\Projects\Education\New folder\kisspng-web-development-website-web-design-colorful-square-background-shading-of-science-and-5a99d9d5deb518.241312751520032213912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06" y="0"/>
            <a:ext cx="75830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987574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 userDrawn="1"/>
        </p:nvSpPr>
        <p:spPr>
          <a:xfrm>
            <a:off x="539552" y="555526"/>
            <a:ext cx="7992888" cy="4104456"/>
          </a:xfrm>
          <a:prstGeom prst="frame">
            <a:avLst>
              <a:gd name="adj1" fmla="val 13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1920" y="-11410"/>
            <a:ext cx="3959225" cy="18510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911975" y="2427288"/>
            <a:ext cx="2232025" cy="2716212"/>
          </a:xfrm>
          <a:custGeom>
            <a:avLst/>
            <a:gdLst>
              <a:gd name="connsiteX0" fmla="*/ 0 w 2232025"/>
              <a:gd name="connsiteY0" fmla="*/ 0 h 2716212"/>
              <a:gd name="connsiteX1" fmla="*/ 2232025 w 2232025"/>
              <a:gd name="connsiteY1" fmla="*/ 0 h 2716212"/>
              <a:gd name="connsiteX2" fmla="*/ 2232025 w 2232025"/>
              <a:gd name="connsiteY2" fmla="*/ 2716212 h 2716212"/>
              <a:gd name="connsiteX3" fmla="*/ 0 w 2232025"/>
              <a:gd name="connsiteY3" fmla="*/ 2716212 h 2716212"/>
              <a:gd name="connsiteX4" fmla="*/ 0 w 2232025"/>
              <a:gd name="connsiteY4" fmla="*/ 0 h 2716212"/>
              <a:gd name="connsiteX0" fmla="*/ 0 w 2232025"/>
              <a:gd name="connsiteY0" fmla="*/ 5635 h 2721847"/>
              <a:gd name="connsiteX1" fmla="*/ 1166900 w 2232025"/>
              <a:gd name="connsiteY1" fmla="*/ 0 h 2721847"/>
              <a:gd name="connsiteX2" fmla="*/ 2232025 w 2232025"/>
              <a:gd name="connsiteY2" fmla="*/ 5635 h 2721847"/>
              <a:gd name="connsiteX3" fmla="*/ 2232025 w 2232025"/>
              <a:gd name="connsiteY3" fmla="*/ 2721847 h 2721847"/>
              <a:gd name="connsiteX4" fmla="*/ 0 w 2232025"/>
              <a:gd name="connsiteY4" fmla="*/ 2721847 h 2721847"/>
              <a:gd name="connsiteX5" fmla="*/ 0 w 2232025"/>
              <a:gd name="connsiteY5" fmla="*/ 5635 h 2721847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2232025 w 2232025"/>
              <a:gd name="connsiteY2" fmla="*/ 0 h 2716212"/>
              <a:gd name="connsiteX3" fmla="*/ 2232025 w 2232025"/>
              <a:gd name="connsiteY3" fmla="*/ 2716212 h 2716212"/>
              <a:gd name="connsiteX4" fmla="*/ 0 w 2232025"/>
              <a:gd name="connsiteY4" fmla="*/ 2716212 h 2716212"/>
              <a:gd name="connsiteX5" fmla="*/ 0 w 2232025"/>
              <a:gd name="connsiteY5" fmla="*/ 0 h 2716212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2232025 w 2232025"/>
              <a:gd name="connsiteY2" fmla="*/ 0 h 2716212"/>
              <a:gd name="connsiteX3" fmla="*/ 2232025 w 2232025"/>
              <a:gd name="connsiteY3" fmla="*/ 1622198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2232025 w 2232025"/>
              <a:gd name="connsiteY2" fmla="*/ 0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1428157 w 2232025"/>
              <a:gd name="connsiteY2" fmla="*/ 1024932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1428157 w 2232025"/>
              <a:gd name="connsiteY2" fmla="*/ 1024932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1418109 w 2232025"/>
              <a:gd name="connsiteY2" fmla="*/ 1055077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1418109 w 2232025"/>
              <a:gd name="connsiteY2" fmla="*/ 1055077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28157 w 2232025"/>
              <a:gd name="connsiteY1" fmla="*/ 4413 h 2716212"/>
              <a:gd name="connsiteX2" fmla="*/ 1418109 w 2232025"/>
              <a:gd name="connsiteY2" fmla="*/ 1095271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08060 w 2232025"/>
              <a:gd name="connsiteY1" fmla="*/ 4413 h 2716212"/>
              <a:gd name="connsiteX2" fmla="*/ 1418109 w 2232025"/>
              <a:gd name="connsiteY2" fmla="*/ 1095271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08060 w 2232025"/>
              <a:gd name="connsiteY1" fmla="*/ 4413 h 2716212"/>
              <a:gd name="connsiteX2" fmla="*/ 1387964 w 2232025"/>
              <a:gd name="connsiteY2" fmla="*/ 1095271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08060 w 2232025"/>
              <a:gd name="connsiteY1" fmla="*/ 4413 h 2716212"/>
              <a:gd name="connsiteX2" fmla="*/ 1404633 w 2232025"/>
              <a:gd name="connsiteY2" fmla="*/ 1083365 h 2716212"/>
              <a:gd name="connsiteX3" fmla="*/ 2221977 w 2232025"/>
              <a:gd name="connsiteY3" fmla="*/ 1089635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08060 w 2232025"/>
              <a:gd name="connsiteY1" fmla="*/ 4413 h 2716212"/>
              <a:gd name="connsiteX2" fmla="*/ 1404633 w 2232025"/>
              <a:gd name="connsiteY2" fmla="*/ 1083365 h 2716212"/>
              <a:gd name="connsiteX3" fmla="*/ 2226739 w 2232025"/>
              <a:gd name="connsiteY3" fmla="*/ 1082491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0 h 2716212"/>
              <a:gd name="connsiteX1" fmla="*/ 1408060 w 2232025"/>
              <a:gd name="connsiteY1" fmla="*/ 2032 h 2716212"/>
              <a:gd name="connsiteX2" fmla="*/ 1404633 w 2232025"/>
              <a:gd name="connsiteY2" fmla="*/ 1083365 h 2716212"/>
              <a:gd name="connsiteX3" fmla="*/ 2226739 w 2232025"/>
              <a:gd name="connsiteY3" fmla="*/ 1082491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025"/>
              <a:gd name="connsiteY0" fmla="*/ 349 h 2716561"/>
              <a:gd name="connsiteX1" fmla="*/ 1408060 w 2232025"/>
              <a:gd name="connsiteY1" fmla="*/ 0 h 2716561"/>
              <a:gd name="connsiteX2" fmla="*/ 1404633 w 2232025"/>
              <a:gd name="connsiteY2" fmla="*/ 1083714 h 2716561"/>
              <a:gd name="connsiteX3" fmla="*/ 2226739 w 2232025"/>
              <a:gd name="connsiteY3" fmla="*/ 1082840 h 2716561"/>
              <a:gd name="connsiteX4" fmla="*/ 2232025 w 2232025"/>
              <a:gd name="connsiteY4" fmla="*/ 2716561 h 2716561"/>
              <a:gd name="connsiteX5" fmla="*/ 0 w 2232025"/>
              <a:gd name="connsiteY5" fmla="*/ 2716561 h 2716561"/>
              <a:gd name="connsiteX6" fmla="*/ 0 w 2232025"/>
              <a:gd name="connsiteY6" fmla="*/ 349 h 2716561"/>
              <a:gd name="connsiteX0" fmla="*/ 0 w 2232025"/>
              <a:gd name="connsiteY0" fmla="*/ 349 h 2716561"/>
              <a:gd name="connsiteX1" fmla="*/ 1405679 w 2232025"/>
              <a:gd name="connsiteY1" fmla="*/ 0 h 2716561"/>
              <a:gd name="connsiteX2" fmla="*/ 1404633 w 2232025"/>
              <a:gd name="connsiteY2" fmla="*/ 1083714 h 2716561"/>
              <a:gd name="connsiteX3" fmla="*/ 2226739 w 2232025"/>
              <a:gd name="connsiteY3" fmla="*/ 1082840 h 2716561"/>
              <a:gd name="connsiteX4" fmla="*/ 2232025 w 2232025"/>
              <a:gd name="connsiteY4" fmla="*/ 2716561 h 2716561"/>
              <a:gd name="connsiteX5" fmla="*/ 0 w 2232025"/>
              <a:gd name="connsiteY5" fmla="*/ 2716561 h 2716561"/>
              <a:gd name="connsiteX6" fmla="*/ 0 w 2232025"/>
              <a:gd name="connsiteY6" fmla="*/ 349 h 2716561"/>
              <a:gd name="connsiteX0" fmla="*/ 0 w 2232025"/>
              <a:gd name="connsiteY0" fmla="*/ 0 h 2716212"/>
              <a:gd name="connsiteX1" fmla="*/ 1403298 w 2232025"/>
              <a:gd name="connsiteY1" fmla="*/ 2032 h 2716212"/>
              <a:gd name="connsiteX2" fmla="*/ 1404633 w 2232025"/>
              <a:gd name="connsiteY2" fmla="*/ 1083365 h 2716212"/>
              <a:gd name="connsiteX3" fmla="*/ 2226739 w 2232025"/>
              <a:gd name="connsiteY3" fmla="*/ 1082491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4675"/>
              <a:gd name="connsiteY0" fmla="*/ 0 h 2716212"/>
              <a:gd name="connsiteX1" fmla="*/ 1403298 w 2234675"/>
              <a:gd name="connsiteY1" fmla="*/ 2032 h 2716212"/>
              <a:gd name="connsiteX2" fmla="*/ 1404633 w 2234675"/>
              <a:gd name="connsiteY2" fmla="*/ 1083365 h 2716212"/>
              <a:gd name="connsiteX3" fmla="*/ 2233883 w 2234675"/>
              <a:gd name="connsiteY3" fmla="*/ 1082491 h 2716212"/>
              <a:gd name="connsiteX4" fmla="*/ 2232025 w 2234675"/>
              <a:gd name="connsiteY4" fmla="*/ 2716212 h 2716212"/>
              <a:gd name="connsiteX5" fmla="*/ 0 w 2234675"/>
              <a:gd name="connsiteY5" fmla="*/ 2716212 h 2716212"/>
              <a:gd name="connsiteX6" fmla="*/ 0 w 2234675"/>
              <a:gd name="connsiteY6" fmla="*/ 0 h 2716212"/>
              <a:gd name="connsiteX0" fmla="*/ 0 w 2232025"/>
              <a:gd name="connsiteY0" fmla="*/ 0 h 2716212"/>
              <a:gd name="connsiteX1" fmla="*/ 1403298 w 2232025"/>
              <a:gd name="connsiteY1" fmla="*/ 2032 h 2716212"/>
              <a:gd name="connsiteX2" fmla="*/ 1404633 w 2232025"/>
              <a:gd name="connsiteY2" fmla="*/ 1083365 h 2716212"/>
              <a:gd name="connsiteX3" fmla="*/ 2226739 w 2232025"/>
              <a:gd name="connsiteY3" fmla="*/ 1087253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  <a:gd name="connsiteX0" fmla="*/ 0 w 2232533"/>
              <a:gd name="connsiteY0" fmla="*/ 0 h 2716212"/>
              <a:gd name="connsiteX1" fmla="*/ 1403298 w 2232533"/>
              <a:gd name="connsiteY1" fmla="*/ 2032 h 2716212"/>
              <a:gd name="connsiteX2" fmla="*/ 1404633 w 2232533"/>
              <a:gd name="connsiteY2" fmla="*/ 1083365 h 2716212"/>
              <a:gd name="connsiteX3" fmla="*/ 2231502 w 2232533"/>
              <a:gd name="connsiteY3" fmla="*/ 1080109 h 2716212"/>
              <a:gd name="connsiteX4" fmla="*/ 2232025 w 2232533"/>
              <a:gd name="connsiteY4" fmla="*/ 2716212 h 2716212"/>
              <a:gd name="connsiteX5" fmla="*/ 0 w 2232533"/>
              <a:gd name="connsiteY5" fmla="*/ 2716212 h 2716212"/>
              <a:gd name="connsiteX6" fmla="*/ 0 w 2232533"/>
              <a:gd name="connsiteY6" fmla="*/ 0 h 2716212"/>
              <a:gd name="connsiteX0" fmla="*/ 0 w 2232533"/>
              <a:gd name="connsiteY0" fmla="*/ 0 h 2716212"/>
              <a:gd name="connsiteX1" fmla="*/ 1403298 w 2232533"/>
              <a:gd name="connsiteY1" fmla="*/ 2032 h 2716212"/>
              <a:gd name="connsiteX2" fmla="*/ 1404633 w 2232533"/>
              <a:gd name="connsiteY2" fmla="*/ 1083365 h 2716212"/>
              <a:gd name="connsiteX3" fmla="*/ 2231502 w 2232533"/>
              <a:gd name="connsiteY3" fmla="*/ 1087253 h 2716212"/>
              <a:gd name="connsiteX4" fmla="*/ 2232025 w 2232533"/>
              <a:gd name="connsiteY4" fmla="*/ 2716212 h 2716212"/>
              <a:gd name="connsiteX5" fmla="*/ 0 w 2232533"/>
              <a:gd name="connsiteY5" fmla="*/ 2716212 h 2716212"/>
              <a:gd name="connsiteX6" fmla="*/ 0 w 2232533"/>
              <a:gd name="connsiteY6" fmla="*/ 0 h 2716212"/>
              <a:gd name="connsiteX0" fmla="*/ 0 w 2232025"/>
              <a:gd name="connsiteY0" fmla="*/ 0 h 2716212"/>
              <a:gd name="connsiteX1" fmla="*/ 1403298 w 2232025"/>
              <a:gd name="connsiteY1" fmla="*/ 2032 h 2716212"/>
              <a:gd name="connsiteX2" fmla="*/ 1404633 w 2232025"/>
              <a:gd name="connsiteY2" fmla="*/ 1083365 h 2716212"/>
              <a:gd name="connsiteX3" fmla="*/ 2229121 w 2232025"/>
              <a:gd name="connsiteY3" fmla="*/ 1082491 h 2716212"/>
              <a:gd name="connsiteX4" fmla="*/ 2232025 w 2232025"/>
              <a:gd name="connsiteY4" fmla="*/ 2716212 h 2716212"/>
              <a:gd name="connsiteX5" fmla="*/ 0 w 2232025"/>
              <a:gd name="connsiteY5" fmla="*/ 2716212 h 2716212"/>
              <a:gd name="connsiteX6" fmla="*/ 0 w 2232025"/>
              <a:gd name="connsiteY6" fmla="*/ 0 h 2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025" h="2716212">
                <a:moveTo>
                  <a:pt x="0" y="0"/>
                </a:moveTo>
                <a:lnTo>
                  <a:pt x="1403298" y="2032"/>
                </a:lnTo>
                <a:cubicBezTo>
                  <a:pt x="1399949" y="352253"/>
                  <a:pt x="1407982" y="733144"/>
                  <a:pt x="1404633" y="1083365"/>
                </a:cubicBezTo>
                <a:lnTo>
                  <a:pt x="2229121" y="1082491"/>
                </a:lnTo>
                <a:cubicBezTo>
                  <a:pt x="2232470" y="1624683"/>
                  <a:pt x="2228676" y="2174020"/>
                  <a:pt x="2232025" y="2716212"/>
                </a:cubicBezTo>
                <a:lnTo>
                  <a:pt x="0" y="27162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499742"/>
            <a:ext cx="2987824" cy="2643758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16416" y="1923678"/>
            <a:ext cx="827584" cy="15841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854472"/>
            <a:ext cx="827584" cy="10692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539552" y="555526"/>
            <a:ext cx="7992887" cy="4104456"/>
          </a:xfrm>
          <a:prstGeom prst="rect">
            <a:avLst/>
          </a:prstGeom>
          <a:noFill/>
          <a:ln w="114300" cmpd="sng">
            <a:solidFill>
              <a:srgbClr val="FFFF00"/>
            </a:solidFill>
          </a:ln>
        </p:spPr>
        <p:txBody>
          <a:bodyPr>
            <a:flatTx/>
          </a:bodyPr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5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71" r:id="rId3"/>
    <p:sldLayoutId id="2147483675" r:id="rId4"/>
    <p:sldLayoutId id="2147483655" r:id="rId5"/>
    <p:sldLayoutId id="2147483663" r:id="rId6"/>
    <p:sldLayoutId id="2147483676" r:id="rId7"/>
    <p:sldLayoutId id="2147483665" r:id="rId8"/>
    <p:sldLayoutId id="2147483666" r:id="rId9"/>
    <p:sldLayoutId id="2147483664" r:id="rId10"/>
    <p:sldLayoutId id="2147483669" r:id="rId11"/>
    <p:sldLayoutId id="2147483677" r:id="rId12"/>
    <p:sldLayoutId id="214748367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slidestheme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COLORFUL CREATIVE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INSERT THE TITLE OF YOUR PRESENTATION HERE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2195736" y="4228514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3"/>
              </a:rPr>
              <a:t>http://www.Sample.com</a:t>
            </a:r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3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You can simply impress your audience and add a unique zing and appeal to your Presentations. Easy to change colors, photos and Text. Easy to change colors, photos and Text. Get a modern PowerPoint  Presentation that is beautifully designed.  Easy to change colors, photos and Text. </a:t>
            </a:r>
          </a:p>
          <a:p>
            <a:r>
              <a:rPr lang="en-US" altLang="ko-KR" dirty="0"/>
              <a:t>Get a modern PowerPoint  Presentation that is beautifully designed..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World map Style</a:t>
            </a:r>
          </a:p>
        </p:txBody>
      </p: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6084168" y="2139702"/>
            <a:ext cx="2880320" cy="280831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You can simply impress your audience and add a unique zing and appeal to your Presentations. Easy to change colors, photos and Text. Easy to change colors, photos and Text. Get a modern PowerPoint  Presentation that is beautifully designed. Easy to change colors, photos and Text. Get a modern PowerPoint  Presentation that is beautifully designed.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23528" y="1059582"/>
            <a:ext cx="2880320" cy="14401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You can simply impress your audience and add a unique zing and appeal to your Presentations. Easy to change colors, photos and Text. Easy to change colors, photos and Text.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403648" y="3975906"/>
            <a:ext cx="2880320" cy="97210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You can simply impress your audience and add a unique zing and appeal to your Presentations.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233" y="41920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8D3E8"/>
                </a:solidFill>
              </a:rPr>
              <a:t>85%</a:t>
            </a:r>
          </a:p>
        </p:txBody>
      </p:sp>
      <p:sp>
        <p:nvSpPr>
          <p:cNvPr id="8" name="Rounded Rectangle 52">
            <a:extLst>
              <a:ext uri="{FF2B5EF4-FFF2-40B4-BE49-F238E27FC236}">
                <a16:creationId xmlns:a16="http://schemas.microsoft.com/office/drawing/2014/main" id="{45E582F3-463E-40D2-82E2-7F153F1F01C1}"/>
              </a:ext>
            </a:extLst>
          </p:cNvPr>
          <p:cNvSpPr/>
          <p:nvPr/>
        </p:nvSpPr>
        <p:spPr>
          <a:xfrm>
            <a:off x="317873" y="988448"/>
            <a:ext cx="2736304" cy="1575616"/>
          </a:xfrm>
          <a:prstGeom prst="roundRect">
            <a:avLst>
              <a:gd name="adj" fmla="val 9373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52">
            <a:extLst>
              <a:ext uri="{FF2B5EF4-FFF2-40B4-BE49-F238E27FC236}">
                <a16:creationId xmlns:a16="http://schemas.microsoft.com/office/drawing/2014/main" id="{45E582F3-463E-40D2-82E2-7F153F1F01C1}"/>
              </a:ext>
            </a:extLst>
          </p:cNvPr>
          <p:cNvSpPr/>
          <p:nvPr/>
        </p:nvSpPr>
        <p:spPr>
          <a:xfrm>
            <a:off x="6156176" y="2139702"/>
            <a:ext cx="2736304" cy="2727744"/>
          </a:xfrm>
          <a:prstGeom prst="roundRect">
            <a:avLst>
              <a:gd name="adj" fmla="val 9373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148064" y="1238796"/>
            <a:ext cx="2880320" cy="14401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You can simply impress your audience and add a unique zing and appeal to your Presentations. Easy to change colors, photos and Text. Easy to change colors, photos and Text.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292080" y="3275381"/>
            <a:ext cx="2880320" cy="14401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Here Your Title</a:t>
            </a: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3660605" y="1412022"/>
            <a:ext cx="830929" cy="82226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2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4376" y="1488182"/>
            <a:ext cx="13716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5448" y="1704206"/>
            <a:ext cx="13716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3075806"/>
            <a:ext cx="13716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024" y="3291830"/>
            <a:ext cx="13716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44" y="1632198"/>
            <a:ext cx="1042416" cy="363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9290" y="1810494"/>
            <a:ext cx="1040668" cy="363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8144" y="3423089"/>
            <a:ext cx="1040668" cy="363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23220" y="3241345"/>
            <a:ext cx="1040668" cy="363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066840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153" y="3753831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2299583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3952600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721E90-3370-402C-9A3F-78C889877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30725"/>
              </p:ext>
            </p:extLst>
          </p:nvPr>
        </p:nvGraphicFramePr>
        <p:xfrm>
          <a:off x="467544" y="1203598"/>
          <a:ext cx="2016224" cy="290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21">
                <a:tc gridSpan="3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25%</a:t>
                      </a:r>
                      <a:endParaRPr lang="ko-KR" altLang="en-US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14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47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C721E90-3370-402C-9A3F-78C889877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29219"/>
              </p:ext>
            </p:extLst>
          </p:nvPr>
        </p:nvGraphicFramePr>
        <p:xfrm>
          <a:off x="4596002" y="1203598"/>
          <a:ext cx="2016224" cy="290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21">
                <a:tc gridSpan="3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14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47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C721E90-3370-402C-9A3F-78C889877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66118"/>
              </p:ext>
            </p:extLst>
          </p:nvPr>
        </p:nvGraphicFramePr>
        <p:xfrm>
          <a:off x="6660232" y="1203598"/>
          <a:ext cx="2016224" cy="290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21">
                <a:tc gridSpan="3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45%</a:t>
                      </a:r>
                      <a:endParaRPr lang="ko-KR" altLang="en-US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14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47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483768" y="1275606"/>
            <a:ext cx="72008" cy="302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1089" y="1275606"/>
            <a:ext cx="72008" cy="302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88224" y="1275606"/>
            <a:ext cx="72008" cy="302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C721E90-3370-402C-9A3F-78C889877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3737"/>
              </p:ext>
            </p:extLst>
          </p:nvPr>
        </p:nvGraphicFramePr>
        <p:xfrm>
          <a:off x="2562085" y="1203598"/>
          <a:ext cx="2016224" cy="290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21">
                <a:tc gridSpan="3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100%</a:t>
                      </a:r>
                      <a:endParaRPr lang="ko-KR" altLang="en-US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14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21"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47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004" marR="59004" marT="29502" marB="29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59004" marR="59004" marT="29502" marB="29502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4" r="28574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3003798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</a:p>
        </p:txBody>
      </p:sp>
      <p:sp>
        <p:nvSpPr>
          <p:cNvPr id="21" name="Half Frame 20"/>
          <p:cNvSpPr/>
          <p:nvPr/>
        </p:nvSpPr>
        <p:spPr>
          <a:xfrm rot="5400000" flipH="1">
            <a:off x="8226464" y="4246110"/>
            <a:ext cx="647840" cy="611952"/>
          </a:xfrm>
          <a:prstGeom prst="halfFrame">
            <a:avLst>
              <a:gd name="adj1" fmla="val 19610"/>
              <a:gd name="adj2" fmla="val 1569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5400000" flipV="1">
            <a:off x="233576" y="285438"/>
            <a:ext cx="647840" cy="611952"/>
          </a:xfrm>
          <a:prstGeom prst="halfFrame">
            <a:avLst>
              <a:gd name="adj1" fmla="val 18054"/>
              <a:gd name="adj2" fmla="val 1569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2" b="14862"/>
          <a:stretch>
            <a:fillRect/>
          </a:stretch>
        </p:blipFill>
        <p:spPr/>
      </p:pic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blipFill>
            <a:blip r:embed="rId3"/>
            <a:stretch>
              <a:fillRect/>
            </a:stretch>
          </a:blipFill>
        </p:spPr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blipFill>
            <a:blip r:embed="rId3"/>
            <a:stretch>
              <a:fillRect/>
            </a:stretch>
          </a:blipFill>
        </p:spPr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Rectangle 17"/>
          <p:cNvSpPr/>
          <p:nvPr/>
        </p:nvSpPr>
        <p:spPr>
          <a:xfrm>
            <a:off x="3419872" y="2283718"/>
            <a:ext cx="2376264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829446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203598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</a:p>
        </p:txBody>
      </p:sp>
      <p:pic>
        <p:nvPicPr>
          <p:cNvPr id="6147" name="Picture 3" descr="D:\Projects\Education\New folder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4" y="1059582"/>
            <a:ext cx="3906844" cy="40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88" y="3158690"/>
            <a:ext cx="2426528" cy="1613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2787774"/>
            <a:ext cx="1224136" cy="2355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9542"/>
            <a:ext cx="3002592" cy="19970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2160" y="915566"/>
            <a:ext cx="2592288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3275856" y="2311152"/>
            <a:ext cx="3456384" cy="2232248"/>
          </a:xfrm>
          <a:prstGeom prst="frame">
            <a:avLst>
              <a:gd name="adj1" fmla="val 304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683568" y="843558"/>
            <a:ext cx="4176464" cy="115212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You can simply impress your audience and add a unique zing and appeal to your Presentations. Easy to change colors, photos and Text. Easy to change colors, photos and Text.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2799432"/>
            <a:ext cx="3348496" cy="12844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 algn="r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419622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</a:p>
        </p:txBody>
      </p:sp>
      <p:sp>
        <p:nvSpPr>
          <p:cNvPr id="3" name="자유형: 도형 13">
            <a:extLst>
              <a:ext uri="{FF2B5EF4-FFF2-40B4-BE49-F238E27FC236}">
                <a16:creationId xmlns:a16="http://schemas.microsoft.com/office/drawing/2014/main" id="{3182E2B6-B572-41A0-A6C6-B6D706F0B643}"/>
              </a:ext>
            </a:extLst>
          </p:cNvPr>
          <p:cNvSpPr/>
          <p:nvPr/>
        </p:nvSpPr>
        <p:spPr>
          <a:xfrm>
            <a:off x="611560" y="483518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14">
            <a:extLst>
              <a:ext uri="{FF2B5EF4-FFF2-40B4-BE49-F238E27FC236}">
                <a16:creationId xmlns:a16="http://schemas.microsoft.com/office/drawing/2014/main" id="{EDA11EAB-6E5E-4146-8338-B5EC07EC60FE}"/>
              </a:ext>
            </a:extLst>
          </p:cNvPr>
          <p:cNvSpPr/>
          <p:nvPr/>
        </p:nvSpPr>
        <p:spPr>
          <a:xfrm rot="10800000">
            <a:off x="7812360" y="3995011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4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7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953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rgbClr val="FFC000"/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934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3204115" y="3766269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3203848" y="221171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3203848" y="29317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3203848" y="134761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8197" y="13446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922" y="21304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3922" y="29317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1700" y="37176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Education\New folder\kisspng-orange-royalty-free-photography-illustration-science-box-5a8bc04d333859.22242253151910817320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r="20429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r="17059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281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539552" y="2384765"/>
            <a:ext cx="2323124" cy="17927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4" name="Picture 4" descr="D:\Projects\Education\New folder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94" y="987574"/>
            <a:ext cx="6288558" cy="41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4133" y="42279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2946" y="25717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896" y="17076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36518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2929" y="231565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7524328" y="3185345"/>
            <a:ext cx="1260901" cy="835857"/>
            <a:chOff x="2530760" y="2691696"/>
            <a:chExt cx="1681201" cy="11144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5796136" y="4179337"/>
            <a:ext cx="1260901" cy="835857"/>
            <a:chOff x="2530760" y="2691696"/>
            <a:chExt cx="1681201" cy="111447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1781308" y="1056463"/>
            <a:ext cx="1260901" cy="835857"/>
            <a:chOff x="2530760" y="2691696"/>
            <a:chExt cx="1681201" cy="111447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323528" y="2349488"/>
            <a:ext cx="1260901" cy="835857"/>
            <a:chOff x="2530760" y="2691696"/>
            <a:chExt cx="1681201" cy="111447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190893" y="3950934"/>
            <a:ext cx="1260901" cy="835857"/>
            <a:chOff x="2530760" y="2691696"/>
            <a:chExt cx="1681201" cy="111447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2859" y="2408765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872859" y="3291071"/>
            <a:ext cx="3705951" cy="360000"/>
          </a:xfrm>
          <a:prstGeom prst="rect">
            <a:avLst/>
          </a:prstGeom>
          <a:solidFill>
            <a:srgbClr val="BC2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78017" y="2422201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78017" y="3304507"/>
            <a:ext cx="3705951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5691" y="2413191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691" y="333772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129" y="2432415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6129" y="3356952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5244" y="2820356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5244" y="3721011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7" y="2834256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27" y="3734911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6" name="Picture 2" descr="D:\Projects\Education\New folder\kisspng-student-corporate-education-learning-university-vector-colored-books-on-the-table-lamp-5aa2b395a78fc6.29634840152061224568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78" y="1059582"/>
            <a:ext cx="3152614" cy="39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6031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1F1FD4E-23F2-4A33-9F79-3945D1400CB5}"/>
              </a:ext>
            </a:extLst>
          </p:cNvPr>
          <p:cNvSpPr/>
          <p:nvPr/>
        </p:nvSpPr>
        <p:spPr>
          <a:xfrm rot="3000000">
            <a:off x="3290330" y="1923802"/>
            <a:ext cx="2402661" cy="2329668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F2A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2153" y="1778520"/>
            <a:ext cx="2539483" cy="863358"/>
            <a:chOff x="803640" y="3362835"/>
            <a:chExt cx="2059657" cy="863358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2153" y="3578720"/>
            <a:ext cx="2539483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BC2EBC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BC2EBC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6170" y="1778520"/>
            <a:ext cx="2539483" cy="863358"/>
            <a:chOff x="803640" y="3362835"/>
            <a:chExt cx="2059657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16170" y="3578720"/>
            <a:ext cx="2539483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761C78B-A14B-4184-A518-FB7A7942FB35}"/>
              </a:ext>
            </a:extLst>
          </p:cNvPr>
          <p:cNvSpPr/>
          <p:nvPr/>
        </p:nvSpPr>
        <p:spPr>
          <a:xfrm rot="3000000">
            <a:off x="4752446" y="2700775"/>
            <a:ext cx="994683" cy="994684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494459EF-B1CF-4051-A801-66A1549E96A5}"/>
              </a:ext>
            </a:extLst>
          </p:cNvPr>
          <p:cNvSpPr/>
          <p:nvPr/>
        </p:nvSpPr>
        <p:spPr>
          <a:xfrm rot="3379239">
            <a:off x="3365126" y="2442663"/>
            <a:ext cx="845950" cy="845950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68DC23E8-7BA3-423D-90E4-0E3F38C4793E}"/>
              </a:ext>
            </a:extLst>
          </p:cNvPr>
          <p:cNvSpPr/>
          <p:nvPr/>
        </p:nvSpPr>
        <p:spPr>
          <a:xfrm rot="3379239">
            <a:off x="4163309" y="1927643"/>
            <a:ext cx="845950" cy="845950"/>
          </a:xfrm>
          <a:prstGeom prst="roundRect">
            <a:avLst>
              <a:gd name="adj" fmla="val 7849"/>
            </a:avLst>
          </a:pr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4">
            <a:extLst>
              <a:ext uri="{FF2B5EF4-FFF2-40B4-BE49-F238E27FC236}">
                <a16:creationId xmlns:a16="http://schemas.microsoft.com/office/drawing/2014/main" id="{9C946BA1-7045-4E7D-86E9-BBC6F8D67177}"/>
              </a:ext>
            </a:extLst>
          </p:cNvPr>
          <p:cNvSpPr/>
          <p:nvPr/>
        </p:nvSpPr>
        <p:spPr>
          <a:xfrm rot="3379239">
            <a:off x="3865047" y="3294095"/>
            <a:ext cx="845950" cy="845950"/>
          </a:xfrm>
          <a:prstGeom prst="roundRect">
            <a:avLst>
              <a:gd name="adj" fmla="val 7849"/>
            </a:avLst>
          </a:prstGeom>
          <a:solidFill>
            <a:srgbClr val="BC2EB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/>
          <p:cNvSpPr/>
          <p:nvPr/>
        </p:nvSpPr>
        <p:spPr>
          <a:xfrm>
            <a:off x="3594267" y="2692912"/>
            <a:ext cx="387667" cy="3628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16"/>
          <p:cNvSpPr/>
          <p:nvPr/>
        </p:nvSpPr>
        <p:spPr>
          <a:xfrm rot="2700000">
            <a:off x="4135772" y="3407360"/>
            <a:ext cx="315626" cy="56585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353690" y="2073021"/>
            <a:ext cx="499921" cy="5040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ed Rectangle 27"/>
          <p:cNvSpPr/>
          <p:nvPr/>
        </p:nvSpPr>
        <p:spPr>
          <a:xfrm>
            <a:off x="5017843" y="3041459"/>
            <a:ext cx="475628" cy="3653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5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 rot="16200000">
            <a:off x="6754612" y="2189338"/>
            <a:ext cx="3168352" cy="9088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Simple Designed</a:t>
            </a:r>
            <a:endParaRPr lang="ko-KR" altLang="en-US" sz="28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63564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97010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49">
            <a:extLst>
              <a:ext uri="{FF2B5EF4-FFF2-40B4-BE49-F238E27FC236}">
                <a16:creationId xmlns:a16="http://schemas.microsoft.com/office/drawing/2014/main" id="{A7967855-DE95-4312-9AB4-6745707E0E67}"/>
              </a:ext>
            </a:extLst>
          </p:cNvPr>
          <p:cNvSpPr/>
          <p:nvPr/>
        </p:nvSpPr>
        <p:spPr>
          <a:xfrm>
            <a:off x="292465" y="2733018"/>
            <a:ext cx="1759255" cy="1759916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rgbClr val="BC2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51">
            <a:extLst>
              <a:ext uri="{FF2B5EF4-FFF2-40B4-BE49-F238E27FC236}">
                <a16:creationId xmlns:a16="http://schemas.microsoft.com/office/drawing/2014/main" id="{1D9F3C2A-93F4-432D-B19E-C9763C6B1DB1}"/>
              </a:ext>
            </a:extLst>
          </p:cNvPr>
          <p:cNvSpPr/>
          <p:nvPr/>
        </p:nvSpPr>
        <p:spPr>
          <a:xfrm>
            <a:off x="2452705" y="2733018"/>
            <a:ext cx="1759255" cy="1759916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45E582F3-463E-40D2-82E2-7F153F1F01C1}"/>
              </a:ext>
            </a:extLst>
          </p:cNvPr>
          <p:cNvSpPr/>
          <p:nvPr/>
        </p:nvSpPr>
        <p:spPr>
          <a:xfrm>
            <a:off x="4860032" y="2756050"/>
            <a:ext cx="1759255" cy="1759916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141F8143-9E44-4067-B43F-746509FBC475}"/>
              </a:ext>
            </a:extLst>
          </p:cNvPr>
          <p:cNvSpPr/>
          <p:nvPr/>
        </p:nvSpPr>
        <p:spPr>
          <a:xfrm>
            <a:off x="7092280" y="2733018"/>
            <a:ext cx="1759255" cy="1759916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924D3C5-AFFE-405E-8950-07932166EA7A}"/>
              </a:ext>
            </a:extLst>
          </p:cNvPr>
          <p:cNvSpPr/>
          <p:nvPr/>
        </p:nvSpPr>
        <p:spPr>
          <a:xfrm>
            <a:off x="7560264" y="2311387"/>
            <a:ext cx="794502" cy="652627"/>
          </a:xfrm>
          <a:prstGeom prst="roundRect">
            <a:avLst>
              <a:gd name="adj" fmla="val 170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46">
            <a:extLst>
              <a:ext uri="{FF2B5EF4-FFF2-40B4-BE49-F238E27FC236}">
                <a16:creationId xmlns:a16="http://schemas.microsoft.com/office/drawing/2014/main" id="{FBBDDA8A-6007-4763-9E80-1246F2531DB0}"/>
              </a:ext>
            </a:extLst>
          </p:cNvPr>
          <p:cNvSpPr/>
          <p:nvPr/>
        </p:nvSpPr>
        <p:spPr>
          <a:xfrm>
            <a:off x="789041" y="2311387"/>
            <a:ext cx="794502" cy="652627"/>
          </a:xfrm>
          <a:prstGeom prst="roundRect">
            <a:avLst>
              <a:gd name="adj" fmla="val 17004"/>
            </a:avLst>
          </a:prstGeom>
          <a:solidFill>
            <a:srgbClr val="BC2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7">
            <a:extLst>
              <a:ext uri="{FF2B5EF4-FFF2-40B4-BE49-F238E27FC236}">
                <a16:creationId xmlns:a16="http://schemas.microsoft.com/office/drawing/2014/main" id="{9B0DDB14-B210-43DA-8513-E50D7B0F2330}"/>
              </a:ext>
            </a:extLst>
          </p:cNvPr>
          <p:cNvSpPr/>
          <p:nvPr/>
        </p:nvSpPr>
        <p:spPr>
          <a:xfrm>
            <a:off x="2915748" y="2311387"/>
            <a:ext cx="794502" cy="652627"/>
          </a:xfrm>
          <a:prstGeom prst="roundRect">
            <a:avLst>
              <a:gd name="adj" fmla="val 17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48">
            <a:extLst>
              <a:ext uri="{FF2B5EF4-FFF2-40B4-BE49-F238E27FC236}">
                <a16:creationId xmlns:a16="http://schemas.microsoft.com/office/drawing/2014/main" id="{A63ABEF7-FA72-4233-BBE2-9AA92B9223D8}"/>
              </a:ext>
            </a:extLst>
          </p:cNvPr>
          <p:cNvSpPr/>
          <p:nvPr/>
        </p:nvSpPr>
        <p:spPr>
          <a:xfrm>
            <a:off x="5330487" y="2311387"/>
            <a:ext cx="794502" cy="652627"/>
          </a:xfrm>
          <a:prstGeom prst="roundRect">
            <a:avLst>
              <a:gd name="adj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04AABE-309E-4288-AAC1-A552BC5FF94C}"/>
              </a:ext>
            </a:extLst>
          </p:cNvPr>
          <p:cNvGrpSpPr/>
          <p:nvPr/>
        </p:nvGrpSpPr>
        <p:grpSpPr>
          <a:xfrm>
            <a:off x="465753" y="2972074"/>
            <a:ext cx="1412677" cy="1086412"/>
            <a:chOff x="6728048" y="3326250"/>
            <a:chExt cx="1728192" cy="12477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DA96B8-0F14-4EBA-8E33-5D9D7808DDCC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F4F10A-3B18-4C6B-973D-DD65D12B3F7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35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BC2EBC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rgbClr val="BC2EBC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D824A-2F96-48EC-9A81-786A4FA20D64}"/>
              </a:ext>
            </a:extLst>
          </p:cNvPr>
          <p:cNvGrpSpPr/>
          <p:nvPr/>
        </p:nvGrpSpPr>
        <p:grpSpPr>
          <a:xfrm>
            <a:off x="2632725" y="2972074"/>
            <a:ext cx="1412677" cy="1086412"/>
            <a:chOff x="6728048" y="3326250"/>
            <a:chExt cx="1728192" cy="12477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EB8FF9-E80E-4B05-AC17-DF5552E74F8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C70FBA-B132-4308-9E69-36E72253403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35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E2E86B-C1FE-4955-9F64-82B215157C61}"/>
              </a:ext>
            </a:extLst>
          </p:cNvPr>
          <p:cNvGrpSpPr/>
          <p:nvPr/>
        </p:nvGrpSpPr>
        <p:grpSpPr>
          <a:xfrm>
            <a:off x="5033320" y="2995106"/>
            <a:ext cx="1412677" cy="1086412"/>
            <a:chOff x="6728048" y="3326250"/>
            <a:chExt cx="1728192" cy="12477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22AA47-9EF6-4D00-9D89-3CE2D8F86725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25328C-97EC-432B-B786-5C72D3270B7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35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079BC6-C274-4A94-BF4D-876AC8F41B85}"/>
              </a:ext>
            </a:extLst>
          </p:cNvPr>
          <p:cNvGrpSpPr/>
          <p:nvPr/>
        </p:nvGrpSpPr>
        <p:grpSpPr>
          <a:xfrm>
            <a:off x="7265568" y="2972074"/>
            <a:ext cx="1412677" cy="1086412"/>
            <a:chOff x="6728048" y="3326250"/>
            <a:chExt cx="1728192" cy="12477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A9D56A-E932-4879-BCD1-031A74435586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42E617-7B7A-4C25-A0A5-7981F1F282F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35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F68509D-7BBD-478A-B102-7F3FE79FEDB1}"/>
              </a:ext>
            </a:extLst>
          </p:cNvPr>
          <p:cNvSpPr txBox="1"/>
          <p:nvPr/>
        </p:nvSpPr>
        <p:spPr>
          <a:xfrm>
            <a:off x="936907" y="2268587"/>
            <a:ext cx="49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841F4F-23FB-48E0-B5C9-D4FFFF19E85E}"/>
              </a:ext>
            </a:extLst>
          </p:cNvPr>
          <p:cNvSpPr txBox="1"/>
          <p:nvPr/>
        </p:nvSpPr>
        <p:spPr>
          <a:xfrm>
            <a:off x="3075985" y="2299364"/>
            <a:ext cx="49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DA3C4-6E21-4B0C-A61C-78398935E7F8}"/>
              </a:ext>
            </a:extLst>
          </p:cNvPr>
          <p:cNvSpPr txBox="1"/>
          <p:nvPr/>
        </p:nvSpPr>
        <p:spPr>
          <a:xfrm>
            <a:off x="5478353" y="2268587"/>
            <a:ext cx="49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532058-2977-4E6C-B817-8AF90708B61E}"/>
              </a:ext>
            </a:extLst>
          </p:cNvPr>
          <p:cNvSpPr txBox="1"/>
          <p:nvPr/>
        </p:nvSpPr>
        <p:spPr>
          <a:xfrm>
            <a:off x="7708130" y="2330142"/>
            <a:ext cx="49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8854F3A-F6EB-4C4F-9AC5-909B71ECD7D1}"/>
              </a:ext>
            </a:extLst>
          </p:cNvPr>
          <p:cNvGrpSpPr/>
          <p:nvPr/>
        </p:nvGrpSpPr>
        <p:grpSpPr>
          <a:xfrm>
            <a:off x="2771732" y="1203598"/>
            <a:ext cx="3568443" cy="567502"/>
            <a:chOff x="3874689" y="1815886"/>
            <a:chExt cx="4527351" cy="720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43EC05-7542-4881-A13D-4F78CDE8771D}"/>
                </a:ext>
              </a:extLst>
            </p:cNvPr>
            <p:cNvSpPr/>
            <p:nvPr/>
          </p:nvSpPr>
          <p:spPr>
            <a:xfrm>
              <a:off x="3874689" y="1815886"/>
              <a:ext cx="720000" cy="720000"/>
            </a:xfrm>
            <a:prstGeom prst="rect">
              <a:avLst/>
            </a:prstGeom>
            <a:solidFill>
              <a:srgbClr val="BC2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244EA6-0483-4910-97AC-BC2506E41EF5}"/>
                </a:ext>
              </a:extLst>
            </p:cNvPr>
            <p:cNvSpPr/>
            <p:nvPr userDrawn="1"/>
          </p:nvSpPr>
          <p:spPr>
            <a:xfrm>
              <a:off x="5143806" y="1815886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45DD65-C40B-46FB-8F5D-C26FE0C08AB2}"/>
                </a:ext>
              </a:extLst>
            </p:cNvPr>
            <p:cNvSpPr/>
            <p:nvPr userDrawn="1"/>
          </p:nvSpPr>
          <p:spPr>
            <a:xfrm>
              <a:off x="6412923" y="1815886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9BE501-838F-49C8-8828-DB7E7C9102FF}"/>
                </a:ext>
              </a:extLst>
            </p:cNvPr>
            <p:cNvSpPr/>
            <p:nvPr userDrawn="1"/>
          </p:nvSpPr>
          <p:spPr>
            <a:xfrm>
              <a:off x="7682040" y="1815886"/>
              <a:ext cx="720000" cy="7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F32FFE-566A-4B03-A71B-FE9AA0F19FB9}"/>
                </a:ext>
              </a:extLst>
            </p:cNvPr>
            <p:cNvSpPr txBox="1"/>
            <p:nvPr/>
          </p:nvSpPr>
          <p:spPr>
            <a:xfrm>
              <a:off x="3918290" y="1873894"/>
              <a:ext cx="632799" cy="584775"/>
            </a:xfrm>
            <a:prstGeom prst="rect">
              <a:avLst/>
            </a:prstGeom>
            <a:solidFill>
              <a:srgbClr val="BC2EBC"/>
            </a:solidFill>
            <a:ln>
              <a:solidFill>
                <a:srgbClr val="BC2E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E96CC5-A9CA-4347-8CFF-A30BA484192C}"/>
                </a:ext>
              </a:extLst>
            </p:cNvPr>
            <p:cNvSpPr txBox="1"/>
            <p:nvPr/>
          </p:nvSpPr>
          <p:spPr>
            <a:xfrm>
              <a:off x="5187407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EB3C38-FBEF-4294-A889-1329E3C5D40E}"/>
                </a:ext>
              </a:extLst>
            </p:cNvPr>
            <p:cNvSpPr txBox="1"/>
            <p:nvPr/>
          </p:nvSpPr>
          <p:spPr>
            <a:xfrm>
              <a:off x="6456524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009BB8-B6D4-48FE-8D19-6A1E8CD8363C}"/>
                </a:ext>
              </a:extLst>
            </p:cNvPr>
            <p:cNvSpPr txBox="1"/>
            <p:nvPr/>
          </p:nvSpPr>
          <p:spPr>
            <a:xfrm>
              <a:off x="7725641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7" name="Curved Connector 36"/>
          <p:cNvCxnSpPr>
            <a:stCxn id="29" idx="2"/>
            <a:endCxn id="24" idx="0"/>
          </p:cNvCxnSpPr>
          <p:nvPr/>
        </p:nvCxnSpPr>
        <p:spPr>
          <a:xfrm rot="5400000">
            <a:off x="1872145" y="1085248"/>
            <a:ext cx="497487" cy="1869191"/>
          </a:xfrm>
          <a:prstGeom prst="curvedConnector3">
            <a:avLst/>
          </a:prstGeom>
          <a:ln>
            <a:solidFill>
              <a:srgbClr val="BC2EB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0" idx="2"/>
            <a:endCxn id="10" idx="0"/>
          </p:cNvCxnSpPr>
          <p:nvPr/>
        </p:nvCxnSpPr>
        <p:spPr>
          <a:xfrm rot="5400000">
            <a:off x="3414255" y="1669844"/>
            <a:ext cx="540287" cy="742798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6750934" y="1096628"/>
            <a:ext cx="497487" cy="1869191"/>
          </a:xfrm>
          <a:prstGeom prst="curvedConnector3">
            <a:avLst/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5131131" y="1659825"/>
            <a:ext cx="540287" cy="742798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4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009966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1372</Words>
  <Application>Microsoft Office PowerPoint</Application>
  <PresentationFormat>On-screen Show (16:9)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166</cp:revision>
  <dcterms:created xsi:type="dcterms:W3CDTF">2016-12-05T23:26:54Z</dcterms:created>
  <dcterms:modified xsi:type="dcterms:W3CDTF">2020-03-06T10:44:55Z</dcterms:modified>
</cp:coreProperties>
</file>