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5"/>
  </p:notesMasterIdLst>
  <p:sldIdLst>
    <p:sldId id="256" r:id="rId2"/>
    <p:sldId id="258" r:id="rId3"/>
    <p:sldId id="260" r:id="rId4"/>
    <p:sldId id="262" r:id="rId5"/>
    <p:sldId id="263" r:id="rId6"/>
    <p:sldId id="264" r:id="rId7"/>
    <p:sldId id="265" r:id="rId8"/>
    <p:sldId id="266" r:id="rId9"/>
    <p:sldId id="267" r:id="rId10"/>
    <p:sldId id="268" r:id="rId11"/>
    <p:sldId id="271"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5"/>
  </p:normalViewPr>
  <p:slideViewPr>
    <p:cSldViewPr snapToGrid="0" snapToObjects="1">
      <p:cViewPr varScale="1">
        <p:scale>
          <a:sx n="100" d="100"/>
          <a:sy n="100" d="100"/>
        </p:scale>
        <p:origin x="2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AEFBA-6EDB-3B40-8C21-96DA9423814F}" type="datetimeFigureOut">
              <a:rPr lang="en-US" smtClean="0"/>
              <a:pPr/>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68D0-6D9A-8642-856F-E1F764A9FC0D}" type="slidenum">
              <a:rPr lang="en-US" smtClean="0"/>
              <a:pPr/>
              <a:t>‹#›</a:t>
            </a:fld>
            <a:endParaRPr lang="en-US"/>
          </a:p>
        </p:txBody>
      </p:sp>
    </p:spTree>
    <p:extLst>
      <p:ext uri="{BB962C8B-B14F-4D97-AF65-F5344CB8AC3E}">
        <p14:creationId xmlns:p14="http://schemas.microsoft.com/office/powerpoint/2010/main" val="79092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68D0-6D9A-8642-856F-E1F764A9FC0D}" type="slidenum">
              <a:rPr lang="en-US" smtClean="0"/>
              <a:pPr/>
              <a:t>3</a:t>
            </a:fld>
            <a:endParaRPr lang="en-US"/>
          </a:p>
        </p:txBody>
      </p:sp>
    </p:spTree>
    <p:extLst>
      <p:ext uri="{BB962C8B-B14F-4D97-AF65-F5344CB8AC3E}">
        <p14:creationId xmlns:p14="http://schemas.microsoft.com/office/powerpoint/2010/main" val="12903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48A87A34-81AB-432B-8DAE-1953F412C126}" type="datetimeFigureOut">
              <a:rPr lang="en-US" smtClean="0"/>
              <a:pPr/>
              <a:t>6/26/2019</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8A87A34-81AB-432B-8DAE-1953F412C126}" type="datetimeFigureOut">
              <a:rPr lang="en-US" smtClean="0"/>
              <a:pPr/>
              <a:t>6/26/2019</a:t>
            </a:fld>
            <a:endParaRPr lang="en-US" dirty="0"/>
          </a:p>
        </p:txBody>
      </p:sp>
      <p:sp>
        <p:nvSpPr>
          <p:cNvPr id="27" name="Slide Number Placeholder 2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48A87A34-81AB-432B-8DAE-1953F412C126}" type="datetimeFigureOut">
              <a:rPr lang="en-US" smtClean="0"/>
              <a:pPr/>
              <a:t>6/26/2019</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48A87A34-81AB-432B-8DAE-1953F412C126}" type="datetimeFigureOut">
              <a:rPr lang="en-US" smtClean="0"/>
              <a:pPr/>
              <a:t>6/26/2019</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97088"/>
            <a:ext cx="11277600" cy="1470025"/>
          </a:xfrm>
        </p:spPr>
        <p:txBody>
          <a:bodyPr/>
          <a:lstStyle/>
          <a:p>
            <a:r>
              <a:rPr lang="en-US" dirty="0"/>
              <a:t>	Third Culture Kids </a:t>
            </a:r>
          </a:p>
        </p:txBody>
      </p:sp>
    </p:spTree>
    <p:extLst>
      <p:ext uri="{BB962C8B-B14F-4D97-AF65-F5344CB8AC3E}">
        <p14:creationId xmlns:p14="http://schemas.microsoft.com/office/powerpoint/2010/main" val="86457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221742"/>
            <a:ext cx="7729728" cy="1188720"/>
          </a:xfrm>
        </p:spPr>
        <p:txBody>
          <a:bodyPr/>
          <a:lstStyle/>
          <a:p>
            <a:r>
              <a:rPr lang="en-US" dirty="0"/>
              <a:t>CONCLUSION</a:t>
            </a:r>
          </a:p>
        </p:txBody>
      </p:sp>
      <p:sp>
        <p:nvSpPr>
          <p:cNvPr id="3" name="Content Placeholder 2"/>
          <p:cNvSpPr>
            <a:spLocks noGrp="1"/>
          </p:cNvSpPr>
          <p:nvPr>
            <p:ph idx="1"/>
          </p:nvPr>
        </p:nvSpPr>
        <p:spPr>
          <a:xfrm>
            <a:off x="316610" y="1637919"/>
            <a:ext cx="8827389" cy="4848606"/>
          </a:xfrm>
        </p:spPr>
        <p:txBody>
          <a:bodyPr>
            <a:normAutofit/>
          </a:bodyPr>
          <a:lstStyle/>
          <a:p>
            <a:r>
              <a:rPr lang="en-US" sz="2200" dirty="0"/>
              <a:t>Great understanding of Third Culture Kids </a:t>
            </a:r>
          </a:p>
          <a:p>
            <a:r>
              <a:rPr lang="en-US" sz="2200" dirty="0"/>
              <a:t>Facing the challenges (Mixing languages, Friendships problems, ..)</a:t>
            </a:r>
          </a:p>
          <a:p>
            <a:r>
              <a:rPr lang="en-US" sz="2200" dirty="0"/>
              <a:t>Earned benefits from the experience (Educational Chances, Better social life,  Adapting) </a:t>
            </a:r>
          </a:p>
          <a:p>
            <a:pPr>
              <a:buFont typeface="Arial" charset="0"/>
              <a:buChar char="•"/>
            </a:pPr>
            <a:endParaRPr lang="en-US" sz="2400" dirty="0"/>
          </a:p>
          <a:p>
            <a:pPr>
              <a:buNone/>
            </a:pPr>
            <a:r>
              <a:rPr lang="en-US" sz="2400" dirty="0"/>
              <a:t> </a:t>
            </a:r>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410" b="2128"/>
          <a:stretch/>
        </p:blipFill>
        <p:spPr>
          <a:xfrm>
            <a:off x="9143999" y="1872937"/>
            <a:ext cx="2745799" cy="3733038"/>
          </a:xfrm>
          <a:prstGeom prst="rect">
            <a:avLst/>
          </a:prstGeom>
        </p:spPr>
      </p:pic>
    </p:spTree>
    <p:extLst>
      <p:ext uri="{BB962C8B-B14F-4D97-AF65-F5344CB8AC3E}">
        <p14:creationId xmlns:p14="http://schemas.microsoft.com/office/powerpoint/2010/main" val="85803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4146452"/>
          </a:xfrm>
        </p:spPr>
        <p:txBody>
          <a:bodyPr>
            <a:normAutofit/>
          </a:bodyPr>
          <a:lstStyle/>
          <a:p>
            <a:pPr algn="ctr"/>
            <a:r>
              <a:rPr lang="en-US" dirty="0"/>
              <a:t>We travel because distance and difference is the secret tonic of creativity.</a:t>
            </a:r>
            <a:br>
              <a:rPr lang="en-US" dirty="0"/>
            </a:br>
            <a:r>
              <a:rPr lang="en-US" dirty="0"/>
              <a:t> When we get back home, home is still the same but something inside our minds has changed and that changes everything. </a:t>
            </a:r>
            <a:br>
              <a:rPr lang="en-US" dirty="0"/>
            </a:br>
            <a:r>
              <a:rPr lang="en-US" dirty="0"/>
              <a:t>Jonah Lehrer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ANY QUESTIONS?</a:t>
            </a:r>
          </a:p>
        </p:txBody>
      </p:sp>
      <p:pic>
        <p:nvPicPr>
          <p:cNvPr id="2050" name="Picture 2" descr="https://lh5.googleusercontent.com/U2VqeQL-t3FQVym1g-UJcPBL97gKR4HZlDKVWOJhAM-BxUZxqRbfg4dEbRtN18BXKXsaPeuaUXJcMmgT4_0gUC7Xj3bcU2GBhM0f4JT__Mdhw3uo5MrOzC3Fsx7OEhzvnEskTg0PtBN1JIok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367" y="2543175"/>
            <a:ext cx="5419266"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7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THANK YOU!</a:t>
            </a:r>
          </a:p>
        </p:txBody>
      </p:sp>
      <p:pic>
        <p:nvPicPr>
          <p:cNvPr id="1026" name="Picture 2" descr="https://lh4.googleusercontent.com/6e1-iydaccXkoA2MvpMy1PqC3Hc7H3JKVDXsx_b_9QVYv6Lnx1rE1SBATupTBEx8zfRCDmg03ntFgg2EpD1xkPP3nZv6dSeN0-s32uDXNewk2IbQreXWBJnmZdtrRxD38yeW72JG8OnLT-6L7w"/>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57565" y="2618911"/>
            <a:ext cx="24860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2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221742"/>
            <a:ext cx="7729728" cy="1188720"/>
          </a:xfrm>
        </p:spPr>
        <p:txBody>
          <a:bodyPr/>
          <a:lstStyle/>
          <a:p>
            <a:r>
              <a:rPr lang="en-US" dirty="0"/>
              <a:t>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09" y="1755067"/>
            <a:ext cx="4430775" cy="22260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114" y="3126073"/>
            <a:ext cx="2118824" cy="21842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339" y="3383914"/>
            <a:ext cx="2673021" cy="25987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247" y="4779383"/>
            <a:ext cx="1806092" cy="1739900"/>
          </a:xfrm>
          <a:prstGeom prst="rect">
            <a:avLst/>
          </a:prstGeom>
        </p:spPr>
      </p:pic>
    </p:spTree>
    <p:extLst>
      <p:ext uri="{BB962C8B-B14F-4D97-AF65-F5344CB8AC3E}">
        <p14:creationId xmlns:p14="http://schemas.microsoft.com/office/powerpoint/2010/main" val="131325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221742"/>
            <a:ext cx="7729728" cy="1188720"/>
          </a:xfrm>
        </p:spPr>
        <p:txBody>
          <a:bodyPr>
            <a:normAutofit fontScale="90000"/>
          </a:bodyPr>
          <a:lstStyle/>
          <a:p>
            <a:r>
              <a:rPr lang="en-US" dirty="0"/>
              <a:t>A. What are the third culture kids?</a:t>
            </a:r>
          </a:p>
        </p:txBody>
      </p:sp>
      <p:sp>
        <p:nvSpPr>
          <p:cNvPr id="3" name="Content Placeholder 2"/>
          <p:cNvSpPr>
            <a:spLocks noGrp="1"/>
          </p:cNvSpPr>
          <p:nvPr>
            <p:ph idx="1"/>
          </p:nvPr>
        </p:nvSpPr>
        <p:spPr>
          <a:xfrm>
            <a:off x="316611" y="1637919"/>
            <a:ext cx="7729728" cy="4848606"/>
          </a:xfrm>
        </p:spPr>
        <p:txBody>
          <a:bodyPr>
            <a:normAutofit/>
          </a:bodyPr>
          <a:lstStyle/>
          <a:p>
            <a:r>
              <a:rPr lang="en-US" sz="2400" dirty="0"/>
              <a:t>The sociologist David Pollock </a:t>
            </a:r>
          </a:p>
          <a:p>
            <a:r>
              <a:rPr lang="en-US" sz="2400" dirty="0"/>
              <a:t>Grown in a different culture than their parents</a:t>
            </a:r>
          </a:p>
          <a:p>
            <a:r>
              <a:rPr lang="en-US" sz="2400" dirty="0"/>
              <a:t>Citizens of everywhere and nowhere </a:t>
            </a:r>
          </a:p>
          <a:p>
            <a:r>
              <a:rPr lang="en-US" sz="2400" dirty="0"/>
              <a:t>No time to bring out their real identity </a:t>
            </a:r>
          </a:p>
          <a:p>
            <a:r>
              <a:rPr lang="en-US" sz="2400" dirty="0"/>
              <a:t>Experience it before age of 9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938"/>
          <a:stretch/>
        </p:blipFill>
        <p:spPr>
          <a:xfrm>
            <a:off x="2269734" y="4040285"/>
            <a:ext cx="2892623" cy="21413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442" y="1410462"/>
            <a:ext cx="3678437" cy="222094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1386"/>
          <a:stretch/>
        </p:blipFill>
        <p:spPr>
          <a:xfrm>
            <a:off x="5162357" y="3843338"/>
            <a:ext cx="4924178" cy="2672278"/>
          </a:xfrm>
          <a:prstGeom prst="rect">
            <a:avLst/>
          </a:prstGeom>
        </p:spPr>
      </p:pic>
    </p:spTree>
    <p:extLst>
      <p:ext uri="{BB962C8B-B14F-4D97-AF65-F5344CB8AC3E}">
        <p14:creationId xmlns:p14="http://schemas.microsoft.com/office/powerpoint/2010/main" val="121925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221742"/>
            <a:ext cx="7729728" cy="1188720"/>
          </a:xfrm>
        </p:spPr>
        <p:txBody>
          <a:bodyPr/>
          <a:lstStyle/>
          <a:p>
            <a:r>
              <a:rPr lang="en-US" dirty="0"/>
              <a:t>B. struggles of being a TCK</a:t>
            </a:r>
          </a:p>
        </p:txBody>
      </p:sp>
      <p:sp>
        <p:nvSpPr>
          <p:cNvPr id="3" name="Content Placeholder 2"/>
          <p:cNvSpPr>
            <a:spLocks noGrp="1"/>
          </p:cNvSpPr>
          <p:nvPr>
            <p:ph idx="1"/>
          </p:nvPr>
        </p:nvSpPr>
        <p:spPr>
          <a:xfrm>
            <a:off x="316611" y="1637919"/>
            <a:ext cx="7729728" cy="4848606"/>
          </a:xfrm>
        </p:spPr>
        <p:txBody>
          <a:bodyPr>
            <a:normAutofit/>
          </a:bodyPr>
          <a:lstStyle/>
          <a:p>
            <a:r>
              <a:rPr lang="en-US" sz="2400" dirty="0"/>
              <a:t>Blandine West, worker at Inter Nations. </a:t>
            </a:r>
          </a:p>
          <a:p>
            <a:pPr>
              <a:buNone/>
            </a:pPr>
            <a:endParaRPr lang="en-US" sz="2400" dirty="0"/>
          </a:p>
          <a:p>
            <a:pPr marL="0" lvl="0" indent="0">
              <a:buNone/>
            </a:pPr>
            <a:r>
              <a:rPr lang="en-US" sz="2400" b="1" dirty="0"/>
              <a:t>Where do u come from?</a:t>
            </a:r>
          </a:p>
          <a:p>
            <a:pPr lvl="2">
              <a:buFont typeface="Wingdings" charset="2"/>
              <a:buChar char="ü"/>
            </a:pPr>
            <a:r>
              <a:rPr lang="en-US" sz="2200" dirty="0"/>
              <a:t>Where do they actually fit ? </a:t>
            </a:r>
          </a:p>
          <a:p>
            <a:pPr lvl="2">
              <a:buFont typeface="Wingdings" charset="2"/>
              <a:buChar char="ü"/>
            </a:pPr>
            <a:r>
              <a:rPr lang="en-US" sz="2200" dirty="0"/>
              <a:t>Where is their home ?</a:t>
            </a:r>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62" b="-1"/>
          <a:stretch/>
        </p:blipFill>
        <p:spPr>
          <a:xfrm>
            <a:off x="6772159" y="1834786"/>
            <a:ext cx="3050731" cy="214504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59"/>
          <a:stretch/>
        </p:blipFill>
        <p:spPr>
          <a:xfrm>
            <a:off x="5176752" y="4071937"/>
            <a:ext cx="2679788" cy="19970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149" y="3979831"/>
            <a:ext cx="2301344" cy="20121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2891" y="2166601"/>
            <a:ext cx="1930400" cy="3238500"/>
          </a:xfrm>
          <a:prstGeom prst="rect">
            <a:avLst/>
          </a:prstGeom>
        </p:spPr>
      </p:pic>
    </p:spTree>
    <p:extLst>
      <p:ext uri="{BB962C8B-B14F-4D97-AF65-F5344CB8AC3E}">
        <p14:creationId xmlns:p14="http://schemas.microsoft.com/office/powerpoint/2010/main" val="4249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584" y="1185024"/>
            <a:ext cx="4011336" cy="18795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0" y="2124816"/>
            <a:ext cx="3994150" cy="1600135"/>
          </a:xfrm>
          <a:prstGeom prst="rect">
            <a:avLst/>
          </a:prstGeom>
        </p:spPr>
      </p:pic>
      <p:sp>
        <p:nvSpPr>
          <p:cNvPr id="3" name="Content Placeholder 2"/>
          <p:cNvSpPr>
            <a:spLocks noGrp="1"/>
          </p:cNvSpPr>
          <p:nvPr>
            <p:ph idx="1"/>
          </p:nvPr>
        </p:nvSpPr>
        <p:spPr>
          <a:xfrm>
            <a:off x="316611" y="900927"/>
            <a:ext cx="7729728" cy="5585598"/>
          </a:xfrm>
        </p:spPr>
        <p:txBody>
          <a:bodyPr>
            <a:normAutofit/>
          </a:bodyPr>
          <a:lstStyle/>
          <a:p>
            <a:pPr marL="0" lvl="0" indent="0">
              <a:buNone/>
            </a:pPr>
            <a:r>
              <a:rPr lang="en-US" sz="2400" b="1" dirty="0"/>
              <a:t>Merging languages</a:t>
            </a:r>
            <a:r>
              <a:rPr lang="en-US" sz="2400" dirty="0"/>
              <a:t> </a:t>
            </a:r>
          </a:p>
          <a:p>
            <a:r>
              <a:rPr lang="en-US" sz="2400" dirty="0"/>
              <a:t>Difficulty in talking </a:t>
            </a:r>
          </a:p>
          <a:p>
            <a:r>
              <a:rPr lang="en-US" sz="2400" dirty="0"/>
              <a:t>Speak more than just one language </a:t>
            </a:r>
          </a:p>
          <a:p>
            <a:endParaRPr lang="en-US" sz="2400" dirty="0"/>
          </a:p>
          <a:p>
            <a:endParaRPr lang="en-US" sz="2400" dirty="0"/>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968" y="3724951"/>
            <a:ext cx="3994150" cy="22981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445" y="4235259"/>
            <a:ext cx="3345049" cy="224313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611" y="4235259"/>
            <a:ext cx="3255662" cy="2183922"/>
          </a:xfrm>
          <a:prstGeom prst="rect">
            <a:avLst/>
          </a:prstGeom>
        </p:spPr>
      </p:pic>
    </p:spTree>
    <p:extLst>
      <p:ext uri="{BB962C8B-B14F-4D97-AF65-F5344CB8AC3E}">
        <p14:creationId xmlns:p14="http://schemas.microsoft.com/office/powerpoint/2010/main" val="132149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611" y="900332"/>
            <a:ext cx="7729728" cy="5586193"/>
          </a:xfrm>
        </p:spPr>
        <p:txBody>
          <a:bodyPr>
            <a:normAutofit/>
          </a:bodyPr>
          <a:lstStyle/>
          <a:p>
            <a:pPr marL="0" indent="0">
              <a:buNone/>
            </a:pPr>
            <a:r>
              <a:rPr lang="en-US" sz="2400" b="1" dirty="0"/>
              <a:t>Lost/Struggles of maintaining friendships and connections</a:t>
            </a:r>
            <a:r>
              <a:rPr lang="en-US" sz="2400" dirty="0"/>
              <a:t>: </a:t>
            </a:r>
          </a:p>
          <a:p>
            <a:pPr marL="0" indent="0">
              <a:buNone/>
            </a:pPr>
            <a:endParaRPr lang="en-US" sz="2400" dirty="0"/>
          </a:p>
          <a:p>
            <a:r>
              <a:rPr lang="en-US" sz="2400" dirty="0"/>
              <a:t>Ruth Van reken </a:t>
            </a:r>
          </a:p>
          <a:p>
            <a:pPr>
              <a:buNone/>
            </a:pPr>
            <a:endParaRPr lang="en-US" sz="2400" dirty="0"/>
          </a:p>
          <a:p>
            <a:endParaRPr lang="en-US" sz="2400" dirty="0"/>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195"/>
          <a:stretch/>
        </p:blipFill>
        <p:spPr>
          <a:xfrm>
            <a:off x="8801022" y="1502205"/>
            <a:ext cx="2606002" cy="43010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058" y="3652716"/>
            <a:ext cx="2854281" cy="25622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647" y="1666667"/>
            <a:ext cx="1604201" cy="16042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611" y="4256023"/>
            <a:ext cx="3187897" cy="1958975"/>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8801" t="8210" r="16199" b="14132"/>
          <a:stretch/>
        </p:blipFill>
        <p:spPr>
          <a:xfrm>
            <a:off x="3231480" y="2177506"/>
            <a:ext cx="1573318" cy="1674314"/>
          </a:xfrm>
          <a:prstGeom prst="rect">
            <a:avLst/>
          </a:prstGeom>
        </p:spPr>
      </p:pic>
    </p:spTree>
    <p:extLst>
      <p:ext uri="{BB962C8B-B14F-4D97-AF65-F5344CB8AC3E}">
        <p14:creationId xmlns:p14="http://schemas.microsoft.com/office/powerpoint/2010/main" val="185819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221742"/>
            <a:ext cx="7729728" cy="1188720"/>
          </a:xfrm>
        </p:spPr>
        <p:txBody>
          <a:bodyPr/>
          <a:lstStyle/>
          <a:p>
            <a:r>
              <a:rPr lang="en-US" dirty="0"/>
              <a:t>C. Benefits of being a TCK</a:t>
            </a:r>
          </a:p>
        </p:txBody>
      </p:sp>
      <p:sp>
        <p:nvSpPr>
          <p:cNvPr id="3" name="Content Placeholder 2"/>
          <p:cNvSpPr>
            <a:spLocks noGrp="1"/>
          </p:cNvSpPr>
          <p:nvPr>
            <p:ph idx="1"/>
          </p:nvPr>
        </p:nvSpPr>
        <p:spPr>
          <a:xfrm>
            <a:off x="316611" y="1637919"/>
            <a:ext cx="7729728" cy="4848606"/>
          </a:xfrm>
        </p:spPr>
        <p:txBody>
          <a:bodyPr>
            <a:normAutofit/>
          </a:bodyPr>
          <a:lstStyle/>
          <a:p>
            <a:pPr marL="0" lvl="0" indent="0">
              <a:buNone/>
            </a:pPr>
            <a:r>
              <a:rPr lang="en-US" sz="2400" b="1" dirty="0"/>
              <a:t>Educational Opportunities </a:t>
            </a:r>
          </a:p>
          <a:p>
            <a:r>
              <a:rPr lang="en-US" sz="2400" dirty="0"/>
              <a:t>Education in different countries </a:t>
            </a:r>
          </a:p>
          <a:p>
            <a:r>
              <a:rPr lang="en-US" sz="2400" dirty="0"/>
              <a:t>Different educational systems </a:t>
            </a:r>
          </a:p>
          <a:p>
            <a:pPr lvl="1">
              <a:buFont typeface="Wingdings" charset="2"/>
              <a:buChar char="ü"/>
            </a:pPr>
            <a:r>
              <a:rPr lang="en-US" sz="2400" dirty="0"/>
              <a:t>expands their mind  </a:t>
            </a:r>
          </a:p>
          <a:p>
            <a:pPr>
              <a:buFont typeface="Arial" charset="0"/>
              <a:buChar char="•"/>
            </a:pPr>
            <a:r>
              <a:rPr lang="en-US" sz="2400" dirty="0"/>
              <a:t>Aetna </a:t>
            </a:r>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838" y="3940258"/>
            <a:ext cx="3845743" cy="236322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57"/>
          <a:stretch/>
        </p:blipFill>
        <p:spPr>
          <a:xfrm>
            <a:off x="316611" y="4116379"/>
            <a:ext cx="2574226" cy="1933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219" y="1410462"/>
            <a:ext cx="3845744" cy="2245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853" y="4116379"/>
            <a:ext cx="3845743" cy="1674489"/>
          </a:xfrm>
          <a:prstGeom prst="rect">
            <a:avLst/>
          </a:prstGeom>
        </p:spPr>
      </p:pic>
    </p:spTree>
    <p:extLst>
      <p:ext uri="{BB962C8B-B14F-4D97-AF65-F5344CB8AC3E}">
        <p14:creationId xmlns:p14="http://schemas.microsoft.com/office/powerpoint/2010/main" val="153092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611" y="759655"/>
            <a:ext cx="7729728" cy="5726870"/>
          </a:xfrm>
        </p:spPr>
        <p:txBody>
          <a:bodyPr>
            <a:normAutofit/>
          </a:bodyPr>
          <a:lstStyle/>
          <a:p>
            <a:pPr marL="0" lvl="0" indent="0">
              <a:buNone/>
            </a:pPr>
            <a:r>
              <a:rPr lang="en-US" sz="2400" b="1" dirty="0"/>
              <a:t>Expansion of social life network</a:t>
            </a:r>
          </a:p>
          <a:p>
            <a:pPr marL="0" lvl="0" indent="0">
              <a:buNone/>
            </a:pPr>
            <a:endParaRPr lang="en-US" sz="2400" dirty="0"/>
          </a:p>
          <a:p>
            <a:pPr>
              <a:buNone/>
            </a:pPr>
            <a:endParaRPr lang="en-US" sz="2400" dirty="0"/>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88" y="4111459"/>
            <a:ext cx="3965125" cy="2155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763" y="1239207"/>
            <a:ext cx="3943350" cy="25018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11" y="1717509"/>
            <a:ext cx="3629045" cy="23939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9688" y="4482161"/>
            <a:ext cx="3560761" cy="2004364"/>
          </a:xfrm>
          <a:prstGeom prst="rect">
            <a:avLst/>
          </a:prstGeom>
        </p:spPr>
      </p:pic>
    </p:spTree>
    <p:extLst>
      <p:ext uri="{BB962C8B-B14F-4D97-AF65-F5344CB8AC3E}">
        <p14:creationId xmlns:p14="http://schemas.microsoft.com/office/powerpoint/2010/main" val="36057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611" y="829994"/>
            <a:ext cx="7729728" cy="5656531"/>
          </a:xfrm>
        </p:spPr>
        <p:txBody>
          <a:bodyPr>
            <a:normAutofit/>
          </a:bodyPr>
          <a:lstStyle/>
          <a:p>
            <a:pPr marL="0" lvl="0" indent="0">
              <a:buNone/>
            </a:pPr>
            <a:r>
              <a:rPr lang="en-US" sz="2400" b="1" dirty="0"/>
              <a:t>Adaptability</a:t>
            </a:r>
            <a:endParaRPr lang="en-US" sz="2400" dirty="0"/>
          </a:p>
          <a:p>
            <a:r>
              <a:rPr lang="en-US" sz="2400" dirty="0"/>
              <a:t>Getting accustomed to the country’s:</a:t>
            </a:r>
          </a:p>
          <a:p>
            <a:pPr lvl="1">
              <a:buFont typeface="Wingdings" charset="2"/>
              <a:buChar char="Ø"/>
            </a:pPr>
            <a:r>
              <a:rPr lang="en-US" sz="2200" dirty="0"/>
              <a:t> Culture, traditions</a:t>
            </a:r>
          </a:p>
          <a:p>
            <a:pPr>
              <a:buFont typeface="Arial" charset="0"/>
              <a:buChar char="•"/>
            </a:pPr>
            <a:r>
              <a:rPr lang="en-US" sz="2400" dirty="0"/>
              <a:t>Better Accommodation </a:t>
            </a:r>
          </a:p>
          <a:p>
            <a:pPr>
              <a:buFont typeface="Arial" charset="0"/>
              <a:buChar char="•"/>
            </a:pPr>
            <a:r>
              <a:rPr lang="en-US" sz="2400" dirty="0"/>
              <a:t>Better Mingling </a:t>
            </a:r>
          </a:p>
          <a:p>
            <a:pPr>
              <a:buFont typeface="Arial" charset="0"/>
              <a:buChar char="•"/>
            </a:pPr>
            <a:r>
              <a:rPr lang="en-US" sz="2400" dirty="0"/>
              <a:t>Better understanding with others</a:t>
            </a:r>
          </a:p>
          <a:p>
            <a:pPr>
              <a:buFont typeface="Arial" charset="0"/>
              <a:buChar char="•"/>
            </a:pPr>
            <a:r>
              <a:rPr lang="en-US" sz="2400" dirty="0"/>
              <a:t>Dr. Frédéric Braun, a neurologist in Washington </a:t>
            </a:r>
          </a:p>
          <a:p>
            <a:pPr>
              <a:buFont typeface="Arial" charset="0"/>
              <a:buChar char="•"/>
            </a:pPr>
            <a:endParaRPr lang="en-US" sz="2400" dirty="0"/>
          </a:p>
          <a:p>
            <a:endParaRPr lang="en-US" sz="2400" dirty="0"/>
          </a:p>
          <a:p>
            <a:pPr marL="0" lvl="0" indent="0">
              <a:buNone/>
            </a:pPr>
            <a:endParaRPr lang="en-US" sz="2400" b="1" dirty="0"/>
          </a:p>
          <a:p>
            <a:pPr marL="0" lv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87" y="1076652"/>
            <a:ext cx="1626652" cy="20163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03" y="829994"/>
            <a:ext cx="2921552" cy="25844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334" y="3818866"/>
            <a:ext cx="4153811" cy="266765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621" y="3902075"/>
            <a:ext cx="3707139" cy="2584450"/>
          </a:xfrm>
          <a:prstGeom prst="rect">
            <a:avLst/>
          </a:prstGeom>
        </p:spPr>
      </p:pic>
    </p:spTree>
    <p:extLst>
      <p:ext uri="{BB962C8B-B14F-4D97-AF65-F5344CB8AC3E}">
        <p14:creationId xmlns:p14="http://schemas.microsoft.com/office/powerpoint/2010/main" val="1061605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2073</TotalTime>
  <Words>203</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Georgia</vt:lpstr>
      <vt:lpstr>Trebuchet MS</vt:lpstr>
      <vt:lpstr>Wingdings</vt:lpstr>
      <vt:lpstr>Wingdings 2</vt:lpstr>
      <vt:lpstr>Urban</vt:lpstr>
      <vt:lpstr> Third Culture Kids </vt:lpstr>
      <vt:lpstr>Introduction</vt:lpstr>
      <vt:lpstr>A. What are the third culture kids?</vt:lpstr>
      <vt:lpstr>B. struggles of being a TCK</vt:lpstr>
      <vt:lpstr>PowerPoint Presentation</vt:lpstr>
      <vt:lpstr>PowerPoint Presentation</vt:lpstr>
      <vt:lpstr>C. Benefits of being a TCK</vt:lpstr>
      <vt:lpstr>PowerPoint Presentation</vt:lpstr>
      <vt:lpstr>PowerPoint Presentation</vt:lpstr>
      <vt:lpstr>CONCLUSION</vt:lpstr>
      <vt:lpstr>We travel because distance and difference is the secret tonic of creativity.  When we get back home, home is still the same but something inside our minds has changed and that changes everything.  Jonah Lehrer </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CPS</dc:title>
  <dc:creator>Microsoft Office User</dc:creator>
  <cp:lastModifiedBy>Michal Zavacky</cp:lastModifiedBy>
  <cp:revision>29</cp:revision>
  <dcterms:created xsi:type="dcterms:W3CDTF">2018-11-24T11:56:33Z</dcterms:created>
  <dcterms:modified xsi:type="dcterms:W3CDTF">2019-06-26T11:49:19Z</dcterms:modified>
</cp:coreProperties>
</file>