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7"/>
  </p:notesMasterIdLst>
  <p:sldIdLst>
    <p:sldId id="1052" r:id="rId2"/>
    <p:sldId id="290" r:id="rId3"/>
    <p:sldId id="261" r:id="rId4"/>
    <p:sldId id="264" r:id="rId5"/>
    <p:sldId id="291" r:id="rId6"/>
    <p:sldId id="293" r:id="rId7"/>
    <p:sldId id="274" r:id="rId8"/>
    <p:sldId id="300" r:id="rId9"/>
    <p:sldId id="909" r:id="rId10"/>
    <p:sldId id="907" r:id="rId11"/>
    <p:sldId id="927" r:id="rId12"/>
    <p:sldId id="952" r:id="rId13"/>
    <p:sldId id="1044" r:id="rId14"/>
    <p:sldId id="286" r:id="rId15"/>
    <p:sldId id="906" r:id="rId16"/>
    <p:sldId id="593" r:id="rId17"/>
    <p:sldId id="1035" r:id="rId18"/>
    <p:sldId id="534" r:id="rId19"/>
    <p:sldId id="586" r:id="rId20"/>
    <p:sldId id="392" r:id="rId21"/>
    <p:sldId id="882" r:id="rId22"/>
    <p:sldId id="986" r:id="rId23"/>
    <p:sldId id="467" r:id="rId24"/>
    <p:sldId id="800" r:id="rId25"/>
    <p:sldId id="75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688"/>
    <a:srgbClr val="4472C4"/>
    <a:srgbClr val="5E85CA"/>
    <a:srgbClr val="6B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5274" autoAdjust="0"/>
  </p:normalViewPr>
  <p:slideViewPr>
    <p:cSldViewPr snapToGrid="0" showGuides="1">
      <p:cViewPr varScale="1">
        <p:scale>
          <a:sx n="118" d="100"/>
          <a:sy n="118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09-403D-B6D3-4888CDAAD1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09-403D-B6D3-4888CDAAD1B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9-403D-B6D3-4888CDAAD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"/>
        <c:axId val="245765888"/>
        <c:axId val="245766448"/>
      </c:barChart>
      <c:catAx>
        <c:axId val="2457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LID4096"/>
          </a:p>
        </c:txPr>
        <c:crossAx val="245766448"/>
        <c:crosses val="autoZero"/>
        <c:auto val="1"/>
        <c:lblAlgn val="ctr"/>
        <c:lblOffset val="100"/>
        <c:noMultiLvlLbl val="0"/>
      </c:catAx>
      <c:valAx>
        <c:axId val="245766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LID4096"/>
          </a:p>
        </c:txPr>
        <c:crossAx val="2457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98723713958066E-2"/>
          <c:y val="1.8332466629501637E-2"/>
          <c:w val="0.95489945247304864"/>
          <c:h val="0.93890434230623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A-45E0-AC10-CD2C373263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A-45E0-AC10-CD2C37326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826616"/>
        <c:axId val="85082399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AA-45E0-AC10-CD2C37326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826616"/>
        <c:axId val="850823992"/>
      </c:lineChart>
      <c:catAx>
        <c:axId val="8508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50823992"/>
        <c:crosses val="autoZero"/>
        <c:auto val="1"/>
        <c:lblAlgn val="ctr"/>
        <c:lblOffset val="100"/>
        <c:noMultiLvlLbl val="0"/>
      </c:catAx>
      <c:valAx>
        <c:axId val="850823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5082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9F5A-B891-428E-8731-9CCB307E85AE}" type="datetimeFigureOut">
              <a:rPr lang="vi-VN" smtClean="0"/>
              <a:t>12/02/2021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13E9-CE5E-4BFE-B71D-B542AF679F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8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772D-F6A8-4FFA-B1BA-5ABE15D89E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8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3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102B929-21A5-43AB-B6EF-FC7AF7E5B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546" y="1071870"/>
            <a:ext cx="8380908" cy="471426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9111D6-96B7-4816-B51B-0EEAE38E6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382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0B2645-B7AD-4F5D-A7FB-30EC90BBBB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894557"/>
            <a:ext cx="5068226" cy="5068886"/>
          </a:xfrm>
          <a:custGeom>
            <a:avLst/>
            <a:gdLst>
              <a:gd name="connsiteX0" fmla="*/ 5943601 w 11887200"/>
              <a:gd name="connsiteY0" fmla="*/ 0 h 11887200"/>
              <a:gd name="connsiteX1" fmla="*/ 11887200 w 11887200"/>
              <a:gd name="connsiteY1" fmla="*/ 5943600 h 11887200"/>
              <a:gd name="connsiteX2" fmla="*/ 5943601 w 11887200"/>
              <a:gd name="connsiteY2" fmla="*/ 11887200 h 11887200"/>
              <a:gd name="connsiteX3" fmla="*/ 0 w 11887200"/>
              <a:gd name="connsiteY3" fmla="*/ 5943600 h 118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0" h="11887200">
                <a:moveTo>
                  <a:pt x="5943601" y="0"/>
                </a:moveTo>
                <a:lnTo>
                  <a:pt x="11887200" y="5943600"/>
                </a:lnTo>
                <a:lnTo>
                  <a:pt x="5943601" y="11887200"/>
                </a:lnTo>
                <a:lnTo>
                  <a:pt x="0" y="594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82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1F00E88-9211-4961-9AAD-3953F8C761D8}"/>
              </a:ext>
            </a:extLst>
          </p:cNvPr>
          <p:cNvSpPr/>
          <p:nvPr userDrawn="1"/>
        </p:nvSpPr>
        <p:spPr>
          <a:xfrm>
            <a:off x="5429809" y="398638"/>
            <a:ext cx="6336003" cy="6074317"/>
          </a:xfrm>
          <a:custGeom>
            <a:avLst/>
            <a:gdLst>
              <a:gd name="connsiteX0" fmla="*/ 4494154 w 12673656"/>
              <a:gd name="connsiteY0" fmla="*/ 125 h 12148634"/>
              <a:gd name="connsiteX1" fmla="*/ 4643280 w 12673656"/>
              <a:gd name="connsiteY1" fmla="*/ 5619 h 12148634"/>
              <a:gd name="connsiteX2" fmla="*/ 12338123 w 12673656"/>
              <a:gd name="connsiteY2" fmla="*/ 4448240 h 12148634"/>
              <a:gd name="connsiteX3" fmla="*/ 10671327 w 12673656"/>
              <a:gd name="connsiteY3" fmla="*/ 8528796 h 12148634"/>
              <a:gd name="connsiteX4" fmla="*/ 7895503 w 12673656"/>
              <a:gd name="connsiteY4" fmla="*/ 12143081 h 12148634"/>
              <a:gd name="connsiteX5" fmla="*/ 200661 w 12673656"/>
              <a:gd name="connsiteY5" fmla="*/ 7700462 h 12148634"/>
              <a:gd name="connsiteX6" fmla="*/ 2453404 w 12673656"/>
              <a:gd name="connsiteY6" fmla="*/ 3615588 h 12148634"/>
              <a:gd name="connsiteX7" fmla="*/ 4494154 w 12673656"/>
              <a:gd name="connsiteY7" fmla="*/ 125 h 12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3656" h="12148634">
                <a:moveTo>
                  <a:pt x="4494154" y="125"/>
                </a:moveTo>
                <a:cubicBezTo>
                  <a:pt x="4542117" y="-511"/>
                  <a:pt x="4591798" y="1282"/>
                  <a:pt x="4643280" y="5619"/>
                </a:cubicBezTo>
                <a:cubicBezTo>
                  <a:pt x="6290733" y="144394"/>
                  <a:pt x="11199283" y="2849898"/>
                  <a:pt x="12338123" y="4448240"/>
                </a:cubicBezTo>
                <a:cubicBezTo>
                  <a:pt x="13476965" y="6046580"/>
                  <a:pt x="11411763" y="7246323"/>
                  <a:pt x="10671327" y="8528796"/>
                </a:cubicBezTo>
                <a:cubicBezTo>
                  <a:pt x="9930891" y="9811269"/>
                  <a:pt x="9640615" y="12281137"/>
                  <a:pt x="7895503" y="12143081"/>
                </a:cubicBezTo>
                <a:cubicBezTo>
                  <a:pt x="6150393" y="12005026"/>
                  <a:pt x="1107678" y="9121710"/>
                  <a:pt x="200661" y="7700462"/>
                </a:cubicBezTo>
                <a:cubicBezTo>
                  <a:pt x="-706356" y="6279214"/>
                  <a:pt x="1712968" y="4898062"/>
                  <a:pt x="2453404" y="3615588"/>
                </a:cubicBezTo>
                <a:cubicBezTo>
                  <a:pt x="3170702" y="2373192"/>
                  <a:pt x="3007287" y="19829"/>
                  <a:pt x="4494154" y="125"/>
                </a:cubicBezTo>
                <a:close/>
              </a:path>
            </a:pathLst>
          </a:custGeom>
          <a:ln>
            <a:noFill/>
          </a:ln>
          <a:effectLst>
            <a:outerShdw blurRad="1270000" dist="5334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F03189-221C-4F7B-B518-0D49B07D2D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5999" y="391842"/>
            <a:ext cx="6336003" cy="6074317"/>
          </a:xfrm>
          <a:custGeom>
            <a:avLst/>
            <a:gdLst>
              <a:gd name="connsiteX0" fmla="*/ 4494153 w 12673656"/>
              <a:gd name="connsiteY0" fmla="*/ 125 h 12148634"/>
              <a:gd name="connsiteX1" fmla="*/ 4643280 w 12673656"/>
              <a:gd name="connsiteY1" fmla="*/ 5619 h 12148634"/>
              <a:gd name="connsiteX2" fmla="*/ 12338123 w 12673656"/>
              <a:gd name="connsiteY2" fmla="*/ 4448239 h 12148634"/>
              <a:gd name="connsiteX3" fmla="*/ 10671327 w 12673656"/>
              <a:gd name="connsiteY3" fmla="*/ 8528796 h 12148634"/>
              <a:gd name="connsiteX4" fmla="*/ 7895503 w 12673656"/>
              <a:gd name="connsiteY4" fmla="*/ 12143081 h 12148634"/>
              <a:gd name="connsiteX5" fmla="*/ 200661 w 12673656"/>
              <a:gd name="connsiteY5" fmla="*/ 7700462 h 12148634"/>
              <a:gd name="connsiteX6" fmla="*/ 2453404 w 12673656"/>
              <a:gd name="connsiteY6" fmla="*/ 3615588 h 12148634"/>
              <a:gd name="connsiteX7" fmla="*/ 4494153 w 12673656"/>
              <a:gd name="connsiteY7" fmla="*/ 125 h 12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3656" h="12148634">
                <a:moveTo>
                  <a:pt x="4494153" y="125"/>
                </a:moveTo>
                <a:cubicBezTo>
                  <a:pt x="4542117" y="-511"/>
                  <a:pt x="4591797" y="1282"/>
                  <a:pt x="4643280" y="5619"/>
                </a:cubicBezTo>
                <a:cubicBezTo>
                  <a:pt x="6290733" y="144394"/>
                  <a:pt x="11199283" y="2849898"/>
                  <a:pt x="12338123" y="4448239"/>
                </a:cubicBezTo>
                <a:cubicBezTo>
                  <a:pt x="13476965" y="6046580"/>
                  <a:pt x="11411763" y="7246323"/>
                  <a:pt x="10671327" y="8528796"/>
                </a:cubicBezTo>
                <a:cubicBezTo>
                  <a:pt x="9930891" y="9811269"/>
                  <a:pt x="9640615" y="12281137"/>
                  <a:pt x="7895503" y="12143081"/>
                </a:cubicBezTo>
                <a:cubicBezTo>
                  <a:pt x="6150393" y="12005026"/>
                  <a:pt x="1107678" y="9121710"/>
                  <a:pt x="200661" y="7700462"/>
                </a:cubicBezTo>
                <a:cubicBezTo>
                  <a:pt x="-706356" y="6279213"/>
                  <a:pt x="1712968" y="4898062"/>
                  <a:pt x="2453404" y="3615588"/>
                </a:cubicBezTo>
                <a:cubicBezTo>
                  <a:pt x="3170702" y="2373192"/>
                  <a:pt x="3007287" y="19829"/>
                  <a:pt x="4494153" y="1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8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8F14BC-1609-4DD2-884E-6BFA603AEE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" y="1172766"/>
            <a:ext cx="12188032" cy="45124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22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07BF0C-2A54-4405-A5D5-8F049DC18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99212"/>
          </a:xfrm>
          <a:custGeom>
            <a:avLst/>
            <a:gdLst>
              <a:gd name="connsiteX0" fmla="*/ 0 w 24387176"/>
              <a:gd name="connsiteY0" fmla="*/ 0 h 12798424"/>
              <a:gd name="connsiteX1" fmla="*/ 24387176 w 24387176"/>
              <a:gd name="connsiteY1" fmla="*/ 0 h 12798424"/>
              <a:gd name="connsiteX2" fmla="*/ 13366956 w 24387176"/>
              <a:gd name="connsiteY2" fmla="*/ 4564236 h 12798424"/>
              <a:gd name="connsiteX3" fmla="*/ 8163952 w 24387176"/>
              <a:gd name="connsiteY3" fmla="*/ 10416330 h 12798424"/>
              <a:gd name="connsiteX4" fmla="*/ 0 w 24387176"/>
              <a:gd name="connsiteY4" fmla="*/ 12526828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176" h="12798424">
                <a:moveTo>
                  <a:pt x="0" y="0"/>
                </a:moveTo>
                <a:lnTo>
                  <a:pt x="24387176" y="0"/>
                </a:lnTo>
                <a:cubicBezTo>
                  <a:pt x="22442846" y="2981363"/>
                  <a:pt x="16070827" y="2828182"/>
                  <a:pt x="13366956" y="4564236"/>
                </a:cubicBezTo>
                <a:cubicBezTo>
                  <a:pt x="10663085" y="6300291"/>
                  <a:pt x="9610522" y="8320015"/>
                  <a:pt x="8163952" y="10416330"/>
                </a:cubicBezTo>
                <a:cubicBezTo>
                  <a:pt x="6380386" y="12967934"/>
                  <a:pt x="2937627" y="13082820"/>
                  <a:pt x="0" y="125268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0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66BAA1-41A7-4245-9336-B59D9ACE02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8" y="996605"/>
            <a:ext cx="5942826" cy="4864791"/>
          </a:xfrm>
          <a:custGeom>
            <a:avLst/>
            <a:gdLst>
              <a:gd name="connsiteX0" fmla="*/ 5940425 w 11887200"/>
              <a:gd name="connsiteY0" fmla="*/ 7150791 h 9729581"/>
              <a:gd name="connsiteX1" fmla="*/ 11887200 w 11887200"/>
              <a:gd name="connsiteY1" fmla="*/ 7150791 h 9729581"/>
              <a:gd name="connsiteX2" fmla="*/ 11887200 w 11887200"/>
              <a:gd name="connsiteY2" fmla="*/ 9728891 h 9729581"/>
              <a:gd name="connsiteX3" fmla="*/ 11887199 w 11887200"/>
              <a:gd name="connsiteY3" fmla="*/ 9728891 h 9729581"/>
              <a:gd name="connsiteX4" fmla="*/ 11887199 w 11887200"/>
              <a:gd name="connsiteY4" fmla="*/ 9729581 h 9729581"/>
              <a:gd name="connsiteX5" fmla="*/ 5930673 w 11887200"/>
              <a:gd name="connsiteY5" fmla="*/ 9729581 h 9729581"/>
              <a:gd name="connsiteX6" fmla="*/ 5930673 w 11887200"/>
              <a:gd name="connsiteY6" fmla="*/ 7436642 h 9729581"/>
              <a:gd name="connsiteX7" fmla="*/ 5940425 w 11887200"/>
              <a:gd name="connsiteY7" fmla="*/ 7436642 h 9729581"/>
              <a:gd name="connsiteX8" fmla="*/ 1130027 w 11887200"/>
              <a:gd name="connsiteY8" fmla="*/ 5942241 h 9729581"/>
              <a:gd name="connsiteX9" fmla="*/ 5642518 w 11887200"/>
              <a:gd name="connsiteY9" fmla="*/ 5942241 h 9729581"/>
              <a:gd name="connsiteX10" fmla="*/ 5642518 w 11887200"/>
              <a:gd name="connsiteY10" fmla="*/ 8235180 h 9729581"/>
              <a:gd name="connsiteX11" fmla="*/ 1130027 w 11887200"/>
              <a:gd name="connsiteY11" fmla="*/ 8235180 h 9729581"/>
              <a:gd name="connsiteX12" fmla="*/ 5930672 w 11887200"/>
              <a:gd name="connsiteY12" fmla="*/ 4630375 h 9729581"/>
              <a:gd name="connsiteX13" fmla="*/ 10443163 w 11887200"/>
              <a:gd name="connsiteY13" fmla="*/ 4630375 h 9729581"/>
              <a:gd name="connsiteX14" fmla="*/ 10443163 w 11887200"/>
              <a:gd name="connsiteY14" fmla="*/ 6923314 h 9729581"/>
              <a:gd name="connsiteX15" fmla="*/ 5930672 w 11887200"/>
              <a:gd name="connsiteY15" fmla="*/ 6923314 h 9729581"/>
              <a:gd name="connsiteX16" fmla="*/ 0 w 11887200"/>
              <a:gd name="connsiteY16" fmla="*/ 3591470 h 9729581"/>
              <a:gd name="connsiteX17" fmla="*/ 5642518 w 11887200"/>
              <a:gd name="connsiteY17" fmla="*/ 3591470 h 9729581"/>
              <a:gd name="connsiteX18" fmla="*/ 5642518 w 11887200"/>
              <a:gd name="connsiteY18" fmla="*/ 5669280 h 9729581"/>
              <a:gd name="connsiteX19" fmla="*/ 0 w 11887200"/>
              <a:gd name="connsiteY19" fmla="*/ 5669280 h 9729581"/>
              <a:gd name="connsiteX20" fmla="*/ 5940426 w 11887200"/>
              <a:gd name="connsiteY20" fmla="*/ 436482 h 9729581"/>
              <a:gd name="connsiteX21" fmla="*/ 11341101 w 11887200"/>
              <a:gd name="connsiteY21" fmla="*/ 436482 h 9729581"/>
              <a:gd name="connsiteX22" fmla="*/ 11341101 w 11887200"/>
              <a:gd name="connsiteY22" fmla="*/ 4329804 h 9729581"/>
              <a:gd name="connsiteX23" fmla="*/ 5940426 w 11887200"/>
              <a:gd name="connsiteY23" fmla="*/ 4329804 h 9729581"/>
              <a:gd name="connsiteX24" fmla="*/ 5940426 w 11887200"/>
              <a:gd name="connsiteY24" fmla="*/ 4232366 h 9729581"/>
              <a:gd name="connsiteX25" fmla="*/ 5930672 w 11887200"/>
              <a:gd name="connsiteY25" fmla="*/ 4232366 h 9729581"/>
              <a:gd name="connsiteX26" fmla="*/ 5930672 w 11887200"/>
              <a:gd name="connsiteY26" fmla="*/ 639264 h 9729581"/>
              <a:gd name="connsiteX27" fmla="*/ 5940426 w 11887200"/>
              <a:gd name="connsiteY27" fmla="*/ 639264 h 9729581"/>
              <a:gd name="connsiteX28" fmla="*/ 1672182 w 11887200"/>
              <a:gd name="connsiteY28" fmla="*/ 0 h 9729581"/>
              <a:gd name="connsiteX29" fmla="*/ 5642518 w 11887200"/>
              <a:gd name="connsiteY29" fmla="*/ 0 h 9729581"/>
              <a:gd name="connsiteX30" fmla="*/ 5642518 w 11887200"/>
              <a:gd name="connsiteY30" fmla="*/ 3318509 h 9729581"/>
              <a:gd name="connsiteX31" fmla="*/ 1672182 w 11887200"/>
              <a:gd name="connsiteY31" fmla="*/ 3318509 h 97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87200" h="9729581">
                <a:moveTo>
                  <a:pt x="5940425" y="7150791"/>
                </a:moveTo>
                <a:lnTo>
                  <a:pt x="11887200" y="7150791"/>
                </a:lnTo>
                <a:lnTo>
                  <a:pt x="11887200" y="9728891"/>
                </a:lnTo>
                <a:lnTo>
                  <a:pt x="11887199" y="9728891"/>
                </a:lnTo>
                <a:lnTo>
                  <a:pt x="11887199" y="9729581"/>
                </a:lnTo>
                <a:lnTo>
                  <a:pt x="5930673" y="9729581"/>
                </a:lnTo>
                <a:lnTo>
                  <a:pt x="5930673" y="7436642"/>
                </a:lnTo>
                <a:lnTo>
                  <a:pt x="5940425" y="7436642"/>
                </a:lnTo>
                <a:close/>
                <a:moveTo>
                  <a:pt x="1130027" y="5942241"/>
                </a:moveTo>
                <a:lnTo>
                  <a:pt x="5642518" y="5942241"/>
                </a:lnTo>
                <a:lnTo>
                  <a:pt x="5642518" y="8235180"/>
                </a:lnTo>
                <a:lnTo>
                  <a:pt x="1130027" y="8235180"/>
                </a:lnTo>
                <a:close/>
                <a:moveTo>
                  <a:pt x="5930672" y="4630375"/>
                </a:moveTo>
                <a:lnTo>
                  <a:pt x="10443163" y="4630375"/>
                </a:lnTo>
                <a:lnTo>
                  <a:pt x="10443163" y="6923314"/>
                </a:lnTo>
                <a:lnTo>
                  <a:pt x="5930672" y="6923314"/>
                </a:lnTo>
                <a:close/>
                <a:moveTo>
                  <a:pt x="0" y="3591470"/>
                </a:moveTo>
                <a:lnTo>
                  <a:pt x="5642518" y="3591470"/>
                </a:lnTo>
                <a:lnTo>
                  <a:pt x="5642518" y="5669280"/>
                </a:lnTo>
                <a:lnTo>
                  <a:pt x="0" y="5669280"/>
                </a:lnTo>
                <a:close/>
                <a:moveTo>
                  <a:pt x="5940426" y="436482"/>
                </a:moveTo>
                <a:lnTo>
                  <a:pt x="11341101" y="436482"/>
                </a:lnTo>
                <a:lnTo>
                  <a:pt x="11341101" y="4329804"/>
                </a:lnTo>
                <a:lnTo>
                  <a:pt x="5940426" y="4329804"/>
                </a:lnTo>
                <a:lnTo>
                  <a:pt x="5940426" y="4232366"/>
                </a:lnTo>
                <a:lnTo>
                  <a:pt x="5930672" y="4232366"/>
                </a:lnTo>
                <a:lnTo>
                  <a:pt x="5930672" y="639264"/>
                </a:lnTo>
                <a:lnTo>
                  <a:pt x="5940426" y="639264"/>
                </a:lnTo>
                <a:close/>
                <a:moveTo>
                  <a:pt x="1672182" y="0"/>
                </a:moveTo>
                <a:lnTo>
                  <a:pt x="5642518" y="0"/>
                </a:lnTo>
                <a:lnTo>
                  <a:pt x="5642518" y="3318509"/>
                </a:lnTo>
                <a:lnTo>
                  <a:pt x="1672182" y="33185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14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824433-B45C-4968-82B7-5A1DB9E11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27908"/>
            <a:ext cx="6811623" cy="5630092"/>
          </a:xfrm>
          <a:custGeom>
            <a:avLst/>
            <a:gdLst>
              <a:gd name="connsiteX0" fmla="*/ 14751307 w 15486319"/>
              <a:gd name="connsiteY0" fmla="*/ 8951530 h 12798424"/>
              <a:gd name="connsiteX1" fmla="*/ 15486319 w 15486319"/>
              <a:gd name="connsiteY1" fmla="*/ 9686543 h 12798424"/>
              <a:gd name="connsiteX2" fmla="*/ 15486319 w 15486319"/>
              <a:gd name="connsiteY2" fmla="*/ 12798424 h 12798424"/>
              <a:gd name="connsiteX3" fmla="*/ 14016293 w 15486319"/>
              <a:gd name="connsiteY3" fmla="*/ 12798424 h 12798424"/>
              <a:gd name="connsiteX4" fmla="*/ 14016293 w 15486319"/>
              <a:gd name="connsiteY4" fmla="*/ 9686543 h 12798424"/>
              <a:gd name="connsiteX5" fmla="*/ 14751307 w 15486319"/>
              <a:gd name="connsiteY5" fmla="*/ 8951530 h 12798424"/>
              <a:gd name="connsiteX6" fmla="*/ 12999269 w 15486319"/>
              <a:gd name="connsiteY6" fmla="*/ 4602112 h 12798424"/>
              <a:gd name="connsiteX7" fmla="*/ 13734282 w 15486319"/>
              <a:gd name="connsiteY7" fmla="*/ 5337124 h 12798424"/>
              <a:gd name="connsiteX8" fmla="*/ 13734283 w 15486319"/>
              <a:gd name="connsiteY8" fmla="*/ 12798424 h 12798424"/>
              <a:gd name="connsiteX9" fmla="*/ 12264257 w 15486319"/>
              <a:gd name="connsiteY9" fmla="*/ 12798424 h 12798424"/>
              <a:gd name="connsiteX10" fmla="*/ 12264256 w 15486319"/>
              <a:gd name="connsiteY10" fmla="*/ 5337124 h 12798424"/>
              <a:gd name="connsiteX11" fmla="*/ 12999269 w 15486319"/>
              <a:gd name="connsiteY11" fmla="*/ 4602112 h 12798424"/>
              <a:gd name="connsiteX12" fmla="*/ 735013 w 15486319"/>
              <a:gd name="connsiteY12" fmla="*/ 4602108 h 12798424"/>
              <a:gd name="connsiteX13" fmla="*/ 1470027 w 15486319"/>
              <a:gd name="connsiteY13" fmla="*/ 5337123 h 12798424"/>
              <a:gd name="connsiteX14" fmla="*/ 1470027 w 15486319"/>
              <a:gd name="connsiteY14" fmla="*/ 12798424 h 12798424"/>
              <a:gd name="connsiteX15" fmla="*/ 0 w 15486319"/>
              <a:gd name="connsiteY15" fmla="*/ 12798424 h 12798424"/>
              <a:gd name="connsiteX16" fmla="*/ 1 w 15486319"/>
              <a:gd name="connsiteY16" fmla="*/ 5337123 h 12798424"/>
              <a:gd name="connsiteX17" fmla="*/ 735013 w 15486319"/>
              <a:gd name="connsiteY17" fmla="*/ 4602108 h 12798424"/>
              <a:gd name="connsiteX18" fmla="*/ 5991125 w 15486319"/>
              <a:gd name="connsiteY18" fmla="*/ 2493584 h 12798424"/>
              <a:gd name="connsiteX19" fmla="*/ 6726138 w 15486319"/>
              <a:gd name="connsiteY19" fmla="*/ 3228596 h 12798424"/>
              <a:gd name="connsiteX20" fmla="*/ 6726137 w 15486319"/>
              <a:gd name="connsiteY20" fmla="*/ 12798424 h 12798424"/>
              <a:gd name="connsiteX21" fmla="*/ 5256112 w 15486319"/>
              <a:gd name="connsiteY21" fmla="*/ 12798424 h 12798424"/>
              <a:gd name="connsiteX22" fmla="*/ 5256112 w 15486319"/>
              <a:gd name="connsiteY22" fmla="*/ 3228596 h 12798424"/>
              <a:gd name="connsiteX23" fmla="*/ 5991125 w 15486319"/>
              <a:gd name="connsiteY23" fmla="*/ 2493584 h 12798424"/>
              <a:gd name="connsiteX24" fmla="*/ 11247234 w 15486319"/>
              <a:gd name="connsiteY24" fmla="*/ 2145644 h 12798424"/>
              <a:gd name="connsiteX25" fmla="*/ 11982248 w 15486319"/>
              <a:gd name="connsiteY25" fmla="*/ 2880656 h 12798424"/>
              <a:gd name="connsiteX26" fmla="*/ 11982248 w 15486319"/>
              <a:gd name="connsiteY26" fmla="*/ 12798424 h 12798424"/>
              <a:gd name="connsiteX27" fmla="*/ 10512221 w 15486319"/>
              <a:gd name="connsiteY27" fmla="*/ 12798424 h 12798424"/>
              <a:gd name="connsiteX28" fmla="*/ 10512221 w 15486319"/>
              <a:gd name="connsiteY28" fmla="*/ 2880656 h 12798424"/>
              <a:gd name="connsiteX29" fmla="*/ 11247234 w 15486319"/>
              <a:gd name="connsiteY29" fmla="*/ 2145644 h 12798424"/>
              <a:gd name="connsiteX30" fmla="*/ 7743161 w 15486319"/>
              <a:gd name="connsiteY30" fmla="*/ 1485900 h 12798424"/>
              <a:gd name="connsiteX31" fmla="*/ 8478173 w 15486319"/>
              <a:gd name="connsiteY31" fmla="*/ 2220912 h 12798424"/>
              <a:gd name="connsiteX32" fmla="*/ 8478173 w 15486319"/>
              <a:gd name="connsiteY32" fmla="*/ 12798424 h 12798424"/>
              <a:gd name="connsiteX33" fmla="*/ 7008148 w 15486319"/>
              <a:gd name="connsiteY33" fmla="*/ 12798424 h 12798424"/>
              <a:gd name="connsiteX34" fmla="*/ 7008148 w 15486319"/>
              <a:gd name="connsiteY34" fmla="*/ 2220912 h 12798424"/>
              <a:gd name="connsiteX35" fmla="*/ 7743161 w 15486319"/>
              <a:gd name="connsiteY35" fmla="*/ 1485900 h 12798424"/>
              <a:gd name="connsiteX36" fmla="*/ 2487052 w 15486319"/>
              <a:gd name="connsiteY36" fmla="*/ 792112 h 12798424"/>
              <a:gd name="connsiteX37" fmla="*/ 3222065 w 15486319"/>
              <a:gd name="connsiteY37" fmla="*/ 1527124 h 12798424"/>
              <a:gd name="connsiteX38" fmla="*/ 3222065 w 15486319"/>
              <a:gd name="connsiteY38" fmla="*/ 12798424 h 12798424"/>
              <a:gd name="connsiteX39" fmla="*/ 1752039 w 15486319"/>
              <a:gd name="connsiteY39" fmla="*/ 12798424 h 12798424"/>
              <a:gd name="connsiteX40" fmla="*/ 1752039 w 15486319"/>
              <a:gd name="connsiteY40" fmla="*/ 1527124 h 12798424"/>
              <a:gd name="connsiteX41" fmla="*/ 2487052 w 15486319"/>
              <a:gd name="connsiteY41" fmla="*/ 792112 h 12798424"/>
              <a:gd name="connsiteX42" fmla="*/ 4239088 w 15486319"/>
              <a:gd name="connsiteY42" fmla="*/ 444172 h 12798424"/>
              <a:gd name="connsiteX43" fmla="*/ 4974101 w 15486319"/>
              <a:gd name="connsiteY43" fmla="*/ 1179184 h 12798424"/>
              <a:gd name="connsiteX44" fmla="*/ 4974101 w 15486319"/>
              <a:gd name="connsiteY44" fmla="*/ 12625058 h 12798424"/>
              <a:gd name="connsiteX45" fmla="*/ 4959168 w 15486319"/>
              <a:gd name="connsiteY45" fmla="*/ 12773189 h 12798424"/>
              <a:gd name="connsiteX46" fmla="*/ 4951335 w 15486319"/>
              <a:gd name="connsiteY46" fmla="*/ 12798424 h 12798424"/>
              <a:gd name="connsiteX47" fmla="*/ 3526841 w 15486319"/>
              <a:gd name="connsiteY47" fmla="*/ 12798424 h 12798424"/>
              <a:gd name="connsiteX48" fmla="*/ 3519008 w 15486319"/>
              <a:gd name="connsiteY48" fmla="*/ 12773189 h 12798424"/>
              <a:gd name="connsiteX49" fmla="*/ 3504075 w 15486319"/>
              <a:gd name="connsiteY49" fmla="*/ 12625058 h 12798424"/>
              <a:gd name="connsiteX50" fmla="*/ 3504075 w 15486319"/>
              <a:gd name="connsiteY50" fmla="*/ 1179184 h 12798424"/>
              <a:gd name="connsiteX51" fmla="*/ 4239088 w 15486319"/>
              <a:gd name="connsiteY51" fmla="*/ 444172 h 12798424"/>
              <a:gd name="connsiteX52" fmla="*/ 9495198 w 15486319"/>
              <a:gd name="connsiteY52" fmla="*/ 0 h 12798424"/>
              <a:gd name="connsiteX53" fmla="*/ 10230210 w 15486319"/>
              <a:gd name="connsiteY53" fmla="*/ 735014 h 12798424"/>
              <a:gd name="connsiteX54" fmla="*/ 10230211 w 15486319"/>
              <a:gd name="connsiteY54" fmla="*/ 12180885 h 12798424"/>
              <a:gd name="connsiteX55" fmla="*/ 9906150 w 15486319"/>
              <a:gd name="connsiteY55" fmla="*/ 12790369 h 12798424"/>
              <a:gd name="connsiteX56" fmla="*/ 9891310 w 15486319"/>
              <a:gd name="connsiteY56" fmla="*/ 12798424 h 12798424"/>
              <a:gd name="connsiteX57" fmla="*/ 9099085 w 15486319"/>
              <a:gd name="connsiteY57" fmla="*/ 12798424 h 12798424"/>
              <a:gd name="connsiteX58" fmla="*/ 9084245 w 15486319"/>
              <a:gd name="connsiteY58" fmla="*/ 12790369 h 12798424"/>
              <a:gd name="connsiteX59" fmla="*/ 8760186 w 15486319"/>
              <a:gd name="connsiteY59" fmla="*/ 12180885 h 12798424"/>
              <a:gd name="connsiteX60" fmla="*/ 8760184 w 15486319"/>
              <a:gd name="connsiteY60" fmla="*/ 735014 h 12798424"/>
              <a:gd name="connsiteX61" fmla="*/ 9495198 w 15486319"/>
              <a:gd name="connsiteY61" fmla="*/ 0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486319" h="12798424">
                <a:moveTo>
                  <a:pt x="14751307" y="8951530"/>
                </a:moveTo>
                <a:cubicBezTo>
                  <a:pt x="15157243" y="8951530"/>
                  <a:pt x="15486319" y="9280607"/>
                  <a:pt x="15486319" y="9686543"/>
                </a:cubicBezTo>
                <a:lnTo>
                  <a:pt x="15486319" y="12798424"/>
                </a:lnTo>
                <a:lnTo>
                  <a:pt x="14016293" y="12798424"/>
                </a:lnTo>
                <a:lnTo>
                  <a:pt x="14016293" y="9686543"/>
                </a:lnTo>
                <a:cubicBezTo>
                  <a:pt x="14016293" y="9280607"/>
                  <a:pt x="14345371" y="8951530"/>
                  <a:pt x="14751307" y="8951530"/>
                </a:cubicBezTo>
                <a:close/>
                <a:moveTo>
                  <a:pt x="12999269" y="4602112"/>
                </a:moveTo>
                <a:cubicBezTo>
                  <a:pt x="13405205" y="4602112"/>
                  <a:pt x="13734282" y="4931188"/>
                  <a:pt x="13734282" y="5337124"/>
                </a:cubicBezTo>
                <a:lnTo>
                  <a:pt x="13734283" y="12798424"/>
                </a:lnTo>
                <a:lnTo>
                  <a:pt x="12264257" y="12798424"/>
                </a:lnTo>
                <a:lnTo>
                  <a:pt x="12264256" y="5337124"/>
                </a:lnTo>
                <a:cubicBezTo>
                  <a:pt x="12264256" y="4931188"/>
                  <a:pt x="12593333" y="4602112"/>
                  <a:pt x="12999269" y="4602112"/>
                </a:cubicBezTo>
                <a:close/>
                <a:moveTo>
                  <a:pt x="735013" y="4602108"/>
                </a:moveTo>
                <a:cubicBezTo>
                  <a:pt x="1140949" y="4602108"/>
                  <a:pt x="1470027" y="4931186"/>
                  <a:pt x="1470027" y="5337123"/>
                </a:cubicBezTo>
                <a:lnTo>
                  <a:pt x="1470027" y="12798424"/>
                </a:lnTo>
                <a:lnTo>
                  <a:pt x="0" y="12798424"/>
                </a:lnTo>
                <a:lnTo>
                  <a:pt x="1" y="5337123"/>
                </a:lnTo>
                <a:cubicBezTo>
                  <a:pt x="1" y="4931186"/>
                  <a:pt x="329078" y="4602108"/>
                  <a:pt x="735013" y="4602108"/>
                </a:cubicBezTo>
                <a:close/>
                <a:moveTo>
                  <a:pt x="5991125" y="2493584"/>
                </a:moveTo>
                <a:cubicBezTo>
                  <a:pt x="6397061" y="2493584"/>
                  <a:pt x="6726138" y="2822660"/>
                  <a:pt x="6726138" y="3228596"/>
                </a:cubicBezTo>
                <a:lnTo>
                  <a:pt x="6726137" y="12798424"/>
                </a:lnTo>
                <a:lnTo>
                  <a:pt x="5256112" y="12798424"/>
                </a:lnTo>
                <a:lnTo>
                  <a:pt x="5256112" y="3228596"/>
                </a:lnTo>
                <a:cubicBezTo>
                  <a:pt x="5256112" y="2822660"/>
                  <a:pt x="5585189" y="2493584"/>
                  <a:pt x="5991125" y="2493584"/>
                </a:cubicBezTo>
                <a:close/>
                <a:moveTo>
                  <a:pt x="11247234" y="2145644"/>
                </a:moveTo>
                <a:cubicBezTo>
                  <a:pt x="11653170" y="2145644"/>
                  <a:pt x="11982248" y="2474720"/>
                  <a:pt x="11982248" y="2880656"/>
                </a:cubicBezTo>
                <a:lnTo>
                  <a:pt x="11982248" y="12798424"/>
                </a:lnTo>
                <a:lnTo>
                  <a:pt x="10512221" y="12798424"/>
                </a:lnTo>
                <a:lnTo>
                  <a:pt x="10512221" y="2880656"/>
                </a:lnTo>
                <a:cubicBezTo>
                  <a:pt x="10512221" y="2474720"/>
                  <a:pt x="10841298" y="2145644"/>
                  <a:pt x="11247234" y="2145644"/>
                </a:cubicBezTo>
                <a:close/>
                <a:moveTo>
                  <a:pt x="7743161" y="1485900"/>
                </a:moveTo>
                <a:cubicBezTo>
                  <a:pt x="8149097" y="1485900"/>
                  <a:pt x="8478173" y="1814976"/>
                  <a:pt x="8478173" y="2220912"/>
                </a:cubicBezTo>
                <a:lnTo>
                  <a:pt x="8478173" y="12798424"/>
                </a:lnTo>
                <a:lnTo>
                  <a:pt x="7008148" y="12798424"/>
                </a:lnTo>
                <a:lnTo>
                  <a:pt x="7008148" y="2220912"/>
                </a:lnTo>
                <a:cubicBezTo>
                  <a:pt x="7008148" y="1814976"/>
                  <a:pt x="7337226" y="1485900"/>
                  <a:pt x="7743161" y="1485900"/>
                </a:cubicBezTo>
                <a:close/>
                <a:moveTo>
                  <a:pt x="2487052" y="792112"/>
                </a:moveTo>
                <a:cubicBezTo>
                  <a:pt x="2892988" y="792112"/>
                  <a:pt x="3222065" y="1121188"/>
                  <a:pt x="3222065" y="1527124"/>
                </a:cubicBezTo>
                <a:lnTo>
                  <a:pt x="3222065" y="12798424"/>
                </a:lnTo>
                <a:lnTo>
                  <a:pt x="1752039" y="12798424"/>
                </a:lnTo>
                <a:lnTo>
                  <a:pt x="1752039" y="1527124"/>
                </a:lnTo>
                <a:cubicBezTo>
                  <a:pt x="1752039" y="1121188"/>
                  <a:pt x="2081116" y="792112"/>
                  <a:pt x="2487052" y="792112"/>
                </a:cubicBezTo>
                <a:close/>
                <a:moveTo>
                  <a:pt x="4239088" y="444172"/>
                </a:moveTo>
                <a:cubicBezTo>
                  <a:pt x="4645024" y="444172"/>
                  <a:pt x="4974101" y="773248"/>
                  <a:pt x="4974101" y="1179184"/>
                </a:cubicBezTo>
                <a:lnTo>
                  <a:pt x="4974101" y="12625058"/>
                </a:lnTo>
                <a:cubicBezTo>
                  <a:pt x="4974101" y="12675800"/>
                  <a:pt x="4968959" y="12725341"/>
                  <a:pt x="4959168" y="12773189"/>
                </a:cubicBezTo>
                <a:lnTo>
                  <a:pt x="4951335" y="12798424"/>
                </a:lnTo>
                <a:lnTo>
                  <a:pt x="3526841" y="12798424"/>
                </a:lnTo>
                <a:lnTo>
                  <a:pt x="3519008" y="12773189"/>
                </a:lnTo>
                <a:cubicBezTo>
                  <a:pt x="3509217" y="12725341"/>
                  <a:pt x="3504075" y="12675800"/>
                  <a:pt x="3504075" y="12625058"/>
                </a:cubicBezTo>
                <a:lnTo>
                  <a:pt x="3504075" y="1179184"/>
                </a:lnTo>
                <a:cubicBezTo>
                  <a:pt x="3504075" y="773248"/>
                  <a:pt x="3833152" y="444172"/>
                  <a:pt x="4239088" y="444172"/>
                </a:cubicBezTo>
                <a:close/>
                <a:moveTo>
                  <a:pt x="9495198" y="0"/>
                </a:moveTo>
                <a:cubicBezTo>
                  <a:pt x="9901133" y="0"/>
                  <a:pt x="10230210" y="329078"/>
                  <a:pt x="10230210" y="735014"/>
                </a:cubicBezTo>
                <a:lnTo>
                  <a:pt x="10230211" y="12180885"/>
                </a:lnTo>
                <a:cubicBezTo>
                  <a:pt x="10230211" y="12434595"/>
                  <a:pt x="10101665" y="12658282"/>
                  <a:pt x="9906150" y="12790369"/>
                </a:cubicBezTo>
                <a:lnTo>
                  <a:pt x="9891310" y="12798424"/>
                </a:lnTo>
                <a:lnTo>
                  <a:pt x="9099085" y="12798424"/>
                </a:lnTo>
                <a:lnTo>
                  <a:pt x="9084245" y="12790369"/>
                </a:lnTo>
                <a:cubicBezTo>
                  <a:pt x="8888731" y="12658282"/>
                  <a:pt x="8760186" y="12434595"/>
                  <a:pt x="8760186" y="12180885"/>
                </a:cubicBezTo>
                <a:lnTo>
                  <a:pt x="8760184" y="735014"/>
                </a:lnTo>
                <a:cubicBezTo>
                  <a:pt x="8760184" y="329078"/>
                  <a:pt x="9089261" y="0"/>
                  <a:pt x="94951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993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00102-E53F-419C-9ACC-282239D7C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17024" cy="6858000"/>
          </a:xfrm>
          <a:custGeom>
            <a:avLst/>
            <a:gdLst>
              <a:gd name="connsiteX0" fmla="*/ 0 w 12193589"/>
              <a:gd name="connsiteY0" fmla="*/ 0 h 13716000"/>
              <a:gd name="connsiteX1" fmla="*/ 9517301 w 12193589"/>
              <a:gd name="connsiteY1" fmla="*/ 0 h 13716000"/>
              <a:gd name="connsiteX2" fmla="*/ 9562041 w 12193589"/>
              <a:gd name="connsiteY2" fmla="*/ 46926 h 13716000"/>
              <a:gd name="connsiteX3" fmla="*/ 12193589 w 12193589"/>
              <a:gd name="connsiteY3" fmla="*/ 6858000 h 13716000"/>
              <a:gd name="connsiteX4" fmla="*/ 9562041 w 12193589"/>
              <a:gd name="connsiteY4" fmla="*/ 13669074 h 13716000"/>
              <a:gd name="connsiteX5" fmla="*/ 9517301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1" y="0"/>
                </a:lnTo>
                <a:lnTo>
                  <a:pt x="9562041" y="46926"/>
                </a:lnTo>
                <a:cubicBezTo>
                  <a:pt x="11197067" y="1845855"/>
                  <a:pt x="12193589" y="4235553"/>
                  <a:pt x="12193589" y="6858000"/>
                </a:cubicBezTo>
                <a:cubicBezTo>
                  <a:pt x="12193589" y="9480448"/>
                  <a:pt x="11197067" y="11870145"/>
                  <a:pt x="9562041" y="13669074"/>
                </a:cubicBezTo>
                <a:lnTo>
                  <a:pt x="951730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02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78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EFC63-0930-4E6B-B8FA-33073F4B90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273" y="2009007"/>
            <a:ext cx="2319804" cy="23201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774E31-77A3-4D3E-B186-B8D031FFAA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9156" y="2009007"/>
            <a:ext cx="2319804" cy="23201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B37917-56A5-4BFA-BFF3-0F8F15B84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3039" y="2009007"/>
            <a:ext cx="2319804" cy="23201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EEAC56-B173-4EEB-B9DB-28335719AA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6923" y="2009007"/>
            <a:ext cx="2319804" cy="232010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92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6446E3-E099-4D87-B2D5-D5E355DB8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4692" y="2176187"/>
            <a:ext cx="4042618" cy="3168036"/>
          </a:xfrm>
          <a:custGeom>
            <a:avLst/>
            <a:gdLst>
              <a:gd name="connsiteX0" fmla="*/ 2598370 w 8086288"/>
              <a:gd name="connsiteY0" fmla="*/ 2178167 h 6336071"/>
              <a:gd name="connsiteX1" fmla="*/ 2616570 w 8086288"/>
              <a:gd name="connsiteY1" fmla="*/ 2178167 h 6336071"/>
              <a:gd name="connsiteX2" fmla="*/ 2634486 w 8086288"/>
              <a:gd name="connsiteY2" fmla="*/ 2178451 h 6336071"/>
              <a:gd name="connsiteX3" fmla="*/ 2652117 w 8086288"/>
              <a:gd name="connsiteY3" fmla="*/ 2179589 h 6336071"/>
              <a:gd name="connsiteX4" fmla="*/ 2669464 w 8086288"/>
              <a:gd name="connsiteY4" fmla="*/ 2181011 h 6336071"/>
              <a:gd name="connsiteX5" fmla="*/ 2686527 w 8086288"/>
              <a:gd name="connsiteY5" fmla="*/ 2183286 h 6336071"/>
              <a:gd name="connsiteX6" fmla="*/ 2703306 w 8086288"/>
              <a:gd name="connsiteY6" fmla="*/ 2186414 h 6336071"/>
              <a:gd name="connsiteX7" fmla="*/ 2719800 w 8086288"/>
              <a:gd name="connsiteY7" fmla="*/ 2189258 h 6336071"/>
              <a:gd name="connsiteX8" fmla="*/ 2736578 w 8086288"/>
              <a:gd name="connsiteY8" fmla="*/ 2192955 h 6336071"/>
              <a:gd name="connsiteX9" fmla="*/ 2752503 w 8086288"/>
              <a:gd name="connsiteY9" fmla="*/ 2197505 h 6336071"/>
              <a:gd name="connsiteX10" fmla="*/ 2768144 w 8086288"/>
              <a:gd name="connsiteY10" fmla="*/ 2202908 h 6336071"/>
              <a:gd name="connsiteX11" fmla="*/ 2783216 w 8086288"/>
              <a:gd name="connsiteY11" fmla="*/ 2208311 h 6336071"/>
              <a:gd name="connsiteX12" fmla="*/ 2798288 w 8086288"/>
              <a:gd name="connsiteY12" fmla="*/ 2214283 h 6336071"/>
              <a:gd name="connsiteX13" fmla="*/ 2812791 w 8086288"/>
              <a:gd name="connsiteY13" fmla="*/ 2220824 h 6336071"/>
              <a:gd name="connsiteX14" fmla="*/ 2827010 w 8086288"/>
              <a:gd name="connsiteY14" fmla="*/ 2228218 h 6336071"/>
              <a:gd name="connsiteX15" fmla="*/ 2840661 w 8086288"/>
              <a:gd name="connsiteY15" fmla="*/ 2236180 h 6336071"/>
              <a:gd name="connsiteX16" fmla="*/ 2853742 w 8086288"/>
              <a:gd name="connsiteY16" fmla="*/ 2244712 h 6336071"/>
              <a:gd name="connsiteX17" fmla="*/ 2866255 w 8086288"/>
              <a:gd name="connsiteY17" fmla="*/ 2253243 h 6336071"/>
              <a:gd name="connsiteX18" fmla="*/ 2878767 w 8086288"/>
              <a:gd name="connsiteY18" fmla="*/ 2262912 h 6336071"/>
              <a:gd name="connsiteX19" fmla="*/ 2890143 w 8086288"/>
              <a:gd name="connsiteY19" fmla="*/ 2272581 h 6336071"/>
              <a:gd name="connsiteX20" fmla="*/ 2901233 w 8086288"/>
              <a:gd name="connsiteY20" fmla="*/ 2283103 h 6336071"/>
              <a:gd name="connsiteX21" fmla="*/ 2910333 w 8086288"/>
              <a:gd name="connsiteY21" fmla="*/ 2292772 h 6336071"/>
              <a:gd name="connsiteX22" fmla="*/ 2919434 w 8086288"/>
              <a:gd name="connsiteY22" fmla="*/ 2303578 h 6336071"/>
              <a:gd name="connsiteX23" fmla="*/ 2927681 w 8086288"/>
              <a:gd name="connsiteY23" fmla="*/ 2314100 h 6336071"/>
              <a:gd name="connsiteX24" fmla="*/ 2935359 w 8086288"/>
              <a:gd name="connsiteY24" fmla="*/ 2324622 h 6336071"/>
              <a:gd name="connsiteX25" fmla="*/ 2942753 w 8086288"/>
              <a:gd name="connsiteY25" fmla="*/ 2335997 h 6336071"/>
              <a:gd name="connsiteX26" fmla="*/ 2949293 w 8086288"/>
              <a:gd name="connsiteY26" fmla="*/ 2347657 h 6336071"/>
              <a:gd name="connsiteX27" fmla="*/ 2955550 w 8086288"/>
              <a:gd name="connsiteY27" fmla="*/ 2359032 h 6336071"/>
              <a:gd name="connsiteX28" fmla="*/ 2960953 w 8086288"/>
              <a:gd name="connsiteY28" fmla="*/ 2371260 h 6336071"/>
              <a:gd name="connsiteX29" fmla="*/ 2963228 w 8086288"/>
              <a:gd name="connsiteY29" fmla="*/ 2379223 h 6336071"/>
              <a:gd name="connsiteX30" fmla="*/ 2966356 w 8086288"/>
              <a:gd name="connsiteY30" fmla="*/ 2387470 h 6336071"/>
              <a:gd name="connsiteX31" fmla="*/ 2968915 w 8086288"/>
              <a:gd name="connsiteY31" fmla="*/ 2397423 h 6336071"/>
              <a:gd name="connsiteX32" fmla="*/ 2971191 w 8086288"/>
              <a:gd name="connsiteY32" fmla="*/ 2407092 h 6336071"/>
              <a:gd name="connsiteX33" fmla="*/ 2972897 w 8086288"/>
              <a:gd name="connsiteY33" fmla="*/ 2417898 h 6336071"/>
              <a:gd name="connsiteX34" fmla="*/ 2974603 w 8086288"/>
              <a:gd name="connsiteY34" fmla="*/ 2429842 h 6336071"/>
              <a:gd name="connsiteX35" fmla="*/ 2976594 w 8086288"/>
              <a:gd name="connsiteY35" fmla="*/ 2442071 h 6336071"/>
              <a:gd name="connsiteX36" fmla="*/ 2977731 w 8086288"/>
              <a:gd name="connsiteY36" fmla="*/ 2455152 h 6336071"/>
              <a:gd name="connsiteX37" fmla="*/ 2979722 w 8086288"/>
              <a:gd name="connsiteY37" fmla="*/ 2483306 h 6336071"/>
              <a:gd name="connsiteX38" fmla="*/ 2980859 w 8086288"/>
              <a:gd name="connsiteY38" fmla="*/ 2514587 h 6336071"/>
              <a:gd name="connsiteX39" fmla="*/ 2981713 w 8086288"/>
              <a:gd name="connsiteY39" fmla="*/ 2547860 h 6336071"/>
              <a:gd name="connsiteX40" fmla="*/ 2981428 w 8086288"/>
              <a:gd name="connsiteY40" fmla="*/ 2582838 h 6336071"/>
              <a:gd name="connsiteX41" fmla="*/ 2980291 w 8086288"/>
              <a:gd name="connsiteY41" fmla="*/ 2620376 h 6336071"/>
              <a:gd name="connsiteX42" fmla="*/ 2978016 w 8086288"/>
              <a:gd name="connsiteY42" fmla="*/ 2659620 h 6336071"/>
              <a:gd name="connsiteX43" fmla="*/ 2975456 w 8086288"/>
              <a:gd name="connsiteY43" fmla="*/ 2699718 h 6336071"/>
              <a:gd name="connsiteX44" fmla="*/ 2971191 w 8086288"/>
              <a:gd name="connsiteY44" fmla="*/ 2741522 h 6336071"/>
              <a:gd name="connsiteX45" fmla="*/ 2966925 w 8086288"/>
              <a:gd name="connsiteY45" fmla="*/ 2785032 h 6336071"/>
              <a:gd name="connsiteX46" fmla="*/ 2961522 w 8086288"/>
              <a:gd name="connsiteY46" fmla="*/ 2829110 h 6336071"/>
              <a:gd name="connsiteX47" fmla="*/ 2955550 w 8086288"/>
              <a:gd name="connsiteY47" fmla="*/ 2874326 h 6336071"/>
              <a:gd name="connsiteX48" fmla="*/ 2948156 w 8086288"/>
              <a:gd name="connsiteY48" fmla="*/ 2919827 h 6336071"/>
              <a:gd name="connsiteX49" fmla="*/ 2946450 w 8086288"/>
              <a:gd name="connsiteY49" fmla="*/ 2932340 h 6336071"/>
              <a:gd name="connsiteX50" fmla="*/ 2944743 w 8086288"/>
              <a:gd name="connsiteY50" fmla="*/ 2945421 h 6336071"/>
              <a:gd name="connsiteX51" fmla="*/ 2943606 w 8086288"/>
              <a:gd name="connsiteY51" fmla="*/ 2957934 h 6336071"/>
              <a:gd name="connsiteX52" fmla="*/ 2942468 w 8086288"/>
              <a:gd name="connsiteY52" fmla="*/ 2969878 h 6336071"/>
              <a:gd name="connsiteX53" fmla="*/ 2942184 w 8086288"/>
              <a:gd name="connsiteY53" fmla="*/ 2982675 h 6336071"/>
              <a:gd name="connsiteX54" fmla="*/ 2941899 w 8086288"/>
              <a:gd name="connsiteY54" fmla="*/ 2994334 h 6336071"/>
              <a:gd name="connsiteX55" fmla="*/ 2941331 w 8086288"/>
              <a:gd name="connsiteY55" fmla="*/ 3006847 h 6336071"/>
              <a:gd name="connsiteX56" fmla="*/ 2941899 w 8086288"/>
              <a:gd name="connsiteY56" fmla="*/ 3018791 h 6336071"/>
              <a:gd name="connsiteX57" fmla="*/ 2942468 w 8086288"/>
              <a:gd name="connsiteY57" fmla="*/ 3030735 h 6336071"/>
              <a:gd name="connsiteX58" fmla="*/ 2943606 w 8086288"/>
              <a:gd name="connsiteY58" fmla="*/ 3042110 h 6336071"/>
              <a:gd name="connsiteX59" fmla="*/ 2944743 w 8086288"/>
              <a:gd name="connsiteY59" fmla="*/ 3054054 h 6336071"/>
              <a:gd name="connsiteX60" fmla="*/ 2946165 w 8086288"/>
              <a:gd name="connsiteY60" fmla="*/ 3065145 h 6336071"/>
              <a:gd name="connsiteX61" fmla="*/ 2947871 w 8086288"/>
              <a:gd name="connsiteY61" fmla="*/ 3076520 h 6336071"/>
              <a:gd name="connsiteX62" fmla="*/ 2949578 w 8086288"/>
              <a:gd name="connsiteY62" fmla="*/ 3087326 h 6336071"/>
              <a:gd name="connsiteX63" fmla="*/ 2952137 w 8086288"/>
              <a:gd name="connsiteY63" fmla="*/ 3098417 h 6336071"/>
              <a:gd name="connsiteX64" fmla="*/ 2954981 w 8086288"/>
              <a:gd name="connsiteY64" fmla="*/ 3109224 h 6336071"/>
              <a:gd name="connsiteX65" fmla="*/ 2958109 w 8086288"/>
              <a:gd name="connsiteY65" fmla="*/ 3119746 h 6336071"/>
              <a:gd name="connsiteX66" fmla="*/ 2960953 w 8086288"/>
              <a:gd name="connsiteY66" fmla="*/ 3130552 h 6336071"/>
              <a:gd name="connsiteX67" fmla="*/ 2964081 w 8086288"/>
              <a:gd name="connsiteY67" fmla="*/ 3140505 h 6336071"/>
              <a:gd name="connsiteX68" fmla="*/ 2968631 w 8086288"/>
              <a:gd name="connsiteY68" fmla="*/ 3150743 h 6336071"/>
              <a:gd name="connsiteX69" fmla="*/ 2972328 w 8086288"/>
              <a:gd name="connsiteY69" fmla="*/ 3160696 h 6336071"/>
              <a:gd name="connsiteX70" fmla="*/ 2976878 w 8086288"/>
              <a:gd name="connsiteY70" fmla="*/ 3170365 h 6336071"/>
              <a:gd name="connsiteX71" fmla="*/ 2981428 w 8086288"/>
              <a:gd name="connsiteY71" fmla="*/ 3179465 h 6336071"/>
              <a:gd name="connsiteX72" fmla="*/ 2986263 w 8086288"/>
              <a:gd name="connsiteY72" fmla="*/ 3188850 h 6336071"/>
              <a:gd name="connsiteX73" fmla="*/ 2991381 w 8086288"/>
              <a:gd name="connsiteY73" fmla="*/ 3197950 h 6336071"/>
              <a:gd name="connsiteX74" fmla="*/ 2997069 w 8086288"/>
              <a:gd name="connsiteY74" fmla="*/ 3206481 h 6336071"/>
              <a:gd name="connsiteX75" fmla="*/ 3002757 w 8086288"/>
              <a:gd name="connsiteY75" fmla="*/ 3215012 h 6336071"/>
              <a:gd name="connsiteX76" fmla="*/ 3009013 w 8086288"/>
              <a:gd name="connsiteY76" fmla="*/ 3223544 h 6336071"/>
              <a:gd name="connsiteX77" fmla="*/ 3014985 w 8086288"/>
              <a:gd name="connsiteY77" fmla="*/ 3231791 h 6336071"/>
              <a:gd name="connsiteX78" fmla="*/ 3021526 w 8086288"/>
              <a:gd name="connsiteY78" fmla="*/ 3239469 h 6336071"/>
              <a:gd name="connsiteX79" fmla="*/ 3028635 w 8086288"/>
              <a:gd name="connsiteY79" fmla="*/ 3247147 h 6336071"/>
              <a:gd name="connsiteX80" fmla="*/ 3035744 w 8086288"/>
              <a:gd name="connsiteY80" fmla="*/ 3254826 h 6336071"/>
              <a:gd name="connsiteX81" fmla="*/ 3042285 w 8086288"/>
              <a:gd name="connsiteY81" fmla="*/ 3260797 h 6336071"/>
              <a:gd name="connsiteX82" fmla="*/ 3048826 w 8086288"/>
              <a:gd name="connsiteY82" fmla="*/ 3267338 h 6336071"/>
              <a:gd name="connsiteX83" fmla="*/ 3055935 w 8086288"/>
              <a:gd name="connsiteY83" fmla="*/ 3272741 h 6336071"/>
              <a:gd name="connsiteX84" fmla="*/ 3062476 w 8086288"/>
              <a:gd name="connsiteY84" fmla="*/ 3278145 h 6336071"/>
              <a:gd name="connsiteX85" fmla="*/ 3069870 w 8086288"/>
              <a:gd name="connsiteY85" fmla="*/ 3283832 h 6336071"/>
              <a:gd name="connsiteX86" fmla="*/ 3076979 w 8086288"/>
              <a:gd name="connsiteY86" fmla="*/ 3288667 h 6336071"/>
              <a:gd name="connsiteX87" fmla="*/ 3084658 w 8086288"/>
              <a:gd name="connsiteY87" fmla="*/ 3294070 h 6336071"/>
              <a:gd name="connsiteX88" fmla="*/ 3092052 w 8086288"/>
              <a:gd name="connsiteY88" fmla="*/ 3298620 h 6336071"/>
              <a:gd name="connsiteX89" fmla="*/ 3099730 w 8086288"/>
              <a:gd name="connsiteY89" fmla="*/ 3302886 h 6336071"/>
              <a:gd name="connsiteX90" fmla="*/ 3107408 w 8086288"/>
              <a:gd name="connsiteY90" fmla="*/ 3307151 h 6336071"/>
              <a:gd name="connsiteX91" fmla="*/ 3115655 w 8086288"/>
              <a:gd name="connsiteY91" fmla="*/ 3310848 h 6336071"/>
              <a:gd name="connsiteX92" fmla="*/ 3124186 w 8086288"/>
              <a:gd name="connsiteY92" fmla="*/ 3314829 h 6336071"/>
              <a:gd name="connsiteX93" fmla="*/ 3132433 w 8086288"/>
              <a:gd name="connsiteY93" fmla="*/ 3318526 h 6336071"/>
              <a:gd name="connsiteX94" fmla="*/ 3140680 w 8086288"/>
              <a:gd name="connsiteY94" fmla="*/ 3321655 h 6336071"/>
              <a:gd name="connsiteX95" fmla="*/ 3149496 w 8086288"/>
              <a:gd name="connsiteY95" fmla="*/ 3324783 h 6336071"/>
              <a:gd name="connsiteX96" fmla="*/ 3158027 w 8086288"/>
              <a:gd name="connsiteY96" fmla="*/ 3327626 h 6336071"/>
              <a:gd name="connsiteX97" fmla="*/ 3167128 w 8086288"/>
              <a:gd name="connsiteY97" fmla="*/ 3329902 h 6336071"/>
              <a:gd name="connsiteX98" fmla="*/ 3176228 w 8086288"/>
              <a:gd name="connsiteY98" fmla="*/ 3332176 h 6336071"/>
              <a:gd name="connsiteX99" fmla="*/ 3185328 w 8086288"/>
              <a:gd name="connsiteY99" fmla="*/ 3334452 h 6336071"/>
              <a:gd name="connsiteX100" fmla="*/ 3194144 w 8086288"/>
              <a:gd name="connsiteY100" fmla="*/ 3335873 h 6336071"/>
              <a:gd name="connsiteX101" fmla="*/ 3213197 w 8086288"/>
              <a:gd name="connsiteY101" fmla="*/ 3339002 h 6336071"/>
              <a:gd name="connsiteX102" fmla="*/ 3232819 w 8086288"/>
              <a:gd name="connsiteY102" fmla="*/ 3340424 h 6336071"/>
              <a:gd name="connsiteX103" fmla="*/ 3252726 w 8086288"/>
              <a:gd name="connsiteY103" fmla="*/ 3341561 h 6336071"/>
              <a:gd name="connsiteX104" fmla="*/ 3273201 w 8086288"/>
              <a:gd name="connsiteY104" fmla="*/ 3341561 h 6336071"/>
              <a:gd name="connsiteX105" fmla="*/ 3293676 w 8086288"/>
              <a:gd name="connsiteY105" fmla="*/ 3340423 h 6336071"/>
              <a:gd name="connsiteX106" fmla="*/ 3315005 w 8086288"/>
              <a:gd name="connsiteY106" fmla="*/ 3337864 h 6336071"/>
              <a:gd name="connsiteX107" fmla="*/ 3358799 w 8086288"/>
              <a:gd name="connsiteY107" fmla="*/ 3332745 h 6336071"/>
              <a:gd name="connsiteX108" fmla="*/ 3402878 w 8086288"/>
              <a:gd name="connsiteY108" fmla="*/ 3326205 h 6336071"/>
              <a:gd name="connsiteX109" fmla="*/ 3446956 w 8086288"/>
              <a:gd name="connsiteY109" fmla="*/ 3320801 h 6336071"/>
              <a:gd name="connsiteX110" fmla="*/ 3490751 w 8086288"/>
              <a:gd name="connsiteY110" fmla="*/ 3313976 h 6336071"/>
              <a:gd name="connsiteX111" fmla="*/ 3534829 w 8086288"/>
              <a:gd name="connsiteY111" fmla="*/ 3307436 h 6336071"/>
              <a:gd name="connsiteX112" fmla="*/ 3578908 w 8086288"/>
              <a:gd name="connsiteY112" fmla="*/ 3300326 h 6336071"/>
              <a:gd name="connsiteX113" fmla="*/ 3622418 w 8086288"/>
              <a:gd name="connsiteY113" fmla="*/ 3292648 h 6336071"/>
              <a:gd name="connsiteX114" fmla="*/ 3666497 w 8086288"/>
              <a:gd name="connsiteY114" fmla="*/ 3284970 h 6336071"/>
              <a:gd name="connsiteX115" fmla="*/ 3710576 w 8086288"/>
              <a:gd name="connsiteY115" fmla="*/ 3277291 h 6336071"/>
              <a:gd name="connsiteX116" fmla="*/ 3753801 w 8086288"/>
              <a:gd name="connsiteY116" fmla="*/ 3269329 h 6336071"/>
              <a:gd name="connsiteX117" fmla="*/ 3797596 w 8086288"/>
              <a:gd name="connsiteY117" fmla="*/ 3260229 h 6336071"/>
              <a:gd name="connsiteX118" fmla="*/ 3841390 w 8086288"/>
              <a:gd name="connsiteY118" fmla="*/ 3251697 h 6336071"/>
              <a:gd name="connsiteX119" fmla="*/ 3884616 w 8086288"/>
              <a:gd name="connsiteY119" fmla="*/ 3242597 h 6336071"/>
              <a:gd name="connsiteX120" fmla="*/ 3928126 w 8086288"/>
              <a:gd name="connsiteY120" fmla="*/ 3233213 h 6336071"/>
              <a:gd name="connsiteX121" fmla="*/ 3971351 w 8086288"/>
              <a:gd name="connsiteY121" fmla="*/ 3223544 h 6336071"/>
              <a:gd name="connsiteX122" fmla="*/ 4014577 w 8086288"/>
              <a:gd name="connsiteY122" fmla="*/ 3213306 h 6336071"/>
              <a:gd name="connsiteX123" fmla="*/ 4024530 w 8086288"/>
              <a:gd name="connsiteY123" fmla="*/ 3256247 h 6336071"/>
              <a:gd name="connsiteX124" fmla="*/ 4034483 w 8086288"/>
              <a:gd name="connsiteY124" fmla="*/ 3299189 h 6336071"/>
              <a:gd name="connsiteX125" fmla="*/ 4043583 w 8086288"/>
              <a:gd name="connsiteY125" fmla="*/ 3342414 h 6336071"/>
              <a:gd name="connsiteX126" fmla="*/ 4052399 w 8086288"/>
              <a:gd name="connsiteY126" fmla="*/ 3385355 h 6336071"/>
              <a:gd name="connsiteX127" fmla="*/ 4060930 w 8086288"/>
              <a:gd name="connsiteY127" fmla="*/ 3428581 h 6336071"/>
              <a:gd name="connsiteX128" fmla="*/ 4069462 w 8086288"/>
              <a:gd name="connsiteY128" fmla="*/ 3471807 h 6336071"/>
              <a:gd name="connsiteX129" fmla="*/ 4077424 w 8086288"/>
              <a:gd name="connsiteY129" fmla="*/ 3515032 h 6336071"/>
              <a:gd name="connsiteX130" fmla="*/ 4085387 w 8086288"/>
              <a:gd name="connsiteY130" fmla="*/ 3558258 h 6336071"/>
              <a:gd name="connsiteX131" fmla="*/ 4093065 w 8086288"/>
              <a:gd name="connsiteY131" fmla="*/ 3601768 h 6336071"/>
              <a:gd name="connsiteX132" fmla="*/ 4100459 w 8086288"/>
              <a:gd name="connsiteY132" fmla="*/ 3644993 h 6336071"/>
              <a:gd name="connsiteX133" fmla="*/ 4107000 w 8086288"/>
              <a:gd name="connsiteY133" fmla="*/ 3687934 h 6336071"/>
              <a:gd name="connsiteX134" fmla="*/ 4113825 w 8086288"/>
              <a:gd name="connsiteY134" fmla="*/ 3731729 h 6336071"/>
              <a:gd name="connsiteX135" fmla="*/ 4120366 w 8086288"/>
              <a:gd name="connsiteY135" fmla="*/ 3775239 h 6336071"/>
              <a:gd name="connsiteX136" fmla="*/ 4126338 w 8086288"/>
              <a:gd name="connsiteY136" fmla="*/ 3818180 h 6336071"/>
              <a:gd name="connsiteX137" fmla="*/ 4132025 w 8086288"/>
              <a:gd name="connsiteY137" fmla="*/ 3861406 h 6336071"/>
              <a:gd name="connsiteX138" fmla="*/ 4137428 w 8086288"/>
              <a:gd name="connsiteY138" fmla="*/ 3904916 h 6336071"/>
              <a:gd name="connsiteX139" fmla="*/ 4139135 w 8086288"/>
              <a:gd name="connsiteY139" fmla="*/ 3921410 h 6336071"/>
              <a:gd name="connsiteX140" fmla="*/ 4139703 w 8086288"/>
              <a:gd name="connsiteY140" fmla="*/ 3937904 h 6336071"/>
              <a:gd name="connsiteX141" fmla="*/ 4139988 w 8086288"/>
              <a:gd name="connsiteY141" fmla="*/ 3954113 h 6336071"/>
              <a:gd name="connsiteX142" fmla="*/ 4139419 w 8086288"/>
              <a:gd name="connsiteY142" fmla="*/ 3970038 h 6336071"/>
              <a:gd name="connsiteX143" fmla="*/ 4138281 w 8086288"/>
              <a:gd name="connsiteY143" fmla="*/ 3985395 h 6336071"/>
              <a:gd name="connsiteX144" fmla="*/ 4135438 w 8086288"/>
              <a:gd name="connsiteY144" fmla="*/ 4000183 h 6336071"/>
              <a:gd name="connsiteX145" fmla="*/ 4133163 w 8086288"/>
              <a:gd name="connsiteY145" fmla="*/ 4014970 h 6336071"/>
              <a:gd name="connsiteX146" fmla="*/ 4129181 w 8086288"/>
              <a:gd name="connsiteY146" fmla="*/ 4028621 h 6336071"/>
              <a:gd name="connsiteX147" fmla="*/ 4124631 w 8086288"/>
              <a:gd name="connsiteY147" fmla="*/ 4042270 h 6336071"/>
              <a:gd name="connsiteX148" fmla="*/ 4119512 w 8086288"/>
              <a:gd name="connsiteY148" fmla="*/ 4055352 h 6336071"/>
              <a:gd name="connsiteX149" fmla="*/ 4113541 w 8086288"/>
              <a:gd name="connsiteY149" fmla="*/ 4068149 h 6336071"/>
              <a:gd name="connsiteX150" fmla="*/ 4107000 w 8086288"/>
              <a:gd name="connsiteY150" fmla="*/ 4080377 h 6336071"/>
              <a:gd name="connsiteX151" fmla="*/ 4099322 w 8086288"/>
              <a:gd name="connsiteY151" fmla="*/ 4091468 h 6336071"/>
              <a:gd name="connsiteX152" fmla="*/ 4091359 w 8086288"/>
              <a:gd name="connsiteY152" fmla="*/ 4102274 h 6336071"/>
              <a:gd name="connsiteX153" fmla="*/ 4082259 w 8086288"/>
              <a:gd name="connsiteY153" fmla="*/ 4113081 h 6336071"/>
              <a:gd name="connsiteX154" fmla="*/ 4072874 w 8086288"/>
              <a:gd name="connsiteY154" fmla="*/ 4122465 h 6336071"/>
              <a:gd name="connsiteX155" fmla="*/ 4067187 w 8086288"/>
              <a:gd name="connsiteY155" fmla="*/ 4128153 h 6336071"/>
              <a:gd name="connsiteX156" fmla="*/ 4061215 w 8086288"/>
              <a:gd name="connsiteY156" fmla="*/ 4133556 h 6336071"/>
              <a:gd name="connsiteX157" fmla="*/ 4055243 w 8086288"/>
              <a:gd name="connsiteY157" fmla="*/ 4137822 h 6336071"/>
              <a:gd name="connsiteX158" fmla="*/ 4048702 w 8086288"/>
              <a:gd name="connsiteY158" fmla="*/ 4142656 h 6336071"/>
              <a:gd name="connsiteX159" fmla="*/ 4042161 w 8086288"/>
              <a:gd name="connsiteY159" fmla="*/ 4146922 h 6336071"/>
              <a:gd name="connsiteX160" fmla="*/ 4035621 w 8086288"/>
              <a:gd name="connsiteY160" fmla="*/ 4151756 h 6336071"/>
              <a:gd name="connsiteX161" fmla="*/ 4028511 w 8086288"/>
              <a:gd name="connsiteY161" fmla="*/ 4155453 h 6336071"/>
              <a:gd name="connsiteX162" fmla="*/ 4021686 w 8086288"/>
              <a:gd name="connsiteY162" fmla="*/ 4159435 h 6336071"/>
              <a:gd name="connsiteX163" fmla="*/ 4006898 w 8086288"/>
              <a:gd name="connsiteY163" fmla="*/ 4166828 h 6336071"/>
              <a:gd name="connsiteX164" fmla="*/ 3990973 w 8086288"/>
              <a:gd name="connsiteY164" fmla="*/ 4172516 h 6336071"/>
              <a:gd name="connsiteX165" fmla="*/ 3975332 w 8086288"/>
              <a:gd name="connsiteY165" fmla="*/ 4177919 h 6336071"/>
              <a:gd name="connsiteX166" fmla="*/ 3958838 w 8086288"/>
              <a:gd name="connsiteY166" fmla="*/ 4182469 h 6336071"/>
              <a:gd name="connsiteX167" fmla="*/ 3941491 w 8086288"/>
              <a:gd name="connsiteY167" fmla="*/ 4186166 h 6336071"/>
              <a:gd name="connsiteX168" fmla="*/ 3923575 w 8086288"/>
              <a:gd name="connsiteY168" fmla="*/ 4188725 h 6336071"/>
              <a:gd name="connsiteX169" fmla="*/ 3905091 w 8086288"/>
              <a:gd name="connsiteY169" fmla="*/ 4190716 h 6336071"/>
              <a:gd name="connsiteX170" fmla="*/ 3886037 w 8086288"/>
              <a:gd name="connsiteY170" fmla="*/ 4191569 h 6336071"/>
              <a:gd name="connsiteX171" fmla="*/ 3867268 w 8086288"/>
              <a:gd name="connsiteY171" fmla="*/ 4191569 h 6336071"/>
              <a:gd name="connsiteX172" fmla="*/ 3847362 w 8086288"/>
              <a:gd name="connsiteY172" fmla="*/ 4190432 h 6336071"/>
              <a:gd name="connsiteX173" fmla="*/ 3827740 w 8086288"/>
              <a:gd name="connsiteY173" fmla="*/ 4189010 h 6336071"/>
              <a:gd name="connsiteX174" fmla="*/ 3807549 w 8086288"/>
              <a:gd name="connsiteY174" fmla="*/ 4185882 h 6336071"/>
              <a:gd name="connsiteX175" fmla="*/ 3768589 w 8086288"/>
              <a:gd name="connsiteY175" fmla="*/ 4180478 h 6336071"/>
              <a:gd name="connsiteX176" fmla="*/ 3728776 w 8086288"/>
              <a:gd name="connsiteY176" fmla="*/ 4174222 h 6336071"/>
              <a:gd name="connsiteX177" fmla="*/ 3687541 w 8086288"/>
              <a:gd name="connsiteY177" fmla="*/ 4169388 h 6336071"/>
              <a:gd name="connsiteX178" fmla="*/ 3645737 w 8086288"/>
              <a:gd name="connsiteY178" fmla="*/ 4164553 h 6336071"/>
              <a:gd name="connsiteX179" fmla="*/ 3603365 w 8086288"/>
              <a:gd name="connsiteY179" fmla="*/ 4160856 h 6336071"/>
              <a:gd name="connsiteX180" fmla="*/ 3561561 w 8086288"/>
              <a:gd name="connsiteY180" fmla="*/ 4157159 h 6336071"/>
              <a:gd name="connsiteX181" fmla="*/ 3519757 w 8086288"/>
              <a:gd name="connsiteY181" fmla="*/ 4154600 h 6336071"/>
              <a:gd name="connsiteX182" fmla="*/ 3478807 w 8086288"/>
              <a:gd name="connsiteY182" fmla="*/ 4152894 h 6336071"/>
              <a:gd name="connsiteX183" fmla="*/ 3438709 w 8086288"/>
              <a:gd name="connsiteY183" fmla="*/ 4152041 h 6336071"/>
              <a:gd name="connsiteX184" fmla="*/ 3400034 w 8086288"/>
              <a:gd name="connsiteY184" fmla="*/ 4152041 h 6336071"/>
              <a:gd name="connsiteX185" fmla="*/ 3381549 w 8086288"/>
              <a:gd name="connsiteY185" fmla="*/ 4152894 h 6336071"/>
              <a:gd name="connsiteX186" fmla="*/ 3363349 w 8086288"/>
              <a:gd name="connsiteY186" fmla="*/ 4153463 h 6336071"/>
              <a:gd name="connsiteX187" fmla="*/ 3346002 w 8086288"/>
              <a:gd name="connsiteY187" fmla="*/ 4154316 h 6336071"/>
              <a:gd name="connsiteX188" fmla="*/ 3328655 w 8086288"/>
              <a:gd name="connsiteY188" fmla="*/ 4155738 h 6336071"/>
              <a:gd name="connsiteX189" fmla="*/ 3312161 w 8086288"/>
              <a:gd name="connsiteY189" fmla="*/ 4157444 h 6336071"/>
              <a:gd name="connsiteX190" fmla="*/ 3296236 w 8086288"/>
              <a:gd name="connsiteY190" fmla="*/ 4159719 h 6336071"/>
              <a:gd name="connsiteX191" fmla="*/ 3280879 w 8086288"/>
              <a:gd name="connsiteY191" fmla="*/ 4161994 h 6336071"/>
              <a:gd name="connsiteX192" fmla="*/ 3266376 w 8086288"/>
              <a:gd name="connsiteY192" fmla="*/ 4164553 h 6336071"/>
              <a:gd name="connsiteX193" fmla="*/ 3252726 w 8086288"/>
              <a:gd name="connsiteY193" fmla="*/ 4167397 h 6336071"/>
              <a:gd name="connsiteX194" fmla="*/ 3240497 w 8086288"/>
              <a:gd name="connsiteY194" fmla="*/ 4171094 h 6336071"/>
              <a:gd name="connsiteX195" fmla="*/ 3228269 w 8086288"/>
              <a:gd name="connsiteY195" fmla="*/ 4174791 h 6336071"/>
              <a:gd name="connsiteX196" fmla="*/ 3217463 w 8086288"/>
              <a:gd name="connsiteY196" fmla="*/ 4178772 h 6336071"/>
              <a:gd name="connsiteX197" fmla="*/ 3196987 w 8086288"/>
              <a:gd name="connsiteY197" fmla="*/ 4187872 h 6336071"/>
              <a:gd name="connsiteX198" fmla="*/ 3177365 w 8086288"/>
              <a:gd name="connsiteY198" fmla="*/ 4198394 h 6336071"/>
              <a:gd name="connsiteX199" fmla="*/ 3158312 w 8086288"/>
              <a:gd name="connsiteY199" fmla="*/ 4210623 h 6336071"/>
              <a:gd name="connsiteX200" fmla="*/ 3140680 w 8086288"/>
              <a:gd name="connsiteY200" fmla="*/ 4223135 h 6336071"/>
              <a:gd name="connsiteX201" fmla="*/ 3123902 w 8086288"/>
              <a:gd name="connsiteY201" fmla="*/ 4237070 h 6336071"/>
              <a:gd name="connsiteX202" fmla="*/ 3107124 w 8086288"/>
              <a:gd name="connsiteY202" fmla="*/ 4252142 h 6336071"/>
              <a:gd name="connsiteX203" fmla="*/ 3092052 w 8086288"/>
              <a:gd name="connsiteY203" fmla="*/ 4267783 h 6336071"/>
              <a:gd name="connsiteX204" fmla="*/ 3077833 w 8086288"/>
              <a:gd name="connsiteY204" fmla="*/ 4285414 h 6336071"/>
              <a:gd name="connsiteX205" fmla="*/ 3064182 w 8086288"/>
              <a:gd name="connsiteY205" fmla="*/ 4302477 h 6336071"/>
              <a:gd name="connsiteX206" fmla="*/ 3051670 w 8086288"/>
              <a:gd name="connsiteY206" fmla="*/ 4321246 h 6336071"/>
              <a:gd name="connsiteX207" fmla="*/ 3040295 w 8086288"/>
              <a:gd name="connsiteY207" fmla="*/ 4341153 h 6336071"/>
              <a:gd name="connsiteX208" fmla="*/ 3028919 w 8086288"/>
              <a:gd name="connsiteY208" fmla="*/ 4361059 h 6336071"/>
              <a:gd name="connsiteX209" fmla="*/ 3019251 w 8086288"/>
              <a:gd name="connsiteY209" fmla="*/ 4382103 h 6336071"/>
              <a:gd name="connsiteX210" fmla="*/ 3010719 w 8086288"/>
              <a:gd name="connsiteY210" fmla="*/ 4403716 h 6336071"/>
              <a:gd name="connsiteX211" fmla="*/ 3002757 w 8086288"/>
              <a:gd name="connsiteY211" fmla="*/ 4425897 h 6336071"/>
              <a:gd name="connsiteX212" fmla="*/ 2995931 w 8086288"/>
              <a:gd name="connsiteY212" fmla="*/ 4448648 h 6336071"/>
              <a:gd name="connsiteX213" fmla="*/ 2990244 w 8086288"/>
              <a:gd name="connsiteY213" fmla="*/ 4472536 h 6336071"/>
              <a:gd name="connsiteX214" fmla="*/ 2985409 w 8086288"/>
              <a:gd name="connsiteY214" fmla="*/ 4496139 h 6336071"/>
              <a:gd name="connsiteX215" fmla="*/ 2981144 w 8086288"/>
              <a:gd name="connsiteY215" fmla="*/ 4520880 h 6336071"/>
              <a:gd name="connsiteX216" fmla="*/ 2978300 w 8086288"/>
              <a:gd name="connsiteY216" fmla="*/ 4545905 h 6336071"/>
              <a:gd name="connsiteX217" fmla="*/ 2976594 w 8086288"/>
              <a:gd name="connsiteY217" fmla="*/ 4570931 h 6336071"/>
              <a:gd name="connsiteX218" fmla="*/ 2976309 w 8086288"/>
              <a:gd name="connsiteY218" fmla="*/ 4596241 h 6336071"/>
              <a:gd name="connsiteX219" fmla="*/ 2976594 w 8086288"/>
              <a:gd name="connsiteY219" fmla="*/ 4622688 h 6336071"/>
              <a:gd name="connsiteX220" fmla="*/ 2977731 w 8086288"/>
              <a:gd name="connsiteY220" fmla="*/ 4648282 h 6336071"/>
              <a:gd name="connsiteX221" fmla="*/ 2980006 w 8086288"/>
              <a:gd name="connsiteY221" fmla="*/ 4675014 h 6336071"/>
              <a:gd name="connsiteX222" fmla="*/ 2983703 w 8086288"/>
              <a:gd name="connsiteY222" fmla="*/ 4701461 h 6336071"/>
              <a:gd name="connsiteX223" fmla="*/ 2988538 w 8086288"/>
              <a:gd name="connsiteY223" fmla="*/ 4727908 h 6336071"/>
              <a:gd name="connsiteX224" fmla="*/ 2994225 w 8086288"/>
              <a:gd name="connsiteY224" fmla="*/ 4754640 h 6336071"/>
              <a:gd name="connsiteX225" fmla="*/ 3001335 w 8086288"/>
              <a:gd name="connsiteY225" fmla="*/ 4781656 h 6336071"/>
              <a:gd name="connsiteX226" fmla="*/ 3009582 w 8086288"/>
              <a:gd name="connsiteY226" fmla="*/ 4808672 h 6336071"/>
              <a:gd name="connsiteX227" fmla="*/ 3018966 w 8086288"/>
              <a:gd name="connsiteY227" fmla="*/ 4835119 h 6336071"/>
              <a:gd name="connsiteX228" fmla="*/ 3029204 w 8086288"/>
              <a:gd name="connsiteY228" fmla="*/ 4862419 h 6336071"/>
              <a:gd name="connsiteX229" fmla="*/ 3036029 w 8086288"/>
              <a:gd name="connsiteY229" fmla="*/ 4877207 h 6336071"/>
              <a:gd name="connsiteX230" fmla="*/ 3043138 w 8086288"/>
              <a:gd name="connsiteY230" fmla="*/ 4892848 h 6336071"/>
              <a:gd name="connsiteX231" fmla="*/ 3050532 w 8086288"/>
              <a:gd name="connsiteY231" fmla="*/ 4908204 h 6336071"/>
              <a:gd name="connsiteX232" fmla="*/ 3058495 w 8086288"/>
              <a:gd name="connsiteY232" fmla="*/ 4922992 h 6336071"/>
              <a:gd name="connsiteX233" fmla="*/ 3066742 w 8086288"/>
              <a:gd name="connsiteY233" fmla="*/ 4938064 h 6336071"/>
              <a:gd name="connsiteX234" fmla="*/ 3074989 w 8086288"/>
              <a:gd name="connsiteY234" fmla="*/ 4952567 h 6336071"/>
              <a:gd name="connsiteX235" fmla="*/ 3084089 w 8086288"/>
              <a:gd name="connsiteY235" fmla="*/ 4966786 h 6336071"/>
              <a:gd name="connsiteX236" fmla="*/ 3093189 w 8086288"/>
              <a:gd name="connsiteY236" fmla="*/ 4981005 h 6336071"/>
              <a:gd name="connsiteX237" fmla="*/ 3102005 w 8086288"/>
              <a:gd name="connsiteY237" fmla="*/ 4994371 h 6336071"/>
              <a:gd name="connsiteX238" fmla="*/ 3111958 w 8086288"/>
              <a:gd name="connsiteY238" fmla="*/ 5008305 h 6336071"/>
              <a:gd name="connsiteX239" fmla="*/ 3122196 w 8086288"/>
              <a:gd name="connsiteY239" fmla="*/ 5021387 h 6336071"/>
              <a:gd name="connsiteX240" fmla="*/ 3132149 w 8086288"/>
              <a:gd name="connsiteY240" fmla="*/ 5034753 h 6336071"/>
              <a:gd name="connsiteX241" fmla="*/ 3142102 w 8086288"/>
              <a:gd name="connsiteY241" fmla="*/ 5046981 h 6336071"/>
              <a:gd name="connsiteX242" fmla="*/ 3153477 w 8086288"/>
              <a:gd name="connsiteY242" fmla="*/ 5059494 h 6336071"/>
              <a:gd name="connsiteX243" fmla="*/ 3164284 w 8086288"/>
              <a:gd name="connsiteY243" fmla="*/ 5070869 h 6336071"/>
              <a:gd name="connsiteX244" fmla="*/ 3175943 w 8086288"/>
              <a:gd name="connsiteY244" fmla="*/ 5082528 h 6336071"/>
              <a:gd name="connsiteX245" fmla="*/ 3189025 w 8086288"/>
              <a:gd name="connsiteY245" fmla="*/ 5095610 h 6336071"/>
              <a:gd name="connsiteX246" fmla="*/ 3202675 w 8086288"/>
              <a:gd name="connsiteY246" fmla="*/ 5108123 h 6336071"/>
              <a:gd name="connsiteX247" fmla="*/ 3216041 w 8086288"/>
              <a:gd name="connsiteY247" fmla="*/ 5119782 h 6336071"/>
              <a:gd name="connsiteX248" fmla="*/ 3230260 w 8086288"/>
              <a:gd name="connsiteY248" fmla="*/ 5131157 h 6336071"/>
              <a:gd name="connsiteX249" fmla="*/ 3243910 w 8086288"/>
              <a:gd name="connsiteY249" fmla="*/ 5141964 h 6336071"/>
              <a:gd name="connsiteX250" fmla="*/ 3258413 w 8086288"/>
              <a:gd name="connsiteY250" fmla="*/ 5151917 h 6336071"/>
              <a:gd name="connsiteX251" fmla="*/ 3272632 w 8086288"/>
              <a:gd name="connsiteY251" fmla="*/ 5161586 h 6336071"/>
              <a:gd name="connsiteX252" fmla="*/ 3287420 w 8086288"/>
              <a:gd name="connsiteY252" fmla="*/ 5170117 h 6336071"/>
              <a:gd name="connsiteX253" fmla="*/ 3302208 w 8086288"/>
              <a:gd name="connsiteY253" fmla="*/ 5178649 h 6336071"/>
              <a:gd name="connsiteX254" fmla="*/ 3316711 w 8086288"/>
              <a:gd name="connsiteY254" fmla="*/ 5186895 h 6336071"/>
              <a:gd name="connsiteX255" fmla="*/ 3331783 w 8086288"/>
              <a:gd name="connsiteY255" fmla="*/ 5194005 h 6336071"/>
              <a:gd name="connsiteX256" fmla="*/ 3346571 w 8086288"/>
              <a:gd name="connsiteY256" fmla="*/ 5200830 h 6336071"/>
              <a:gd name="connsiteX257" fmla="*/ 3361643 w 8086288"/>
              <a:gd name="connsiteY257" fmla="*/ 5206802 h 6336071"/>
              <a:gd name="connsiteX258" fmla="*/ 3377284 w 8086288"/>
              <a:gd name="connsiteY258" fmla="*/ 5212205 h 6336071"/>
              <a:gd name="connsiteX259" fmla="*/ 3392356 w 8086288"/>
              <a:gd name="connsiteY259" fmla="*/ 5217608 h 6336071"/>
              <a:gd name="connsiteX260" fmla="*/ 3407996 w 8086288"/>
              <a:gd name="connsiteY260" fmla="*/ 5221874 h 6336071"/>
              <a:gd name="connsiteX261" fmla="*/ 3423069 w 8086288"/>
              <a:gd name="connsiteY261" fmla="*/ 5225571 h 6336071"/>
              <a:gd name="connsiteX262" fmla="*/ 3438141 w 8086288"/>
              <a:gd name="connsiteY262" fmla="*/ 5228699 h 6336071"/>
              <a:gd name="connsiteX263" fmla="*/ 3453213 w 8086288"/>
              <a:gd name="connsiteY263" fmla="*/ 5231259 h 6336071"/>
              <a:gd name="connsiteX264" fmla="*/ 3468569 w 8086288"/>
              <a:gd name="connsiteY264" fmla="*/ 5233534 h 6336071"/>
              <a:gd name="connsiteX265" fmla="*/ 3483926 w 8086288"/>
              <a:gd name="connsiteY265" fmla="*/ 5234671 h 6336071"/>
              <a:gd name="connsiteX266" fmla="*/ 3498998 w 8086288"/>
              <a:gd name="connsiteY266" fmla="*/ 5235524 h 6336071"/>
              <a:gd name="connsiteX267" fmla="*/ 3514639 w 8086288"/>
              <a:gd name="connsiteY267" fmla="*/ 5235809 h 6336071"/>
              <a:gd name="connsiteX268" fmla="*/ 3529142 w 8086288"/>
              <a:gd name="connsiteY268" fmla="*/ 5235524 h 6336071"/>
              <a:gd name="connsiteX269" fmla="*/ 3544783 w 8086288"/>
              <a:gd name="connsiteY269" fmla="*/ 5234102 h 6336071"/>
              <a:gd name="connsiteX270" fmla="*/ 3559570 w 8086288"/>
              <a:gd name="connsiteY270" fmla="*/ 5232396 h 6336071"/>
              <a:gd name="connsiteX271" fmla="*/ 3574358 w 8086288"/>
              <a:gd name="connsiteY271" fmla="*/ 5230121 h 6336071"/>
              <a:gd name="connsiteX272" fmla="*/ 3588861 w 8086288"/>
              <a:gd name="connsiteY272" fmla="*/ 5226993 h 6336071"/>
              <a:gd name="connsiteX273" fmla="*/ 3603649 w 8086288"/>
              <a:gd name="connsiteY273" fmla="*/ 5223580 h 6336071"/>
              <a:gd name="connsiteX274" fmla="*/ 3617868 w 8086288"/>
              <a:gd name="connsiteY274" fmla="*/ 5219030 h 6336071"/>
              <a:gd name="connsiteX275" fmla="*/ 3632087 w 8086288"/>
              <a:gd name="connsiteY275" fmla="*/ 5214480 h 6336071"/>
              <a:gd name="connsiteX276" fmla="*/ 3646590 w 8086288"/>
              <a:gd name="connsiteY276" fmla="*/ 5208508 h 6336071"/>
              <a:gd name="connsiteX277" fmla="*/ 3655122 w 8086288"/>
              <a:gd name="connsiteY277" fmla="*/ 5205096 h 6336071"/>
              <a:gd name="connsiteX278" fmla="*/ 3665075 w 8086288"/>
              <a:gd name="connsiteY278" fmla="*/ 5201399 h 6336071"/>
              <a:gd name="connsiteX279" fmla="*/ 3675028 w 8086288"/>
              <a:gd name="connsiteY279" fmla="*/ 5197133 h 6336071"/>
              <a:gd name="connsiteX280" fmla="*/ 3686403 w 8086288"/>
              <a:gd name="connsiteY280" fmla="*/ 5192583 h 6336071"/>
              <a:gd name="connsiteX281" fmla="*/ 3697779 w 8086288"/>
              <a:gd name="connsiteY281" fmla="*/ 5188033 h 6336071"/>
              <a:gd name="connsiteX282" fmla="*/ 3710291 w 8086288"/>
              <a:gd name="connsiteY282" fmla="*/ 5183483 h 6336071"/>
              <a:gd name="connsiteX283" fmla="*/ 3722804 w 8086288"/>
              <a:gd name="connsiteY283" fmla="*/ 5178364 h 6336071"/>
              <a:gd name="connsiteX284" fmla="*/ 3736170 w 8086288"/>
              <a:gd name="connsiteY284" fmla="*/ 5172961 h 6336071"/>
              <a:gd name="connsiteX285" fmla="*/ 3758351 w 8086288"/>
              <a:gd name="connsiteY285" fmla="*/ 5164430 h 6336071"/>
              <a:gd name="connsiteX286" fmla="*/ 3782239 w 8086288"/>
              <a:gd name="connsiteY286" fmla="*/ 5154761 h 6336071"/>
              <a:gd name="connsiteX287" fmla="*/ 3806696 w 8086288"/>
              <a:gd name="connsiteY287" fmla="*/ 5145661 h 6336071"/>
              <a:gd name="connsiteX288" fmla="*/ 3832290 w 8086288"/>
              <a:gd name="connsiteY288" fmla="*/ 5134854 h 6336071"/>
              <a:gd name="connsiteX289" fmla="*/ 3859590 w 8086288"/>
              <a:gd name="connsiteY289" fmla="*/ 5124616 h 6336071"/>
              <a:gd name="connsiteX290" fmla="*/ 3886606 w 8086288"/>
              <a:gd name="connsiteY290" fmla="*/ 5112957 h 6336071"/>
              <a:gd name="connsiteX291" fmla="*/ 3915044 w 8086288"/>
              <a:gd name="connsiteY291" fmla="*/ 5101582 h 6336071"/>
              <a:gd name="connsiteX292" fmla="*/ 3944051 w 8086288"/>
              <a:gd name="connsiteY292" fmla="*/ 5089638 h 6336071"/>
              <a:gd name="connsiteX293" fmla="*/ 3952013 w 8086288"/>
              <a:gd name="connsiteY293" fmla="*/ 5086225 h 6336071"/>
              <a:gd name="connsiteX294" fmla="*/ 3961113 w 8086288"/>
              <a:gd name="connsiteY294" fmla="*/ 5083381 h 6336071"/>
              <a:gd name="connsiteX295" fmla="*/ 3969929 w 8086288"/>
              <a:gd name="connsiteY295" fmla="*/ 5080253 h 6336071"/>
              <a:gd name="connsiteX296" fmla="*/ 3979598 w 8086288"/>
              <a:gd name="connsiteY296" fmla="*/ 5077978 h 6336071"/>
              <a:gd name="connsiteX297" fmla="*/ 3989267 w 8086288"/>
              <a:gd name="connsiteY297" fmla="*/ 5076272 h 6336071"/>
              <a:gd name="connsiteX298" fmla="*/ 3998936 w 8086288"/>
              <a:gd name="connsiteY298" fmla="*/ 5074566 h 6336071"/>
              <a:gd name="connsiteX299" fmla="*/ 4009174 w 8086288"/>
              <a:gd name="connsiteY299" fmla="*/ 5073428 h 6336071"/>
              <a:gd name="connsiteX300" fmla="*/ 4019411 w 8086288"/>
              <a:gd name="connsiteY300" fmla="*/ 5073997 h 6336071"/>
              <a:gd name="connsiteX301" fmla="*/ 4029649 w 8086288"/>
              <a:gd name="connsiteY301" fmla="*/ 5073997 h 6336071"/>
              <a:gd name="connsiteX302" fmla="*/ 4039886 w 8086288"/>
              <a:gd name="connsiteY302" fmla="*/ 5076272 h 6336071"/>
              <a:gd name="connsiteX303" fmla="*/ 4049840 w 8086288"/>
              <a:gd name="connsiteY303" fmla="*/ 5078831 h 6336071"/>
              <a:gd name="connsiteX304" fmla="*/ 4060077 w 8086288"/>
              <a:gd name="connsiteY304" fmla="*/ 5082244 h 6336071"/>
              <a:gd name="connsiteX305" fmla="*/ 4065196 w 8086288"/>
              <a:gd name="connsiteY305" fmla="*/ 5083950 h 6336071"/>
              <a:gd name="connsiteX306" fmla="*/ 4070030 w 8086288"/>
              <a:gd name="connsiteY306" fmla="*/ 5086510 h 6336071"/>
              <a:gd name="connsiteX307" fmla="*/ 4074865 w 8086288"/>
              <a:gd name="connsiteY307" fmla="*/ 5089069 h 6336071"/>
              <a:gd name="connsiteX308" fmla="*/ 4079700 w 8086288"/>
              <a:gd name="connsiteY308" fmla="*/ 5092766 h 6336071"/>
              <a:gd name="connsiteX309" fmla="*/ 4084249 w 8086288"/>
              <a:gd name="connsiteY309" fmla="*/ 5095610 h 6336071"/>
              <a:gd name="connsiteX310" fmla="*/ 4089653 w 8086288"/>
              <a:gd name="connsiteY310" fmla="*/ 5099307 h 6336071"/>
              <a:gd name="connsiteX311" fmla="*/ 4093918 w 8086288"/>
              <a:gd name="connsiteY311" fmla="*/ 5103572 h 6336071"/>
              <a:gd name="connsiteX312" fmla="*/ 4098753 w 8086288"/>
              <a:gd name="connsiteY312" fmla="*/ 5107838 h 6336071"/>
              <a:gd name="connsiteX313" fmla="*/ 4106715 w 8086288"/>
              <a:gd name="connsiteY313" fmla="*/ 5116370 h 6336071"/>
              <a:gd name="connsiteX314" fmla="*/ 4114109 w 8086288"/>
              <a:gd name="connsiteY314" fmla="*/ 5126038 h 6336071"/>
              <a:gd name="connsiteX315" fmla="*/ 4120934 w 8086288"/>
              <a:gd name="connsiteY315" fmla="*/ 5136845 h 6336071"/>
              <a:gd name="connsiteX316" fmla="*/ 4126906 w 8086288"/>
              <a:gd name="connsiteY316" fmla="*/ 5147936 h 6336071"/>
              <a:gd name="connsiteX317" fmla="*/ 4132594 w 8086288"/>
              <a:gd name="connsiteY317" fmla="*/ 5160448 h 6336071"/>
              <a:gd name="connsiteX318" fmla="*/ 4137997 w 8086288"/>
              <a:gd name="connsiteY318" fmla="*/ 5173245 h 6336071"/>
              <a:gd name="connsiteX319" fmla="*/ 4142547 w 8086288"/>
              <a:gd name="connsiteY319" fmla="*/ 5186895 h 6336071"/>
              <a:gd name="connsiteX320" fmla="*/ 4145960 w 8086288"/>
              <a:gd name="connsiteY320" fmla="*/ 5201114 h 6336071"/>
              <a:gd name="connsiteX321" fmla="*/ 4149088 w 8086288"/>
              <a:gd name="connsiteY321" fmla="*/ 5216186 h 6336071"/>
              <a:gd name="connsiteX322" fmla="*/ 4151363 w 8086288"/>
              <a:gd name="connsiteY322" fmla="*/ 5232112 h 6336071"/>
              <a:gd name="connsiteX323" fmla="*/ 4153354 w 8086288"/>
              <a:gd name="connsiteY323" fmla="*/ 5248321 h 6336071"/>
              <a:gd name="connsiteX324" fmla="*/ 4154491 w 8086288"/>
              <a:gd name="connsiteY324" fmla="*/ 5265384 h 6336071"/>
              <a:gd name="connsiteX325" fmla="*/ 4155344 w 8086288"/>
              <a:gd name="connsiteY325" fmla="*/ 5282731 h 6336071"/>
              <a:gd name="connsiteX326" fmla="*/ 4155060 w 8086288"/>
              <a:gd name="connsiteY326" fmla="*/ 5300647 h 6336071"/>
              <a:gd name="connsiteX327" fmla="*/ 4153922 w 8086288"/>
              <a:gd name="connsiteY327" fmla="*/ 5319416 h 6336071"/>
              <a:gd name="connsiteX328" fmla="*/ 4152500 w 8086288"/>
              <a:gd name="connsiteY328" fmla="*/ 5337901 h 6336071"/>
              <a:gd name="connsiteX329" fmla="*/ 4146813 w 8086288"/>
              <a:gd name="connsiteY329" fmla="*/ 5391933 h 6336071"/>
              <a:gd name="connsiteX330" fmla="*/ 4140841 w 8086288"/>
              <a:gd name="connsiteY330" fmla="*/ 5445680 h 6336071"/>
              <a:gd name="connsiteX331" fmla="*/ 4134016 w 8086288"/>
              <a:gd name="connsiteY331" fmla="*/ 5499143 h 6336071"/>
              <a:gd name="connsiteX332" fmla="*/ 4127191 w 8086288"/>
              <a:gd name="connsiteY332" fmla="*/ 5552607 h 6336071"/>
              <a:gd name="connsiteX333" fmla="*/ 4119797 w 8086288"/>
              <a:gd name="connsiteY333" fmla="*/ 5606639 h 6336071"/>
              <a:gd name="connsiteX334" fmla="*/ 4112403 w 8086288"/>
              <a:gd name="connsiteY334" fmla="*/ 5660102 h 6336071"/>
              <a:gd name="connsiteX335" fmla="*/ 4104156 w 8086288"/>
              <a:gd name="connsiteY335" fmla="*/ 5713850 h 6336071"/>
              <a:gd name="connsiteX336" fmla="*/ 4095340 w 8086288"/>
              <a:gd name="connsiteY336" fmla="*/ 5767028 h 6336071"/>
              <a:gd name="connsiteX337" fmla="*/ 4086240 w 8086288"/>
              <a:gd name="connsiteY337" fmla="*/ 5820492 h 6336071"/>
              <a:gd name="connsiteX338" fmla="*/ 4076287 w 8086288"/>
              <a:gd name="connsiteY338" fmla="*/ 5873671 h 6336071"/>
              <a:gd name="connsiteX339" fmla="*/ 4066049 w 8086288"/>
              <a:gd name="connsiteY339" fmla="*/ 5927134 h 6336071"/>
              <a:gd name="connsiteX340" fmla="*/ 4055812 w 8086288"/>
              <a:gd name="connsiteY340" fmla="*/ 5980028 h 6336071"/>
              <a:gd name="connsiteX341" fmla="*/ 4045290 w 8086288"/>
              <a:gd name="connsiteY341" fmla="*/ 6032638 h 6336071"/>
              <a:gd name="connsiteX342" fmla="*/ 4033914 w 8086288"/>
              <a:gd name="connsiteY342" fmla="*/ 6085533 h 6336071"/>
              <a:gd name="connsiteX343" fmla="*/ 4021686 w 8086288"/>
              <a:gd name="connsiteY343" fmla="*/ 6138143 h 6336071"/>
              <a:gd name="connsiteX344" fmla="*/ 4010027 w 8086288"/>
              <a:gd name="connsiteY344" fmla="*/ 6190753 h 6336071"/>
              <a:gd name="connsiteX345" fmla="*/ 3965948 w 8086288"/>
              <a:gd name="connsiteY345" fmla="*/ 6200706 h 6336071"/>
              <a:gd name="connsiteX346" fmla="*/ 3921869 w 8086288"/>
              <a:gd name="connsiteY346" fmla="*/ 6211228 h 6336071"/>
              <a:gd name="connsiteX347" fmla="*/ 3877790 w 8086288"/>
              <a:gd name="connsiteY347" fmla="*/ 6220613 h 6336071"/>
              <a:gd name="connsiteX348" fmla="*/ 3833712 w 8086288"/>
              <a:gd name="connsiteY348" fmla="*/ 6229997 h 6336071"/>
              <a:gd name="connsiteX349" fmla="*/ 3789349 w 8086288"/>
              <a:gd name="connsiteY349" fmla="*/ 6238529 h 6336071"/>
              <a:gd name="connsiteX350" fmla="*/ 3745270 w 8086288"/>
              <a:gd name="connsiteY350" fmla="*/ 6247344 h 6336071"/>
              <a:gd name="connsiteX351" fmla="*/ 3701191 w 8086288"/>
              <a:gd name="connsiteY351" fmla="*/ 6256160 h 6336071"/>
              <a:gd name="connsiteX352" fmla="*/ 3657112 w 8086288"/>
              <a:gd name="connsiteY352" fmla="*/ 6263839 h 6336071"/>
              <a:gd name="connsiteX353" fmla="*/ 3612465 w 8086288"/>
              <a:gd name="connsiteY353" fmla="*/ 6271517 h 6336071"/>
              <a:gd name="connsiteX354" fmla="*/ 3568102 w 8086288"/>
              <a:gd name="connsiteY354" fmla="*/ 6278911 h 6336071"/>
              <a:gd name="connsiteX355" fmla="*/ 3523739 w 8086288"/>
              <a:gd name="connsiteY355" fmla="*/ 6286304 h 6336071"/>
              <a:gd name="connsiteX356" fmla="*/ 3479660 w 8086288"/>
              <a:gd name="connsiteY356" fmla="*/ 6292845 h 6336071"/>
              <a:gd name="connsiteX357" fmla="*/ 3435297 w 8086288"/>
              <a:gd name="connsiteY357" fmla="*/ 6299670 h 6336071"/>
              <a:gd name="connsiteX358" fmla="*/ 3391503 w 8086288"/>
              <a:gd name="connsiteY358" fmla="*/ 6305358 h 6336071"/>
              <a:gd name="connsiteX359" fmla="*/ 3347139 w 8086288"/>
              <a:gd name="connsiteY359" fmla="*/ 6311614 h 6336071"/>
              <a:gd name="connsiteX360" fmla="*/ 3303345 w 8086288"/>
              <a:gd name="connsiteY360" fmla="*/ 6316733 h 6336071"/>
              <a:gd name="connsiteX361" fmla="*/ 3286282 w 8086288"/>
              <a:gd name="connsiteY361" fmla="*/ 6319008 h 6336071"/>
              <a:gd name="connsiteX362" fmla="*/ 3270357 w 8086288"/>
              <a:gd name="connsiteY362" fmla="*/ 6319577 h 6336071"/>
              <a:gd name="connsiteX363" fmla="*/ 3254148 w 8086288"/>
              <a:gd name="connsiteY363" fmla="*/ 6319861 h 6336071"/>
              <a:gd name="connsiteX364" fmla="*/ 3239075 w 8086288"/>
              <a:gd name="connsiteY364" fmla="*/ 6319577 h 6336071"/>
              <a:gd name="connsiteX365" fmla="*/ 3223719 w 8086288"/>
              <a:gd name="connsiteY365" fmla="*/ 6317870 h 6336071"/>
              <a:gd name="connsiteX366" fmla="*/ 3208931 w 8086288"/>
              <a:gd name="connsiteY366" fmla="*/ 6316164 h 6336071"/>
              <a:gd name="connsiteX367" fmla="*/ 3194712 w 8086288"/>
              <a:gd name="connsiteY367" fmla="*/ 6313320 h 6336071"/>
              <a:gd name="connsiteX368" fmla="*/ 3180778 w 8086288"/>
              <a:gd name="connsiteY368" fmla="*/ 6309623 h 6336071"/>
              <a:gd name="connsiteX369" fmla="*/ 3167696 w 8086288"/>
              <a:gd name="connsiteY369" fmla="*/ 6305642 h 6336071"/>
              <a:gd name="connsiteX370" fmla="*/ 3154899 w 8086288"/>
              <a:gd name="connsiteY370" fmla="*/ 6300239 h 6336071"/>
              <a:gd name="connsiteX371" fmla="*/ 3142387 w 8086288"/>
              <a:gd name="connsiteY371" fmla="*/ 6294551 h 6336071"/>
              <a:gd name="connsiteX372" fmla="*/ 3130443 w 8086288"/>
              <a:gd name="connsiteY372" fmla="*/ 6288295 h 6336071"/>
              <a:gd name="connsiteX373" fmla="*/ 3118783 w 8086288"/>
              <a:gd name="connsiteY373" fmla="*/ 6281186 h 6336071"/>
              <a:gd name="connsiteX374" fmla="*/ 3107977 w 8086288"/>
              <a:gd name="connsiteY374" fmla="*/ 6273223 h 6336071"/>
              <a:gd name="connsiteX375" fmla="*/ 3097455 w 8086288"/>
              <a:gd name="connsiteY375" fmla="*/ 6264976 h 6336071"/>
              <a:gd name="connsiteX376" fmla="*/ 3087786 w 8086288"/>
              <a:gd name="connsiteY376" fmla="*/ 6255876 h 6336071"/>
              <a:gd name="connsiteX377" fmla="*/ 3082383 w 8086288"/>
              <a:gd name="connsiteY377" fmla="*/ 6249904 h 6336071"/>
              <a:gd name="connsiteX378" fmla="*/ 3076980 w 8086288"/>
              <a:gd name="connsiteY378" fmla="*/ 6243932 h 6336071"/>
              <a:gd name="connsiteX379" fmla="*/ 3072429 w 8086288"/>
              <a:gd name="connsiteY379" fmla="*/ 6238244 h 6336071"/>
              <a:gd name="connsiteX380" fmla="*/ 3067311 w 8086288"/>
              <a:gd name="connsiteY380" fmla="*/ 6231988 h 6336071"/>
              <a:gd name="connsiteX381" fmla="*/ 3062760 w 8086288"/>
              <a:gd name="connsiteY381" fmla="*/ 6225163 h 6336071"/>
              <a:gd name="connsiteX382" fmla="*/ 3058210 w 8086288"/>
              <a:gd name="connsiteY382" fmla="*/ 6218338 h 6336071"/>
              <a:gd name="connsiteX383" fmla="*/ 3053660 w 8086288"/>
              <a:gd name="connsiteY383" fmla="*/ 6211513 h 6336071"/>
              <a:gd name="connsiteX384" fmla="*/ 3049963 w 8086288"/>
              <a:gd name="connsiteY384" fmla="*/ 6204403 h 6336071"/>
              <a:gd name="connsiteX385" fmla="*/ 3046267 w 8086288"/>
              <a:gd name="connsiteY385" fmla="*/ 6197294 h 6336071"/>
              <a:gd name="connsiteX386" fmla="*/ 3042570 w 8086288"/>
              <a:gd name="connsiteY386" fmla="*/ 6189615 h 6336071"/>
              <a:gd name="connsiteX387" fmla="*/ 3039441 w 8086288"/>
              <a:gd name="connsiteY387" fmla="*/ 6181937 h 6336071"/>
              <a:gd name="connsiteX388" fmla="*/ 3036029 w 8086288"/>
              <a:gd name="connsiteY388" fmla="*/ 6173975 h 6336071"/>
              <a:gd name="connsiteX389" fmla="*/ 3030910 w 8086288"/>
              <a:gd name="connsiteY389" fmla="*/ 6157481 h 6336071"/>
              <a:gd name="connsiteX390" fmla="*/ 3026360 w 8086288"/>
              <a:gd name="connsiteY390" fmla="*/ 6140987 h 6336071"/>
              <a:gd name="connsiteX391" fmla="*/ 3022663 w 8086288"/>
              <a:gd name="connsiteY391" fmla="*/ 6123640 h 6336071"/>
              <a:gd name="connsiteX392" fmla="*/ 3019251 w 8086288"/>
              <a:gd name="connsiteY392" fmla="*/ 6105439 h 6336071"/>
              <a:gd name="connsiteX393" fmla="*/ 3017544 w 8086288"/>
              <a:gd name="connsiteY393" fmla="*/ 6087239 h 6336071"/>
              <a:gd name="connsiteX394" fmla="*/ 3016407 w 8086288"/>
              <a:gd name="connsiteY394" fmla="*/ 6067901 h 6336071"/>
              <a:gd name="connsiteX395" fmla="*/ 3016975 w 8086288"/>
              <a:gd name="connsiteY395" fmla="*/ 6048564 h 6336071"/>
              <a:gd name="connsiteX396" fmla="*/ 3017260 w 8086288"/>
              <a:gd name="connsiteY396" fmla="*/ 6028373 h 6336071"/>
              <a:gd name="connsiteX397" fmla="*/ 3019251 w 8086288"/>
              <a:gd name="connsiteY397" fmla="*/ 6008182 h 6336071"/>
              <a:gd name="connsiteX398" fmla="*/ 3022379 w 8086288"/>
              <a:gd name="connsiteY398" fmla="*/ 5987422 h 6336071"/>
              <a:gd name="connsiteX399" fmla="*/ 3028351 w 8086288"/>
              <a:gd name="connsiteY399" fmla="*/ 5949031 h 6336071"/>
              <a:gd name="connsiteX400" fmla="*/ 3034038 w 8086288"/>
              <a:gd name="connsiteY400" fmla="*/ 5908649 h 6336071"/>
              <a:gd name="connsiteX401" fmla="*/ 3039157 w 8086288"/>
              <a:gd name="connsiteY401" fmla="*/ 5867130 h 6336071"/>
              <a:gd name="connsiteX402" fmla="*/ 3043707 w 8086288"/>
              <a:gd name="connsiteY402" fmla="*/ 5825611 h 6336071"/>
              <a:gd name="connsiteX403" fmla="*/ 3047689 w 8086288"/>
              <a:gd name="connsiteY403" fmla="*/ 5782954 h 6336071"/>
              <a:gd name="connsiteX404" fmla="*/ 3051385 w 8086288"/>
              <a:gd name="connsiteY404" fmla="*/ 5741150 h 6336071"/>
              <a:gd name="connsiteX405" fmla="*/ 3053945 w 8086288"/>
              <a:gd name="connsiteY405" fmla="*/ 5699346 h 6336071"/>
              <a:gd name="connsiteX406" fmla="*/ 3055935 w 8086288"/>
              <a:gd name="connsiteY406" fmla="*/ 5658111 h 6336071"/>
              <a:gd name="connsiteX407" fmla="*/ 3056504 w 8086288"/>
              <a:gd name="connsiteY407" fmla="*/ 5618298 h 6336071"/>
              <a:gd name="connsiteX408" fmla="*/ 3056220 w 8086288"/>
              <a:gd name="connsiteY408" fmla="*/ 5579338 h 6336071"/>
              <a:gd name="connsiteX409" fmla="*/ 3055935 w 8086288"/>
              <a:gd name="connsiteY409" fmla="*/ 5560854 h 6336071"/>
              <a:gd name="connsiteX410" fmla="*/ 3055082 w 8086288"/>
              <a:gd name="connsiteY410" fmla="*/ 5542938 h 6336071"/>
              <a:gd name="connsiteX411" fmla="*/ 3053945 w 8086288"/>
              <a:gd name="connsiteY411" fmla="*/ 5525306 h 6336071"/>
              <a:gd name="connsiteX412" fmla="*/ 3052807 w 8086288"/>
              <a:gd name="connsiteY412" fmla="*/ 5508244 h 6336071"/>
              <a:gd name="connsiteX413" fmla="*/ 3051385 w 8086288"/>
              <a:gd name="connsiteY413" fmla="*/ 5491465 h 6336071"/>
              <a:gd name="connsiteX414" fmla="*/ 3049110 w 8086288"/>
              <a:gd name="connsiteY414" fmla="*/ 5475540 h 6336071"/>
              <a:gd name="connsiteX415" fmla="*/ 3046835 w 8086288"/>
              <a:gd name="connsiteY415" fmla="*/ 5460752 h 6336071"/>
              <a:gd name="connsiteX416" fmla="*/ 3044276 w 8086288"/>
              <a:gd name="connsiteY416" fmla="*/ 5446818 h 6336071"/>
              <a:gd name="connsiteX417" fmla="*/ 3041432 w 8086288"/>
              <a:gd name="connsiteY417" fmla="*/ 5433168 h 6336071"/>
              <a:gd name="connsiteX418" fmla="*/ 3037451 w 8086288"/>
              <a:gd name="connsiteY418" fmla="*/ 5420086 h 6336071"/>
              <a:gd name="connsiteX419" fmla="*/ 3034038 w 8086288"/>
              <a:gd name="connsiteY419" fmla="*/ 5408711 h 6336071"/>
              <a:gd name="connsiteX420" fmla="*/ 3029773 w 8086288"/>
              <a:gd name="connsiteY420" fmla="*/ 5397620 h 6336071"/>
              <a:gd name="connsiteX421" fmla="*/ 3022948 w 8086288"/>
              <a:gd name="connsiteY421" fmla="*/ 5382264 h 6336071"/>
              <a:gd name="connsiteX422" fmla="*/ 3014985 w 8086288"/>
              <a:gd name="connsiteY422" fmla="*/ 5366907 h 6336071"/>
              <a:gd name="connsiteX423" fmla="*/ 3006453 w 8086288"/>
              <a:gd name="connsiteY423" fmla="*/ 5351551 h 6336071"/>
              <a:gd name="connsiteX424" fmla="*/ 2997069 w 8086288"/>
              <a:gd name="connsiteY424" fmla="*/ 5337616 h 6336071"/>
              <a:gd name="connsiteX425" fmla="*/ 2987400 w 8086288"/>
              <a:gd name="connsiteY425" fmla="*/ 5323397 h 6336071"/>
              <a:gd name="connsiteX426" fmla="*/ 2976594 w 8086288"/>
              <a:gd name="connsiteY426" fmla="*/ 5309747 h 6336071"/>
              <a:gd name="connsiteX427" fmla="*/ 2965503 w 8086288"/>
              <a:gd name="connsiteY427" fmla="*/ 5296950 h 6336071"/>
              <a:gd name="connsiteX428" fmla="*/ 2953275 w 8086288"/>
              <a:gd name="connsiteY428" fmla="*/ 5284153 h 6336071"/>
              <a:gd name="connsiteX429" fmla="*/ 2940193 w 8086288"/>
              <a:gd name="connsiteY429" fmla="*/ 5271640 h 6336071"/>
              <a:gd name="connsiteX430" fmla="*/ 2926259 w 8086288"/>
              <a:gd name="connsiteY430" fmla="*/ 5259981 h 6336071"/>
              <a:gd name="connsiteX431" fmla="*/ 2911471 w 8086288"/>
              <a:gd name="connsiteY431" fmla="*/ 5248606 h 6336071"/>
              <a:gd name="connsiteX432" fmla="*/ 2896967 w 8086288"/>
              <a:gd name="connsiteY432" fmla="*/ 5237515 h 6336071"/>
              <a:gd name="connsiteX433" fmla="*/ 2881611 w 8086288"/>
              <a:gd name="connsiteY433" fmla="*/ 5227277 h 6336071"/>
              <a:gd name="connsiteX434" fmla="*/ 2865686 w 8086288"/>
              <a:gd name="connsiteY434" fmla="*/ 5218177 h 6336071"/>
              <a:gd name="connsiteX435" fmla="*/ 2848908 w 8086288"/>
              <a:gd name="connsiteY435" fmla="*/ 5209361 h 6336071"/>
              <a:gd name="connsiteX436" fmla="*/ 2831845 w 8086288"/>
              <a:gd name="connsiteY436" fmla="*/ 5201399 h 6336071"/>
              <a:gd name="connsiteX437" fmla="*/ 2814498 w 8086288"/>
              <a:gd name="connsiteY437" fmla="*/ 5193721 h 6336071"/>
              <a:gd name="connsiteX438" fmla="*/ 2796582 w 8086288"/>
              <a:gd name="connsiteY438" fmla="*/ 5187180 h 6336071"/>
              <a:gd name="connsiteX439" fmla="*/ 2778382 w 8086288"/>
              <a:gd name="connsiteY439" fmla="*/ 5180924 h 6336071"/>
              <a:gd name="connsiteX440" fmla="*/ 2760181 w 8086288"/>
              <a:gd name="connsiteY440" fmla="*/ 5175236 h 6336071"/>
              <a:gd name="connsiteX441" fmla="*/ 2741128 w 8086288"/>
              <a:gd name="connsiteY441" fmla="*/ 5170970 h 6336071"/>
              <a:gd name="connsiteX442" fmla="*/ 2722074 w 8086288"/>
              <a:gd name="connsiteY442" fmla="*/ 5166705 h 6336071"/>
              <a:gd name="connsiteX443" fmla="*/ 2702452 w 8086288"/>
              <a:gd name="connsiteY443" fmla="*/ 5163008 h 6336071"/>
              <a:gd name="connsiteX444" fmla="*/ 2682261 w 8086288"/>
              <a:gd name="connsiteY444" fmla="*/ 5160448 h 6336071"/>
              <a:gd name="connsiteX445" fmla="*/ 2662355 w 8086288"/>
              <a:gd name="connsiteY445" fmla="*/ 5158173 h 6336071"/>
              <a:gd name="connsiteX446" fmla="*/ 2641880 w 8086288"/>
              <a:gd name="connsiteY446" fmla="*/ 5157036 h 6336071"/>
              <a:gd name="connsiteX447" fmla="*/ 2621689 w 8086288"/>
              <a:gd name="connsiteY447" fmla="*/ 5156183 h 6336071"/>
              <a:gd name="connsiteX448" fmla="*/ 2601214 w 8086288"/>
              <a:gd name="connsiteY448" fmla="*/ 5156183 h 6336071"/>
              <a:gd name="connsiteX449" fmla="*/ 2580169 w 8086288"/>
              <a:gd name="connsiteY449" fmla="*/ 5156751 h 6336071"/>
              <a:gd name="connsiteX450" fmla="*/ 2559410 w 8086288"/>
              <a:gd name="connsiteY450" fmla="*/ 5158173 h 6336071"/>
              <a:gd name="connsiteX451" fmla="*/ 2537797 w 8086288"/>
              <a:gd name="connsiteY451" fmla="*/ 5159879 h 6336071"/>
              <a:gd name="connsiteX452" fmla="*/ 2516753 w 8086288"/>
              <a:gd name="connsiteY452" fmla="*/ 5162723 h 6336071"/>
              <a:gd name="connsiteX453" fmla="*/ 2495709 w 8086288"/>
              <a:gd name="connsiteY453" fmla="*/ 5166136 h 6336071"/>
              <a:gd name="connsiteX454" fmla="*/ 2474380 w 8086288"/>
              <a:gd name="connsiteY454" fmla="*/ 5170401 h 6336071"/>
              <a:gd name="connsiteX455" fmla="*/ 2453052 w 8086288"/>
              <a:gd name="connsiteY455" fmla="*/ 5175236 h 6336071"/>
              <a:gd name="connsiteX456" fmla="*/ 2431724 w 8086288"/>
              <a:gd name="connsiteY456" fmla="*/ 5180639 h 6336071"/>
              <a:gd name="connsiteX457" fmla="*/ 2410395 w 8086288"/>
              <a:gd name="connsiteY457" fmla="*/ 5187180 h 6336071"/>
              <a:gd name="connsiteX458" fmla="*/ 2389351 w 8086288"/>
              <a:gd name="connsiteY458" fmla="*/ 5194005 h 6336071"/>
              <a:gd name="connsiteX459" fmla="*/ 2367738 w 8086288"/>
              <a:gd name="connsiteY459" fmla="*/ 5201968 h 6336071"/>
              <a:gd name="connsiteX460" fmla="*/ 2346694 w 8086288"/>
              <a:gd name="connsiteY460" fmla="*/ 5209930 h 6336071"/>
              <a:gd name="connsiteX461" fmla="*/ 2320532 w 8086288"/>
              <a:gd name="connsiteY461" fmla="*/ 5221874 h 6336071"/>
              <a:gd name="connsiteX462" fmla="*/ 2294937 w 8086288"/>
              <a:gd name="connsiteY462" fmla="*/ 5233818 h 6336071"/>
              <a:gd name="connsiteX463" fmla="*/ 2269912 w 8086288"/>
              <a:gd name="connsiteY463" fmla="*/ 5247468 h 6336071"/>
              <a:gd name="connsiteX464" fmla="*/ 2246877 w 8086288"/>
              <a:gd name="connsiteY464" fmla="*/ 5261971 h 6336071"/>
              <a:gd name="connsiteX465" fmla="*/ 2223843 w 8086288"/>
              <a:gd name="connsiteY465" fmla="*/ 5276475 h 6336071"/>
              <a:gd name="connsiteX466" fmla="*/ 2201377 w 8086288"/>
              <a:gd name="connsiteY466" fmla="*/ 5292116 h 6336071"/>
              <a:gd name="connsiteX467" fmla="*/ 2180333 w 8086288"/>
              <a:gd name="connsiteY467" fmla="*/ 5308610 h 6336071"/>
              <a:gd name="connsiteX468" fmla="*/ 2159573 w 8086288"/>
              <a:gd name="connsiteY468" fmla="*/ 5325388 h 6336071"/>
              <a:gd name="connsiteX469" fmla="*/ 2140520 w 8086288"/>
              <a:gd name="connsiteY469" fmla="*/ 5343304 h 6336071"/>
              <a:gd name="connsiteX470" fmla="*/ 2122035 w 8086288"/>
              <a:gd name="connsiteY470" fmla="*/ 5361220 h 6336071"/>
              <a:gd name="connsiteX471" fmla="*/ 2104404 w 8086288"/>
              <a:gd name="connsiteY471" fmla="*/ 5379989 h 6336071"/>
              <a:gd name="connsiteX472" fmla="*/ 2087625 w 8086288"/>
              <a:gd name="connsiteY472" fmla="*/ 5399042 h 6336071"/>
              <a:gd name="connsiteX473" fmla="*/ 2072553 w 8086288"/>
              <a:gd name="connsiteY473" fmla="*/ 5418664 h 6336071"/>
              <a:gd name="connsiteX474" fmla="*/ 2057765 w 8086288"/>
              <a:gd name="connsiteY474" fmla="*/ 5438571 h 6336071"/>
              <a:gd name="connsiteX475" fmla="*/ 2044684 w 8086288"/>
              <a:gd name="connsiteY475" fmla="*/ 5459615 h 6336071"/>
              <a:gd name="connsiteX476" fmla="*/ 2032171 w 8086288"/>
              <a:gd name="connsiteY476" fmla="*/ 5480090 h 6336071"/>
              <a:gd name="connsiteX477" fmla="*/ 2020796 w 8086288"/>
              <a:gd name="connsiteY477" fmla="*/ 5501134 h 6336071"/>
              <a:gd name="connsiteX478" fmla="*/ 2010559 w 8086288"/>
              <a:gd name="connsiteY478" fmla="*/ 5522747 h 6336071"/>
              <a:gd name="connsiteX479" fmla="*/ 2002027 w 8086288"/>
              <a:gd name="connsiteY479" fmla="*/ 5544360 h 6336071"/>
              <a:gd name="connsiteX480" fmla="*/ 1994065 w 8086288"/>
              <a:gd name="connsiteY480" fmla="*/ 5565972 h 6336071"/>
              <a:gd name="connsiteX481" fmla="*/ 1987808 w 8086288"/>
              <a:gd name="connsiteY481" fmla="*/ 5588154 h 6336071"/>
              <a:gd name="connsiteX482" fmla="*/ 1982121 w 8086288"/>
              <a:gd name="connsiteY482" fmla="*/ 5610336 h 6336071"/>
              <a:gd name="connsiteX483" fmla="*/ 1977855 w 8086288"/>
              <a:gd name="connsiteY483" fmla="*/ 5631664 h 6336071"/>
              <a:gd name="connsiteX484" fmla="*/ 1974727 w 8086288"/>
              <a:gd name="connsiteY484" fmla="*/ 5654699 h 6336071"/>
              <a:gd name="connsiteX485" fmla="*/ 1973021 w 8086288"/>
              <a:gd name="connsiteY485" fmla="*/ 5676312 h 6336071"/>
              <a:gd name="connsiteX486" fmla="*/ 1973021 w 8086288"/>
              <a:gd name="connsiteY486" fmla="*/ 5698493 h 6336071"/>
              <a:gd name="connsiteX487" fmla="*/ 1973589 w 8086288"/>
              <a:gd name="connsiteY487" fmla="*/ 5720675 h 6336071"/>
              <a:gd name="connsiteX488" fmla="*/ 1976149 w 8086288"/>
              <a:gd name="connsiteY488" fmla="*/ 5742003 h 6336071"/>
              <a:gd name="connsiteX489" fmla="*/ 1979846 w 8086288"/>
              <a:gd name="connsiteY489" fmla="*/ 5763900 h 6336071"/>
              <a:gd name="connsiteX490" fmla="*/ 1984964 w 8086288"/>
              <a:gd name="connsiteY490" fmla="*/ 5785513 h 6336071"/>
              <a:gd name="connsiteX491" fmla="*/ 1991790 w 8086288"/>
              <a:gd name="connsiteY491" fmla="*/ 5806557 h 6336071"/>
              <a:gd name="connsiteX492" fmla="*/ 1999183 w 8086288"/>
              <a:gd name="connsiteY492" fmla="*/ 5827601 h 6336071"/>
              <a:gd name="connsiteX493" fmla="*/ 2003449 w 8086288"/>
              <a:gd name="connsiteY493" fmla="*/ 5836986 h 6336071"/>
              <a:gd name="connsiteX494" fmla="*/ 2007146 w 8086288"/>
              <a:gd name="connsiteY494" fmla="*/ 5846939 h 6336071"/>
              <a:gd name="connsiteX495" fmla="*/ 2011981 w 8086288"/>
              <a:gd name="connsiteY495" fmla="*/ 5857461 h 6336071"/>
              <a:gd name="connsiteX496" fmla="*/ 2015962 w 8086288"/>
              <a:gd name="connsiteY496" fmla="*/ 5869405 h 6336071"/>
              <a:gd name="connsiteX497" fmla="*/ 2021081 w 8086288"/>
              <a:gd name="connsiteY497" fmla="*/ 5881918 h 6336071"/>
              <a:gd name="connsiteX498" fmla="*/ 2026484 w 8086288"/>
              <a:gd name="connsiteY498" fmla="*/ 5894715 h 6336071"/>
              <a:gd name="connsiteX499" fmla="*/ 2031603 w 8086288"/>
              <a:gd name="connsiteY499" fmla="*/ 5908365 h 6336071"/>
              <a:gd name="connsiteX500" fmla="*/ 2037290 w 8086288"/>
              <a:gd name="connsiteY500" fmla="*/ 5922015 h 6336071"/>
              <a:gd name="connsiteX501" fmla="*/ 2045537 w 8086288"/>
              <a:gd name="connsiteY501" fmla="*/ 5943912 h 6336071"/>
              <a:gd name="connsiteX502" fmla="*/ 2054922 w 8086288"/>
              <a:gd name="connsiteY502" fmla="*/ 5966947 h 6336071"/>
              <a:gd name="connsiteX503" fmla="*/ 2064306 w 8086288"/>
              <a:gd name="connsiteY503" fmla="*/ 5991688 h 6336071"/>
              <a:gd name="connsiteX504" fmla="*/ 2074259 w 8086288"/>
              <a:gd name="connsiteY504" fmla="*/ 6016429 h 6336071"/>
              <a:gd name="connsiteX505" fmla="*/ 2085066 w 8086288"/>
              <a:gd name="connsiteY505" fmla="*/ 6042592 h 6336071"/>
              <a:gd name="connsiteX506" fmla="*/ 2095872 w 8086288"/>
              <a:gd name="connsiteY506" fmla="*/ 6069323 h 6336071"/>
              <a:gd name="connsiteX507" fmla="*/ 2106963 w 8086288"/>
              <a:gd name="connsiteY507" fmla="*/ 6096908 h 6336071"/>
              <a:gd name="connsiteX508" fmla="*/ 2118338 w 8086288"/>
              <a:gd name="connsiteY508" fmla="*/ 6124777 h 6336071"/>
              <a:gd name="connsiteX509" fmla="*/ 2121182 w 8086288"/>
              <a:gd name="connsiteY509" fmla="*/ 6132171 h 6336071"/>
              <a:gd name="connsiteX510" fmla="*/ 2124310 w 8086288"/>
              <a:gd name="connsiteY510" fmla="*/ 6139849 h 6336071"/>
              <a:gd name="connsiteX511" fmla="*/ 2126585 w 8086288"/>
              <a:gd name="connsiteY511" fmla="*/ 6147812 h 6336071"/>
              <a:gd name="connsiteX512" fmla="*/ 2129145 w 8086288"/>
              <a:gd name="connsiteY512" fmla="*/ 6156628 h 6336071"/>
              <a:gd name="connsiteX513" fmla="*/ 2131420 w 8086288"/>
              <a:gd name="connsiteY513" fmla="*/ 6165159 h 6336071"/>
              <a:gd name="connsiteX514" fmla="*/ 2132557 w 8086288"/>
              <a:gd name="connsiteY514" fmla="*/ 6173690 h 6336071"/>
              <a:gd name="connsiteX515" fmla="*/ 2133695 w 8086288"/>
              <a:gd name="connsiteY515" fmla="*/ 6183359 h 6336071"/>
              <a:gd name="connsiteX516" fmla="*/ 2134548 w 8086288"/>
              <a:gd name="connsiteY516" fmla="*/ 6192175 h 6336071"/>
              <a:gd name="connsiteX517" fmla="*/ 2134548 w 8086288"/>
              <a:gd name="connsiteY517" fmla="*/ 6201275 h 6336071"/>
              <a:gd name="connsiteX518" fmla="*/ 2133126 w 8086288"/>
              <a:gd name="connsiteY518" fmla="*/ 6210659 h 6336071"/>
              <a:gd name="connsiteX519" fmla="*/ 2132273 w 8086288"/>
              <a:gd name="connsiteY519" fmla="*/ 6220044 h 6336071"/>
              <a:gd name="connsiteX520" fmla="*/ 2129998 w 8086288"/>
              <a:gd name="connsiteY520" fmla="*/ 6229144 h 6336071"/>
              <a:gd name="connsiteX521" fmla="*/ 2126869 w 8086288"/>
              <a:gd name="connsiteY521" fmla="*/ 6237960 h 6336071"/>
              <a:gd name="connsiteX522" fmla="*/ 2122888 w 8086288"/>
              <a:gd name="connsiteY522" fmla="*/ 6247629 h 6336071"/>
              <a:gd name="connsiteX523" fmla="*/ 2118338 w 8086288"/>
              <a:gd name="connsiteY523" fmla="*/ 6256729 h 6336071"/>
              <a:gd name="connsiteX524" fmla="*/ 2112082 w 8086288"/>
              <a:gd name="connsiteY524" fmla="*/ 6265829 h 6336071"/>
              <a:gd name="connsiteX525" fmla="*/ 2108385 w 8086288"/>
              <a:gd name="connsiteY525" fmla="*/ 6270095 h 6336071"/>
              <a:gd name="connsiteX526" fmla="*/ 2104404 w 8086288"/>
              <a:gd name="connsiteY526" fmla="*/ 6275214 h 6336071"/>
              <a:gd name="connsiteX527" fmla="*/ 2099854 w 8086288"/>
              <a:gd name="connsiteY527" fmla="*/ 6279764 h 6336071"/>
              <a:gd name="connsiteX528" fmla="*/ 2095019 w 8086288"/>
              <a:gd name="connsiteY528" fmla="*/ 6284598 h 6336071"/>
              <a:gd name="connsiteX529" fmla="*/ 2089900 w 8086288"/>
              <a:gd name="connsiteY529" fmla="*/ 6288579 h 6336071"/>
              <a:gd name="connsiteX530" fmla="*/ 2084781 w 8086288"/>
              <a:gd name="connsiteY530" fmla="*/ 6292561 h 6336071"/>
              <a:gd name="connsiteX531" fmla="*/ 2079094 w 8086288"/>
              <a:gd name="connsiteY531" fmla="*/ 6296542 h 6336071"/>
              <a:gd name="connsiteX532" fmla="*/ 2073406 w 8086288"/>
              <a:gd name="connsiteY532" fmla="*/ 6299955 h 6336071"/>
              <a:gd name="connsiteX533" fmla="*/ 2067434 w 8086288"/>
              <a:gd name="connsiteY533" fmla="*/ 6303651 h 6336071"/>
              <a:gd name="connsiteX534" fmla="*/ 2060894 w 8086288"/>
              <a:gd name="connsiteY534" fmla="*/ 6307348 h 6336071"/>
              <a:gd name="connsiteX535" fmla="*/ 2054353 w 8086288"/>
              <a:gd name="connsiteY535" fmla="*/ 6310477 h 6336071"/>
              <a:gd name="connsiteX536" fmla="*/ 2047812 w 8086288"/>
              <a:gd name="connsiteY536" fmla="*/ 6313605 h 6336071"/>
              <a:gd name="connsiteX537" fmla="*/ 2033309 w 8086288"/>
              <a:gd name="connsiteY537" fmla="*/ 6319008 h 6336071"/>
              <a:gd name="connsiteX538" fmla="*/ 2017952 w 8086288"/>
              <a:gd name="connsiteY538" fmla="*/ 6323558 h 6336071"/>
              <a:gd name="connsiteX539" fmla="*/ 2002027 w 8086288"/>
              <a:gd name="connsiteY539" fmla="*/ 6327539 h 6336071"/>
              <a:gd name="connsiteX540" fmla="*/ 1984964 w 8086288"/>
              <a:gd name="connsiteY540" fmla="*/ 6330952 h 6336071"/>
              <a:gd name="connsiteX541" fmla="*/ 1967902 w 8086288"/>
              <a:gd name="connsiteY541" fmla="*/ 6333227 h 6336071"/>
              <a:gd name="connsiteX542" fmla="*/ 1949417 w 8086288"/>
              <a:gd name="connsiteY542" fmla="*/ 6335217 h 6336071"/>
              <a:gd name="connsiteX543" fmla="*/ 1930364 w 8086288"/>
              <a:gd name="connsiteY543" fmla="*/ 6336071 h 6336071"/>
              <a:gd name="connsiteX544" fmla="*/ 1910741 w 8086288"/>
              <a:gd name="connsiteY544" fmla="*/ 6335786 h 6336071"/>
              <a:gd name="connsiteX545" fmla="*/ 1890266 w 8086288"/>
              <a:gd name="connsiteY545" fmla="*/ 6335218 h 6336071"/>
              <a:gd name="connsiteX546" fmla="*/ 1870076 w 8086288"/>
              <a:gd name="connsiteY546" fmla="*/ 6333796 h 6336071"/>
              <a:gd name="connsiteX547" fmla="*/ 1816896 w 8086288"/>
              <a:gd name="connsiteY547" fmla="*/ 6327824 h 6336071"/>
              <a:gd name="connsiteX548" fmla="*/ 1764286 w 8086288"/>
              <a:gd name="connsiteY548" fmla="*/ 6322420 h 6336071"/>
              <a:gd name="connsiteX549" fmla="*/ 1712245 w 8086288"/>
              <a:gd name="connsiteY549" fmla="*/ 6315880 h 6336071"/>
              <a:gd name="connsiteX550" fmla="*/ 1659351 w 8086288"/>
              <a:gd name="connsiteY550" fmla="*/ 6309055 h 6336071"/>
              <a:gd name="connsiteX551" fmla="*/ 1606740 w 8086288"/>
              <a:gd name="connsiteY551" fmla="*/ 6301945 h 6336071"/>
              <a:gd name="connsiteX552" fmla="*/ 1554415 w 8086288"/>
              <a:gd name="connsiteY552" fmla="*/ 6293982 h 6336071"/>
              <a:gd name="connsiteX553" fmla="*/ 1502089 w 8086288"/>
              <a:gd name="connsiteY553" fmla="*/ 6286020 h 6336071"/>
              <a:gd name="connsiteX554" fmla="*/ 1449763 w 8086288"/>
              <a:gd name="connsiteY554" fmla="*/ 6277489 h 6336071"/>
              <a:gd name="connsiteX555" fmla="*/ 1397438 w 8086288"/>
              <a:gd name="connsiteY555" fmla="*/ 6268957 h 6336071"/>
              <a:gd name="connsiteX556" fmla="*/ 1345112 w 8086288"/>
              <a:gd name="connsiteY556" fmla="*/ 6259857 h 6336071"/>
              <a:gd name="connsiteX557" fmla="*/ 1293355 w 8086288"/>
              <a:gd name="connsiteY557" fmla="*/ 6250188 h 6336071"/>
              <a:gd name="connsiteX558" fmla="*/ 1241598 w 8086288"/>
              <a:gd name="connsiteY558" fmla="*/ 6239951 h 6336071"/>
              <a:gd name="connsiteX559" fmla="*/ 1189557 w 8086288"/>
              <a:gd name="connsiteY559" fmla="*/ 6229428 h 6336071"/>
              <a:gd name="connsiteX560" fmla="*/ 1138084 w 8086288"/>
              <a:gd name="connsiteY560" fmla="*/ 6218906 h 6336071"/>
              <a:gd name="connsiteX561" fmla="*/ 1086612 w 8086288"/>
              <a:gd name="connsiteY561" fmla="*/ 6207247 h 6336071"/>
              <a:gd name="connsiteX562" fmla="*/ 1035708 w 8086288"/>
              <a:gd name="connsiteY562" fmla="*/ 6195588 h 6336071"/>
              <a:gd name="connsiteX563" fmla="*/ 1047652 w 8086288"/>
              <a:gd name="connsiteY563" fmla="*/ 6142693 h 6336071"/>
              <a:gd name="connsiteX564" fmla="*/ 1059596 w 8086288"/>
              <a:gd name="connsiteY564" fmla="*/ 6090367 h 6336071"/>
              <a:gd name="connsiteX565" fmla="*/ 1070971 w 8086288"/>
              <a:gd name="connsiteY565" fmla="*/ 6037473 h 6336071"/>
              <a:gd name="connsiteX566" fmla="*/ 1081493 w 8086288"/>
              <a:gd name="connsiteY566" fmla="*/ 5984863 h 6336071"/>
              <a:gd name="connsiteX567" fmla="*/ 1091730 w 8086288"/>
              <a:gd name="connsiteY567" fmla="*/ 5931968 h 6336071"/>
              <a:gd name="connsiteX568" fmla="*/ 1101684 w 8086288"/>
              <a:gd name="connsiteY568" fmla="*/ 5878221 h 6336071"/>
              <a:gd name="connsiteX569" fmla="*/ 1111637 w 8086288"/>
              <a:gd name="connsiteY569" fmla="*/ 5825611 h 6336071"/>
              <a:gd name="connsiteX570" fmla="*/ 1120453 w 8086288"/>
              <a:gd name="connsiteY570" fmla="*/ 5772432 h 6336071"/>
              <a:gd name="connsiteX571" fmla="*/ 1128700 w 8086288"/>
              <a:gd name="connsiteY571" fmla="*/ 5719253 h 6336071"/>
              <a:gd name="connsiteX572" fmla="*/ 1136947 w 8086288"/>
              <a:gd name="connsiteY572" fmla="*/ 5666074 h 6336071"/>
              <a:gd name="connsiteX573" fmla="*/ 1144625 w 8086288"/>
              <a:gd name="connsiteY573" fmla="*/ 5612895 h 6336071"/>
              <a:gd name="connsiteX574" fmla="*/ 1152587 w 8086288"/>
              <a:gd name="connsiteY574" fmla="*/ 5559432 h 6336071"/>
              <a:gd name="connsiteX575" fmla="*/ 1159413 w 8086288"/>
              <a:gd name="connsiteY575" fmla="*/ 5506537 h 6336071"/>
              <a:gd name="connsiteX576" fmla="*/ 1165100 w 8086288"/>
              <a:gd name="connsiteY576" fmla="*/ 5453074 h 6336071"/>
              <a:gd name="connsiteX577" fmla="*/ 1171641 w 8086288"/>
              <a:gd name="connsiteY577" fmla="*/ 5399895 h 6336071"/>
              <a:gd name="connsiteX578" fmla="*/ 1177328 w 8086288"/>
              <a:gd name="connsiteY578" fmla="*/ 5346432 h 6336071"/>
              <a:gd name="connsiteX579" fmla="*/ 1178750 w 8086288"/>
              <a:gd name="connsiteY579" fmla="*/ 5323397 h 6336071"/>
              <a:gd name="connsiteX580" fmla="*/ 1180172 w 8086288"/>
              <a:gd name="connsiteY580" fmla="*/ 5300363 h 6336071"/>
              <a:gd name="connsiteX581" fmla="*/ 1180172 w 8086288"/>
              <a:gd name="connsiteY581" fmla="*/ 5277612 h 6336071"/>
              <a:gd name="connsiteX582" fmla="*/ 1178750 w 8086288"/>
              <a:gd name="connsiteY582" fmla="*/ 5256284 h 6336071"/>
              <a:gd name="connsiteX583" fmla="*/ 1177328 w 8086288"/>
              <a:gd name="connsiteY583" fmla="*/ 5234956 h 6336071"/>
              <a:gd name="connsiteX584" fmla="*/ 1174769 w 8086288"/>
              <a:gd name="connsiteY584" fmla="*/ 5215333 h 6336071"/>
              <a:gd name="connsiteX585" fmla="*/ 1171356 w 8086288"/>
              <a:gd name="connsiteY585" fmla="*/ 5194858 h 6336071"/>
              <a:gd name="connsiteX586" fmla="*/ 1166806 w 8086288"/>
              <a:gd name="connsiteY586" fmla="*/ 5176089 h 6336071"/>
              <a:gd name="connsiteX587" fmla="*/ 1161403 w 8086288"/>
              <a:gd name="connsiteY587" fmla="*/ 5158173 h 6336071"/>
              <a:gd name="connsiteX588" fmla="*/ 1155147 w 8086288"/>
              <a:gd name="connsiteY588" fmla="*/ 5140542 h 6336071"/>
              <a:gd name="connsiteX589" fmla="*/ 1151734 w 8086288"/>
              <a:gd name="connsiteY589" fmla="*/ 5132579 h 6336071"/>
              <a:gd name="connsiteX590" fmla="*/ 1148037 w 8086288"/>
              <a:gd name="connsiteY590" fmla="*/ 5124332 h 6336071"/>
              <a:gd name="connsiteX591" fmla="*/ 1144625 w 8086288"/>
              <a:gd name="connsiteY591" fmla="*/ 5116370 h 6336071"/>
              <a:gd name="connsiteX592" fmla="*/ 1140643 w 8086288"/>
              <a:gd name="connsiteY592" fmla="*/ 5108407 h 6336071"/>
              <a:gd name="connsiteX593" fmla="*/ 1135809 w 8086288"/>
              <a:gd name="connsiteY593" fmla="*/ 5100729 h 6336071"/>
              <a:gd name="connsiteX594" fmla="*/ 1131828 w 8086288"/>
              <a:gd name="connsiteY594" fmla="*/ 5093904 h 6336071"/>
              <a:gd name="connsiteX595" fmla="*/ 1126709 w 8086288"/>
              <a:gd name="connsiteY595" fmla="*/ 5086510 h 6336071"/>
              <a:gd name="connsiteX596" fmla="*/ 1122159 w 8086288"/>
              <a:gd name="connsiteY596" fmla="*/ 5079685 h 6336071"/>
              <a:gd name="connsiteX597" fmla="*/ 1117040 w 8086288"/>
              <a:gd name="connsiteY597" fmla="*/ 5072860 h 6336071"/>
              <a:gd name="connsiteX598" fmla="*/ 1111637 w 8086288"/>
              <a:gd name="connsiteY598" fmla="*/ 5066888 h 6336071"/>
              <a:gd name="connsiteX599" fmla="*/ 1106234 w 8086288"/>
              <a:gd name="connsiteY599" fmla="*/ 5060347 h 6336071"/>
              <a:gd name="connsiteX600" fmla="*/ 1100830 w 8086288"/>
              <a:gd name="connsiteY600" fmla="*/ 5054375 h 6336071"/>
              <a:gd name="connsiteX601" fmla="*/ 1094859 w 8086288"/>
              <a:gd name="connsiteY601" fmla="*/ 5048972 h 6336071"/>
              <a:gd name="connsiteX602" fmla="*/ 1088886 w 8086288"/>
              <a:gd name="connsiteY602" fmla="*/ 5044137 h 6336071"/>
              <a:gd name="connsiteX603" fmla="*/ 1082915 w 8086288"/>
              <a:gd name="connsiteY603" fmla="*/ 5038734 h 6336071"/>
              <a:gd name="connsiteX604" fmla="*/ 1076658 w 8086288"/>
              <a:gd name="connsiteY604" fmla="*/ 5034184 h 6336071"/>
              <a:gd name="connsiteX605" fmla="*/ 1070402 w 8086288"/>
              <a:gd name="connsiteY605" fmla="*/ 5030203 h 6336071"/>
              <a:gd name="connsiteX606" fmla="*/ 1063861 w 8086288"/>
              <a:gd name="connsiteY606" fmla="*/ 5025937 h 6336071"/>
              <a:gd name="connsiteX607" fmla="*/ 1057320 w 8086288"/>
              <a:gd name="connsiteY607" fmla="*/ 5021671 h 6336071"/>
              <a:gd name="connsiteX608" fmla="*/ 1050780 w 8086288"/>
              <a:gd name="connsiteY608" fmla="*/ 5017974 h 6336071"/>
              <a:gd name="connsiteX609" fmla="*/ 1043955 w 8086288"/>
              <a:gd name="connsiteY609" fmla="*/ 5015131 h 6336071"/>
              <a:gd name="connsiteX610" fmla="*/ 1036277 w 8086288"/>
              <a:gd name="connsiteY610" fmla="*/ 5012002 h 6336071"/>
              <a:gd name="connsiteX611" fmla="*/ 1029736 w 8086288"/>
              <a:gd name="connsiteY611" fmla="*/ 5008874 h 6336071"/>
              <a:gd name="connsiteX612" fmla="*/ 1022626 w 8086288"/>
              <a:gd name="connsiteY612" fmla="*/ 5006884 h 6336071"/>
              <a:gd name="connsiteX613" fmla="*/ 1014948 w 8086288"/>
              <a:gd name="connsiteY613" fmla="*/ 5004893 h 6336071"/>
              <a:gd name="connsiteX614" fmla="*/ 1007839 w 8086288"/>
              <a:gd name="connsiteY614" fmla="*/ 5002902 h 6336071"/>
              <a:gd name="connsiteX615" fmla="*/ 1000160 w 8086288"/>
              <a:gd name="connsiteY615" fmla="*/ 5001480 h 6336071"/>
              <a:gd name="connsiteX616" fmla="*/ 992767 w 8086288"/>
              <a:gd name="connsiteY616" fmla="*/ 4999774 h 6336071"/>
              <a:gd name="connsiteX617" fmla="*/ 985088 w 8086288"/>
              <a:gd name="connsiteY617" fmla="*/ 4998921 h 6336071"/>
              <a:gd name="connsiteX618" fmla="*/ 977126 w 8086288"/>
              <a:gd name="connsiteY618" fmla="*/ 4998352 h 6336071"/>
              <a:gd name="connsiteX619" fmla="*/ 969447 w 8086288"/>
              <a:gd name="connsiteY619" fmla="*/ 4997499 h 6336071"/>
              <a:gd name="connsiteX620" fmla="*/ 961485 w 8086288"/>
              <a:gd name="connsiteY620" fmla="*/ 4998068 h 6336071"/>
              <a:gd name="connsiteX621" fmla="*/ 952953 w 8086288"/>
              <a:gd name="connsiteY621" fmla="*/ 4998068 h 6336071"/>
              <a:gd name="connsiteX622" fmla="*/ 945275 w 8086288"/>
              <a:gd name="connsiteY622" fmla="*/ 4998352 h 6336071"/>
              <a:gd name="connsiteX623" fmla="*/ 937028 w 8086288"/>
              <a:gd name="connsiteY623" fmla="*/ 4999205 h 6336071"/>
              <a:gd name="connsiteX624" fmla="*/ 929066 w 8086288"/>
              <a:gd name="connsiteY624" fmla="*/ 5000343 h 6336071"/>
              <a:gd name="connsiteX625" fmla="*/ 920819 w 8086288"/>
              <a:gd name="connsiteY625" fmla="*/ 5001765 h 6336071"/>
              <a:gd name="connsiteX626" fmla="*/ 912572 w 8086288"/>
              <a:gd name="connsiteY626" fmla="*/ 5003187 h 6336071"/>
              <a:gd name="connsiteX627" fmla="*/ 903756 w 8086288"/>
              <a:gd name="connsiteY627" fmla="*/ 5005177 h 6336071"/>
              <a:gd name="connsiteX628" fmla="*/ 895225 w 8086288"/>
              <a:gd name="connsiteY628" fmla="*/ 5007452 h 6336071"/>
              <a:gd name="connsiteX629" fmla="*/ 886693 w 8086288"/>
              <a:gd name="connsiteY629" fmla="*/ 5010296 h 6336071"/>
              <a:gd name="connsiteX630" fmla="*/ 878446 w 8086288"/>
              <a:gd name="connsiteY630" fmla="*/ 5012856 h 6336071"/>
              <a:gd name="connsiteX631" fmla="*/ 870199 w 8086288"/>
              <a:gd name="connsiteY631" fmla="*/ 5015984 h 6336071"/>
              <a:gd name="connsiteX632" fmla="*/ 861383 w 8086288"/>
              <a:gd name="connsiteY632" fmla="*/ 5019681 h 6336071"/>
              <a:gd name="connsiteX633" fmla="*/ 833230 w 8086288"/>
              <a:gd name="connsiteY633" fmla="*/ 5031340 h 6336071"/>
              <a:gd name="connsiteX634" fmla="*/ 806214 w 8086288"/>
              <a:gd name="connsiteY634" fmla="*/ 5042431 h 6336071"/>
              <a:gd name="connsiteX635" fmla="*/ 778629 w 8086288"/>
              <a:gd name="connsiteY635" fmla="*/ 5053522 h 6336071"/>
              <a:gd name="connsiteX636" fmla="*/ 752751 w 8086288"/>
              <a:gd name="connsiteY636" fmla="*/ 5064044 h 6336071"/>
              <a:gd name="connsiteX637" fmla="*/ 727725 w 8086288"/>
              <a:gd name="connsiteY637" fmla="*/ 5074281 h 6336071"/>
              <a:gd name="connsiteX638" fmla="*/ 702984 w 8086288"/>
              <a:gd name="connsiteY638" fmla="*/ 5083666 h 6336071"/>
              <a:gd name="connsiteX639" fmla="*/ 679950 w 8086288"/>
              <a:gd name="connsiteY639" fmla="*/ 5092482 h 6336071"/>
              <a:gd name="connsiteX640" fmla="*/ 658052 w 8086288"/>
              <a:gd name="connsiteY640" fmla="*/ 5101298 h 6336071"/>
              <a:gd name="connsiteX641" fmla="*/ 644687 w 8086288"/>
              <a:gd name="connsiteY641" fmla="*/ 5106701 h 6336071"/>
              <a:gd name="connsiteX642" fmla="*/ 631037 w 8086288"/>
              <a:gd name="connsiteY642" fmla="*/ 5111819 h 6336071"/>
              <a:gd name="connsiteX643" fmla="*/ 618239 w 8086288"/>
              <a:gd name="connsiteY643" fmla="*/ 5117223 h 6336071"/>
              <a:gd name="connsiteX644" fmla="*/ 606296 w 8086288"/>
              <a:gd name="connsiteY644" fmla="*/ 5121773 h 6336071"/>
              <a:gd name="connsiteX645" fmla="*/ 594920 w 8086288"/>
              <a:gd name="connsiteY645" fmla="*/ 5126323 h 6336071"/>
              <a:gd name="connsiteX646" fmla="*/ 583830 w 8086288"/>
              <a:gd name="connsiteY646" fmla="*/ 5130588 h 6336071"/>
              <a:gd name="connsiteX647" fmla="*/ 573592 w 8086288"/>
              <a:gd name="connsiteY647" fmla="*/ 5134570 h 6336071"/>
              <a:gd name="connsiteX648" fmla="*/ 564207 w 8086288"/>
              <a:gd name="connsiteY648" fmla="*/ 5138835 h 6336071"/>
              <a:gd name="connsiteX649" fmla="*/ 552832 w 8086288"/>
              <a:gd name="connsiteY649" fmla="*/ 5143385 h 6336071"/>
              <a:gd name="connsiteX650" fmla="*/ 541742 w 8086288"/>
              <a:gd name="connsiteY650" fmla="*/ 5147082 h 6336071"/>
              <a:gd name="connsiteX651" fmla="*/ 529798 w 8086288"/>
              <a:gd name="connsiteY651" fmla="*/ 5150495 h 6336071"/>
              <a:gd name="connsiteX652" fmla="*/ 517854 w 8086288"/>
              <a:gd name="connsiteY652" fmla="*/ 5153339 h 6336071"/>
              <a:gd name="connsiteX653" fmla="*/ 506194 w 8086288"/>
              <a:gd name="connsiteY653" fmla="*/ 5155329 h 6336071"/>
              <a:gd name="connsiteX654" fmla="*/ 493966 w 8086288"/>
              <a:gd name="connsiteY654" fmla="*/ 5157320 h 6336071"/>
              <a:gd name="connsiteX655" fmla="*/ 482022 w 8086288"/>
              <a:gd name="connsiteY655" fmla="*/ 5158458 h 6336071"/>
              <a:gd name="connsiteX656" fmla="*/ 469509 w 8086288"/>
              <a:gd name="connsiteY656" fmla="*/ 5159595 h 6336071"/>
              <a:gd name="connsiteX657" fmla="*/ 457565 w 8086288"/>
              <a:gd name="connsiteY657" fmla="*/ 5159595 h 6336071"/>
              <a:gd name="connsiteX658" fmla="*/ 445053 w 8086288"/>
              <a:gd name="connsiteY658" fmla="*/ 5159026 h 6336071"/>
              <a:gd name="connsiteX659" fmla="*/ 432540 w 8086288"/>
              <a:gd name="connsiteY659" fmla="*/ 5158458 h 6336071"/>
              <a:gd name="connsiteX660" fmla="*/ 420312 w 8086288"/>
              <a:gd name="connsiteY660" fmla="*/ 5157036 h 6336071"/>
              <a:gd name="connsiteX661" fmla="*/ 407230 w 8086288"/>
              <a:gd name="connsiteY661" fmla="*/ 5155329 h 6336071"/>
              <a:gd name="connsiteX662" fmla="*/ 395002 w 8086288"/>
              <a:gd name="connsiteY662" fmla="*/ 5152770 h 6336071"/>
              <a:gd name="connsiteX663" fmla="*/ 382489 w 8086288"/>
              <a:gd name="connsiteY663" fmla="*/ 5149926 h 6336071"/>
              <a:gd name="connsiteX664" fmla="*/ 370261 w 8086288"/>
              <a:gd name="connsiteY664" fmla="*/ 5146798 h 6336071"/>
              <a:gd name="connsiteX665" fmla="*/ 357180 w 8086288"/>
              <a:gd name="connsiteY665" fmla="*/ 5142817 h 6336071"/>
              <a:gd name="connsiteX666" fmla="*/ 344667 w 8086288"/>
              <a:gd name="connsiteY666" fmla="*/ 5138835 h 6336071"/>
              <a:gd name="connsiteX667" fmla="*/ 332439 w 8086288"/>
              <a:gd name="connsiteY667" fmla="*/ 5134001 h 6336071"/>
              <a:gd name="connsiteX668" fmla="*/ 320210 w 8086288"/>
              <a:gd name="connsiteY668" fmla="*/ 5128598 h 6336071"/>
              <a:gd name="connsiteX669" fmla="*/ 307698 w 8086288"/>
              <a:gd name="connsiteY669" fmla="*/ 5122910 h 6336071"/>
              <a:gd name="connsiteX670" fmla="*/ 295469 w 8086288"/>
              <a:gd name="connsiteY670" fmla="*/ 5116370 h 6336071"/>
              <a:gd name="connsiteX671" fmla="*/ 282957 w 8086288"/>
              <a:gd name="connsiteY671" fmla="*/ 5110113 h 6336071"/>
              <a:gd name="connsiteX672" fmla="*/ 271013 w 8086288"/>
              <a:gd name="connsiteY672" fmla="*/ 5102719 h 6336071"/>
              <a:gd name="connsiteX673" fmla="*/ 258785 w 8086288"/>
              <a:gd name="connsiteY673" fmla="*/ 5095041 h 6336071"/>
              <a:gd name="connsiteX674" fmla="*/ 247125 w 8086288"/>
              <a:gd name="connsiteY674" fmla="*/ 5087363 h 6336071"/>
              <a:gd name="connsiteX675" fmla="*/ 235181 w 8086288"/>
              <a:gd name="connsiteY675" fmla="*/ 5078831 h 6336071"/>
              <a:gd name="connsiteX676" fmla="*/ 223522 w 8086288"/>
              <a:gd name="connsiteY676" fmla="*/ 5069447 h 6336071"/>
              <a:gd name="connsiteX677" fmla="*/ 211862 w 8086288"/>
              <a:gd name="connsiteY677" fmla="*/ 5060063 h 6336071"/>
              <a:gd name="connsiteX678" fmla="*/ 200487 w 8086288"/>
              <a:gd name="connsiteY678" fmla="*/ 5050394 h 6336071"/>
              <a:gd name="connsiteX679" fmla="*/ 188828 w 8086288"/>
              <a:gd name="connsiteY679" fmla="*/ 5039872 h 6336071"/>
              <a:gd name="connsiteX680" fmla="*/ 178021 w 8086288"/>
              <a:gd name="connsiteY680" fmla="*/ 5029065 h 6336071"/>
              <a:gd name="connsiteX681" fmla="*/ 167784 w 8086288"/>
              <a:gd name="connsiteY681" fmla="*/ 5018828 h 6336071"/>
              <a:gd name="connsiteX682" fmla="*/ 157830 w 8086288"/>
              <a:gd name="connsiteY682" fmla="*/ 5008306 h 6336071"/>
              <a:gd name="connsiteX683" fmla="*/ 148161 w 8086288"/>
              <a:gd name="connsiteY683" fmla="*/ 4997499 h 6336071"/>
              <a:gd name="connsiteX684" fmla="*/ 139346 w 8086288"/>
              <a:gd name="connsiteY684" fmla="*/ 4986408 h 6336071"/>
              <a:gd name="connsiteX685" fmla="*/ 130245 w 8086288"/>
              <a:gd name="connsiteY685" fmla="*/ 4975033 h 6336071"/>
              <a:gd name="connsiteX686" fmla="*/ 121430 w 8086288"/>
              <a:gd name="connsiteY686" fmla="*/ 4962805 h 6336071"/>
              <a:gd name="connsiteX687" fmla="*/ 112614 w 8086288"/>
              <a:gd name="connsiteY687" fmla="*/ 4951145 h 6336071"/>
              <a:gd name="connsiteX688" fmla="*/ 104367 w 8086288"/>
              <a:gd name="connsiteY688" fmla="*/ 4938917 h 6336071"/>
              <a:gd name="connsiteX689" fmla="*/ 96404 w 8086288"/>
              <a:gd name="connsiteY689" fmla="*/ 4926404 h 6336071"/>
              <a:gd name="connsiteX690" fmla="*/ 89011 w 8086288"/>
              <a:gd name="connsiteY690" fmla="*/ 4913892 h 6336071"/>
              <a:gd name="connsiteX691" fmla="*/ 80764 w 8086288"/>
              <a:gd name="connsiteY691" fmla="*/ 4900526 h 6336071"/>
              <a:gd name="connsiteX692" fmla="*/ 73938 w 8086288"/>
              <a:gd name="connsiteY692" fmla="*/ 4887445 h 6336071"/>
              <a:gd name="connsiteX693" fmla="*/ 66829 w 8086288"/>
              <a:gd name="connsiteY693" fmla="*/ 4874648 h 6336071"/>
              <a:gd name="connsiteX694" fmla="*/ 60573 w 8086288"/>
              <a:gd name="connsiteY694" fmla="*/ 4860428 h 6336071"/>
              <a:gd name="connsiteX695" fmla="*/ 54032 w 8086288"/>
              <a:gd name="connsiteY695" fmla="*/ 4847063 h 6336071"/>
              <a:gd name="connsiteX696" fmla="*/ 48060 w 8086288"/>
              <a:gd name="connsiteY696" fmla="*/ 4833128 h 6336071"/>
              <a:gd name="connsiteX697" fmla="*/ 39244 w 8086288"/>
              <a:gd name="connsiteY697" fmla="*/ 4810662 h 6336071"/>
              <a:gd name="connsiteX698" fmla="*/ 30997 w 8086288"/>
              <a:gd name="connsiteY698" fmla="*/ 4787059 h 6336071"/>
              <a:gd name="connsiteX699" fmla="*/ 23604 w 8086288"/>
              <a:gd name="connsiteY699" fmla="*/ 4764308 h 6336071"/>
              <a:gd name="connsiteX700" fmla="*/ 17631 w 8086288"/>
              <a:gd name="connsiteY700" fmla="*/ 4741274 h 6336071"/>
              <a:gd name="connsiteX701" fmla="*/ 12513 w 8086288"/>
              <a:gd name="connsiteY701" fmla="*/ 4717955 h 6336071"/>
              <a:gd name="connsiteX702" fmla="*/ 8247 w 8086288"/>
              <a:gd name="connsiteY702" fmla="*/ 4694920 h 6336071"/>
              <a:gd name="connsiteX703" fmla="*/ 4550 w 8086288"/>
              <a:gd name="connsiteY703" fmla="*/ 4672454 h 6336071"/>
              <a:gd name="connsiteX704" fmla="*/ 2275 w 8086288"/>
              <a:gd name="connsiteY704" fmla="*/ 4649704 h 6336071"/>
              <a:gd name="connsiteX705" fmla="*/ 853 w 8086288"/>
              <a:gd name="connsiteY705" fmla="*/ 4627238 h 6336071"/>
              <a:gd name="connsiteX706" fmla="*/ 0 w 8086288"/>
              <a:gd name="connsiteY706" fmla="*/ 4605341 h 6336071"/>
              <a:gd name="connsiteX707" fmla="*/ 569 w 8086288"/>
              <a:gd name="connsiteY707" fmla="*/ 4583159 h 6336071"/>
              <a:gd name="connsiteX708" fmla="*/ 1706 w 8086288"/>
              <a:gd name="connsiteY708" fmla="*/ 4561546 h 6336071"/>
              <a:gd name="connsiteX709" fmla="*/ 3981 w 8086288"/>
              <a:gd name="connsiteY709" fmla="*/ 4540502 h 6336071"/>
              <a:gd name="connsiteX710" fmla="*/ 6541 w 8086288"/>
              <a:gd name="connsiteY710" fmla="*/ 4519743 h 6336071"/>
              <a:gd name="connsiteX711" fmla="*/ 10238 w 8086288"/>
              <a:gd name="connsiteY711" fmla="*/ 4499552 h 6336071"/>
              <a:gd name="connsiteX712" fmla="*/ 14788 w 8086288"/>
              <a:gd name="connsiteY712" fmla="*/ 4479076 h 6336071"/>
              <a:gd name="connsiteX713" fmla="*/ 20191 w 8086288"/>
              <a:gd name="connsiteY713" fmla="*/ 4459454 h 6336071"/>
              <a:gd name="connsiteX714" fmla="*/ 25878 w 8086288"/>
              <a:gd name="connsiteY714" fmla="*/ 4440685 h 6336071"/>
              <a:gd name="connsiteX715" fmla="*/ 33272 w 8086288"/>
              <a:gd name="connsiteY715" fmla="*/ 4421916 h 6336071"/>
              <a:gd name="connsiteX716" fmla="*/ 41235 w 8086288"/>
              <a:gd name="connsiteY716" fmla="*/ 4404285 h 6336071"/>
              <a:gd name="connsiteX717" fmla="*/ 49766 w 8086288"/>
              <a:gd name="connsiteY717" fmla="*/ 4387222 h 6336071"/>
              <a:gd name="connsiteX718" fmla="*/ 58866 w 8086288"/>
              <a:gd name="connsiteY718" fmla="*/ 4370728 h 6336071"/>
              <a:gd name="connsiteX719" fmla="*/ 69389 w 8086288"/>
              <a:gd name="connsiteY719" fmla="*/ 4355087 h 6336071"/>
              <a:gd name="connsiteX720" fmla="*/ 80195 w 8086288"/>
              <a:gd name="connsiteY720" fmla="*/ 4340299 h 6336071"/>
              <a:gd name="connsiteX721" fmla="*/ 92139 w 8086288"/>
              <a:gd name="connsiteY721" fmla="*/ 4325512 h 6336071"/>
              <a:gd name="connsiteX722" fmla="*/ 104651 w 8086288"/>
              <a:gd name="connsiteY722" fmla="*/ 4312430 h 6336071"/>
              <a:gd name="connsiteX723" fmla="*/ 117733 w 8086288"/>
              <a:gd name="connsiteY723" fmla="*/ 4299918 h 6336071"/>
              <a:gd name="connsiteX724" fmla="*/ 131667 w 8086288"/>
              <a:gd name="connsiteY724" fmla="*/ 4288258 h 6336071"/>
              <a:gd name="connsiteX725" fmla="*/ 146455 w 8086288"/>
              <a:gd name="connsiteY725" fmla="*/ 4277452 h 6336071"/>
              <a:gd name="connsiteX726" fmla="*/ 161527 w 8086288"/>
              <a:gd name="connsiteY726" fmla="*/ 4267498 h 6336071"/>
              <a:gd name="connsiteX727" fmla="*/ 177737 w 8086288"/>
              <a:gd name="connsiteY727" fmla="*/ 4258683 h 6336071"/>
              <a:gd name="connsiteX728" fmla="*/ 194231 w 8086288"/>
              <a:gd name="connsiteY728" fmla="*/ 4251289 h 6336071"/>
              <a:gd name="connsiteX729" fmla="*/ 202193 w 8086288"/>
              <a:gd name="connsiteY729" fmla="*/ 4248445 h 6336071"/>
              <a:gd name="connsiteX730" fmla="*/ 210725 w 8086288"/>
              <a:gd name="connsiteY730" fmla="*/ 4245601 h 6336071"/>
              <a:gd name="connsiteX731" fmla="*/ 220109 w 8086288"/>
              <a:gd name="connsiteY731" fmla="*/ 4243042 h 6336071"/>
              <a:gd name="connsiteX732" fmla="*/ 230063 w 8086288"/>
              <a:gd name="connsiteY732" fmla="*/ 4241051 h 6336071"/>
              <a:gd name="connsiteX733" fmla="*/ 241437 w 8086288"/>
              <a:gd name="connsiteY733" fmla="*/ 4238776 h 6336071"/>
              <a:gd name="connsiteX734" fmla="*/ 253097 w 8086288"/>
              <a:gd name="connsiteY734" fmla="*/ 4236786 h 6336071"/>
              <a:gd name="connsiteX735" fmla="*/ 265325 w 8086288"/>
              <a:gd name="connsiteY735" fmla="*/ 4235364 h 6336071"/>
              <a:gd name="connsiteX736" fmla="*/ 278407 w 8086288"/>
              <a:gd name="connsiteY736" fmla="*/ 4234226 h 6336071"/>
              <a:gd name="connsiteX737" fmla="*/ 306560 w 8086288"/>
              <a:gd name="connsiteY737" fmla="*/ 4231667 h 6336071"/>
              <a:gd name="connsiteX738" fmla="*/ 337273 w 8086288"/>
              <a:gd name="connsiteY738" fmla="*/ 4230529 h 6336071"/>
              <a:gd name="connsiteX739" fmla="*/ 370830 w 8086288"/>
              <a:gd name="connsiteY739" fmla="*/ 4229961 h 6336071"/>
              <a:gd name="connsiteX740" fmla="*/ 405808 w 8086288"/>
              <a:gd name="connsiteY740" fmla="*/ 4230245 h 6336071"/>
              <a:gd name="connsiteX741" fmla="*/ 443062 w 8086288"/>
              <a:gd name="connsiteY741" fmla="*/ 4231667 h 6336071"/>
              <a:gd name="connsiteX742" fmla="*/ 482022 w 8086288"/>
              <a:gd name="connsiteY742" fmla="*/ 4233658 h 6336071"/>
              <a:gd name="connsiteX743" fmla="*/ 522688 w 8086288"/>
              <a:gd name="connsiteY743" fmla="*/ 4236217 h 6336071"/>
              <a:gd name="connsiteX744" fmla="*/ 564492 w 8086288"/>
              <a:gd name="connsiteY744" fmla="*/ 4240483 h 6336071"/>
              <a:gd name="connsiteX745" fmla="*/ 608002 w 8086288"/>
              <a:gd name="connsiteY745" fmla="*/ 4244748 h 6336071"/>
              <a:gd name="connsiteX746" fmla="*/ 652081 w 8086288"/>
              <a:gd name="connsiteY746" fmla="*/ 4250151 h 6336071"/>
              <a:gd name="connsiteX747" fmla="*/ 697297 w 8086288"/>
              <a:gd name="connsiteY747" fmla="*/ 4256123 h 6336071"/>
              <a:gd name="connsiteX748" fmla="*/ 742797 w 8086288"/>
              <a:gd name="connsiteY748" fmla="*/ 4263517 h 6336071"/>
              <a:gd name="connsiteX749" fmla="*/ 755594 w 8086288"/>
              <a:gd name="connsiteY749" fmla="*/ 4264939 h 6336071"/>
              <a:gd name="connsiteX750" fmla="*/ 767823 w 8086288"/>
              <a:gd name="connsiteY750" fmla="*/ 4266361 h 6336071"/>
              <a:gd name="connsiteX751" fmla="*/ 780620 w 8086288"/>
              <a:gd name="connsiteY751" fmla="*/ 4267783 h 6336071"/>
              <a:gd name="connsiteX752" fmla="*/ 792848 w 8086288"/>
              <a:gd name="connsiteY752" fmla="*/ 4268636 h 6336071"/>
              <a:gd name="connsiteX753" fmla="*/ 804792 w 8086288"/>
              <a:gd name="connsiteY753" fmla="*/ 4269774 h 6336071"/>
              <a:gd name="connsiteX754" fmla="*/ 816736 w 8086288"/>
              <a:gd name="connsiteY754" fmla="*/ 4270342 h 6336071"/>
              <a:gd name="connsiteX755" fmla="*/ 828964 w 8086288"/>
              <a:gd name="connsiteY755" fmla="*/ 4270058 h 6336071"/>
              <a:gd name="connsiteX756" fmla="*/ 840624 w 8086288"/>
              <a:gd name="connsiteY756" fmla="*/ 4269773 h 6336071"/>
              <a:gd name="connsiteX757" fmla="*/ 852283 w 8086288"/>
              <a:gd name="connsiteY757" fmla="*/ 4269489 h 6336071"/>
              <a:gd name="connsiteX758" fmla="*/ 863659 w 8086288"/>
              <a:gd name="connsiteY758" fmla="*/ 4268920 h 6336071"/>
              <a:gd name="connsiteX759" fmla="*/ 875318 w 8086288"/>
              <a:gd name="connsiteY759" fmla="*/ 4267498 h 6336071"/>
              <a:gd name="connsiteX760" fmla="*/ 886409 w 8086288"/>
              <a:gd name="connsiteY760" fmla="*/ 4266077 h 6336071"/>
              <a:gd name="connsiteX761" fmla="*/ 897215 w 8086288"/>
              <a:gd name="connsiteY761" fmla="*/ 4264370 h 6336071"/>
              <a:gd name="connsiteX762" fmla="*/ 908306 w 8086288"/>
              <a:gd name="connsiteY762" fmla="*/ 4262380 h 6336071"/>
              <a:gd name="connsiteX763" fmla="*/ 919112 w 8086288"/>
              <a:gd name="connsiteY763" fmla="*/ 4260105 h 6336071"/>
              <a:gd name="connsiteX764" fmla="*/ 929634 w 8086288"/>
              <a:gd name="connsiteY764" fmla="*/ 4257545 h 6336071"/>
              <a:gd name="connsiteX765" fmla="*/ 940156 w 8086288"/>
              <a:gd name="connsiteY765" fmla="*/ 4254986 h 6336071"/>
              <a:gd name="connsiteX766" fmla="*/ 950394 w 8086288"/>
              <a:gd name="connsiteY766" fmla="*/ 4252142 h 6336071"/>
              <a:gd name="connsiteX767" fmla="*/ 960632 w 8086288"/>
              <a:gd name="connsiteY767" fmla="*/ 4248729 h 6336071"/>
              <a:gd name="connsiteX768" fmla="*/ 970300 w 8086288"/>
              <a:gd name="connsiteY768" fmla="*/ 4244748 h 6336071"/>
              <a:gd name="connsiteX769" fmla="*/ 980254 w 8086288"/>
              <a:gd name="connsiteY769" fmla="*/ 4241051 h 6336071"/>
              <a:gd name="connsiteX770" fmla="*/ 989354 w 8086288"/>
              <a:gd name="connsiteY770" fmla="*/ 4237070 h 6336071"/>
              <a:gd name="connsiteX771" fmla="*/ 999023 w 8086288"/>
              <a:gd name="connsiteY771" fmla="*/ 4231951 h 6336071"/>
              <a:gd name="connsiteX772" fmla="*/ 1008123 w 8086288"/>
              <a:gd name="connsiteY772" fmla="*/ 4227401 h 6336071"/>
              <a:gd name="connsiteX773" fmla="*/ 1017223 w 8086288"/>
              <a:gd name="connsiteY773" fmla="*/ 4222282 h 6336071"/>
              <a:gd name="connsiteX774" fmla="*/ 1026039 w 8086288"/>
              <a:gd name="connsiteY774" fmla="*/ 4216879 h 6336071"/>
              <a:gd name="connsiteX775" fmla="*/ 1034570 w 8086288"/>
              <a:gd name="connsiteY775" fmla="*/ 4211760 h 6336071"/>
              <a:gd name="connsiteX776" fmla="*/ 1042817 w 8086288"/>
              <a:gd name="connsiteY776" fmla="*/ 4205788 h 6336071"/>
              <a:gd name="connsiteX777" fmla="*/ 1050495 w 8086288"/>
              <a:gd name="connsiteY777" fmla="*/ 4199248 h 6336071"/>
              <a:gd name="connsiteX778" fmla="*/ 1058458 w 8086288"/>
              <a:gd name="connsiteY778" fmla="*/ 4192991 h 6336071"/>
              <a:gd name="connsiteX779" fmla="*/ 1066705 w 8086288"/>
              <a:gd name="connsiteY779" fmla="*/ 4186451 h 6336071"/>
              <a:gd name="connsiteX780" fmla="*/ 1073814 w 8086288"/>
              <a:gd name="connsiteY780" fmla="*/ 4179341 h 6336071"/>
              <a:gd name="connsiteX781" fmla="*/ 1080355 w 8086288"/>
              <a:gd name="connsiteY781" fmla="*/ 4173369 h 6336071"/>
              <a:gd name="connsiteX782" fmla="*/ 1086611 w 8086288"/>
              <a:gd name="connsiteY782" fmla="*/ 4166544 h 6336071"/>
              <a:gd name="connsiteX783" fmla="*/ 1092299 w 8086288"/>
              <a:gd name="connsiteY783" fmla="*/ 4159719 h 6336071"/>
              <a:gd name="connsiteX784" fmla="*/ 1098271 w 8086288"/>
              <a:gd name="connsiteY784" fmla="*/ 4152610 h 6336071"/>
              <a:gd name="connsiteX785" fmla="*/ 1103959 w 8086288"/>
              <a:gd name="connsiteY785" fmla="*/ 4145216 h 6336071"/>
              <a:gd name="connsiteX786" fmla="*/ 1109077 w 8086288"/>
              <a:gd name="connsiteY786" fmla="*/ 4137822 h 6336071"/>
              <a:gd name="connsiteX787" fmla="*/ 1114481 w 8086288"/>
              <a:gd name="connsiteY787" fmla="*/ 4130144 h 6336071"/>
              <a:gd name="connsiteX788" fmla="*/ 1119031 w 8086288"/>
              <a:gd name="connsiteY788" fmla="*/ 4122750 h 6336071"/>
              <a:gd name="connsiteX789" fmla="*/ 1123581 w 8086288"/>
              <a:gd name="connsiteY789" fmla="*/ 4114787 h 6336071"/>
              <a:gd name="connsiteX790" fmla="*/ 1128131 w 8086288"/>
              <a:gd name="connsiteY790" fmla="*/ 4106824 h 6336071"/>
              <a:gd name="connsiteX791" fmla="*/ 1132396 w 8086288"/>
              <a:gd name="connsiteY791" fmla="*/ 4098578 h 6336071"/>
              <a:gd name="connsiteX792" fmla="*/ 1136093 w 8086288"/>
              <a:gd name="connsiteY792" fmla="*/ 4090330 h 6336071"/>
              <a:gd name="connsiteX793" fmla="*/ 1139790 w 8086288"/>
              <a:gd name="connsiteY793" fmla="*/ 4081515 h 6336071"/>
              <a:gd name="connsiteX794" fmla="*/ 1143203 w 8086288"/>
              <a:gd name="connsiteY794" fmla="*/ 4072983 h 6336071"/>
              <a:gd name="connsiteX795" fmla="*/ 1146331 w 8086288"/>
              <a:gd name="connsiteY795" fmla="*/ 4064168 h 6336071"/>
              <a:gd name="connsiteX796" fmla="*/ 1149175 w 8086288"/>
              <a:gd name="connsiteY796" fmla="*/ 4055636 h 6336071"/>
              <a:gd name="connsiteX797" fmla="*/ 1152019 w 8086288"/>
              <a:gd name="connsiteY797" fmla="*/ 4046536 h 6336071"/>
              <a:gd name="connsiteX798" fmla="*/ 1154294 w 8086288"/>
              <a:gd name="connsiteY798" fmla="*/ 4037436 h 6336071"/>
              <a:gd name="connsiteX799" fmla="*/ 1156284 w 8086288"/>
              <a:gd name="connsiteY799" fmla="*/ 4028052 h 6336071"/>
              <a:gd name="connsiteX800" fmla="*/ 1158275 w 8086288"/>
              <a:gd name="connsiteY800" fmla="*/ 4018667 h 6336071"/>
              <a:gd name="connsiteX801" fmla="*/ 1161688 w 8086288"/>
              <a:gd name="connsiteY801" fmla="*/ 3999330 h 6336071"/>
              <a:gd name="connsiteX802" fmla="*/ 1163394 w 8086288"/>
              <a:gd name="connsiteY802" fmla="*/ 3979423 h 6336071"/>
              <a:gd name="connsiteX803" fmla="*/ 1164531 w 8086288"/>
              <a:gd name="connsiteY803" fmla="*/ 3959516 h 6336071"/>
              <a:gd name="connsiteX804" fmla="*/ 1164247 w 8086288"/>
              <a:gd name="connsiteY804" fmla="*/ 3938757 h 6336071"/>
              <a:gd name="connsiteX805" fmla="*/ 1163394 w 8086288"/>
              <a:gd name="connsiteY805" fmla="*/ 3917428 h 6336071"/>
              <a:gd name="connsiteX806" fmla="*/ 1161119 w 8086288"/>
              <a:gd name="connsiteY806" fmla="*/ 3896384 h 6336071"/>
              <a:gd name="connsiteX807" fmla="*/ 1156000 w 8086288"/>
              <a:gd name="connsiteY807" fmla="*/ 3854296 h 6336071"/>
              <a:gd name="connsiteX808" fmla="*/ 1150312 w 8086288"/>
              <a:gd name="connsiteY808" fmla="*/ 3811639 h 6336071"/>
              <a:gd name="connsiteX809" fmla="*/ 1144340 w 8086288"/>
              <a:gd name="connsiteY809" fmla="*/ 3768698 h 6336071"/>
              <a:gd name="connsiteX810" fmla="*/ 1138368 w 8086288"/>
              <a:gd name="connsiteY810" fmla="*/ 3726326 h 6336071"/>
              <a:gd name="connsiteX811" fmla="*/ 1131828 w 8086288"/>
              <a:gd name="connsiteY811" fmla="*/ 3683953 h 6336071"/>
              <a:gd name="connsiteX812" fmla="*/ 1125287 w 8086288"/>
              <a:gd name="connsiteY812" fmla="*/ 3641581 h 6336071"/>
              <a:gd name="connsiteX813" fmla="*/ 1117893 w 8086288"/>
              <a:gd name="connsiteY813" fmla="*/ 3598924 h 6336071"/>
              <a:gd name="connsiteX814" fmla="*/ 1110784 w 8086288"/>
              <a:gd name="connsiteY814" fmla="*/ 3556551 h 6336071"/>
              <a:gd name="connsiteX815" fmla="*/ 1103106 w 8086288"/>
              <a:gd name="connsiteY815" fmla="*/ 3514179 h 6336071"/>
              <a:gd name="connsiteX816" fmla="*/ 1094858 w 8086288"/>
              <a:gd name="connsiteY816" fmla="*/ 3471807 h 6336071"/>
              <a:gd name="connsiteX817" fmla="*/ 1087180 w 8086288"/>
              <a:gd name="connsiteY817" fmla="*/ 3430003 h 6336071"/>
              <a:gd name="connsiteX818" fmla="*/ 1078933 w 8086288"/>
              <a:gd name="connsiteY818" fmla="*/ 3387630 h 6336071"/>
              <a:gd name="connsiteX819" fmla="*/ 1069833 w 8086288"/>
              <a:gd name="connsiteY819" fmla="*/ 3345542 h 6336071"/>
              <a:gd name="connsiteX820" fmla="*/ 1061017 w 8086288"/>
              <a:gd name="connsiteY820" fmla="*/ 3303739 h 6336071"/>
              <a:gd name="connsiteX821" fmla="*/ 1052202 w 8086288"/>
              <a:gd name="connsiteY821" fmla="*/ 3261366 h 6336071"/>
              <a:gd name="connsiteX822" fmla="*/ 1042248 w 8086288"/>
              <a:gd name="connsiteY822" fmla="*/ 3220131 h 6336071"/>
              <a:gd name="connsiteX823" fmla="*/ 1093721 w 8086288"/>
              <a:gd name="connsiteY823" fmla="*/ 3231222 h 6336071"/>
              <a:gd name="connsiteX824" fmla="*/ 1144909 w 8086288"/>
              <a:gd name="connsiteY824" fmla="*/ 3242597 h 6336071"/>
              <a:gd name="connsiteX825" fmla="*/ 1196382 w 8086288"/>
              <a:gd name="connsiteY825" fmla="*/ 3253119 h 6336071"/>
              <a:gd name="connsiteX826" fmla="*/ 1247286 w 8086288"/>
              <a:gd name="connsiteY826" fmla="*/ 3263641 h 6336071"/>
              <a:gd name="connsiteX827" fmla="*/ 1298758 w 8086288"/>
              <a:gd name="connsiteY827" fmla="*/ 3273595 h 6336071"/>
              <a:gd name="connsiteX828" fmla="*/ 1350231 w 8086288"/>
              <a:gd name="connsiteY828" fmla="*/ 3282979 h 6336071"/>
              <a:gd name="connsiteX829" fmla="*/ 1401703 w 8086288"/>
              <a:gd name="connsiteY829" fmla="*/ 3291795 h 6336071"/>
              <a:gd name="connsiteX830" fmla="*/ 1453176 w 8086288"/>
              <a:gd name="connsiteY830" fmla="*/ 3300611 h 6336071"/>
              <a:gd name="connsiteX831" fmla="*/ 1504649 w 8086288"/>
              <a:gd name="connsiteY831" fmla="*/ 3308858 h 6336071"/>
              <a:gd name="connsiteX832" fmla="*/ 1555837 w 8086288"/>
              <a:gd name="connsiteY832" fmla="*/ 3316251 h 6336071"/>
              <a:gd name="connsiteX833" fmla="*/ 1607309 w 8086288"/>
              <a:gd name="connsiteY833" fmla="*/ 3323930 h 6336071"/>
              <a:gd name="connsiteX834" fmla="*/ 1659066 w 8086288"/>
              <a:gd name="connsiteY834" fmla="*/ 3330755 h 6336071"/>
              <a:gd name="connsiteX835" fmla="*/ 1710539 w 8086288"/>
              <a:gd name="connsiteY835" fmla="*/ 3337295 h 6336071"/>
              <a:gd name="connsiteX836" fmla="*/ 1761727 w 8086288"/>
              <a:gd name="connsiteY836" fmla="*/ 3343552 h 6336071"/>
              <a:gd name="connsiteX837" fmla="*/ 1813484 w 8086288"/>
              <a:gd name="connsiteY837" fmla="*/ 3349239 h 6336071"/>
              <a:gd name="connsiteX838" fmla="*/ 1864672 w 8086288"/>
              <a:gd name="connsiteY838" fmla="*/ 3354358 h 6336071"/>
              <a:gd name="connsiteX839" fmla="*/ 1877754 w 8086288"/>
              <a:gd name="connsiteY839" fmla="*/ 3355496 h 6336071"/>
              <a:gd name="connsiteX840" fmla="*/ 1890551 w 8086288"/>
              <a:gd name="connsiteY840" fmla="*/ 3356349 h 6336071"/>
              <a:gd name="connsiteX841" fmla="*/ 1903632 w 8086288"/>
              <a:gd name="connsiteY841" fmla="*/ 3356917 h 6336071"/>
              <a:gd name="connsiteX842" fmla="*/ 1915860 w 8086288"/>
              <a:gd name="connsiteY842" fmla="*/ 3357202 h 6336071"/>
              <a:gd name="connsiteX843" fmla="*/ 1928657 w 8086288"/>
              <a:gd name="connsiteY843" fmla="*/ 3357486 h 6336071"/>
              <a:gd name="connsiteX844" fmla="*/ 1941170 w 8086288"/>
              <a:gd name="connsiteY844" fmla="*/ 3356917 h 6336071"/>
              <a:gd name="connsiteX845" fmla="*/ 1952830 w 8086288"/>
              <a:gd name="connsiteY845" fmla="*/ 3356633 h 6336071"/>
              <a:gd name="connsiteX846" fmla="*/ 1965058 w 8086288"/>
              <a:gd name="connsiteY846" fmla="*/ 3355780 h 6336071"/>
              <a:gd name="connsiteX847" fmla="*/ 1976718 w 8086288"/>
              <a:gd name="connsiteY847" fmla="*/ 3354927 h 6336071"/>
              <a:gd name="connsiteX848" fmla="*/ 1988093 w 8086288"/>
              <a:gd name="connsiteY848" fmla="*/ 3353221 h 6336071"/>
              <a:gd name="connsiteX849" fmla="*/ 1999183 w 8086288"/>
              <a:gd name="connsiteY849" fmla="*/ 3351799 h 6336071"/>
              <a:gd name="connsiteX850" fmla="*/ 2010274 w 8086288"/>
              <a:gd name="connsiteY850" fmla="*/ 3349808 h 6336071"/>
              <a:gd name="connsiteX851" fmla="*/ 2021081 w 8086288"/>
              <a:gd name="connsiteY851" fmla="*/ 3346964 h 6336071"/>
              <a:gd name="connsiteX852" fmla="*/ 2031603 w 8086288"/>
              <a:gd name="connsiteY852" fmla="*/ 3344974 h 6336071"/>
              <a:gd name="connsiteX853" fmla="*/ 2041840 w 8086288"/>
              <a:gd name="connsiteY853" fmla="*/ 3342130 h 6336071"/>
              <a:gd name="connsiteX854" fmla="*/ 2052078 w 8086288"/>
              <a:gd name="connsiteY854" fmla="*/ 3338717 h 6336071"/>
              <a:gd name="connsiteX855" fmla="*/ 2061747 w 8086288"/>
              <a:gd name="connsiteY855" fmla="*/ 3335874 h 6336071"/>
              <a:gd name="connsiteX856" fmla="*/ 2071416 w 8086288"/>
              <a:gd name="connsiteY856" fmla="*/ 3332461 h 6336071"/>
              <a:gd name="connsiteX857" fmla="*/ 2080800 w 8086288"/>
              <a:gd name="connsiteY857" fmla="*/ 3328195 h 6336071"/>
              <a:gd name="connsiteX858" fmla="*/ 2089616 w 8086288"/>
              <a:gd name="connsiteY858" fmla="*/ 3324498 h 6336071"/>
              <a:gd name="connsiteX859" fmla="*/ 2098716 w 8086288"/>
              <a:gd name="connsiteY859" fmla="*/ 3319948 h 6336071"/>
              <a:gd name="connsiteX860" fmla="*/ 2107247 w 8086288"/>
              <a:gd name="connsiteY860" fmla="*/ 3315398 h 6336071"/>
              <a:gd name="connsiteX861" fmla="*/ 2114926 w 8086288"/>
              <a:gd name="connsiteY861" fmla="*/ 3310564 h 6336071"/>
              <a:gd name="connsiteX862" fmla="*/ 2123457 w 8086288"/>
              <a:gd name="connsiteY862" fmla="*/ 3305445 h 6336071"/>
              <a:gd name="connsiteX863" fmla="*/ 2130851 w 8086288"/>
              <a:gd name="connsiteY863" fmla="*/ 3299757 h 6336071"/>
              <a:gd name="connsiteX864" fmla="*/ 2138245 w 8086288"/>
              <a:gd name="connsiteY864" fmla="*/ 3294639 h 6336071"/>
              <a:gd name="connsiteX865" fmla="*/ 2145354 w 8086288"/>
              <a:gd name="connsiteY865" fmla="*/ 3288667 h 6336071"/>
              <a:gd name="connsiteX866" fmla="*/ 2151895 w 8086288"/>
              <a:gd name="connsiteY866" fmla="*/ 3282695 h 6336071"/>
              <a:gd name="connsiteX867" fmla="*/ 2158436 w 8086288"/>
              <a:gd name="connsiteY867" fmla="*/ 3276154 h 6336071"/>
              <a:gd name="connsiteX868" fmla="*/ 2164692 w 8086288"/>
              <a:gd name="connsiteY868" fmla="*/ 3269898 h 6336071"/>
              <a:gd name="connsiteX869" fmla="*/ 2170380 w 8086288"/>
              <a:gd name="connsiteY869" fmla="*/ 3262504 h 6336071"/>
              <a:gd name="connsiteX870" fmla="*/ 2176351 w 8086288"/>
              <a:gd name="connsiteY870" fmla="*/ 3255394 h 6336071"/>
              <a:gd name="connsiteX871" fmla="*/ 2184314 w 8086288"/>
              <a:gd name="connsiteY871" fmla="*/ 3244588 h 6336071"/>
              <a:gd name="connsiteX872" fmla="*/ 2190855 w 8086288"/>
              <a:gd name="connsiteY872" fmla="*/ 3232360 h 6336071"/>
              <a:gd name="connsiteX873" fmla="*/ 2197111 w 8086288"/>
              <a:gd name="connsiteY873" fmla="*/ 3220416 h 6336071"/>
              <a:gd name="connsiteX874" fmla="*/ 2201661 w 8086288"/>
              <a:gd name="connsiteY874" fmla="*/ 3207903 h 6336071"/>
              <a:gd name="connsiteX875" fmla="*/ 2205927 w 8086288"/>
              <a:gd name="connsiteY875" fmla="*/ 3195675 h 6336071"/>
              <a:gd name="connsiteX876" fmla="*/ 2209624 w 8086288"/>
              <a:gd name="connsiteY876" fmla="*/ 3182309 h 6336071"/>
              <a:gd name="connsiteX877" fmla="*/ 2211614 w 8086288"/>
              <a:gd name="connsiteY877" fmla="*/ 3168943 h 6336071"/>
              <a:gd name="connsiteX878" fmla="*/ 2213036 w 8086288"/>
              <a:gd name="connsiteY878" fmla="*/ 3155008 h 6336071"/>
              <a:gd name="connsiteX879" fmla="*/ 2213605 w 8086288"/>
              <a:gd name="connsiteY879" fmla="*/ 3141358 h 6336071"/>
              <a:gd name="connsiteX880" fmla="*/ 2213036 w 8086288"/>
              <a:gd name="connsiteY880" fmla="*/ 3127139 h 6336071"/>
              <a:gd name="connsiteX881" fmla="*/ 2212183 w 8086288"/>
              <a:gd name="connsiteY881" fmla="*/ 3113205 h 6336071"/>
              <a:gd name="connsiteX882" fmla="*/ 2209624 w 8086288"/>
              <a:gd name="connsiteY882" fmla="*/ 3098133 h 6336071"/>
              <a:gd name="connsiteX883" fmla="*/ 2206780 w 8086288"/>
              <a:gd name="connsiteY883" fmla="*/ 3083914 h 6336071"/>
              <a:gd name="connsiteX884" fmla="*/ 2203083 w 8086288"/>
              <a:gd name="connsiteY884" fmla="*/ 3068842 h 6336071"/>
              <a:gd name="connsiteX885" fmla="*/ 2197680 w 8086288"/>
              <a:gd name="connsiteY885" fmla="*/ 3053770 h 6336071"/>
              <a:gd name="connsiteX886" fmla="*/ 2191992 w 8086288"/>
              <a:gd name="connsiteY886" fmla="*/ 3038982 h 6336071"/>
              <a:gd name="connsiteX887" fmla="*/ 2180048 w 8086288"/>
              <a:gd name="connsiteY887" fmla="*/ 3010544 h 6336071"/>
              <a:gd name="connsiteX888" fmla="*/ 2168673 w 8086288"/>
              <a:gd name="connsiteY888" fmla="*/ 2982675 h 6336071"/>
              <a:gd name="connsiteX889" fmla="*/ 2157298 w 8086288"/>
              <a:gd name="connsiteY889" fmla="*/ 2955375 h 6336071"/>
              <a:gd name="connsiteX890" fmla="*/ 2146776 w 8086288"/>
              <a:gd name="connsiteY890" fmla="*/ 2928927 h 6336071"/>
              <a:gd name="connsiteX891" fmla="*/ 2137107 w 8086288"/>
              <a:gd name="connsiteY891" fmla="*/ 2903333 h 6336071"/>
              <a:gd name="connsiteX892" fmla="*/ 2126870 w 8086288"/>
              <a:gd name="connsiteY892" fmla="*/ 2878877 h 6336071"/>
              <a:gd name="connsiteX893" fmla="*/ 2117769 w 8086288"/>
              <a:gd name="connsiteY893" fmla="*/ 2855557 h 6336071"/>
              <a:gd name="connsiteX894" fmla="*/ 2109238 w 8086288"/>
              <a:gd name="connsiteY894" fmla="*/ 2833376 h 6336071"/>
              <a:gd name="connsiteX895" fmla="*/ 2103835 w 8086288"/>
              <a:gd name="connsiteY895" fmla="*/ 2819441 h 6336071"/>
              <a:gd name="connsiteX896" fmla="*/ 2099285 w 8086288"/>
              <a:gd name="connsiteY896" fmla="*/ 2806360 h 6336071"/>
              <a:gd name="connsiteX897" fmla="*/ 2094166 w 8086288"/>
              <a:gd name="connsiteY897" fmla="*/ 2793847 h 6336071"/>
              <a:gd name="connsiteX898" fmla="*/ 2089332 w 8086288"/>
              <a:gd name="connsiteY898" fmla="*/ 2782188 h 6336071"/>
              <a:gd name="connsiteX899" fmla="*/ 2085066 w 8086288"/>
              <a:gd name="connsiteY899" fmla="*/ 2771097 h 6336071"/>
              <a:gd name="connsiteX900" fmla="*/ 2080516 w 8086288"/>
              <a:gd name="connsiteY900" fmla="*/ 2760859 h 6336071"/>
              <a:gd name="connsiteX901" fmla="*/ 2076819 w 8086288"/>
              <a:gd name="connsiteY901" fmla="*/ 2750906 h 6336071"/>
              <a:gd name="connsiteX902" fmla="*/ 2073122 w 8086288"/>
              <a:gd name="connsiteY902" fmla="*/ 2742090 h 6336071"/>
              <a:gd name="connsiteX903" fmla="*/ 2066297 w 8086288"/>
              <a:gd name="connsiteY903" fmla="*/ 2724459 h 6336071"/>
              <a:gd name="connsiteX904" fmla="*/ 2060894 w 8086288"/>
              <a:gd name="connsiteY904" fmla="*/ 2707112 h 6336071"/>
              <a:gd name="connsiteX905" fmla="*/ 2057197 w 8086288"/>
              <a:gd name="connsiteY905" fmla="*/ 2689196 h 6336071"/>
              <a:gd name="connsiteX906" fmla="*/ 2054069 w 8086288"/>
              <a:gd name="connsiteY906" fmla="*/ 2671849 h 6336071"/>
              <a:gd name="connsiteX907" fmla="*/ 2052931 w 8086288"/>
              <a:gd name="connsiteY907" fmla="*/ 2653649 h 6336071"/>
              <a:gd name="connsiteX908" fmla="*/ 2052362 w 8086288"/>
              <a:gd name="connsiteY908" fmla="*/ 2635448 h 6336071"/>
              <a:gd name="connsiteX909" fmla="*/ 2052931 w 8086288"/>
              <a:gd name="connsiteY909" fmla="*/ 2616679 h 6336071"/>
              <a:gd name="connsiteX910" fmla="*/ 2054353 w 8086288"/>
              <a:gd name="connsiteY910" fmla="*/ 2598763 h 6336071"/>
              <a:gd name="connsiteX911" fmla="*/ 2057197 w 8086288"/>
              <a:gd name="connsiteY911" fmla="*/ 2580563 h 6336071"/>
              <a:gd name="connsiteX912" fmla="*/ 2061178 w 8086288"/>
              <a:gd name="connsiteY912" fmla="*/ 2561794 h 6336071"/>
              <a:gd name="connsiteX913" fmla="*/ 2066012 w 8086288"/>
              <a:gd name="connsiteY913" fmla="*/ 2543878 h 6336071"/>
              <a:gd name="connsiteX914" fmla="*/ 2071984 w 8086288"/>
              <a:gd name="connsiteY914" fmla="*/ 2524825 h 6336071"/>
              <a:gd name="connsiteX915" fmla="*/ 2078810 w 8086288"/>
              <a:gd name="connsiteY915" fmla="*/ 2507193 h 6336071"/>
              <a:gd name="connsiteX916" fmla="*/ 2086488 w 8086288"/>
              <a:gd name="connsiteY916" fmla="*/ 2489277 h 6336071"/>
              <a:gd name="connsiteX917" fmla="*/ 2095588 w 8086288"/>
              <a:gd name="connsiteY917" fmla="*/ 2471077 h 6336071"/>
              <a:gd name="connsiteX918" fmla="*/ 2105541 w 8086288"/>
              <a:gd name="connsiteY918" fmla="*/ 2453730 h 6336071"/>
              <a:gd name="connsiteX919" fmla="*/ 2116348 w 8086288"/>
              <a:gd name="connsiteY919" fmla="*/ 2436099 h 6336071"/>
              <a:gd name="connsiteX920" fmla="*/ 2128291 w 8086288"/>
              <a:gd name="connsiteY920" fmla="*/ 2419036 h 6336071"/>
              <a:gd name="connsiteX921" fmla="*/ 2140804 w 8086288"/>
              <a:gd name="connsiteY921" fmla="*/ 2402542 h 6336071"/>
              <a:gd name="connsiteX922" fmla="*/ 2154454 w 8086288"/>
              <a:gd name="connsiteY922" fmla="*/ 2386048 h 6336071"/>
              <a:gd name="connsiteX923" fmla="*/ 2168958 w 8086288"/>
              <a:gd name="connsiteY923" fmla="*/ 2369270 h 6336071"/>
              <a:gd name="connsiteX924" fmla="*/ 2184314 w 8086288"/>
              <a:gd name="connsiteY924" fmla="*/ 2353913 h 6336071"/>
              <a:gd name="connsiteX925" fmla="*/ 2200239 w 8086288"/>
              <a:gd name="connsiteY925" fmla="*/ 2338557 h 6336071"/>
              <a:gd name="connsiteX926" fmla="*/ 2216733 w 8086288"/>
              <a:gd name="connsiteY926" fmla="*/ 2323769 h 6336071"/>
              <a:gd name="connsiteX927" fmla="*/ 2234934 w 8086288"/>
              <a:gd name="connsiteY927" fmla="*/ 2309550 h 6336071"/>
              <a:gd name="connsiteX928" fmla="*/ 2253418 w 8086288"/>
              <a:gd name="connsiteY928" fmla="*/ 2295615 h 6336071"/>
              <a:gd name="connsiteX929" fmla="*/ 2272472 w 8086288"/>
              <a:gd name="connsiteY929" fmla="*/ 2282250 h 6336071"/>
              <a:gd name="connsiteX930" fmla="*/ 2292094 w 8086288"/>
              <a:gd name="connsiteY930" fmla="*/ 2269453 h 6336071"/>
              <a:gd name="connsiteX931" fmla="*/ 2313138 w 8086288"/>
              <a:gd name="connsiteY931" fmla="*/ 2257509 h 6336071"/>
              <a:gd name="connsiteX932" fmla="*/ 2334182 w 8086288"/>
              <a:gd name="connsiteY932" fmla="*/ 2246134 h 6336071"/>
              <a:gd name="connsiteX933" fmla="*/ 2356363 w 8086288"/>
              <a:gd name="connsiteY933" fmla="*/ 2235327 h 6336071"/>
              <a:gd name="connsiteX934" fmla="*/ 2379114 w 8086288"/>
              <a:gd name="connsiteY934" fmla="*/ 2225658 h 6336071"/>
              <a:gd name="connsiteX935" fmla="*/ 2396745 w 8086288"/>
              <a:gd name="connsiteY935" fmla="*/ 2218264 h 6336071"/>
              <a:gd name="connsiteX936" fmla="*/ 2414661 w 8086288"/>
              <a:gd name="connsiteY936" fmla="*/ 2211724 h 6336071"/>
              <a:gd name="connsiteX937" fmla="*/ 2433714 w 8086288"/>
              <a:gd name="connsiteY937" fmla="*/ 2205752 h 6336071"/>
              <a:gd name="connsiteX938" fmla="*/ 2451630 w 8086288"/>
              <a:gd name="connsiteY938" fmla="*/ 2200349 h 6336071"/>
              <a:gd name="connsiteX939" fmla="*/ 2470115 w 8086288"/>
              <a:gd name="connsiteY939" fmla="*/ 2195514 h 6336071"/>
              <a:gd name="connsiteX940" fmla="*/ 2488600 w 8086288"/>
              <a:gd name="connsiteY940" fmla="*/ 2191248 h 6336071"/>
              <a:gd name="connsiteX941" fmla="*/ 2507653 w 8086288"/>
              <a:gd name="connsiteY941" fmla="*/ 2187551 h 6336071"/>
              <a:gd name="connsiteX942" fmla="*/ 2525569 w 8086288"/>
              <a:gd name="connsiteY942" fmla="*/ 2184423 h 6336071"/>
              <a:gd name="connsiteX943" fmla="*/ 2544053 w 8086288"/>
              <a:gd name="connsiteY943" fmla="*/ 2181864 h 6336071"/>
              <a:gd name="connsiteX944" fmla="*/ 2562254 w 8086288"/>
              <a:gd name="connsiteY944" fmla="*/ 2180158 h 6336071"/>
              <a:gd name="connsiteX945" fmla="*/ 2580170 w 8086288"/>
              <a:gd name="connsiteY945" fmla="*/ 2178736 h 6336071"/>
              <a:gd name="connsiteX946" fmla="*/ 6156143 w 8086288"/>
              <a:gd name="connsiteY946" fmla="*/ 0 h 6336071"/>
              <a:gd name="connsiteX947" fmla="*/ 6175482 w 8086288"/>
              <a:gd name="connsiteY947" fmla="*/ 2 h 6336071"/>
              <a:gd name="connsiteX948" fmla="*/ 6195675 w 8086288"/>
              <a:gd name="connsiteY948" fmla="*/ 288 h 6336071"/>
              <a:gd name="connsiteX949" fmla="*/ 6216437 w 8086288"/>
              <a:gd name="connsiteY949" fmla="*/ 2281 h 6336071"/>
              <a:gd name="connsiteX950" fmla="*/ 6268768 w 8086288"/>
              <a:gd name="connsiteY950" fmla="*/ 7974 h 6336071"/>
              <a:gd name="connsiteX951" fmla="*/ 6321953 w 8086288"/>
              <a:gd name="connsiteY951" fmla="*/ 13383 h 6336071"/>
              <a:gd name="connsiteX952" fmla="*/ 6374284 w 8086288"/>
              <a:gd name="connsiteY952" fmla="*/ 20214 h 6336071"/>
              <a:gd name="connsiteX953" fmla="*/ 6427184 w 8086288"/>
              <a:gd name="connsiteY953" fmla="*/ 27045 h 6336071"/>
              <a:gd name="connsiteX954" fmla="*/ 6479516 w 8086288"/>
              <a:gd name="connsiteY954" fmla="*/ 33875 h 6336071"/>
              <a:gd name="connsiteX955" fmla="*/ 6531847 w 8086288"/>
              <a:gd name="connsiteY955" fmla="*/ 41844 h 6336071"/>
              <a:gd name="connsiteX956" fmla="*/ 6584179 w 8086288"/>
              <a:gd name="connsiteY956" fmla="*/ 49812 h 6336071"/>
              <a:gd name="connsiteX957" fmla="*/ 6636226 w 8086288"/>
              <a:gd name="connsiteY957" fmla="*/ 58065 h 6336071"/>
              <a:gd name="connsiteX958" fmla="*/ 6688842 w 8086288"/>
              <a:gd name="connsiteY958" fmla="*/ 66886 h 6336071"/>
              <a:gd name="connsiteX959" fmla="*/ 6741173 w 8086288"/>
              <a:gd name="connsiteY959" fmla="*/ 75992 h 6336071"/>
              <a:gd name="connsiteX960" fmla="*/ 6792936 w 8086288"/>
              <a:gd name="connsiteY960" fmla="*/ 85667 h 6336071"/>
              <a:gd name="connsiteX961" fmla="*/ 6844984 w 8086288"/>
              <a:gd name="connsiteY961" fmla="*/ 96195 h 6336071"/>
              <a:gd name="connsiteX962" fmla="*/ 6896462 w 8086288"/>
              <a:gd name="connsiteY962" fmla="*/ 106154 h 6336071"/>
              <a:gd name="connsiteX963" fmla="*/ 6947941 w 8086288"/>
              <a:gd name="connsiteY963" fmla="*/ 117820 h 6336071"/>
              <a:gd name="connsiteX964" fmla="*/ 6999704 w 8086288"/>
              <a:gd name="connsiteY964" fmla="*/ 128632 h 6336071"/>
              <a:gd name="connsiteX965" fmla="*/ 7050898 w 8086288"/>
              <a:gd name="connsiteY965" fmla="*/ 140582 h 6336071"/>
              <a:gd name="connsiteX966" fmla="*/ 7038389 w 8086288"/>
              <a:gd name="connsiteY966" fmla="*/ 192912 h 6336071"/>
              <a:gd name="connsiteX967" fmla="*/ 7027018 w 8086288"/>
              <a:gd name="connsiteY967" fmla="*/ 245810 h 6336071"/>
              <a:gd name="connsiteX968" fmla="*/ 7015647 w 8086288"/>
              <a:gd name="connsiteY968" fmla="*/ 298709 h 6336071"/>
              <a:gd name="connsiteX969" fmla="*/ 7004844 w 8086288"/>
              <a:gd name="connsiteY969" fmla="*/ 351038 h 6336071"/>
              <a:gd name="connsiteX970" fmla="*/ 6994611 w 8086288"/>
              <a:gd name="connsiteY970" fmla="*/ 403937 h 6336071"/>
              <a:gd name="connsiteX971" fmla="*/ 6984377 w 8086288"/>
              <a:gd name="connsiteY971" fmla="*/ 457404 h 6336071"/>
              <a:gd name="connsiteX972" fmla="*/ 6974997 w 8086288"/>
              <a:gd name="connsiteY972" fmla="*/ 510587 h 6336071"/>
              <a:gd name="connsiteX973" fmla="*/ 6965901 w 8086288"/>
              <a:gd name="connsiteY973" fmla="*/ 563486 h 6336071"/>
              <a:gd name="connsiteX974" fmla="*/ 6957374 w 8086288"/>
              <a:gd name="connsiteY974" fmla="*/ 616385 h 6336071"/>
              <a:gd name="connsiteX975" fmla="*/ 6949131 w 8086288"/>
              <a:gd name="connsiteY975" fmla="*/ 669568 h 6336071"/>
              <a:gd name="connsiteX976" fmla="*/ 6941742 w 8086288"/>
              <a:gd name="connsiteY976" fmla="*/ 723036 h 6336071"/>
              <a:gd name="connsiteX977" fmla="*/ 6934068 w 8086288"/>
              <a:gd name="connsiteY977" fmla="*/ 776788 h 6336071"/>
              <a:gd name="connsiteX978" fmla="*/ 6927247 w 8086288"/>
              <a:gd name="connsiteY978" fmla="*/ 829687 h 6336071"/>
              <a:gd name="connsiteX979" fmla="*/ 6920995 w 8086288"/>
              <a:gd name="connsiteY979" fmla="*/ 882586 h 6336071"/>
              <a:gd name="connsiteX980" fmla="*/ 6915028 w 8086288"/>
              <a:gd name="connsiteY980" fmla="*/ 936338 h 6336071"/>
              <a:gd name="connsiteX981" fmla="*/ 6909060 w 8086288"/>
              <a:gd name="connsiteY981" fmla="*/ 989521 h 6336071"/>
              <a:gd name="connsiteX982" fmla="*/ 6907925 w 8086288"/>
              <a:gd name="connsiteY982" fmla="*/ 1012842 h 6336071"/>
              <a:gd name="connsiteX983" fmla="*/ 6906505 w 8086288"/>
              <a:gd name="connsiteY983" fmla="*/ 1035879 h 6336071"/>
              <a:gd name="connsiteX984" fmla="*/ 6906223 w 8086288"/>
              <a:gd name="connsiteY984" fmla="*/ 1058347 h 6336071"/>
              <a:gd name="connsiteX985" fmla="*/ 6907363 w 8086288"/>
              <a:gd name="connsiteY985" fmla="*/ 1079393 h 6336071"/>
              <a:gd name="connsiteX986" fmla="*/ 6909071 w 8086288"/>
              <a:gd name="connsiteY986" fmla="*/ 1101008 h 6336071"/>
              <a:gd name="connsiteX987" fmla="*/ 6911917 w 8086288"/>
              <a:gd name="connsiteY987" fmla="*/ 1120917 h 6336071"/>
              <a:gd name="connsiteX988" fmla="*/ 6915048 w 8086288"/>
              <a:gd name="connsiteY988" fmla="*/ 1141110 h 6336071"/>
              <a:gd name="connsiteX989" fmla="*/ 6919600 w 8086288"/>
              <a:gd name="connsiteY989" fmla="*/ 1159881 h 6336071"/>
              <a:gd name="connsiteX990" fmla="*/ 6921876 w 8086288"/>
              <a:gd name="connsiteY990" fmla="*/ 1168983 h 6336071"/>
              <a:gd name="connsiteX991" fmla="*/ 6925005 w 8086288"/>
              <a:gd name="connsiteY991" fmla="*/ 1177799 h 6336071"/>
              <a:gd name="connsiteX992" fmla="*/ 6928135 w 8086288"/>
              <a:gd name="connsiteY992" fmla="*/ 1187185 h 6336071"/>
              <a:gd name="connsiteX993" fmla="*/ 6930980 w 8086288"/>
              <a:gd name="connsiteY993" fmla="*/ 1195149 h 6336071"/>
              <a:gd name="connsiteX994" fmla="*/ 6934962 w 8086288"/>
              <a:gd name="connsiteY994" fmla="*/ 1203681 h 6336071"/>
              <a:gd name="connsiteX995" fmla="*/ 6938375 w 8086288"/>
              <a:gd name="connsiteY995" fmla="*/ 1211645 h 6336071"/>
              <a:gd name="connsiteX996" fmla="*/ 6942074 w 8086288"/>
              <a:gd name="connsiteY996" fmla="*/ 1219893 h 6336071"/>
              <a:gd name="connsiteX997" fmla="*/ 6946056 w 8086288"/>
              <a:gd name="connsiteY997" fmla="*/ 1227857 h 6336071"/>
              <a:gd name="connsiteX998" fmla="*/ 6950323 w 8086288"/>
              <a:gd name="connsiteY998" fmla="*/ 1234967 h 6336071"/>
              <a:gd name="connsiteX999" fmla="*/ 6954874 w 8086288"/>
              <a:gd name="connsiteY999" fmla="*/ 1242362 h 6336071"/>
              <a:gd name="connsiteX1000" fmla="*/ 6959425 w 8086288"/>
              <a:gd name="connsiteY1000" fmla="*/ 1249189 h 6336071"/>
              <a:gd name="connsiteX1001" fmla="*/ 6964261 w 8086288"/>
              <a:gd name="connsiteY1001" fmla="*/ 1256299 h 6336071"/>
              <a:gd name="connsiteX1002" fmla="*/ 6969381 w 8086288"/>
              <a:gd name="connsiteY1002" fmla="*/ 1263125 h 6336071"/>
              <a:gd name="connsiteX1003" fmla="*/ 6974785 w 8086288"/>
              <a:gd name="connsiteY1003" fmla="*/ 1269099 h 6336071"/>
              <a:gd name="connsiteX1004" fmla="*/ 6979905 w 8086288"/>
              <a:gd name="connsiteY1004" fmla="*/ 1275356 h 6336071"/>
              <a:gd name="connsiteX1005" fmla="*/ 6985594 w 8086288"/>
              <a:gd name="connsiteY1005" fmla="*/ 1281613 h 6336071"/>
              <a:gd name="connsiteX1006" fmla="*/ 6991567 w 8086288"/>
              <a:gd name="connsiteY1006" fmla="*/ 1287018 h 6336071"/>
              <a:gd name="connsiteX1007" fmla="*/ 6997255 w 8086288"/>
              <a:gd name="connsiteY1007" fmla="*/ 1292706 h 6336071"/>
              <a:gd name="connsiteX1008" fmla="*/ 7003513 w 8086288"/>
              <a:gd name="connsiteY1008" fmla="*/ 1297257 h 6336071"/>
              <a:gd name="connsiteX1009" fmla="*/ 7010055 w 8086288"/>
              <a:gd name="connsiteY1009" fmla="*/ 1302093 h 6336071"/>
              <a:gd name="connsiteX1010" fmla="*/ 7015743 w 8086288"/>
              <a:gd name="connsiteY1010" fmla="*/ 1306644 h 6336071"/>
              <a:gd name="connsiteX1011" fmla="*/ 7022854 w 8086288"/>
              <a:gd name="connsiteY1011" fmla="*/ 1310342 h 6336071"/>
              <a:gd name="connsiteX1012" fmla="*/ 7029111 w 8086288"/>
              <a:gd name="connsiteY1012" fmla="*/ 1314324 h 6336071"/>
              <a:gd name="connsiteX1013" fmla="*/ 7035937 w 8086288"/>
              <a:gd name="connsiteY1013" fmla="*/ 1318307 h 6336071"/>
              <a:gd name="connsiteX1014" fmla="*/ 7042763 w 8086288"/>
              <a:gd name="connsiteY1014" fmla="*/ 1321151 h 6336071"/>
              <a:gd name="connsiteX1015" fmla="*/ 7049305 w 8086288"/>
              <a:gd name="connsiteY1015" fmla="*/ 1324281 h 6336071"/>
              <a:gd name="connsiteX1016" fmla="*/ 7056415 w 8086288"/>
              <a:gd name="connsiteY1016" fmla="*/ 1326841 h 6336071"/>
              <a:gd name="connsiteX1017" fmla="*/ 7064094 w 8086288"/>
              <a:gd name="connsiteY1017" fmla="*/ 1329401 h 6336071"/>
              <a:gd name="connsiteX1018" fmla="*/ 7070920 w 8086288"/>
              <a:gd name="connsiteY1018" fmla="*/ 1331677 h 6336071"/>
              <a:gd name="connsiteX1019" fmla="*/ 7078884 w 8086288"/>
              <a:gd name="connsiteY1019" fmla="*/ 1333384 h 6336071"/>
              <a:gd name="connsiteX1020" fmla="*/ 7086563 w 8086288"/>
              <a:gd name="connsiteY1020" fmla="*/ 1334807 h 6336071"/>
              <a:gd name="connsiteX1021" fmla="*/ 7093958 w 8086288"/>
              <a:gd name="connsiteY1021" fmla="*/ 1336514 h 6336071"/>
              <a:gd name="connsiteX1022" fmla="*/ 7101352 w 8086288"/>
              <a:gd name="connsiteY1022" fmla="*/ 1337084 h 6336071"/>
              <a:gd name="connsiteX1023" fmla="*/ 7109031 w 8086288"/>
              <a:gd name="connsiteY1023" fmla="*/ 1337938 h 6336071"/>
              <a:gd name="connsiteX1024" fmla="*/ 7116710 w 8086288"/>
              <a:gd name="connsiteY1024" fmla="*/ 1338223 h 6336071"/>
              <a:gd name="connsiteX1025" fmla="*/ 7125242 w 8086288"/>
              <a:gd name="connsiteY1025" fmla="*/ 1338224 h 6336071"/>
              <a:gd name="connsiteX1026" fmla="*/ 7133206 w 8086288"/>
              <a:gd name="connsiteY1026" fmla="*/ 1337656 h 6336071"/>
              <a:gd name="connsiteX1027" fmla="*/ 7140885 w 8086288"/>
              <a:gd name="connsiteY1027" fmla="*/ 1337372 h 6336071"/>
              <a:gd name="connsiteX1028" fmla="*/ 7149417 w 8086288"/>
              <a:gd name="connsiteY1028" fmla="*/ 1336804 h 6336071"/>
              <a:gd name="connsiteX1029" fmla="*/ 7157665 w 8086288"/>
              <a:gd name="connsiteY1029" fmla="*/ 1335951 h 6336071"/>
              <a:gd name="connsiteX1030" fmla="*/ 7165912 w 8086288"/>
              <a:gd name="connsiteY1030" fmla="*/ 1334530 h 6336071"/>
              <a:gd name="connsiteX1031" fmla="*/ 7174160 w 8086288"/>
              <a:gd name="connsiteY1031" fmla="*/ 1333109 h 6336071"/>
              <a:gd name="connsiteX1032" fmla="*/ 7182407 w 8086288"/>
              <a:gd name="connsiteY1032" fmla="*/ 1330550 h 6336071"/>
              <a:gd name="connsiteX1033" fmla="*/ 7190939 w 8086288"/>
              <a:gd name="connsiteY1033" fmla="*/ 1328276 h 6336071"/>
              <a:gd name="connsiteX1034" fmla="*/ 7199756 w 8086288"/>
              <a:gd name="connsiteY1034" fmla="*/ 1325717 h 6336071"/>
              <a:gd name="connsiteX1035" fmla="*/ 7208003 w 8086288"/>
              <a:gd name="connsiteY1035" fmla="*/ 1323158 h 6336071"/>
              <a:gd name="connsiteX1036" fmla="*/ 7216535 w 8086288"/>
              <a:gd name="connsiteY1036" fmla="*/ 1320315 h 6336071"/>
              <a:gd name="connsiteX1037" fmla="*/ 7225351 w 8086288"/>
              <a:gd name="connsiteY1037" fmla="*/ 1316618 h 6336071"/>
              <a:gd name="connsiteX1038" fmla="*/ 7253506 w 8086288"/>
              <a:gd name="connsiteY1038" fmla="*/ 1304960 h 6336071"/>
              <a:gd name="connsiteX1039" fmla="*/ 7281093 w 8086288"/>
              <a:gd name="connsiteY1039" fmla="*/ 1293302 h 6336071"/>
              <a:gd name="connsiteX1040" fmla="*/ 7307826 w 8086288"/>
              <a:gd name="connsiteY1040" fmla="*/ 1282498 h 6336071"/>
              <a:gd name="connsiteX1041" fmla="*/ 7334275 w 8086288"/>
              <a:gd name="connsiteY1041" fmla="*/ 1271977 h 6336071"/>
              <a:gd name="connsiteX1042" fmla="*/ 7359586 w 8086288"/>
              <a:gd name="connsiteY1042" fmla="*/ 1262025 h 6336071"/>
              <a:gd name="connsiteX1043" fmla="*/ 7384044 w 8086288"/>
              <a:gd name="connsiteY1043" fmla="*/ 1252358 h 6336071"/>
              <a:gd name="connsiteX1044" fmla="*/ 7407364 w 8086288"/>
              <a:gd name="connsiteY1044" fmla="*/ 1243259 h 6336071"/>
              <a:gd name="connsiteX1045" fmla="*/ 7428694 w 8086288"/>
              <a:gd name="connsiteY1045" fmla="*/ 1234444 h 6336071"/>
              <a:gd name="connsiteX1046" fmla="*/ 7443198 w 8086288"/>
              <a:gd name="connsiteY1046" fmla="*/ 1229042 h 6336071"/>
              <a:gd name="connsiteX1047" fmla="*/ 7455996 w 8086288"/>
              <a:gd name="connsiteY1047" fmla="*/ 1223640 h 6336071"/>
              <a:gd name="connsiteX1048" fmla="*/ 7468509 w 8086288"/>
              <a:gd name="connsiteY1048" fmla="*/ 1219090 h 6336071"/>
              <a:gd name="connsiteX1049" fmla="*/ 7481023 w 8086288"/>
              <a:gd name="connsiteY1049" fmla="*/ 1213972 h 6336071"/>
              <a:gd name="connsiteX1050" fmla="*/ 7492114 w 8086288"/>
              <a:gd name="connsiteY1050" fmla="*/ 1209707 h 6336071"/>
              <a:gd name="connsiteX1051" fmla="*/ 7503206 w 8086288"/>
              <a:gd name="connsiteY1051" fmla="*/ 1205442 h 6336071"/>
              <a:gd name="connsiteX1052" fmla="*/ 7512591 w 8086288"/>
              <a:gd name="connsiteY1052" fmla="*/ 1201177 h 6336071"/>
              <a:gd name="connsiteX1053" fmla="*/ 7522544 w 8086288"/>
              <a:gd name="connsiteY1053" fmla="*/ 1197481 h 6336071"/>
              <a:gd name="connsiteX1054" fmla="*/ 7533920 w 8086288"/>
              <a:gd name="connsiteY1054" fmla="*/ 1192931 h 6336071"/>
              <a:gd name="connsiteX1055" fmla="*/ 7545012 w 8086288"/>
              <a:gd name="connsiteY1055" fmla="*/ 1189235 h 6336071"/>
              <a:gd name="connsiteX1056" fmla="*/ 7556672 w 8086288"/>
              <a:gd name="connsiteY1056" fmla="*/ 1185539 h 6336071"/>
              <a:gd name="connsiteX1057" fmla="*/ 7568617 w 8086288"/>
              <a:gd name="connsiteY1057" fmla="*/ 1182696 h 6336071"/>
              <a:gd name="connsiteX1058" fmla="*/ 7580562 w 8086288"/>
              <a:gd name="connsiteY1058" fmla="*/ 1180991 h 6336071"/>
              <a:gd name="connsiteX1059" fmla="*/ 7592506 w 8086288"/>
              <a:gd name="connsiteY1059" fmla="*/ 1178716 h 6336071"/>
              <a:gd name="connsiteX1060" fmla="*/ 7604736 w 8086288"/>
              <a:gd name="connsiteY1060" fmla="*/ 1177864 h 6336071"/>
              <a:gd name="connsiteX1061" fmla="*/ 7617250 w 8086288"/>
              <a:gd name="connsiteY1061" fmla="*/ 1176728 h 6336071"/>
              <a:gd name="connsiteX1062" fmla="*/ 7629195 w 8086288"/>
              <a:gd name="connsiteY1062" fmla="*/ 1176729 h 6336071"/>
              <a:gd name="connsiteX1063" fmla="*/ 7641424 w 8086288"/>
              <a:gd name="connsiteY1063" fmla="*/ 1177015 h 6336071"/>
              <a:gd name="connsiteX1064" fmla="*/ 7653938 w 8086288"/>
              <a:gd name="connsiteY1064" fmla="*/ 1177585 h 6336071"/>
              <a:gd name="connsiteX1065" fmla="*/ 7666168 w 8086288"/>
              <a:gd name="connsiteY1065" fmla="*/ 1179008 h 6336071"/>
              <a:gd name="connsiteX1066" fmla="*/ 7678966 w 8086288"/>
              <a:gd name="connsiteY1066" fmla="*/ 1180431 h 6336071"/>
              <a:gd name="connsiteX1067" fmla="*/ 7691196 w 8086288"/>
              <a:gd name="connsiteY1067" fmla="*/ 1182992 h 6336071"/>
              <a:gd name="connsiteX1068" fmla="*/ 7703710 w 8086288"/>
              <a:gd name="connsiteY1068" fmla="*/ 1185837 h 6336071"/>
              <a:gd name="connsiteX1069" fmla="*/ 7716509 w 8086288"/>
              <a:gd name="connsiteY1069" fmla="*/ 1189536 h 6336071"/>
              <a:gd name="connsiteX1070" fmla="*/ 7729023 w 8086288"/>
              <a:gd name="connsiteY1070" fmla="*/ 1192950 h 6336071"/>
              <a:gd name="connsiteX1071" fmla="*/ 7741537 w 8086288"/>
              <a:gd name="connsiteY1071" fmla="*/ 1196933 h 6336071"/>
              <a:gd name="connsiteX1072" fmla="*/ 7754051 w 8086288"/>
              <a:gd name="connsiteY1072" fmla="*/ 1202053 h 6336071"/>
              <a:gd name="connsiteX1073" fmla="*/ 7766281 w 8086288"/>
              <a:gd name="connsiteY1073" fmla="*/ 1207458 h 6336071"/>
              <a:gd name="connsiteX1074" fmla="*/ 7778796 w 8086288"/>
              <a:gd name="connsiteY1074" fmla="*/ 1213148 h 6336071"/>
              <a:gd name="connsiteX1075" fmla="*/ 7790742 w 8086288"/>
              <a:gd name="connsiteY1075" fmla="*/ 1219406 h 6336071"/>
              <a:gd name="connsiteX1076" fmla="*/ 7803540 w 8086288"/>
              <a:gd name="connsiteY1076" fmla="*/ 1225948 h 6336071"/>
              <a:gd name="connsiteX1077" fmla="*/ 7815486 w 8086288"/>
              <a:gd name="connsiteY1077" fmla="*/ 1233344 h 6336071"/>
              <a:gd name="connsiteX1078" fmla="*/ 7827432 w 8086288"/>
              <a:gd name="connsiteY1078" fmla="*/ 1240739 h 6336071"/>
              <a:gd name="connsiteX1079" fmla="*/ 7839662 w 8086288"/>
              <a:gd name="connsiteY1079" fmla="*/ 1248988 h 6336071"/>
              <a:gd name="connsiteX1080" fmla="*/ 7851608 w 8086288"/>
              <a:gd name="connsiteY1080" fmla="*/ 1257522 h 6336071"/>
              <a:gd name="connsiteX1081" fmla="*/ 7863270 w 8086288"/>
              <a:gd name="connsiteY1081" fmla="*/ 1266908 h 6336071"/>
              <a:gd name="connsiteX1082" fmla="*/ 7874647 w 8086288"/>
              <a:gd name="connsiteY1082" fmla="*/ 1276010 h 6336071"/>
              <a:gd name="connsiteX1083" fmla="*/ 7886308 w 8086288"/>
              <a:gd name="connsiteY1083" fmla="*/ 1285966 h 6336071"/>
              <a:gd name="connsiteX1084" fmla="*/ 7897401 w 8086288"/>
              <a:gd name="connsiteY1084" fmla="*/ 1296490 h 6336071"/>
              <a:gd name="connsiteX1085" fmla="*/ 7908778 w 8086288"/>
              <a:gd name="connsiteY1085" fmla="*/ 1307298 h 6336071"/>
              <a:gd name="connsiteX1086" fmla="*/ 7918449 w 8086288"/>
              <a:gd name="connsiteY1086" fmla="*/ 1316969 h 6336071"/>
              <a:gd name="connsiteX1087" fmla="*/ 7928120 w 8086288"/>
              <a:gd name="connsiteY1087" fmla="*/ 1327778 h 6336071"/>
              <a:gd name="connsiteX1088" fmla="*/ 7938075 w 8086288"/>
              <a:gd name="connsiteY1088" fmla="*/ 1338302 h 6336071"/>
              <a:gd name="connsiteX1089" fmla="*/ 7947462 w 8086288"/>
              <a:gd name="connsiteY1089" fmla="*/ 1349963 h 6336071"/>
              <a:gd name="connsiteX1090" fmla="*/ 7956564 w 8086288"/>
              <a:gd name="connsiteY1090" fmla="*/ 1361340 h 6336071"/>
              <a:gd name="connsiteX1091" fmla="*/ 7965097 w 8086288"/>
              <a:gd name="connsiteY1091" fmla="*/ 1373286 h 6336071"/>
              <a:gd name="connsiteX1092" fmla="*/ 7973631 w 8086288"/>
              <a:gd name="connsiteY1092" fmla="*/ 1384663 h 6336071"/>
              <a:gd name="connsiteX1093" fmla="*/ 7982164 w 8086288"/>
              <a:gd name="connsiteY1093" fmla="*/ 1397178 h 6336071"/>
              <a:gd name="connsiteX1094" fmla="*/ 7990128 w 8086288"/>
              <a:gd name="connsiteY1094" fmla="*/ 1409692 h 6336071"/>
              <a:gd name="connsiteX1095" fmla="*/ 7997809 w 8086288"/>
              <a:gd name="connsiteY1095" fmla="*/ 1422491 h 6336071"/>
              <a:gd name="connsiteX1096" fmla="*/ 8005489 w 8086288"/>
              <a:gd name="connsiteY1096" fmla="*/ 1435290 h 6336071"/>
              <a:gd name="connsiteX1097" fmla="*/ 8012600 w 8086288"/>
              <a:gd name="connsiteY1097" fmla="*/ 1448658 h 6336071"/>
              <a:gd name="connsiteX1098" fmla="*/ 8019712 w 8086288"/>
              <a:gd name="connsiteY1098" fmla="*/ 1461457 h 6336071"/>
              <a:gd name="connsiteX1099" fmla="*/ 8025970 w 8086288"/>
              <a:gd name="connsiteY1099" fmla="*/ 1475678 h 6336071"/>
              <a:gd name="connsiteX1100" fmla="*/ 8032513 w 8086288"/>
              <a:gd name="connsiteY1100" fmla="*/ 1489046 h 6336071"/>
              <a:gd name="connsiteX1101" fmla="*/ 8038202 w 8086288"/>
              <a:gd name="connsiteY1101" fmla="*/ 1502698 h 6336071"/>
              <a:gd name="connsiteX1102" fmla="*/ 8047590 w 8086288"/>
              <a:gd name="connsiteY1102" fmla="*/ 1525736 h 6336071"/>
              <a:gd name="connsiteX1103" fmla="*/ 8055271 w 8086288"/>
              <a:gd name="connsiteY1103" fmla="*/ 1548773 h 6336071"/>
              <a:gd name="connsiteX1104" fmla="*/ 8062668 w 8086288"/>
              <a:gd name="connsiteY1104" fmla="*/ 1571526 h 6336071"/>
              <a:gd name="connsiteX1105" fmla="*/ 8068642 w 8086288"/>
              <a:gd name="connsiteY1105" fmla="*/ 1595133 h 6336071"/>
              <a:gd name="connsiteX1106" fmla="*/ 8073764 w 8086288"/>
              <a:gd name="connsiteY1106" fmla="*/ 1617886 h 6336071"/>
              <a:gd name="connsiteX1107" fmla="*/ 8078032 w 8086288"/>
              <a:gd name="connsiteY1107" fmla="*/ 1640923 h 6336071"/>
              <a:gd name="connsiteX1108" fmla="*/ 8081731 w 8086288"/>
              <a:gd name="connsiteY1108" fmla="*/ 1663391 h 6336071"/>
              <a:gd name="connsiteX1109" fmla="*/ 8084009 w 8086288"/>
              <a:gd name="connsiteY1109" fmla="*/ 1686144 h 6336071"/>
              <a:gd name="connsiteX1110" fmla="*/ 8085433 w 8086288"/>
              <a:gd name="connsiteY1110" fmla="*/ 1708612 h 6336071"/>
              <a:gd name="connsiteX1111" fmla="*/ 8086288 w 8086288"/>
              <a:gd name="connsiteY1111" fmla="*/ 1730512 h 6336071"/>
              <a:gd name="connsiteX1112" fmla="*/ 8086006 w 8086288"/>
              <a:gd name="connsiteY1112" fmla="*/ 1752980 h 6336071"/>
              <a:gd name="connsiteX1113" fmla="*/ 8084586 w 8086288"/>
              <a:gd name="connsiteY1113" fmla="*/ 1774310 h 6336071"/>
              <a:gd name="connsiteX1114" fmla="*/ 8082882 w 8086288"/>
              <a:gd name="connsiteY1114" fmla="*/ 1795925 h 6336071"/>
              <a:gd name="connsiteX1115" fmla="*/ 8080324 w 8086288"/>
              <a:gd name="connsiteY1115" fmla="*/ 1816686 h 6336071"/>
              <a:gd name="connsiteX1116" fmla="*/ 8076629 w 8086288"/>
              <a:gd name="connsiteY1116" fmla="*/ 1836879 h 6336071"/>
              <a:gd name="connsiteX1117" fmla="*/ 8071511 w 8086288"/>
              <a:gd name="connsiteY1117" fmla="*/ 1856787 h 6336071"/>
              <a:gd name="connsiteX1118" fmla="*/ 8066394 w 8086288"/>
              <a:gd name="connsiteY1118" fmla="*/ 1876695 h 6336071"/>
              <a:gd name="connsiteX1119" fmla="*/ 8060423 w 8086288"/>
              <a:gd name="connsiteY1119" fmla="*/ 1895180 h 6336071"/>
              <a:gd name="connsiteX1120" fmla="*/ 8053031 w 8086288"/>
              <a:gd name="connsiteY1120" fmla="*/ 1913951 h 6336071"/>
              <a:gd name="connsiteX1121" fmla="*/ 8045069 w 8086288"/>
              <a:gd name="connsiteY1121" fmla="*/ 1931583 h 6336071"/>
              <a:gd name="connsiteX1122" fmla="*/ 8036823 w 8086288"/>
              <a:gd name="connsiteY1122" fmla="*/ 1948931 h 6336071"/>
              <a:gd name="connsiteX1123" fmla="*/ 8027439 w 8086288"/>
              <a:gd name="connsiteY1123" fmla="*/ 1965141 h 6336071"/>
              <a:gd name="connsiteX1124" fmla="*/ 8017486 w 8086288"/>
              <a:gd name="connsiteY1124" fmla="*/ 1981351 h 6336071"/>
              <a:gd name="connsiteX1125" fmla="*/ 8006396 w 8086288"/>
              <a:gd name="connsiteY1125" fmla="*/ 1995855 h 6336071"/>
              <a:gd name="connsiteX1126" fmla="*/ 7994168 w 8086288"/>
              <a:gd name="connsiteY1126" fmla="*/ 2010358 h 6336071"/>
              <a:gd name="connsiteX1127" fmla="*/ 7982224 w 8086288"/>
              <a:gd name="connsiteY1127" fmla="*/ 2024009 h 6336071"/>
              <a:gd name="connsiteX1128" fmla="*/ 7969142 w 8086288"/>
              <a:gd name="connsiteY1128" fmla="*/ 2036521 h 6336071"/>
              <a:gd name="connsiteX1129" fmla="*/ 7955208 w 8086288"/>
              <a:gd name="connsiteY1129" fmla="*/ 2048181 h 6336071"/>
              <a:gd name="connsiteX1130" fmla="*/ 7940420 w 8086288"/>
              <a:gd name="connsiteY1130" fmla="*/ 2058987 h 6336071"/>
              <a:gd name="connsiteX1131" fmla="*/ 7924778 w 8086288"/>
              <a:gd name="connsiteY1131" fmla="*/ 2068371 h 6336071"/>
              <a:gd name="connsiteX1132" fmla="*/ 7908568 w 8086288"/>
              <a:gd name="connsiteY1132" fmla="*/ 2077186 h 6336071"/>
              <a:gd name="connsiteX1133" fmla="*/ 7892073 w 8086288"/>
              <a:gd name="connsiteY1133" fmla="*/ 2084579 h 6336071"/>
              <a:gd name="connsiteX1134" fmla="*/ 7884394 w 8086288"/>
              <a:gd name="connsiteY1134" fmla="*/ 2087707 h 6336071"/>
              <a:gd name="connsiteX1135" fmla="*/ 7875862 w 8086288"/>
              <a:gd name="connsiteY1135" fmla="*/ 2090550 h 6336071"/>
              <a:gd name="connsiteX1136" fmla="*/ 7866477 w 8086288"/>
              <a:gd name="connsiteY1136" fmla="*/ 2093109 h 6336071"/>
              <a:gd name="connsiteX1137" fmla="*/ 7856808 w 8086288"/>
              <a:gd name="connsiteY1137" fmla="*/ 2095383 h 6336071"/>
              <a:gd name="connsiteX1138" fmla="*/ 7845432 w 8086288"/>
              <a:gd name="connsiteY1138" fmla="*/ 2097657 h 6336071"/>
              <a:gd name="connsiteX1139" fmla="*/ 7833487 w 8086288"/>
              <a:gd name="connsiteY1139" fmla="*/ 2099362 h 6336071"/>
              <a:gd name="connsiteX1140" fmla="*/ 7821542 w 8086288"/>
              <a:gd name="connsiteY1140" fmla="*/ 2101068 h 6336071"/>
              <a:gd name="connsiteX1141" fmla="*/ 7808459 w 8086288"/>
              <a:gd name="connsiteY1141" fmla="*/ 2102204 h 6336071"/>
              <a:gd name="connsiteX1142" fmla="*/ 7779734 w 8086288"/>
              <a:gd name="connsiteY1142" fmla="*/ 2104192 h 6336071"/>
              <a:gd name="connsiteX1143" fmla="*/ 7749303 w 8086288"/>
              <a:gd name="connsiteY1143" fmla="*/ 2105611 h 6336071"/>
              <a:gd name="connsiteX1144" fmla="*/ 7716028 w 8086288"/>
              <a:gd name="connsiteY1144" fmla="*/ 2106461 h 6336071"/>
              <a:gd name="connsiteX1145" fmla="*/ 7680761 w 8086288"/>
              <a:gd name="connsiteY1145" fmla="*/ 2105889 h 6336071"/>
              <a:gd name="connsiteX1146" fmla="*/ 7643788 w 8086288"/>
              <a:gd name="connsiteY1146" fmla="*/ 2104748 h 6336071"/>
              <a:gd name="connsiteX1147" fmla="*/ 7604540 w 8086288"/>
              <a:gd name="connsiteY1147" fmla="*/ 2102469 h 6336071"/>
              <a:gd name="connsiteX1148" fmla="*/ 7563870 w 8086288"/>
              <a:gd name="connsiteY1148" fmla="*/ 2099905 h 6336071"/>
              <a:gd name="connsiteX1149" fmla="*/ 7522062 w 8086288"/>
              <a:gd name="connsiteY1149" fmla="*/ 2095635 h 6336071"/>
              <a:gd name="connsiteX1150" fmla="*/ 7478831 w 8086288"/>
              <a:gd name="connsiteY1150" fmla="*/ 2091649 h 6336071"/>
              <a:gd name="connsiteX1151" fmla="*/ 7434464 w 8086288"/>
              <a:gd name="connsiteY1151" fmla="*/ 2085957 h 6336071"/>
              <a:gd name="connsiteX1152" fmla="*/ 7389242 w 8086288"/>
              <a:gd name="connsiteY1152" fmla="*/ 2079980 h 6336071"/>
              <a:gd name="connsiteX1153" fmla="*/ 7343737 w 8086288"/>
              <a:gd name="connsiteY1153" fmla="*/ 2072581 h 6336071"/>
              <a:gd name="connsiteX1154" fmla="*/ 7330938 w 8086288"/>
              <a:gd name="connsiteY1154" fmla="*/ 2071158 h 6336071"/>
              <a:gd name="connsiteX1155" fmla="*/ 7318424 w 8086288"/>
              <a:gd name="connsiteY1155" fmla="*/ 2069450 h 6336071"/>
              <a:gd name="connsiteX1156" fmla="*/ 7305910 w 8086288"/>
              <a:gd name="connsiteY1156" fmla="*/ 2068312 h 6336071"/>
              <a:gd name="connsiteX1157" fmla="*/ 7293396 w 8086288"/>
              <a:gd name="connsiteY1157" fmla="*/ 2067173 h 6336071"/>
              <a:gd name="connsiteX1158" fmla="*/ 7281736 w 8086288"/>
              <a:gd name="connsiteY1158" fmla="*/ 2066318 h 6336071"/>
              <a:gd name="connsiteX1159" fmla="*/ 7269506 w 8086288"/>
              <a:gd name="connsiteY1159" fmla="*/ 2066602 h 6336071"/>
              <a:gd name="connsiteX1160" fmla="*/ 7257561 w 8086288"/>
              <a:gd name="connsiteY1160" fmla="*/ 2066032 h 6336071"/>
              <a:gd name="connsiteX1161" fmla="*/ 7245901 w 8086288"/>
              <a:gd name="connsiteY1161" fmla="*/ 2066315 h 6336071"/>
              <a:gd name="connsiteX1162" fmla="*/ 7234524 w 8086288"/>
              <a:gd name="connsiteY1162" fmla="*/ 2066883 h 6336071"/>
              <a:gd name="connsiteX1163" fmla="*/ 7223148 w 8086288"/>
              <a:gd name="connsiteY1163" fmla="*/ 2067450 h 6336071"/>
              <a:gd name="connsiteX1164" fmla="*/ 7211203 w 8086288"/>
              <a:gd name="connsiteY1164" fmla="*/ 2068587 h 6336071"/>
              <a:gd name="connsiteX1165" fmla="*/ 7200111 w 8086288"/>
              <a:gd name="connsiteY1165" fmla="*/ 2070008 h 6336071"/>
              <a:gd name="connsiteX1166" fmla="*/ 7188735 w 8086288"/>
              <a:gd name="connsiteY1166" fmla="*/ 2071713 h 6336071"/>
              <a:gd name="connsiteX1167" fmla="*/ 7178212 w 8086288"/>
              <a:gd name="connsiteY1167" fmla="*/ 2073703 h 6336071"/>
              <a:gd name="connsiteX1168" fmla="*/ 7167405 w 8086288"/>
              <a:gd name="connsiteY1168" fmla="*/ 2075977 h 6336071"/>
              <a:gd name="connsiteX1169" fmla="*/ 7156882 w 8086288"/>
              <a:gd name="connsiteY1169" fmla="*/ 2078536 h 6336071"/>
              <a:gd name="connsiteX1170" fmla="*/ 7146360 w 8086288"/>
              <a:gd name="connsiteY1170" fmla="*/ 2081095 h 6336071"/>
              <a:gd name="connsiteX1171" fmla="*/ 7136406 w 8086288"/>
              <a:gd name="connsiteY1171" fmla="*/ 2084222 h 6336071"/>
              <a:gd name="connsiteX1172" fmla="*/ 7126167 w 8086288"/>
              <a:gd name="connsiteY1172" fmla="*/ 2087634 h 6336071"/>
              <a:gd name="connsiteX1173" fmla="*/ 7116214 w 8086288"/>
              <a:gd name="connsiteY1173" fmla="*/ 2091330 h 6336071"/>
              <a:gd name="connsiteX1174" fmla="*/ 7106544 w 8086288"/>
              <a:gd name="connsiteY1174" fmla="*/ 2095311 h 6336071"/>
              <a:gd name="connsiteX1175" fmla="*/ 7096590 w 8086288"/>
              <a:gd name="connsiteY1175" fmla="*/ 2099576 h 6336071"/>
              <a:gd name="connsiteX1176" fmla="*/ 7087490 w 8086288"/>
              <a:gd name="connsiteY1176" fmla="*/ 2104126 h 6336071"/>
              <a:gd name="connsiteX1177" fmla="*/ 7078389 w 8086288"/>
              <a:gd name="connsiteY1177" fmla="*/ 2108675 h 6336071"/>
              <a:gd name="connsiteX1178" fmla="*/ 7069289 w 8086288"/>
              <a:gd name="connsiteY1178" fmla="*/ 2113794 h 6336071"/>
              <a:gd name="connsiteX1179" fmla="*/ 7060473 w 8086288"/>
              <a:gd name="connsiteY1179" fmla="*/ 2119197 h 6336071"/>
              <a:gd name="connsiteX1180" fmla="*/ 7052225 w 8086288"/>
              <a:gd name="connsiteY1180" fmla="*/ 2124600 h 6336071"/>
              <a:gd name="connsiteX1181" fmla="*/ 7043978 w 8086288"/>
              <a:gd name="connsiteY1181" fmla="*/ 2130571 h 6336071"/>
              <a:gd name="connsiteX1182" fmla="*/ 7035731 w 8086288"/>
              <a:gd name="connsiteY1182" fmla="*/ 2136543 h 6336071"/>
              <a:gd name="connsiteX1183" fmla="*/ 7027768 w 8086288"/>
              <a:gd name="connsiteY1183" fmla="*/ 2142799 h 6336071"/>
              <a:gd name="connsiteX1184" fmla="*/ 7020090 w 8086288"/>
              <a:gd name="connsiteY1184" fmla="*/ 2149909 h 6336071"/>
              <a:gd name="connsiteX1185" fmla="*/ 7012696 w 8086288"/>
              <a:gd name="connsiteY1185" fmla="*/ 2156734 h 6336071"/>
              <a:gd name="connsiteX1186" fmla="*/ 7006440 w 8086288"/>
              <a:gd name="connsiteY1186" fmla="*/ 2162990 h 6336071"/>
              <a:gd name="connsiteX1187" fmla="*/ 7000183 w 8086288"/>
              <a:gd name="connsiteY1187" fmla="*/ 2169815 h 6336071"/>
              <a:gd name="connsiteX1188" fmla="*/ 6994212 w 8086288"/>
              <a:gd name="connsiteY1188" fmla="*/ 2176356 h 6336071"/>
              <a:gd name="connsiteX1189" fmla="*/ 6988240 w 8086288"/>
              <a:gd name="connsiteY1189" fmla="*/ 2183466 h 6336071"/>
              <a:gd name="connsiteX1190" fmla="*/ 6982268 w 8086288"/>
              <a:gd name="connsiteY1190" fmla="*/ 2190575 h 6336071"/>
              <a:gd name="connsiteX1191" fmla="*/ 6977149 w 8086288"/>
              <a:gd name="connsiteY1191" fmla="*/ 2197969 h 6336071"/>
              <a:gd name="connsiteX1192" fmla="*/ 6971746 w 8086288"/>
              <a:gd name="connsiteY1192" fmla="*/ 2205648 h 6336071"/>
              <a:gd name="connsiteX1193" fmla="*/ 6967481 w 8086288"/>
              <a:gd name="connsiteY1193" fmla="*/ 2213326 h 6336071"/>
              <a:gd name="connsiteX1194" fmla="*/ 6962931 w 8086288"/>
              <a:gd name="connsiteY1194" fmla="*/ 2221289 h 6336071"/>
              <a:gd name="connsiteX1195" fmla="*/ 6958097 w 8086288"/>
              <a:gd name="connsiteY1195" fmla="*/ 2228968 h 6336071"/>
              <a:gd name="connsiteX1196" fmla="*/ 6954116 w 8086288"/>
              <a:gd name="connsiteY1196" fmla="*/ 2237499 h 6336071"/>
              <a:gd name="connsiteX1197" fmla="*/ 6950420 w 8086288"/>
              <a:gd name="connsiteY1197" fmla="*/ 2245747 h 6336071"/>
              <a:gd name="connsiteX1198" fmla="*/ 6946439 w 8086288"/>
              <a:gd name="connsiteY1198" fmla="*/ 2254279 h 6336071"/>
              <a:gd name="connsiteX1199" fmla="*/ 6943311 w 8086288"/>
              <a:gd name="connsiteY1199" fmla="*/ 2263095 h 6336071"/>
              <a:gd name="connsiteX1200" fmla="*/ 6940184 w 8086288"/>
              <a:gd name="connsiteY1200" fmla="*/ 2271911 h 6336071"/>
              <a:gd name="connsiteX1201" fmla="*/ 6937625 w 8086288"/>
              <a:gd name="connsiteY1201" fmla="*/ 2280728 h 6336071"/>
              <a:gd name="connsiteX1202" fmla="*/ 6934497 w 8086288"/>
              <a:gd name="connsiteY1202" fmla="*/ 2289544 h 6336071"/>
              <a:gd name="connsiteX1203" fmla="*/ 6932223 w 8086288"/>
              <a:gd name="connsiteY1203" fmla="*/ 2298645 h 6336071"/>
              <a:gd name="connsiteX1204" fmla="*/ 6930517 w 8086288"/>
              <a:gd name="connsiteY1204" fmla="*/ 2308314 h 6336071"/>
              <a:gd name="connsiteX1205" fmla="*/ 6928527 w 8086288"/>
              <a:gd name="connsiteY1205" fmla="*/ 2317700 h 6336071"/>
              <a:gd name="connsiteX1206" fmla="*/ 6926537 w 8086288"/>
              <a:gd name="connsiteY1206" fmla="*/ 2327085 h 6336071"/>
              <a:gd name="connsiteX1207" fmla="*/ 6925116 w 8086288"/>
              <a:gd name="connsiteY1207" fmla="*/ 2337039 h 6336071"/>
              <a:gd name="connsiteX1208" fmla="*/ 6923980 w 8086288"/>
              <a:gd name="connsiteY1208" fmla="*/ 2347277 h 6336071"/>
              <a:gd name="connsiteX1209" fmla="*/ 6923127 w 8086288"/>
              <a:gd name="connsiteY1209" fmla="*/ 2356663 h 6336071"/>
              <a:gd name="connsiteX1210" fmla="*/ 6922276 w 8086288"/>
              <a:gd name="connsiteY1210" fmla="*/ 2376855 h 6336071"/>
              <a:gd name="connsiteX1211" fmla="*/ 6921994 w 8086288"/>
              <a:gd name="connsiteY1211" fmla="*/ 2397048 h 6336071"/>
              <a:gd name="connsiteX1212" fmla="*/ 6923133 w 8086288"/>
              <a:gd name="connsiteY1212" fmla="*/ 2418663 h 6336071"/>
              <a:gd name="connsiteX1213" fmla="*/ 6925411 w 8086288"/>
              <a:gd name="connsiteY1213" fmla="*/ 2439710 h 6336071"/>
              <a:gd name="connsiteX1214" fmla="*/ 6930818 w 8086288"/>
              <a:gd name="connsiteY1214" fmla="*/ 2482086 h 6336071"/>
              <a:gd name="connsiteX1215" fmla="*/ 6936510 w 8086288"/>
              <a:gd name="connsiteY1215" fmla="*/ 2524748 h 6336071"/>
              <a:gd name="connsiteX1216" fmla="*/ 6941918 w 8086288"/>
              <a:gd name="connsiteY1216" fmla="*/ 2567125 h 6336071"/>
              <a:gd name="connsiteX1217" fmla="*/ 6947895 w 8086288"/>
              <a:gd name="connsiteY1217" fmla="*/ 2609502 h 6336071"/>
              <a:gd name="connsiteX1218" fmla="*/ 6954725 w 8086288"/>
              <a:gd name="connsiteY1218" fmla="*/ 2651595 h 6336071"/>
              <a:gd name="connsiteX1219" fmla="*/ 6961270 w 8086288"/>
              <a:gd name="connsiteY1219" fmla="*/ 2694541 h 6336071"/>
              <a:gd name="connsiteX1220" fmla="*/ 6968384 w 8086288"/>
              <a:gd name="connsiteY1220" fmla="*/ 2736918 h 6336071"/>
              <a:gd name="connsiteX1221" fmla="*/ 6976067 w 8086288"/>
              <a:gd name="connsiteY1221" fmla="*/ 2779295 h 6336071"/>
              <a:gd name="connsiteX1222" fmla="*/ 6983466 w 8086288"/>
              <a:gd name="connsiteY1222" fmla="*/ 2821388 h 6336071"/>
              <a:gd name="connsiteX1223" fmla="*/ 6991149 w 8086288"/>
              <a:gd name="connsiteY1223" fmla="*/ 2863765 h 6336071"/>
              <a:gd name="connsiteX1224" fmla="*/ 6999116 w 8086288"/>
              <a:gd name="connsiteY1224" fmla="*/ 2905858 h 6336071"/>
              <a:gd name="connsiteX1225" fmla="*/ 7007368 w 8086288"/>
              <a:gd name="connsiteY1225" fmla="*/ 2948236 h 6336071"/>
              <a:gd name="connsiteX1226" fmla="*/ 7016473 w 8086288"/>
              <a:gd name="connsiteY1226" fmla="*/ 2990328 h 6336071"/>
              <a:gd name="connsiteX1227" fmla="*/ 7025294 w 8086288"/>
              <a:gd name="connsiteY1227" fmla="*/ 3032137 h 6336071"/>
              <a:gd name="connsiteX1228" fmla="*/ 7034683 w 8086288"/>
              <a:gd name="connsiteY1228" fmla="*/ 3073946 h 6336071"/>
              <a:gd name="connsiteX1229" fmla="*/ 7044073 w 8086288"/>
              <a:gd name="connsiteY1229" fmla="*/ 3115754 h 6336071"/>
              <a:gd name="connsiteX1230" fmla="*/ 6992594 w 8086288"/>
              <a:gd name="connsiteY1230" fmla="*/ 3104657 h 6336071"/>
              <a:gd name="connsiteX1231" fmla="*/ 6941400 w 8086288"/>
              <a:gd name="connsiteY1231" fmla="*/ 3093276 h 6336071"/>
              <a:gd name="connsiteX1232" fmla="*/ 6890206 w 8086288"/>
              <a:gd name="connsiteY1232" fmla="*/ 3083033 h 6336071"/>
              <a:gd name="connsiteX1233" fmla="*/ 6839012 w 8086288"/>
              <a:gd name="connsiteY1233" fmla="*/ 3072221 h 6336071"/>
              <a:gd name="connsiteX1234" fmla="*/ 6787533 w 8086288"/>
              <a:gd name="connsiteY1234" fmla="*/ 3062830 h 6336071"/>
              <a:gd name="connsiteX1235" fmla="*/ 6736055 w 8086288"/>
              <a:gd name="connsiteY1235" fmla="*/ 3052871 h 6336071"/>
              <a:gd name="connsiteX1236" fmla="*/ 6684576 w 8086288"/>
              <a:gd name="connsiteY1236" fmla="*/ 3044049 h 6336071"/>
              <a:gd name="connsiteX1237" fmla="*/ 6633098 w 8086288"/>
              <a:gd name="connsiteY1237" fmla="*/ 3035228 h 6336071"/>
              <a:gd name="connsiteX1238" fmla="*/ 6581335 w 8086288"/>
              <a:gd name="connsiteY1238" fmla="*/ 3027260 h 6336071"/>
              <a:gd name="connsiteX1239" fmla="*/ 6530426 w 8086288"/>
              <a:gd name="connsiteY1239" fmla="*/ 3019576 h 6336071"/>
              <a:gd name="connsiteX1240" fmla="*/ 6478948 w 8086288"/>
              <a:gd name="connsiteY1240" fmla="*/ 3012461 h 6336071"/>
              <a:gd name="connsiteX1241" fmla="*/ 6427185 w 8086288"/>
              <a:gd name="connsiteY1241" fmla="*/ 3005061 h 6336071"/>
              <a:gd name="connsiteX1242" fmla="*/ 6375707 w 8086288"/>
              <a:gd name="connsiteY1242" fmla="*/ 2998515 h 6336071"/>
              <a:gd name="connsiteX1243" fmla="*/ 6324513 w 8086288"/>
              <a:gd name="connsiteY1243" fmla="*/ 2992253 h 6336071"/>
              <a:gd name="connsiteX1244" fmla="*/ 6273320 w 8086288"/>
              <a:gd name="connsiteY1244" fmla="*/ 2987129 h 6336071"/>
              <a:gd name="connsiteX1245" fmla="*/ 6222126 w 8086288"/>
              <a:gd name="connsiteY1245" fmla="*/ 2982005 h 6336071"/>
              <a:gd name="connsiteX1246" fmla="*/ 6208759 w 8086288"/>
              <a:gd name="connsiteY1246" fmla="*/ 2980581 h 6336071"/>
              <a:gd name="connsiteX1247" fmla="*/ 6196245 w 8086288"/>
              <a:gd name="connsiteY1247" fmla="*/ 2980011 h 6336071"/>
              <a:gd name="connsiteX1248" fmla="*/ 6183162 w 8086288"/>
              <a:gd name="connsiteY1248" fmla="*/ 2979441 h 6336071"/>
              <a:gd name="connsiteX1249" fmla="*/ 6170648 w 8086288"/>
              <a:gd name="connsiteY1249" fmla="*/ 2978871 h 6336071"/>
              <a:gd name="connsiteX1250" fmla="*/ 6158134 w 8086288"/>
              <a:gd name="connsiteY1250" fmla="*/ 2978870 h 6336071"/>
              <a:gd name="connsiteX1251" fmla="*/ 6145336 w 8086288"/>
              <a:gd name="connsiteY1251" fmla="*/ 2979153 h 6336071"/>
              <a:gd name="connsiteX1252" fmla="*/ 6133960 w 8086288"/>
              <a:gd name="connsiteY1252" fmla="*/ 2979721 h 6336071"/>
              <a:gd name="connsiteX1253" fmla="*/ 6121730 w 8086288"/>
              <a:gd name="connsiteY1253" fmla="*/ 2980573 h 6336071"/>
              <a:gd name="connsiteX1254" fmla="*/ 6110070 w 8086288"/>
              <a:gd name="connsiteY1254" fmla="*/ 2981425 h 6336071"/>
              <a:gd name="connsiteX1255" fmla="*/ 6098694 w 8086288"/>
              <a:gd name="connsiteY1255" fmla="*/ 2983130 h 6336071"/>
              <a:gd name="connsiteX1256" fmla="*/ 6087602 w 8086288"/>
              <a:gd name="connsiteY1256" fmla="*/ 2984551 h 6336071"/>
              <a:gd name="connsiteX1257" fmla="*/ 6076511 w 8086288"/>
              <a:gd name="connsiteY1257" fmla="*/ 2986541 h 6336071"/>
              <a:gd name="connsiteX1258" fmla="*/ 6065419 w 8086288"/>
              <a:gd name="connsiteY1258" fmla="*/ 2989100 h 6336071"/>
              <a:gd name="connsiteX1259" fmla="*/ 6055181 w 8086288"/>
              <a:gd name="connsiteY1259" fmla="*/ 2991374 h 6336071"/>
              <a:gd name="connsiteX1260" fmla="*/ 6044658 w 8086288"/>
              <a:gd name="connsiteY1260" fmla="*/ 2993933 h 6336071"/>
              <a:gd name="connsiteX1261" fmla="*/ 6034420 w 8086288"/>
              <a:gd name="connsiteY1261" fmla="*/ 2997345 h 6336071"/>
              <a:gd name="connsiteX1262" fmla="*/ 6024750 w 8086288"/>
              <a:gd name="connsiteY1262" fmla="*/ 3000188 h 6336071"/>
              <a:gd name="connsiteX1263" fmla="*/ 6015365 w 8086288"/>
              <a:gd name="connsiteY1263" fmla="*/ 3003884 h 6336071"/>
              <a:gd name="connsiteX1264" fmla="*/ 6005411 w 8086288"/>
              <a:gd name="connsiteY1264" fmla="*/ 3007581 h 6336071"/>
              <a:gd name="connsiteX1265" fmla="*/ 5996879 w 8086288"/>
              <a:gd name="connsiteY1265" fmla="*/ 3011561 h 6336071"/>
              <a:gd name="connsiteX1266" fmla="*/ 5987779 w 8086288"/>
              <a:gd name="connsiteY1266" fmla="*/ 3016111 h 6336071"/>
              <a:gd name="connsiteX1267" fmla="*/ 5979531 w 8086288"/>
              <a:gd name="connsiteY1267" fmla="*/ 3020945 h 6336071"/>
              <a:gd name="connsiteX1268" fmla="*/ 5971284 w 8086288"/>
              <a:gd name="connsiteY1268" fmla="*/ 3025210 h 6336071"/>
              <a:gd name="connsiteX1269" fmla="*/ 5963037 w 8086288"/>
              <a:gd name="connsiteY1269" fmla="*/ 3030613 h 6336071"/>
              <a:gd name="connsiteX1270" fmla="*/ 5955358 w 8086288"/>
              <a:gd name="connsiteY1270" fmla="*/ 3036016 h 6336071"/>
              <a:gd name="connsiteX1271" fmla="*/ 5948249 w 8086288"/>
              <a:gd name="connsiteY1271" fmla="*/ 3041419 h 6336071"/>
              <a:gd name="connsiteX1272" fmla="*/ 5941139 w 8086288"/>
              <a:gd name="connsiteY1272" fmla="*/ 3047391 h 6336071"/>
              <a:gd name="connsiteX1273" fmla="*/ 5934314 w 8086288"/>
              <a:gd name="connsiteY1273" fmla="*/ 3054216 h 6336071"/>
              <a:gd name="connsiteX1274" fmla="*/ 5927773 w 8086288"/>
              <a:gd name="connsiteY1274" fmla="*/ 3059619 h 6336071"/>
              <a:gd name="connsiteX1275" fmla="*/ 5922086 w 8086288"/>
              <a:gd name="connsiteY1275" fmla="*/ 3066445 h 6336071"/>
              <a:gd name="connsiteX1276" fmla="*/ 5915829 w 8086288"/>
              <a:gd name="connsiteY1276" fmla="*/ 3073270 h 6336071"/>
              <a:gd name="connsiteX1277" fmla="*/ 5910142 w 8086288"/>
              <a:gd name="connsiteY1277" fmla="*/ 3080664 h 6336071"/>
              <a:gd name="connsiteX1278" fmla="*/ 5902464 w 8086288"/>
              <a:gd name="connsiteY1278" fmla="*/ 3091755 h 6336071"/>
              <a:gd name="connsiteX1279" fmla="*/ 5895355 w 8086288"/>
              <a:gd name="connsiteY1279" fmla="*/ 3103415 h 6336071"/>
              <a:gd name="connsiteX1280" fmla="*/ 5889668 w 8086288"/>
              <a:gd name="connsiteY1280" fmla="*/ 3115928 h 6336071"/>
              <a:gd name="connsiteX1281" fmla="*/ 5884550 w 8086288"/>
              <a:gd name="connsiteY1281" fmla="*/ 3127873 h 6336071"/>
              <a:gd name="connsiteX1282" fmla="*/ 5880854 w 8086288"/>
              <a:gd name="connsiteY1282" fmla="*/ 3140671 h 6336071"/>
              <a:gd name="connsiteX1283" fmla="*/ 5877158 w 8086288"/>
              <a:gd name="connsiteY1283" fmla="*/ 3154037 h 6336071"/>
              <a:gd name="connsiteX1284" fmla="*/ 5874884 w 8086288"/>
              <a:gd name="connsiteY1284" fmla="*/ 3167120 h 6336071"/>
              <a:gd name="connsiteX1285" fmla="*/ 5873463 w 8086288"/>
              <a:gd name="connsiteY1285" fmla="*/ 3181056 h 6336071"/>
              <a:gd name="connsiteX1286" fmla="*/ 5872896 w 8086288"/>
              <a:gd name="connsiteY1286" fmla="*/ 3194707 h 6336071"/>
              <a:gd name="connsiteX1287" fmla="*/ 5873181 w 8086288"/>
              <a:gd name="connsiteY1287" fmla="*/ 3208643 h 6336071"/>
              <a:gd name="connsiteX1288" fmla="*/ 5874320 w 8086288"/>
              <a:gd name="connsiteY1288" fmla="*/ 3223432 h 6336071"/>
              <a:gd name="connsiteX1289" fmla="*/ 5876597 w 8086288"/>
              <a:gd name="connsiteY1289" fmla="*/ 3237653 h 6336071"/>
              <a:gd name="connsiteX1290" fmla="*/ 5880011 w 8086288"/>
              <a:gd name="connsiteY1290" fmla="*/ 3252442 h 6336071"/>
              <a:gd name="connsiteX1291" fmla="*/ 5883710 w 8086288"/>
              <a:gd name="connsiteY1291" fmla="*/ 3267516 h 6336071"/>
              <a:gd name="connsiteX1292" fmla="*/ 5888546 w 8086288"/>
              <a:gd name="connsiteY1292" fmla="*/ 3282021 h 6336071"/>
              <a:gd name="connsiteX1293" fmla="*/ 5894520 w 8086288"/>
              <a:gd name="connsiteY1293" fmla="*/ 3297095 h 6336071"/>
              <a:gd name="connsiteX1294" fmla="*/ 5906468 w 8086288"/>
              <a:gd name="connsiteY1294" fmla="*/ 3325537 h 6336071"/>
              <a:gd name="connsiteX1295" fmla="*/ 5917563 w 8086288"/>
              <a:gd name="connsiteY1295" fmla="*/ 3352557 h 6336071"/>
              <a:gd name="connsiteX1296" fmla="*/ 5928657 w 8086288"/>
              <a:gd name="connsiteY1296" fmla="*/ 3379576 h 6336071"/>
              <a:gd name="connsiteX1297" fmla="*/ 5938898 w 8086288"/>
              <a:gd name="connsiteY1297" fmla="*/ 3405743 h 6336071"/>
              <a:gd name="connsiteX1298" fmla="*/ 5949424 w 8086288"/>
              <a:gd name="connsiteY1298" fmla="*/ 3431056 h 6336071"/>
              <a:gd name="connsiteX1299" fmla="*/ 5958242 w 8086288"/>
              <a:gd name="connsiteY1299" fmla="*/ 3455231 h 6336071"/>
              <a:gd name="connsiteX1300" fmla="*/ 5967630 w 8086288"/>
              <a:gd name="connsiteY1300" fmla="*/ 3478269 h 6336071"/>
              <a:gd name="connsiteX1301" fmla="*/ 5976164 w 8086288"/>
              <a:gd name="connsiteY1301" fmla="*/ 3500453 h 6336071"/>
              <a:gd name="connsiteX1302" fmla="*/ 5981854 w 8086288"/>
              <a:gd name="connsiteY1302" fmla="*/ 3514106 h 6336071"/>
              <a:gd name="connsiteX1303" fmla="*/ 5986974 w 8086288"/>
              <a:gd name="connsiteY1303" fmla="*/ 3527757 h 6336071"/>
              <a:gd name="connsiteX1304" fmla="*/ 5991810 w 8086288"/>
              <a:gd name="connsiteY1304" fmla="*/ 3539987 h 6336071"/>
              <a:gd name="connsiteX1305" fmla="*/ 5996931 w 8086288"/>
              <a:gd name="connsiteY1305" fmla="*/ 3552502 h 6336071"/>
              <a:gd name="connsiteX1306" fmla="*/ 6001483 w 8086288"/>
              <a:gd name="connsiteY1306" fmla="*/ 3563878 h 6336071"/>
              <a:gd name="connsiteX1307" fmla="*/ 6005465 w 8086288"/>
              <a:gd name="connsiteY1307" fmla="*/ 3574686 h 6336071"/>
              <a:gd name="connsiteX1308" fmla="*/ 6009448 w 8086288"/>
              <a:gd name="connsiteY1308" fmla="*/ 3584925 h 6336071"/>
              <a:gd name="connsiteX1309" fmla="*/ 6013715 w 8086288"/>
              <a:gd name="connsiteY1309" fmla="*/ 3594311 h 6336071"/>
              <a:gd name="connsiteX1310" fmla="*/ 6019974 w 8086288"/>
              <a:gd name="connsiteY1310" fmla="*/ 3611376 h 6336071"/>
              <a:gd name="connsiteX1311" fmla="*/ 6025663 w 8086288"/>
              <a:gd name="connsiteY1311" fmla="*/ 3629010 h 6336071"/>
              <a:gd name="connsiteX1312" fmla="*/ 6029078 w 8086288"/>
              <a:gd name="connsiteY1312" fmla="*/ 3646643 h 6336071"/>
              <a:gd name="connsiteX1313" fmla="*/ 6031924 w 8086288"/>
              <a:gd name="connsiteY1313" fmla="*/ 3664845 h 6336071"/>
              <a:gd name="connsiteX1314" fmla="*/ 6033916 w 8086288"/>
              <a:gd name="connsiteY1314" fmla="*/ 3682763 h 6336071"/>
              <a:gd name="connsiteX1315" fmla="*/ 6034487 w 8086288"/>
              <a:gd name="connsiteY1315" fmla="*/ 3700965 h 6336071"/>
              <a:gd name="connsiteX1316" fmla="*/ 6033635 w 8086288"/>
              <a:gd name="connsiteY1316" fmla="*/ 3719452 h 6336071"/>
              <a:gd name="connsiteX1317" fmla="*/ 6032500 w 8086288"/>
              <a:gd name="connsiteY1317" fmla="*/ 3737653 h 6336071"/>
              <a:gd name="connsiteX1318" fmla="*/ 6029657 w 8086288"/>
              <a:gd name="connsiteY1318" fmla="*/ 3755855 h 6336071"/>
              <a:gd name="connsiteX1319" fmla="*/ 6025393 w 8086288"/>
              <a:gd name="connsiteY1319" fmla="*/ 3774341 h 6336071"/>
              <a:gd name="connsiteX1320" fmla="*/ 6020560 w 8086288"/>
              <a:gd name="connsiteY1320" fmla="*/ 3792827 h 6336071"/>
              <a:gd name="connsiteX1321" fmla="*/ 6014589 w 8086288"/>
              <a:gd name="connsiteY1321" fmla="*/ 3811313 h 6336071"/>
              <a:gd name="connsiteX1322" fmla="*/ 6007765 w 8086288"/>
              <a:gd name="connsiteY1322" fmla="*/ 3828946 h 6336071"/>
              <a:gd name="connsiteX1323" fmla="*/ 6000088 w 8086288"/>
              <a:gd name="connsiteY1323" fmla="*/ 3846862 h 6336071"/>
              <a:gd name="connsiteX1324" fmla="*/ 5990704 w 8086288"/>
              <a:gd name="connsiteY1324" fmla="*/ 3864779 h 6336071"/>
              <a:gd name="connsiteX1325" fmla="*/ 5981036 w 8086288"/>
              <a:gd name="connsiteY1325" fmla="*/ 3882411 h 6336071"/>
              <a:gd name="connsiteX1326" fmla="*/ 5969946 w 8086288"/>
              <a:gd name="connsiteY1326" fmla="*/ 3899759 h 6336071"/>
              <a:gd name="connsiteX1327" fmla="*/ 5958571 w 8086288"/>
              <a:gd name="connsiteY1327" fmla="*/ 3917391 h 6336071"/>
              <a:gd name="connsiteX1328" fmla="*/ 5945774 w 8086288"/>
              <a:gd name="connsiteY1328" fmla="*/ 3933601 h 6336071"/>
              <a:gd name="connsiteX1329" fmla="*/ 5932409 w 8086288"/>
              <a:gd name="connsiteY1329" fmla="*/ 3950380 h 6336071"/>
              <a:gd name="connsiteX1330" fmla="*/ 5917337 w 8086288"/>
              <a:gd name="connsiteY1330" fmla="*/ 3966590 h 6336071"/>
              <a:gd name="connsiteX1331" fmla="*/ 5902549 w 8086288"/>
              <a:gd name="connsiteY1331" fmla="*/ 3982515 h 6336071"/>
              <a:gd name="connsiteX1332" fmla="*/ 5886340 w 8086288"/>
              <a:gd name="connsiteY1332" fmla="*/ 3997587 h 6336071"/>
              <a:gd name="connsiteX1333" fmla="*/ 5869561 w 8086288"/>
              <a:gd name="connsiteY1333" fmla="*/ 4012090 h 6336071"/>
              <a:gd name="connsiteX1334" fmla="*/ 5851929 w 8086288"/>
              <a:gd name="connsiteY1334" fmla="*/ 4026877 h 6336071"/>
              <a:gd name="connsiteX1335" fmla="*/ 5833444 w 8086288"/>
              <a:gd name="connsiteY1335" fmla="*/ 4040811 h 6336071"/>
              <a:gd name="connsiteX1336" fmla="*/ 5814106 w 8086288"/>
              <a:gd name="connsiteY1336" fmla="*/ 4053892 h 6336071"/>
              <a:gd name="connsiteX1337" fmla="*/ 5794199 w 8086288"/>
              <a:gd name="connsiteY1337" fmla="*/ 4066404 h 6336071"/>
              <a:gd name="connsiteX1338" fmla="*/ 5773723 w 8086288"/>
              <a:gd name="connsiteY1338" fmla="*/ 4078916 h 6336071"/>
              <a:gd name="connsiteX1339" fmla="*/ 5752393 w 8086288"/>
              <a:gd name="connsiteY1339" fmla="*/ 4090006 h 6336071"/>
              <a:gd name="connsiteX1340" fmla="*/ 5730211 w 8086288"/>
              <a:gd name="connsiteY1340" fmla="*/ 4100811 h 6336071"/>
              <a:gd name="connsiteX1341" fmla="*/ 5707743 w 8086288"/>
              <a:gd name="connsiteY1341" fmla="*/ 4110763 h 6336071"/>
              <a:gd name="connsiteX1342" fmla="*/ 5689542 w 8086288"/>
              <a:gd name="connsiteY1342" fmla="*/ 4118156 h 6336071"/>
              <a:gd name="connsiteX1343" fmla="*/ 5671056 w 8086288"/>
              <a:gd name="connsiteY1343" fmla="*/ 4124695 h 6336071"/>
              <a:gd name="connsiteX1344" fmla="*/ 5653139 w 8086288"/>
              <a:gd name="connsiteY1344" fmla="*/ 4130666 h 6336071"/>
              <a:gd name="connsiteX1345" fmla="*/ 5634938 w 8086288"/>
              <a:gd name="connsiteY1345" fmla="*/ 4135784 h 6336071"/>
              <a:gd name="connsiteX1346" fmla="*/ 5616736 w 8086288"/>
              <a:gd name="connsiteY1346" fmla="*/ 4140901 h 6336071"/>
              <a:gd name="connsiteX1347" fmla="*/ 5597966 w 8086288"/>
              <a:gd name="connsiteY1347" fmla="*/ 4144881 h 6336071"/>
              <a:gd name="connsiteX1348" fmla="*/ 5579195 w 8086288"/>
              <a:gd name="connsiteY1348" fmla="*/ 4148861 h 6336071"/>
              <a:gd name="connsiteX1349" fmla="*/ 5560994 w 8086288"/>
              <a:gd name="connsiteY1349" fmla="*/ 4151703 h 6336071"/>
              <a:gd name="connsiteX1350" fmla="*/ 5542508 w 8086288"/>
              <a:gd name="connsiteY1350" fmla="*/ 4154261 h 6336071"/>
              <a:gd name="connsiteX1351" fmla="*/ 5524306 w 8086288"/>
              <a:gd name="connsiteY1351" fmla="*/ 4155966 h 6336071"/>
              <a:gd name="connsiteX1352" fmla="*/ 5506104 w 8086288"/>
              <a:gd name="connsiteY1352" fmla="*/ 4157102 h 6336071"/>
              <a:gd name="connsiteX1353" fmla="*/ 5487902 w 8086288"/>
              <a:gd name="connsiteY1353" fmla="*/ 4157669 h 6336071"/>
              <a:gd name="connsiteX1354" fmla="*/ 5470269 w 8086288"/>
              <a:gd name="connsiteY1354" fmla="*/ 4158236 h 6336071"/>
              <a:gd name="connsiteX1355" fmla="*/ 5452067 w 8086288"/>
              <a:gd name="connsiteY1355" fmla="*/ 4157666 h 6336071"/>
              <a:gd name="connsiteX1356" fmla="*/ 5434718 w 8086288"/>
              <a:gd name="connsiteY1356" fmla="*/ 4156811 h 6336071"/>
              <a:gd name="connsiteX1357" fmla="*/ 5416800 w 8086288"/>
              <a:gd name="connsiteY1357" fmla="*/ 4154818 h 6336071"/>
              <a:gd name="connsiteX1358" fmla="*/ 5400020 w 8086288"/>
              <a:gd name="connsiteY1358" fmla="*/ 4152826 h 6336071"/>
              <a:gd name="connsiteX1359" fmla="*/ 5383524 w 8086288"/>
              <a:gd name="connsiteY1359" fmla="*/ 4149980 h 6336071"/>
              <a:gd name="connsiteX1360" fmla="*/ 5366459 w 8086288"/>
              <a:gd name="connsiteY1360" fmla="*/ 4146566 h 6336071"/>
              <a:gd name="connsiteX1361" fmla="*/ 5349679 w 8086288"/>
              <a:gd name="connsiteY1361" fmla="*/ 4142867 h 6336071"/>
              <a:gd name="connsiteX1362" fmla="*/ 5334036 w 8086288"/>
              <a:gd name="connsiteY1362" fmla="*/ 4138599 h 6336071"/>
              <a:gd name="connsiteX1363" fmla="*/ 5318678 w 8086288"/>
              <a:gd name="connsiteY1363" fmla="*/ 4133478 h 6336071"/>
              <a:gd name="connsiteX1364" fmla="*/ 5303320 w 8086288"/>
              <a:gd name="connsiteY1364" fmla="*/ 4127789 h 6336071"/>
              <a:gd name="connsiteX1365" fmla="*/ 5287961 w 8086288"/>
              <a:gd name="connsiteY1365" fmla="*/ 4121530 h 6336071"/>
              <a:gd name="connsiteX1366" fmla="*/ 5273456 w 8086288"/>
              <a:gd name="connsiteY1366" fmla="*/ 4114987 h 6336071"/>
              <a:gd name="connsiteX1367" fmla="*/ 5259519 w 8086288"/>
              <a:gd name="connsiteY1367" fmla="*/ 4107876 h 6336071"/>
              <a:gd name="connsiteX1368" fmla="*/ 5246151 w 8086288"/>
              <a:gd name="connsiteY1368" fmla="*/ 4100196 h 6336071"/>
              <a:gd name="connsiteX1369" fmla="*/ 5233068 w 8086288"/>
              <a:gd name="connsiteY1369" fmla="*/ 4091663 h 6336071"/>
              <a:gd name="connsiteX1370" fmla="*/ 5220553 w 8086288"/>
              <a:gd name="connsiteY1370" fmla="*/ 4083129 h 6336071"/>
              <a:gd name="connsiteX1371" fmla="*/ 5208038 w 8086288"/>
              <a:gd name="connsiteY1371" fmla="*/ 4073458 h 6336071"/>
              <a:gd name="connsiteX1372" fmla="*/ 5196377 w 8086288"/>
              <a:gd name="connsiteY1372" fmla="*/ 4063503 h 6336071"/>
              <a:gd name="connsiteX1373" fmla="*/ 5185568 w 8086288"/>
              <a:gd name="connsiteY1373" fmla="*/ 4053263 h 6336071"/>
              <a:gd name="connsiteX1374" fmla="*/ 5175897 w 8086288"/>
              <a:gd name="connsiteY1374" fmla="*/ 4043023 h 6336071"/>
              <a:gd name="connsiteX1375" fmla="*/ 5167364 w 8086288"/>
              <a:gd name="connsiteY1375" fmla="*/ 4032784 h 6336071"/>
              <a:gd name="connsiteX1376" fmla="*/ 5159116 w 8086288"/>
              <a:gd name="connsiteY1376" fmla="*/ 4022260 h 6336071"/>
              <a:gd name="connsiteX1377" fmla="*/ 5151151 w 8086288"/>
              <a:gd name="connsiteY1377" fmla="*/ 4011452 h 6336071"/>
              <a:gd name="connsiteX1378" fmla="*/ 5144040 w 8086288"/>
              <a:gd name="connsiteY1378" fmla="*/ 4000360 h 6336071"/>
              <a:gd name="connsiteX1379" fmla="*/ 5137497 w 8086288"/>
              <a:gd name="connsiteY1379" fmla="*/ 3988698 h 6336071"/>
              <a:gd name="connsiteX1380" fmla="*/ 5130955 w 8086288"/>
              <a:gd name="connsiteY1380" fmla="*/ 3977037 h 6336071"/>
              <a:gd name="connsiteX1381" fmla="*/ 5125834 w 8086288"/>
              <a:gd name="connsiteY1381" fmla="*/ 3965092 h 6336071"/>
              <a:gd name="connsiteX1382" fmla="*/ 5122990 w 8086288"/>
              <a:gd name="connsiteY1382" fmla="*/ 3956559 h 6336071"/>
              <a:gd name="connsiteX1383" fmla="*/ 5120145 w 8086288"/>
              <a:gd name="connsiteY1383" fmla="*/ 3948595 h 6336071"/>
              <a:gd name="connsiteX1384" fmla="*/ 5117869 w 8086288"/>
              <a:gd name="connsiteY1384" fmla="*/ 3938926 h 6336071"/>
              <a:gd name="connsiteX1385" fmla="*/ 5115308 w 8086288"/>
              <a:gd name="connsiteY1385" fmla="*/ 3928971 h 6336071"/>
              <a:gd name="connsiteX1386" fmla="*/ 5113316 w 8086288"/>
              <a:gd name="connsiteY1386" fmla="*/ 3917879 h 6336071"/>
              <a:gd name="connsiteX1387" fmla="*/ 5111609 w 8086288"/>
              <a:gd name="connsiteY1387" fmla="*/ 3905934 h 6336071"/>
              <a:gd name="connsiteX1388" fmla="*/ 5109901 w 8086288"/>
              <a:gd name="connsiteY1388" fmla="*/ 3893989 h 6336071"/>
              <a:gd name="connsiteX1389" fmla="*/ 5108478 w 8086288"/>
              <a:gd name="connsiteY1389" fmla="*/ 3880621 h 6336071"/>
              <a:gd name="connsiteX1390" fmla="*/ 5106484 w 8086288"/>
              <a:gd name="connsiteY1390" fmla="*/ 3852465 h 6336071"/>
              <a:gd name="connsiteX1391" fmla="*/ 5105628 w 8086288"/>
              <a:gd name="connsiteY1391" fmla="*/ 3821465 h 6336071"/>
              <a:gd name="connsiteX1392" fmla="*/ 5105056 w 8086288"/>
              <a:gd name="connsiteY1392" fmla="*/ 3788473 h 6336071"/>
              <a:gd name="connsiteX1393" fmla="*/ 5105337 w 8086288"/>
              <a:gd name="connsiteY1393" fmla="*/ 3753491 h 6336071"/>
              <a:gd name="connsiteX1394" fmla="*/ 5106471 w 8086288"/>
              <a:gd name="connsiteY1394" fmla="*/ 3715950 h 6336071"/>
              <a:gd name="connsiteX1395" fmla="*/ 5108742 w 8086288"/>
              <a:gd name="connsiteY1395" fmla="*/ 3676702 h 6336071"/>
              <a:gd name="connsiteX1396" fmla="*/ 5111299 w 8086288"/>
              <a:gd name="connsiteY1396" fmla="*/ 3636601 h 6336071"/>
              <a:gd name="connsiteX1397" fmla="*/ 5114992 w 8086288"/>
              <a:gd name="connsiteY1397" fmla="*/ 3594225 h 6336071"/>
              <a:gd name="connsiteX1398" fmla="*/ 5119538 w 8086288"/>
              <a:gd name="connsiteY1398" fmla="*/ 3550996 h 6336071"/>
              <a:gd name="connsiteX1399" fmla="*/ 5125222 w 8086288"/>
              <a:gd name="connsiteY1399" fmla="*/ 3507198 h 6336071"/>
              <a:gd name="connsiteX1400" fmla="*/ 5131190 w 8086288"/>
              <a:gd name="connsiteY1400" fmla="*/ 3461978 h 6336071"/>
              <a:gd name="connsiteX1401" fmla="*/ 5138296 w 8086288"/>
              <a:gd name="connsiteY1401" fmla="*/ 3416189 h 6336071"/>
              <a:gd name="connsiteX1402" fmla="*/ 5139717 w 8086288"/>
              <a:gd name="connsiteY1402" fmla="*/ 3403391 h 6336071"/>
              <a:gd name="connsiteX1403" fmla="*/ 5141991 w 8086288"/>
              <a:gd name="connsiteY1403" fmla="*/ 3390877 h 6336071"/>
              <a:gd name="connsiteX1404" fmla="*/ 5143127 w 8086288"/>
              <a:gd name="connsiteY1404" fmla="*/ 3378363 h 6336071"/>
              <a:gd name="connsiteX1405" fmla="*/ 5143979 w 8086288"/>
              <a:gd name="connsiteY1405" fmla="*/ 3366134 h 6336071"/>
              <a:gd name="connsiteX1406" fmla="*/ 5144547 w 8086288"/>
              <a:gd name="connsiteY1406" fmla="*/ 3353620 h 6336071"/>
              <a:gd name="connsiteX1407" fmla="*/ 5144546 w 8086288"/>
              <a:gd name="connsiteY1407" fmla="*/ 3341675 h 6336071"/>
              <a:gd name="connsiteX1408" fmla="*/ 5144544 w 8086288"/>
              <a:gd name="connsiteY1408" fmla="*/ 3329730 h 6336071"/>
              <a:gd name="connsiteX1409" fmla="*/ 5144543 w 8086288"/>
              <a:gd name="connsiteY1409" fmla="*/ 3317216 h 6336071"/>
              <a:gd name="connsiteX1410" fmla="*/ 5144258 w 8086288"/>
              <a:gd name="connsiteY1410" fmla="*/ 3305556 h 6336071"/>
              <a:gd name="connsiteX1411" fmla="*/ 5143119 w 8086288"/>
              <a:gd name="connsiteY1411" fmla="*/ 3294179 h 6336071"/>
              <a:gd name="connsiteX1412" fmla="*/ 5141980 w 8086288"/>
              <a:gd name="connsiteY1412" fmla="*/ 3282234 h 6336071"/>
              <a:gd name="connsiteX1413" fmla="*/ 5140557 w 8086288"/>
              <a:gd name="connsiteY1413" fmla="*/ 3271142 h 6336071"/>
              <a:gd name="connsiteX1414" fmla="*/ 5138850 w 8086288"/>
              <a:gd name="connsiteY1414" fmla="*/ 3259766 h 6336071"/>
              <a:gd name="connsiteX1415" fmla="*/ 5136573 w 8086288"/>
              <a:gd name="connsiteY1415" fmla="*/ 3248389 h 6336071"/>
              <a:gd name="connsiteX1416" fmla="*/ 5134582 w 8086288"/>
              <a:gd name="connsiteY1416" fmla="*/ 3237866 h 6336071"/>
              <a:gd name="connsiteX1417" fmla="*/ 5131736 w 8086288"/>
              <a:gd name="connsiteY1417" fmla="*/ 3227058 h 6336071"/>
              <a:gd name="connsiteX1418" fmla="*/ 5128607 w 8086288"/>
              <a:gd name="connsiteY1418" fmla="*/ 3216535 h 6336071"/>
              <a:gd name="connsiteX1419" fmla="*/ 5125762 w 8086288"/>
              <a:gd name="connsiteY1419" fmla="*/ 3205727 h 6336071"/>
              <a:gd name="connsiteX1420" fmla="*/ 5122063 w 8086288"/>
              <a:gd name="connsiteY1420" fmla="*/ 3195204 h 6336071"/>
              <a:gd name="connsiteX1421" fmla="*/ 5118081 w 8086288"/>
              <a:gd name="connsiteY1421" fmla="*/ 3185534 h 6336071"/>
              <a:gd name="connsiteX1422" fmla="*/ 5114098 w 8086288"/>
              <a:gd name="connsiteY1422" fmla="*/ 3175863 h 6336071"/>
              <a:gd name="connsiteX1423" fmla="*/ 5109831 w 8086288"/>
              <a:gd name="connsiteY1423" fmla="*/ 3165909 h 6336071"/>
              <a:gd name="connsiteX1424" fmla="*/ 5104995 w 8086288"/>
              <a:gd name="connsiteY1424" fmla="*/ 3156523 h 6336071"/>
              <a:gd name="connsiteX1425" fmla="*/ 5100160 w 8086288"/>
              <a:gd name="connsiteY1425" fmla="*/ 3147137 h 6336071"/>
              <a:gd name="connsiteX1426" fmla="*/ 5095324 w 8086288"/>
              <a:gd name="connsiteY1426" fmla="*/ 3138320 h 6336071"/>
              <a:gd name="connsiteX1427" fmla="*/ 5089635 w 8086288"/>
              <a:gd name="connsiteY1427" fmla="*/ 3129787 h 6336071"/>
              <a:gd name="connsiteX1428" fmla="*/ 5083662 w 8086288"/>
              <a:gd name="connsiteY1428" fmla="*/ 3120970 h 6336071"/>
              <a:gd name="connsiteX1429" fmla="*/ 5077404 w 8086288"/>
              <a:gd name="connsiteY1429" fmla="*/ 3112437 h 6336071"/>
              <a:gd name="connsiteX1430" fmla="*/ 5071146 w 8086288"/>
              <a:gd name="connsiteY1430" fmla="*/ 3104473 h 6336071"/>
              <a:gd name="connsiteX1431" fmla="*/ 5064604 w 8086288"/>
              <a:gd name="connsiteY1431" fmla="*/ 3096225 h 6336071"/>
              <a:gd name="connsiteX1432" fmla="*/ 5057777 w 8086288"/>
              <a:gd name="connsiteY1432" fmla="*/ 3088830 h 6336071"/>
              <a:gd name="connsiteX1433" fmla="*/ 5050951 w 8086288"/>
              <a:gd name="connsiteY1433" fmla="*/ 3081434 h 6336071"/>
              <a:gd name="connsiteX1434" fmla="*/ 5044409 w 8086288"/>
              <a:gd name="connsiteY1434" fmla="*/ 3075462 h 6336071"/>
              <a:gd name="connsiteX1435" fmla="*/ 5037867 w 8086288"/>
              <a:gd name="connsiteY1435" fmla="*/ 3068920 h 6336071"/>
              <a:gd name="connsiteX1436" fmla="*/ 5030472 w 8086288"/>
              <a:gd name="connsiteY1436" fmla="*/ 3063231 h 6336071"/>
              <a:gd name="connsiteX1437" fmla="*/ 5023646 w 8086288"/>
              <a:gd name="connsiteY1437" fmla="*/ 3057542 h 6336071"/>
              <a:gd name="connsiteX1438" fmla="*/ 5016820 w 8086288"/>
              <a:gd name="connsiteY1438" fmla="*/ 3052422 h 6336071"/>
              <a:gd name="connsiteX1439" fmla="*/ 5009140 w 8086288"/>
              <a:gd name="connsiteY1439" fmla="*/ 3047017 h 6336071"/>
              <a:gd name="connsiteX1440" fmla="*/ 5002029 w 8086288"/>
              <a:gd name="connsiteY1440" fmla="*/ 3042182 h 6336071"/>
              <a:gd name="connsiteX1441" fmla="*/ 4994635 w 8086288"/>
              <a:gd name="connsiteY1441" fmla="*/ 3037631 h 6336071"/>
              <a:gd name="connsiteX1442" fmla="*/ 4986386 w 8086288"/>
              <a:gd name="connsiteY1442" fmla="*/ 3032795 h 6336071"/>
              <a:gd name="connsiteX1443" fmla="*/ 4978707 w 8086288"/>
              <a:gd name="connsiteY1443" fmla="*/ 3028528 h 6336071"/>
              <a:gd name="connsiteX1444" fmla="*/ 4970459 w 8086288"/>
              <a:gd name="connsiteY1444" fmla="*/ 3024830 h 6336071"/>
              <a:gd name="connsiteX1445" fmla="*/ 4962495 w 8086288"/>
              <a:gd name="connsiteY1445" fmla="*/ 3021417 h 6336071"/>
              <a:gd name="connsiteX1446" fmla="*/ 4954247 w 8086288"/>
              <a:gd name="connsiteY1446" fmla="*/ 3017718 h 6336071"/>
              <a:gd name="connsiteX1447" fmla="*/ 4945714 w 8086288"/>
              <a:gd name="connsiteY1447" fmla="*/ 3014305 h 6336071"/>
              <a:gd name="connsiteX1448" fmla="*/ 4936898 w 8086288"/>
              <a:gd name="connsiteY1448" fmla="*/ 3011744 h 6336071"/>
              <a:gd name="connsiteX1449" fmla="*/ 4928649 w 8086288"/>
              <a:gd name="connsiteY1449" fmla="*/ 3008615 h 6336071"/>
              <a:gd name="connsiteX1450" fmla="*/ 4910447 w 8086288"/>
              <a:gd name="connsiteY1450" fmla="*/ 3004063 h 6336071"/>
              <a:gd name="connsiteX1451" fmla="*/ 4891960 w 8086288"/>
              <a:gd name="connsiteY1451" fmla="*/ 2999795 h 6336071"/>
              <a:gd name="connsiteX1452" fmla="*/ 4873189 w 8086288"/>
              <a:gd name="connsiteY1452" fmla="*/ 2996949 h 6336071"/>
              <a:gd name="connsiteX1453" fmla="*/ 4853565 w 8086288"/>
              <a:gd name="connsiteY1453" fmla="*/ 2995525 h 6336071"/>
              <a:gd name="connsiteX1454" fmla="*/ 4833941 w 8086288"/>
              <a:gd name="connsiteY1454" fmla="*/ 2994670 h 6336071"/>
              <a:gd name="connsiteX1455" fmla="*/ 4813464 w 8086288"/>
              <a:gd name="connsiteY1455" fmla="*/ 2994668 h 6336071"/>
              <a:gd name="connsiteX1456" fmla="*/ 4792987 w 8086288"/>
              <a:gd name="connsiteY1456" fmla="*/ 2995804 h 6336071"/>
              <a:gd name="connsiteX1457" fmla="*/ 4771656 w 8086288"/>
              <a:gd name="connsiteY1457" fmla="*/ 2998361 h 6336071"/>
              <a:gd name="connsiteX1458" fmla="*/ 4727574 w 8086288"/>
              <a:gd name="connsiteY1458" fmla="*/ 3003761 h 6336071"/>
              <a:gd name="connsiteX1459" fmla="*/ 4683207 w 8086288"/>
              <a:gd name="connsiteY1459" fmla="*/ 3009445 h 6336071"/>
              <a:gd name="connsiteX1460" fmla="*/ 4639693 w 8086288"/>
              <a:gd name="connsiteY1460" fmla="*/ 3015413 h 6336071"/>
              <a:gd name="connsiteX1461" fmla="*/ 4595611 w 8086288"/>
              <a:gd name="connsiteY1461" fmla="*/ 3021950 h 6336071"/>
              <a:gd name="connsiteX1462" fmla="*/ 4551813 w 8086288"/>
              <a:gd name="connsiteY1462" fmla="*/ 3028772 h 6336071"/>
              <a:gd name="connsiteX1463" fmla="*/ 4507731 w 8086288"/>
              <a:gd name="connsiteY1463" fmla="*/ 3035878 h 6336071"/>
              <a:gd name="connsiteX1464" fmla="*/ 4463649 w 8086288"/>
              <a:gd name="connsiteY1464" fmla="*/ 3042983 h 6336071"/>
              <a:gd name="connsiteX1465" fmla="*/ 4419567 w 8086288"/>
              <a:gd name="connsiteY1465" fmla="*/ 3050658 h 6336071"/>
              <a:gd name="connsiteX1466" fmla="*/ 4376053 w 8086288"/>
              <a:gd name="connsiteY1466" fmla="*/ 3058902 h 6336071"/>
              <a:gd name="connsiteX1467" fmla="*/ 4332255 w 8086288"/>
              <a:gd name="connsiteY1467" fmla="*/ 3067430 h 6336071"/>
              <a:gd name="connsiteX1468" fmla="*/ 4288458 w 8086288"/>
              <a:gd name="connsiteY1468" fmla="*/ 3075389 h 6336071"/>
              <a:gd name="connsiteX1469" fmla="*/ 4244944 w 8086288"/>
              <a:gd name="connsiteY1469" fmla="*/ 3084201 h 6336071"/>
              <a:gd name="connsiteX1470" fmla="*/ 4201431 w 8086288"/>
              <a:gd name="connsiteY1470" fmla="*/ 3093014 h 6336071"/>
              <a:gd name="connsiteX1471" fmla="*/ 4158202 w 8086288"/>
              <a:gd name="connsiteY1471" fmla="*/ 3102680 h 6336071"/>
              <a:gd name="connsiteX1472" fmla="*/ 4114973 w 8086288"/>
              <a:gd name="connsiteY1472" fmla="*/ 3112345 h 6336071"/>
              <a:gd name="connsiteX1473" fmla="*/ 4071745 w 8086288"/>
              <a:gd name="connsiteY1473" fmla="*/ 3122580 h 6336071"/>
              <a:gd name="connsiteX1474" fmla="*/ 4061786 w 8086288"/>
              <a:gd name="connsiteY1474" fmla="*/ 3079633 h 6336071"/>
              <a:gd name="connsiteX1475" fmla="*/ 4052112 w 8086288"/>
              <a:gd name="connsiteY1475" fmla="*/ 3036972 h 6336071"/>
              <a:gd name="connsiteX1476" fmla="*/ 4043007 w 8086288"/>
              <a:gd name="connsiteY1476" fmla="*/ 2993741 h 6336071"/>
              <a:gd name="connsiteX1477" fmla="*/ 4034187 w 8086288"/>
              <a:gd name="connsiteY1477" fmla="*/ 2950795 h 6336071"/>
              <a:gd name="connsiteX1478" fmla="*/ 4025366 w 8086288"/>
              <a:gd name="connsiteY1478" fmla="*/ 2907280 h 6336071"/>
              <a:gd name="connsiteX1479" fmla="*/ 4017114 w 8086288"/>
              <a:gd name="connsiteY1479" fmla="*/ 2864334 h 6336071"/>
              <a:gd name="connsiteX1480" fmla="*/ 4008862 w 8086288"/>
              <a:gd name="connsiteY1480" fmla="*/ 2820819 h 6336071"/>
              <a:gd name="connsiteX1481" fmla="*/ 4001179 w 8086288"/>
              <a:gd name="connsiteY1481" fmla="*/ 2777873 h 6336071"/>
              <a:gd name="connsiteX1482" fmla="*/ 3993496 w 8086288"/>
              <a:gd name="connsiteY1482" fmla="*/ 2734358 h 6336071"/>
              <a:gd name="connsiteX1483" fmla="*/ 3986097 w 8086288"/>
              <a:gd name="connsiteY1483" fmla="*/ 2691127 h 6336071"/>
              <a:gd name="connsiteX1484" fmla="*/ 3978983 w 8086288"/>
              <a:gd name="connsiteY1484" fmla="*/ 2647613 h 6336071"/>
              <a:gd name="connsiteX1485" fmla="*/ 3972722 w 8086288"/>
              <a:gd name="connsiteY1485" fmla="*/ 2604382 h 6336071"/>
              <a:gd name="connsiteX1486" fmla="*/ 3966176 w 8086288"/>
              <a:gd name="connsiteY1486" fmla="*/ 2560868 h 6336071"/>
              <a:gd name="connsiteX1487" fmla="*/ 3960200 w 8086288"/>
              <a:gd name="connsiteY1487" fmla="*/ 2517922 h 6336071"/>
              <a:gd name="connsiteX1488" fmla="*/ 3954507 w 8086288"/>
              <a:gd name="connsiteY1488" fmla="*/ 2474691 h 6336071"/>
              <a:gd name="connsiteX1489" fmla="*/ 3949099 w 8086288"/>
              <a:gd name="connsiteY1489" fmla="*/ 2431177 h 6336071"/>
              <a:gd name="connsiteX1490" fmla="*/ 3946823 w 8086288"/>
              <a:gd name="connsiteY1490" fmla="*/ 2414112 h 6336071"/>
              <a:gd name="connsiteX1491" fmla="*/ 3946252 w 8086288"/>
              <a:gd name="connsiteY1491" fmla="*/ 2397616 h 6336071"/>
              <a:gd name="connsiteX1492" fmla="*/ 3946251 w 8086288"/>
              <a:gd name="connsiteY1492" fmla="*/ 2381690 h 6336071"/>
              <a:gd name="connsiteX1493" fmla="*/ 3946534 w 8086288"/>
              <a:gd name="connsiteY1493" fmla="*/ 2365479 h 6336071"/>
              <a:gd name="connsiteX1494" fmla="*/ 3947954 w 8086288"/>
              <a:gd name="connsiteY1494" fmla="*/ 2350405 h 6336071"/>
              <a:gd name="connsiteX1495" fmla="*/ 3950512 w 8086288"/>
              <a:gd name="connsiteY1495" fmla="*/ 2335332 h 6336071"/>
              <a:gd name="connsiteX1496" fmla="*/ 3953355 w 8086288"/>
              <a:gd name="connsiteY1496" fmla="*/ 2321112 h 6336071"/>
              <a:gd name="connsiteX1497" fmla="*/ 3956766 w 8086288"/>
              <a:gd name="connsiteY1497" fmla="*/ 2306892 h 6336071"/>
              <a:gd name="connsiteX1498" fmla="*/ 3961600 w 8086288"/>
              <a:gd name="connsiteY1498" fmla="*/ 2293525 h 6336071"/>
              <a:gd name="connsiteX1499" fmla="*/ 3966718 w 8086288"/>
              <a:gd name="connsiteY1499" fmla="*/ 2280443 h 6336071"/>
              <a:gd name="connsiteX1500" fmla="*/ 3972689 w 8086288"/>
              <a:gd name="connsiteY1500" fmla="*/ 2267645 h 6336071"/>
              <a:gd name="connsiteX1501" fmla="*/ 3979230 w 8086288"/>
              <a:gd name="connsiteY1501" fmla="*/ 2255985 h 6336071"/>
              <a:gd name="connsiteX1502" fmla="*/ 3986339 w 8086288"/>
              <a:gd name="connsiteY1502" fmla="*/ 2244325 h 6336071"/>
              <a:gd name="connsiteX1503" fmla="*/ 3994870 w 8086288"/>
              <a:gd name="connsiteY1503" fmla="*/ 2233519 h 6336071"/>
              <a:gd name="connsiteX1504" fmla="*/ 4003685 w 8086288"/>
              <a:gd name="connsiteY1504" fmla="*/ 2223565 h 6336071"/>
              <a:gd name="connsiteX1505" fmla="*/ 4013070 w 8086288"/>
              <a:gd name="connsiteY1505" fmla="*/ 2213043 h 6336071"/>
              <a:gd name="connsiteX1506" fmla="*/ 4019326 w 8086288"/>
              <a:gd name="connsiteY1506" fmla="*/ 2207925 h 6336071"/>
              <a:gd name="connsiteX1507" fmla="*/ 4025298 w 8086288"/>
              <a:gd name="connsiteY1507" fmla="*/ 2202521 h 6336071"/>
              <a:gd name="connsiteX1508" fmla="*/ 4030702 w 8086288"/>
              <a:gd name="connsiteY1508" fmla="*/ 2197687 h 6336071"/>
              <a:gd name="connsiteX1509" fmla="*/ 4037527 w 8086288"/>
              <a:gd name="connsiteY1509" fmla="*/ 2193137 h 6336071"/>
              <a:gd name="connsiteX1510" fmla="*/ 4043783 w 8086288"/>
              <a:gd name="connsiteY1510" fmla="*/ 2188587 h 6336071"/>
              <a:gd name="connsiteX1511" fmla="*/ 4050893 w 8086288"/>
              <a:gd name="connsiteY1511" fmla="*/ 2184322 h 6336071"/>
              <a:gd name="connsiteX1512" fmla="*/ 4057150 w 8086288"/>
              <a:gd name="connsiteY1512" fmla="*/ 2180341 h 6336071"/>
              <a:gd name="connsiteX1513" fmla="*/ 4064828 w 8086288"/>
              <a:gd name="connsiteY1513" fmla="*/ 2176644 h 6336071"/>
              <a:gd name="connsiteX1514" fmla="*/ 4079617 w 8086288"/>
              <a:gd name="connsiteY1514" fmla="*/ 2169251 h 6336071"/>
              <a:gd name="connsiteX1515" fmla="*/ 4094974 w 8086288"/>
              <a:gd name="connsiteY1515" fmla="*/ 2162996 h 6336071"/>
              <a:gd name="connsiteX1516" fmla="*/ 4110616 w 8086288"/>
              <a:gd name="connsiteY1516" fmla="*/ 2157593 h 6336071"/>
              <a:gd name="connsiteX1517" fmla="*/ 4127680 w 8086288"/>
              <a:gd name="connsiteY1517" fmla="*/ 2153613 h 6336071"/>
              <a:gd name="connsiteX1518" fmla="*/ 4145028 w 8086288"/>
              <a:gd name="connsiteY1518" fmla="*/ 2149918 h 6336071"/>
              <a:gd name="connsiteX1519" fmla="*/ 4162661 w 8086288"/>
              <a:gd name="connsiteY1519" fmla="*/ 2147075 h 6336071"/>
              <a:gd name="connsiteX1520" fmla="*/ 4181432 w 8086288"/>
              <a:gd name="connsiteY1520" fmla="*/ 2145371 h 6336071"/>
              <a:gd name="connsiteX1521" fmla="*/ 4199918 w 8086288"/>
              <a:gd name="connsiteY1521" fmla="*/ 2143950 h 6336071"/>
              <a:gd name="connsiteX1522" fmla="*/ 4218973 w 8086288"/>
              <a:gd name="connsiteY1522" fmla="*/ 2144237 h 6336071"/>
              <a:gd name="connsiteX1523" fmla="*/ 4238597 w 8086288"/>
              <a:gd name="connsiteY1523" fmla="*/ 2145092 h 6336071"/>
              <a:gd name="connsiteX1524" fmla="*/ 4258790 w 8086288"/>
              <a:gd name="connsiteY1524" fmla="*/ 2147085 h 6336071"/>
              <a:gd name="connsiteX1525" fmla="*/ 4278984 w 8086288"/>
              <a:gd name="connsiteY1525" fmla="*/ 2150215 h 6336071"/>
              <a:gd name="connsiteX1526" fmla="*/ 4317948 w 8086288"/>
              <a:gd name="connsiteY1526" fmla="*/ 2155622 h 6336071"/>
              <a:gd name="connsiteX1527" fmla="*/ 4357481 w 8086288"/>
              <a:gd name="connsiteY1527" fmla="*/ 2161599 h 6336071"/>
              <a:gd name="connsiteX1528" fmla="*/ 4399005 w 8086288"/>
              <a:gd name="connsiteY1528" fmla="*/ 2166722 h 6336071"/>
              <a:gd name="connsiteX1529" fmla="*/ 4440528 w 8086288"/>
              <a:gd name="connsiteY1529" fmla="*/ 2171276 h 6336071"/>
              <a:gd name="connsiteX1530" fmla="*/ 4482621 w 8086288"/>
              <a:gd name="connsiteY1530" fmla="*/ 2174693 h 6336071"/>
              <a:gd name="connsiteX1531" fmla="*/ 4524713 w 8086288"/>
              <a:gd name="connsiteY1531" fmla="*/ 2178679 h 6336071"/>
              <a:gd name="connsiteX1532" fmla="*/ 4566521 w 8086288"/>
              <a:gd name="connsiteY1532" fmla="*/ 2181243 h 6336071"/>
              <a:gd name="connsiteX1533" fmla="*/ 4607476 w 8086288"/>
              <a:gd name="connsiteY1533" fmla="*/ 2182953 h 6336071"/>
              <a:gd name="connsiteX1534" fmla="*/ 4647862 w 8086288"/>
              <a:gd name="connsiteY1534" fmla="*/ 2184095 h 6336071"/>
              <a:gd name="connsiteX1535" fmla="*/ 4686256 w 8086288"/>
              <a:gd name="connsiteY1535" fmla="*/ 2183814 h 6336071"/>
              <a:gd name="connsiteX1536" fmla="*/ 4704743 w 8086288"/>
              <a:gd name="connsiteY1536" fmla="*/ 2183531 h 6336071"/>
              <a:gd name="connsiteX1537" fmla="*/ 4722945 w 8086288"/>
              <a:gd name="connsiteY1537" fmla="*/ 2182395 h 6336071"/>
              <a:gd name="connsiteX1538" fmla="*/ 4740578 w 8086288"/>
              <a:gd name="connsiteY1538" fmla="*/ 2181828 h 6336071"/>
              <a:gd name="connsiteX1539" fmla="*/ 4757642 w 8086288"/>
              <a:gd name="connsiteY1539" fmla="*/ 2180123 h 6336071"/>
              <a:gd name="connsiteX1540" fmla="*/ 4774138 w 8086288"/>
              <a:gd name="connsiteY1540" fmla="*/ 2178419 h 6336071"/>
              <a:gd name="connsiteX1541" fmla="*/ 4790348 w 8086288"/>
              <a:gd name="connsiteY1541" fmla="*/ 2176429 h 6336071"/>
              <a:gd name="connsiteX1542" fmla="*/ 4805422 w 8086288"/>
              <a:gd name="connsiteY1542" fmla="*/ 2173871 h 6336071"/>
              <a:gd name="connsiteX1543" fmla="*/ 4819357 w 8086288"/>
              <a:gd name="connsiteY1543" fmla="*/ 2171313 h 6336071"/>
              <a:gd name="connsiteX1544" fmla="*/ 4833293 w 8086288"/>
              <a:gd name="connsiteY1544" fmla="*/ 2168186 h 6336071"/>
              <a:gd name="connsiteX1545" fmla="*/ 4846091 w 8086288"/>
              <a:gd name="connsiteY1545" fmla="*/ 2165058 h 6336071"/>
              <a:gd name="connsiteX1546" fmla="*/ 4857751 w 8086288"/>
              <a:gd name="connsiteY1546" fmla="*/ 2160793 h 6336071"/>
              <a:gd name="connsiteX1547" fmla="*/ 4869127 w 8086288"/>
              <a:gd name="connsiteY1547" fmla="*/ 2157382 h 6336071"/>
              <a:gd name="connsiteX1548" fmla="*/ 4889035 w 8086288"/>
              <a:gd name="connsiteY1548" fmla="*/ 2147714 h 6336071"/>
              <a:gd name="connsiteX1549" fmla="*/ 4908658 w 8086288"/>
              <a:gd name="connsiteY1549" fmla="*/ 2137193 h 6336071"/>
              <a:gd name="connsiteX1550" fmla="*/ 4927996 w 8086288"/>
              <a:gd name="connsiteY1550" fmla="*/ 2125249 h 6336071"/>
              <a:gd name="connsiteX1551" fmla="*/ 4945344 w 8086288"/>
              <a:gd name="connsiteY1551" fmla="*/ 2112453 h 6336071"/>
              <a:gd name="connsiteX1552" fmla="*/ 4962407 w 8086288"/>
              <a:gd name="connsiteY1552" fmla="*/ 2098803 h 6336071"/>
              <a:gd name="connsiteX1553" fmla="*/ 4978901 w 8086288"/>
              <a:gd name="connsiteY1553" fmla="*/ 2083447 h 6336071"/>
              <a:gd name="connsiteX1554" fmla="*/ 4993973 w 8086288"/>
              <a:gd name="connsiteY1554" fmla="*/ 2067806 h 6336071"/>
              <a:gd name="connsiteX1555" fmla="*/ 5008476 w 8086288"/>
              <a:gd name="connsiteY1555" fmla="*/ 2051027 h 6336071"/>
              <a:gd name="connsiteX1556" fmla="*/ 5021841 w 8086288"/>
              <a:gd name="connsiteY1556" fmla="*/ 2033111 h 6336071"/>
              <a:gd name="connsiteX1557" fmla="*/ 5034353 w 8086288"/>
              <a:gd name="connsiteY1557" fmla="*/ 2014341 h 6336071"/>
              <a:gd name="connsiteX1558" fmla="*/ 5046296 w 8086288"/>
              <a:gd name="connsiteY1558" fmla="*/ 1995003 h 6336071"/>
              <a:gd name="connsiteX1559" fmla="*/ 5057386 w 8086288"/>
              <a:gd name="connsiteY1559" fmla="*/ 1974811 h 6336071"/>
              <a:gd name="connsiteX1560" fmla="*/ 5066770 w 8086288"/>
              <a:gd name="connsiteY1560" fmla="*/ 1954050 h 6336071"/>
              <a:gd name="connsiteX1561" fmla="*/ 5075869 w 8086288"/>
              <a:gd name="connsiteY1561" fmla="*/ 1932436 h 6336071"/>
              <a:gd name="connsiteX1562" fmla="*/ 5083830 w 8086288"/>
              <a:gd name="connsiteY1562" fmla="*/ 1910253 h 6336071"/>
              <a:gd name="connsiteX1563" fmla="*/ 5090085 w 8086288"/>
              <a:gd name="connsiteY1563" fmla="*/ 1886932 h 6336071"/>
              <a:gd name="connsiteX1564" fmla="*/ 5096339 w 8086288"/>
              <a:gd name="connsiteY1564" fmla="*/ 1863612 h 6336071"/>
              <a:gd name="connsiteX1565" fmla="*/ 5101172 w 8086288"/>
              <a:gd name="connsiteY1565" fmla="*/ 1840007 h 6336071"/>
              <a:gd name="connsiteX1566" fmla="*/ 5105151 w 8086288"/>
              <a:gd name="connsiteY1566" fmla="*/ 1814979 h 6336071"/>
              <a:gd name="connsiteX1567" fmla="*/ 5107993 w 8086288"/>
              <a:gd name="connsiteY1567" fmla="*/ 1789952 h 6336071"/>
              <a:gd name="connsiteX1568" fmla="*/ 5109697 w 8086288"/>
              <a:gd name="connsiteY1568" fmla="*/ 1764924 h 6336071"/>
              <a:gd name="connsiteX1569" fmla="*/ 5109979 w 8086288"/>
              <a:gd name="connsiteY1569" fmla="*/ 1739612 h 6336071"/>
              <a:gd name="connsiteX1570" fmla="*/ 5109976 w 8086288"/>
              <a:gd name="connsiteY1570" fmla="*/ 1713447 h 6336071"/>
              <a:gd name="connsiteX1571" fmla="*/ 5108268 w 8086288"/>
              <a:gd name="connsiteY1571" fmla="*/ 1687281 h 6336071"/>
              <a:gd name="connsiteX1572" fmla="*/ 5106274 w 8086288"/>
              <a:gd name="connsiteY1572" fmla="*/ 1660831 h 6336071"/>
              <a:gd name="connsiteX1573" fmla="*/ 5102574 w 8086288"/>
              <a:gd name="connsiteY1573" fmla="*/ 1634381 h 6336071"/>
              <a:gd name="connsiteX1574" fmla="*/ 5097452 w 8086288"/>
              <a:gd name="connsiteY1574" fmla="*/ 1607646 h 6336071"/>
              <a:gd name="connsiteX1575" fmla="*/ 5091762 w 8086288"/>
              <a:gd name="connsiteY1575" fmla="*/ 1580912 h 6336071"/>
              <a:gd name="connsiteX1576" fmla="*/ 5084649 w 8086288"/>
              <a:gd name="connsiteY1576" fmla="*/ 1553892 h 6336071"/>
              <a:gd name="connsiteX1577" fmla="*/ 5076683 w 8086288"/>
              <a:gd name="connsiteY1577" fmla="*/ 1527157 h 6336071"/>
              <a:gd name="connsiteX1578" fmla="*/ 5067295 w 8086288"/>
              <a:gd name="connsiteY1578" fmla="*/ 1500707 h 6336071"/>
              <a:gd name="connsiteX1579" fmla="*/ 5057338 w 8086288"/>
              <a:gd name="connsiteY1579" fmla="*/ 1473687 h 6336071"/>
              <a:gd name="connsiteX1580" fmla="*/ 5049942 w 8086288"/>
              <a:gd name="connsiteY1580" fmla="*/ 1458329 h 6336071"/>
              <a:gd name="connsiteX1581" fmla="*/ 5042831 w 8086288"/>
              <a:gd name="connsiteY1581" fmla="*/ 1442686 h 6336071"/>
              <a:gd name="connsiteX1582" fmla="*/ 5035435 w 8086288"/>
              <a:gd name="connsiteY1582" fmla="*/ 1427327 h 6336071"/>
              <a:gd name="connsiteX1583" fmla="*/ 5027754 w 8086288"/>
              <a:gd name="connsiteY1583" fmla="*/ 1412822 h 6336071"/>
              <a:gd name="connsiteX1584" fmla="*/ 5019790 w 8086288"/>
              <a:gd name="connsiteY1584" fmla="*/ 1398032 h 6336071"/>
              <a:gd name="connsiteX1585" fmla="*/ 5011256 w 8086288"/>
              <a:gd name="connsiteY1585" fmla="*/ 1383242 h 6336071"/>
              <a:gd name="connsiteX1586" fmla="*/ 5002438 w 8086288"/>
              <a:gd name="connsiteY1586" fmla="*/ 1369305 h 6336071"/>
              <a:gd name="connsiteX1587" fmla="*/ 4993336 w 8086288"/>
              <a:gd name="connsiteY1587" fmla="*/ 1355084 h 6336071"/>
              <a:gd name="connsiteX1588" fmla="*/ 4983949 w 8086288"/>
              <a:gd name="connsiteY1588" fmla="*/ 1341147 h 6336071"/>
              <a:gd name="connsiteX1589" fmla="*/ 4974562 w 8086288"/>
              <a:gd name="connsiteY1589" fmla="*/ 1327779 h 6336071"/>
              <a:gd name="connsiteX1590" fmla="*/ 4964322 w 8086288"/>
              <a:gd name="connsiteY1590" fmla="*/ 1314695 h 6336071"/>
              <a:gd name="connsiteX1591" fmla="*/ 4954367 w 8086288"/>
              <a:gd name="connsiteY1591" fmla="*/ 1301327 h 6336071"/>
              <a:gd name="connsiteX1592" fmla="*/ 4943274 w 8086288"/>
              <a:gd name="connsiteY1592" fmla="*/ 1289097 h 6336071"/>
              <a:gd name="connsiteX1593" fmla="*/ 4932750 w 8086288"/>
              <a:gd name="connsiteY1593" fmla="*/ 1276866 h 6336071"/>
              <a:gd name="connsiteX1594" fmla="*/ 4921657 w 8086288"/>
              <a:gd name="connsiteY1594" fmla="*/ 1264636 h 6336071"/>
              <a:gd name="connsiteX1595" fmla="*/ 4910279 w 8086288"/>
              <a:gd name="connsiteY1595" fmla="*/ 1253259 h 6336071"/>
              <a:gd name="connsiteX1596" fmla="*/ 4897195 w 8086288"/>
              <a:gd name="connsiteY1596" fmla="*/ 1240175 h 6336071"/>
              <a:gd name="connsiteX1597" fmla="*/ 4883827 w 8086288"/>
              <a:gd name="connsiteY1597" fmla="*/ 1227944 h 6336071"/>
              <a:gd name="connsiteX1598" fmla="*/ 4869890 w 8086288"/>
              <a:gd name="connsiteY1598" fmla="*/ 1216282 h 6336071"/>
              <a:gd name="connsiteX1599" fmla="*/ 4856237 w 8086288"/>
              <a:gd name="connsiteY1599" fmla="*/ 1204904 h 6336071"/>
              <a:gd name="connsiteX1600" fmla="*/ 4841732 w 8086288"/>
              <a:gd name="connsiteY1600" fmla="*/ 1194380 h 6336071"/>
              <a:gd name="connsiteX1601" fmla="*/ 4828079 w 8086288"/>
              <a:gd name="connsiteY1601" fmla="*/ 1184140 h 6336071"/>
              <a:gd name="connsiteX1602" fmla="*/ 4813574 w 8086288"/>
              <a:gd name="connsiteY1602" fmla="*/ 1174184 h 6336071"/>
              <a:gd name="connsiteX1603" fmla="*/ 4798784 w 8086288"/>
              <a:gd name="connsiteY1603" fmla="*/ 1165651 h 6336071"/>
              <a:gd name="connsiteX1604" fmla="*/ 4783994 w 8086288"/>
              <a:gd name="connsiteY1604" fmla="*/ 1157117 h 6336071"/>
              <a:gd name="connsiteX1605" fmla="*/ 4769488 w 8086288"/>
              <a:gd name="connsiteY1605" fmla="*/ 1148868 h 6336071"/>
              <a:gd name="connsiteX1606" fmla="*/ 4754414 w 8086288"/>
              <a:gd name="connsiteY1606" fmla="*/ 1141756 h 6336071"/>
              <a:gd name="connsiteX1607" fmla="*/ 4739340 w 8086288"/>
              <a:gd name="connsiteY1607" fmla="*/ 1134645 h 6336071"/>
              <a:gd name="connsiteX1608" fmla="*/ 4724266 w 8086288"/>
              <a:gd name="connsiteY1608" fmla="*/ 1128671 h 6336071"/>
              <a:gd name="connsiteX1609" fmla="*/ 4708907 w 8086288"/>
              <a:gd name="connsiteY1609" fmla="*/ 1123550 h 6336071"/>
              <a:gd name="connsiteX1610" fmla="*/ 4694118 w 8086288"/>
              <a:gd name="connsiteY1610" fmla="*/ 1118429 h 6336071"/>
              <a:gd name="connsiteX1611" fmla="*/ 4678475 w 8086288"/>
              <a:gd name="connsiteY1611" fmla="*/ 1114162 h 6336071"/>
              <a:gd name="connsiteX1612" fmla="*/ 4663401 w 8086288"/>
              <a:gd name="connsiteY1612" fmla="*/ 1110463 h 6336071"/>
              <a:gd name="connsiteX1613" fmla="*/ 4648043 w 8086288"/>
              <a:gd name="connsiteY1613" fmla="*/ 1107049 h 6336071"/>
              <a:gd name="connsiteX1614" fmla="*/ 4632685 w 8086288"/>
              <a:gd name="connsiteY1614" fmla="*/ 1104203 h 6336071"/>
              <a:gd name="connsiteX1615" fmla="*/ 4617895 w 8086288"/>
              <a:gd name="connsiteY1615" fmla="*/ 1102495 h 6336071"/>
              <a:gd name="connsiteX1616" fmla="*/ 4601968 w 8086288"/>
              <a:gd name="connsiteY1616" fmla="*/ 1100787 h 6336071"/>
              <a:gd name="connsiteX1617" fmla="*/ 4586895 w 8086288"/>
              <a:gd name="connsiteY1617" fmla="*/ 1099933 h 6336071"/>
              <a:gd name="connsiteX1618" fmla="*/ 4571821 w 8086288"/>
              <a:gd name="connsiteY1618" fmla="*/ 1100216 h 6336071"/>
              <a:gd name="connsiteX1619" fmla="*/ 4556748 w 8086288"/>
              <a:gd name="connsiteY1619" fmla="*/ 1099930 h 6336071"/>
              <a:gd name="connsiteX1620" fmla="*/ 4541675 w 8086288"/>
              <a:gd name="connsiteY1620" fmla="*/ 1101919 h 6336071"/>
              <a:gd name="connsiteX1621" fmla="*/ 4526601 w 8086288"/>
              <a:gd name="connsiteY1621" fmla="*/ 1103340 h 6336071"/>
              <a:gd name="connsiteX1622" fmla="*/ 4512097 w 8086288"/>
              <a:gd name="connsiteY1622" fmla="*/ 1105898 h 6336071"/>
              <a:gd name="connsiteX1623" fmla="*/ 4497023 w 8086288"/>
              <a:gd name="connsiteY1623" fmla="*/ 1108456 h 6336071"/>
              <a:gd name="connsiteX1624" fmla="*/ 4482803 w 8086288"/>
              <a:gd name="connsiteY1624" fmla="*/ 1112437 h 6336071"/>
              <a:gd name="connsiteX1625" fmla="*/ 4468015 w 8086288"/>
              <a:gd name="connsiteY1625" fmla="*/ 1116417 h 6336071"/>
              <a:gd name="connsiteX1626" fmla="*/ 4453795 w 8086288"/>
              <a:gd name="connsiteY1626" fmla="*/ 1121535 h 6336071"/>
              <a:gd name="connsiteX1627" fmla="*/ 4439291 w 8086288"/>
              <a:gd name="connsiteY1627" fmla="*/ 1126937 h 6336071"/>
              <a:gd name="connsiteX1628" fmla="*/ 4430474 w 8086288"/>
              <a:gd name="connsiteY1628" fmla="*/ 1130633 h 6336071"/>
              <a:gd name="connsiteX1629" fmla="*/ 4420805 w 8086288"/>
              <a:gd name="connsiteY1629" fmla="*/ 1134614 h 6336071"/>
              <a:gd name="connsiteX1630" fmla="*/ 4409998 w 8086288"/>
              <a:gd name="connsiteY1630" fmla="*/ 1139164 h 6336071"/>
              <a:gd name="connsiteX1631" fmla="*/ 4398907 w 8086288"/>
              <a:gd name="connsiteY1631" fmla="*/ 1143429 h 6336071"/>
              <a:gd name="connsiteX1632" fmla="*/ 4386678 w 8086288"/>
              <a:gd name="connsiteY1632" fmla="*/ 1148262 h 6336071"/>
              <a:gd name="connsiteX1633" fmla="*/ 4374164 w 8086288"/>
              <a:gd name="connsiteY1633" fmla="*/ 1152812 h 6336071"/>
              <a:gd name="connsiteX1634" fmla="*/ 4360798 w 8086288"/>
              <a:gd name="connsiteY1634" fmla="*/ 1158214 h 6336071"/>
              <a:gd name="connsiteX1635" fmla="*/ 4347147 w 8086288"/>
              <a:gd name="connsiteY1635" fmla="*/ 1163332 h 6336071"/>
              <a:gd name="connsiteX1636" fmla="*/ 4325248 w 8086288"/>
              <a:gd name="connsiteY1636" fmla="*/ 1172716 h 6336071"/>
              <a:gd name="connsiteX1637" fmla="*/ 4301928 w 8086288"/>
              <a:gd name="connsiteY1637" fmla="*/ 1181814 h 6336071"/>
              <a:gd name="connsiteX1638" fmla="*/ 4277185 w 8086288"/>
              <a:gd name="connsiteY1638" fmla="*/ 1191197 h 6336071"/>
              <a:gd name="connsiteX1639" fmla="*/ 4252159 w 8086288"/>
              <a:gd name="connsiteY1639" fmla="*/ 1201433 h 6336071"/>
              <a:gd name="connsiteX1640" fmla="*/ 4225710 w 8086288"/>
              <a:gd name="connsiteY1640" fmla="*/ 1211954 h 6336071"/>
              <a:gd name="connsiteX1641" fmla="*/ 4198977 w 8086288"/>
              <a:gd name="connsiteY1641" fmla="*/ 1222759 h 6336071"/>
              <a:gd name="connsiteX1642" fmla="*/ 4171106 w 8086288"/>
              <a:gd name="connsiteY1642" fmla="*/ 1234132 h 6336071"/>
              <a:gd name="connsiteX1643" fmla="*/ 4142382 w 8086288"/>
              <a:gd name="connsiteY1643" fmla="*/ 1246359 h 6336071"/>
              <a:gd name="connsiteX1644" fmla="*/ 4133850 w 8086288"/>
              <a:gd name="connsiteY1644" fmla="*/ 1249202 h 6336071"/>
              <a:gd name="connsiteX1645" fmla="*/ 4125318 w 8086288"/>
              <a:gd name="connsiteY1645" fmla="*/ 1252614 h 6336071"/>
              <a:gd name="connsiteX1646" fmla="*/ 4115933 w 8086288"/>
              <a:gd name="connsiteY1646" fmla="*/ 1255173 h 6336071"/>
              <a:gd name="connsiteX1647" fmla="*/ 4106548 w 8086288"/>
              <a:gd name="connsiteY1647" fmla="*/ 1257732 h 6336071"/>
              <a:gd name="connsiteX1648" fmla="*/ 4097163 w 8086288"/>
              <a:gd name="connsiteY1648" fmla="*/ 1259722 h 6336071"/>
              <a:gd name="connsiteX1649" fmla="*/ 4087209 w 8086288"/>
              <a:gd name="connsiteY1649" fmla="*/ 1261143 h 6336071"/>
              <a:gd name="connsiteX1650" fmla="*/ 4076686 w 8086288"/>
              <a:gd name="connsiteY1650" fmla="*/ 1261995 h 6336071"/>
              <a:gd name="connsiteX1651" fmla="*/ 4067016 w 8086288"/>
              <a:gd name="connsiteY1651" fmla="*/ 1261994 h 6336071"/>
              <a:gd name="connsiteX1652" fmla="*/ 4056493 w 8086288"/>
              <a:gd name="connsiteY1652" fmla="*/ 1261709 h 6336071"/>
              <a:gd name="connsiteX1653" fmla="*/ 4046538 w 8086288"/>
              <a:gd name="connsiteY1653" fmla="*/ 1259717 h 6336071"/>
              <a:gd name="connsiteX1654" fmla="*/ 4036584 w 8086288"/>
              <a:gd name="connsiteY1654" fmla="*/ 1257157 h 6336071"/>
              <a:gd name="connsiteX1655" fmla="*/ 4026345 w 8086288"/>
              <a:gd name="connsiteY1655" fmla="*/ 1253743 h 6336071"/>
              <a:gd name="connsiteX1656" fmla="*/ 4021226 w 8086288"/>
              <a:gd name="connsiteY1656" fmla="*/ 1252036 h 6336071"/>
              <a:gd name="connsiteX1657" fmla="*/ 4016390 w 8086288"/>
              <a:gd name="connsiteY1657" fmla="*/ 1249476 h 6336071"/>
              <a:gd name="connsiteX1658" fmla="*/ 4011271 w 8086288"/>
              <a:gd name="connsiteY1658" fmla="*/ 1246631 h 6336071"/>
              <a:gd name="connsiteX1659" fmla="*/ 4006720 w 8086288"/>
              <a:gd name="connsiteY1659" fmla="*/ 1243218 h 6336071"/>
              <a:gd name="connsiteX1660" fmla="*/ 4001600 w 8086288"/>
              <a:gd name="connsiteY1660" fmla="*/ 1239804 h 6336071"/>
              <a:gd name="connsiteX1661" fmla="*/ 3996765 w 8086288"/>
              <a:gd name="connsiteY1661" fmla="*/ 1236675 h 6336071"/>
              <a:gd name="connsiteX1662" fmla="*/ 3992499 w 8086288"/>
              <a:gd name="connsiteY1662" fmla="*/ 1232409 h 6336071"/>
              <a:gd name="connsiteX1663" fmla="*/ 3987663 w 8086288"/>
              <a:gd name="connsiteY1663" fmla="*/ 1228142 h 6336071"/>
              <a:gd name="connsiteX1664" fmla="*/ 3979415 w 8086288"/>
              <a:gd name="connsiteY1664" fmla="*/ 1219325 h 6336071"/>
              <a:gd name="connsiteX1665" fmla="*/ 3972019 w 8086288"/>
              <a:gd name="connsiteY1665" fmla="*/ 1209654 h 6336071"/>
              <a:gd name="connsiteX1666" fmla="*/ 3965477 w 8086288"/>
              <a:gd name="connsiteY1666" fmla="*/ 1199131 h 6336071"/>
              <a:gd name="connsiteX1667" fmla="*/ 3958935 w 8086288"/>
              <a:gd name="connsiteY1667" fmla="*/ 1187469 h 6336071"/>
              <a:gd name="connsiteX1668" fmla="*/ 3953814 w 8086288"/>
              <a:gd name="connsiteY1668" fmla="*/ 1175524 h 6336071"/>
              <a:gd name="connsiteX1669" fmla="*/ 3948409 w 8086288"/>
              <a:gd name="connsiteY1669" fmla="*/ 1162725 h 6336071"/>
              <a:gd name="connsiteX1670" fmla="*/ 3943857 w 8086288"/>
              <a:gd name="connsiteY1670" fmla="*/ 1149073 h 6336071"/>
              <a:gd name="connsiteX1671" fmla="*/ 3940159 w 8086288"/>
              <a:gd name="connsiteY1671" fmla="*/ 1134568 h 6336071"/>
              <a:gd name="connsiteX1672" fmla="*/ 3937029 w 8086288"/>
              <a:gd name="connsiteY1672" fmla="*/ 1119494 h 6336071"/>
              <a:gd name="connsiteX1673" fmla="*/ 3934467 w 8086288"/>
              <a:gd name="connsiteY1673" fmla="*/ 1103283 h 6336071"/>
              <a:gd name="connsiteX1674" fmla="*/ 3932475 w 8086288"/>
              <a:gd name="connsiteY1674" fmla="*/ 1087072 h 6336071"/>
              <a:gd name="connsiteX1675" fmla="*/ 3931620 w 8086288"/>
              <a:gd name="connsiteY1675" fmla="*/ 1070292 h 6336071"/>
              <a:gd name="connsiteX1676" fmla="*/ 3931050 w 8086288"/>
              <a:gd name="connsiteY1676" fmla="*/ 1053227 h 6336071"/>
              <a:gd name="connsiteX1677" fmla="*/ 3931048 w 8086288"/>
              <a:gd name="connsiteY1677" fmla="*/ 1035025 h 6336071"/>
              <a:gd name="connsiteX1678" fmla="*/ 3932468 w 8086288"/>
              <a:gd name="connsiteY1678" fmla="*/ 1016539 h 6336071"/>
              <a:gd name="connsiteX1679" fmla="*/ 3933604 w 8086288"/>
              <a:gd name="connsiteY1679" fmla="*/ 997768 h 6336071"/>
              <a:gd name="connsiteX1680" fmla="*/ 3939572 w 8086288"/>
              <a:gd name="connsiteY1680" fmla="*/ 944016 h 6336071"/>
              <a:gd name="connsiteX1681" fmla="*/ 3945539 w 8086288"/>
              <a:gd name="connsiteY1681" fmla="*/ 890264 h 6336071"/>
              <a:gd name="connsiteX1682" fmla="*/ 3951791 w 8086288"/>
              <a:gd name="connsiteY1682" fmla="*/ 836227 h 6336071"/>
              <a:gd name="connsiteX1683" fmla="*/ 3958611 w 8086288"/>
              <a:gd name="connsiteY1683" fmla="*/ 782760 h 6336071"/>
              <a:gd name="connsiteX1684" fmla="*/ 3966285 w 8086288"/>
              <a:gd name="connsiteY1684" fmla="*/ 729008 h 6336071"/>
              <a:gd name="connsiteX1685" fmla="*/ 3973959 w 8086288"/>
              <a:gd name="connsiteY1685" fmla="*/ 675824 h 6336071"/>
              <a:gd name="connsiteX1686" fmla="*/ 3982202 w 8086288"/>
              <a:gd name="connsiteY1686" fmla="*/ 622072 h 6336071"/>
              <a:gd name="connsiteX1687" fmla="*/ 3991013 w 8086288"/>
              <a:gd name="connsiteY1687" fmla="*/ 568889 h 6336071"/>
              <a:gd name="connsiteX1688" fmla="*/ 4000109 w 8086288"/>
              <a:gd name="connsiteY1688" fmla="*/ 515422 h 6336071"/>
              <a:gd name="connsiteX1689" fmla="*/ 4009774 w 8086288"/>
              <a:gd name="connsiteY1689" fmla="*/ 461954 h 6336071"/>
              <a:gd name="connsiteX1690" fmla="*/ 4019439 w 8086288"/>
              <a:gd name="connsiteY1690" fmla="*/ 409056 h 6336071"/>
              <a:gd name="connsiteX1691" fmla="*/ 4030241 w 8086288"/>
              <a:gd name="connsiteY1691" fmla="*/ 355588 h 6336071"/>
              <a:gd name="connsiteX1692" fmla="*/ 4041043 w 8086288"/>
              <a:gd name="connsiteY1692" fmla="*/ 303259 h 6336071"/>
              <a:gd name="connsiteX1693" fmla="*/ 4052414 w 8086288"/>
              <a:gd name="connsiteY1693" fmla="*/ 250360 h 6336071"/>
              <a:gd name="connsiteX1694" fmla="*/ 4064070 w 8086288"/>
              <a:gd name="connsiteY1694" fmla="*/ 197177 h 6336071"/>
              <a:gd name="connsiteX1695" fmla="*/ 4076294 w 8086288"/>
              <a:gd name="connsiteY1695" fmla="*/ 145132 h 6336071"/>
              <a:gd name="connsiteX1696" fmla="*/ 4120092 w 8086288"/>
              <a:gd name="connsiteY1696" fmla="*/ 134898 h 6336071"/>
              <a:gd name="connsiteX1697" fmla="*/ 4164458 w 8086288"/>
              <a:gd name="connsiteY1697" fmla="*/ 124663 h 6336071"/>
              <a:gd name="connsiteX1698" fmla="*/ 4208540 w 8086288"/>
              <a:gd name="connsiteY1698" fmla="*/ 115282 h 6336071"/>
              <a:gd name="connsiteX1699" fmla="*/ 4252622 w 8086288"/>
              <a:gd name="connsiteY1699" fmla="*/ 105901 h 6336071"/>
              <a:gd name="connsiteX1700" fmla="*/ 4297273 w 8086288"/>
              <a:gd name="connsiteY1700" fmla="*/ 96520 h 6336071"/>
              <a:gd name="connsiteX1701" fmla="*/ 4341356 w 8086288"/>
              <a:gd name="connsiteY1701" fmla="*/ 88276 h 6336071"/>
              <a:gd name="connsiteX1702" fmla="*/ 4385153 w 8086288"/>
              <a:gd name="connsiteY1702" fmla="*/ 79748 h 6336071"/>
              <a:gd name="connsiteX1703" fmla="*/ 4429520 w 8086288"/>
              <a:gd name="connsiteY1703" fmla="*/ 71220 h 6336071"/>
              <a:gd name="connsiteX1704" fmla="*/ 4473886 w 8086288"/>
              <a:gd name="connsiteY1704" fmla="*/ 63830 h 6336071"/>
              <a:gd name="connsiteX1705" fmla="*/ 4517969 w 8086288"/>
              <a:gd name="connsiteY1705" fmla="*/ 56724 h 6336071"/>
              <a:gd name="connsiteX1706" fmla="*/ 4562335 w 8086288"/>
              <a:gd name="connsiteY1706" fmla="*/ 49334 h 6336071"/>
              <a:gd name="connsiteX1707" fmla="*/ 4606986 w 8086288"/>
              <a:gd name="connsiteY1707" fmla="*/ 42797 h 6336071"/>
              <a:gd name="connsiteX1708" fmla="*/ 4651069 w 8086288"/>
              <a:gd name="connsiteY1708" fmla="*/ 36260 h 6336071"/>
              <a:gd name="connsiteX1709" fmla="*/ 4695151 w 8086288"/>
              <a:gd name="connsiteY1709" fmla="*/ 29723 h 6336071"/>
              <a:gd name="connsiteX1710" fmla="*/ 4739234 w 8086288"/>
              <a:gd name="connsiteY1710" fmla="*/ 24323 h 6336071"/>
              <a:gd name="connsiteX1711" fmla="*/ 4782747 w 8086288"/>
              <a:gd name="connsiteY1711" fmla="*/ 18924 h 6336071"/>
              <a:gd name="connsiteX1712" fmla="*/ 4800096 w 8086288"/>
              <a:gd name="connsiteY1712" fmla="*/ 16934 h 6336071"/>
              <a:gd name="connsiteX1713" fmla="*/ 4815738 w 8086288"/>
              <a:gd name="connsiteY1713" fmla="*/ 16083 h 6336071"/>
              <a:gd name="connsiteX1714" fmla="*/ 4831949 w 8086288"/>
              <a:gd name="connsiteY1714" fmla="*/ 15800 h 6336071"/>
              <a:gd name="connsiteX1715" fmla="*/ 4847307 w 8086288"/>
              <a:gd name="connsiteY1715" fmla="*/ 16370 h 6336071"/>
              <a:gd name="connsiteX1716" fmla="*/ 4862381 w 8086288"/>
              <a:gd name="connsiteY1716" fmla="*/ 17794 h 6336071"/>
              <a:gd name="connsiteX1717" fmla="*/ 4877170 w 8086288"/>
              <a:gd name="connsiteY1717" fmla="*/ 19501 h 6336071"/>
              <a:gd name="connsiteX1718" fmla="*/ 4891391 w 8086288"/>
              <a:gd name="connsiteY1718" fmla="*/ 22347 h 6336071"/>
              <a:gd name="connsiteX1719" fmla="*/ 4905042 w 8086288"/>
              <a:gd name="connsiteY1719" fmla="*/ 25761 h 6336071"/>
              <a:gd name="connsiteX1720" fmla="*/ 4918694 w 8086288"/>
              <a:gd name="connsiteY1720" fmla="*/ 30313 h 6336071"/>
              <a:gd name="connsiteX1721" fmla="*/ 4930924 w 8086288"/>
              <a:gd name="connsiteY1721" fmla="*/ 35149 h 6336071"/>
              <a:gd name="connsiteX1722" fmla="*/ 4943439 w 8086288"/>
              <a:gd name="connsiteY1722" fmla="*/ 40838 h 6336071"/>
              <a:gd name="connsiteX1723" fmla="*/ 4955669 w 8086288"/>
              <a:gd name="connsiteY1723" fmla="*/ 47381 h 6336071"/>
              <a:gd name="connsiteX1724" fmla="*/ 4967046 w 8086288"/>
              <a:gd name="connsiteY1724" fmla="*/ 54208 h 6336071"/>
              <a:gd name="connsiteX1725" fmla="*/ 4977854 w 8086288"/>
              <a:gd name="connsiteY1725" fmla="*/ 62172 h 6336071"/>
              <a:gd name="connsiteX1726" fmla="*/ 4988378 w 8086288"/>
              <a:gd name="connsiteY1726" fmla="*/ 70421 h 6336071"/>
              <a:gd name="connsiteX1727" fmla="*/ 4998617 w 8086288"/>
              <a:gd name="connsiteY1727" fmla="*/ 80092 h 6336071"/>
              <a:gd name="connsiteX1728" fmla="*/ 5003453 w 8086288"/>
              <a:gd name="connsiteY1728" fmla="*/ 85496 h 6336071"/>
              <a:gd name="connsiteX1729" fmla="*/ 5008857 w 8086288"/>
              <a:gd name="connsiteY1729" fmla="*/ 91469 h 6336071"/>
              <a:gd name="connsiteX1730" fmla="*/ 5013977 w 8086288"/>
              <a:gd name="connsiteY1730" fmla="*/ 97726 h 6336071"/>
              <a:gd name="connsiteX1731" fmla="*/ 5019097 w 8086288"/>
              <a:gd name="connsiteY1731" fmla="*/ 103984 h 6336071"/>
              <a:gd name="connsiteX1732" fmla="*/ 5023648 w 8086288"/>
              <a:gd name="connsiteY1732" fmla="*/ 110810 h 6336071"/>
              <a:gd name="connsiteX1733" fmla="*/ 5027630 w 8086288"/>
              <a:gd name="connsiteY1733" fmla="*/ 117067 h 6336071"/>
              <a:gd name="connsiteX1734" fmla="*/ 5032181 w 8086288"/>
              <a:gd name="connsiteY1734" fmla="*/ 123893 h 6336071"/>
              <a:gd name="connsiteX1735" fmla="*/ 5036164 w 8086288"/>
              <a:gd name="connsiteY1735" fmla="*/ 131288 h 6336071"/>
              <a:gd name="connsiteX1736" fmla="*/ 5040146 w 8086288"/>
              <a:gd name="connsiteY1736" fmla="*/ 138683 h 6336071"/>
              <a:gd name="connsiteX1737" fmla="*/ 5043560 w 8086288"/>
              <a:gd name="connsiteY1737" fmla="*/ 146078 h 6336071"/>
              <a:gd name="connsiteX1738" fmla="*/ 5046973 w 8086288"/>
              <a:gd name="connsiteY1738" fmla="*/ 154042 h 6336071"/>
              <a:gd name="connsiteX1739" fmla="*/ 5049818 w 8086288"/>
              <a:gd name="connsiteY1739" fmla="*/ 161437 h 6336071"/>
              <a:gd name="connsiteX1740" fmla="*/ 5055223 w 8086288"/>
              <a:gd name="connsiteY1740" fmla="*/ 178217 h 6336071"/>
              <a:gd name="connsiteX1741" fmla="*/ 5060060 w 8086288"/>
              <a:gd name="connsiteY1741" fmla="*/ 194998 h 6336071"/>
              <a:gd name="connsiteX1742" fmla="*/ 5063759 w 8086288"/>
              <a:gd name="connsiteY1742" fmla="*/ 212347 h 6336071"/>
              <a:gd name="connsiteX1743" fmla="*/ 5066889 w 8086288"/>
              <a:gd name="connsiteY1743" fmla="*/ 230265 h 6336071"/>
              <a:gd name="connsiteX1744" fmla="*/ 5068882 w 8086288"/>
              <a:gd name="connsiteY1744" fmla="*/ 248751 h 6336071"/>
              <a:gd name="connsiteX1745" fmla="*/ 5069452 w 8086288"/>
              <a:gd name="connsiteY1745" fmla="*/ 267522 h 6336071"/>
              <a:gd name="connsiteX1746" fmla="*/ 5069454 w 8086288"/>
              <a:gd name="connsiteY1746" fmla="*/ 287430 h 6336071"/>
              <a:gd name="connsiteX1747" fmla="*/ 5068603 w 8086288"/>
              <a:gd name="connsiteY1747" fmla="*/ 307054 h 6336071"/>
              <a:gd name="connsiteX1748" fmla="*/ 5066898 w 8086288"/>
              <a:gd name="connsiteY1748" fmla="*/ 327532 h 6336071"/>
              <a:gd name="connsiteX1749" fmla="*/ 5063772 w 8086288"/>
              <a:gd name="connsiteY1749" fmla="*/ 348293 h 6336071"/>
              <a:gd name="connsiteX1750" fmla="*/ 5058088 w 8086288"/>
              <a:gd name="connsiteY1750" fmla="*/ 386971 h 6336071"/>
              <a:gd name="connsiteX1751" fmla="*/ 5052403 w 8086288"/>
              <a:gd name="connsiteY1751" fmla="*/ 427357 h 6336071"/>
              <a:gd name="connsiteX1752" fmla="*/ 5047288 w 8086288"/>
              <a:gd name="connsiteY1752" fmla="*/ 468879 h 6336071"/>
              <a:gd name="connsiteX1753" fmla="*/ 5042741 w 8086288"/>
              <a:gd name="connsiteY1753" fmla="*/ 510402 h 6336071"/>
              <a:gd name="connsiteX1754" fmla="*/ 5038195 w 8086288"/>
              <a:gd name="connsiteY1754" fmla="*/ 552494 h 6336071"/>
              <a:gd name="connsiteX1755" fmla="*/ 5035071 w 8086288"/>
              <a:gd name="connsiteY1755" fmla="*/ 594870 h 6336071"/>
              <a:gd name="connsiteX1756" fmla="*/ 5032515 w 8086288"/>
              <a:gd name="connsiteY1756" fmla="*/ 636678 h 6336071"/>
              <a:gd name="connsiteX1757" fmla="*/ 5030528 w 8086288"/>
              <a:gd name="connsiteY1757" fmla="*/ 677916 h 6336071"/>
              <a:gd name="connsiteX1758" fmla="*/ 5029963 w 8086288"/>
              <a:gd name="connsiteY1758" fmla="*/ 717733 h 6336071"/>
              <a:gd name="connsiteX1759" fmla="*/ 5029682 w 8086288"/>
              <a:gd name="connsiteY1759" fmla="*/ 756128 h 6336071"/>
              <a:gd name="connsiteX1760" fmla="*/ 5029968 w 8086288"/>
              <a:gd name="connsiteY1760" fmla="*/ 774614 h 6336071"/>
              <a:gd name="connsiteX1761" fmla="*/ 5031392 w 8086288"/>
              <a:gd name="connsiteY1761" fmla="*/ 793101 h 6336071"/>
              <a:gd name="connsiteX1762" fmla="*/ 5032247 w 8086288"/>
              <a:gd name="connsiteY1762" fmla="*/ 810450 h 6336071"/>
              <a:gd name="connsiteX1763" fmla="*/ 5033671 w 8086288"/>
              <a:gd name="connsiteY1763" fmla="*/ 827799 h 6336071"/>
              <a:gd name="connsiteX1764" fmla="*/ 5034810 w 8086288"/>
              <a:gd name="connsiteY1764" fmla="*/ 844294 h 6336071"/>
              <a:gd name="connsiteX1765" fmla="*/ 5036802 w 8086288"/>
              <a:gd name="connsiteY1765" fmla="*/ 859937 h 6336071"/>
              <a:gd name="connsiteX1766" fmla="*/ 5039079 w 8086288"/>
              <a:gd name="connsiteY1766" fmla="*/ 874726 h 6336071"/>
              <a:gd name="connsiteX1767" fmla="*/ 5042209 w 8086288"/>
              <a:gd name="connsiteY1767" fmla="*/ 889231 h 6336071"/>
              <a:gd name="connsiteX1768" fmla="*/ 5045054 w 8086288"/>
              <a:gd name="connsiteY1768" fmla="*/ 902883 h 6336071"/>
              <a:gd name="connsiteX1769" fmla="*/ 5048468 w 8086288"/>
              <a:gd name="connsiteY1769" fmla="*/ 915397 h 6336071"/>
              <a:gd name="connsiteX1770" fmla="*/ 5052451 w 8086288"/>
              <a:gd name="connsiteY1770" fmla="*/ 927343 h 6336071"/>
              <a:gd name="connsiteX1771" fmla="*/ 5056434 w 8086288"/>
              <a:gd name="connsiteY1771" fmla="*/ 938151 h 6336071"/>
              <a:gd name="connsiteX1772" fmla="*/ 5063546 w 8086288"/>
              <a:gd name="connsiteY1772" fmla="*/ 953794 h 6336071"/>
              <a:gd name="connsiteX1773" fmla="*/ 5071226 w 8086288"/>
              <a:gd name="connsiteY1773" fmla="*/ 968868 h 6336071"/>
              <a:gd name="connsiteX1774" fmla="*/ 5079475 w 8086288"/>
              <a:gd name="connsiteY1774" fmla="*/ 983942 h 6336071"/>
              <a:gd name="connsiteX1775" fmla="*/ 5089146 w 8086288"/>
              <a:gd name="connsiteY1775" fmla="*/ 998163 h 6336071"/>
              <a:gd name="connsiteX1776" fmla="*/ 5098533 w 8086288"/>
              <a:gd name="connsiteY1776" fmla="*/ 1012100 h 6336071"/>
              <a:gd name="connsiteX1777" fmla="*/ 5109342 w 8086288"/>
              <a:gd name="connsiteY1777" fmla="*/ 1025753 h 6336071"/>
              <a:gd name="connsiteX1778" fmla="*/ 5121004 w 8086288"/>
              <a:gd name="connsiteY1778" fmla="*/ 1039121 h 6336071"/>
              <a:gd name="connsiteX1779" fmla="*/ 5132666 w 8086288"/>
              <a:gd name="connsiteY1779" fmla="*/ 1051351 h 6336071"/>
              <a:gd name="connsiteX1780" fmla="*/ 5132950 w 8086288"/>
              <a:gd name="connsiteY1780" fmla="*/ 1051636 h 6336071"/>
              <a:gd name="connsiteX1781" fmla="*/ 5146034 w 8086288"/>
              <a:gd name="connsiteY1781" fmla="*/ 1064151 h 6336071"/>
              <a:gd name="connsiteX1782" fmla="*/ 5159687 w 8086288"/>
              <a:gd name="connsiteY1782" fmla="*/ 1076097 h 6336071"/>
              <a:gd name="connsiteX1783" fmla="*/ 5174761 w 8086288"/>
              <a:gd name="connsiteY1783" fmla="*/ 1087191 h 6336071"/>
              <a:gd name="connsiteX1784" fmla="*/ 5189267 w 8086288"/>
              <a:gd name="connsiteY1784" fmla="*/ 1098284 h 6336071"/>
              <a:gd name="connsiteX1785" fmla="*/ 5204626 w 8086288"/>
              <a:gd name="connsiteY1785" fmla="*/ 1108524 h 6336071"/>
              <a:gd name="connsiteX1786" fmla="*/ 5220838 w 8086288"/>
              <a:gd name="connsiteY1786" fmla="*/ 1117911 h 6336071"/>
              <a:gd name="connsiteX1787" fmla="*/ 5237050 w 8086288"/>
              <a:gd name="connsiteY1787" fmla="*/ 1126160 h 6336071"/>
              <a:gd name="connsiteX1788" fmla="*/ 5254684 w 8086288"/>
              <a:gd name="connsiteY1788" fmla="*/ 1134694 h 6336071"/>
              <a:gd name="connsiteX1789" fmla="*/ 5271749 w 8086288"/>
              <a:gd name="connsiteY1789" fmla="*/ 1142090 h 6336071"/>
              <a:gd name="connsiteX1790" fmla="*/ 5289667 w 8086288"/>
              <a:gd name="connsiteY1790" fmla="*/ 1148633 h 6336071"/>
              <a:gd name="connsiteX1791" fmla="*/ 5307870 w 8086288"/>
              <a:gd name="connsiteY1791" fmla="*/ 1154892 h 6336071"/>
              <a:gd name="connsiteX1792" fmla="*/ 5326072 w 8086288"/>
              <a:gd name="connsiteY1792" fmla="*/ 1160582 h 6336071"/>
              <a:gd name="connsiteX1793" fmla="*/ 5345412 w 8086288"/>
              <a:gd name="connsiteY1793" fmla="*/ 1165134 h 6336071"/>
              <a:gd name="connsiteX1794" fmla="*/ 5364468 w 8086288"/>
              <a:gd name="connsiteY1794" fmla="*/ 1169402 h 6336071"/>
              <a:gd name="connsiteX1795" fmla="*/ 5383808 w 8086288"/>
              <a:gd name="connsiteY1795" fmla="*/ 1172817 h 6336071"/>
              <a:gd name="connsiteX1796" fmla="*/ 5404001 w 8086288"/>
              <a:gd name="connsiteY1796" fmla="*/ 1175378 h 6336071"/>
              <a:gd name="connsiteX1797" fmla="*/ 5423910 w 8086288"/>
              <a:gd name="connsiteY1797" fmla="*/ 1177656 h 6336071"/>
              <a:gd name="connsiteX1798" fmla="*/ 5444103 w 8086288"/>
              <a:gd name="connsiteY1798" fmla="*/ 1178511 h 6336071"/>
              <a:gd name="connsiteX1799" fmla="*/ 5464864 w 8086288"/>
              <a:gd name="connsiteY1799" fmla="*/ 1179935 h 6336071"/>
              <a:gd name="connsiteX1800" fmla="*/ 5485342 w 8086288"/>
              <a:gd name="connsiteY1800" fmla="*/ 1179937 h 6336071"/>
              <a:gd name="connsiteX1801" fmla="*/ 5506103 w 8086288"/>
              <a:gd name="connsiteY1801" fmla="*/ 1179086 h 6336071"/>
              <a:gd name="connsiteX1802" fmla="*/ 5527149 w 8086288"/>
              <a:gd name="connsiteY1802" fmla="*/ 1177950 h 6336071"/>
              <a:gd name="connsiteX1803" fmla="*/ 5548195 w 8086288"/>
              <a:gd name="connsiteY1803" fmla="*/ 1175677 h 6336071"/>
              <a:gd name="connsiteX1804" fmla="*/ 5569525 w 8086288"/>
              <a:gd name="connsiteY1804" fmla="*/ 1173119 h 6336071"/>
              <a:gd name="connsiteX1805" fmla="*/ 5590571 w 8086288"/>
              <a:gd name="connsiteY1805" fmla="*/ 1169708 h 6336071"/>
              <a:gd name="connsiteX1806" fmla="*/ 5611901 w 8086288"/>
              <a:gd name="connsiteY1806" fmla="*/ 1165444 h 6336071"/>
              <a:gd name="connsiteX1807" fmla="*/ 5633231 w 8086288"/>
              <a:gd name="connsiteY1807" fmla="*/ 1160611 h 6336071"/>
              <a:gd name="connsiteX1808" fmla="*/ 5654561 w 8086288"/>
              <a:gd name="connsiteY1808" fmla="*/ 1155210 h 6336071"/>
              <a:gd name="connsiteX1809" fmla="*/ 5676175 w 8086288"/>
              <a:gd name="connsiteY1809" fmla="*/ 1148955 h 6336071"/>
              <a:gd name="connsiteX1810" fmla="*/ 5697220 w 8086288"/>
              <a:gd name="connsiteY1810" fmla="*/ 1142131 h 6336071"/>
              <a:gd name="connsiteX1811" fmla="*/ 5718835 w 8086288"/>
              <a:gd name="connsiteY1811" fmla="*/ 1134170 h 6336071"/>
              <a:gd name="connsiteX1812" fmla="*/ 5739595 w 8086288"/>
              <a:gd name="connsiteY1812" fmla="*/ 1125924 h 6336071"/>
              <a:gd name="connsiteX1813" fmla="*/ 5765760 w 8086288"/>
              <a:gd name="connsiteY1813" fmla="*/ 1113981 h 6336071"/>
              <a:gd name="connsiteX1814" fmla="*/ 5791071 w 8086288"/>
              <a:gd name="connsiteY1814" fmla="*/ 1101754 h 6336071"/>
              <a:gd name="connsiteX1815" fmla="*/ 5816097 w 8086288"/>
              <a:gd name="connsiteY1815" fmla="*/ 1088105 h 6336071"/>
              <a:gd name="connsiteX1816" fmla="*/ 5839701 w 8086288"/>
              <a:gd name="connsiteY1816" fmla="*/ 1074172 h 6336071"/>
              <a:gd name="connsiteX1817" fmla="*/ 5862737 w 8086288"/>
              <a:gd name="connsiteY1817" fmla="*/ 1059669 h 6336071"/>
              <a:gd name="connsiteX1818" fmla="*/ 5884635 w 8086288"/>
              <a:gd name="connsiteY1818" fmla="*/ 1043460 h 6336071"/>
              <a:gd name="connsiteX1819" fmla="*/ 5906248 w 8086288"/>
              <a:gd name="connsiteY1819" fmla="*/ 1027535 h 6336071"/>
              <a:gd name="connsiteX1820" fmla="*/ 5926439 w 8086288"/>
              <a:gd name="connsiteY1820" fmla="*/ 1010189 h 6336071"/>
              <a:gd name="connsiteX1821" fmla="*/ 5946062 w 8086288"/>
              <a:gd name="connsiteY1821" fmla="*/ 992842 h 6336071"/>
              <a:gd name="connsiteX1822" fmla="*/ 5964262 w 8086288"/>
              <a:gd name="connsiteY1822" fmla="*/ 974641 h 6336071"/>
              <a:gd name="connsiteX1823" fmla="*/ 5981893 w 8086288"/>
              <a:gd name="connsiteY1823" fmla="*/ 955872 h 6336071"/>
              <a:gd name="connsiteX1824" fmla="*/ 5998387 w 8086288"/>
              <a:gd name="connsiteY1824" fmla="*/ 936534 h 6336071"/>
              <a:gd name="connsiteX1825" fmla="*/ 6014027 w 8086288"/>
              <a:gd name="connsiteY1825" fmla="*/ 917481 h 6336071"/>
              <a:gd name="connsiteX1826" fmla="*/ 6028246 w 8086288"/>
              <a:gd name="connsiteY1826" fmla="*/ 897005 h 6336071"/>
              <a:gd name="connsiteX1827" fmla="*/ 6041895 w 8086288"/>
              <a:gd name="connsiteY1827" fmla="*/ 876529 h 6336071"/>
              <a:gd name="connsiteX1828" fmla="*/ 6054123 w 8086288"/>
              <a:gd name="connsiteY1828" fmla="*/ 855768 h 6336071"/>
              <a:gd name="connsiteX1829" fmla="*/ 6065497 w 8086288"/>
              <a:gd name="connsiteY1829" fmla="*/ 834723 h 6336071"/>
              <a:gd name="connsiteX1830" fmla="*/ 6075734 w 8086288"/>
              <a:gd name="connsiteY1830" fmla="*/ 813109 h 6336071"/>
              <a:gd name="connsiteX1831" fmla="*/ 6084548 w 8086288"/>
              <a:gd name="connsiteY1831" fmla="*/ 791780 h 6336071"/>
              <a:gd name="connsiteX1832" fmla="*/ 6092225 w 8086288"/>
              <a:gd name="connsiteY1832" fmla="*/ 769881 h 6336071"/>
              <a:gd name="connsiteX1833" fmla="*/ 6098764 w 8086288"/>
              <a:gd name="connsiteY1833" fmla="*/ 747983 h 6336071"/>
              <a:gd name="connsiteX1834" fmla="*/ 6104450 w 8086288"/>
              <a:gd name="connsiteY1834" fmla="*/ 725799 h 6336071"/>
              <a:gd name="connsiteX1835" fmla="*/ 6108145 w 8086288"/>
              <a:gd name="connsiteY1835" fmla="*/ 703900 h 6336071"/>
              <a:gd name="connsiteX1836" fmla="*/ 6111841 w 8086288"/>
              <a:gd name="connsiteY1836" fmla="*/ 681433 h 6336071"/>
              <a:gd name="connsiteX1837" fmla="*/ 6113261 w 8086288"/>
              <a:gd name="connsiteY1837" fmla="*/ 659534 h 6336071"/>
              <a:gd name="connsiteX1838" fmla="*/ 6113543 w 8086288"/>
              <a:gd name="connsiteY1838" fmla="*/ 637634 h 6336071"/>
              <a:gd name="connsiteX1839" fmla="*/ 6112119 w 8086288"/>
              <a:gd name="connsiteY1839" fmla="*/ 615735 h 6336071"/>
              <a:gd name="connsiteX1840" fmla="*/ 6109841 w 8086288"/>
              <a:gd name="connsiteY1840" fmla="*/ 593551 h 6336071"/>
              <a:gd name="connsiteX1841" fmla="*/ 6106711 w 8086288"/>
              <a:gd name="connsiteY1841" fmla="*/ 572220 h 6336071"/>
              <a:gd name="connsiteX1842" fmla="*/ 6101305 w 8086288"/>
              <a:gd name="connsiteY1842" fmla="*/ 550321 h 6336071"/>
              <a:gd name="connsiteX1843" fmla="*/ 6094762 w 8086288"/>
              <a:gd name="connsiteY1843" fmla="*/ 529558 h 6336071"/>
              <a:gd name="connsiteX1844" fmla="*/ 6086796 w 8086288"/>
              <a:gd name="connsiteY1844" fmla="*/ 507943 h 6336071"/>
              <a:gd name="connsiteX1845" fmla="*/ 6083098 w 8086288"/>
              <a:gd name="connsiteY1845" fmla="*/ 499126 h 6336071"/>
              <a:gd name="connsiteX1846" fmla="*/ 6079115 w 8086288"/>
              <a:gd name="connsiteY1846" fmla="*/ 488887 h 6336071"/>
              <a:gd name="connsiteX1847" fmla="*/ 6074564 w 8086288"/>
              <a:gd name="connsiteY1847" fmla="*/ 477510 h 6336071"/>
              <a:gd name="connsiteX1848" fmla="*/ 6069728 w 8086288"/>
              <a:gd name="connsiteY1848" fmla="*/ 465849 h 6336071"/>
              <a:gd name="connsiteX1849" fmla="*/ 6064607 w 8086288"/>
              <a:gd name="connsiteY1849" fmla="*/ 453335 h 6336071"/>
              <a:gd name="connsiteX1850" fmla="*/ 6059487 w 8086288"/>
              <a:gd name="connsiteY1850" fmla="*/ 439683 h 6336071"/>
              <a:gd name="connsiteX1851" fmla="*/ 6054082 w 8086288"/>
              <a:gd name="connsiteY1851" fmla="*/ 426315 h 6336071"/>
              <a:gd name="connsiteX1852" fmla="*/ 6048392 w 8086288"/>
              <a:gd name="connsiteY1852" fmla="*/ 411525 h 6336071"/>
              <a:gd name="connsiteX1853" fmla="*/ 6039858 w 8086288"/>
              <a:gd name="connsiteY1853" fmla="*/ 389910 h 6336071"/>
              <a:gd name="connsiteX1854" fmla="*/ 6030470 w 8086288"/>
              <a:gd name="connsiteY1854" fmla="*/ 367441 h 6336071"/>
              <a:gd name="connsiteX1855" fmla="*/ 6021651 w 8086288"/>
              <a:gd name="connsiteY1855" fmla="*/ 343265 h 6336071"/>
              <a:gd name="connsiteX1856" fmla="*/ 6011126 w 8086288"/>
              <a:gd name="connsiteY1856" fmla="*/ 318521 h 6336071"/>
              <a:gd name="connsiteX1857" fmla="*/ 6001454 w 8086288"/>
              <a:gd name="connsiteY1857" fmla="*/ 292923 h 6336071"/>
              <a:gd name="connsiteX1858" fmla="*/ 5990359 w 8086288"/>
              <a:gd name="connsiteY1858" fmla="*/ 265904 h 6336071"/>
              <a:gd name="connsiteX1859" fmla="*/ 5979265 w 8086288"/>
              <a:gd name="connsiteY1859" fmla="*/ 238884 h 6336071"/>
              <a:gd name="connsiteX1860" fmla="*/ 5967886 w 8086288"/>
              <a:gd name="connsiteY1860" fmla="*/ 211011 h 6336071"/>
              <a:gd name="connsiteX1861" fmla="*/ 5964757 w 8086288"/>
              <a:gd name="connsiteY1861" fmla="*/ 203332 h 6336071"/>
              <a:gd name="connsiteX1862" fmla="*/ 5961912 w 8086288"/>
              <a:gd name="connsiteY1862" fmla="*/ 195937 h 6336071"/>
              <a:gd name="connsiteX1863" fmla="*/ 5959067 w 8086288"/>
              <a:gd name="connsiteY1863" fmla="*/ 187974 h 6336071"/>
              <a:gd name="connsiteX1864" fmla="*/ 5957076 w 8086288"/>
              <a:gd name="connsiteY1864" fmla="*/ 179157 h 6336071"/>
              <a:gd name="connsiteX1865" fmla="*/ 5955084 w 8086288"/>
              <a:gd name="connsiteY1865" fmla="*/ 170909 h 6336071"/>
              <a:gd name="connsiteX1866" fmla="*/ 5953377 w 8086288"/>
              <a:gd name="connsiteY1866" fmla="*/ 161808 h 6336071"/>
              <a:gd name="connsiteX1867" fmla="*/ 5952807 w 8086288"/>
              <a:gd name="connsiteY1867" fmla="*/ 152707 h 6336071"/>
              <a:gd name="connsiteX1868" fmla="*/ 5951953 w 8086288"/>
              <a:gd name="connsiteY1868" fmla="*/ 143890 h 6336071"/>
              <a:gd name="connsiteX1869" fmla="*/ 5951952 w 8086288"/>
              <a:gd name="connsiteY1869" fmla="*/ 134789 h 6336071"/>
              <a:gd name="connsiteX1870" fmla="*/ 5952804 w 8086288"/>
              <a:gd name="connsiteY1870" fmla="*/ 124835 h 6336071"/>
              <a:gd name="connsiteX1871" fmla="*/ 5954225 w 8086288"/>
              <a:gd name="connsiteY1871" fmla="*/ 116018 h 6336071"/>
              <a:gd name="connsiteX1872" fmla="*/ 5956215 w 8086288"/>
              <a:gd name="connsiteY1872" fmla="*/ 106633 h 6336071"/>
              <a:gd name="connsiteX1873" fmla="*/ 5959058 w 8086288"/>
              <a:gd name="connsiteY1873" fmla="*/ 97532 h 6336071"/>
              <a:gd name="connsiteX1874" fmla="*/ 5963324 w 8086288"/>
              <a:gd name="connsiteY1874" fmla="*/ 88147 h 6336071"/>
              <a:gd name="connsiteX1875" fmla="*/ 5968158 w 8086288"/>
              <a:gd name="connsiteY1875" fmla="*/ 79331 h 6336071"/>
              <a:gd name="connsiteX1876" fmla="*/ 5974414 w 8086288"/>
              <a:gd name="connsiteY1876" fmla="*/ 70231 h 6336071"/>
              <a:gd name="connsiteX1877" fmla="*/ 5977542 w 8086288"/>
              <a:gd name="connsiteY1877" fmla="*/ 65396 h 6336071"/>
              <a:gd name="connsiteX1878" fmla="*/ 5982092 w 8086288"/>
              <a:gd name="connsiteY1878" fmla="*/ 60846 h 6336071"/>
              <a:gd name="connsiteX1879" fmla="*/ 5986357 w 8086288"/>
              <a:gd name="connsiteY1879" fmla="*/ 56012 h 6336071"/>
              <a:gd name="connsiteX1880" fmla="*/ 5991192 w 8086288"/>
              <a:gd name="connsiteY1880" fmla="*/ 51746 h 6336071"/>
              <a:gd name="connsiteX1881" fmla="*/ 5996311 w 8086288"/>
              <a:gd name="connsiteY1881" fmla="*/ 47196 h 6336071"/>
              <a:gd name="connsiteX1882" fmla="*/ 6001430 w 8086288"/>
              <a:gd name="connsiteY1882" fmla="*/ 43215 h 6336071"/>
              <a:gd name="connsiteX1883" fmla="*/ 6006833 w 8086288"/>
              <a:gd name="connsiteY1883" fmla="*/ 38949 h 6336071"/>
              <a:gd name="connsiteX1884" fmla="*/ 6012521 w 8086288"/>
              <a:gd name="connsiteY1884" fmla="*/ 35537 h 6336071"/>
              <a:gd name="connsiteX1885" fmla="*/ 6019062 w 8086288"/>
              <a:gd name="connsiteY1885" fmla="*/ 32409 h 6336071"/>
              <a:gd name="connsiteX1886" fmla="*/ 6025318 w 8086288"/>
              <a:gd name="connsiteY1886" fmla="*/ 28428 h 6336071"/>
              <a:gd name="connsiteX1887" fmla="*/ 6031860 w 8086288"/>
              <a:gd name="connsiteY1887" fmla="*/ 25300 h 6336071"/>
              <a:gd name="connsiteX1888" fmla="*/ 6038685 w 8086288"/>
              <a:gd name="connsiteY1888" fmla="*/ 22457 h 6336071"/>
              <a:gd name="connsiteX1889" fmla="*/ 6052905 w 8086288"/>
              <a:gd name="connsiteY1889" fmla="*/ 16770 h 6336071"/>
              <a:gd name="connsiteX1890" fmla="*/ 6067978 w 8086288"/>
              <a:gd name="connsiteY1890" fmla="*/ 11937 h 6336071"/>
              <a:gd name="connsiteX1891" fmla="*/ 6083904 w 8086288"/>
              <a:gd name="connsiteY1891" fmla="*/ 7956 h 6336071"/>
              <a:gd name="connsiteX1892" fmla="*/ 6100968 w 8086288"/>
              <a:gd name="connsiteY1892" fmla="*/ 4545 h 6336071"/>
              <a:gd name="connsiteX1893" fmla="*/ 6118317 w 8086288"/>
              <a:gd name="connsiteY1893" fmla="*/ 2556 h 6336071"/>
              <a:gd name="connsiteX1894" fmla="*/ 6136803 w 8086288"/>
              <a:gd name="connsiteY1894" fmla="*/ 567 h 63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</a:cxnLst>
            <a:rect l="l" t="t" r="r" b="b"/>
            <a:pathLst>
              <a:path w="8086288" h="6336071">
                <a:moveTo>
                  <a:pt x="2598370" y="2178167"/>
                </a:moveTo>
                <a:lnTo>
                  <a:pt x="2616570" y="2178167"/>
                </a:lnTo>
                <a:lnTo>
                  <a:pt x="2634486" y="2178451"/>
                </a:lnTo>
                <a:lnTo>
                  <a:pt x="2652117" y="2179589"/>
                </a:lnTo>
                <a:lnTo>
                  <a:pt x="2669464" y="2181011"/>
                </a:lnTo>
                <a:lnTo>
                  <a:pt x="2686527" y="2183286"/>
                </a:lnTo>
                <a:lnTo>
                  <a:pt x="2703306" y="2186414"/>
                </a:lnTo>
                <a:lnTo>
                  <a:pt x="2719800" y="2189258"/>
                </a:lnTo>
                <a:lnTo>
                  <a:pt x="2736578" y="2192955"/>
                </a:lnTo>
                <a:lnTo>
                  <a:pt x="2752503" y="2197505"/>
                </a:lnTo>
                <a:lnTo>
                  <a:pt x="2768144" y="2202908"/>
                </a:lnTo>
                <a:lnTo>
                  <a:pt x="2783216" y="2208311"/>
                </a:lnTo>
                <a:lnTo>
                  <a:pt x="2798288" y="2214283"/>
                </a:lnTo>
                <a:lnTo>
                  <a:pt x="2812791" y="2220824"/>
                </a:lnTo>
                <a:lnTo>
                  <a:pt x="2827010" y="2228218"/>
                </a:lnTo>
                <a:lnTo>
                  <a:pt x="2840661" y="2236180"/>
                </a:lnTo>
                <a:lnTo>
                  <a:pt x="2853742" y="2244712"/>
                </a:lnTo>
                <a:lnTo>
                  <a:pt x="2866255" y="2253243"/>
                </a:lnTo>
                <a:lnTo>
                  <a:pt x="2878767" y="2262912"/>
                </a:lnTo>
                <a:lnTo>
                  <a:pt x="2890143" y="2272581"/>
                </a:lnTo>
                <a:lnTo>
                  <a:pt x="2901233" y="2283103"/>
                </a:lnTo>
                <a:lnTo>
                  <a:pt x="2910333" y="2292772"/>
                </a:lnTo>
                <a:lnTo>
                  <a:pt x="2919434" y="2303578"/>
                </a:lnTo>
                <a:lnTo>
                  <a:pt x="2927681" y="2314100"/>
                </a:lnTo>
                <a:lnTo>
                  <a:pt x="2935359" y="2324622"/>
                </a:lnTo>
                <a:lnTo>
                  <a:pt x="2942753" y="2335997"/>
                </a:lnTo>
                <a:lnTo>
                  <a:pt x="2949293" y="2347657"/>
                </a:lnTo>
                <a:lnTo>
                  <a:pt x="2955550" y="2359032"/>
                </a:lnTo>
                <a:lnTo>
                  <a:pt x="2960953" y="2371260"/>
                </a:lnTo>
                <a:lnTo>
                  <a:pt x="2963228" y="2379223"/>
                </a:lnTo>
                <a:lnTo>
                  <a:pt x="2966356" y="2387470"/>
                </a:lnTo>
                <a:lnTo>
                  <a:pt x="2968915" y="2397423"/>
                </a:lnTo>
                <a:lnTo>
                  <a:pt x="2971191" y="2407092"/>
                </a:lnTo>
                <a:lnTo>
                  <a:pt x="2972897" y="2417898"/>
                </a:lnTo>
                <a:lnTo>
                  <a:pt x="2974603" y="2429842"/>
                </a:lnTo>
                <a:lnTo>
                  <a:pt x="2976594" y="2442071"/>
                </a:lnTo>
                <a:lnTo>
                  <a:pt x="2977731" y="2455152"/>
                </a:lnTo>
                <a:lnTo>
                  <a:pt x="2979722" y="2483306"/>
                </a:lnTo>
                <a:lnTo>
                  <a:pt x="2980859" y="2514587"/>
                </a:lnTo>
                <a:lnTo>
                  <a:pt x="2981713" y="2547860"/>
                </a:lnTo>
                <a:lnTo>
                  <a:pt x="2981428" y="2582838"/>
                </a:lnTo>
                <a:lnTo>
                  <a:pt x="2980291" y="2620376"/>
                </a:lnTo>
                <a:lnTo>
                  <a:pt x="2978016" y="2659620"/>
                </a:lnTo>
                <a:lnTo>
                  <a:pt x="2975456" y="2699718"/>
                </a:lnTo>
                <a:lnTo>
                  <a:pt x="2971191" y="2741522"/>
                </a:lnTo>
                <a:lnTo>
                  <a:pt x="2966925" y="2785032"/>
                </a:lnTo>
                <a:lnTo>
                  <a:pt x="2961522" y="2829110"/>
                </a:lnTo>
                <a:lnTo>
                  <a:pt x="2955550" y="2874326"/>
                </a:lnTo>
                <a:lnTo>
                  <a:pt x="2948156" y="2919827"/>
                </a:lnTo>
                <a:lnTo>
                  <a:pt x="2946450" y="2932340"/>
                </a:lnTo>
                <a:lnTo>
                  <a:pt x="2944743" y="2945421"/>
                </a:lnTo>
                <a:lnTo>
                  <a:pt x="2943606" y="2957934"/>
                </a:lnTo>
                <a:lnTo>
                  <a:pt x="2942468" y="2969878"/>
                </a:lnTo>
                <a:lnTo>
                  <a:pt x="2942184" y="2982675"/>
                </a:lnTo>
                <a:lnTo>
                  <a:pt x="2941899" y="2994334"/>
                </a:lnTo>
                <a:lnTo>
                  <a:pt x="2941331" y="3006847"/>
                </a:lnTo>
                <a:lnTo>
                  <a:pt x="2941899" y="3018791"/>
                </a:lnTo>
                <a:lnTo>
                  <a:pt x="2942468" y="3030735"/>
                </a:lnTo>
                <a:lnTo>
                  <a:pt x="2943606" y="3042110"/>
                </a:lnTo>
                <a:lnTo>
                  <a:pt x="2944743" y="3054054"/>
                </a:lnTo>
                <a:lnTo>
                  <a:pt x="2946165" y="3065145"/>
                </a:lnTo>
                <a:lnTo>
                  <a:pt x="2947871" y="3076520"/>
                </a:lnTo>
                <a:lnTo>
                  <a:pt x="2949578" y="3087326"/>
                </a:lnTo>
                <a:lnTo>
                  <a:pt x="2952137" y="3098417"/>
                </a:lnTo>
                <a:lnTo>
                  <a:pt x="2954981" y="3109224"/>
                </a:lnTo>
                <a:lnTo>
                  <a:pt x="2958109" y="3119746"/>
                </a:lnTo>
                <a:lnTo>
                  <a:pt x="2960953" y="3130552"/>
                </a:lnTo>
                <a:lnTo>
                  <a:pt x="2964081" y="3140505"/>
                </a:lnTo>
                <a:lnTo>
                  <a:pt x="2968631" y="3150743"/>
                </a:lnTo>
                <a:lnTo>
                  <a:pt x="2972328" y="3160696"/>
                </a:lnTo>
                <a:lnTo>
                  <a:pt x="2976878" y="3170365"/>
                </a:lnTo>
                <a:lnTo>
                  <a:pt x="2981428" y="3179465"/>
                </a:lnTo>
                <a:lnTo>
                  <a:pt x="2986263" y="3188850"/>
                </a:lnTo>
                <a:lnTo>
                  <a:pt x="2991381" y="3197950"/>
                </a:lnTo>
                <a:lnTo>
                  <a:pt x="2997069" y="3206481"/>
                </a:lnTo>
                <a:lnTo>
                  <a:pt x="3002757" y="3215012"/>
                </a:lnTo>
                <a:lnTo>
                  <a:pt x="3009013" y="3223544"/>
                </a:lnTo>
                <a:lnTo>
                  <a:pt x="3014985" y="3231791"/>
                </a:lnTo>
                <a:lnTo>
                  <a:pt x="3021526" y="3239469"/>
                </a:lnTo>
                <a:lnTo>
                  <a:pt x="3028635" y="3247147"/>
                </a:lnTo>
                <a:lnTo>
                  <a:pt x="3035744" y="3254826"/>
                </a:lnTo>
                <a:lnTo>
                  <a:pt x="3042285" y="3260797"/>
                </a:lnTo>
                <a:lnTo>
                  <a:pt x="3048826" y="3267338"/>
                </a:lnTo>
                <a:lnTo>
                  <a:pt x="3055935" y="3272741"/>
                </a:lnTo>
                <a:lnTo>
                  <a:pt x="3062476" y="3278145"/>
                </a:lnTo>
                <a:lnTo>
                  <a:pt x="3069870" y="3283832"/>
                </a:lnTo>
                <a:lnTo>
                  <a:pt x="3076979" y="3288667"/>
                </a:lnTo>
                <a:lnTo>
                  <a:pt x="3084658" y="3294070"/>
                </a:lnTo>
                <a:lnTo>
                  <a:pt x="3092052" y="3298620"/>
                </a:lnTo>
                <a:lnTo>
                  <a:pt x="3099730" y="3302886"/>
                </a:lnTo>
                <a:lnTo>
                  <a:pt x="3107408" y="3307151"/>
                </a:lnTo>
                <a:lnTo>
                  <a:pt x="3115655" y="3310848"/>
                </a:lnTo>
                <a:lnTo>
                  <a:pt x="3124186" y="3314829"/>
                </a:lnTo>
                <a:lnTo>
                  <a:pt x="3132433" y="3318526"/>
                </a:lnTo>
                <a:lnTo>
                  <a:pt x="3140680" y="3321655"/>
                </a:lnTo>
                <a:lnTo>
                  <a:pt x="3149496" y="3324783"/>
                </a:lnTo>
                <a:lnTo>
                  <a:pt x="3158027" y="3327626"/>
                </a:lnTo>
                <a:lnTo>
                  <a:pt x="3167128" y="3329902"/>
                </a:lnTo>
                <a:lnTo>
                  <a:pt x="3176228" y="3332176"/>
                </a:lnTo>
                <a:lnTo>
                  <a:pt x="3185328" y="3334452"/>
                </a:lnTo>
                <a:lnTo>
                  <a:pt x="3194144" y="3335873"/>
                </a:lnTo>
                <a:lnTo>
                  <a:pt x="3213197" y="3339002"/>
                </a:lnTo>
                <a:lnTo>
                  <a:pt x="3232819" y="3340424"/>
                </a:lnTo>
                <a:lnTo>
                  <a:pt x="3252726" y="3341561"/>
                </a:lnTo>
                <a:lnTo>
                  <a:pt x="3273201" y="3341561"/>
                </a:lnTo>
                <a:lnTo>
                  <a:pt x="3293676" y="3340423"/>
                </a:lnTo>
                <a:lnTo>
                  <a:pt x="3315005" y="3337864"/>
                </a:lnTo>
                <a:lnTo>
                  <a:pt x="3358799" y="3332745"/>
                </a:lnTo>
                <a:lnTo>
                  <a:pt x="3402878" y="3326205"/>
                </a:lnTo>
                <a:lnTo>
                  <a:pt x="3446956" y="3320801"/>
                </a:lnTo>
                <a:lnTo>
                  <a:pt x="3490751" y="3313976"/>
                </a:lnTo>
                <a:lnTo>
                  <a:pt x="3534829" y="3307436"/>
                </a:lnTo>
                <a:lnTo>
                  <a:pt x="3578908" y="3300326"/>
                </a:lnTo>
                <a:lnTo>
                  <a:pt x="3622418" y="3292648"/>
                </a:lnTo>
                <a:lnTo>
                  <a:pt x="3666497" y="3284970"/>
                </a:lnTo>
                <a:lnTo>
                  <a:pt x="3710576" y="3277291"/>
                </a:lnTo>
                <a:lnTo>
                  <a:pt x="3753801" y="3269329"/>
                </a:lnTo>
                <a:lnTo>
                  <a:pt x="3797596" y="3260229"/>
                </a:lnTo>
                <a:lnTo>
                  <a:pt x="3841390" y="3251697"/>
                </a:lnTo>
                <a:lnTo>
                  <a:pt x="3884616" y="3242597"/>
                </a:lnTo>
                <a:lnTo>
                  <a:pt x="3928126" y="3233213"/>
                </a:lnTo>
                <a:lnTo>
                  <a:pt x="3971351" y="3223544"/>
                </a:lnTo>
                <a:lnTo>
                  <a:pt x="4014577" y="3213306"/>
                </a:lnTo>
                <a:lnTo>
                  <a:pt x="4024530" y="3256247"/>
                </a:lnTo>
                <a:lnTo>
                  <a:pt x="4034483" y="3299189"/>
                </a:lnTo>
                <a:lnTo>
                  <a:pt x="4043583" y="3342414"/>
                </a:lnTo>
                <a:lnTo>
                  <a:pt x="4052399" y="3385355"/>
                </a:lnTo>
                <a:lnTo>
                  <a:pt x="4060930" y="3428581"/>
                </a:lnTo>
                <a:lnTo>
                  <a:pt x="4069462" y="3471807"/>
                </a:lnTo>
                <a:lnTo>
                  <a:pt x="4077424" y="3515032"/>
                </a:lnTo>
                <a:lnTo>
                  <a:pt x="4085387" y="3558258"/>
                </a:lnTo>
                <a:lnTo>
                  <a:pt x="4093065" y="3601768"/>
                </a:lnTo>
                <a:lnTo>
                  <a:pt x="4100459" y="3644993"/>
                </a:lnTo>
                <a:lnTo>
                  <a:pt x="4107000" y="3687934"/>
                </a:lnTo>
                <a:lnTo>
                  <a:pt x="4113825" y="3731729"/>
                </a:lnTo>
                <a:lnTo>
                  <a:pt x="4120366" y="3775239"/>
                </a:lnTo>
                <a:lnTo>
                  <a:pt x="4126338" y="3818180"/>
                </a:lnTo>
                <a:lnTo>
                  <a:pt x="4132025" y="3861406"/>
                </a:lnTo>
                <a:lnTo>
                  <a:pt x="4137428" y="3904916"/>
                </a:lnTo>
                <a:lnTo>
                  <a:pt x="4139135" y="3921410"/>
                </a:lnTo>
                <a:lnTo>
                  <a:pt x="4139703" y="3937904"/>
                </a:lnTo>
                <a:lnTo>
                  <a:pt x="4139988" y="3954113"/>
                </a:lnTo>
                <a:lnTo>
                  <a:pt x="4139419" y="3970038"/>
                </a:lnTo>
                <a:lnTo>
                  <a:pt x="4138281" y="3985395"/>
                </a:lnTo>
                <a:lnTo>
                  <a:pt x="4135438" y="4000183"/>
                </a:lnTo>
                <a:lnTo>
                  <a:pt x="4133163" y="4014970"/>
                </a:lnTo>
                <a:lnTo>
                  <a:pt x="4129181" y="4028621"/>
                </a:lnTo>
                <a:lnTo>
                  <a:pt x="4124631" y="4042270"/>
                </a:lnTo>
                <a:lnTo>
                  <a:pt x="4119512" y="4055352"/>
                </a:lnTo>
                <a:lnTo>
                  <a:pt x="4113541" y="4068149"/>
                </a:lnTo>
                <a:lnTo>
                  <a:pt x="4107000" y="4080377"/>
                </a:lnTo>
                <a:lnTo>
                  <a:pt x="4099322" y="4091468"/>
                </a:lnTo>
                <a:lnTo>
                  <a:pt x="4091359" y="4102274"/>
                </a:lnTo>
                <a:lnTo>
                  <a:pt x="4082259" y="4113081"/>
                </a:lnTo>
                <a:lnTo>
                  <a:pt x="4072874" y="4122465"/>
                </a:lnTo>
                <a:lnTo>
                  <a:pt x="4067187" y="4128153"/>
                </a:lnTo>
                <a:lnTo>
                  <a:pt x="4061215" y="4133556"/>
                </a:lnTo>
                <a:lnTo>
                  <a:pt x="4055243" y="4137822"/>
                </a:lnTo>
                <a:lnTo>
                  <a:pt x="4048702" y="4142656"/>
                </a:lnTo>
                <a:lnTo>
                  <a:pt x="4042161" y="4146922"/>
                </a:lnTo>
                <a:lnTo>
                  <a:pt x="4035621" y="4151756"/>
                </a:lnTo>
                <a:lnTo>
                  <a:pt x="4028511" y="4155453"/>
                </a:lnTo>
                <a:lnTo>
                  <a:pt x="4021686" y="4159435"/>
                </a:lnTo>
                <a:lnTo>
                  <a:pt x="4006898" y="4166828"/>
                </a:lnTo>
                <a:lnTo>
                  <a:pt x="3990973" y="4172516"/>
                </a:lnTo>
                <a:lnTo>
                  <a:pt x="3975332" y="4177919"/>
                </a:lnTo>
                <a:lnTo>
                  <a:pt x="3958838" y="4182469"/>
                </a:lnTo>
                <a:lnTo>
                  <a:pt x="3941491" y="4186166"/>
                </a:lnTo>
                <a:lnTo>
                  <a:pt x="3923575" y="4188725"/>
                </a:lnTo>
                <a:lnTo>
                  <a:pt x="3905091" y="4190716"/>
                </a:lnTo>
                <a:lnTo>
                  <a:pt x="3886037" y="4191569"/>
                </a:lnTo>
                <a:lnTo>
                  <a:pt x="3867268" y="4191569"/>
                </a:lnTo>
                <a:lnTo>
                  <a:pt x="3847362" y="4190432"/>
                </a:lnTo>
                <a:lnTo>
                  <a:pt x="3827740" y="4189010"/>
                </a:lnTo>
                <a:lnTo>
                  <a:pt x="3807549" y="4185882"/>
                </a:lnTo>
                <a:lnTo>
                  <a:pt x="3768589" y="4180478"/>
                </a:lnTo>
                <a:lnTo>
                  <a:pt x="3728776" y="4174222"/>
                </a:lnTo>
                <a:lnTo>
                  <a:pt x="3687541" y="4169388"/>
                </a:lnTo>
                <a:lnTo>
                  <a:pt x="3645737" y="4164553"/>
                </a:lnTo>
                <a:lnTo>
                  <a:pt x="3603365" y="4160856"/>
                </a:lnTo>
                <a:lnTo>
                  <a:pt x="3561561" y="4157159"/>
                </a:lnTo>
                <a:lnTo>
                  <a:pt x="3519757" y="4154600"/>
                </a:lnTo>
                <a:lnTo>
                  <a:pt x="3478807" y="4152894"/>
                </a:lnTo>
                <a:lnTo>
                  <a:pt x="3438709" y="4152041"/>
                </a:lnTo>
                <a:lnTo>
                  <a:pt x="3400034" y="4152041"/>
                </a:lnTo>
                <a:lnTo>
                  <a:pt x="3381549" y="4152894"/>
                </a:lnTo>
                <a:lnTo>
                  <a:pt x="3363349" y="4153463"/>
                </a:lnTo>
                <a:lnTo>
                  <a:pt x="3346002" y="4154316"/>
                </a:lnTo>
                <a:lnTo>
                  <a:pt x="3328655" y="4155738"/>
                </a:lnTo>
                <a:lnTo>
                  <a:pt x="3312161" y="4157444"/>
                </a:lnTo>
                <a:lnTo>
                  <a:pt x="3296236" y="4159719"/>
                </a:lnTo>
                <a:lnTo>
                  <a:pt x="3280879" y="4161994"/>
                </a:lnTo>
                <a:lnTo>
                  <a:pt x="3266376" y="4164553"/>
                </a:lnTo>
                <a:lnTo>
                  <a:pt x="3252726" y="4167397"/>
                </a:lnTo>
                <a:lnTo>
                  <a:pt x="3240497" y="4171094"/>
                </a:lnTo>
                <a:lnTo>
                  <a:pt x="3228269" y="4174791"/>
                </a:lnTo>
                <a:lnTo>
                  <a:pt x="3217463" y="4178772"/>
                </a:lnTo>
                <a:lnTo>
                  <a:pt x="3196987" y="4187872"/>
                </a:lnTo>
                <a:lnTo>
                  <a:pt x="3177365" y="4198394"/>
                </a:lnTo>
                <a:lnTo>
                  <a:pt x="3158312" y="4210623"/>
                </a:lnTo>
                <a:lnTo>
                  <a:pt x="3140680" y="4223135"/>
                </a:lnTo>
                <a:lnTo>
                  <a:pt x="3123902" y="4237070"/>
                </a:lnTo>
                <a:lnTo>
                  <a:pt x="3107124" y="4252142"/>
                </a:lnTo>
                <a:lnTo>
                  <a:pt x="3092052" y="4267783"/>
                </a:lnTo>
                <a:lnTo>
                  <a:pt x="3077833" y="4285414"/>
                </a:lnTo>
                <a:lnTo>
                  <a:pt x="3064182" y="4302477"/>
                </a:lnTo>
                <a:lnTo>
                  <a:pt x="3051670" y="4321246"/>
                </a:lnTo>
                <a:lnTo>
                  <a:pt x="3040295" y="4341153"/>
                </a:lnTo>
                <a:lnTo>
                  <a:pt x="3028919" y="4361059"/>
                </a:lnTo>
                <a:lnTo>
                  <a:pt x="3019251" y="4382103"/>
                </a:lnTo>
                <a:lnTo>
                  <a:pt x="3010719" y="4403716"/>
                </a:lnTo>
                <a:lnTo>
                  <a:pt x="3002757" y="4425897"/>
                </a:lnTo>
                <a:lnTo>
                  <a:pt x="2995931" y="4448648"/>
                </a:lnTo>
                <a:lnTo>
                  <a:pt x="2990244" y="4472536"/>
                </a:lnTo>
                <a:lnTo>
                  <a:pt x="2985409" y="4496139"/>
                </a:lnTo>
                <a:lnTo>
                  <a:pt x="2981144" y="4520880"/>
                </a:lnTo>
                <a:lnTo>
                  <a:pt x="2978300" y="4545905"/>
                </a:lnTo>
                <a:lnTo>
                  <a:pt x="2976594" y="4570931"/>
                </a:lnTo>
                <a:lnTo>
                  <a:pt x="2976309" y="4596241"/>
                </a:lnTo>
                <a:lnTo>
                  <a:pt x="2976594" y="4622688"/>
                </a:lnTo>
                <a:lnTo>
                  <a:pt x="2977731" y="4648282"/>
                </a:lnTo>
                <a:lnTo>
                  <a:pt x="2980006" y="4675014"/>
                </a:lnTo>
                <a:lnTo>
                  <a:pt x="2983703" y="4701461"/>
                </a:lnTo>
                <a:lnTo>
                  <a:pt x="2988538" y="4727908"/>
                </a:lnTo>
                <a:lnTo>
                  <a:pt x="2994225" y="4754640"/>
                </a:lnTo>
                <a:lnTo>
                  <a:pt x="3001335" y="4781656"/>
                </a:lnTo>
                <a:lnTo>
                  <a:pt x="3009582" y="4808672"/>
                </a:lnTo>
                <a:lnTo>
                  <a:pt x="3018966" y="4835119"/>
                </a:lnTo>
                <a:lnTo>
                  <a:pt x="3029204" y="4862419"/>
                </a:lnTo>
                <a:lnTo>
                  <a:pt x="3036029" y="4877207"/>
                </a:lnTo>
                <a:lnTo>
                  <a:pt x="3043138" y="4892848"/>
                </a:lnTo>
                <a:lnTo>
                  <a:pt x="3050532" y="4908204"/>
                </a:lnTo>
                <a:lnTo>
                  <a:pt x="3058495" y="4922992"/>
                </a:lnTo>
                <a:lnTo>
                  <a:pt x="3066742" y="4938064"/>
                </a:lnTo>
                <a:lnTo>
                  <a:pt x="3074989" y="4952567"/>
                </a:lnTo>
                <a:lnTo>
                  <a:pt x="3084089" y="4966786"/>
                </a:lnTo>
                <a:lnTo>
                  <a:pt x="3093189" y="4981005"/>
                </a:lnTo>
                <a:lnTo>
                  <a:pt x="3102005" y="4994371"/>
                </a:lnTo>
                <a:lnTo>
                  <a:pt x="3111958" y="5008305"/>
                </a:lnTo>
                <a:lnTo>
                  <a:pt x="3122196" y="5021387"/>
                </a:lnTo>
                <a:lnTo>
                  <a:pt x="3132149" y="5034753"/>
                </a:lnTo>
                <a:lnTo>
                  <a:pt x="3142102" y="5046981"/>
                </a:lnTo>
                <a:lnTo>
                  <a:pt x="3153477" y="5059494"/>
                </a:lnTo>
                <a:lnTo>
                  <a:pt x="3164284" y="5070869"/>
                </a:lnTo>
                <a:lnTo>
                  <a:pt x="3175943" y="5082528"/>
                </a:lnTo>
                <a:lnTo>
                  <a:pt x="3189025" y="5095610"/>
                </a:lnTo>
                <a:lnTo>
                  <a:pt x="3202675" y="5108123"/>
                </a:lnTo>
                <a:lnTo>
                  <a:pt x="3216041" y="5119782"/>
                </a:lnTo>
                <a:lnTo>
                  <a:pt x="3230260" y="5131157"/>
                </a:lnTo>
                <a:lnTo>
                  <a:pt x="3243910" y="5141964"/>
                </a:lnTo>
                <a:lnTo>
                  <a:pt x="3258413" y="5151917"/>
                </a:lnTo>
                <a:lnTo>
                  <a:pt x="3272632" y="5161586"/>
                </a:lnTo>
                <a:lnTo>
                  <a:pt x="3287420" y="5170117"/>
                </a:lnTo>
                <a:lnTo>
                  <a:pt x="3302208" y="5178649"/>
                </a:lnTo>
                <a:lnTo>
                  <a:pt x="3316711" y="5186895"/>
                </a:lnTo>
                <a:lnTo>
                  <a:pt x="3331783" y="5194005"/>
                </a:lnTo>
                <a:lnTo>
                  <a:pt x="3346571" y="5200830"/>
                </a:lnTo>
                <a:lnTo>
                  <a:pt x="3361643" y="5206802"/>
                </a:lnTo>
                <a:lnTo>
                  <a:pt x="3377284" y="5212205"/>
                </a:lnTo>
                <a:lnTo>
                  <a:pt x="3392356" y="5217608"/>
                </a:lnTo>
                <a:lnTo>
                  <a:pt x="3407996" y="5221874"/>
                </a:lnTo>
                <a:lnTo>
                  <a:pt x="3423069" y="5225571"/>
                </a:lnTo>
                <a:lnTo>
                  <a:pt x="3438141" y="5228699"/>
                </a:lnTo>
                <a:lnTo>
                  <a:pt x="3453213" y="5231259"/>
                </a:lnTo>
                <a:lnTo>
                  <a:pt x="3468569" y="5233534"/>
                </a:lnTo>
                <a:lnTo>
                  <a:pt x="3483926" y="5234671"/>
                </a:lnTo>
                <a:lnTo>
                  <a:pt x="3498998" y="5235524"/>
                </a:lnTo>
                <a:lnTo>
                  <a:pt x="3514639" y="5235809"/>
                </a:lnTo>
                <a:lnTo>
                  <a:pt x="3529142" y="5235524"/>
                </a:lnTo>
                <a:lnTo>
                  <a:pt x="3544783" y="5234102"/>
                </a:lnTo>
                <a:lnTo>
                  <a:pt x="3559570" y="5232396"/>
                </a:lnTo>
                <a:lnTo>
                  <a:pt x="3574358" y="5230121"/>
                </a:lnTo>
                <a:lnTo>
                  <a:pt x="3588861" y="5226993"/>
                </a:lnTo>
                <a:lnTo>
                  <a:pt x="3603649" y="5223580"/>
                </a:lnTo>
                <a:lnTo>
                  <a:pt x="3617868" y="5219030"/>
                </a:lnTo>
                <a:lnTo>
                  <a:pt x="3632087" y="5214480"/>
                </a:lnTo>
                <a:lnTo>
                  <a:pt x="3646590" y="5208508"/>
                </a:lnTo>
                <a:lnTo>
                  <a:pt x="3655122" y="5205096"/>
                </a:lnTo>
                <a:lnTo>
                  <a:pt x="3665075" y="5201399"/>
                </a:lnTo>
                <a:lnTo>
                  <a:pt x="3675028" y="5197133"/>
                </a:lnTo>
                <a:lnTo>
                  <a:pt x="3686403" y="5192583"/>
                </a:lnTo>
                <a:lnTo>
                  <a:pt x="3697779" y="5188033"/>
                </a:lnTo>
                <a:lnTo>
                  <a:pt x="3710291" y="5183483"/>
                </a:lnTo>
                <a:lnTo>
                  <a:pt x="3722804" y="5178364"/>
                </a:lnTo>
                <a:lnTo>
                  <a:pt x="3736170" y="5172961"/>
                </a:lnTo>
                <a:lnTo>
                  <a:pt x="3758351" y="5164430"/>
                </a:lnTo>
                <a:lnTo>
                  <a:pt x="3782239" y="5154761"/>
                </a:lnTo>
                <a:lnTo>
                  <a:pt x="3806696" y="5145661"/>
                </a:lnTo>
                <a:lnTo>
                  <a:pt x="3832290" y="5134854"/>
                </a:lnTo>
                <a:lnTo>
                  <a:pt x="3859590" y="5124616"/>
                </a:lnTo>
                <a:lnTo>
                  <a:pt x="3886606" y="5112957"/>
                </a:lnTo>
                <a:lnTo>
                  <a:pt x="3915044" y="5101582"/>
                </a:lnTo>
                <a:lnTo>
                  <a:pt x="3944051" y="5089638"/>
                </a:lnTo>
                <a:lnTo>
                  <a:pt x="3952013" y="5086225"/>
                </a:lnTo>
                <a:lnTo>
                  <a:pt x="3961113" y="5083381"/>
                </a:lnTo>
                <a:lnTo>
                  <a:pt x="3969929" y="5080253"/>
                </a:lnTo>
                <a:lnTo>
                  <a:pt x="3979598" y="5077978"/>
                </a:lnTo>
                <a:lnTo>
                  <a:pt x="3989267" y="5076272"/>
                </a:lnTo>
                <a:lnTo>
                  <a:pt x="3998936" y="5074566"/>
                </a:lnTo>
                <a:lnTo>
                  <a:pt x="4009174" y="5073428"/>
                </a:lnTo>
                <a:lnTo>
                  <a:pt x="4019411" y="5073997"/>
                </a:lnTo>
                <a:lnTo>
                  <a:pt x="4029649" y="5073997"/>
                </a:lnTo>
                <a:lnTo>
                  <a:pt x="4039886" y="5076272"/>
                </a:lnTo>
                <a:lnTo>
                  <a:pt x="4049840" y="5078831"/>
                </a:lnTo>
                <a:lnTo>
                  <a:pt x="4060077" y="5082244"/>
                </a:lnTo>
                <a:lnTo>
                  <a:pt x="4065196" y="5083950"/>
                </a:lnTo>
                <a:lnTo>
                  <a:pt x="4070030" y="5086510"/>
                </a:lnTo>
                <a:lnTo>
                  <a:pt x="4074865" y="5089069"/>
                </a:lnTo>
                <a:lnTo>
                  <a:pt x="4079700" y="5092766"/>
                </a:lnTo>
                <a:lnTo>
                  <a:pt x="4084249" y="5095610"/>
                </a:lnTo>
                <a:lnTo>
                  <a:pt x="4089653" y="5099307"/>
                </a:lnTo>
                <a:lnTo>
                  <a:pt x="4093918" y="5103572"/>
                </a:lnTo>
                <a:lnTo>
                  <a:pt x="4098753" y="5107838"/>
                </a:lnTo>
                <a:lnTo>
                  <a:pt x="4106715" y="5116370"/>
                </a:lnTo>
                <a:lnTo>
                  <a:pt x="4114109" y="5126038"/>
                </a:lnTo>
                <a:lnTo>
                  <a:pt x="4120934" y="5136845"/>
                </a:lnTo>
                <a:lnTo>
                  <a:pt x="4126906" y="5147936"/>
                </a:lnTo>
                <a:lnTo>
                  <a:pt x="4132594" y="5160448"/>
                </a:lnTo>
                <a:lnTo>
                  <a:pt x="4137997" y="5173245"/>
                </a:lnTo>
                <a:lnTo>
                  <a:pt x="4142547" y="5186895"/>
                </a:lnTo>
                <a:lnTo>
                  <a:pt x="4145960" y="5201114"/>
                </a:lnTo>
                <a:lnTo>
                  <a:pt x="4149088" y="5216186"/>
                </a:lnTo>
                <a:lnTo>
                  <a:pt x="4151363" y="5232112"/>
                </a:lnTo>
                <a:lnTo>
                  <a:pt x="4153354" y="5248321"/>
                </a:lnTo>
                <a:lnTo>
                  <a:pt x="4154491" y="5265384"/>
                </a:lnTo>
                <a:lnTo>
                  <a:pt x="4155344" y="5282731"/>
                </a:lnTo>
                <a:lnTo>
                  <a:pt x="4155060" y="5300647"/>
                </a:lnTo>
                <a:lnTo>
                  <a:pt x="4153922" y="5319416"/>
                </a:lnTo>
                <a:lnTo>
                  <a:pt x="4152500" y="5337901"/>
                </a:lnTo>
                <a:lnTo>
                  <a:pt x="4146813" y="5391933"/>
                </a:lnTo>
                <a:lnTo>
                  <a:pt x="4140841" y="5445680"/>
                </a:lnTo>
                <a:lnTo>
                  <a:pt x="4134016" y="5499143"/>
                </a:lnTo>
                <a:lnTo>
                  <a:pt x="4127191" y="5552607"/>
                </a:lnTo>
                <a:lnTo>
                  <a:pt x="4119797" y="5606639"/>
                </a:lnTo>
                <a:lnTo>
                  <a:pt x="4112403" y="5660102"/>
                </a:lnTo>
                <a:lnTo>
                  <a:pt x="4104156" y="5713850"/>
                </a:lnTo>
                <a:lnTo>
                  <a:pt x="4095340" y="5767028"/>
                </a:lnTo>
                <a:lnTo>
                  <a:pt x="4086240" y="5820492"/>
                </a:lnTo>
                <a:lnTo>
                  <a:pt x="4076287" y="5873671"/>
                </a:lnTo>
                <a:lnTo>
                  <a:pt x="4066049" y="5927134"/>
                </a:lnTo>
                <a:lnTo>
                  <a:pt x="4055812" y="5980028"/>
                </a:lnTo>
                <a:lnTo>
                  <a:pt x="4045290" y="6032638"/>
                </a:lnTo>
                <a:lnTo>
                  <a:pt x="4033914" y="6085533"/>
                </a:lnTo>
                <a:lnTo>
                  <a:pt x="4021686" y="6138143"/>
                </a:lnTo>
                <a:lnTo>
                  <a:pt x="4010027" y="6190753"/>
                </a:lnTo>
                <a:lnTo>
                  <a:pt x="3965948" y="6200706"/>
                </a:lnTo>
                <a:lnTo>
                  <a:pt x="3921869" y="6211228"/>
                </a:lnTo>
                <a:lnTo>
                  <a:pt x="3877790" y="6220613"/>
                </a:lnTo>
                <a:lnTo>
                  <a:pt x="3833712" y="6229997"/>
                </a:lnTo>
                <a:lnTo>
                  <a:pt x="3789349" y="6238529"/>
                </a:lnTo>
                <a:lnTo>
                  <a:pt x="3745270" y="6247344"/>
                </a:lnTo>
                <a:lnTo>
                  <a:pt x="3701191" y="6256160"/>
                </a:lnTo>
                <a:lnTo>
                  <a:pt x="3657112" y="6263839"/>
                </a:lnTo>
                <a:lnTo>
                  <a:pt x="3612465" y="6271517"/>
                </a:lnTo>
                <a:lnTo>
                  <a:pt x="3568102" y="6278911"/>
                </a:lnTo>
                <a:lnTo>
                  <a:pt x="3523739" y="6286304"/>
                </a:lnTo>
                <a:lnTo>
                  <a:pt x="3479660" y="6292845"/>
                </a:lnTo>
                <a:lnTo>
                  <a:pt x="3435297" y="6299670"/>
                </a:lnTo>
                <a:lnTo>
                  <a:pt x="3391503" y="6305358"/>
                </a:lnTo>
                <a:lnTo>
                  <a:pt x="3347139" y="6311614"/>
                </a:lnTo>
                <a:lnTo>
                  <a:pt x="3303345" y="6316733"/>
                </a:lnTo>
                <a:lnTo>
                  <a:pt x="3286282" y="6319008"/>
                </a:lnTo>
                <a:lnTo>
                  <a:pt x="3270357" y="6319577"/>
                </a:lnTo>
                <a:lnTo>
                  <a:pt x="3254148" y="6319861"/>
                </a:lnTo>
                <a:lnTo>
                  <a:pt x="3239075" y="6319577"/>
                </a:lnTo>
                <a:lnTo>
                  <a:pt x="3223719" y="6317870"/>
                </a:lnTo>
                <a:lnTo>
                  <a:pt x="3208931" y="6316164"/>
                </a:lnTo>
                <a:lnTo>
                  <a:pt x="3194712" y="6313320"/>
                </a:lnTo>
                <a:lnTo>
                  <a:pt x="3180778" y="6309623"/>
                </a:lnTo>
                <a:lnTo>
                  <a:pt x="3167696" y="6305642"/>
                </a:lnTo>
                <a:lnTo>
                  <a:pt x="3154899" y="6300239"/>
                </a:lnTo>
                <a:lnTo>
                  <a:pt x="3142387" y="6294551"/>
                </a:lnTo>
                <a:lnTo>
                  <a:pt x="3130443" y="6288295"/>
                </a:lnTo>
                <a:lnTo>
                  <a:pt x="3118783" y="6281186"/>
                </a:lnTo>
                <a:lnTo>
                  <a:pt x="3107977" y="6273223"/>
                </a:lnTo>
                <a:lnTo>
                  <a:pt x="3097455" y="6264976"/>
                </a:lnTo>
                <a:lnTo>
                  <a:pt x="3087786" y="6255876"/>
                </a:lnTo>
                <a:lnTo>
                  <a:pt x="3082383" y="6249904"/>
                </a:lnTo>
                <a:lnTo>
                  <a:pt x="3076980" y="6243932"/>
                </a:lnTo>
                <a:lnTo>
                  <a:pt x="3072429" y="6238244"/>
                </a:lnTo>
                <a:lnTo>
                  <a:pt x="3067311" y="6231988"/>
                </a:lnTo>
                <a:lnTo>
                  <a:pt x="3062760" y="6225163"/>
                </a:lnTo>
                <a:lnTo>
                  <a:pt x="3058210" y="6218338"/>
                </a:lnTo>
                <a:lnTo>
                  <a:pt x="3053660" y="6211513"/>
                </a:lnTo>
                <a:lnTo>
                  <a:pt x="3049963" y="6204403"/>
                </a:lnTo>
                <a:lnTo>
                  <a:pt x="3046267" y="6197294"/>
                </a:lnTo>
                <a:lnTo>
                  <a:pt x="3042570" y="6189615"/>
                </a:lnTo>
                <a:lnTo>
                  <a:pt x="3039441" y="6181937"/>
                </a:lnTo>
                <a:lnTo>
                  <a:pt x="3036029" y="6173975"/>
                </a:lnTo>
                <a:lnTo>
                  <a:pt x="3030910" y="6157481"/>
                </a:lnTo>
                <a:lnTo>
                  <a:pt x="3026360" y="6140987"/>
                </a:lnTo>
                <a:lnTo>
                  <a:pt x="3022663" y="6123640"/>
                </a:lnTo>
                <a:lnTo>
                  <a:pt x="3019251" y="6105439"/>
                </a:lnTo>
                <a:lnTo>
                  <a:pt x="3017544" y="6087239"/>
                </a:lnTo>
                <a:lnTo>
                  <a:pt x="3016407" y="6067901"/>
                </a:lnTo>
                <a:lnTo>
                  <a:pt x="3016975" y="6048564"/>
                </a:lnTo>
                <a:lnTo>
                  <a:pt x="3017260" y="6028373"/>
                </a:lnTo>
                <a:lnTo>
                  <a:pt x="3019251" y="6008182"/>
                </a:lnTo>
                <a:lnTo>
                  <a:pt x="3022379" y="5987422"/>
                </a:lnTo>
                <a:lnTo>
                  <a:pt x="3028351" y="5949031"/>
                </a:lnTo>
                <a:lnTo>
                  <a:pt x="3034038" y="5908649"/>
                </a:lnTo>
                <a:lnTo>
                  <a:pt x="3039157" y="5867130"/>
                </a:lnTo>
                <a:lnTo>
                  <a:pt x="3043707" y="5825611"/>
                </a:lnTo>
                <a:lnTo>
                  <a:pt x="3047689" y="5782954"/>
                </a:lnTo>
                <a:lnTo>
                  <a:pt x="3051385" y="5741150"/>
                </a:lnTo>
                <a:lnTo>
                  <a:pt x="3053945" y="5699346"/>
                </a:lnTo>
                <a:lnTo>
                  <a:pt x="3055935" y="5658111"/>
                </a:lnTo>
                <a:lnTo>
                  <a:pt x="3056504" y="5618298"/>
                </a:lnTo>
                <a:lnTo>
                  <a:pt x="3056220" y="5579338"/>
                </a:lnTo>
                <a:lnTo>
                  <a:pt x="3055935" y="5560854"/>
                </a:lnTo>
                <a:lnTo>
                  <a:pt x="3055082" y="5542938"/>
                </a:lnTo>
                <a:lnTo>
                  <a:pt x="3053945" y="5525306"/>
                </a:lnTo>
                <a:lnTo>
                  <a:pt x="3052807" y="5508244"/>
                </a:lnTo>
                <a:lnTo>
                  <a:pt x="3051385" y="5491465"/>
                </a:lnTo>
                <a:lnTo>
                  <a:pt x="3049110" y="5475540"/>
                </a:lnTo>
                <a:lnTo>
                  <a:pt x="3046835" y="5460752"/>
                </a:lnTo>
                <a:lnTo>
                  <a:pt x="3044276" y="5446818"/>
                </a:lnTo>
                <a:lnTo>
                  <a:pt x="3041432" y="5433168"/>
                </a:lnTo>
                <a:lnTo>
                  <a:pt x="3037451" y="5420086"/>
                </a:lnTo>
                <a:lnTo>
                  <a:pt x="3034038" y="5408711"/>
                </a:lnTo>
                <a:lnTo>
                  <a:pt x="3029773" y="5397620"/>
                </a:lnTo>
                <a:lnTo>
                  <a:pt x="3022948" y="5382264"/>
                </a:lnTo>
                <a:lnTo>
                  <a:pt x="3014985" y="5366907"/>
                </a:lnTo>
                <a:lnTo>
                  <a:pt x="3006453" y="5351551"/>
                </a:lnTo>
                <a:lnTo>
                  <a:pt x="2997069" y="5337616"/>
                </a:lnTo>
                <a:lnTo>
                  <a:pt x="2987400" y="5323397"/>
                </a:lnTo>
                <a:lnTo>
                  <a:pt x="2976594" y="5309747"/>
                </a:lnTo>
                <a:lnTo>
                  <a:pt x="2965503" y="5296950"/>
                </a:lnTo>
                <a:lnTo>
                  <a:pt x="2953275" y="5284153"/>
                </a:lnTo>
                <a:lnTo>
                  <a:pt x="2940193" y="5271640"/>
                </a:lnTo>
                <a:lnTo>
                  <a:pt x="2926259" y="5259981"/>
                </a:lnTo>
                <a:lnTo>
                  <a:pt x="2911471" y="5248606"/>
                </a:lnTo>
                <a:lnTo>
                  <a:pt x="2896967" y="5237515"/>
                </a:lnTo>
                <a:lnTo>
                  <a:pt x="2881611" y="5227277"/>
                </a:lnTo>
                <a:lnTo>
                  <a:pt x="2865686" y="5218177"/>
                </a:lnTo>
                <a:lnTo>
                  <a:pt x="2848908" y="5209361"/>
                </a:lnTo>
                <a:lnTo>
                  <a:pt x="2831845" y="5201399"/>
                </a:lnTo>
                <a:lnTo>
                  <a:pt x="2814498" y="5193721"/>
                </a:lnTo>
                <a:lnTo>
                  <a:pt x="2796582" y="5187180"/>
                </a:lnTo>
                <a:lnTo>
                  <a:pt x="2778382" y="5180924"/>
                </a:lnTo>
                <a:lnTo>
                  <a:pt x="2760181" y="5175236"/>
                </a:lnTo>
                <a:lnTo>
                  <a:pt x="2741128" y="5170970"/>
                </a:lnTo>
                <a:lnTo>
                  <a:pt x="2722074" y="5166705"/>
                </a:lnTo>
                <a:lnTo>
                  <a:pt x="2702452" y="5163008"/>
                </a:lnTo>
                <a:lnTo>
                  <a:pt x="2682261" y="5160448"/>
                </a:lnTo>
                <a:lnTo>
                  <a:pt x="2662355" y="5158173"/>
                </a:lnTo>
                <a:lnTo>
                  <a:pt x="2641880" y="5157036"/>
                </a:lnTo>
                <a:lnTo>
                  <a:pt x="2621689" y="5156183"/>
                </a:lnTo>
                <a:lnTo>
                  <a:pt x="2601214" y="5156183"/>
                </a:lnTo>
                <a:lnTo>
                  <a:pt x="2580169" y="5156751"/>
                </a:lnTo>
                <a:lnTo>
                  <a:pt x="2559410" y="5158173"/>
                </a:lnTo>
                <a:lnTo>
                  <a:pt x="2537797" y="5159879"/>
                </a:lnTo>
                <a:lnTo>
                  <a:pt x="2516753" y="5162723"/>
                </a:lnTo>
                <a:lnTo>
                  <a:pt x="2495709" y="5166136"/>
                </a:lnTo>
                <a:lnTo>
                  <a:pt x="2474380" y="5170401"/>
                </a:lnTo>
                <a:lnTo>
                  <a:pt x="2453052" y="5175236"/>
                </a:lnTo>
                <a:lnTo>
                  <a:pt x="2431724" y="5180639"/>
                </a:lnTo>
                <a:lnTo>
                  <a:pt x="2410395" y="5187180"/>
                </a:lnTo>
                <a:lnTo>
                  <a:pt x="2389351" y="5194005"/>
                </a:lnTo>
                <a:lnTo>
                  <a:pt x="2367738" y="5201968"/>
                </a:lnTo>
                <a:lnTo>
                  <a:pt x="2346694" y="5209930"/>
                </a:lnTo>
                <a:lnTo>
                  <a:pt x="2320532" y="5221874"/>
                </a:lnTo>
                <a:lnTo>
                  <a:pt x="2294937" y="5233818"/>
                </a:lnTo>
                <a:lnTo>
                  <a:pt x="2269912" y="5247468"/>
                </a:lnTo>
                <a:lnTo>
                  <a:pt x="2246877" y="5261971"/>
                </a:lnTo>
                <a:lnTo>
                  <a:pt x="2223843" y="5276475"/>
                </a:lnTo>
                <a:lnTo>
                  <a:pt x="2201377" y="5292116"/>
                </a:lnTo>
                <a:lnTo>
                  <a:pt x="2180333" y="5308610"/>
                </a:lnTo>
                <a:lnTo>
                  <a:pt x="2159573" y="5325388"/>
                </a:lnTo>
                <a:lnTo>
                  <a:pt x="2140520" y="5343304"/>
                </a:lnTo>
                <a:lnTo>
                  <a:pt x="2122035" y="5361220"/>
                </a:lnTo>
                <a:lnTo>
                  <a:pt x="2104404" y="5379989"/>
                </a:lnTo>
                <a:lnTo>
                  <a:pt x="2087625" y="5399042"/>
                </a:lnTo>
                <a:lnTo>
                  <a:pt x="2072553" y="5418664"/>
                </a:lnTo>
                <a:lnTo>
                  <a:pt x="2057765" y="5438571"/>
                </a:lnTo>
                <a:lnTo>
                  <a:pt x="2044684" y="5459615"/>
                </a:lnTo>
                <a:lnTo>
                  <a:pt x="2032171" y="5480090"/>
                </a:lnTo>
                <a:lnTo>
                  <a:pt x="2020796" y="5501134"/>
                </a:lnTo>
                <a:lnTo>
                  <a:pt x="2010559" y="5522747"/>
                </a:lnTo>
                <a:lnTo>
                  <a:pt x="2002027" y="5544360"/>
                </a:lnTo>
                <a:lnTo>
                  <a:pt x="1994065" y="5565972"/>
                </a:lnTo>
                <a:lnTo>
                  <a:pt x="1987808" y="5588154"/>
                </a:lnTo>
                <a:lnTo>
                  <a:pt x="1982121" y="5610336"/>
                </a:lnTo>
                <a:lnTo>
                  <a:pt x="1977855" y="5631664"/>
                </a:lnTo>
                <a:lnTo>
                  <a:pt x="1974727" y="5654699"/>
                </a:lnTo>
                <a:lnTo>
                  <a:pt x="1973021" y="5676312"/>
                </a:lnTo>
                <a:lnTo>
                  <a:pt x="1973021" y="5698493"/>
                </a:lnTo>
                <a:lnTo>
                  <a:pt x="1973589" y="5720675"/>
                </a:lnTo>
                <a:lnTo>
                  <a:pt x="1976149" y="5742003"/>
                </a:lnTo>
                <a:lnTo>
                  <a:pt x="1979846" y="5763900"/>
                </a:lnTo>
                <a:lnTo>
                  <a:pt x="1984964" y="5785513"/>
                </a:lnTo>
                <a:lnTo>
                  <a:pt x="1991790" y="5806557"/>
                </a:lnTo>
                <a:lnTo>
                  <a:pt x="1999183" y="5827601"/>
                </a:lnTo>
                <a:lnTo>
                  <a:pt x="2003449" y="5836986"/>
                </a:lnTo>
                <a:lnTo>
                  <a:pt x="2007146" y="5846939"/>
                </a:lnTo>
                <a:lnTo>
                  <a:pt x="2011981" y="5857461"/>
                </a:lnTo>
                <a:lnTo>
                  <a:pt x="2015962" y="5869405"/>
                </a:lnTo>
                <a:lnTo>
                  <a:pt x="2021081" y="5881918"/>
                </a:lnTo>
                <a:lnTo>
                  <a:pt x="2026484" y="5894715"/>
                </a:lnTo>
                <a:lnTo>
                  <a:pt x="2031603" y="5908365"/>
                </a:lnTo>
                <a:lnTo>
                  <a:pt x="2037290" y="5922015"/>
                </a:lnTo>
                <a:lnTo>
                  <a:pt x="2045537" y="5943912"/>
                </a:lnTo>
                <a:lnTo>
                  <a:pt x="2054922" y="5966947"/>
                </a:lnTo>
                <a:lnTo>
                  <a:pt x="2064306" y="5991688"/>
                </a:lnTo>
                <a:lnTo>
                  <a:pt x="2074259" y="6016429"/>
                </a:lnTo>
                <a:lnTo>
                  <a:pt x="2085066" y="6042592"/>
                </a:lnTo>
                <a:lnTo>
                  <a:pt x="2095872" y="6069323"/>
                </a:lnTo>
                <a:lnTo>
                  <a:pt x="2106963" y="6096908"/>
                </a:lnTo>
                <a:lnTo>
                  <a:pt x="2118338" y="6124777"/>
                </a:lnTo>
                <a:lnTo>
                  <a:pt x="2121182" y="6132171"/>
                </a:lnTo>
                <a:lnTo>
                  <a:pt x="2124310" y="6139849"/>
                </a:lnTo>
                <a:lnTo>
                  <a:pt x="2126585" y="6147812"/>
                </a:lnTo>
                <a:lnTo>
                  <a:pt x="2129145" y="6156628"/>
                </a:lnTo>
                <a:lnTo>
                  <a:pt x="2131420" y="6165159"/>
                </a:lnTo>
                <a:lnTo>
                  <a:pt x="2132557" y="6173690"/>
                </a:lnTo>
                <a:lnTo>
                  <a:pt x="2133695" y="6183359"/>
                </a:lnTo>
                <a:lnTo>
                  <a:pt x="2134548" y="6192175"/>
                </a:lnTo>
                <a:lnTo>
                  <a:pt x="2134548" y="6201275"/>
                </a:lnTo>
                <a:lnTo>
                  <a:pt x="2133126" y="6210659"/>
                </a:lnTo>
                <a:lnTo>
                  <a:pt x="2132273" y="6220044"/>
                </a:lnTo>
                <a:lnTo>
                  <a:pt x="2129998" y="6229144"/>
                </a:lnTo>
                <a:lnTo>
                  <a:pt x="2126869" y="6237960"/>
                </a:lnTo>
                <a:lnTo>
                  <a:pt x="2122888" y="6247629"/>
                </a:lnTo>
                <a:lnTo>
                  <a:pt x="2118338" y="6256729"/>
                </a:lnTo>
                <a:lnTo>
                  <a:pt x="2112082" y="6265829"/>
                </a:lnTo>
                <a:lnTo>
                  <a:pt x="2108385" y="6270095"/>
                </a:lnTo>
                <a:lnTo>
                  <a:pt x="2104404" y="6275214"/>
                </a:lnTo>
                <a:lnTo>
                  <a:pt x="2099854" y="6279764"/>
                </a:lnTo>
                <a:lnTo>
                  <a:pt x="2095019" y="6284598"/>
                </a:lnTo>
                <a:lnTo>
                  <a:pt x="2089900" y="6288579"/>
                </a:lnTo>
                <a:lnTo>
                  <a:pt x="2084781" y="6292561"/>
                </a:lnTo>
                <a:lnTo>
                  <a:pt x="2079094" y="6296542"/>
                </a:lnTo>
                <a:lnTo>
                  <a:pt x="2073406" y="6299955"/>
                </a:lnTo>
                <a:lnTo>
                  <a:pt x="2067434" y="6303651"/>
                </a:lnTo>
                <a:lnTo>
                  <a:pt x="2060894" y="6307348"/>
                </a:lnTo>
                <a:lnTo>
                  <a:pt x="2054353" y="6310477"/>
                </a:lnTo>
                <a:lnTo>
                  <a:pt x="2047812" y="6313605"/>
                </a:lnTo>
                <a:lnTo>
                  <a:pt x="2033309" y="6319008"/>
                </a:lnTo>
                <a:lnTo>
                  <a:pt x="2017952" y="6323558"/>
                </a:lnTo>
                <a:lnTo>
                  <a:pt x="2002027" y="6327539"/>
                </a:lnTo>
                <a:lnTo>
                  <a:pt x="1984964" y="6330952"/>
                </a:lnTo>
                <a:lnTo>
                  <a:pt x="1967902" y="6333227"/>
                </a:lnTo>
                <a:lnTo>
                  <a:pt x="1949417" y="6335217"/>
                </a:lnTo>
                <a:lnTo>
                  <a:pt x="1930364" y="6336071"/>
                </a:lnTo>
                <a:lnTo>
                  <a:pt x="1910741" y="6335786"/>
                </a:lnTo>
                <a:lnTo>
                  <a:pt x="1890266" y="6335218"/>
                </a:lnTo>
                <a:lnTo>
                  <a:pt x="1870076" y="6333796"/>
                </a:lnTo>
                <a:lnTo>
                  <a:pt x="1816896" y="6327824"/>
                </a:lnTo>
                <a:lnTo>
                  <a:pt x="1764286" y="6322420"/>
                </a:lnTo>
                <a:lnTo>
                  <a:pt x="1712245" y="6315880"/>
                </a:lnTo>
                <a:lnTo>
                  <a:pt x="1659351" y="6309055"/>
                </a:lnTo>
                <a:lnTo>
                  <a:pt x="1606740" y="6301945"/>
                </a:lnTo>
                <a:lnTo>
                  <a:pt x="1554415" y="6293982"/>
                </a:lnTo>
                <a:lnTo>
                  <a:pt x="1502089" y="6286020"/>
                </a:lnTo>
                <a:lnTo>
                  <a:pt x="1449763" y="6277489"/>
                </a:lnTo>
                <a:lnTo>
                  <a:pt x="1397438" y="6268957"/>
                </a:lnTo>
                <a:lnTo>
                  <a:pt x="1345112" y="6259857"/>
                </a:lnTo>
                <a:lnTo>
                  <a:pt x="1293355" y="6250188"/>
                </a:lnTo>
                <a:lnTo>
                  <a:pt x="1241598" y="6239951"/>
                </a:lnTo>
                <a:lnTo>
                  <a:pt x="1189557" y="6229428"/>
                </a:lnTo>
                <a:lnTo>
                  <a:pt x="1138084" y="6218906"/>
                </a:lnTo>
                <a:lnTo>
                  <a:pt x="1086612" y="6207247"/>
                </a:lnTo>
                <a:lnTo>
                  <a:pt x="1035708" y="6195588"/>
                </a:lnTo>
                <a:lnTo>
                  <a:pt x="1047652" y="6142693"/>
                </a:lnTo>
                <a:lnTo>
                  <a:pt x="1059596" y="6090367"/>
                </a:lnTo>
                <a:lnTo>
                  <a:pt x="1070971" y="6037473"/>
                </a:lnTo>
                <a:lnTo>
                  <a:pt x="1081493" y="5984863"/>
                </a:lnTo>
                <a:lnTo>
                  <a:pt x="1091730" y="5931968"/>
                </a:lnTo>
                <a:lnTo>
                  <a:pt x="1101684" y="5878221"/>
                </a:lnTo>
                <a:lnTo>
                  <a:pt x="1111637" y="5825611"/>
                </a:lnTo>
                <a:lnTo>
                  <a:pt x="1120453" y="5772432"/>
                </a:lnTo>
                <a:lnTo>
                  <a:pt x="1128700" y="5719253"/>
                </a:lnTo>
                <a:lnTo>
                  <a:pt x="1136947" y="5666074"/>
                </a:lnTo>
                <a:lnTo>
                  <a:pt x="1144625" y="5612895"/>
                </a:lnTo>
                <a:lnTo>
                  <a:pt x="1152587" y="5559432"/>
                </a:lnTo>
                <a:lnTo>
                  <a:pt x="1159413" y="5506537"/>
                </a:lnTo>
                <a:lnTo>
                  <a:pt x="1165100" y="5453074"/>
                </a:lnTo>
                <a:lnTo>
                  <a:pt x="1171641" y="5399895"/>
                </a:lnTo>
                <a:lnTo>
                  <a:pt x="1177328" y="5346432"/>
                </a:lnTo>
                <a:lnTo>
                  <a:pt x="1178750" y="5323397"/>
                </a:lnTo>
                <a:lnTo>
                  <a:pt x="1180172" y="5300363"/>
                </a:lnTo>
                <a:lnTo>
                  <a:pt x="1180172" y="5277612"/>
                </a:lnTo>
                <a:lnTo>
                  <a:pt x="1178750" y="5256284"/>
                </a:lnTo>
                <a:lnTo>
                  <a:pt x="1177328" y="5234956"/>
                </a:lnTo>
                <a:lnTo>
                  <a:pt x="1174769" y="5215333"/>
                </a:lnTo>
                <a:lnTo>
                  <a:pt x="1171356" y="5194858"/>
                </a:lnTo>
                <a:lnTo>
                  <a:pt x="1166806" y="5176089"/>
                </a:lnTo>
                <a:lnTo>
                  <a:pt x="1161403" y="5158173"/>
                </a:lnTo>
                <a:lnTo>
                  <a:pt x="1155147" y="5140542"/>
                </a:lnTo>
                <a:lnTo>
                  <a:pt x="1151734" y="5132579"/>
                </a:lnTo>
                <a:lnTo>
                  <a:pt x="1148037" y="5124332"/>
                </a:lnTo>
                <a:lnTo>
                  <a:pt x="1144625" y="5116370"/>
                </a:lnTo>
                <a:lnTo>
                  <a:pt x="1140643" y="5108407"/>
                </a:lnTo>
                <a:lnTo>
                  <a:pt x="1135809" y="5100729"/>
                </a:lnTo>
                <a:lnTo>
                  <a:pt x="1131828" y="5093904"/>
                </a:lnTo>
                <a:lnTo>
                  <a:pt x="1126709" y="5086510"/>
                </a:lnTo>
                <a:lnTo>
                  <a:pt x="1122159" y="5079685"/>
                </a:lnTo>
                <a:lnTo>
                  <a:pt x="1117040" y="5072860"/>
                </a:lnTo>
                <a:lnTo>
                  <a:pt x="1111637" y="5066888"/>
                </a:lnTo>
                <a:lnTo>
                  <a:pt x="1106234" y="5060347"/>
                </a:lnTo>
                <a:lnTo>
                  <a:pt x="1100830" y="5054375"/>
                </a:lnTo>
                <a:lnTo>
                  <a:pt x="1094859" y="5048972"/>
                </a:lnTo>
                <a:lnTo>
                  <a:pt x="1088886" y="5044137"/>
                </a:lnTo>
                <a:lnTo>
                  <a:pt x="1082915" y="5038734"/>
                </a:lnTo>
                <a:lnTo>
                  <a:pt x="1076658" y="5034184"/>
                </a:lnTo>
                <a:lnTo>
                  <a:pt x="1070402" y="5030203"/>
                </a:lnTo>
                <a:lnTo>
                  <a:pt x="1063861" y="5025937"/>
                </a:lnTo>
                <a:lnTo>
                  <a:pt x="1057320" y="5021671"/>
                </a:lnTo>
                <a:lnTo>
                  <a:pt x="1050780" y="5017974"/>
                </a:lnTo>
                <a:lnTo>
                  <a:pt x="1043955" y="5015131"/>
                </a:lnTo>
                <a:lnTo>
                  <a:pt x="1036277" y="5012002"/>
                </a:lnTo>
                <a:lnTo>
                  <a:pt x="1029736" y="5008874"/>
                </a:lnTo>
                <a:lnTo>
                  <a:pt x="1022626" y="5006884"/>
                </a:lnTo>
                <a:lnTo>
                  <a:pt x="1014948" y="5004893"/>
                </a:lnTo>
                <a:lnTo>
                  <a:pt x="1007839" y="5002902"/>
                </a:lnTo>
                <a:lnTo>
                  <a:pt x="1000160" y="5001480"/>
                </a:lnTo>
                <a:lnTo>
                  <a:pt x="992767" y="4999774"/>
                </a:lnTo>
                <a:lnTo>
                  <a:pt x="985088" y="4998921"/>
                </a:lnTo>
                <a:lnTo>
                  <a:pt x="977126" y="4998352"/>
                </a:lnTo>
                <a:lnTo>
                  <a:pt x="969447" y="4997499"/>
                </a:lnTo>
                <a:lnTo>
                  <a:pt x="961485" y="4998068"/>
                </a:lnTo>
                <a:lnTo>
                  <a:pt x="952953" y="4998068"/>
                </a:lnTo>
                <a:lnTo>
                  <a:pt x="945275" y="4998352"/>
                </a:lnTo>
                <a:lnTo>
                  <a:pt x="937028" y="4999205"/>
                </a:lnTo>
                <a:lnTo>
                  <a:pt x="929066" y="5000343"/>
                </a:lnTo>
                <a:lnTo>
                  <a:pt x="920819" y="5001765"/>
                </a:lnTo>
                <a:lnTo>
                  <a:pt x="912572" y="5003187"/>
                </a:lnTo>
                <a:lnTo>
                  <a:pt x="903756" y="5005177"/>
                </a:lnTo>
                <a:lnTo>
                  <a:pt x="895225" y="5007452"/>
                </a:lnTo>
                <a:lnTo>
                  <a:pt x="886693" y="5010296"/>
                </a:lnTo>
                <a:lnTo>
                  <a:pt x="878446" y="5012856"/>
                </a:lnTo>
                <a:lnTo>
                  <a:pt x="870199" y="5015984"/>
                </a:lnTo>
                <a:lnTo>
                  <a:pt x="861383" y="5019681"/>
                </a:lnTo>
                <a:lnTo>
                  <a:pt x="833230" y="5031340"/>
                </a:lnTo>
                <a:lnTo>
                  <a:pt x="806214" y="5042431"/>
                </a:lnTo>
                <a:lnTo>
                  <a:pt x="778629" y="5053522"/>
                </a:lnTo>
                <a:lnTo>
                  <a:pt x="752751" y="5064044"/>
                </a:lnTo>
                <a:lnTo>
                  <a:pt x="727725" y="5074281"/>
                </a:lnTo>
                <a:lnTo>
                  <a:pt x="702984" y="5083666"/>
                </a:lnTo>
                <a:lnTo>
                  <a:pt x="679950" y="5092482"/>
                </a:lnTo>
                <a:lnTo>
                  <a:pt x="658052" y="5101298"/>
                </a:lnTo>
                <a:lnTo>
                  <a:pt x="644687" y="5106701"/>
                </a:lnTo>
                <a:lnTo>
                  <a:pt x="631037" y="5111819"/>
                </a:lnTo>
                <a:lnTo>
                  <a:pt x="618239" y="5117223"/>
                </a:lnTo>
                <a:lnTo>
                  <a:pt x="606296" y="5121773"/>
                </a:lnTo>
                <a:lnTo>
                  <a:pt x="594920" y="5126323"/>
                </a:lnTo>
                <a:lnTo>
                  <a:pt x="583830" y="5130588"/>
                </a:lnTo>
                <a:lnTo>
                  <a:pt x="573592" y="5134570"/>
                </a:lnTo>
                <a:lnTo>
                  <a:pt x="564207" y="5138835"/>
                </a:lnTo>
                <a:lnTo>
                  <a:pt x="552832" y="5143385"/>
                </a:lnTo>
                <a:lnTo>
                  <a:pt x="541742" y="5147082"/>
                </a:lnTo>
                <a:lnTo>
                  <a:pt x="529798" y="5150495"/>
                </a:lnTo>
                <a:lnTo>
                  <a:pt x="517854" y="5153339"/>
                </a:lnTo>
                <a:lnTo>
                  <a:pt x="506194" y="5155329"/>
                </a:lnTo>
                <a:lnTo>
                  <a:pt x="493966" y="5157320"/>
                </a:lnTo>
                <a:lnTo>
                  <a:pt x="482022" y="5158458"/>
                </a:lnTo>
                <a:lnTo>
                  <a:pt x="469509" y="5159595"/>
                </a:lnTo>
                <a:lnTo>
                  <a:pt x="457565" y="5159595"/>
                </a:lnTo>
                <a:lnTo>
                  <a:pt x="445053" y="5159026"/>
                </a:lnTo>
                <a:lnTo>
                  <a:pt x="432540" y="5158458"/>
                </a:lnTo>
                <a:lnTo>
                  <a:pt x="420312" y="5157036"/>
                </a:lnTo>
                <a:lnTo>
                  <a:pt x="407230" y="5155329"/>
                </a:lnTo>
                <a:lnTo>
                  <a:pt x="395002" y="5152770"/>
                </a:lnTo>
                <a:lnTo>
                  <a:pt x="382489" y="5149926"/>
                </a:lnTo>
                <a:lnTo>
                  <a:pt x="370261" y="5146798"/>
                </a:lnTo>
                <a:lnTo>
                  <a:pt x="357180" y="5142817"/>
                </a:lnTo>
                <a:lnTo>
                  <a:pt x="344667" y="5138835"/>
                </a:lnTo>
                <a:lnTo>
                  <a:pt x="332439" y="5134001"/>
                </a:lnTo>
                <a:lnTo>
                  <a:pt x="320210" y="5128598"/>
                </a:lnTo>
                <a:lnTo>
                  <a:pt x="307698" y="5122910"/>
                </a:lnTo>
                <a:lnTo>
                  <a:pt x="295469" y="5116370"/>
                </a:lnTo>
                <a:lnTo>
                  <a:pt x="282957" y="5110113"/>
                </a:lnTo>
                <a:lnTo>
                  <a:pt x="271013" y="5102719"/>
                </a:lnTo>
                <a:lnTo>
                  <a:pt x="258785" y="5095041"/>
                </a:lnTo>
                <a:lnTo>
                  <a:pt x="247125" y="5087363"/>
                </a:lnTo>
                <a:lnTo>
                  <a:pt x="235181" y="5078831"/>
                </a:lnTo>
                <a:lnTo>
                  <a:pt x="223522" y="5069447"/>
                </a:lnTo>
                <a:lnTo>
                  <a:pt x="211862" y="5060063"/>
                </a:lnTo>
                <a:lnTo>
                  <a:pt x="200487" y="5050394"/>
                </a:lnTo>
                <a:lnTo>
                  <a:pt x="188828" y="5039872"/>
                </a:lnTo>
                <a:lnTo>
                  <a:pt x="178021" y="5029065"/>
                </a:lnTo>
                <a:lnTo>
                  <a:pt x="167784" y="5018828"/>
                </a:lnTo>
                <a:lnTo>
                  <a:pt x="157830" y="5008306"/>
                </a:lnTo>
                <a:lnTo>
                  <a:pt x="148161" y="4997499"/>
                </a:lnTo>
                <a:lnTo>
                  <a:pt x="139346" y="4986408"/>
                </a:lnTo>
                <a:lnTo>
                  <a:pt x="130245" y="4975033"/>
                </a:lnTo>
                <a:lnTo>
                  <a:pt x="121430" y="4962805"/>
                </a:lnTo>
                <a:lnTo>
                  <a:pt x="112614" y="4951145"/>
                </a:lnTo>
                <a:lnTo>
                  <a:pt x="104367" y="4938917"/>
                </a:lnTo>
                <a:lnTo>
                  <a:pt x="96404" y="4926404"/>
                </a:lnTo>
                <a:lnTo>
                  <a:pt x="89011" y="4913892"/>
                </a:lnTo>
                <a:lnTo>
                  <a:pt x="80764" y="4900526"/>
                </a:lnTo>
                <a:lnTo>
                  <a:pt x="73938" y="4887445"/>
                </a:lnTo>
                <a:lnTo>
                  <a:pt x="66829" y="4874648"/>
                </a:lnTo>
                <a:lnTo>
                  <a:pt x="60573" y="4860428"/>
                </a:lnTo>
                <a:lnTo>
                  <a:pt x="54032" y="4847063"/>
                </a:lnTo>
                <a:lnTo>
                  <a:pt x="48060" y="4833128"/>
                </a:lnTo>
                <a:lnTo>
                  <a:pt x="39244" y="4810662"/>
                </a:lnTo>
                <a:lnTo>
                  <a:pt x="30997" y="4787059"/>
                </a:lnTo>
                <a:lnTo>
                  <a:pt x="23604" y="4764308"/>
                </a:lnTo>
                <a:lnTo>
                  <a:pt x="17631" y="4741274"/>
                </a:lnTo>
                <a:lnTo>
                  <a:pt x="12513" y="4717955"/>
                </a:lnTo>
                <a:lnTo>
                  <a:pt x="8247" y="4694920"/>
                </a:lnTo>
                <a:lnTo>
                  <a:pt x="4550" y="4672454"/>
                </a:lnTo>
                <a:lnTo>
                  <a:pt x="2275" y="4649704"/>
                </a:lnTo>
                <a:lnTo>
                  <a:pt x="853" y="4627238"/>
                </a:lnTo>
                <a:lnTo>
                  <a:pt x="0" y="4605341"/>
                </a:lnTo>
                <a:lnTo>
                  <a:pt x="569" y="4583159"/>
                </a:lnTo>
                <a:lnTo>
                  <a:pt x="1706" y="4561546"/>
                </a:lnTo>
                <a:lnTo>
                  <a:pt x="3981" y="4540502"/>
                </a:lnTo>
                <a:lnTo>
                  <a:pt x="6541" y="4519743"/>
                </a:lnTo>
                <a:lnTo>
                  <a:pt x="10238" y="4499552"/>
                </a:lnTo>
                <a:lnTo>
                  <a:pt x="14788" y="4479076"/>
                </a:lnTo>
                <a:lnTo>
                  <a:pt x="20191" y="4459454"/>
                </a:lnTo>
                <a:lnTo>
                  <a:pt x="25878" y="4440685"/>
                </a:lnTo>
                <a:lnTo>
                  <a:pt x="33272" y="4421916"/>
                </a:lnTo>
                <a:lnTo>
                  <a:pt x="41235" y="4404285"/>
                </a:lnTo>
                <a:lnTo>
                  <a:pt x="49766" y="4387222"/>
                </a:lnTo>
                <a:lnTo>
                  <a:pt x="58866" y="4370728"/>
                </a:lnTo>
                <a:lnTo>
                  <a:pt x="69389" y="4355087"/>
                </a:lnTo>
                <a:lnTo>
                  <a:pt x="80195" y="4340299"/>
                </a:lnTo>
                <a:lnTo>
                  <a:pt x="92139" y="4325512"/>
                </a:lnTo>
                <a:lnTo>
                  <a:pt x="104651" y="4312430"/>
                </a:lnTo>
                <a:lnTo>
                  <a:pt x="117733" y="4299918"/>
                </a:lnTo>
                <a:lnTo>
                  <a:pt x="131667" y="4288258"/>
                </a:lnTo>
                <a:lnTo>
                  <a:pt x="146455" y="4277452"/>
                </a:lnTo>
                <a:lnTo>
                  <a:pt x="161527" y="4267498"/>
                </a:lnTo>
                <a:lnTo>
                  <a:pt x="177737" y="4258683"/>
                </a:lnTo>
                <a:lnTo>
                  <a:pt x="194231" y="4251289"/>
                </a:lnTo>
                <a:lnTo>
                  <a:pt x="202193" y="4248445"/>
                </a:lnTo>
                <a:lnTo>
                  <a:pt x="210725" y="4245601"/>
                </a:lnTo>
                <a:lnTo>
                  <a:pt x="220109" y="4243042"/>
                </a:lnTo>
                <a:lnTo>
                  <a:pt x="230063" y="4241051"/>
                </a:lnTo>
                <a:lnTo>
                  <a:pt x="241437" y="4238776"/>
                </a:lnTo>
                <a:lnTo>
                  <a:pt x="253097" y="4236786"/>
                </a:lnTo>
                <a:lnTo>
                  <a:pt x="265325" y="4235364"/>
                </a:lnTo>
                <a:lnTo>
                  <a:pt x="278407" y="4234226"/>
                </a:lnTo>
                <a:lnTo>
                  <a:pt x="306560" y="4231667"/>
                </a:lnTo>
                <a:lnTo>
                  <a:pt x="337273" y="4230529"/>
                </a:lnTo>
                <a:lnTo>
                  <a:pt x="370830" y="4229961"/>
                </a:lnTo>
                <a:lnTo>
                  <a:pt x="405808" y="4230245"/>
                </a:lnTo>
                <a:lnTo>
                  <a:pt x="443062" y="4231667"/>
                </a:lnTo>
                <a:lnTo>
                  <a:pt x="482022" y="4233658"/>
                </a:lnTo>
                <a:lnTo>
                  <a:pt x="522688" y="4236217"/>
                </a:lnTo>
                <a:lnTo>
                  <a:pt x="564492" y="4240483"/>
                </a:lnTo>
                <a:lnTo>
                  <a:pt x="608002" y="4244748"/>
                </a:lnTo>
                <a:lnTo>
                  <a:pt x="652081" y="4250151"/>
                </a:lnTo>
                <a:lnTo>
                  <a:pt x="697297" y="4256123"/>
                </a:lnTo>
                <a:lnTo>
                  <a:pt x="742797" y="4263517"/>
                </a:lnTo>
                <a:lnTo>
                  <a:pt x="755594" y="4264939"/>
                </a:lnTo>
                <a:lnTo>
                  <a:pt x="767823" y="4266361"/>
                </a:lnTo>
                <a:lnTo>
                  <a:pt x="780620" y="4267783"/>
                </a:lnTo>
                <a:lnTo>
                  <a:pt x="792848" y="4268636"/>
                </a:lnTo>
                <a:lnTo>
                  <a:pt x="804792" y="4269774"/>
                </a:lnTo>
                <a:lnTo>
                  <a:pt x="816736" y="4270342"/>
                </a:lnTo>
                <a:lnTo>
                  <a:pt x="828964" y="4270058"/>
                </a:lnTo>
                <a:lnTo>
                  <a:pt x="840624" y="4269773"/>
                </a:lnTo>
                <a:lnTo>
                  <a:pt x="852283" y="4269489"/>
                </a:lnTo>
                <a:lnTo>
                  <a:pt x="863659" y="4268920"/>
                </a:lnTo>
                <a:lnTo>
                  <a:pt x="875318" y="4267498"/>
                </a:lnTo>
                <a:lnTo>
                  <a:pt x="886409" y="4266077"/>
                </a:lnTo>
                <a:lnTo>
                  <a:pt x="897215" y="4264370"/>
                </a:lnTo>
                <a:lnTo>
                  <a:pt x="908306" y="4262380"/>
                </a:lnTo>
                <a:lnTo>
                  <a:pt x="919112" y="4260105"/>
                </a:lnTo>
                <a:lnTo>
                  <a:pt x="929634" y="4257545"/>
                </a:lnTo>
                <a:lnTo>
                  <a:pt x="940156" y="4254986"/>
                </a:lnTo>
                <a:lnTo>
                  <a:pt x="950394" y="4252142"/>
                </a:lnTo>
                <a:lnTo>
                  <a:pt x="960632" y="4248729"/>
                </a:lnTo>
                <a:lnTo>
                  <a:pt x="970300" y="4244748"/>
                </a:lnTo>
                <a:lnTo>
                  <a:pt x="980254" y="4241051"/>
                </a:lnTo>
                <a:lnTo>
                  <a:pt x="989354" y="4237070"/>
                </a:lnTo>
                <a:lnTo>
                  <a:pt x="999023" y="4231951"/>
                </a:lnTo>
                <a:lnTo>
                  <a:pt x="1008123" y="4227401"/>
                </a:lnTo>
                <a:lnTo>
                  <a:pt x="1017223" y="4222282"/>
                </a:lnTo>
                <a:lnTo>
                  <a:pt x="1026039" y="4216879"/>
                </a:lnTo>
                <a:lnTo>
                  <a:pt x="1034570" y="4211760"/>
                </a:lnTo>
                <a:lnTo>
                  <a:pt x="1042817" y="4205788"/>
                </a:lnTo>
                <a:lnTo>
                  <a:pt x="1050495" y="4199248"/>
                </a:lnTo>
                <a:lnTo>
                  <a:pt x="1058458" y="4192991"/>
                </a:lnTo>
                <a:lnTo>
                  <a:pt x="1066705" y="4186451"/>
                </a:lnTo>
                <a:lnTo>
                  <a:pt x="1073814" y="4179341"/>
                </a:lnTo>
                <a:lnTo>
                  <a:pt x="1080355" y="4173369"/>
                </a:lnTo>
                <a:lnTo>
                  <a:pt x="1086611" y="4166544"/>
                </a:lnTo>
                <a:lnTo>
                  <a:pt x="1092299" y="4159719"/>
                </a:lnTo>
                <a:lnTo>
                  <a:pt x="1098271" y="4152610"/>
                </a:lnTo>
                <a:lnTo>
                  <a:pt x="1103959" y="4145216"/>
                </a:lnTo>
                <a:lnTo>
                  <a:pt x="1109077" y="4137822"/>
                </a:lnTo>
                <a:lnTo>
                  <a:pt x="1114481" y="4130144"/>
                </a:lnTo>
                <a:lnTo>
                  <a:pt x="1119031" y="4122750"/>
                </a:lnTo>
                <a:lnTo>
                  <a:pt x="1123581" y="4114787"/>
                </a:lnTo>
                <a:lnTo>
                  <a:pt x="1128131" y="4106824"/>
                </a:lnTo>
                <a:lnTo>
                  <a:pt x="1132396" y="4098578"/>
                </a:lnTo>
                <a:lnTo>
                  <a:pt x="1136093" y="4090330"/>
                </a:lnTo>
                <a:lnTo>
                  <a:pt x="1139790" y="4081515"/>
                </a:lnTo>
                <a:lnTo>
                  <a:pt x="1143203" y="4072983"/>
                </a:lnTo>
                <a:lnTo>
                  <a:pt x="1146331" y="4064168"/>
                </a:lnTo>
                <a:lnTo>
                  <a:pt x="1149175" y="4055636"/>
                </a:lnTo>
                <a:lnTo>
                  <a:pt x="1152019" y="4046536"/>
                </a:lnTo>
                <a:lnTo>
                  <a:pt x="1154294" y="4037436"/>
                </a:lnTo>
                <a:lnTo>
                  <a:pt x="1156284" y="4028052"/>
                </a:lnTo>
                <a:lnTo>
                  <a:pt x="1158275" y="4018667"/>
                </a:lnTo>
                <a:lnTo>
                  <a:pt x="1161688" y="3999330"/>
                </a:lnTo>
                <a:lnTo>
                  <a:pt x="1163394" y="3979423"/>
                </a:lnTo>
                <a:lnTo>
                  <a:pt x="1164531" y="3959516"/>
                </a:lnTo>
                <a:lnTo>
                  <a:pt x="1164247" y="3938757"/>
                </a:lnTo>
                <a:lnTo>
                  <a:pt x="1163394" y="3917428"/>
                </a:lnTo>
                <a:lnTo>
                  <a:pt x="1161119" y="3896384"/>
                </a:lnTo>
                <a:lnTo>
                  <a:pt x="1156000" y="3854296"/>
                </a:lnTo>
                <a:lnTo>
                  <a:pt x="1150312" y="3811639"/>
                </a:lnTo>
                <a:lnTo>
                  <a:pt x="1144340" y="3768698"/>
                </a:lnTo>
                <a:lnTo>
                  <a:pt x="1138368" y="3726326"/>
                </a:lnTo>
                <a:lnTo>
                  <a:pt x="1131828" y="3683953"/>
                </a:lnTo>
                <a:lnTo>
                  <a:pt x="1125287" y="3641581"/>
                </a:lnTo>
                <a:lnTo>
                  <a:pt x="1117893" y="3598924"/>
                </a:lnTo>
                <a:lnTo>
                  <a:pt x="1110784" y="3556551"/>
                </a:lnTo>
                <a:lnTo>
                  <a:pt x="1103106" y="3514179"/>
                </a:lnTo>
                <a:lnTo>
                  <a:pt x="1094858" y="3471807"/>
                </a:lnTo>
                <a:lnTo>
                  <a:pt x="1087180" y="3430003"/>
                </a:lnTo>
                <a:lnTo>
                  <a:pt x="1078933" y="3387630"/>
                </a:lnTo>
                <a:lnTo>
                  <a:pt x="1069833" y="3345542"/>
                </a:lnTo>
                <a:lnTo>
                  <a:pt x="1061017" y="3303739"/>
                </a:lnTo>
                <a:lnTo>
                  <a:pt x="1052202" y="3261366"/>
                </a:lnTo>
                <a:lnTo>
                  <a:pt x="1042248" y="3220131"/>
                </a:lnTo>
                <a:lnTo>
                  <a:pt x="1093721" y="3231222"/>
                </a:lnTo>
                <a:lnTo>
                  <a:pt x="1144909" y="3242597"/>
                </a:lnTo>
                <a:lnTo>
                  <a:pt x="1196382" y="3253119"/>
                </a:lnTo>
                <a:lnTo>
                  <a:pt x="1247286" y="3263641"/>
                </a:lnTo>
                <a:lnTo>
                  <a:pt x="1298758" y="3273595"/>
                </a:lnTo>
                <a:lnTo>
                  <a:pt x="1350231" y="3282979"/>
                </a:lnTo>
                <a:lnTo>
                  <a:pt x="1401703" y="3291795"/>
                </a:lnTo>
                <a:lnTo>
                  <a:pt x="1453176" y="3300611"/>
                </a:lnTo>
                <a:lnTo>
                  <a:pt x="1504649" y="3308858"/>
                </a:lnTo>
                <a:lnTo>
                  <a:pt x="1555837" y="3316251"/>
                </a:lnTo>
                <a:lnTo>
                  <a:pt x="1607309" y="3323930"/>
                </a:lnTo>
                <a:lnTo>
                  <a:pt x="1659066" y="3330755"/>
                </a:lnTo>
                <a:lnTo>
                  <a:pt x="1710539" y="3337295"/>
                </a:lnTo>
                <a:lnTo>
                  <a:pt x="1761727" y="3343552"/>
                </a:lnTo>
                <a:lnTo>
                  <a:pt x="1813484" y="3349239"/>
                </a:lnTo>
                <a:lnTo>
                  <a:pt x="1864672" y="3354358"/>
                </a:lnTo>
                <a:lnTo>
                  <a:pt x="1877754" y="3355496"/>
                </a:lnTo>
                <a:lnTo>
                  <a:pt x="1890551" y="3356349"/>
                </a:lnTo>
                <a:lnTo>
                  <a:pt x="1903632" y="3356917"/>
                </a:lnTo>
                <a:lnTo>
                  <a:pt x="1915860" y="3357202"/>
                </a:lnTo>
                <a:lnTo>
                  <a:pt x="1928657" y="3357486"/>
                </a:lnTo>
                <a:lnTo>
                  <a:pt x="1941170" y="3356917"/>
                </a:lnTo>
                <a:lnTo>
                  <a:pt x="1952830" y="3356633"/>
                </a:lnTo>
                <a:lnTo>
                  <a:pt x="1965058" y="3355780"/>
                </a:lnTo>
                <a:lnTo>
                  <a:pt x="1976718" y="3354927"/>
                </a:lnTo>
                <a:lnTo>
                  <a:pt x="1988093" y="3353221"/>
                </a:lnTo>
                <a:lnTo>
                  <a:pt x="1999183" y="3351799"/>
                </a:lnTo>
                <a:lnTo>
                  <a:pt x="2010274" y="3349808"/>
                </a:lnTo>
                <a:lnTo>
                  <a:pt x="2021081" y="3346964"/>
                </a:lnTo>
                <a:lnTo>
                  <a:pt x="2031603" y="3344974"/>
                </a:lnTo>
                <a:lnTo>
                  <a:pt x="2041840" y="3342130"/>
                </a:lnTo>
                <a:lnTo>
                  <a:pt x="2052078" y="3338717"/>
                </a:lnTo>
                <a:lnTo>
                  <a:pt x="2061747" y="3335874"/>
                </a:lnTo>
                <a:lnTo>
                  <a:pt x="2071416" y="3332461"/>
                </a:lnTo>
                <a:lnTo>
                  <a:pt x="2080800" y="3328195"/>
                </a:lnTo>
                <a:lnTo>
                  <a:pt x="2089616" y="3324498"/>
                </a:lnTo>
                <a:lnTo>
                  <a:pt x="2098716" y="3319948"/>
                </a:lnTo>
                <a:lnTo>
                  <a:pt x="2107247" y="3315398"/>
                </a:lnTo>
                <a:lnTo>
                  <a:pt x="2114926" y="3310564"/>
                </a:lnTo>
                <a:lnTo>
                  <a:pt x="2123457" y="3305445"/>
                </a:lnTo>
                <a:lnTo>
                  <a:pt x="2130851" y="3299757"/>
                </a:lnTo>
                <a:lnTo>
                  <a:pt x="2138245" y="3294639"/>
                </a:lnTo>
                <a:lnTo>
                  <a:pt x="2145354" y="3288667"/>
                </a:lnTo>
                <a:lnTo>
                  <a:pt x="2151895" y="3282695"/>
                </a:lnTo>
                <a:lnTo>
                  <a:pt x="2158436" y="3276154"/>
                </a:lnTo>
                <a:lnTo>
                  <a:pt x="2164692" y="3269898"/>
                </a:lnTo>
                <a:lnTo>
                  <a:pt x="2170380" y="3262504"/>
                </a:lnTo>
                <a:lnTo>
                  <a:pt x="2176351" y="3255394"/>
                </a:lnTo>
                <a:lnTo>
                  <a:pt x="2184314" y="3244588"/>
                </a:lnTo>
                <a:lnTo>
                  <a:pt x="2190855" y="3232360"/>
                </a:lnTo>
                <a:lnTo>
                  <a:pt x="2197111" y="3220416"/>
                </a:lnTo>
                <a:lnTo>
                  <a:pt x="2201661" y="3207903"/>
                </a:lnTo>
                <a:lnTo>
                  <a:pt x="2205927" y="3195675"/>
                </a:lnTo>
                <a:lnTo>
                  <a:pt x="2209624" y="3182309"/>
                </a:lnTo>
                <a:lnTo>
                  <a:pt x="2211614" y="3168943"/>
                </a:lnTo>
                <a:lnTo>
                  <a:pt x="2213036" y="3155008"/>
                </a:lnTo>
                <a:lnTo>
                  <a:pt x="2213605" y="3141358"/>
                </a:lnTo>
                <a:lnTo>
                  <a:pt x="2213036" y="3127139"/>
                </a:lnTo>
                <a:lnTo>
                  <a:pt x="2212183" y="3113205"/>
                </a:lnTo>
                <a:lnTo>
                  <a:pt x="2209624" y="3098133"/>
                </a:lnTo>
                <a:lnTo>
                  <a:pt x="2206780" y="3083914"/>
                </a:lnTo>
                <a:lnTo>
                  <a:pt x="2203083" y="3068842"/>
                </a:lnTo>
                <a:lnTo>
                  <a:pt x="2197680" y="3053770"/>
                </a:lnTo>
                <a:lnTo>
                  <a:pt x="2191992" y="3038982"/>
                </a:lnTo>
                <a:lnTo>
                  <a:pt x="2180048" y="3010544"/>
                </a:lnTo>
                <a:lnTo>
                  <a:pt x="2168673" y="2982675"/>
                </a:lnTo>
                <a:lnTo>
                  <a:pt x="2157298" y="2955375"/>
                </a:lnTo>
                <a:lnTo>
                  <a:pt x="2146776" y="2928927"/>
                </a:lnTo>
                <a:lnTo>
                  <a:pt x="2137107" y="2903333"/>
                </a:lnTo>
                <a:lnTo>
                  <a:pt x="2126870" y="2878877"/>
                </a:lnTo>
                <a:lnTo>
                  <a:pt x="2117769" y="2855557"/>
                </a:lnTo>
                <a:lnTo>
                  <a:pt x="2109238" y="2833376"/>
                </a:lnTo>
                <a:lnTo>
                  <a:pt x="2103835" y="2819441"/>
                </a:lnTo>
                <a:lnTo>
                  <a:pt x="2099285" y="2806360"/>
                </a:lnTo>
                <a:lnTo>
                  <a:pt x="2094166" y="2793847"/>
                </a:lnTo>
                <a:lnTo>
                  <a:pt x="2089332" y="2782188"/>
                </a:lnTo>
                <a:lnTo>
                  <a:pt x="2085066" y="2771097"/>
                </a:lnTo>
                <a:lnTo>
                  <a:pt x="2080516" y="2760859"/>
                </a:lnTo>
                <a:lnTo>
                  <a:pt x="2076819" y="2750906"/>
                </a:lnTo>
                <a:lnTo>
                  <a:pt x="2073122" y="2742090"/>
                </a:lnTo>
                <a:lnTo>
                  <a:pt x="2066297" y="2724459"/>
                </a:lnTo>
                <a:lnTo>
                  <a:pt x="2060894" y="2707112"/>
                </a:lnTo>
                <a:lnTo>
                  <a:pt x="2057197" y="2689196"/>
                </a:lnTo>
                <a:lnTo>
                  <a:pt x="2054069" y="2671849"/>
                </a:lnTo>
                <a:lnTo>
                  <a:pt x="2052931" y="2653649"/>
                </a:lnTo>
                <a:lnTo>
                  <a:pt x="2052362" y="2635448"/>
                </a:lnTo>
                <a:lnTo>
                  <a:pt x="2052931" y="2616679"/>
                </a:lnTo>
                <a:lnTo>
                  <a:pt x="2054353" y="2598763"/>
                </a:lnTo>
                <a:lnTo>
                  <a:pt x="2057197" y="2580563"/>
                </a:lnTo>
                <a:lnTo>
                  <a:pt x="2061178" y="2561794"/>
                </a:lnTo>
                <a:lnTo>
                  <a:pt x="2066012" y="2543878"/>
                </a:lnTo>
                <a:lnTo>
                  <a:pt x="2071984" y="2524825"/>
                </a:lnTo>
                <a:lnTo>
                  <a:pt x="2078810" y="2507193"/>
                </a:lnTo>
                <a:lnTo>
                  <a:pt x="2086488" y="2489277"/>
                </a:lnTo>
                <a:lnTo>
                  <a:pt x="2095588" y="2471077"/>
                </a:lnTo>
                <a:lnTo>
                  <a:pt x="2105541" y="2453730"/>
                </a:lnTo>
                <a:lnTo>
                  <a:pt x="2116348" y="2436099"/>
                </a:lnTo>
                <a:lnTo>
                  <a:pt x="2128291" y="2419036"/>
                </a:lnTo>
                <a:lnTo>
                  <a:pt x="2140804" y="2402542"/>
                </a:lnTo>
                <a:lnTo>
                  <a:pt x="2154454" y="2386048"/>
                </a:lnTo>
                <a:lnTo>
                  <a:pt x="2168958" y="2369270"/>
                </a:lnTo>
                <a:lnTo>
                  <a:pt x="2184314" y="2353913"/>
                </a:lnTo>
                <a:lnTo>
                  <a:pt x="2200239" y="2338557"/>
                </a:lnTo>
                <a:lnTo>
                  <a:pt x="2216733" y="2323769"/>
                </a:lnTo>
                <a:lnTo>
                  <a:pt x="2234934" y="2309550"/>
                </a:lnTo>
                <a:lnTo>
                  <a:pt x="2253418" y="2295615"/>
                </a:lnTo>
                <a:lnTo>
                  <a:pt x="2272472" y="2282250"/>
                </a:lnTo>
                <a:lnTo>
                  <a:pt x="2292094" y="2269453"/>
                </a:lnTo>
                <a:lnTo>
                  <a:pt x="2313138" y="2257509"/>
                </a:lnTo>
                <a:lnTo>
                  <a:pt x="2334182" y="2246134"/>
                </a:lnTo>
                <a:lnTo>
                  <a:pt x="2356363" y="2235327"/>
                </a:lnTo>
                <a:lnTo>
                  <a:pt x="2379114" y="2225658"/>
                </a:lnTo>
                <a:lnTo>
                  <a:pt x="2396745" y="2218264"/>
                </a:lnTo>
                <a:lnTo>
                  <a:pt x="2414661" y="2211724"/>
                </a:lnTo>
                <a:lnTo>
                  <a:pt x="2433714" y="2205752"/>
                </a:lnTo>
                <a:lnTo>
                  <a:pt x="2451630" y="2200349"/>
                </a:lnTo>
                <a:lnTo>
                  <a:pt x="2470115" y="2195514"/>
                </a:lnTo>
                <a:lnTo>
                  <a:pt x="2488600" y="2191248"/>
                </a:lnTo>
                <a:lnTo>
                  <a:pt x="2507653" y="2187551"/>
                </a:lnTo>
                <a:lnTo>
                  <a:pt x="2525569" y="2184423"/>
                </a:lnTo>
                <a:lnTo>
                  <a:pt x="2544053" y="2181864"/>
                </a:lnTo>
                <a:lnTo>
                  <a:pt x="2562254" y="2180158"/>
                </a:lnTo>
                <a:lnTo>
                  <a:pt x="2580170" y="2178736"/>
                </a:lnTo>
                <a:close/>
                <a:moveTo>
                  <a:pt x="6156143" y="0"/>
                </a:moveTo>
                <a:lnTo>
                  <a:pt x="6175482" y="2"/>
                </a:lnTo>
                <a:lnTo>
                  <a:pt x="6195675" y="288"/>
                </a:lnTo>
                <a:lnTo>
                  <a:pt x="6216437" y="2281"/>
                </a:lnTo>
                <a:lnTo>
                  <a:pt x="6268768" y="7974"/>
                </a:lnTo>
                <a:lnTo>
                  <a:pt x="6321953" y="13383"/>
                </a:lnTo>
                <a:lnTo>
                  <a:pt x="6374284" y="20214"/>
                </a:lnTo>
                <a:lnTo>
                  <a:pt x="6427184" y="27045"/>
                </a:lnTo>
                <a:lnTo>
                  <a:pt x="6479516" y="33875"/>
                </a:lnTo>
                <a:lnTo>
                  <a:pt x="6531847" y="41844"/>
                </a:lnTo>
                <a:lnTo>
                  <a:pt x="6584179" y="49812"/>
                </a:lnTo>
                <a:lnTo>
                  <a:pt x="6636226" y="58065"/>
                </a:lnTo>
                <a:lnTo>
                  <a:pt x="6688842" y="66886"/>
                </a:lnTo>
                <a:lnTo>
                  <a:pt x="6741173" y="75992"/>
                </a:lnTo>
                <a:lnTo>
                  <a:pt x="6792936" y="85667"/>
                </a:lnTo>
                <a:lnTo>
                  <a:pt x="6844984" y="96195"/>
                </a:lnTo>
                <a:lnTo>
                  <a:pt x="6896462" y="106154"/>
                </a:lnTo>
                <a:lnTo>
                  <a:pt x="6947941" y="117820"/>
                </a:lnTo>
                <a:lnTo>
                  <a:pt x="6999704" y="128632"/>
                </a:lnTo>
                <a:lnTo>
                  <a:pt x="7050898" y="140582"/>
                </a:lnTo>
                <a:lnTo>
                  <a:pt x="7038389" y="192912"/>
                </a:lnTo>
                <a:lnTo>
                  <a:pt x="7027018" y="245810"/>
                </a:lnTo>
                <a:lnTo>
                  <a:pt x="7015647" y="298709"/>
                </a:lnTo>
                <a:lnTo>
                  <a:pt x="7004844" y="351038"/>
                </a:lnTo>
                <a:lnTo>
                  <a:pt x="6994611" y="403937"/>
                </a:lnTo>
                <a:lnTo>
                  <a:pt x="6984377" y="457404"/>
                </a:lnTo>
                <a:lnTo>
                  <a:pt x="6974997" y="510587"/>
                </a:lnTo>
                <a:lnTo>
                  <a:pt x="6965901" y="563486"/>
                </a:lnTo>
                <a:lnTo>
                  <a:pt x="6957374" y="616385"/>
                </a:lnTo>
                <a:lnTo>
                  <a:pt x="6949131" y="669568"/>
                </a:lnTo>
                <a:lnTo>
                  <a:pt x="6941742" y="723036"/>
                </a:lnTo>
                <a:lnTo>
                  <a:pt x="6934068" y="776788"/>
                </a:lnTo>
                <a:lnTo>
                  <a:pt x="6927247" y="829687"/>
                </a:lnTo>
                <a:lnTo>
                  <a:pt x="6920995" y="882586"/>
                </a:lnTo>
                <a:lnTo>
                  <a:pt x="6915028" y="936338"/>
                </a:lnTo>
                <a:lnTo>
                  <a:pt x="6909060" y="989521"/>
                </a:lnTo>
                <a:lnTo>
                  <a:pt x="6907925" y="1012842"/>
                </a:lnTo>
                <a:lnTo>
                  <a:pt x="6906505" y="1035879"/>
                </a:lnTo>
                <a:lnTo>
                  <a:pt x="6906223" y="1058347"/>
                </a:lnTo>
                <a:lnTo>
                  <a:pt x="6907363" y="1079393"/>
                </a:lnTo>
                <a:lnTo>
                  <a:pt x="6909071" y="1101008"/>
                </a:lnTo>
                <a:lnTo>
                  <a:pt x="6911917" y="1120917"/>
                </a:lnTo>
                <a:lnTo>
                  <a:pt x="6915048" y="1141110"/>
                </a:lnTo>
                <a:lnTo>
                  <a:pt x="6919600" y="1159881"/>
                </a:lnTo>
                <a:lnTo>
                  <a:pt x="6921876" y="1168983"/>
                </a:lnTo>
                <a:lnTo>
                  <a:pt x="6925005" y="1177799"/>
                </a:lnTo>
                <a:lnTo>
                  <a:pt x="6928135" y="1187185"/>
                </a:lnTo>
                <a:lnTo>
                  <a:pt x="6930980" y="1195149"/>
                </a:lnTo>
                <a:lnTo>
                  <a:pt x="6934962" y="1203681"/>
                </a:lnTo>
                <a:lnTo>
                  <a:pt x="6938375" y="1211645"/>
                </a:lnTo>
                <a:lnTo>
                  <a:pt x="6942074" y="1219893"/>
                </a:lnTo>
                <a:lnTo>
                  <a:pt x="6946056" y="1227857"/>
                </a:lnTo>
                <a:lnTo>
                  <a:pt x="6950323" y="1234967"/>
                </a:lnTo>
                <a:lnTo>
                  <a:pt x="6954874" y="1242362"/>
                </a:lnTo>
                <a:lnTo>
                  <a:pt x="6959425" y="1249189"/>
                </a:lnTo>
                <a:lnTo>
                  <a:pt x="6964261" y="1256299"/>
                </a:lnTo>
                <a:lnTo>
                  <a:pt x="6969381" y="1263125"/>
                </a:lnTo>
                <a:lnTo>
                  <a:pt x="6974785" y="1269099"/>
                </a:lnTo>
                <a:lnTo>
                  <a:pt x="6979905" y="1275356"/>
                </a:lnTo>
                <a:lnTo>
                  <a:pt x="6985594" y="1281613"/>
                </a:lnTo>
                <a:lnTo>
                  <a:pt x="6991567" y="1287018"/>
                </a:lnTo>
                <a:lnTo>
                  <a:pt x="6997255" y="1292706"/>
                </a:lnTo>
                <a:lnTo>
                  <a:pt x="7003513" y="1297257"/>
                </a:lnTo>
                <a:lnTo>
                  <a:pt x="7010055" y="1302093"/>
                </a:lnTo>
                <a:lnTo>
                  <a:pt x="7015743" y="1306644"/>
                </a:lnTo>
                <a:lnTo>
                  <a:pt x="7022854" y="1310342"/>
                </a:lnTo>
                <a:lnTo>
                  <a:pt x="7029111" y="1314324"/>
                </a:lnTo>
                <a:lnTo>
                  <a:pt x="7035937" y="1318307"/>
                </a:lnTo>
                <a:lnTo>
                  <a:pt x="7042763" y="1321151"/>
                </a:lnTo>
                <a:lnTo>
                  <a:pt x="7049305" y="1324281"/>
                </a:lnTo>
                <a:lnTo>
                  <a:pt x="7056415" y="1326841"/>
                </a:lnTo>
                <a:lnTo>
                  <a:pt x="7064094" y="1329401"/>
                </a:lnTo>
                <a:lnTo>
                  <a:pt x="7070920" y="1331677"/>
                </a:lnTo>
                <a:lnTo>
                  <a:pt x="7078884" y="1333384"/>
                </a:lnTo>
                <a:lnTo>
                  <a:pt x="7086563" y="1334807"/>
                </a:lnTo>
                <a:lnTo>
                  <a:pt x="7093958" y="1336514"/>
                </a:lnTo>
                <a:lnTo>
                  <a:pt x="7101352" y="1337084"/>
                </a:lnTo>
                <a:lnTo>
                  <a:pt x="7109031" y="1337938"/>
                </a:lnTo>
                <a:lnTo>
                  <a:pt x="7116710" y="1338223"/>
                </a:lnTo>
                <a:lnTo>
                  <a:pt x="7125242" y="1338224"/>
                </a:lnTo>
                <a:lnTo>
                  <a:pt x="7133206" y="1337656"/>
                </a:lnTo>
                <a:lnTo>
                  <a:pt x="7140885" y="1337372"/>
                </a:lnTo>
                <a:lnTo>
                  <a:pt x="7149417" y="1336804"/>
                </a:lnTo>
                <a:lnTo>
                  <a:pt x="7157665" y="1335951"/>
                </a:lnTo>
                <a:lnTo>
                  <a:pt x="7165912" y="1334530"/>
                </a:lnTo>
                <a:lnTo>
                  <a:pt x="7174160" y="1333109"/>
                </a:lnTo>
                <a:lnTo>
                  <a:pt x="7182407" y="1330550"/>
                </a:lnTo>
                <a:lnTo>
                  <a:pt x="7190939" y="1328276"/>
                </a:lnTo>
                <a:lnTo>
                  <a:pt x="7199756" y="1325717"/>
                </a:lnTo>
                <a:lnTo>
                  <a:pt x="7208003" y="1323158"/>
                </a:lnTo>
                <a:lnTo>
                  <a:pt x="7216535" y="1320315"/>
                </a:lnTo>
                <a:lnTo>
                  <a:pt x="7225351" y="1316618"/>
                </a:lnTo>
                <a:lnTo>
                  <a:pt x="7253506" y="1304960"/>
                </a:lnTo>
                <a:lnTo>
                  <a:pt x="7281093" y="1293302"/>
                </a:lnTo>
                <a:lnTo>
                  <a:pt x="7307826" y="1282498"/>
                </a:lnTo>
                <a:lnTo>
                  <a:pt x="7334275" y="1271977"/>
                </a:lnTo>
                <a:lnTo>
                  <a:pt x="7359586" y="1262025"/>
                </a:lnTo>
                <a:lnTo>
                  <a:pt x="7384044" y="1252358"/>
                </a:lnTo>
                <a:lnTo>
                  <a:pt x="7407364" y="1243259"/>
                </a:lnTo>
                <a:lnTo>
                  <a:pt x="7428694" y="1234444"/>
                </a:lnTo>
                <a:lnTo>
                  <a:pt x="7443198" y="1229042"/>
                </a:lnTo>
                <a:lnTo>
                  <a:pt x="7455996" y="1223640"/>
                </a:lnTo>
                <a:lnTo>
                  <a:pt x="7468509" y="1219090"/>
                </a:lnTo>
                <a:lnTo>
                  <a:pt x="7481023" y="1213972"/>
                </a:lnTo>
                <a:lnTo>
                  <a:pt x="7492114" y="1209707"/>
                </a:lnTo>
                <a:lnTo>
                  <a:pt x="7503206" y="1205442"/>
                </a:lnTo>
                <a:lnTo>
                  <a:pt x="7512591" y="1201177"/>
                </a:lnTo>
                <a:lnTo>
                  <a:pt x="7522544" y="1197481"/>
                </a:lnTo>
                <a:lnTo>
                  <a:pt x="7533920" y="1192931"/>
                </a:lnTo>
                <a:lnTo>
                  <a:pt x="7545012" y="1189235"/>
                </a:lnTo>
                <a:lnTo>
                  <a:pt x="7556672" y="1185539"/>
                </a:lnTo>
                <a:lnTo>
                  <a:pt x="7568617" y="1182696"/>
                </a:lnTo>
                <a:lnTo>
                  <a:pt x="7580562" y="1180991"/>
                </a:lnTo>
                <a:lnTo>
                  <a:pt x="7592506" y="1178716"/>
                </a:lnTo>
                <a:lnTo>
                  <a:pt x="7604736" y="1177864"/>
                </a:lnTo>
                <a:lnTo>
                  <a:pt x="7617250" y="1176728"/>
                </a:lnTo>
                <a:lnTo>
                  <a:pt x="7629195" y="1176729"/>
                </a:lnTo>
                <a:lnTo>
                  <a:pt x="7641424" y="1177015"/>
                </a:lnTo>
                <a:lnTo>
                  <a:pt x="7653938" y="1177585"/>
                </a:lnTo>
                <a:lnTo>
                  <a:pt x="7666168" y="1179008"/>
                </a:lnTo>
                <a:lnTo>
                  <a:pt x="7678966" y="1180431"/>
                </a:lnTo>
                <a:lnTo>
                  <a:pt x="7691196" y="1182992"/>
                </a:lnTo>
                <a:lnTo>
                  <a:pt x="7703710" y="1185837"/>
                </a:lnTo>
                <a:lnTo>
                  <a:pt x="7716509" y="1189536"/>
                </a:lnTo>
                <a:lnTo>
                  <a:pt x="7729023" y="1192950"/>
                </a:lnTo>
                <a:lnTo>
                  <a:pt x="7741537" y="1196933"/>
                </a:lnTo>
                <a:lnTo>
                  <a:pt x="7754051" y="1202053"/>
                </a:lnTo>
                <a:lnTo>
                  <a:pt x="7766281" y="1207458"/>
                </a:lnTo>
                <a:lnTo>
                  <a:pt x="7778796" y="1213148"/>
                </a:lnTo>
                <a:lnTo>
                  <a:pt x="7790742" y="1219406"/>
                </a:lnTo>
                <a:lnTo>
                  <a:pt x="7803540" y="1225948"/>
                </a:lnTo>
                <a:lnTo>
                  <a:pt x="7815486" y="1233344"/>
                </a:lnTo>
                <a:lnTo>
                  <a:pt x="7827432" y="1240739"/>
                </a:lnTo>
                <a:lnTo>
                  <a:pt x="7839662" y="1248988"/>
                </a:lnTo>
                <a:lnTo>
                  <a:pt x="7851608" y="1257522"/>
                </a:lnTo>
                <a:lnTo>
                  <a:pt x="7863270" y="1266908"/>
                </a:lnTo>
                <a:lnTo>
                  <a:pt x="7874647" y="1276010"/>
                </a:lnTo>
                <a:lnTo>
                  <a:pt x="7886308" y="1285966"/>
                </a:lnTo>
                <a:lnTo>
                  <a:pt x="7897401" y="1296490"/>
                </a:lnTo>
                <a:lnTo>
                  <a:pt x="7908778" y="1307298"/>
                </a:lnTo>
                <a:lnTo>
                  <a:pt x="7918449" y="1316969"/>
                </a:lnTo>
                <a:lnTo>
                  <a:pt x="7928120" y="1327778"/>
                </a:lnTo>
                <a:lnTo>
                  <a:pt x="7938075" y="1338302"/>
                </a:lnTo>
                <a:lnTo>
                  <a:pt x="7947462" y="1349963"/>
                </a:lnTo>
                <a:lnTo>
                  <a:pt x="7956564" y="1361340"/>
                </a:lnTo>
                <a:lnTo>
                  <a:pt x="7965097" y="1373286"/>
                </a:lnTo>
                <a:lnTo>
                  <a:pt x="7973631" y="1384663"/>
                </a:lnTo>
                <a:lnTo>
                  <a:pt x="7982164" y="1397178"/>
                </a:lnTo>
                <a:lnTo>
                  <a:pt x="7990128" y="1409692"/>
                </a:lnTo>
                <a:lnTo>
                  <a:pt x="7997809" y="1422491"/>
                </a:lnTo>
                <a:lnTo>
                  <a:pt x="8005489" y="1435290"/>
                </a:lnTo>
                <a:lnTo>
                  <a:pt x="8012600" y="1448658"/>
                </a:lnTo>
                <a:lnTo>
                  <a:pt x="8019712" y="1461457"/>
                </a:lnTo>
                <a:lnTo>
                  <a:pt x="8025970" y="1475678"/>
                </a:lnTo>
                <a:lnTo>
                  <a:pt x="8032513" y="1489046"/>
                </a:lnTo>
                <a:lnTo>
                  <a:pt x="8038202" y="1502698"/>
                </a:lnTo>
                <a:lnTo>
                  <a:pt x="8047590" y="1525736"/>
                </a:lnTo>
                <a:lnTo>
                  <a:pt x="8055271" y="1548773"/>
                </a:lnTo>
                <a:lnTo>
                  <a:pt x="8062668" y="1571526"/>
                </a:lnTo>
                <a:lnTo>
                  <a:pt x="8068642" y="1595133"/>
                </a:lnTo>
                <a:lnTo>
                  <a:pt x="8073764" y="1617886"/>
                </a:lnTo>
                <a:lnTo>
                  <a:pt x="8078032" y="1640923"/>
                </a:lnTo>
                <a:lnTo>
                  <a:pt x="8081731" y="1663391"/>
                </a:lnTo>
                <a:lnTo>
                  <a:pt x="8084009" y="1686144"/>
                </a:lnTo>
                <a:lnTo>
                  <a:pt x="8085433" y="1708612"/>
                </a:lnTo>
                <a:lnTo>
                  <a:pt x="8086288" y="1730512"/>
                </a:lnTo>
                <a:lnTo>
                  <a:pt x="8086006" y="1752980"/>
                </a:lnTo>
                <a:lnTo>
                  <a:pt x="8084586" y="1774310"/>
                </a:lnTo>
                <a:lnTo>
                  <a:pt x="8082882" y="1795925"/>
                </a:lnTo>
                <a:lnTo>
                  <a:pt x="8080324" y="1816686"/>
                </a:lnTo>
                <a:lnTo>
                  <a:pt x="8076629" y="1836879"/>
                </a:lnTo>
                <a:lnTo>
                  <a:pt x="8071511" y="1856787"/>
                </a:lnTo>
                <a:lnTo>
                  <a:pt x="8066394" y="1876695"/>
                </a:lnTo>
                <a:lnTo>
                  <a:pt x="8060423" y="1895180"/>
                </a:lnTo>
                <a:lnTo>
                  <a:pt x="8053031" y="1913951"/>
                </a:lnTo>
                <a:lnTo>
                  <a:pt x="8045069" y="1931583"/>
                </a:lnTo>
                <a:lnTo>
                  <a:pt x="8036823" y="1948931"/>
                </a:lnTo>
                <a:lnTo>
                  <a:pt x="8027439" y="1965141"/>
                </a:lnTo>
                <a:lnTo>
                  <a:pt x="8017486" y="1981351"/>
                </a:lnTo>
                <a:lnTo>
                  <a:pt x="8006396" y="1995855"/>
                </a:lnTo>
                <a:lnTo>
                  <a:pt x="7994168" y="2010358"/>
                </a:lnTo>
                <a:lnTo>
                  <a:pt x="7982224" y="2024009"/>
                </a:lnTo>
                <a:lnTo>
                  <a:pt x="7969142" y="2036521"/>
                </a:lnTo>
                <a:lnTo>
                  <a:pt x="7955208" y="2048181"/>
                </a:lnTo>
                <a:lnTo>
                  <a:pt x="7940420" y="2058987"/>
                </a:lnTo>
                <a:lnTo>
                  <a:pt x="7924778" y="2068371"/>
                </a:lnTo>
                <a:lnTo>
                  <a:pt x="7908568" y="2077186"/>
                </a:lnTo>
                <a:lnTo>
                  <a:pt x="7892073" y="2084579"/>
                </a:lnTo>
                <a:lnTo>
                  <a:pt x="7884394" y="2087707"/>
                </a:lnTo>
                <a:lnTo>
                  <a:pt x="7875862" y="2090550"/>
                </a:lnTo>
                <a:lnTo>
                  <a:pt x="7866477" y="2093109"/>
                </a:lnTo>
                <a:lnTo>
                  <a:pt x="7856808" y="2095383"/>
                </a:lnTo>
                <a:lnTo>
                  <a:pt x="7845432" y="2097657"/>
                </a:lnTo>
                <a:lnTo>
                  <a:pt x="7833487" y="2099362"/>
                </a:lnTo>
                <a:lnTo>
                  <a:pt x="7821542" y="2101068"/>
                </a:lnTo>
                <a:lnTo>
                  <a:pt x="7808459" y="2102204"/>
                </a:lnTo>
                <a:lnTo>
                  <a:pt x="7779734" y="2104192"/>
                </a:lnTo>
                <a:lnTo>
                  <a:pt x="7749303" y="2105611"/>
                </a:lnTo>
                <a:lnTo>
                  <a:pt x="7716028" y="2106461"/>
                </a:lnTo>
                <a:lnTo>
                  <a:pt x="7680761" y="2105889"/>
                </a:lnTo>
                <a:lnTo>
                  <a:pt x="7643788" y="2104748"/>
                </a:lnTo>
                <a:lnTo>
                  <a:pt x="7604540" y="2102469"/>
                </a:lnTo>
                <a:lnTo>
                  <a:pt x="7563870" y="2099905"/>
                </a:lnTo>
                <a:lnTo>
                  <a:pt x="7522062" y="2095635"/>
                </a:lnTo>
                <a:lnTo>
                  <a:pt x="7478831" y="2091649"/>
                </a:lnTo>
                <a:lnTo>
                  <a:pt x="7434464" y="2085957"/>
                </a:lnTo>
                <a:lnTo>
                  <a:pt x="7389242" y="2079980"/>
                </a:lnTo>
                <a:lnTo>
                  <a:pt x="7343737" y="2072581"/>
                </a:lnTo>
                <a:lnTo>
                  <a:pt x="7330938" y="2071158"/>
                </a:lnTo>
                <a:lnTo>
                  <a:pt x="7318424" y="2069450"/>
                </a:lnTo>
                <a:lnTo>
                  <a:pt x="7305910" y="2068312"/>
                </a:lnTo>
                <a:lnTo>
                  <a:pt x="7293396" y="2067173"/>
                </a:lnTo>
                <a:lnTo>
                  <a:pt x="7281736" y="2066318"/>
                </a:lnTo>
                <a:lnTo>
                  <a:pt x="7269506" y="2066602"/>
                </a:lnTo>
                <a:lnTo>
                  <a:pt x="7257561" y="2066032"/>
                </a:lnTo>
                <a:lnTo>
                  <a:pt x="7245901" y="2066315"/>
                </a:lnTo>
                <a:lnTo>
                  <a:pt x="7234524" y="2066883"/>
                </a:lnTo>
                <a:lnTo>
                  <a:pt x="7223148" y="2067450"/>
                </a:lnTo>
                <a:lnTo>
                  <a:pt x="7211203" y="2068587"/>
                </a:lnTo>
                <a:lnTo>
                  <a:pt x="7200111" y="2070008"/>
                </a:lnTo>
                <a:lnTo>
                  <a:pt x="7188735" y="2071713"/>
                </a:lnTo>
                <a:lnTo>
                  <a:pt x="7178212" y="2073703"/>
                </a:lnTo>
                <a:lnTo>
                  <a:pt x="7167405" y="2075977"/>
                </a:lnTo>
                <a:lnTo>
                  <a:pt x="7156882" y="2078536"/>
                </a:lnTo>
                <a:lnTo>
                  <a:pt x="7146360" y="2081095"/>
                </a:lnTo>
                <a:lnTo>
                  <a:pt x="7136406" y="2084222"/>
                </a:lnTo>
                <a:lnTo>
                  <a:pt x="7126167" y="2087634"/>
                </a:lnTo>
                <a:lnTo>
                  <a:pt x="7116214" y="2091330"/>
                </a:lnTo>
                <a:lnTo>
                  <a:pt x="7106544" y="2095311"/>
                </a:lnTo>
                <a:lnTo>
                  <a:pt x="7096590" y="2099576"/>
                </a:lnTo>
                <a:lnTo>
                  <a:pt x="7087490" y="2104126"/>
                </a:lnTo>
                <a:lnTo>
                  <a:pt x="7078389" y="2108675"/>
                </a:lnTo>
                <a:lnTo>
                  <a:pt x="7069289" y="2113794"/>
                </a:lnTo>
                <a:lnTo>
                  <a:pt x="7060473" y="2119197"/>
                </a:lnTo>
                <a:lnTo>
                  <a:pt x="7052225" y="2124600"/>
                </a:lnTo>
                <a:lnTo>
                  <a:pt x="7043978" y="2130571"/>
                </a:lnTo>
                <a:lnTo>
                  <a:pt x="7035731" y="2136543"/>
                </a:lnTo>
                <a:lnTo>
                  <a:pt x="7027768" y="2142799"/>
                </a:lnTo>
                <a:lnTo>
                  <a:pt x="7020090" y="2149909"/>
                </a:lnTo>
                <a:lnTo>
                  <a:pt x="7012696" y="2156734"/>
                </a:lnTo>
                <a:lnTo>
                  <a:pt x="7006440" y="2162990"/>
                </a:lnTo>
                <a:lnTo>
                  <a:pt x="7000183" y="2169815"/>
                </a:lnTo>
                <a:lnTo>
                  <a:pt x="6994212" y="2176356"/>
                </a:lnTo>
                <a:lnTo>
                  <a:pt x="6988240" y="2183466"/>
                </a:lnTo>
                <a:lnTo>
                  <a:pt x="6982268" y="2190575"/>
                </a:lnTo>
                <a:lnTo>
                  <a:pt x="6977149" y="2197969"/>
                </a:lnTo>
                <a:lnTo>
                  <a:pt x="6971746" y="2205648"/>
                </a:lnTo>
                <a:lnTo>
                  <a:pt x="6967481" y="2213326"/>
                </a:lnTo>
                <a:lnTo>
                  <a:pt x="6962931" y="2221289"/>
                </a:lnTo>
                <a:lnTo>
                  <a:pt x="6958097" y="2228968"/>
                </a:lnTo>
                <a:lnTo>
                  <a:pt x="6954116" y="2237499"/>
                </a:lnTo>
                <a:lnTo>
                  <a:pt x="6950420" y="2245747"/>
                </a:lnTo>
                <a:lnTo>
                  <a:pt x="6946439" y="2254279"/>
                </a:lnTo>
                <a:lnTo>
                  <a:pt x="6943311" y="2263095"/>
                </a:lnTo>
                <a:lnTo>
                  <a:pt x="6940184" y="2271911"/>
                </a:lnTo>
                <a:lnTo>
                  <a:pt x="6937625" y="2280728"/>
                </a:lnTo>
                <a:lnTo>
                  <a:pt x="6934497" y="2289544"/>
                </a:lnTo>
                <a:lnTo>
                  <a:pt x="6932223" y="2298645"/>
                </a:lnTo>
                <a:lnTo>
                  <a:pt x="6930517" y="2308314"/>
                </a:lnTo>
                <a:lnTo>
                  <a:pt x="6928527" y="2317700"/>
                </a:lnTo>
                <a:lnTo>
                  <a:pt x="6926537" y="2327085"/>
                </a:lnTo>
                <a:lnTo>
                  <a:pt x="6925116" y="2337039"/>
                </a:lnTo>
                <a:lnTo>
                  <a:pt x="6923980" y="2347277"/>
                </a:lnTo>
                <a:lnTo>
                  <a:pt x="6923127" y="2356663"/>
                </a:lnTo>
                <a:lnTo>
                  <a:pt x="6922276" y="2376855"/>
                </a:lnTo>
                <a:lnTo>
                  <a:pt x="6921994" y="2397048"/>
                </a:lnTo>
                <a:lnTo>
                  <a:pt x="6923133" y="2418663"/>
                </a:lnTo>
                <a:lnTo>
                  <a:pt x="6925411" y="2439710"/>
                </a:lnTo>
                <a:lnTo>
                  <a:pt x="6930818" y="2482086"/>
                </a:lnTo>
                <a:lnTo>
                  <a:pt x="6936510" y="2524748"/>
                </a:lnTo>
                <a:lnTo>
                  <a:pt x="6941918" y="2567125"/>
                </a:lnTo>
                <a:lnTo>
                  <a:pt x="6947895" y="2609502"/>
                </a:lnTo>
                <a:lnTo>
                  <a:pt x="6954725" y="2651595"/>
                </a:lnTo>
                <a:lnTo>
                  <a:pt x="6961270" y="2694541"/>
                </a:lnTo>
                <a:lnTo>
                  <a:pt x="6968384" y="2736918"/>
                </a:lnTo>
                <a:lnTo>
                  <a:pt x="6976067" y="2779295"/>
                </a:lnTo>
                <a:lnTo>
                  <a:pt x="6983466" y="2821388"/>
                </a:lnTo>
                <a:lnTo>
                  <a:pt x="6991149" y="2863765"/>
                </a:lnTo>
                <a:lnTo>
                  <a:pt x="6999116" y="2905858"/>
                </a:lnTo>
                <a:lnTo>
                  <a:pt x="7007368" y="2948236"/>
                </a:lnTo>
                <a:lnTo>
                  <a:pt x="7016473" y="2990328"/>
                </a:lnTo>
                <a:lnTo>
                  <a:pt x="7025294" y="3032137"/>
                </a:lnTo>
                <a:lnTo>
                  <a:pt x="7034683" y="3073946"/>
                </a:lnTo>
                <a:lnTo>
                  <a:pt x="7044073" y="3115754"/>
                </a:lnTo>
                <a:lnTo>
                  <a:pt x="6992594" y="3104657"/>
                </a:lnTo>
                <a:lnTo>
                  <a:pt x="6941400" y="3093276"/>
                </a:lnTo>
                <a:lnTo>
                  <a:pt x="6890206" y="3083033"/>
                </a:lnTo>
                <a:lnTo>
                  <a:pt x="6839012" y="3072221"/>
                </a:lnTo>
                <a:lnTo>
                  <a:pt x="6787533" y="3062830"/>
                </a:lnTo>
                <a:lnTo>
                  <a:pt x="6736055" y="3052871"/>
                </a:lnTo>
                <a:lnTo>
                  <a:pt x="6684576" y="3044049"/>
                </a:lnTo>
                <a:lnTo>
                  <a:pt x="6633098" y="3035228"/>
                </a:lnTo>
                <a:lnTo>
                  <a:pt x="6581335" y="3027260"/>
                </a:lnTo>
                <a:lnTo>
                  <a:pt x="6530426" y="3019576"/>
                </a:lnTo>
                <a:lnTo>
                  <a:pt x="6478948" y="3012461"/>
                </a:lnTo>
                <a:lnTo>
                  <a:pt x="6427185" y="3005061"/>
                </a:lnTo>
                <a:lnTo>
                  <a:pt x="6375707" y="2998515"/>
                </a:lnTo>
                <a:lnTo>
                  <a:pt x="6324513" y="2992253"/>
                </a:lnTo>
                <a:lnTo>
                  <a:pt x="6273320" y="2987129"/>
                </a:lnTo>
                <a:lnTo>
                  <a:pt x="6222126" y="2982005"/>
                </a:lnTo>
                <a:lnTo>
                  <a:pt x="6208759" y="2980581"/>
                </a:lnTo>
                <a:lnTo>
                  <a:pt x="6196245" y="2980011"/>
                </a:lnTo>
                <a:lnTo>
                  <a:pt x="6183162" y="2979441"/>
                </a:lnTo>
                <a:lnTo>
                  <a:pt x="6170648" y="2978871"/>
                </a:lnTo>
                <a:lnTo>
                  <a:pt x="6158134" y="2978870"/>
                </a:lnTo>
                <a:lnTo>
                  <a:pt x="6145336" y="2979153"/>
                </a:lnTo>
                <a:lnTo>
                  <a:pt x="6133960" y="2979721"/>
                </a:lnTo>
                <a:lnTo>
                  <a:pt x="6121730" y="2980573"/>
                </a:lnTo>
                <a:lnTo>
                  <a:pt x="6110070" y="2981425"/>
                </a:lnTo>
                <a:lnTo>
                  <a:pt x="6098694" y="2983130"/>
                </a:lnTo>
                <a:lnTo>
                  <a:pt x="6087602" y="2984551"/>
                </a:lnTo>
                <a:lnTo>
                  <a:pt x="6076511" y="2986541"/>
                </a:lnTo>
                <a:lnTo>
                  <a:pt x="6065419" y="2989100"/>
                </a:lnTo>
                <a:lnTo>
                  <a:pt x="6055181" y="2991374"/>
                </a:lnTo>
                <a:lnTo>
                  <a:pt x="6044658" y="2993933"/>
                </a:lnTo>
                <a:lnTo>
                  <a:pt x="6034420" y="2997345"/>
                </a:lnTo>
                <a:lnTo>
                  <a:pt x="6024750" y="3000188"/>
                </a:lnTo>
                <a:lnTo>
                  <a:pt x="6015365" y="3003884"/>
                </a:lnTo>
                <a:lnTo>
                  <a:pt x="6005411" y="3007581"/>
                </a:lnTo>
                <a:lnTo>
                  <a:pt x="5996879" y="3011561"/>
                </a:lnTo>
                <a:lnTo>
                  <a:pt x="5987779" y="3016111"/>
                </a:lnTo>
                <a:lnTo>
                  <a:pt x="5979531" y="3020945"/>
                </a:lnTo>
                <a:lnTo>
                  <a:pt x="5971284" y="3025210"/>
                </a:lnTo>
                <a:lnTo>
                  <a:pt x="5963037" y="3030613"/>
                </a:lnTo>
                <a:lnTo>
                  <a:pt x="5955358" y="3036016"/>
                </a:lnTo>
                <a:lnTo>
                  <a:pt x="5948249" y="3041419"/>
                </a:lnTo>
                <a:lnTo>
                  <a:pt x="5941139" y="3047391"/>
                </a:lnTo>
                <a:lnTo>
                  <a:pt x="5934314" y="3054216"/>
                </a:lnTo>
                <a:lnTo>
                  <a:pt x="5927773" y="3059619"/>
                </a:lnTo>
                <a:lnTo>
                  <a:pt x="5922086" y="3066445"/>
                </a:lnTo>
                <a:lnTo>
                  <a:pt x="5915829" y="3073270"/>
                </a:lnTo>
                <a:lnTo>
                  <a:pt x="5910142" y="3080664"/>
                </a:lnTo>
                <a:lnTo>
                  <a:pt x="5902464" y="3091755"/>
                </a:lnTo>
                <a:lnTo>
                  <a:pt x="5895355" y="3103415"/>
                </a:lnTo>
                <a:lnTo>
                  <a:pt x="5889668" y="3115928"/>
                </a:lnTo>
                <a:lnTo>
                  <a:pt x="5884550" y="3127873"/>
                </a:lnTo>
                <a:lnTo>
                  <a:pt x="5880854" y="3140671"/>
                </a:lnTo>
                <a:lnTo>
                  <a:pt x="5877158" y="3154037"/>
                </a:lnTo>
                <a:lnTo>
                  <a:pt x="5874884" y="3167120"/>
                </a:lnTo>
                <a:lnTo>
                  <a:pt x="5873463" y="3181056"/>
                </a:lnTo>
                <a:lnTo>
                  <a:pt x="5872896" y="3194707"/>
                </a:lnTo>
                <a:lnTo>
                  <a:pt x="5873181" y="3208643"/>
                </a:lnTo>
                <a:lnTo>
                  <a:pt x="5874320" y="3223432"/>
                </a:lnTo>
                <a:lnTo>
                  <a:pt x="5876597" y="3237653"/>
                </a:lnTo>
                <a:lnTo>
                  <a:pt x="5880011" y="3252442"/>
                </a:lnTo>
                <a:lnTo>
                  <a:pt x="5883710" y="3267516"/>
                </a:lnTo>
                <a:lnTo>
                  <a:pt x="5888546" y="3282021"/>
                </a:lnTo>
                <a:lnTo>
                  <a:pt x="5894520" y="3297095"/>
                </a:lnTo>
                <a:lnTo>
                  <a:pt x="5906468" y="3325537"/>
                </a:lnTo>
                <a:lnTo>
                  <a:pt x="5917563" y="3352557"/>
                </a:lnTo>
                <a:lnTo>
                  <a:pt x="5928657" y="3379576"/>
                </a:lnTo>
                <a:lnTo>
                  <a:pt x="5938898" y="3405743"/>
                </a:lnTo>
                <a:lnTo>
                  <a:pt x="5949424" y="3431056"/>
                </a:lnTo>
                <a:lnTo>
                  <a:pt x="5958242" y="3455231"/>
                </a:lnTo>
                <a:lnTo>
                  <a:pt x="5967630" y="3478269"/>
                </a:lnTo>
                <a:lnTo>
                  <a:pt x="5976164" y="3500453"/>
                </a:lnTo>
                <a:lnTo>
                  <a:pt x="5981854" y="3514106"/>
                </a:lnTo>
                <a:lnTo>
                  <a:pt x="5986974" y="3527757"/>
                </a:lnTo>
                <a:lnTo>
                  <a:pt x="5991810" y="3539987"/>
                </a:lnTo>
                <a:lnTo>
                  <a:pt x="5996931" y="3552502"/>
                </a:lnTo>
                <a:lnTo>
                  <a:pt x="6001483" y="3563878"/>
                </a:lnTo>
                <a:lnTo>
                  <a:pt x="6005465" y="3574686"/>
                </a:lnTo>
                <a:lnTo>
                  <a:pt x="6009448" y="3584925"/>
                </a:lnTo>
                <a:lnTo>
                  <a:pt x="6013715" y="3594311"/>
                </a:lnTo>
                <a:lnTo>
                  <a:pt x="6019974" y="3611376"/>
                </a:lnTo>
                <a:lnTo>
                  <a:pt x="6025663" y="3629010"/>
                </a:lnTo>
                <a:lnTo>
                  <a:pt x="6029078" y="3646643"/>
                </a:lnTo>
                <a:lnTo>
                  <a:pt x="6031924" y="3664845"/>
                </a:lnTo>
                <a:lnTo>
                  <a:pt x="6033916" y="3682763"/>
                </a:lnTo>
                <a:lnTo>
                  <a:pt x="6034487" y="3700965"/>
                </a:lnTo>
                <a:lnTo>
                  <a:pt x="6033635" y="3719452"/>
                </a:lnTo>
                <a:lnTo>
                  <a:pt x="6032500" y="3737653"/>
                </a:lnTo>
                <a:lnTo>
                  <a:pt x="6029657" y="3755855"/>
                </a:lnTo>
                <a:lnTo>
                  <a:pt x="6025393" y="3774341"/>
                </a:lnTo>
                <a:lnTo>
                  <a:pt x="6020560" y="3792827"/>
                </a:lnTo>
                <a:lnTo>
                  <a:pt x="6014589" y="3811313"/>
                </a:lnTo>
                <a:lnTo>
                  <a:pt x="6007765" y="3828946"/>
                </a:lnTo>
                <a:lnTo>
                  <a:pt x="6000088" y="3846862"/>
                </a:lnTo>
                <a:lnTo>
                  <a:pt x="5990704" y="3864779"/>
                </a:lnTo>
                <a:lnTo>
                  <a:pt x="5981036" y="3882411"/>
                </a:lnTo>
                <a:lnTo>
                  <a:pt x="5969946" y="3899759"/>
                </a:lnTo>
                <a:lnTo>
                  <a:pt x="5958571" y="3917391"/>
                </a:lnTo>
                <a:lnTo>
                  <a:pt x="5945774" y="3933601"/>
                </a:lnTo>
                <a:lnTo>
                  <a:pt x="5932409" y="3950380"/>
                </a:lnTo>
                <a:lnTo>
                  <a:pt x="5917337" y="3966590"/>
                </a:lnTo>
                <a:lnTo>
                  <a:pt x="5902549" y="3982515"/>
                </a:lnTo>
                <a:lnTo>
                  <a:pt x="5886340" y="3997587"/>
                </a:lnTo>
                <a:lnTo>
                  <a:pt x="5869561" y="4012090"/>
                </a:lnTo>
                <a:lnTo>
                  <a:pt x="5851929" y="4026877"/>
                </a:lnTo>
                <a:lnTo>
                  <a:pt x="5833444" y="4040811"/>
                </a:lnTo>
                <a:lnTo>
                  <a:pt x="5814106" y="4053892"/>
                </a:lnTo>
                <a:lnTo>
                  <a:pt x="5794199" y="4066404"/>
                </a:lnTo>
                <a:lnTo>
                  <a:pt x="5773723" y="4078916"/>
                </a:lnTo>
                <a:lnTo>
                  <a:pt x="5752393" y="4090006"/>
                </a:lnTo>
                <a:lnTo>
                  <a:pt x="5730211" y="4100811"/>
                </a:lnTo>
                <a:lnTo>
                  <a:pt x="5707743" y="4110763"/>
                </a:lnTo>
                <a:lnTo>
                  <a:pt x="5689542" y="4118156"/>
                </a:lnTo>
                <a:lnTo>
                  <a:pt x="5671056" y="4124695"/>
                </a:lnTo>
                <a:lnTo>
                  <a:pt x="5653139" y="4130666"/>
                </a:lnTo>
                <a:lnTo>
                  <a:pt x="5634938" y="4135784"/>
                </a:lnTo>
                <a:lnTo>
                  <a:pt x="5616736" y="4140901"/>
                </a:lnTo>
                <a:lnTo>
                  <a:pt x="5597966" y="4144881"/>
                </a:lnTo>
                <a:lnTo>
                  <a:pt x="5579195" y="4148861"/>
                </a:lnTo>
                <a:lnTo>
                  <a:pt x="5560994" y="4151703"/>
                </a:lnTo>
                <a:lnTo>
                  <a:pt x="5542508" y="4154261"/>
                </a:lnTo>
                <a:lnTo>
                  <a:pt x="5524306" y="4155966"/>
                </a:lnTo>
                <a:lnTo>
                  <a:pt x="5506104" y="4157102"/>
                </a:lnTo>
                <a:lnTo>
                  <a:pt x="5487902" y="4157669"/>
                </a:lnTo>
                <a:lnTo>
                  <a:pt x="5470269" y="4158236"/>
                </a:lnTo>
                <a:lnTo>
                  <a:pt x="5452067" y="4157666"/>
                </a:lnTo>
                <a:lnTo>
                  <a:pt x="5434718" y="4156811"/>
                </a:lnTo>
                <a:lnTo>
                  <a:pt x="5416800" y="4154818"/>
                </a:lnTo>
                <a:lnTo>
                  <a:pt x="5400020" y="4152826"/>
                </a:lnTo>
                <a:lnTo>
                  <a:pt x="5383524" y="4149980"/>
                </a:lnTo>
                <a:lnTo>
                  <a:pt x="5366459" y="4146566"/>
                </a:lnTo>
                <a:lnTo>
                  <a:pt x="5349679" y="4142867"/>
                </a:lnTo>
                <a:lnTo>
                  <a:pt x="5334036" y="4138599"/>
                </a:lnTo>
                <a:lnTo>
                  <a:pt x="5318678" y="4133478"/>
                </a:lnTo>
                <a:lnTo>
                  <a:pt x="5303320" y="4127789"/>
                </a:lnTo>
                <a:lnTo>
                  <a:pt x="5287961" y="4121530"/>
                </a:lnTo>
                <a:lnTo>
                  <a:pt x="5273456" y="4114987"/>
                </a:lnTo>
                <a:lnTo>
                  <a:pt x="5259519" y="4107876"/>
                </a:lnTo>
                <a:lnTo>
                  <a:pt x="5246151" y="4100196"/>
                </a:lnTo>
                <a:lnTo>
                  <a:pt x="5233068" y="4091663"/>
                </a:lnTo>
                <a:lnTo>
                  <a:pt x="5220553" y="4083129"/>
                </a:lnTo>
                <a:lnTo>
                  <a:pt x="5208038" y="4073458"/>
                </a:lnTo>
                <a:lnTo>
                  <a:pt x="5196377" y="4063503"/>
                </a:lnTo>
                <a:lnTo>
                  <a:pt x="5185568" y="4053263"/>
                </a:lnTo>
                <a:lnTo>
                  <a:pt x="5175897" y="4043023"/>
                </a:lnTo>
                <a:lnTo>
                  <a:pt x="5167364" y="4032784"/>
                </a:lnTo>
                <a:lnTo>
                  <a:pt x="5159116" y="4022260"/>
                </a:lnTo>
                <a:lnTo>
                  <a:pt x="5151151" y="4011452"/>
                </a:lnTo>
                <a:lnTo>
                  <a:pt x="5144040" y="4000360"/>
                </a:lnTo>
                <a:lnTo>
                  <a:pt x="5137497" y="3988698"/>
                </a:lnTo>
                <a:lnTo>
                  <a:pt x="5130955" y="3977037"/>
                </a:lnTo>
                <a:lnTo>
                  <a:pt x="5125834" y="3965092"/>
                </a:lnTo>
                <a:lnTo>
                  <a:pt x="5122990" y="3956559"/>
                </a:lnTo>
                <a:lnTo>
                  <a:pt x="5120145" y="3948595"/>
                </a:lnTo>
                <a:lnTo>
                  <a:pt x="5117869" y="3938926"/>
                </a:lnTo>
                <a:lnTo>
                  <a:pt x="5115308" y="3928971"/>
                </a:lnTo>
                <a:lnTo>
                  <a:pt x="5113316" y="3917879"/>
                </a:lnTo>
                <a:lnTo>
                  <a:pt x="5111609" y="3905934"/>
                </a:lnTo>
                <a:lnTo>
                  <a:pt x="5109901" y="3893989"/>
                </a:lnTo>
                <a:lnTo>
                  <a:pt x="5108478" y="3880621"/>
                </a:lnTo>
                <a:lnTo>
                  <a:pt x="5106484" y="3852465"/>
                </a:lnTo>
                <a:lnTo>
                  <a:pt x="5105628" y="3821465"/>
                </a:lnTo>
                <a:lnTo>
                  <a:pt x="5105056" y="3788473"/>
                </a:lnTo>
                <a:lnTo>
                  <a:pt x="5105337" y="3753491"/>
                </a:lnTo>
                <a:lnTo>
                  <a:pt x="5106471" y="3715950"/>
                </a:lnTo>
                <a:lnTo>
                  <a:pt x="5108742" y="3676702"/>
                </a:lnTo>
                <a:lnTo>
                  <a:pt x="5111299" y="3636601"/>
                </a:lnTo>
                <a:lnTo>
                  <a:pt x="5114992" y="3594225"/>
                </a:lnTo>
                <a:lnTo>
                  <a:pt x="5119538" y="3550996"/>
                </a:lnTo>
                <a:lnTo>
                  <a:pt x="5125222" y="3507198"/>
                </a:lnTo>
                <a:lnTo>
                  <a:pt x="5131190" y="3461978"/>
                </a:lnTo>
                <a:lnTo>
                  <a:pt x="5138296" y="3416189"/>
                </a:lnTo>
                <a:lnTo>
                  <a:pt x="5139717" y="3403391"/>
                </a:lnTo>
                <a:lnTo>
                  <a:pt x="5141991" y="3390877"/>
                </a:lnTo>
                <a:lnTo>
                  <a:pt x="5143127" y="3378363"/>
                </a:lnTo>
                <a:lnTo>
                  <a:pt x="5143979" y="3366134"/>
                </a:lnTo>
                <a:lnTo>
                  <a:pt x="5144547" y="3353620"/>
                </a:lnTo>
                <a:lnTo>
                  <a:pt x="5144546" y="3341675"/>
                </a:lnTo>
                <a:lnTo>
                  <a:pt x="5144544" y="3329730"/>
                </a:lnTo>
                <a:lnTo>
                  <a:pt x="5144543" y="3317216"/>
                </a:lnTo>
                <a:lnTo>
                  <a:pt x="5144258" y="3305556"/>
                </a:lnTo>
                <a:lnTo>
                  <a:pt x="5143119" y="3294179"/>
                </a:lnTo>
                <a:lnTo>
                  <a:pt x="5141980" y="3282234"/>
                </a:lnTo>
                <a:lnTo>
                  <a:pt x="5140557" y="3271142"/>
                </a:lnTo>
                <a:lnTo>
                  <a:pt x="5138850" y="3259766"/>
                </a:lnTo>
                <a:lnTo>
                  <a:pt x="5136573" y="3248389"/>
                </a:lnTo>
                <a:lnTo>
                  <a:pt x="5134582" y="3237866"/>
                </a:lnTo>
                <a:lnTo>
                  <a:pt x="5131736" y="3227058"/>
                </a:lnTo>
                <a:lnTo>
                  <a:pt x="5128607" y="3216535"/>
                </a:lnTo>
                <a:lnTo>
                  <a:pt x="5125762" y="3205727"/>
                </a:lnTo>
                <a:lnTo>
                  <a:pt x="5122063" y="3195204"/>
                </a:lnTo>
                <a:lnTo>
                  <a:pt x="5118081" y="3185534"/>
                </a:lnTo>
                <a:lnTo>
                  <a:pt x="5114098" y="3175863"/>
                </a:lnTo>
                <a:lnTo>
                  <a:pt x="5109831" y="3165909"/>
                </a:lnTo>
                <a:lnTo>
                  <a:pt x="5104995" y="3156523"/>
                </a:lnTo>
                <a:lnTo>
                  <a:pt x="5100160" y="3147137"/>
                </a:lnTo>
                <a:lnTo>
                  <a:pt x="5095324" y="3138320"/>
                </a:lnTo>
                <a:lnTo>
                  <a:pt x="5089635" y="3129787"/>
                </a:lnTo>
                <a:lnTo>
                  <a:pt x="5083662" y="3120970"/>
                </a:lnTo>
                <a:lnTo>
                  <a:pt x="5077404" y="3112437"/>
                </a:lnTo>
                <a:lnTo>
                  <a:pt x="5071146" y="3104473"/>
                </a:lnTo>
                <a:lnTo>
                  <a:pt x="5064604" y="3096225"/>
                </a:lnTo>
                <a:lnTo>
                  <a:pt x="5057777" y="3088830"/>
                </a:lnTo>
                <a:lnTo>
                  <a:pt x="5050951" y="3081434"/>
                </a:lnTo>
                <a:lnTo>
                  <a:pt x="5044409" y="3075462"/>
                </a:lnTo>
                <a:lnTo>
                  <a:pt x="5037867" y="3068920"/>
                </a:lnTo>
                <a:lnTo>
                  <a:pt x="5030472" y="3063231"/>
                </a:lnTo>
                <a:lnTo>
                  <a:pt x="5023646" y="3057542"/>
                </a:lnTo>
                <a:lnTo>
                  <a:pt x="5016820" y="3052422"/>
                </a:lnTo>
                <a:lnTo>
                  <a:pt x="5009140" y="3047017"/>
                </a:lnTo>
                <a:lnTo>
                  <a:pt x="5002029" y="3042182"/>
                </a:lnTo>
                <a:lnTo>
                  <a:pt x="4994635" y="3037631"/>
                </a:lnTo>
                <a:lnTo>
                  <a:pt x="4986386" y="3032795"/>
                </a:lnTo>
                <a:lnTo>
                  <a:pt x="4978707" y="3028528"/>
                </a:lnTo>
                <a:lnTo>
                  <a:pt x="4970459" y="3024830"/>
                </a:lnTo>
                <a:lnTo>
                  <a:pt x="4962495" y="3021417"/>
                </a:lnTo>
                <a:lnTo>
                  <a:pt x="4954247" y="3017718"/>
                </a:lnTo>
                <a:lnTo>
                  <a:pt x="4945714" y="3014305"/>
                </a:lnTo>
                <a:lnTo>
                  <a:pt x="4936898" y="3011744"/>
                </a:lnTo>
                <a:lnTo>
                  <a:pt x="4928649" y="3008615"/>
                </a:lnTo>
                <a:lnTo>
                  <a:pt x="4910447" y="3004063"/>
                </a:lnTo>
                <a:lnTo>
                  <a:pt x="4891960" y="2999795"/>
                </a:lnTo>
                <a:lnTo>
                  <a:pt x="4873189" y="2996949"/>
                </a:lnTo>
                <a:lnTo>
                  <a:pt x="4853565" y="2995525"/>
                </a:lnTo>
                <a:lnTo>
                  <a:pt x="4833941" y="2994670"/>
                </a:lnTo>
                <a:lnTo>
                  <a:pt x="4813464" y="2994668"/>
                </a:lnTo>
                <a:lnTo>
                  <a:pt x="4792987" y="2995804"/>
                </a:lnTo>
                <a:lnTo>
                  <a:pt x="4771656" y="2998361"/>
                </a:lnTo>
                <a:lnTo>
                  <a:pt x="4727574" y="3003761"/>
                </a:lnTo>
                <a:lnTo>
                  <a:pt x="4683207" y="3009445"/>
                </a:lnTo>
                <a:lnTo>
                  <a:pt x="4639693" y="3015413"/>
                </a:lnTo>
                <a:lnTo>
                  <a:pt x="4595611" y="3021950"/>
                </a:lnTo>
                <a:lnTo>
                  <a:pt x="4551813" y="3028772"/>
                </a:lnTo>
                <a:lnTo>
                  <a:pt x="4507731" y="3035878"/>
                </a:lnTo>
                <a:lnTo>
                  <a:pt x="4463649" y="3042983"/>
                </a:lnTo>
                <a:lnTo>
                  <a:pt x="4419567" y="3050658"/>
                </a:lnTo>
                <a:lnTo>
                  <a:pt x="4376053" y="3058902"/>
                </a:lnTo>
                <a:lnTo>
                  <a:pt x="4332255" y="3067430"/>
                </a:lnTo>
                <a:lnTo>
                  <a:pt x="4288458" y="3075389"/>
                </a:lnTo>
                <a:lnTo>
                  <a:pt x="4244944" y="3084201"/>
                </a:lnTo>
                <a:lnTo>
                  <a:pt x="4201431" y="3093014"/>
                </a:lnTo>
                <a:lnTo>
                  <a:pt x="4158202" y="3102680"/>
                </a:lnTo>
                <a:lnTo>
                  <a:pt x="4114973" y="3112345"/>
                </a:lnTo>
                <a:lnTo>
                  <a:pt x="4071745" y="3122580"/>
                </a:lnTo>
                <a:lnTo>
                  <a:pt x="4061786" y="3079633"/>
                </a:lnTo>
                <a:lnTo>
                  <a:pt x="4052112" y="3036972"/>
                </a:lnTo>
                <a:lnTo>
                  <a:pt x="4043007" y="2993741"/>
                </a:lnTo>
                <a:lnTo>
                  <a:pt x="4034187" y="2950795"/>
                </a:lnTo>
                <a:lnTo>
                  <a:pt x="4025366" y="2907280"/>
                </a:lnTo>
                <a:lnTo>
                  <a:pt x="4017114" y="2864334"/>
                </a:lnTo>
                <a:lnTo>
                  <a:pt x="4008862" y="2820819"/>
                </a:lnTo>
                <a:lnTo>
                  <a:pt x="4001179" y="2777873"/>
                </a:lnTo>
                <a:lnTo>
                  <a:pt x="3993496" y="2734358"/>
                </a:lnTo>
                <a:lnTo>
                  <a:pt x="3986097" y="2691127"/>
                </a:lnTo>
                <a:lnTo>
                  <a:pt x="3978983" y="2647613"/>
                </a:lnTo>
                <a:lnTo>
                  <a:pt x="3972722" y="2604382"/>
                </a:lnTo>
                <a:lnTo>
                  <a:pt x="3966176" y="2560868"/>
                </a:lnTo>
                <a:lnTo>
                  <a:pt x="3960200" y="2517922"/>
                </a:lnTo>
                <a:lnTo>
                  <a:pt x="3954507" y="2474691"/>
                </a:lnTo>
                <a:lnTo>
                  <a:pt x="3949099" y="2431177"/>
                </a:lnTo>
                <a:lnTo>
                  <a:pt x="3946823" y="2414112"/>
                </a:lnTo>
                <a:lnTo>
                  <a:pt x="3946252" y="2397616"/>
                </a:lnTo>
                <a:lnTo>
                  <a:pt x="3946251" y="2381690"/>
                </a:lnTo>
                <a:lnTo>
                  <a:pt x="3946534" y="2365479"/>
                </a:lnTo>
                <a:lnTo>
                  <a:pt x="3947954" y="2350405"/>
                </a:lnTo>
                <a:lnTo>
                  <a:pt x="3950512" y="2335332"/>
                </a:lnTo>
                <a:lnTo>
                  <a:pt x="3953355" y="2321112"/>
                </a:lnTo>
                <a:lnTo>
                  <a:pt x="3956766" y="2306892"/>
                </a:lnTo>
                <a:lnTo>
                  <a:pt x="3961600" y="2293525"/>
                </a:lnTo>
                <a:lnTo>
                  <a:pt x="3966718" y="2280443"/>
                </a:lnTo>
                <a:lnTo>
                  <a:pt x="3972689" y="2267645"/>
                </a:lnTo>
                <a:lnTo>
                  <a:pt x="3979230" y="2255985"/>
                </a:lnTo>
                <a:lnTo>
                  <a:pt x="3986339" y="2244325"/>
                </a:lnTo>
                <a:lnTo>
                  <a:pt x="3994870" y="2233519"/>
                </a:lnTo>
                <a:lnTo>
                  <a:pt x="4003685" y="2223565"/>
                </a:lnTo>
                <a:lnTo>
                  <a:pt x="4013070" y="2213043"/>
                </a:lnTo>
                <a:lnTo>
                  <a:pt x="4019326" y="2207925"/>
                </a:lnTo>
                <a:lnTo>
                  <a:pt x="4025298" y="2202521"/>
                </a:lnTo>
                <a:lnTo>
                  <a:pt x="4030702" y="2197687"/>
                </a:lnTo>
                <a:lnTo>
                  <a:pt x="4037527" y="2193137"/>
                </a:lnTo>
                <a:lnTo>
                  <a:pt x="4043783" y="2188587"/>
                </a:lnTo>
                <a:lnTo>
                  <a:pt x="4050893" y="2184322"/>
                </a:lnTo>
                <a:lnTo>
                  <a:pt x="4057150" y="2180341"/>
                </a:lnTo>
                <a:lnTo>
                  <a:pt x="4064828" y="2176644"/>
                </a:lnTo>
                <a:lnTo>
                  <a:pt x="4079617" y="2169251"/>
                </a:lnTo>
                <a:lnTo>
                  <a:pt x="4094974" y="2162996"/>
                </a:lnTo>
                <a:lnTo>
                  <a:pt x="4110616" y="2157593"/>
                </a:lnTo>
                <a:lnTo>
                  <a:pt x="4127680" y="2153613"/>
                </a:lnTo>
                <a:lnTo>
                  <a:pt x="4145028" y="2149918"/>
                </a:lnTo>
                <a:lnTo>
                  <a:pt x="4162661" y="2147075"/>
                </a:lnTo>
                <a:lnTo>
                  <a:pt x="4181432" y="2145371"/>
                </a:lnTo>
                <a:lnTo>
                  <a:pt x="4199918" y="2143950"/>
                </a:lnTo>
                <a:lnTo>
                  <a:pt x="4218973" y="2144237"/>
                </a:lnTo>
                <a:lnTo>
                  <a:pt x="4238597" y="2145092"/>
                </a:lnTo>
                <a:lnTo>
                  <a:pt x="4258790" y="2147085"/>
                </a:lnTo>
                <a:lnTo>
                  <a:pt x="4278984" y="2150215"/>
                </a:lnTo>
                <a:lnTo>
                  <a:pt x="4317948" y="2155622"/>
                </a:lnTo>
                <a:lnTo>
                  <a:pt x="4357481" y="2161599"/>
                </a:lnTo>
                <a:lnTo>
                  <a:pt x="4399005" y="2166722"/>
                </a:lnTo>
                <a:lnTo>
                  <a:pt x="4440528" y="2171276"/>
                </a:lnTo>
                <a:lnTo>
                  <a:pt x="4482621" y="2174693"/>
                </a:lnTo>
                <a:lnTo>
                  <a:pt x="4524713" y="2178679"/>
                </a:lnTo>
                <a:lnTo>
                  <a:pt x="4566521" y="2181243"/>
                </a:lnTo>
                <a:lnTo>
                  <a:pt x="4607476" y="2182953"/>
                </a:lnTo>
                <a:lnTo>
                  <a:pt x="4647862" y="2184095"/>
                </a:lnTo>
                <a:lnTo>
                  <a:pt x="4686256" y="2183814"/>
                </a:lnTo>
                <a:lnTo>
                  <a:pt x="4704743" y="2183531"/>
                </a:lnTo>
                <a:lnTo>
                  <a:pt x="4722945" y="2182395"/>
                </a:lnTo>
                <a:lnTo>
                  <a:pt x="4740578" y="2181828"/>
                </a:lnTo>
                <a:lnTo>
                  <a:pt x="4757642" y="2180123"/>
                </a:lnTo>
                <a:lnTo>
                  <a:pt x="4774138" y="2178419"/>
                </a:lnTo>
                <a:lnTo>
                  <a:pt x="4790348" y="2176429"/>
                </a:lnTo>
                <a:lnTo>
                  <a:pt x="4805422" y="2173871"/>
                </a:lnTo>
                <a:lnTo>
                  <a:pt x="4819357" y="2171313"/>
                </a:lnTo>
                <a:lnTo>
                  <a:pt x="4833293" y="2168186"/>
                </a:lnTo>
                <a:lnTo>
                  <a:pt x="4846091" y="2165058"/>
                </a:lnTo>
                <a:lnTo>
                  <a:pt x="4857751" y="2160793"/>
                </a:lnTo>
                <a:lnTo>
                  <a:pt x="4869127" y="2157382"/>
                </a:lnTo>
                <a:lnTo>
                  <a:pt x="4889035" y="2147714"/>
                </a:lnTo>
                <a:lnTo>
                  <a:pt x="4908658" y="2137193"/>
                </a:lnTo>
                <a:lnTo>
                  <a:pt x="4927996" y="2125249"/>
                </a:lnTo>
                <a:lnTo>
                  <a:pt x="4945344" y="2112453"/>
                </a:lnTo>
                <a:lnTo>
                  <a:pt x="4962407" y="2098803"/>
                </a:lnTo>
                <a:lnTo>
                  <a:pt x="4978901" y="2083447"/>
                </a:lnTo>
                <a:lnTo>
                  <a:pt x="4993973" y="2067806"/>
                </a:lnTo>
                <a:lnTo>
                  <a:pt x="5008476" y="2051027"/>
                </a:lnTo>
                <a:lnTo>
                  <a:pt x="5021841" y="2033111"/>
                </a:lnTo>
                <a:lnTo>
                  <a:pt x="5034353" y="2014341"/>
                </a:lnTo>
                <a:lnTo>
                  <a:pt x="5046296" y="1995003"/>
                </a:lnTo>
                <a:lnTo>
                  <a:pt x="5057386" y="1974811"/>
                </a:lnTo>
                <a:lnTo>
                  <a:pt x="5066770" y="1954050"/>
                </a:lnTo>
                <a:lnTo>
                  <a:pt x="5075869" y="1932436"/>
                </a:lnTo>
                <a:lnTo>
                  <a:pt x="5083830" y="1910253"/>
                </a:lnTo>
                <a:lnTo>
                  <a:pt x="5090085" y="1886932"/>
                </a:lnTo>
                <a:lnTo>
                  <a:pt x="5096339" y="1863612"/>
                </a:lnTo>
                <a:lnTo>
                  <a:pt x="5101172" y="1840007"/>
                </a:lnTo>
                <a:lnTo>
                  <a:pt x="5105151" y="1814979"/>
                </a:lnTo>
                <a:lnTo>
                  <a:pt x="5107993" y="1789952"/>
                </a:lnTo>
                <a:lnTo>
                  <a:pt x="5109697" y="1764924"/>
                </a:lnTo>
                <a:lnTo>
                  <a:pt x="5109979" y="1739612"/>
                </a:lnTo>
                <a:lnTo>
                  <a:pt x="5109976" y="1713447"/>
                </a:lnTo>
                <a:lnTo>
                  <a:pt x="5108268" y="1687281"/>
                </a:lnTo>
                <a:lnTo>
                  <a:pt x="5106274" y="1660831"/>
                </a:lnTo>
                <a:lnTo>
                  <a:pt x="5102574" y="1634381"/>
                </a:lnTo>
                <a:lnTo>
                  <a:pt x="5097452" y="1607646"/>
                </a:lnTo>
                <a:lnTo>
                  <a:pt x="5091762" y="1580912"/>
                </a:lnTo>
                <a:lnTo>
                  <a:pt x="5084649" y="1553892"/>
                </a:lnTo>
                <a:lnTo>
                  <a:pt x="5076683" y="1527157"/>
                </a:lnTo>
                <a:lnTo>
                  <a:pt x="5067295" y="1500707"/>
                </a:lnTo>
                <a:lnTo>
                  <a:pt x="5057338" y="1473687"/>
                </a:lnTo>
                <a:lnTo>
                  <a:pt x="5049942" y="1458329"/>
                </a:lnTo>
                <a:lnTo>
                  <a:pt x="5042831" y="1442686"/>
                </a:lnTo>
                <a:lnTo>
                  <a:pt x="5035435" y="1427327"/>
                </a:lnTo>
                <a:lnTo>
                  <a:pt x="5027754" y="1412822"/>
                </a:lnTo>
                <a:lnTo>
                  <a:pt x="5019790" y="1398032"/>
                </a:lnTo>
                <a:lnTo>
                  <a:pt x="5011256" y="1383242"/>
                </a:lnTo>
                <a:lnTo>
                  <a:pt x="5002438" y="1369305"/>
                </a:lnTo>
                <a:lnTo>
                  <a:pt x="4993336" y="1355084"/>
                </a:lnTo>
                <a:lnTo>
                  <a:pt x="4983949" y="1341147"/>
                </a:lnTo>
                <a:lnTo>
                  <a:pt x="4974562" y="1327779"/>
                </a:lnTo>
                <a:lnTo>
                  <a:pt x="4964322" y="1314695"/>
                </a:lnTo>
                <a:lnTo>
                  <a:pt x="4954367" y="1301327"/>
                </a:lnTo>
                <a:lnTo>
                  <a:pt x="4943274" y="1289097"/>
                </a:lnTo>
                <a:lnTo>
                  <a:pt x="4932750" y="1276866"/>
                </a:lnTo>
                <a:lnTo>
                  <a:pt x="4921657" y="1264636"/>
                </a:lnTo>
                <a:lnTo>
                  <a:pt x="4910279" y="1253259"/>
                </a:lnTo>
                <a:lnTo>
                  <a:pt x="4897195" y="1240175"/>
                </a:lnTo>
                <a:lnTo>
                  <a:pt x="4883827" y="1227944"/>
                </a:lnTo>
                <a:lnTo>
                  <a:pt x="4869890" y="1216282"/>
                </a:lnTo>
                <a:lnTo>
                  <a:pt x="4856237" y="1204904"/>
                </a:lnTo>
                <a:lnTo>
                  <a:pt x="4841732" y="1194380"/>
                </a:lnTo>
                <a:lnTo>
                  <a:pt x="4828079" y="1184140"/>
                </a:lnTo>
                <a:lnTo>
                  <a:pt x="4813574" y="1174184"/>
                </a:lnTo>
                <a:lnTo>
                  <a:pt x="4798784" y="1165651"/>
                </a:lnTo>
                <a:lnTo>
                  <a:pt x="4783994" y="1157117"/>
                </a:lnTo>
                <a:lnTo>
                  <a:pt x="4769488" y="1148868"/>
                </a:lnTo>
                <a:lnTo>
                  <a:pt x="4754414" y="1141756"/>
                </a:lnTo>
                <a:lnTo>
                  <a:pt x="4739340" y="1134645"/>
                </a:lnTo>
                <a:lnTo>
                  <a:pt x="4724266" y="1128671"/>
                </a:lnTo>
                <a:lnTo>
                  <a:pt x="4708907" y="1123550"/>
                </a:lnTo>
                <a:lnTo>
                  <a:pt x="4694118" y="1118429"/>
                </a:lnTo>
                <a:lnTo>
                  <a:pt x="4678475" y="1114162"/>
                </a:lnTo>
                <a:lnTo>
                  <a:pt x="4663401" y="1110463"/>
                </a:lnTo>
                <a:lnTo>
                  <a:pt x="4648043" y="1107049"/>
                </a:lnTo>
                <a:lnTo>
                  <a:pt x="4632685" y="1104203"/>
                </a:lnTo>
                <a:lnTo>
                  <a:pt x="4617895" y="1102495"/>
                </a:lnTo>
                <a:lnTo>
                  <a:pt x="4601968" y="1100787"/>
                </a:lnTo>
                <a:lnTo>
                  <a:pt x="4586895" y="1099933"/>
                </a:lnTo>
                <a:lnTo>
                  <a:pt x="4571821" y="1100216"/>
                </a:lnTo>
                <a:lnTo>
                  <a:pt x="4556748" y="1099930"/>
                </a:lnTo>
                <a:lnTo>
                  <a:pt x="4541675" y="1101919"/>
                </a:lnTo>
                <a:lnTo>
                  <a:pt x="4526601" y="1103340"/>
                </a:lnTo>
                <a:lnTo>
                  <a:pt x="4512097" y="1105898"/>
                </a:lnTo>
                <a:lnTo>
                  <a:pt x="4497023" y="1108456"/>
                </a:lnTo>
                <a:lnTo>
                  <a:pt x="4482803" y="1112437"/>
                </a:lnTo>
                <a:lnTo>
                  <a:pt x="4468015" y="1116417"/>
                </a:lnTo>
                <a:lnTo>
                  <a:pt x="4453795" y="1121535"/>
                </a:lnTo>
                <a:lnTo>
                  <a:pt x="4439291" y="1126937"/>
                </a:lnTo>
                <a:lnTo>
                  <a:pt x="4430474" y="1130633"/>
                </a:lnTo>
                <a:lnTo>
                  <a:pt x="4420805" y="1134614"/>
                </a:lnTo>
                <a:lnTo>
                  <a:pt x="4409998" y="1139164"/>
                </a:lnTo>
                <a:lnTo>
                  <a:pt x="4398907" y="1143429"/>
                </a:lnTo>
                <a:lnTo>
                  <a:pt x="4386678" y="1148262"/>
                </a:lnTo>
                <a:lnTo>
                  <a:pt x="4374164" y="1152812"/>
                </a:lnTo>
                <a:lnTo>
                  <a:pt x="4360798" y="1158214"/>
                </a:lnTo>
                <a:lnTo>
                  <a:pt x="4347147" y="1163332"/>
                </a:lnTo>
                <a:lnTo>
                  <a:pt x="4325248" y="1172716"/>
                </a:lnTo>
                <a:lnTo>
                  <a:pt x="4301928" y="1181814"/>
                </a:lnTo>
                <a:lnTo>
                  <a:pt x="4277185" y="1191197"/>
                </a:lnTo>
                <a:lnTo>
                  <a:pt x="4252159" y="1201433"/>
                </a:lnTo>
                <a:lnTo>
                  <a:pt x="4225710" y="1211954"/>
                </a:lnTo>
                <a:lnTo>
                  <a:pt x="4198977" y="1222759"/>
                </a:lnTo>
                <a:lnTo>
                  <a:pt x="4171106" y="1234132"/>
                </a:lnTo>
                <a:lnTo>
                  <a:pt x="4142382" y="1246359"/>
                </a:lnTo>
                <a:lnTo>
                  <a:pt x="4133850" y="1249202"/>
                </a:lnTo>
                <a:lnTo>
                  <a:pt x="4125318" y="1252614"/>
                </a:lnTo>
                <a:lnTo>
                  <a:pt x="4115933" y="1255173"/>
                </a:lnTo>
                <a:lnTo>
                  <a:pt x="4106548" y="1257732"/>
                </a:lnTo>
                <a:lnTo>
                  <a:pt x="4097163" y="1259722"/>
                </a:lnTo>
                <a:lnTo>
                  <a:pt x="4087209" y="1261143"/>
                </a:lnTo>
                <a:lnTo>
                  <a:pt x="4076686" y="1261995"/>
                </a:lnTo>
                <a:lnTo>
                  <a:pt x="4067016" y="1261994"/>
                </a:lnTo>
                <a:lnTo>
                  <a:pt x="4056493" y="1261709"/>
                </a:lnTo>
                <a:lnTo>
                  <a:pt x="4046538" y="1259717"/>
                </a:lnTo>
                <a:lnTo>
                  <a:pt x="4036584" y="1257157"/>
                </a:lnTo>
                <a:lnTo>
                  <a:pt x="4026345" y="1253743"/>
                </a:lnTo>
                <a:lnTo>
                  <a:pt x="4021226" y="1252036"/>
                </a:lnTo>
                <a:lnTo>
                  <a:pt x="4016390" y="1249476"/>
                </a:lnTo>
                <a:lnTo>
                  <a:pt x="4011271" y="1246631"/>
                </a:lnTo>
                <a:lnTo>
                  <a:pt x="4006720" y="1243218"/>
                </a:lnTo>
                <a:lnTo>
                  <a:pt x="4001600" y="1239804"/>
                </a:lnTo>
                <a:lnTo>
                  <a:pt x="3996765" y="1236675"/>
                </a:lnTo>
                <a:lnTo>
                  <a:pt x="3992499" y="1232409"/>
                </a:lnTo>
                <a:lnTo>
                  <a:pt x="3987663" y="1228142"/>
                </a:lnTo>
                <a:lnTo>
                  <a:pt x="3979415" y="1219325"/>
                </a:lnTo>
                <a:lnTo>
                  <a:pt x="3972019" y="1209654"/>
                </a:lnTo>
                <a:lnTo>
                  <a:pt x="3965477" y="1199131"/>
                </a:lnTo>
                <a:lnTo>
                  <a:pt x="3958935" y="1187469"/>
                </a:lnTo>
                <a:lnTo>
                  <a:pt x="3953814" y="1175524"/>
                </a:lnTo>
                <a:lnTo>
                  <a:pt x="3948409" y="1162725"/>
                </a:lnTo>
                <a:lnTo>
                  <a:pt x="3943857" y="1149073"/>
                </a:lnTo>
                <a:lnTo>
                  <a:pt x="3940159" y="1134568"/>
                </a:lnTo>
                <a:lnTo>
                  <a:pt x="3937029" y="1119494"/>
                </a:lnTo>
                <a:lnTo>
                  <a:pt x="3934467" y="1103283"/>
                </a:lnTo>
                <a:lnTo>
                  <a:pt x="3932475" y="1087072"/>
                </a:lnTo>
                <a:lnTo>
                  <a:pt x="3931620" y="1070292"/>
                </a:lnTo>
                <a:lnTo>
                  <a:pt x="3931050" y="1053227"/>
                </a:lnTo>
                <a:lnTo>
                  <a:pt x="3931048" y="1035025"/>
                </a:lnTo>
                <a:lnTo>
                  <a:pt x="3932468" y="1016539"/>
                </a:lnTo>
                <a:lnTo>
                  <a:pt x="3933604" y="997768"/>
                </a:lnTo>
                <a:lnTo>
                  <a:pt x="3939572" y="944016"/>
                </a:lnTo>
                <a:lnTo>
                  <a:pt x="3945539" y="890264"/>
                </a:lnTo>
                <a:lnTo>
                  <a:pt x="3951791" y="836227"/>
                </a:lnTo>
                <a:lnTo>
                  <a:pt x="3958611" y="782760"/>
                </a:lnTo>
                <a:lnTo>
                  <a:pt x="3966285" y="729008"/>
                </a:lnTo>
                <a:lnTo>
                  <a:pt x="3973959" y="675824"/>
                </a:lnTo>
                <a:lnTo>
                  <a:pt x="3982202" y="622072"/>
                </a:lnTo>
                <a:lnTo>
                  <a:pt x="3991013" y="568889"/>
                </a:lnTo>
                <a:lnTo>
                  <a:pt x="4000109" y="515422"/>
                </a:lnTo>
                <a:lnTo>
                  <a:pt x="4009774" y="461954"/>
                </a:lnTo>
                <a:lnTo>
                  <a:pt x="4019439" y="409056"/>
                </a:lnTo>
                <a:lnTo>
                  <a:pt x="4030241" y="355588"/>
                </a:lnTo>
                <a:lnTo>
                  <a:pt x="4041043" y="303259"/>
                </a:lnTo>
                <a:lnTo>
                  <a:pt x="4052414" y="250360"/>
                </a:lnTo>
                <a:lnTo>
                  <a:pt x="4064070" y="197177"/>
                </a:lnTo>
                <a:lnTo>
                  <a:pt x="4076294" y="145132"/>
                </a:lnTo>
                <a:lnTo>
                  <a:pt x="4120092" y="134898"/>
                </a:lnTo>
                <a:lnTo>
                  <a:pt x="4164458" y="124663"/>
                </a:lnTo>
                <a:lnTo>
                  <a:pt x="4208540" y="115282"/>
                </a:lnTo>
                <a:lnTo>
                  <a:pt x="4252622" y="105901"/>
                </a:lnTo>
                <a:lnTo>
                  <a:pt x="4297273" y="96520"/>
                </a:lnTo>
                <a:lnTo>
                  <a:pt x="4341356" y="88276"/>
                </a:lnTo>
                <a:lnTo>
                  <a:pt x="4385153" y="79748"/>
                </a:lnTo>
                <a:lnTo>
                  <a:pt x="4429520" y="71220"/>
                </a:lnTo>
                <a:lnTo>
                  <a:pt x="4473886" y="63830"/>
                </a:lnTo>
                <a:lnTo>
                  <a:pt x="4517969" y="56724"/>
                </a:lnTo>
                <a:lnTo>
                  <a:pt x="4562335" y="49334"/>
                </a:lnTo>
                <a:lnTo>
                  <a:pt x="4606986" y="42797"/>
                </a:lnTo>
                <a:lnTo>
                  <a:pt x="4651069" y="36260"/>
                </a:lnTo>
                <a:lnTo>
                  <a:pt x="4695151" y="29723"/>
                </a:lnTo>
                <a:lnTo>
                  <a:pt x="4739234" y="24323"/>
                </a:lnTo>
                <a:lnTo>
                  <a:pt x="4782747" y="18924"/>
                </a:lnTo>
                <a:lnTo>
                  <a:pt x="4800096" y="16934"/>
                </a:lnTo>
                <a:lnTo>
                  <a:pt x="4815738" y="16083"/>
                </a:lnTo>
                <a:lnTo>
                  <a:pt x="4831949" y="15800"/>
                </a:lnTo>
                <a:lnTo>
                  <a:pt x="4847307" y="16370"/>
                </a:lnTo>
                <a:lnTo>
                  <a:pt x="4862381" y="17794"/>
                </a:lnTo>
                <a:lnTo>
                  <a:pt x="4877170" y="19501"/>
                </a:lnTo>
                <a:lnTo>
                  <a:pt x="4891391" y="22347"/>
                </a:lnTo>
                <a:lnTo>
                  <a:pt x="4905042" y="25761"/>
                </a:lnTo>
                <a:lnTo>
                  <a:pt x="4918694" y="30313"/>
                </a:lnTo>
                <a:lnTo>
                  <a:pt x="4930924" y="35149"/>
                </a:lnTo>
                <a:lnTo>
                  <a:pt x="4943439" y="40838"/>
                </a:lnTo>
                <a:lnTo>
                  <a:pt x="4955669" y="47381"/>
                </a:lnTo>
                <a:lnTo>
                  <a:pt x="4967046" y="54208"/>
                </a:lnTo>
                <a:lnTo>
                  <a:pt x="4977854" y="62172"/>
                </a:lnTo>
                <a:lnTo>
                  <a:pt x="4988378" y="70421"/>
                </a:lnTo>
                <a:lnTo>
                  <a:pt x="4998617" y="80092"/>
                </a:lnTo>
                <a:lnTo>
                  <a:pt x="5003453" y="85496"/>
                </a:lnTo>
                <a:lnTo>
                  <a:pt x="5008857" y="91469"/>
                </a:lnTo>
                <a:lnTo>
                  <a:pt x="5013977" y="97726"/>
                </a:lnTo>
                <a:lnTo>
                  <a:pt x="5019097" y="103984"/>
                </a:lnTo>
                <a:lnTo>
                  <a:pt x="5023648" y="110810"/>
                </a:lnTo>
                <a:lnTo>
                  <a:pt x="5027630" y="117067"/>
                </a:lnTo>
                <a:lnTo>
                  <a:pt x="5032181" y="123893"/>
                </a:lnTo>
                <a:lnTo>
                  <a:pt x="5036164" y="131288"/>
                </a:lnTo>
                <a:lnTo>
                  <a:pt x="5040146" y="138683"/>
                </a:lnTo>
                <a:lnTo>
                  <a:pt x="5043560" y="146078"/>
                </a:lnTo>
                <a:lnTo>
                  <a:pt x="5046973" y="154042"/>
                </a:lnTo>
                <a:lnTo>
                  <a:pt x="5049818" y="161437"/>
                </a:lnTo>
                <a:lnTo>
                  <a:pt x="5055223" y="178217"/>
                </a:lnTo>
                <a:lnTo>
                  <a:pt x="5060060" y="194998"/>
                </a:lnTo>
                <a:lnTo>
                  <a:pt x="5063759" y="212347"/>
                </a:lnTo>
                <a:lnTo>
                  <a:pt x="5066889" y="230265"/>
                </a:lnTo>
                <a:lnTo>
                  <a:pt x="5068882" y="248751"/>
                </a:lnTo>
                <a:lnTo>
                  <a:pt x="5069452" y="267522"/>
                </a:lnTo>
                <a:lnTo>
                  <a:pt x="5069454" y="287430"/>
                </a:lnTo>
                <a:lnTo>
                  <a:pt x="5068603" y="307054"/>
                </a:lnTo>
                <a:lnTo>
                  <a:pt x="5066898" y="327532"/>
                </a:lnTo>
                <a:lnTo>
                  <a:pt x="5063772" y="348293"/>
                </a:lnTo>
                <a:lnTo>
                  <a:pt x="5058088" y="386971"/>
                </a:lnTo>
                <a:lnTo>
                  <a:pt x="5052403" y="427357"/>
                </a:lnTo>
                <a:lnTo>
                  <a:pt x="5047288" y="468879"/>
                </a:lnTo>
                <a:lnTo>
                  <a:pt x="5042741" y="510402"/>
                </a:lnTo>
                <a:lnTo>
                  <a:pt x="5038195" y="552494"/>
                </a:lnTo>
                <a:lnTo>
                  <a:pt x="5035071" y="594870"/>
                </a:lnTo>
                <a:lnTo>
                  <a:pt x="5032515" y="636678"/>
                </a:lnTo>
                <a:lnTo>
                  <a:pt x="5030528" y="677916"/>
                </a:lnTo>
                <a:lnTo>
                  <a:pt x="5029963" y="717733"/>
                </a:lnTo>
                <a:lnTo>
                  <a:pt x="5029682" y="756128"/>
                </a:lnTo>
                <a:lnTo>
                  <a:pt x="5029968" y="774614"/>
                </a:lnTo>
                <a:lnTo>
                  <a:pt x="5031392" y="793101"/>
                </a:lnTo>
                <a:lnTo>
                  <a:pt x="5032247" y="810450"/>
                </a:lnTo>
                <a:lnTo>
                  <a:pt x="5033671" y="827799"/>
                </a:lnTo>
                <a:lnTo>
                  <a:pt x="5034810" y="844294"/>
                </a:lnTo>
                <a:lnTo>
                  <a:pt x="5036802" y="859937"/>
                </a:lnTo>
                <a:lnTo>
                  <a:pt x="5039079" y="874726"/>
                </a:lnTo>
                <a:lnTo>
                  <a:pt x="5042209" y="889231"/>
                </a:lnTo>
                <a:lnTo>
                  <a:pt x="5045054" y="902883"/>
                </a:lnTo>
                <a:lnTo>
                  <a:pt x="5048468" y="915397"/>
                </a:lnTo>
                <a:lnTo>
                  <a:pt x="5052451" y="927343"/>
                </a:lnTo>
                <a:lnTo>
                  <a:pt x="5056434" y="938151"/>
                </a:lnTo>
                <a:lnTo>
                  <a:pt x="5063546" y="953794"/>
                </a:lnTo>
                <a:lnTo>
                  <a:pt x="5071226" y="968868"/>
                </a:lnTo>
                <a:lnTo>
                  <a:pt x="5079475" y="983942"/>
                </a:lnTo>
                <a:lnTo>
                  <a:pt x="5089146" y="998163"/>
                </a:lnTo>
                <a:lnTo>
                  <a:pt x="5098533" y="1012100"/>
                </a:lnTo>
                <a:lnTo>
                  <a:pt x="5109342" y="1025753"/>
                </a:lnTo>
                <a:lnTo>
                  <a:pt x="5121004" y="1039121"/>
                </a:lnTo>
                <a:lnTo>
                  <a:pt x="5132666" y="1051351"/>
                </a:lnTo>
                <a:lnTo>
                  <a:pt x="5132950" y="1051636"/>
                </a:lnTo>
                <a:lnTo>
                  <a:pt x="5146034" y="1064151"/>
                </a:lnTo>
                <a:lnTo>
                  <a:pt x="5159687" y="1076097"/>
                </a:lnTo>
                <a:lnTo>
                  <a:pt x="5174761" y="1087191"/>
                </a:lnTo>
                <a:lnTo>
                  <a:pt x="5189267" y="1098284"/>
                </a:lnTo>
                <a:lnTo>
                  <a:pt x="5204626" y="1108524"/>
                </a:lnTo>
                <a:lnTo>
                  <a:pt x="5220838" y="1117911"/>
                </a:lnTo>
                <a:lnTo>
                  <a:pt x="5237050" y="1126160"/>
                </a:lnTo>
                <a:lnTo>
                  <a:pt x="5254684" y="1134694"/>
                </a:lnTo>
                <a:lnTo>
                  <a:pt x="5271749" y="1142090"/>
                </a:lnTo>
                <a:lnTo>
                  <a:pt x="5289667" y="1148633"/>
                </a:lnTo>
                <a:lnTo>
                  <a:pt x="5307870" y="1154892"/>
                </a:lnTo>
                <a:lnTo>
                  <a:pt x="5326072" y="1160582"/>
                </a:lnTo>
                <a:lnTo>
                  <a:pt x="5345412" y="1165134"/>
                </a:lnTo>
                <a:lnTo>
                  <a:pt x="5364468" y="1169402"/>
                </a:lnTo>
                <a:lnTo>
                  <a:pt x="5383808" y="1172817"/>
                </a:lnTo>
                <a:lnTo>
                  <a:pt x="5404001" y="1175378"/>
                </a:lnTo>
                <a:lnTo>
                  <a:pt x="5423910" y="1177656"/>
                </a:lnTo>
                <a:lnTo>
                  <a:pt x="5444103" y="1178511"/>
                </a:lnTo>
                <a:lnTo>
                  <a:pt x="5464864" y="1179935"/>
                </a:lnTo>
                <a:lnTo>
                  <a:pt x="5485342" y="1179937"/>
                </a:lnTo>
                <a:lnTo>
                  <a:pt x="5506103" y="1179086"/>
                </a:lnTo>
                <a:lnTo>
                  <a:pt x="5527149" y="1177950"/>
                </a:lnTo>
                <a:lnTo>
                  <a:pt x="5548195" y="1175677"/>
                </a:lnTo>
                <a:lnTo>
                  <a:pt x="5569525" y="1173119"/>
                </a:lnTo>
                <a:lnTo>
                  <a:pt x="5590571" y="1169708"/>
                </a:lnTo>
                <a:lnTo>
                  <a:pt x="5611901" y="1165444"/>
                </a:lnTo>
                <a:lnTo>
                  <a:pt x="5633231" y="1160611"/>
                </a:lnTo>
                <a:lnTo>
                  <a:pt x="5654561" y="1155210"/>
                </a:lnTo>
                <a:lnTo>
                  <a:pt x="5676175" y="1148955"/>
                </a:lnTo>
                <a:lnTo>
                  <a:pt x="5697220" y="1142131"/>
                </a:lnTo>
                <a:lnTo>
                  <a:pt x="5718835" y="1134170"/>
                </a:lnTo>
                <a:lnTo>
                  <a:pt x="5739595" y="1125924"/>
                </a:lnTo>
                <a:lnTo>
                  <a:pt x="5765760" y="1113981"/>
                </a:lnTo>
                <a:lnTo>
                  <a:pt x="5791071" y="1101754"/>
                </a:lnTo>
                <a:lnTo>
                  <a:pt x="5816097" y="1088105"/>
                </a:lnTo>
                <a:lnTo>
                  <a:pt x="5839701" y="1074172"/>
                </a:lnTo>
                <a:lnTo>
                  <a:pt x="5862737" y="1059669"/>
                </a:lnTo>
                <a:lnTo>
                  <a:pt x="5884635" y="1043460"/>
                </a:lnTo>
                <a:lnTo>
                  <a:pt x="5906248" y="1027535"/>
                </a:lnTo>
                <a:lnTo>
                  <a:pt x="5926439" y="1010189"/>
                </a:lnTo>
                <a:lnTo>
                  <a:pt x="5946062" y="992842"/>
                </a:lnTo>
                <a:lnTo>
                  <a:pt x="5964262" y="974641"/>
                </a:lnTo>
                <a:lnTo>
                  <a:pt x="5981893" y="955872"/>
                </a:lnTo>
                <a:lnTo>
                  <a:pt x="5998387" y="936534"/>
                </a:lnTo>
                <a:lnTo>
                  <a:pt x="6014027" y="917481"/>
                </a:lnTo>
                <a:lnTo>
                  <a:pt x="6028246" y="897005"/>
                </a:lnTo>
                <a:lnTo>
                  <a:pt x="6041895" y="876529"/>
                </a:lnTo>
                <a:lnTo>
                  <a:pt x="6054123" y="855768"/>
                </a:lnTo>
                <a:lnTo>
                  <a:pt x="6065497" y="834723"/>
                </a:lnTo>
                <a:lnTo>
                  <a:pt x="6075734" y="813109"/>
                </a:lnTo>
                <a:lnTo>
                  <a:pt x="6084548" y="791780"/>
                </a:lnTo>
                <a:lnTo>
                  <a:pt x="6092225" y="769881"/>
                </a:lnTo>
                <a:lnTo>
                  <a:pt x="6098764" y="747983"/>
                </a:lnTo>
                <a:lnTo>
                  <a:pt x="6104450" y="725799"/>
                </a:lnTo>
                <a:lnTo>
                  <a:pt x="6108145" y="703900"/>
                </a:lnTo>
                <a:lnTo>
                  <a:pt x="6111841" y="681433"/>
                </a:lnTo>
                <a:lnTo>
                  <a:pt x="6113261" y="659534"/>
                </a:lnTo>
                <a:lnTo>
                  <a:pt x="6113543" y="637634"/>
                </a:lnTo>
                <a:lnTo>
                  <a:pt x="6112119" y="615735"/>
                </a:lnTo>
                <a:lnTo>
                  <a:pt x="6109841" y="593551"/>
                </a:lnTo>
                <a:lnTo>
                  <a:pt x="6106711" y="572220"/>
                </a:lnTo>
                <a:lnTo>
                  <a:pt x="6101305" y="550321"/>
                </a:lnTo>
                <a:lnTo>
                  <a:pt x="6094762" y="529558"/>
                </a:lnTo>
                <a:lnTo>
                  <a:pt x="6086796" y="507943"/>
                </a:lnTo>
                <a:lnTo>
                  <a:pt x="6083098" y="499126"/>
                </a:lnTo>
                <a:lnTo>
                  <a:pt x="6079115" y="488887"/>
                </a:lnTo>
                <a:lnTo>
                  <a:pt x="6074564" y="477510"/>
                </a:lnTo>
                <a:lnTo>
                  <a:pt x="6069728" y="465849"/>
                </a:lnTo>
                <a:lnTo>
                  <a:pt x="6064607" y="453335"/>
                </a:lnTo>
                <a:lnTo>
                  <a:pt x="6059487" y="439683"/>
                </a:lnTo>
                <a:lnTo>
                  <a:pt x="6054082" y="426315"/>
                </a:lnTo>
                <a:lnTo>
                  <a:pt x="6048392" y="411525"/>
                </a:lnTo>
                <a:lnTo>
                  <a:pt x="6039858" y="389910"/>
                </a:lnTo>
                <a:lnTo>
                  <a:pt x="6030470" y="367441"/>
                </a:lnTo>
                <a:lnTo>
                  <a:pt x="6021651" y="343265"/>
                </a:lnTo>
                <a:lnTo>
                  <a:pt x="6011126" y="318521"/>
                </a:lnTo>
                <a:lnTo>
                  <a:pt x="6001454" y="292923"/>
                </a:lnTo>
                <a:lnTo>
                  <a:pt x="5990359" y="265904"/>
                </a:lnTo>
                <a:lnTo>
                  <a:pt x="5979265" y="238884"/>
                </a:lnTo>
                <a:lnTo>
                  <a:pt x="5967886" y="211011"/>
                </a:lnTo>
                <a:lnTo>
                  <a:pt x="5964757" y="203332"/>
                </a:lnTo>
                <a:lnTo>
                  <a:pt x="5961912" y="195937"/>
                </a:lnTo>
                <a:lnTo>
                  <a:pt x="5959067" y="187974"/>
                </a:lnTo>
                <a:lnTo>
                  <a:pt x="5957076" y="179157"/>
                </a:lnTo>
                <a:lnTo>
                  <a:pt x="5955084" y="170909"/>
                </a:lnTo>
                <a:lnTo>
                  <a:pt x="5953377" y="161808"/>
                </a:lnTo>
                <a:lnTo>
                  <a:pt x="5952807" y="152707"/>
                </a:lnTo>
                <a:lnTo>
                  <a:pt x="5951953" y="143890"/>
                </a:lnTo>
                <a:lnTo>
                  <a:pt x="5951952" y="134789"/>
                </a:lnTo>
                <a:lnTo>
                  <a:pt x="5952804" y="124835"/>
                </a:lnTo>
                <a:lnTo>
                  <a:pt x="5954225" y="116018"/>
                </a:lnTo>
                <a:lnTo>
                  <a:pt x="5956215" y="106633"/>
                </a:lnTo>
                <a:lnTo>
                  <a:pt x="5959058" y="97532"/>
                </a:lnTo>
                <a:lnTo>
                  <a:pt x="5963324" y="88147"/>
                </a:lnTo>
                <a:lnTo>
                  <a:pt x="5968158" y="79331"/>
                </a:lnTo>
                <a:lnTo>
                  <a:pt x="5974414" y="70231"/>
                </a:lnTo>
                <a:lnTo>
                  <a:pt x="5977542" y="65396"/>
                </a:lnTo>
                <a:lnTo>
                  <a:pt x="5982092" y="60846"/>
                </a:lnTo>
                <a:lnTo>
                  <a:pt x="5986357" y="56012"/>
                </a:lnTo>
                <a:lnTo>
                  <a:pt x="5991192" y="51746"/>
                </a:lnTo>
                <a:lnTo>
                  <a:pt x="5996311" y="47196"/>
                </a:lnTo>
                <a:lnTo>
                  <a:pt x="6001430" y="43215"/>
                </a:lnTo>
                <a:lnTo>
                  <a:pt x="6006833" y="38949"/>
                </a:lnTo>
                <a:lnTo>
                  <a:pt x="6012521" y="35537"/>
                </a:lnTo>
                <a:lnTo>
                  <a:pt x="6019062" y="32409"/>
                </a:lnTo>
                <a:lnTo>
                  <a:pt x="6025318" y="28428"/>
                </a:lnTo>
                <a:lnTo>
                  <a:pt x="6031860" y="25300"/>
                </a:lnTo>
                <a:lnTo>
                  <a:pt x="6038685" y="22457"/>
                </a:lnTo>
                <a:lnTo>
                  <a:pt x="6052905" y="16770"/>
                </a:lnTo>
                <a:lnTo>
                  <a:pt x="6067978" y="11937"/>
                </a:lnTo>
                <a:lnTo>
                  <a:pt x="6083904" y="7956"/>
                </a:lnTo>
                <a:lnTo>
                  <a:pt x="6100968" y="4545"/>
                </a:lnTo>
                <a:lnTo>
                  <a:pt x="6118317" y="2556"/>
                </a:lnTo>
                <a:lnTo>
                  <a:pt x="6136803" y="5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16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C00C88-D693-496A-A9EA-A113D81FF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708025"/>
            <a:ext cx="7640436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6BD8E68-5892-4149-9352-73A5063181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9035" y="708025"/>
            <a:ext cx="3566777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719EB83-1378-4D7E-B199-4CAED59DC5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2727" y="3539332"/>
            <a:ext cx="4363085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489E29B-B98E-4868-85EA-F5927956F5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744" y="3539332"/>
            <a:ext cx="3065396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B9609E-3A3D-4B35-9E55-462EE837B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189" y="3539332"/>
            <a:ext cx="3629090" cy="26106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782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D9B9A3-4D0F-48CA-918D-0A274EF4AF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713" y="219640"/>
            <a:ext cx="5298287" cy="6146813"/>
          </a:xfrm>
          <a:custGeom>
            <a:avLst/>
            <a:gdLst>
              <a:gd name="connsiteX0" fmla="*/ 10597953 w 10597953"/>
              <a:gd name="connsiteY0" fmla="*/ 0 h 12293626"/>
              <a:gd name="connsiteX1" fmla="*/ 10597953 w 10597953"/>
              <a:gd name="connsiteY1" fmla="*/ 12293626 h 12293626"/>
              <a:gd name="connsiteX2" fmla="*/ 0 w 10597953"/>
              <a:gd name="connsiteY2" fmla="*/ 6146814 h 1229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7953" h="12293626">
                <a:moveTo>
                  <a:pt x="10597953" y="0"/>
                </a:moveTo>
                <a:lnTo>
                  <a:pt x="10597953" y="12293626"/>
                </a:lnTo>
                <a:lnTo>
                  <a:pt x="0" y="61468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765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6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56E2FB-144D-44F4-9BCB-D4DFE3572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5218" y="190"/>
            <a:ext cx="8096783" cy="6857810"/>
          </a:xfrm>
          <a:custGeom>
            <a:avLst/>
            <a:gdLst>
              <a:gd name="connsiteX0" fmla="*/ 16195675 w 16195675"/>
              <a:gd name="connsiteY0" fmla="*/ 0 h 13715620"/>
              <a:gd name="connsiteX1" fmla="*/ 16195675 w 16195675"/>
              <a:gd name="connsiteY1" fmla="*/ 13715620 h 13715620"/>
              <a:gd name="connsiteX2" fmla="*/ 7451944 w 16195675"/>
              <a:gd name="connsiteY2" fmla="*/ 13715620 h 13715620"/>
              <a:gd name="connsiteX3" fmla="*/ 0 w 16195675"/>
              <a:gd name="connsiteY3" fmla="*/ 9393492 h 1371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5675" h="13715620">
                <a:moveTo>
                  <a:pt x="16195675" y="0"/>
                </a:moveTo>
                <a:lnTo>
                  <a:pt x="16195675" y="13715620"/>
                </a:lnTo>
                <a:lnTo>
                  <a:pt x="7451944" y="13715620"/>
                </a:lnTo>
                <a:lnTo>
                  <a:pt x="0" y="93934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18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8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5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2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B15775-F785-4084-AB3C-40FD2AF623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DB44771-40CB-483D-8861-7EBC9AE806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543C8-DCAA-40D6-8F95-F0931C8BC813}"/>
              </a:ext>
            </a:extLst>
          </p:cNvPr>
          <p:cNvSpPr txBox="1"/>
          <p:nvPr/>
        </p:nvSpPr>
        <p:spPr>
          <a:xfrm>
            <a:off x="564808" y="1368655"/>
            <a:ext cx="3363101" cy="753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Edification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6542D-247C-4B7E-AE74-00C5F955A7A4}"/>
              </a:ext>
            </a:extLst>
          </p:cNvPr>
          <p:cNvSpPr txBox="1"/>
          <p:nvPr/>
        </p:nvSpPr>
        <p:spPr>
          <a:xfrm>
            <a:off x="575446" y="2122610"/>
            <a:ext cx="34192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/>
              <a:t>education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2040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3CC971-47C0-4296-9E77-BFDE4DEC4D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7596"/>
          <a:stretch>
            <a:fillRect/>
          </a:stretch>
        </p:blipFill>
        <p:spPr/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05BBCF8-5131-46D5-BC95-AA8812D7774C}"/>
              </a:ext>
            </a:extLst>
          </p:cNvPr>
          <p:cNvSpPr/>
          <p:nvPr/>
        </p:nvSpPr>
        <p:spPr>
          <a:xfrm>
            <a:off x="444514" y="2265209"/>
            <a:ext cx="3395233" cy="1269310"/>
          </a:xfrm>
          <a:prstGeom prst="roundRect">
            <a:avLst>
              <a:gd name="adj" fmla="val 8789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B1CE8392-8FC1-4A5E-AE8A-54585F57A3DE}"/>
              </a:ext>
            </a:extLst>
          </p:cNvPr>
          <p:cNvSpPr>
            <a:spLocks noEditPoints="1"/>
          </p:cNvSpPr>
          <p:nvPr/>
        </p:nvSpPr>
        <p:spPr bwMode="auto">
          <a:xfrm>
            <a:off x="2854761" y="4377496"/>
            <a:ext cx="985898" cy="955003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151">
            <a:extLst>
              <a:ext uri="{FF2B5EF4-FFF2-40B4-BE49-F238E27FC236}">
                <a16:creationId xmlns:a16="http://schemas.microsoft.com/office/drawing/2014/main" id="{677F30B4-58BA-4274-BB41-5F9906DE9F28}"/>
              </a:ext>
            </a:extLst>
          </p:cNvPr>
          <p:cNvSpPr>
            <a:spLocks noEditPoints="1"/>
          </p:cNvSpPr>
          <p:nvPr/>
        </p:nvSpPr>
        <p:spPr bwMode="auto">
          <a:xfrm>
            <a:off x="2750779" y="2471223"/>
            <a:ext cx="967236" cy="957204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156">
            <a:extLst>
              <a:ext uri="{FF2B5EF4-FFF2-40B4-BE49-F238E27FC236}">
                <a16:creationId xmlns:a16="http://schemas.microsoft.com/office/drawing/2014/main" id="{B263EF1C-23E1-4FCE-B200-4D6DC5DFE8B6}"/>
              </a:ext>
            </a:extLst>
          </p:cNvPr>
          <p:cNvSpPr>
            <a:spLocks noEditPoints="1"/>
          </p:cNvSpPr>
          <p:nvPr/>
        </p:nvSpPr>
        <p:spPr bwMode="auto">
          <a:xfrm>
            <a:off x="8596669" y="2684911"/>
            <a:ext cx="1143578" cy="744089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161">
            <a:extLst>
              <a:ext uri="{FF2B5EF4-FFF2-40B4-BE49-F238E27FC236}">
                <a16:creationId xmlns:a16="http://schemas.microsoft.com/office/drawing/2014/main" id="{F59AF8AE-7D3D-486A-A57B-E0F89FA5DE83}"/>
              </a:ext>
            </a:extLst>
          </p:cNvPr>
          <p:cNvSpPr>
            <a:spLocks/>
          </p:cNvSpPr>
          <p:nvPr/>
        </p:nvSpPr>
        <p:spPr bwMode="auto">
          <a:xfrm>
            <a:off x="8586287" y="4398994"/>
            <a:ext cx="1063348" cy="944979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accent4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4DD6808-4963-435E-B8FA-A70214A330A5}"/>
              </a:ext>
            </a:extLst>
          </p:cNvPr>
          <p:cNvSpPr>
            <a:spLocks/>
          </p:cNvSpPr>
          <p:nvPr/>
        </p:nvSpPr>
        <p:spPr bwMode="auto">
          <a:xfrm rot="2700000">
            <a:off x="5810553" y="3467805"/>
            <a:ext cx="2106507" cy="2100876"/>
          </a:xfrm>
          <a:custGeom>
            <a:avLst/>
            <a:gdLst>
              <a:gd name="T0" fmla="*/ 1640 w 10474"/>
              <a:gd name="T1" fmla="*/ 9960 h 10447"/>
              <a:gd name="T2" fmla="*/ 2167 w 10474"/>
              <a:gd name="T3" fmla="*/ 9876 h 10447"/>
              <a:gd name="T4" fmla="*/ 2528 w 10474"/>
              <a:gd name="T5" fmla="*/ 9582 h 10447"/>
              <a:gd name="T6" fmla="*/ 2756 w 10474"/>
              <a:gd name="T7" fmla="*/ 9077 h 10447"/>
              <a:gd name="T8" fmla="*/ 3006 w 10474"/>
              <a:gd name="T9" fmla="*/ 8560 h 10447"/>
              <a:gd name="T10" fmla="*/ 3245 w 10474"/>
              <a:gd name="T11" fmla="*/ 8403 h 10447"/>
              <a:gd name="T12" fmla="*/ 3543 w 10474"/>
              <a:gd name="T13" fmla="*/ 8410 h 10447"/>
              <a:gd name="T14" fmla="*/ 4106 w 10474"/>
              <a:gd name="T15" fmla="*/ 8865 h 10447"/>
              <a:gd name="T16" fmla="*/ 5233 w 10474"/>
              <a:gd name="T17" fmla="*/ 10447 h 10447"/>
              <a:gd name="T18" fmla="*/ 6149 w 10474"/>
              <a:gd name="T19" fmla="*/ 9133 h 10447"/>
              <a:gd name="T20" fmla="*/ 6631 w 10474"/>
              <a:gd name="T21" fmla="*/ 8739 h 10447"/>
              <a:gd name="T22" fmla="*/ 6979 w 10474"/>
              <a:gd name="T23" fmla="*/ 8716 h 10447"/>
              <a:gd name="T24" fmla="*/ 7342 w 10474"/>
              <a:gd name="T25" fmla="*/ 8879 h 10447"/>
              <a:gd name="T26" fmla="*/ 7798 w 10474"/>
              <a:gd name="T27" fmla="*/ 9410 h 10447"/>
              <a:gd name="T28" fmla="*/ 8498 w 10474"/>
              <a:gd name="T29" fmla="*/ 10106 h 10447"/>
              <a:gd name="T30" fmla="*/ 8985 w 10474"/>
              <a:gd name="T31" fmla="*/ 10151 h 10447"/>
              <a:gd name="T32" fmla="*/ 9512 w 10474"/>
              <a:gd name="T33" fmla="*/ 9829 h 10447"/>
              <a:gd name="T34" fmla="*/ 9875 w 10474"/>
              <a:gd name="T35" fmla="*/ 9187 h 10447"/>
              <a:gd name="T36" fmla="*/ 9866 w 10474"/>
              <a:gd name="T37" fmla="*/ 8382 h 10447"/>
              <a:gd name="T38" fmla="*/ 9422 w 10474"/>
              <a:gd name="T39" fmla="*/ 7903 h 10447"/>
              <a:gd name="T40" fmla="*/ 8714 w 10474"/>
              <a:gd name="T41" fmla="*/ 7601 h 10447"/>
              <a:gd name="T42" fmla="*/ 8366 w 10474"/>
              <a:gd name="T43" fmla="*/ 7225 h 10447"/>
              <a:gd name="T44" fmla="*/ 8410 w 10474"/>
              <a:gd name="T45" fmla="*/ 6873 h 10447"/>
              <a:gd name="T46" fmla="*/ 8661 w 10474"/>
              <a:gd name="T47" fmla="*/ 6533 h 10447"/>
              <a:gd name="T48" fmla="*/ 10023 w 10474"/>
              <a:gd name="T49" fmla="*/ 5514 h 10447"/>
              <a:gd name="T50" fmla="*/ 9657 w 10474"/>
              <a:gd name="T51" fmla="*/ 4033 h 10447"/>
              <a:gd name="T52" fmla="*/ 8935 w 10474"/>
              <a:gd name="T53" fmla="*/ 3250 h 10447"/>
              <a:gd name="T54" fmla="*/ 8614 w 10474"/>
              <a:gd name="T55" fmla="*/ 3238 h 10447"/>
              <a:gd name="T56" fmla="*/ 8335 w 10474"/>
              <a:gd name="T57" fmla="*/ 3712 h 10447"/>
              <a:gd name="T58" fmla="*/ 8084 w 10474"/>
              <a:gd name="T59" fmla="*/ 4278 h 10447"/>
              <a:gd name="T60" fmla="*/ 7667 w 10474"/>
              <a:gd name="T61" fmla="*/ 4656 h 10447"/>
              <a:gd name="T62" fmla="*/ 7085 w 10474"/>
              <a:gd name="T63" fmla="*/ 4782 h 10447"/>
              <a:gd name="T64" fmla="*/ 6598 w 10474"/>
              <a:gd name="T65" fmla="*/ 4708 h 10447"/>
              <a:gd name="T66" fmla="*/ 5835 w 10474"/>
              <a:gd name="T67" fmla="*/ 4233 h 10447"/>
              <a:gd name="T68" fmla="*/ 5505 w 10474"/>
              <a:gd name="T69" fmla="*/ 3442 h 10447"/>
              <a:gd name="T70" fmla="*/ 5750 w 10474"/>
              <a:gd name="T71" fmla="*/ 2852 h 10447"/>
              <a:gd name="T72" fmla="*/ 6698 w 10474"/>
              <a:gd name="T73" fmla="*/ 2032 h 10447"/>
              <a:gd name="T74" fmla="*/ 6969 w 10474"/>
              <a:gd name="T75" fmla="*/ 1575 h 10447"/>
              <a:gd name="T76" fmla="*/ 6822 w 10474"/>
              <a:gd name="T77" fmla="*/ 1132 h 10447"/>
              <a:gd name="T78" fmla="*/ 5711 w 10474"/>
              <a:gd name="T79" fmla="*/ 304 h 10447"/>
              <a:gd name="T80" fmla="*/ 4128 w 10474"/>
              <a:gd name="T81" fmla="*/ 754 h 10447"/>
              <a:gd name="T82" fmla="*/ 3229 w 10474"/>
              <a:gd name="T83" fmla="*/ 1563 h 10447"/>
              <a:gd name="T84" fmla="*/ 3197 w 10474"/>
              <a:gd name="T85" fmla="*/ 1845 h 10447"/>
              <a:gd name="T86" fmla="*/ 3493 w 10474"/>
              <a:gd name="T87" fmla="*/ 2083 h 10447"/>
              <a:gd name="T88" fmla="*/ 4153 w 10474"/>
              <a:gd name="T89" fmla="*/ 2367 h 10447"/>
              <a:gd name="T90" fmla="*/ 4688 w 10474"/>
              <a:gd name="T91" fmla="*/ 2978 h 10447"/>
              <a:gd name="T92" fmla="*/ 4676 w 10474"/>
              <a:gd name="T93" fmla="*/ 3929 h 10447"/>
              <a:gd name="T94" fmla="*/ 4239 w 10474"/>
              <a:gd name="T95" fmla="*/ 4642 h 10447"/>
              <a:gd name="T96" fmla="*/ 3612 w 10474"/>
              <a:gd name="T97" fmla="*/ 4982 h 10447"/>
              <a:gd name="T98" fmla="*/ 3014 w 10474"/>
              <a:gd name="T99" fmla="*/ 4891 h 10447"/>
              <a:gd name="T100" fmla="*/ 2320 w 10474"/>
              <a:gd name="T101" fmla="*/ 4205 h 10447"/>
              <a:gd name="T102" fmla="*/ 1701 w 10474"/>
              <a:gd name="T103" fmla="*/ 3572 h 10447"/>
              <a:gd name="T104" fmla="*/ 1353 w 10474"/>
              <a:gd name="T105" fmla="*/ 3545 h 10447"/>
              <a:gd name="T106" fmla="*/ 802 w 10474"/>
              <a:gd name="T107" fmla="*/ 4057 h 10447"/>
              <a:gd name="T108" fmla="*/ 187 w 10474"/>
              <a:gd name="T109" fmla="*/ 5347 h 10447"/>
              <a:gd name="T110" fmla="*/ 1490 w 10474"/>
              <a:gd name="T111" fmla="*/ 6276 h 10447"/>
              <a:gd name="T112" fmla="*/ 1760 w 10474"/>
              <a:gd name="T113" fmla="*/ 6670 h 10447"/>
              <a:gd name="T114" fmla="*/ 1779 w 10474"/>
              <a:gd name="T115" fmla="*/ 7018 h 10447"/>
              <a:gd name="T116" fmla="*/ 1616 w 10474"/>
              <a:gd name="T117" fmla="*/ 7375 h 10447"/>
              <a:gd name="T118" fmla="*/ 1088 w 10474"/>
              <a:gd name="T119" fmla="*/ 7828 h 10447"/>
              <a:gd name="T120" fmla="*/ 391 w 10474"/>
              <a:gd name="T121" fmla="*/ 8527 h 10447"/>
              <a:gd name="T122" fmla="*/ 390 w 10474"/>
              <a:gd name="T123" fmla="*/ 9150 h 10447"/>
              <a:gd name="T124" fmla="*/ 924 w 10474"/>
              <a:gd name="T125" fmla="*/ 9738 h 10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74" h="10447">
                <a:moveTo>
                  <a:pt x="1139" y="9846"/>
                </a:moveTo>
                <a:lnTo>
                  <a:pt x="1173" y="9860"/>
                </a:lnTo>
                <a:lnTo>
                  <a:pt x="1209" y="9873"/>
                </a:lnTo>
                <a:lnTo>
                  <a:pt x="1245" y="9885"/>
                </a:lnTo>
                <a:lnTo>
                  <a:pt x="1279" y="9897"/>
                </a:lnTo>
                <a:lnTo>
                  <a:pt x="1315" y="9907"/>
                </a:lnTo>
                <a:lnTo>
                  <a:pt x="1351" y="9917"/>
                </a:lnTo>
                <a:lnTo>
                  <a:pt x="1388" y="9925"/>
                </a:lnTo>
                <a:lnTo>
                  <a:pt x="1423" y="9933"/>
                </a:lnTo>
                <a:lnTo>
                  <a:pt x="1459" y="9941"/>
                </a:lnTo>
                <a:lnTo>
                  <a:pt x="1495" y="9946"/>
                </a:lnTo>
                <a:lnTo>
                  <a:pt x="1532" y="9951"/>
                </a:lnTo>
                <a:lnTo>
                  <a:pt x="1568" y="9955"/>
                </a:lnTo>
                <a:lnTo>
                  <a:pt x="1604" y="9958"/>
                </a:lnTo>
                <a:lnTo>
                  <a:pt x="1640" y="9960"/>
                </a:lnTo>
                <a:lnTo>
                  <a:pt x="1675" y="9962"/>
                </a:lnTo>
                <a:lnTo>
                  <a:pt x="1711" y="9963"/>
                </a:lnTo>
                <a:lnTo>
                  <a:pt x="1750" y="9962"/>
                </a:lnTo>
                <a:lnTo>
                  <a:pt x="1788" y="9960"/>
                </a:lnTo>
                <a:lnTo>
                  <a:pt x="1825" y="9958"/>
                </a:lnTo>
                <a:lnTo>
                  <a:pt x="1862" y="9954"/>
                </a:lnTo>
                <a:lnTo>
                  <a:pt x="1898" y="9950"/>
                </a:lnTo>
                <a:lnTo>
                  <a:pt x="1935" y="9943"/>
                </a:lnTo>
                <a:lnTo>
                  <a:pt x="1970" y="9937"/>
                </a:lnTo>
                <a:lnTo>
                  <a:pt x="2004" y="9929"/>
                </a:lnTo>
                <a:lnTo>
                  <a:pt x="2039" y="9921"/>
                </a:lnTo>
                <a:lnTo>
                  <a:pt x="2072" y="9910"/>
                </a:lnTo>
                <a:lnTo>
                  <a:pt x="2105" y="9899"/>
                </a:lnTo>
                <a:lnTo>
                  <a:pt x="2137" y="9888"/>
                </a:lnTo>
                <a:lnTo>
                  <a:pt x="2167" y="9876"/>
                </a:lnTo>
                <a:lnTo>
                  <a:pt x="2198" y="9861"/>
                </a:lnTo>
                <a:lnTo>
                  <a:pt x="2227" y="9848"/>
                </a:lnTo>
                <a:lnTo>
                  <a:pt x="2256" y="9832"/>
                </a:lnTo>
                <a:lnTo>
                  <a:pt x="2284" y="9816"/>
                </a:lnTo>
                <a:lnTo>
                  <a:pt x="2310" y="9799"/>
                </a:lnTo>
                <a:lnTo>
                  <a:pt x="2337" y="9780"/>
                </a:lnTo>
                <a:lnTo>
                  <a:pt x="2362" y="9762"/>
                </a:lnTo>
                <a:lnTo>
                  <a:pt x="2386" y="9742"/>
                </a:lnTo>
                <a:lnTo>
                  <a:pt x="2410" y="9722"/>
                </a:lnTo>
                <a:lnTo>
                  <a:pt x="2432" y="9700"/>
                </a:lnTo>
                <a:lnTo>
                  <a:pt x="2453" y="9678"/>
                </a:lnTo>
                <a:lnTo>
                  <a:pt x="2473" y="9655"/>
                </a:lnTo>
                <a:lnTo>
                  <a:pt x="2492" y="9633"/>
                </a:lnTo>
                <a:lnTo>
                  <a:pt x="2510" y="9608"/>
                </a:lnTo>
                <a:lnTo>
                  <a:pt x="2528" y="9582"/>
                </a:lnTo>
                <a:lnTo>
                  <a:pt x="2544" y="9557"/>
                </a:lnTo>
                <a:lnTo>
                  <a:pt x="2558" y="9531"/>
                </a:lnTo>
                <a:lnTo>
                  <a:pt x="2571" y="9504"/>
                </a:lnTo>
                <a:lnTo>
                  <a:pt x="2583" y="9476"/>
                </a:lnTo>
                <a:lnTo>
                  <a:pt x="2593" y="9452"/>
                </a:lnTo>
                <a:lnTo>
                  <a:pt x="2603" y="9429"/>
                </a:lnTo>
                <a:lnTo>
                  <a:pt x="2614" y="9402"/>
                </a:lnTo>
                <a:lnTo>
                  <a:pt x="2627" y="9374"/>
                </a:lnTo>
                <a:lnTo>
                  <a:pt x="2639" y="9344"/>
                </a:lnTo>
                <a:lnTo>
                  <a:pt x="2652" y="9313"/>
                </a:lnTo>
                <a:lnTo>
                  <a:pt x="2667" y="9281"/>
                </a:lnTo>
                <a:lnTo>
                  <a:pt x="2681" y="9248"/>
                </a:lnTo>
                <a:lnTo>
                  <a:pt x="2705" y="9194"/>
                </a:lnTo>
                <a:lnTo>
                  <a:pt x="2729" y="9137"/>
                </a:lnTo>
                <a:lnTo>
                  <a:pt x="2756" y="9077"/>
                </a:lnTo>
                <a:lnTo>
                  <a:pt x="2782" y="9015"/>
                </a:lnTo>
                <a:lnTo>
                  <a:pt x="2810" y="8950"/>
                </a:lnTo>
                <a:lnTo>
                  <a:pt x="2838" y="8883"/>
                </a:lnTo>
                <a:lnTo>
                  <a:pt x="2867" y="8814"/>
                </a:lnTo>
                <a:lnTo>
                  <a:pt x="2896" y="8744"/>
                </a:lnTo>
                <a:lnTo>
                  <a:pt x="2905" y="8723"/>
                </a:lnTo>
                <a:lnTo>
                  <a:pt x="2915" y="8702"/>
                </a:lnTo>
                <a:lnTo>
                  <a:pt x="2924" y="8682"/>
                </a:lnTo>
                <a:lnTo>
                  <a:pt x="2935" y="8663"/>
                </a:lnTo>
                <a:lnTo>
                  <a:pt x="2945" y="8645"/>
                </a:lnTo>
                <a:lnTo>
                  <a:pt x="2957" y="8626"/>
                </a:lnTo>
                <a:lnTo>
                  <a:pt x="2969" y="8609"/>
                </a:lnTo>
                <a:lnTo>
                  <a:pt x="2981" y="8592"/>
                </a:lnTo>
                <a:lnTo>
                  <a:pt x="2993" y="8576"/>
                </a:lnTo>
                <a:lnTo>
                  <a:pt x="3006" y="8560"/>
                </a:lnTo>
                <a:lnTo>
                  <a:pt x="3019" y="8545"/>
                </a:lnTo>
                <a:lnTo>
                  <a:pt x="3034" y="8531"/>
                </a:lnTo>
                <a:lnTo>
                  <a:pt x="3047" y="8516"/>
                </a:lnTo>
                <a:lnTo>
                  <a:pt x="3062" y="8503"/>
                </a:lnTo>
                <a:lnTo>
                  <a:pt x="3076" y="8491"/>
                </a:lnTo>
                <a:lnTo>
                  <a:pt x="3092" y="8479"/>
                </a:lnTo>
                <a:lnTo>
                  <a:pt x="3108" y="8468"/>
                </a:lnTo>
                <a:lnTo>
                  <a:pt x="3124" y="8458"/>
                </a:lnTo>
                <a:lnTo>
                  <a:pt x="3140" y="8447"/>
                </a:lnTo>
                <a:lnTo>
                  <a:pt x="3156" y="8438"/>
                </a:lnTo>
                <a:lnTo>
                  <a:pt x="3173" y="8430"/>
                </a:lnTo>
                <a:lnTo>
                  <a:pt x="3190" y="8422"/>
                </a:lnTo>
                <a:lnTo>
                  <a:pt x="3208" y="8415"/>
                </a:lnTo>
                <a:lnTo>
                  <a:pt x="3226" y="8409"/>
                </a:lnTo>
                <a:lnTo>
                  <a:pt x="3245" y="8403"/>
                </a:lnTo>
                <a:lnTo>
                  <a:pt x="3262" y="8398"/>
                </a:lnTo>
                <a:lnTo>
                  <a:pt x="3281" y="8394"/>
                </a:lnTo>
                <a:lnTo>
                  <a:pt x="3300" y="8391"/>
                </a:lnTo>
                <a:lnTo>
                  <a:pt x="3319" y="8389"/>
                </a:lnTo>
                <a:lnTo>
                  <a:pt x="3339" y="8386"/>
                </a:lnTo>
                <a:lnTo>
                  <a:pt x="3359" y="8386"/>
                </a:lnTo>
                <a:lnTo>
                  <a:pt x="3377" y="8385"/>
                </a:lnTo>
                <a:lnTo>
                  <a:pt x="3398" y="8386"/>
                </a:lnTo>
                <a:lnTo>
                  <a:pt x="3418" y="8386"/>
                </a:lnTo>
                <a:lnTo>
                  <a:pt x="3440" y="8389"/>
                </a:lnTo>
                <a:lnTo>
                  <a:pt x="3459" y="8391"/>
                </a:lnTo>
                <a:lnTo>
                  <a:pt x="3481" y="8395"/>
                </a:lnTo>
                <a:lnTo>
                  <a:pt x="3501" y="8399"/>
                </a:lnTo>
                <a:lnTo>
                  <a:pt x="3522" y="8405"/>
                </a:lnTo>
                <a:lnTo>
                  <a:pt x="3543" y="8410"/>
                </a:lnTo>
                <a:lnTo>
                  <a:pt x="3563" y="8417"/>
                </a:lnTo>
                <a:lnTo>
                  <a:pt x="3584" y="8423"/>
                </a:lnTo>
                <a:lnTo>
                  <a:pt x="3605" y="8432"/>
                </a:lnTo>
                <a:lnTo>
                  <a:pt x="3625" y="8440"/>
                </a:lnTo>
                <a:lnTo>
                  <a:pt x="3666" y="8460"/>
                </a:lnTo>
                <a:lnTo>
                  <a:pt x="3707" y="8483"/>
                </a:lnTo>
                <a:lnTo>
                  <a:pt x="3748" y="8508"/>
                </a:lnTo>
                <a:lnTo>
                  <a:pt x="3790" y="8537"/>
                </a:lnTo>
                <a:lnTo>
                  <a:pt x="3831" y="8568"/>
                </a:lnTo>
                <a:lnTo>
                  <a:pt x="3870" y="8602"/>
                </a:lnTo>
                <a:lnTo>
                  <a:pt x="3910" y="8639"/>
                </a:lnTo>
                <a:lnTo>
                  <a:pt x="3949" y="8678"/>
                </a:lnTo>
                <a:lnTo>
                  <a:pt x="3987" y="8720"/>
                </a:lnTo>
                <a:lnTo>
                  <a:pt x="4025" y="8765"/>
                </a:lnTo>
                <a:lnTo>
                  <a:pt x="4106" y="8865"/>
                </a:lnTo>
                <a:lnTo>
                  <a:pt x="4187" y="8964"/>
                </a:lnTo>
                <a:lnTo>
                  <a:pt x="4267" y="9065"/>
                </a:lnTo>
                <a:lnTo>
                  <a:pt x="4345" y="9167"/>
                </a:lnTo>
                <a:lnTo>
                  <a:pt x="4423" y="9271"/>
                </a:lnTo>
                <a:lnTo>
                  <a:pt x="4501" y="9374"/>
                </a:lnTo>
                <a:lnTo>
                  <a:pt x="4577" y="9478"/>
                </a:lnTo>
                <a:lnTo>
                  <a:pt x="4654" y="9582"/>
                </a:lnTo>
                <a:lnTo>
                  <a:pt x="4729" y="9689"/>
                </a:lnTo>
                <a:lnTo>
                  <a:pt x="4804" y="9795"/>
                </a:lnTo>
                <a:lnTo>
                  <a:pt x="4876" y="9902"/>
                </a:lnTo>
                <a:lnTo>
                  <a:pt x="4951" y="10010"/>
                </a:lnTo>
                <a:lnTo>
                  <a:pt x="5022" y="10118"/>
                </a:lnTo>
                <a:lnTo>
                  <a:pt x="5094" y="10227"/>
                </a:lnTo>
                <a:lnTo>
                  <a:pt x="5164" y="10337"/>
                </a:lnTo>
                <a:lnTo>
                  <a:pt x="5233" y="10447"/>
                </a:lnTo>
                <a:lnTo>
                  <a:pt x="5290" y="10357"/>
                </a:lnTo>
                <a:lnTo>
                  <a:pt x="5348" y="10267"/>
                </a:lnTo>
                <a:lnTo>
                  <a:pt x="5407" y="10178"/>
                </a:lnTo>
                <a:lnTo>
                  <a:pt x="5465" y="10088"/>
                </a:lnTo>
                <a:lnTo>
                  <a:pt x="5525" y="9999"/>
                </a:lnTo>
                <a:lnTo>
                  <a:pt x="5584" y="9911"/>
                </a:lnTo>
                <a:lnTo>
                  <a:pt x="5645" y="9823"/>
                </a:lnTo>
                <a:lnTo>
                  <a:pt x="5706" y="9735"/>
                </a:lnTo>
                <a:lnTo>
                  <a:pt x="5767" y="9647"/>
                </a:lnTo>
                <a:lnTo>
                  <a:pt x="5829" y="9560"/>
                </a:lnTo>
                <a:lnTo>
                  <a:pt x="5892" y="9474"/>
                </a:lnTo>
                <a:lnTo>
                  <a:pt x="5955" y="9387"/>
                </a:lnTo>
                <a:lnTo>
                  <a:pt x="6019" y="9303"/>
                </a:lnTo>
                <a:lnTo>
                  <a:pt x="6084" y="9218"/>
                </a:lnTo>
                <a:lnTo>
                  <a:pt x="6149" y="9133"/>
                </a:lnTo>
                <a:lnTo>
                  <a:pt x="6214" y="9048"/>
                </a:lnTo>
                <a:lnTo>
                  <a:pt x="6247" y="9007"/>
                </a:lnTo>
                <a:lnTo>
                  <a:pt x="6281" y="8968"/>
                </a:lnTo>
                <a:lnTo>
                  <a:pt x="6317" y="8932"/>
                </a:lnTo>
                <a:lnTo>
                  <a:pt x="6353" y="8899"/>
                </a:lnTo>
                <a:lnTo>
                  <a:pt x="6391" y="8869"/>
                </a:lnTo>
                <a:lnTo>
                  <a:pt x="6429" y="8841"/>
                </a:lnTo>
                <a:lnTo>
                  <a:pt x="6468" y="8814"/>
                </a:lnTo>
                <a:lnTo>
                  <a:pt x="6508" y="8792"/>
                </a:lnTo>
                <a:lnTo>
                  <a:pt x="6528" y="8781"/>
                </a:lnTo>
                <a:lnTo>
                  <a:pt x="6549" y="8772"/>
                </a:lnTo>
                <a:lnTo>
                  <a:pt x="6569" y="8763"/>
                </a:lnTo>
                <a:lnTo>
                  <a:pt x="6590" y="8753"/>
                </a:lnTo>
                <a:lnTo>
                  <a:pt x="6610" y="8745"/>
                </a:lnTo>
                <a:lnTo>
                  <a:pt x="6631" y="8739"/>
                </a:lnTo>
                <a:lnTo>
                  <a:pt x="6653" y="8732"/>
                </a:lnTo>
                <a:lnTo>
                  <a:pt x="6675" y="8727"/>
                </a:lnTo>
                <a:lnTo>
                  <a:pt x="6696" y="8722"/>
                </a:lnTo>
                <a:lnTo>
                  <a:pt x="6718" y="8716"/>
                </a:lnTo>
                <a:lnTo>
                  <a:pt x="6740" y="8712"/>
                </a:lnTo>
                <a:lnTo>
                  <a:pt x="6761" y="8710"/>
                </a:lnTo>
                <a:lnTo>
                  <a:pt x="6784" y="8707"/>
                </a:lnTo>
                <a:lnTo>
                  <a:pt x="6806" y="8706"/>
                </a:lnTo>
                <a:lnTo>
                  <a:pt x="6829" y="8704"/>
                </a:lnTo>
                <a:lnTo>
                  <a:pt x="6851" y="8704"/>
                </a:lnTo>
                <a:lnTo>
                  <a:pt x="6877" y="8704"/>
                </a:lnTo>
                <a:lnTo>
                  <a:pt x="6902" y="8706"/>
                </a:lnTo>
                <a:lnTo>
                  <a:pt x="6927" y="8708"/>
                </a:lnTo>
                <a:lnTo>
                  <a:pt x="6953" y="8711"/>
                </a:lnTo>
                <a:lnTo>
                  <a:pt x="6979" y="8716"/>
                </a:lnTo>
                <a:lnTo>
                  <a:pt x="7004" y="8720"/>
                </a:lnTo>
                <a:lnTo>
                  <a:pt x="7029" y="8727"/>
                </a:lnTo>
                <a:lnTo>
                  <a:pt x="7053" y="8734"/>
                </a:lnTo>
                <a:lnTo>
                  <a:pt x="7078" y="8741"/>
                </a:lnTo>
                <a:lnTo>
                  <a:pt x="7103" y="8749"/>
                </a:lnTo>
                <a:lnTo>
                  <a:pt x="7128" y="8759"/>
                </a:lnTo>
                <a:lnTo>
                  <a:pt x="7152" y="8769"/>
                </a:lnTo>
                <a:lnTo>
                  <a:pt x="7177" y="8780"/>
                </a:lnTo>
                <a:lnTo>
                  <a:pt x="7201" y="8792"/>
                </a:lnTo>
                <a:lnTo>
                  <a:pt x="7225" y="8805"/>
                </a:lnTo>
                <a:lnTo>
                  <a:pt x="7249" y="8818"/>
                </a:lnTo>
                <a:lnTo>
                  <a:pt x="7273" y="8833"/>
                </a:lnTo>
                <a:lnTo>
                  <a:pt x="7295" y="8848"/>
                </a:lnTo>
                <a:lnTo>
                  <a:pt x="7319" y="8864"/>
                </a:lnTo>
                <a:lnTo>
                  <a:pt x="7342" y="8879"/>
                </a:lnTo>
                <a:lnTo>
                  <a:pt x="7364" y="8898"/>
                </a:lnTo>
                <a:lnTo>
                  <a:pt x="7387" y="8915"/>
                </a:lnTo>
                <a:lnTo>
                  <a:pt x="7409" y="8935"/>
                </a:lnTo>
                <a:lnTo>
                  <a:pt x="7431" y="8955"/>
                </a:lnTo>
                <a:lnTo>
                  <a:pt x="7452" y="8975"/>
                </a:lnTo>
                <a:lnTo>
                  <a:pt x="7473" y="8996"/>
                </a:lnTo>
                <a:lnTo>
                  <a:pt x="7494" y="9019"/>
                </a:lnTo>
                <a:lnTo>
                  <a:pt x="7515" y="9041"/>
                </a:lnTo>
                <a:lnTo>
                  <a:pt x="7535" y="9065"/>
                </a:lnTo>
                <a:lnTo>
                  <a:pt x="7555" y="9089"/>
                </a:lnTo>
                <a:lnTo>
                  <a:pt x="7574" y="9114"/>
                </a:lnTo>
                <a:lnTo>
                  <a:pt x="7594" y="9139"/>
                </a:lnTo>
                <a:lnTo>
                  <a:pt x="7661" y="9232"/>
                </a:lnTo>
                <a:lnTo>
                  <a:pt x="7730" y="9322"/>
                </a:lnTo>
                <a:lnTo>
                  <a:pt x="7798" y="9410"/>
                </a:lnTo>
                <a:lnTo>
                  <a:pt x="7867" y="9494"/>
                </a:lnTo>
                <a:lnTo>
                  <a:pt x="7933" y="9574"/>
                </a:lnTo>
                <a:lnTo>
                  <a:pt x="7999" y="9650"/>
                </a:lnTo>
                <a:lnTo>
                  <a:pt x="8064" y="9723"/>
                </a:lnTo>
                <a:lnTo>
                  <a:pt x="8128" y="9791"/>
                </a:lnTo>
                <a:lnTo>
                  <a:pt x="8189" y="9853"/>
                </a:lnTo>
                <a:lnTo>
                  <a:pt x="8248" y="9910"/>
                </a:lnTo>
                <a:lnTo>
                  <a:pt x="8304" y="9962"/>
                </a:lnTo>
                <a:lnTo>
                  <a:pt x="8359" y="10008"/>
                </a:lnTo>
                <a:lnTo>
                  <a:pt x="8384" y="10028"/>
                </a:lnTo>
                <a:lnTo>
                  <a:pt x="8408" y="10048"/>
                </a:lnTo>
                <a:lnTo>
                  <a:pt x="8431" y="10065"/>
                </a:lnTo>
                <a:lnTo>
                  <a:pt x="8455" y="10080"/>
                </a:lnTo>
                <a:lnTo>
                  <a:pt x="8476" y="10094"/>
                </a:lnTo>
                <a:lnTo>
                  <a:pt x="8498" y="10106"/>
                </a:lnTo>
                <a:lnTo>
                  <a:pt x="8518" y="10117"/>
                </a:lnTo>
                <a:lnTo>
                  <a:pt x="8536" y="10125"/>
                </a:lnTo>
                <a:lnTo>
                  <a:pt x="8567" y="10137"/>
                </a:lnTo>
                <a:lnTo>
                  <a:pt x="8598" y="10147"/>
                </a:lnTo>
                <a:lnTo>
                  <a:pt x="8630" y="10155"/>
                </a:lnTo>
                <a:lnTo>
                  <a:pt x="8662" y="10163"/>
                </a:lnTo>
                <a:lnTo>
                  <a:pt x="8695" y="10169"/>
                </a:lnTo>
                <a:lnTo>
                  <a:pt x="8728" y="10173"/>
                </a:lnTo>
                <a:lnTo>
                  <a:pt x="8763" y="10175"/>
                </a:lnTo>
                <a:lnTo>
                  <a:pt x="8796" y="10175"/>
                </a:lnTo>
                <a:lnTo>
                  <a:pt x="8834" y="10175"/>
                </a:lnTo>
                <a:lnTo>
                  <a:pt x="8871" y="10171"/>
                </a:lnTo>
                <a:lnTo>
                  <a:pt x="8910" y="10167"/>
                </a:lnTo>
                <a:lnTo>
                  <a:pt x="8947" y="10161"/>
                </a:lnTo>
                <a:lnTo>
                  <a:pt x="8985" y="10151"/>
                </a:lnTo>
                <a:lnTo>
                  <a:pt x="9023" y="10142"/>
                </a:lnTo>
                <a:lnTo>
                  <a:pt x="9060" y="10129"/>
                </a:lnTo>
                <a:lnTo>
                  <a:pt x="9097" y="10116"/>
                </a:lnTo>
                <a:lnTo>
                  <a:pt x="9134" y="10100"/>
                </a:lnTo>
                <a:lnTo>
                  <a:pt x="9171" y="10083"/>
                </a:lnTo>
                <a:lnTo>
                  <a:pt x="9207" y="10064"/>
                </a:lnTo>
                <a:lnTo>
                  <a:pt x="9244" y="10044"/>
                </a:lnTo>
                <a:lnTo>
                  <a:pt x="9278" y="10023"/>
                </a:lnTo>
                <a:lnTo>
                  <a:pt x="9314" y="9999"/>
                </a:lnTo>
                <a:lnTo>
                  <a:pt x="9349" y="9974"/>
                </a:lnTo>
                <a:lnTo>
                  <a:pt x="9383" y="9947"/>
                </a:lnTo>
                <a:lnTo>
                  <a:pt x="9416" y="9919"/>
                </a:lnTo>
                <a:lnTo>
                  <a:pt x="9448" y="9890"/>
                </a:lnTo>
                <a:lnTo>
                  <a:pt x="9481" y="9861"/>
                </a:lnTo>
                <a:lnTo>
                  <a:pt x="9512" y="9829"/>
                </a:lnTo>
                <a:lnTo>
                  <a:pt x="9542" y="9796"/>
                </a:lnTo>
                <a:lnTo>
                  <a:pt x="9573" y="9762"/>
                </a:lnTo>
                <a:lnTo>
                  <a:pt x="9602" y="9726"/>
                </a:lnTo>
                <a:lnTo>
                  <a:pt x="9630" y="9690"/>
                </a:lnTo>
                <a:lnTo>
                  <a:pt x="9656" y="9651"/>
                </a:lnTo>
                <a:lnTo>
                  <a:pt x="9683" y="9613"/>
                </a:lnTo>
                <a:lnTo>
                  <a:pt x="9708" y="9573"/>
                </a:lnTo>
                <a:lnTo>
                  <a:pt x="9732" y="9532"/>
                </a:lnTo>
                <a:lnTo>
                  <a:pt x="9754" y="9490"/>
                </a:lnTo>
                <a:lnTo>
                  <a:pt x="9775" y="9447"/>
                </a:lnTo>
                <a:lnTo>
                  <a:pt x="9797" y="9403"/>
                </a:lnTo>
                <a:lnTo>
                  <a:pt x="9815" y="9358"/>
                </a:lnTo>
                <a:lnTo>
                  <a:pt x="9838" y="9301"/>
                </a:lnTo>
                <a:lnTo>
                  <a:pt x="9858" y="9244"/>
                </a:lnTo>
                <a:lnTo>
                  <a:pt x="9875" y="9187"/>
                </a:lnTo>
                <a:lnTo>
                  <a:pt x="9889" y="9129"/>
                </a:lnTo>
                <a:lnTo>
                  <a:pt x="9903" y="9072"/>
                </a:lnTo>
                <a:lnTo>
                  <a:pt x="9913" y="9015"/>
                </a:lnTo>
                <a:lnTo>
                  <a:pt x="9921" y="8958"/>
                </a:lnTo>
                <a:lnTo>
                  <a:pt x="9927" y="8902"/>
                </a:lnTo>
                <a:lnTo>
                  <a:pt x="9931" y="8846"/>
                </a:lnTo>
                <a:lnTo>
                  <a:pt x="9932" y="8791"/>
                </a:lnTo>
                <a:lnTo>
                  <a:pt x="9931" y="8736"/>
                </a:lnTo>
                <a:lnTo>
                  <a:pt x="9928" y="8683"/>
                </a:lnTo>
                <a:lnTo>
                  <a:pt x="9923" y="8630"/>
                </a:lnTo>
                <a:lnTo>
                  <a:pt x="9916" y="8578"/>
                </a:lnTo>
                <a:lnTo>
                  <a:pt x="9905" y="8527"/>
                </a:lnTo>
                <a:lnTo>
                  <a:pt x="9895" y="8478"/>
                </a:lnTo>
                <a:lnTo>
                  <a:pt x="9880" y="8430"/>
                </a:lnTo>
                <a:lnTo>
                  <a:pt x="9866" y="8382"/>
                </a:lnTo>
                <a:lnTo>
                  <a:pt x="9847" y="8337"/>
                </a:lnTo>
                <a:lnTo>
                  <a:pt x="9828" y="8292"/>
                </a:lnTo>
                <a:lnTo>
                  <a:pt x="9806" y="8249"/>
                </a:lnTo>
                <a:lnTo>
                  <a:pt x="9782" y="8208"/>
                </a:lnTo>
                <a:lnTo>
                  <a:pt x="9757" y="8170"/>
                </a:lnTo>
                <a:lnTo>
                  <a:pt x="9730" y="8133"/>
                </a:lnTo>
                <a:lnTo>
                  <a:pt x="9700" y="8097"/>
                </a:lnTo>
                <a:lnTo>
                  <a:pt x="9669" y="8064"/>
                </a:lnTo>
                <a:lnTo>
                  <a:pt x="9636" y="8033"/>
                </a:lnTo>
                <a:lnTo>
                  <a:pt x="9602" y="8004"/>
                </a:lnTo>
                <a:lnTo>
                  <a:pt x="9565" y="7977"/>
                </a:lnTo>
                <a:lnTo>
                  <a:pt x="9526" y="7954"/>
                </a:lnTo>
                <a:lnTo>
                  <a:pt x="9487" y="7932"/>
                </a:lnTo>
                <a:lnTo>
                  <a:pt x="9445" y="7914"/>
                </a:lnTo>
                <a:lnTo>
                  <a:pt x="9422" y="7903"/>
                </a:lnTo>
                <a:lnTo>
                  <a:pt x="9398" y="7893"/>
                </a:lnTo>
                <a:lnTo>
                  <a:pt x="9370" y="7882"/>
                </a:lnTo>
                <a:lnTo>
                  <a:pt x="9342" y="7870"/>
                </a:lnTo>
                <a:lnTo>
                  <a:pt x="9313" y="7857"/>
                </a:lnTo>
                <a:lnTo>
                  <a:pt x="9281" y="7844"/>
                </a:lnTo>
                <a:lnTo>
                  <a:pt x="9249" y="7829"/>
                </a:lnTo>
                <a:lnTo>
                  <a:pt x="9215" y="7814"/>
                </a:lnTo>
                <a:lnTo>
                  <a:pt x="9162" y="7790"/>
                </a:lnTo>
                <a:lnTo>
                  <a:pt x="9105" y="7765"/>
                </a:lnTo>
                <a:lnTo>
                  <a:pt x="9045" y="7740"/>
                </a:lnTo>
                <a:lnTo>
                  <a:pt x="8983" y="7714"/>
                </a:lnTo>
                <a:lnTo>
                  <a:pt x="8919" y="7686"/>
                </a:lnTo>
                <a:lnTo>
                  <a:pt x="8852" y="7658"/>
                </a:lnTo>
                <a:lnTo>
                  <a:pt x="8784" y="7629"/>
                </a:lnTo>
                <a:lnTo>
                  <a:pt x="8714" y="7601"/>
                </a:lnTo>
                <a:lnTo>
                  <a:pt x="8677" y="7584"/>
                </a:lnTo>
                <a:lnTo>
                  <a:pt x="8642" y="7566"/>
                </a:lnTo>
                <a:lnTo>
                  <a:pt x="8609" y="7548"/>
                </a:lnTo>
                <a:lnTo>
                  <a:pt x="8577" y="7526"/>
                </a:lnTo>
                <a:lnTo>
                  <a:pt x="8548" y="7505"/>
                </a:lnTo>
                <a:lnTo>
                  <a:pt x="8522" y="7483"/>
                </a:lnTo>
                <a:lnTo>
                  <a:pt x="8495" y="7459"/>
                </a:lnTo>
                <a:lnTo>
                  <a:pt x="8472" y="7432"/>
                </a:lnTo>
                <a:lnTo>
                  <a:pt x="8450" y="7406"/>
                </a:lnTo>
                <a:lnTo>
                  <a:pt x="8431" y="7379"/>
                </a:lnTo>
                <a:lnTo>
                  <a:pt x="8414" y="7350"/>
                </a:lnTo>
                <a:lnTo>
                  <a:pt x="8398" y="7321"/>
                </a:lnTo>
                <a:lnTo>
                  <a:pt x="8386" y="7289"/>
                </a:lnTo>
                <a:lnTo>
                  <a:pt x="8376" y="7257"/>
                </a:lnTo>
                <a:lnTo>
                  <a:pt x="8366" y="7225"/>
                </a:lnTo>
                <a:lnTo>
                  <a:pt x="8360" y="7192"/>
                </a:lnTo>
                <a:lnTo>
                  <a:pt x="8357" y="7170"/>
                </a:lnTo>
                <a:lnTo>
                  <a:pt x="8356" y="7147"/>
                </a:lnTo>
                <a:lnTo>
                  <a:pt x="8355" y="7125"/>
                </a:lnTo>
                <a:lnTo>
                  <a:pt x="8355" y="7102"/>
                </a:lnTo>
                <a:lnTo>
                  <a:pt x="8356" y="7079"/>
                </a:lnTo>
                <a:lnTo>
                  <a:pt x="8359" y="7057"/>
                </a:lnTo>
                <a:lnTo>
                  <a:pt x="8361" y="7034"/>
                </a:lnTo>
                <a:lnTo>
                  <a:pt x="8365" y="7012"/>
                </a:lnTo>
                <a:lnTo>
                  <a:pt x="8370" y="6988"/>
                </a:lnTo>
                <a:lnTo>
                  <a:pt x="8377" y="6965"/>
                </a:lnTo>
                <a:lnTo>
                  <a:pt x="8384" y="6942"/>
                </a:lnTo>
                <a:lnTo>
                  <a:pt x="8392" y="6919"/>
                </a:lnTo>
                <a:lnTo>
                  <a:pt x="8400" y="6896"/>
                </a:lnTo>
                <a:lnTo>
                  <a:pt x="8410" y="6873"/>
                </a:lnTo>
                <a:lnTo>
                  <a:pt x="8421" y="6850"/>
                </a:lnTo>
                <a:lnTo>
                  <a:pt x="8431" y="6826"/>
                </a:lnTo>
                <a:lnTo>
                  <a:pt x="8445" y="6804"/>
                </a:lnTo>
                <a:lnTo>
                  <a:pt x="8458" y="6780"/>
                </a:lnTo>
                <a:lnTo>
                  <a:pt x="8471" y="6757"/>
                </a:lnTo>
                <a:lnTo>
                  <a:pt x="8487" y="6735"/>
                </a:lnTo>
                <a:lnTo>
                  <a:pt x="8503" y="6712"/>
                </a:lnTo>
                <a:lnTo>
                  <a:pt x="8519" y="6688"/>
                </a:lnTo>
                <a:lnTo>
                  <a:pt x="8537" y="6666"/>
                </a:lnTo>
                <a:lnTo>
                  <a:pt x="8556" y="6643"/>
                </a:lnTo>
                <a:lnTo>
                  <a:pt x="8575" y="6622"/>
                </a:lnTo>
                <a:lnTo>
                  <a:pt x="8596" y="6599"/>
                </a:lnTo>
                <a:lnTo>
                  <a:pt x="8616" y="6577"/>
                </a:lnTo>
                <a:lnTo>
                  <a:pt x="8638" y="6556"/>
                </a:lnTo>
                <a:lnTo>
                  <a:pt x="8661" y="6533"/>
                </a:lnTo>
                <a:lnTo>
                  <a:pt x="8685" y="6512"/>
                </a:lnTo>
                <a:lnTo>
                  <a:pt x="8708" y="6491"/>
                </a:lnTo>
                <a:lnTo>
                  <a:pt x="8734" y="6469"/>
                </a:lnTo>
                <a:lnTo>
                  <a:pt x="8837" y="6386"/>
                </a:lnTo>
                <a:lnTo>
                  <a:pt x="8942" y="6302"/>
                </a:lnTo>
                <a:lnTo>
                  <a:pt x="9046" y="6220"/>
                </a:lnTo>
                <a:lnTo>
                  <a:pt x="9151" y="6138"/>
                </a:lnTo>
                <a:lnTo>
                  <a:pt x="9259" y="6057"/>
                </a:lnTo>
                <a:lnTo>
                  <a:pt x="9366" y="5977"/>
                </a:lnTo>
                <a:lnTo>
                  <a:pt x="9473" y="5898"/>
                </a:lnTo>
                <a:lnTo>
                  <a:pt x="9582" y="5819"/>
                </a:lnTo>
                <a:lnTo>
                  <a:pt x="9691" y="5742"/>
                </a:lnTo>
                <a:lnTo>
                  <a:pt x="9801" y="5666"/>
                </a:lnTo>
                <a:lnTo>
                  <a:pt x="9912" y="5590"/>
                </a:lnTo>
                <a:lnTo>
                  <a:pt x="10023" y="5514"/>
                </a:lnTo>
                <a:lnTo>
                  <a:pt x="10135" y="5441"/>
                </a:lnTo>
                <a:lnTo>
                  <a:pt x="10247" y="5368"/>
                </a:lnTo>
                <a:lnTo>
                  <a:pt x="10360" y="5295"/>
                </a:lnTo>
                <a:lnTo>
                  <a:pt x="10474" y="5225"/>
                </a:lnTo>
                <a:lnTo>
                  <a:pt x="10405" y="5114"/>
                </a:lnTo>
                <a:lnTo>
                  <a:pt x="10333" y="5004"/>
                </a:lnTo>
                <a:lnTo>
                  <a:pt x="10263" y="4894"/>
                </a:lnTo>
                <a:lnTo>
                  <a:pt x="10190" y="4783"/>
                </a:lnTo>
                <a:lnTo>
                  <a:pt x="10117" y="4675"/>
                </a:lnTo>
                <a:lnTo>
                  <a:pt x="10043" y="4566"/>
                </a:lnTo>
                <a:lnTo>
                  <a:pt x="9968" y="4458"/>
                </a:lnTo>
                <a:lnTo>
                  <a:pt x="9891" y="4351"/>
                </a:lnTo>
                <a:lnTo>
                  <a:pt x="9814" y="4245"/>
                </a:lnTo>
                <a:lnTo>
                  <a:pt x="9736" y="4138"/>
                </a:lnTo>
                <a:lnTo>
                  <a:pt x="9657" y="4033"/>
                </a:lnTo>
                <a:lnTo>
                  <a:pt x="9578" y="3928"/>
                </a:lnTo>
                <a:lnTo>
                  <a:pt x="9497" y="3823"/>
                </a:lnTo>
                <a:lnTo>
                  <a:pt x="9416" y="3720"/>
                </a:lnTo>
                <a:lnTo>
                  <a:pt x="9333" y="3616"/>
                </a:lnTo>
                <a:lnTo>
                  <a:pt x="9251" y="3514"/>
                </a:lnTo>
                <a:lnTo>
                  <a:pt x="9220" y="3478"/>
                </a:lnTo>
                <a:lnTo>
                  <a:pt x="9190" y="3444"/>
                </a:lnTo>
                <a:lnTo>
                  <a:pt x="9158" y="3412"/>
                </a:lnTo>
                <a:lnTo>
                  <a:pt x="9126" y="3383"/>
                </a:lnTo>
                <a:lnTo>
                  <a:pt x="9094" y="3355"/>
                </a:lnTo>
                <a:lnTo>
                  <a:pt x="9062" y="3330"/>
                </a:lnTo>
                <a:lnTo>
                  <a:pt x="9031" y="3306"/>
                </a:lnTo>
                <a:lnTo>
                  <a:pt x="8999" y="3285"/>
                </a:lnTo>
                <a:lnTo>
                  <a:pt x="8967" y="3266"/>
                </a:lnTo>
                <a:lnTo>
                  <a:pt x="8935" y="3250"/>
                </a:lnTo>
                <a:lnTo>
                  <a:pt x="8903" y="3237"/>
                </a:lnTo>
                <a:lnTo>
                  <a:pt x="8873" y="3225"/>
                </a:lnTo>
                <a:lnTo>
                  <a:pt x="8841" y="3216"/>
                </a:lnTo>
                <a:lnTo>
                  <a:pt x="8810" y="3209"/>
                </a:lnTo>
                <a:lnTo>
                  <a:pt x="8780" y="3205"/>
                </a:lnTo>
                <a:lnTo>
                  <a:pt x="8751" y="3204"/>
                </a:lnTo>
                <a:lnTo>
                  <a:pt x="8735" y="3205"/>
                </a:lnTo>
                <a:lnTo>
                  <a:pt x="8720" y="3205"/>
                </a:lnTo>
                <a:lnTo>
                  <a:pt x="8704" y="3208"/>
                </a:lnTo>
                <a:lnTo>
                  <a:pt x="8691" y="3210"/>
                </a:lnTo>
                <a:lnTo>
                  <a:pt x="8677" y="3213"/>
                </a:lnTo>
                <a:lnTo>
                  <a:pt x="8663" y="3217"/>
                </a:lnTo>
                <a:lnTo>
                  <a:pt x="8650" y="3221"/>
                </a:lnTo>
                <a:lnTo>
                  <a:pt x="8638" y="3226"/>
                </a:lnTo>
                <a:lnTo>
                  <a:pt x="8614" y="3238"/>
                </a:lnTo>
                <a:lnTo>
                  <a:pt x="8592" y="3251"/>
                </a:lnTo>
                <a:lnTo>
                  <a:pt x="8571" y="3266"/>
                </a:lnTo>
                <a:lnTo>
                  <a:pt x="8552" y="3283"/>
                </a:lnTo>
                <a:lnTo>
                  <a:pt x="8533" y="3301"/>
                </a:lnTo>
                <a:lnTo>
                  <a:pt x="8518" y="3320"/>
                </a:lnTo>
                <a:lnTo>
                  <a:pt x="8503" y="3340"/>
                </a:lnTo>
                <a:lnTo>
                  <a:pt x="8490" y="3360"/>
                </a:lnTo>
                <a:lnTo>
                  <a:pt x="8476" y="3381"/>
                </a:lnTo>
                <a:lnTo>
                  <a:pt x="8466" y="3403"/>
                </a:lnTo>
                <a:lnTo>
                  <a:pt x="8455" y="3424"/>
                </a:lnTo>
                <a:lnTo>
                  <a:pt x="8447" y="3444"/>
                </a:lnTo>
                <a:lnTo>
                  <a:pt x="8418" y="3514"/>
                </a:lnTo>
                <a:lnTo>
                  <a:pt x="8390" y="3582"/>
                </a:lnTo>
                <a:lnTo>
                  <a:pt x="8361" y="3648"/>
                </a:lnTo>
                <a:lnTo>
                  <a:pt x="8335" y="3712"/>
                </a:lnTo>
                <a:lnTo>
                  <a:pt x="8308" y="3773"/>
                </a:lnTo>
                <a:lnTo>
                  <a:pt x="8283" y="3832"/>
                </a:lnTo>
                <a:lnTo>
                  <a:pt x="8258" y="3888"/>
                </a:lnTo>
                <a:lnTo>
                  <a:pt x="8235" y="3943"/>
                </a:lnTo>
                <a:lnTo>
                  <a:pt x="8219" y="3977"/>
                </a:lnTo>
                <a:lnTo>
                  <a:pt x="8205" y="4010"/>
                </a:lnTo>
                <a:lnTo>
                  <a:pt x="8191" y="4042"/>
                </a:lnTo>
                <a:lnTo>
                  <a:pt x="8178" y="4073"/>
                </a:lnTo>
                <a:lnTo>
                  <a:pt x="8166" y="4102"/>
                </a:lnTo>
                <a:lnTo>
                  <a:pt x="8154" y="4128"/>
                </a:lnTo>
                <a:lnTo>
                  <a:pt x="8144" y="4153"/>
                </a:lnTo>
                <a:lnTo>
                  <a:pt x="8134" y="4176"/>
                </a:lnTo>
                <a:lnTo>
                  <a:pt x="8119" y="4210"/>
                </a:lnTo>
                <a:lnTo>
                  <a:pt x="8103" y="4245"/>
                </a:lnTo>
                <a:lnTo>
                  <a:pt x="8084" y="4278"/>
                </a:lnTo>
                <a:lnTo>
                  <a:pt x="8066" y="4310"/>
                </a:lnTo>
                <a:lnTo>
                  <a:pt x="8044" y="4340"/>
                </a:lnTo>
                <a:lnTo>
                  <a:pt x="8022" y="4371"/>
                </a:lnTo>
                <a:lnTo>
                  <a:pt x="7999" y="4400"/>
                </a:lnTo>
                <a:lnTo>
                  <a:pt x="7974" y="4429"/>
                </a:lnTo>
                <a:lnTo>
                  <a:pt x="7949" y="4456"/>
                </a:lnTo>
                <a:lnTo>
                  <a:pt x="7922" y="4482"/>
                </a:lnTo>
                <a:lnTo>
                  <a:pt x="7893" y="4508"/>
                </a:lnTo>
                <a:lnTo>
                  <a:pt x="7864" y="4533"/>
                </a:lnTo>
                <a:lnTo>
                  <a:pt x="7834" y="4555"/>
                </a:lnTo>
                <a:lnTo>
                  <a:pt x="7803" y="4578"/>
                </a:lnTo>
                <a:lnTo>
                  <a:pt x="7770" y="4599"/>
                </a:lnTo>
                <a:lnTo>
                  <a:pt x="7737" y="4619"/>
                </a:lnTo>
                <a:lnTo>
                  <a:pt x="7702" y="4639"/>
                </a:lnTo>
                <a:lnTo>
                  <a:pt x="7667" y="4656"/>
                </a:lnTo>
                <a:lnTo>
                  <a:pt x="7629" y="4673"/>
                </a:lnTo>
                <a:lnTo>
                  <a:pt x="7592" y="4689"/>
                </a:lnTo>
                <a:lnTo>
                  <a:pt x="7554" y="4704"/>
                </a:lnTo>
                <a:lnTo>
                  <a:pt x="7515" y="4717"/>
                </a:lnTo>
                <a:lnTo>
                  <a:pt x="7476" y="4729"/>
                </a:lnTo>
                <a:lnTo>
                  <a:pt x="7435" y="4740"/>
                </a:lnTo>
                <a:lnTo>
                  <a:pt x="7394" y="4750"/>
                </a:lnTo>
                <a:lnTo>
                  <a:pt x="7351" y="4758"/>
                </a:lnTo>
                <a:lnTo>
                  <a:pt x="7309" y="4765"/>
                </a:lnTo>
                <a:lnTo>
                  <a:pt x="7265" y="4772"/>
                </a:lnTo>
                <a:lnTo>
                  <a:pt x="7221" y="4776"/>
                </a:lnTo>
                <a:lnTo>
                  <a:pt x="7176" y="4779"/>
                </a:lnTo>
                <a:lnTo>
                  <a:pt x="7130" y="4781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44" y="4782"/>
                </a:lnTo>
                <a:lnTo>
                  <a:pt x="7004" y="4779"/>
                </a:lnTo>
                <a:lnTo>
                  <a:pt x="6963" y="4777"/>
                </a:lnTo>
                <a:lnTo>
                  <a:pt x="6923" y="4774"/>
                </a:lnTo>
                <a:lnTo>
                  <a:pt x="6882" y="4769"/>
                </a:lnTo>
                <a:lnTo>
                  <a:pt x="6841" y="4764"/>
                </a:lnTo>
                <a:lnTo>
                  <a:pt x="6801" y="4757"/>
                </a:lnTo>
                <a:lnTo>
                  <a:pt x="6760" y="4749"/>
                </a:lnTo>
                <a:lnTo>
                  <a:pt x="6719" y="4740"/>
                </a:lnTo>
                <a:lnTo>
                  <a:pt x="6678" y="4730"/>
                </a:lnTo>
                <a:lnTo>
                  <a:pt x="6638" y="4720"/>
                </a:lnTo>
                <a:lnTo>
                  <a:pt x="6598" y="4708"/>
                </a:lnTo>
                <a:lnTo>
                  <a:pt x="6557" y="4695"/>
                </a:lnTo>
                <a:lnTo>
                  <a:pt x="6517" y="4681"/>
                </a:lnTo>
                <a:lnTo>
                  <a:pt x="6479" y="4667"/>
                </a:lnTo>
                <a:lnTo>
                  <a:pt x="6439" y="4651"/>
                </a:lnTo>
                <a:lnTo>
                  <a:pt x="6374" y="4623"/>
                </a:lnTo>
                <a:lnTo>
                  <a:pt x="6311" y="4592"/>
                </a:lnTo>
                <a:lnTo>
                  <a:pt x="6248" y="4559"/>
                </a:lnTo>
                <a:lnTo>
                  <a:pt x="6190" y="4525"/>
                </a:lnTo>
                <a:lnTo>
                  <a:pt x="6132" y="4488"/>
                </a:lnTo>
                <a:lnTo>
                  <a:pt x="6077" y="4449"/>
                </a:lnTo>
                <a:lnTo>
                  <a:pt x="6024" y="4409"/>
                </a:lnTo>
                <a:lnTo>
                  <a:pt x="5973" y="4367"/>
                </a:lnTo>
                <a:lnTo>
                  <a:pt x="5925" y="4323"/>
                </a:lnTo>
                <a:lnTo>
                  <a:pt x="5878" y="4278"/>
                </a:lnTo>
                <a:lnTo>
                  <a:pt x="5835" y="4233"/>
                </a:lnTo>
                <a:lnTo>
                  <a:pt x="5794" y="4185"/>
                </a:lnTo>
                <a:lnTo>
                  <a:pt x="5754" y="4136"/>
                </a:lnTo>
                <a:lnTo>
                  <a:pt x="5718" y="4086"/>
                </a:lnTo>
                <a:lnTo>
                  <a:pt x="5685" y="4035"/>
                </a:lnTo>
                <a:lnTo>
                  <a:pt x="5653" y="3984"/>
                </a:lnTo>
                <a:lnTo>
                  <a:pt x="5625" y="3932"/>
                </a:lnTo>
                <a:lnTo>
                  <a:pt x="5600" y="3879"/>
                </a:lnTo>
                <a:lnTo>
                  <a:pt x="5578" y="3824"/>
                </a:lnTo>
                <a:lnTo>
                  <a:pt x="5558" y="3771"/>
                </a:lnTo>
                <a:lnTo>
                  <a:pt x="5542" y="3717"/>
                </a:lnTo>
                <a:lnTo>
                  <a:pt x="5527" y="3661"/>
                </a:lnTo>
                <a:lnTo>
                  <a:pt x="5517" y="3607"/>
                </a:lnTo>
                <a:lnTo>
                  <a:pt x="5510" y="3551"/>
                </a:lnTo>
                <a:lnTo>
                  <a:pt x="5505" y="3497"/>
                </a:lnTo>
                <a:lnTo>
                  <a:pt x="5505" y="3442"/>
                </a:lnTo>
                <a:lnTo>
                  <a:pt x="5506" y="3387"/>
                </a:lnTo>
                <a:lnTo>
                  <a:pt x="5511" y="3332"/>
                </a:lnTo>
                <a:lnTo>
                  <a:pt x="5521" y="3279"/>
                </a:lnTo>
                <a:lnTo>
                  <a:pt x="5534" y="3225"/>
                </a:lnTo>
                <a:lnTo>
                  <a:pt x="5550" y="3172"/>
                </a:lnTo>
                <a:lnTo>
                  <a:pt x="5568" y="3120"/>
                </a:lnTo>
                <a:lnTo>
                  <a:pt x="5580" y="3094"/>
                </a:lnTo>
                <a:lnTo>
                  <a:pt x="5595" y="3066"/>
                </a:lnTo>
                <a:lnTo>
                  <a:pt x="5611" y="3038"/>
                </a:lnTo>
                <a:lnTo>
                  <a:pt x="5629" y="3009"/>
                </a:lnTo>
                <a:lnTo>
                  <a:pt x="5649" y="2978"/>
                </a:lnTo>
                <a:lnTo>
                  <a:pt x="5672" y="2948"/>
                </a:lnTo>
                <a:lnTo>
                  <a:pt x="5696" y="2917"/>
                </a:lnTo>
                <a:lnTo>
                  <a:pt x="5722" y="2885"/>
                </a:lnTo>
                <a:lnTo>
                  <a:pt x="5750" y="2852"/>
                </a:lnTo>
                <a:lnTo>
                  <a:pt x="5779" y="2820"/>
                </a:lnTo>
                <a:lnTo>
                  <a:pt x="5810" y="2786"/>
                </a:lnTo>
                <a:lnTo>
                  <a:pt x="5841" y="2753"/>
                </a:lnTo>
                <a:lnTo>
                  <a:pt x="5909" y="2685"/>
                </a:lnTo>
                <a:lnTo>
                  <a:pt x="5981" y="2616"/>
                </a:lnTo>
                <a:lnTo>
                  <a:pt x="6056" y="2547"/>
                </a:lnTo>
                <a:lnTo>
                  <a:pt x="6134" y="2478"/>
                </a:lnTo>
                <a:lnTo>
                  <a:pt x="6214" y="2409"/>
                </a:lnTo>
                <a:lnTo>
                  <a:pt x="6296" y="2343"/>
                </a:lnTo>
                <a:lnTo>
                  <a:pt x="6377" y="2278"/>
                </a:lnTo>
                <a:lnTo>
                  <a:pt x="6459" y="2214"/>
                </a:lnTo>
                <a:lnTo>
                  <a:pt x="6540" y="2153"/>
                </a:lnTo>
                <a:lnTo>
                  <a:pt x="6618" y="2095"/>
                </a:lnTo>
                <a:lnTo>
                  <a:pt x="6659" y="2064"/>
                </a:lnTo>
                <a:lnTo>
                  <a:pt x="6698" y="2032"/>
                </a:lnTo>
                <a:lnTo>
                  <a:pt x="6733" y="1999"/>
                </a:lnTo>
                <a:lnTo>
                  <a:pt x="6767" y="1966"/>
                </a:lnTo>
                <a:lnTo>
                  <a:pt x="6798" y="1932"/>
                </a:lnTo>
                <a:lnTo>
                  <a:pt x="6828" y="1896"/>
                </a:lnTo>
                <a:lnTo>
                  <a:pt x="6854" y="1860"/>
                </a:lnTo>
                <a:lnTo>
                  <a:pt x="6878" y="1823"/>
                </a:lnTo>
                <a:lnTo>
                  <a:pt x="6899" y="1786"/>
                </a:lnTo>
                <a:lnTo>
                  <a:pt x="6919" y="1747"/>
                </a:lnTo>
                <a:lnTo>
                  <a:pt x="6935" y="1710"/>
                </a:lnTo>
                <a:lnTo>
                  <a:pt x="6948" y="1672"/>
                </a:lnTo>
                <a:lnTo>
                  <a:pt x="6953" y="1652"/>
                </a:lnTo>
                <a:lnTo>
                  <a:pt x="6959" y="1633"/>
                </a:lnTo>
                <a:lnTo>
                  <a:pt x="6963" y="1613"/>
                </a:lnTo>
                <a:lnTo>
                  <a:pt x="6967" y="1595"/>
                </a:lnTo>
                <a:lnTo>
                  <a:pt x="6969" y="1575"/>
                </a:lnTo>
                <a:lnTo>
                  <a:pt x="6972" y="1555"/>
                </a:lnTo>
                <a:lnTo>
                  <a:pt x="6973" y="1536"/>
                </a:lnTo>
                <a:lnTo>
                  <a:pt x="6973" y="1517"/>
                </a:lnTo>
                <a:lnTo>
                  <a:pt x="6973" y="1483"/>
                </a:lnTo>
                <a:lnTo>
                  <a:pt x="6971" y="1449"/>
                </a:lnTo>
                <a:lnTo>
                  <a:pt x="6965" y="1416"/>
                </a:lnTo>
                <a:lnTo>
                  <a:pt x="6959" y="1381"/>
                </a:lnTo>
                <a:lnTo>
                  <a:pt x="6949" y="1349"/>
                </a:lnTo>
                <a:lnTo>
                  <a:pt x="6938" y="1316"/>
                </a:lnTo>
                <a:lnTo>
                  <a:pt x="6923" y="1284"/>
                </a:lnTo>
                <a:lnTo>
                  <a:pt x="6907" y="1253"/>
                </a:lnTo>
                <a:lnTo>
                  <a:pt x="6890" y="1222"/>
                </a:lnTo>
                <a:lnTo>
                  <a:pt x="6869" y="1192"/>
                </a:lnTo>
                <a:lnTo>
                  <a:pt x="6846" y="1162"/>
                </a:lnTo>
                <a:lnTo>
                  <a:pt x="6822" y="1132"/>
                </a:lnTo>
                <a:lnTo>
                  <a:pt x="6796" y="1104"/>
                </a:lnTo>
                <a:lnTo>
                  <a:pt x="6767" y="1076"/>
                </a:lnTo>
                <a:lnTo>
                  <a:pt x="6736" y="1048"/>
                </a:lnTo>
                <a:lnTo>
                  <a:pt x="6703" y="1022"/>
                </a:lnTo>
                <a:lnTo>
                  <a:pt x="6617" y="954"/>
                </a:lnTo>
                <a:lnTo>
                  <a:pt x="6528" y="886"/>
                </a:lnTo>
                <a:lnTo>
                  <a:pt x="6441" y="820"/>
                </a:lnTo>
                <a:lnTo>
                  <a:pt x="6352" y="752"/>
                </a:lnTo>
                <a:lnTo>
                  <a:pt x="6262" y="687"/>
                </a:lnTo>
                <a:lnTo>
                  <a:pt x="6171" y="623"/>
                </a:lnTo>
                <a:lnTo>
                  <a:pt x="6080" y="558"/>
                </a:lnTo>
                <a:lnTo>
                  <a:pt x="5989" y="493"/>
                </a:lnTo>
                <a:lnTo>
                  <a:pt x="5897" y="429"/>
                </a:lnTo>
                <a:lnTo>
                  <a:pt x="5804" y="367"/>
                </a:lnTo>
                <a:lnTo>
                  <a:pt x="5711" y="304"/>
                </a:lnTo>
                <a:lnTo>
                  <a:pt x="5619" y="242"/>
                </a:lnTo>
                <a:lnTo>
                  <a:pt x="5525" y="181"/>
                </a:lnTo>
                <a:lnTo>
                  <a:pt x="5430" y="120"/>
                </a:lnTo>
                <a:lnTo>
                  <a:pt x="5335" y="60"/>
                </a:lnTo>
                <a:lnTo>
                  <a:pt x="5240" y="0"/>
                </a:lnTo>
                <a:lnTo>
                  <a:pt x="5127" y="71"/>
                </a:lnTo>
                <a:lnTo>
                  <a:pt x="5013" y="142"/>
                </a:lnTo>
                <a:lnTo>
                  <a:pt x="4900" y="215"/>
                </a:lnTo>
                <a:lnTo>
                  <a:pt x="4789" y="290"/>
                </a:lnTo>
                <a:lnTo>
                  <a:pt x="4678" y="365"/>
                </a:lnTo>
                <a:lnTo>
                  <a:pt x="4566" y="441"/>
                </a:lnTo>
                <a:lnTo>
                  <a:pt x="4456" y="518"/>
                </a:lnTo>
                <a:lnTo>
                  <a:pt x="4346" y="595"/>
                </a:lnTo>
                <a:lnTo>
                  <a:pt x="4236" y="674"/>
                </a:lnTo>
                <a:lnTo>
                  <a:pt x="4128" y="754"/>
                </a:lnTo>
                <a:lnTo>
                  <a:pt x="4020" y="835"/>
                </a:lnTo>
                <a:lnTo>
                  <a:pt x="3913" y="916"/>
                </a:lnTo>
                <a:lnTo>
                  <a:pt x="3807" y="998"/>
                </a:lnTo>
                <a:lnTo>
                  <a:pt x="3701" y="1081"/>
                </a:lnTo>
                <a:lnTo>
                  <a:pt x="3596" y="1165"/>
                </a:lnTo>
                <a:lnTo>
                  <a:pt x="3491" y="1250"/>
                </a:lnTo>
                <a:lnTo>
                  <a:pt x="3452" y="1283"/>
                </a:lnTo>
                <a:lnTo>
                  <a:pt x="3414" y="1318"/>
                </a:lnTo>
                <a:lnTo>
                  <a:pt x="3380" y="1352"/>
                </a:lnTo>
                <a:lnTo>
                  <a:pt x="3348" y="1387"/>
                </a:lnTo>
                <a:lnTo>
                  <a:pt x="3319" y="1422"/>
                </a:lnTo>
                <a:lnTo>
                  <a:pt x="3292" y="1457"/>
                </a:lnTo>
                <a:lnTo>
                  <a:pt x="3269" y="1493"/>
                </a:lnTo>
                <a:lnTo>
                  <a:pt x="3247" y="1527"/>
                </a:lnTo>
                <a:lnTo>
                  <a:pt x="3229" y="1563"/>
                </a:lnTo>
                <a:lnTo>
                  <a:pt x="3214" y="1597"/>
                </a:lnTo>
                <a:lnTo>
                  <a:pt x="3208" y="1615"/>
                </a:lnTo>
                <a:lnTo>
                  <a:pt x="3201" y="1632"/>
                </a:lnTo>
                <a:lnTo>
                  <a:pt x="3196" y="1649"/>
                </a:lnTo>
                <a:lnTo>
                  <a:pt x="3192" y="1665"/>
                </a:lnTo>
                <a:lnTo>
                  <a:pt x="3188" y="1682"/>
                </a:lnTo>
                <a:lnTo>
                  <a:pt x="3185" y="1700"/>
                </a:lnTo>
                <a:lnTo>
                  <a:pt x="3184" y="1715"/>
                </a:lnTo>
                <a:lnTo>
                  <a:pt x="3182" y="1731"/>
                </a:lnTo>
                <a:lnTo>
                  <a:pt x="3181" y="1747"/>
                </a:lnTo>
                <a:lnTo>
                  <a:pt x="3181" y="1763"/>
                </a:lnTo>
                <a:lnTo>
                  <a:pt x="3182" y="1779"/>
                </a:lnTo>
                <a:lnTo>
                  <a:pt x="3185" y="1795"/>
                </a:lnTo>
                <a:lnTo>
                  <a:pt x="3190" y="1822"/>
                </a:lnTo>
                <a:lnTo>
                  <a:pt x="3197" y="1845"/>
                </a:lnTo>
                <a:lnTo>
                  <a:pt x="3206" y="1868"/>
                </a:lnTo>
                <a:lnTo>
                  <a:pt x="3217" y="1891"/>
                </a:lnTo>
                <a:lnTo>
                  <a:pt x="3230" y="1910"/>
                </a:lnTo>
                <a:lnTo>
                  <a:pt x="3243" y="1929"/>
                </a:lnTo>
                <a:lnTo>
                  <a:pt x="3259" y="1946"/>
                </a:lnTo>
                <a:lnTo>
                  <a:pt x="3275" y="1964"/>
                </a:lnTo>
                <a:lnTo>
                  <a:pt x="3292" y="1978"/>
                </a:lnTo>
                <a:lnTo>
                  <a:pt x="3310" y="1993"/>
                </a:lnTo>
                <a:lnTo>
                  <a:pt x="3328" y="2005"/>
                </a:lnTo>
                <a:lnTo>
                  <a:pt x="3347" y="2017"/>
                </a:lnTo>
                <a:lnTo>
                  <a:pt x="3365" y="2027"/>
                </a:lnTo>
                <a:lnTo>
                  <a:pt x="3384" y="2038"/>
                </a:lnTo>
                <a:lnTo>
                  <a:pt x="3402" y="2046"/>
                </a:lnTo>
                <a:lnTo>
                  <a:pt x="3421" y="2054"/>
                </a:lnTo>
                <a:lnTo>
                  <a:pt x="3493" y="2083"/>
                </a:lnTo>
                <a:lnTo>
                  <a:pt x="3562" y="2112"/>
                </a:lnTo>
                <a:lnTo>
                  <a:pt x="3629" y="2140"/>
                </a:lnTo>
                <a:lnTo>
                  <a:pt x="3694" y="2168"/>
                </a:lnTo>
                <a:lnTo>
                  <a:pt x="3758" y="2196"/>
                </a:lnTo>
                <a:lnTo>
                  <a:pt x="3817" y="2222"/>
                </a:lnTo>
                <a:lnTo>
                  <a:pt x="3874" y="2246"/>
                </a:lnTo>
                <a:lnTo>
                  <a:pt x="3929" y="2270"/>
                </a:lnTo>
                <a:lnTo>
                  <a:pt x="3962" y="2285"/>
                </a:lnTo>
                <a:lnTo>
                  <a:pt x="3994" y="2299"/>
                </a:lnTo>
                <a:lnTo>
                  <a:pt x="4024" y="2312"/>
                </a:lnTo>
                <a:lnTo>
                  <a:pt x="4053" y="2324"/>
                </a:lnTo>
                <a:lnTo>
                  <a:pt x="4081" y="2336"/>
                </a:lnTo>
                <a:lnTo>
                  <a:pt x="4106" y="2347"/>
                </a:lnTo>
                <a:lnTo>
                  <a:pt x="4130" y="2357"/>
                </a:lnTo>
                <a:lnTo>
                  <a:pt x="4153" y="2367"/>
                </a:lnTo>
                <a:lnTo>
                  <a:pt x="4203" y="2389"/>
                </a:lnTo>
                <a:lnTo>
                  <a:pt x="4252" y="2416"/>
                </a:lnTo>
                <a:lnTo>
                  <a:pt x="4298" y="2445"/>
                </a:lnTo>
                <a:lnTo>
                  <a:pt x="4344" y="2476"/>
                </a:lnTo>
                <a:lnTo>
                  <a:pt x="4386" y="2510"/>
                </a:lnTo>
                <a:lnTo>
                  <a:pt x="4427" y="2547"/>
                </a:lnTo>
                <a:lnTo>
                  <a:pt x="4464" y="2587"/>
                </a:lnTo>
                <a:lnTo>
                  <a:pt x="4501" y="2628"/>
                </a:lnTo>
                <a:lnTo>
                  <a:pt x="4534" y="2672"/>
                </a:lnTo>
                <a:lnTo>
                  <a:pt x="4566" y="2718"/>
                </a:lnTo>
                <a:lnTo>
                  <a:pt x="4595" y="2767"/>
                </a:lnTo>
                <a:lnTo>
                  <a:pt x="4622" y="2816"/>
                </a:lnTo>
                <a:lnTo>
                  <a:pt x="4647" y="2869"/>
                </a:lnTo>
                <a:lnTo>
                  <a:pt x="4668" y="2923"/>
                </a:lnTo>
                <a:lnTo>
                  <a:pt x="4688" y="2978"/>
                </a:lnTo>
                <a:lnTo>
                  <a:pt x="4707" y="3035"/>
                </a:lnTo>
                <a:lnTo>
                  <a:pt x="4721" y="3094"/>
                </a:lnTo>
                <a:lnTo>
                  <a:pt x="4733" y="3153"/>
                </a:lnTo>
                <a:lnTo>
                  <a:pt x="4744" y="3213"/>
                </a:lnTo>
                <a:lnTo>
                  <a:pt x="4750" y="3275"/>
                </a:lnTo>
                <a:lnTo>
                  <a:pt x="4756" y="3338"/>
                </a:lnTo>
                <a:lnTo>
                  <a:pt x="4757" y="3401"/>
                </a:lnTo>
                <a:lnTo>
                  <a:pt x="4757" y="3466"/>
                </a:lnTo>
                <a:lnTo>
                  <a:pt x="4753" y="3531"/>
                </a:lnTo>
                <a:lnTo>
                  <a:pt x="4748" y="3598"/>
                </a:lnTo>
                <a:lnTo>
                  <a:pt x="4739" y="3663"/>
                </a:lnTo>
                <a:lnTo>
                  <a:pt x="4728" y="3730"/>
                </a:lnTo>
                <a:lnTo>
                  <a:pt x="4713" y="3797"/>
                </a:lnTo>
                <a:lnTo>
                  <a:pt x="4696" y="3863"/>
                </a:lnTo>
                <a:lnTo>
                  <a:pt x="4676" y="3929"/>
                </a:lnTo>
                <a:lnTo>
                  <a:pt x="4654" y="3997"/>
                </a:lnTo>
                <a:lnTo>
                  <a:pt x="4627" y="4063"/>
                </a:lnTo>
                <a:lnTo>
                  <a:pt x="4606" y="4115"/>
                </a:lnTo>
                <a:lnTo>
                  <a:pt x="4582" y="4165"/>
                </a:lnTo>
                <a:lnTo>
                  <a:pt x="4557" y="4216"/>
                </a:lnTo>
                <a:lnTo>
                  <a:pt x="4530" y="4264"/>
                </a:lnTo>
                <a:lnTo>
                  <a:pt x="4503" y="4311"/>
                </a:lnTo>
                <a:lnTo>
                  <a:pt x="4473" y="4358"/>
                </a:lnTo>
                <a:lnTo>
                  <a:pt x="4443" y="4401"/>
                </a:lnTo>
                <a:lnTo>
                  <a:pt x="4412" y="4445"/>
                </a:lnTo>
                <a:lnTo>
                  <a:pt x="4379" y="4488"/>
                </a:lnTo>
                <a:lnTo>
                  <a:pt x="4346" y="4529"/>
                </a:lnTo>
                <a:lnTo>
                  <a:pt x="4312" y="4567"/>
                </a:lnTo>
                <a:lnTo>
                  <a:pt x="4276" y="4606"/>
                </a:lnTo>
                <a:lnTo>
                  <a:pt x="4239" y="4642"/>
                </a:lnTo>
                <a:lnTo>
                  <a:pt x="4202" y="4676"/>
                </a:lnTo>
                <a:lnTo>
                  <a:pt x="4163" y="4709"/>
                </a:lnTo>
                <a:lnTo>
                  <a:pt x="4125" y="4741"/>
                </a:lnTo>
                <a:lnTo>
                  <a:pt x="4085" y="4772"/>
                </a:lnTo>
                <a:lnTo>
                  <a:pt x="4045" y="4799"/>
                </a:lnTo>
                <a:lnTo>
                  <a:pt x="4004" y="4826"/>
                </a:lnTo>
                <a:lnTo>
                  <a:pt x="3962" y="4851"/>
                </a:lnTo>
                <a:lnTo>
                  <a:pt x="3919" y="4874"/>
                </a:lnTo>
                <a:lnTo>
                  <a:pt x="3877" y="4895"/>
                </a:lnTo>
                <a:lnTo>
                  <a:pt x="3835" y="4913"/>
                </a:lnTo>
                <a:lnTo>
                  <a:pt x="3791" y="4932"/>
                </a:lnTo>
                <a:lnTo>
                  <a:pt x="3746" y="4947"/>
                </a:lnTo>
                <a:lnTo>
                  <a:pt x="3702" y="4961"/>
                </a:lnTo>
                <a:lnTo>
                  <a:pt x="3657" y="4972"/>
                </a:lnTo>
                <a:lnTo>
                  <a:pt x="3612" y="4982"/>
                </a:lnTo>
                <a:lnTo>
                  <a:pt x="3567" y="4989"/>
                </a:lnTo>
                <a:lnTo>
                  <a:pt x="3522" y="4994"/>
                </a:lnTo>
                <a:lnTo>
                  <a:pt x="3477" y="4998"/>
                </a:lnTo>
                <a:lnTo>
                  <a:pt x="3430" y="5000"/>
                </a:lnTo>
                <a:lnTo>
                  <a:pt x="3388" y="4998"/>
                </a:lnTo>
                <a:lnTo>
                  <a:pt x="3344" y="4994"/>
                </a:lnTo>
                <a:lnTo>
                  <a:pt x="3302" y="4990"/>
                </a:lnTo>
                <a:lnTo>
                  <a:pt x="3261" y="4982"/>
                </a:lnTo>
                <a:lnTo>
                  <a:pt x="3218" y="4973"/>
                </a:lnTo>
                <a:lnTo>
                  <a:pt x="3177" y="4963"/>
                </a:lnTo>
                <a:lnTo>
                  <a:pt x="3137" y="4949"/>
                </a:lnTo>
                <a:lnTo>
                  <a:pt x="3098" y="4933"/>
                </a:lnTo>
                <a:lnTo>
                  <a:pt x="3071" y="4921"/>
                </a:lnTo>
                <a:lnTo>
                  <a:pt x="3043" y="4908"/>
                </a:lnTo>
                <a:lnTo>
                  <a:pt x="3014" y="4891"/>
                </a:lnTo>
                <a:lnTo>
                  <a:pt x="2985" y="4872"/>
                </a:lnTo>
                <a:lnTo>
                  <a:pt x="2956" y="4852"/>
                </a:lnTo>
                <a:lnTo>
                  <a:pt x="2925" y="4830"/>
                </a:lnTo>
                <a:lnTo>
                  <a:pt x="2893" y="4805"/>
                </a:lnTo>
                <a:lnTo>
                  <a:pt x="2862" y="4779"/>
                </a:lnTo>
                <a:lnTo>
                  <a:pt x="2829" y="4752"/>
                </a:lnTo>
                <a:lnTo>
                  <a:pt x="2795" y="4722"/>
                </a:lnTo>
                <a:lnTo>
                  <a:pt x="2762" y="4692"/>
                </a:lnTo>
                <a:lnTo>
                  <a:pt x="2729" y="4660"/>
                </a:lnTo>
                <a:lnTo>
                  <a:pt x="2662" y="4592"/>
                </a:lnTo>
                <a:lnTo>
                  <a:pt x="2593" y="4520"/>
                </a:lnTo>
                <a:lnTo>
                  <a:pt x="2524" y="4445"/>
                </a:lnTo>
                <a:lnTo>
                  <a:pt x="2455" y="4367"/>
                </a:lnTo>
                <a:lnTo>
                  <a:pt x="2386" y="4286"/>
                </a:lnTo>
                <a:lnTo>
                  <a:pt x="2320" y="4205"/>
                </a:lnTo>
                <a:lnTo>
                  <a:pt x="2255" y="4124"/>
                </a:lnTo>
                <a:lnTo>
                  <a:pt x="2191" y="4042"/>
                </a:lnTo>
                <a:lnTo>
                  <a:pt x="2131" y="3962"/>
                </a:lnTo>
                <a:lnTo>
                  <a:pt x="2073" y="3884"/>
                </a:lnTo>
                <a:lnTo>
                  <a:pt x="2042" y="3843"/>
                </a:lnTo>
                <a:lnTo>
                  <a:pt x="2009" y="3803"/>
                </a:lnTo>
                <a:lnTo>
                  <a:pt x="1976" y="3767"/>
                </a:lnTo>
                <a:lnTo>
                  <a:pt x="1942" y="3733"/>
                </a:lnTo>
                <a:lnTo>
                  <a:pt x="1906" y="3701"/>
                </a:lnTo>
                <a:lnTo>
                  <a:pt x="1870" y="3672"/>
                </a:lnTo>
                <a:lnTo>
                  <a:pt x="1834" y="3645"/>
                </a:lnTo>
                <a:lnTo>
                  <a:pt x="1796" y="3620"/>
                </a:lnTo>
                <a:lnTo>
                  <a:pt x="1759" y="3599"/>
                </a:lnTo>
                <a:lnTo>
                  <a:pt x="1720" y="3580"/>
                </a:lnTo>
                <a:lnTo>
                  <a:pt x="1701" y="3572"/>
                </a:lnTo>
                <a:lnTo>
                  <a:pt x="1682" y="3564"/>
                </a:lnTo>
                <a:lnTo>
                  <a:pt x="1662" y="3558"/>
                </a:lnTo>
                <a:lnTo>
                  <a:pt x="1644" y="3551"/>
                </a:lnTo>
                <a:lnTo>
                  <a:pt x="1624" y="3546"/>
                </a:lnTo>
                <a:lnTo>
                  <a:pt x="1604" y="3541"/>
                </a:lnTo>
                <a:lnTo>
                  <a:pt x="1584" y="3537"/>
                </a:lnTo>
                <a:lnTo>
                  <a:pt x="1564" y="3534"/>
                </a:lnTo>
                <a:lnTo>
                  <a:pt x="1545" y="3531"/>
                </a:lnTo>
                <a:lnTo>
                  <a:pt x="1526" y="3529"/>
                </a:lnTo>
                <a:lnTo>
                  <a:pt x="1506" y="3527"/>
                </a:lnTo>
                <a:lnTo>
                  <a:pt x="1486" y="3527"/>
                </a:lnTo>
                <a:lnTo>
                  <a:pt x="1453" y="3529"/>
                </a:lnTo>
                <a:lnTo>
                  <a:pt x="1420" y="3531"/>
                </a:lnTo>
                <a:lnTo>
                  <a:pt x="1386" y="3537"/>
                </a:lnTo>
                <a:lnTo>
                  <a:pt x="1353" y="3545"/>
                </a:lnTo>
                <a:lnTo>
                  <a:pt x="1321" y="3555"/>
                </a:lnTo>
                <a:lnTo>
                  <a:pt x="1290" y="3566"/>
                </a:lnTo>
                <a:lnTo>
                  <a:pt x="1258" y="3580"/>
                </a:lnTo>
                <a:lnTo>
                  <a:pt x="1227" y="3596"/>
                </a:lnTo>
                <a:lnTo>
                  <a:pt x="1197" y="3615"/>
                </a:lnTo>
                <a:lnTo>
                  <a:pt x="1166" y="3635"/>
                </a:lnTo>
                <a:lnTo>
                  <a:pt x="1137" y="3657"/>
                </a:lnTo>
                <a:lnTo>
                  <a:pt x="1108" y="3681"/>
                </a:lnTo>
                <a:lnTo>
                  <a:pt x="1080" y="3708"/>
                </a:lnTo>
                <a:lnTo>
                  <a:pt x="1052" y="3736"/>
                </a:lnTo>
                <a:lnTo>
                  <a:pt x="1026" y="3766"/>
                </a:lnTo>
                <a:lnTo>
                  <a:pt x="999" y="3798"/>
                </a:lnTo>
                <a:lnTo>
                  <a:pt x="933" y="3884"/>
                </a:lnTo>
                <a:lnTo>
                  <a:pt x="867" y="3970"/>
                </a:lnTo>
                <a:lnTo>
                  <a:pt x="802" y="4057"/>
                </a:lnTo>
                <a:lnTo>
                  <a:pt x="737" y="4144"/>
                </a:lnTo>
                <a:lnTo>
                  <a:pt x="672" y="4232"/>
                </a:lnTo>
                <a:lnTo>
                  <a:pt x="608" y="4321"/>
                </a:lnTo>
                <a:lnTo>
                  <a:pt x="545" y="4409"/>
                </a:lnTo>
                <a:lnTo>
                  <a:pt x="481" y="4500"/>
                </a:lnTo>
                <a:lnTo>
                  <a:pt x="419" y="4588"/>
                </a:lnTo>
                <a:lnTo>
                  <a:pt x="358" y="4679"/>
                </a:lnTo>
                <a:lnTo>
                  <a:pt x="297" y="4770"/>
                </a:lnTo>
                <a:lnTo>
                  <a:pt x="236" y="4862"/>
                </a:lnTo>
                <a:lnTo>
                  <a:pt x="176" y="4953"/>
                </a:lnTo>
                <a:lnTo>
                  <a:pt x="117" y="5045"/>
                </a:lnTo>
                <a:lnTo>
                  <a:pt x="58" y="5138"/>
                </a:lnTo>
                <a:lnTo>
                  <a:pt x="0" y="5229"/>
                </a:lnTo>
                <a:lnTo>
                  <a:pt x="94" y="5288"/>
                </a:lnTo>
                <a:lnTo>
                  <a:pt x="187" y="5347"/>
                </a:lnTo>
                <a:lnTo>
                  <a:pt x="280" y="5407"/>
                </a:lnTo>
                <a:lnTo>
                  <a:pt x="371" y="5468"/>
                </a:lnTo>
                <a:lnTo>
                  <a:pt x="464" y="5529"/>
                </a:lnTo>
                <a:lnTo>
                  <a:pt x="555" y="5591"/>
                </a:lnTo>
                <a:lnTo>
                  <a:pt x="647" y="5654"/>
                </a:lnTo>
                <a:lnTo>
                  <a:pt x="738" y="5716"/>
                </a:lnTo>
                <a:lnTo>
                  <a:pt x="828" y="5780"/>
                </a:lnTo>
                <a:lnTo>
                  <a:pt x="918" y="5845"/>
                </a:lnTo>
                <a:lnTo>
                  <a:pt x="1007" y="5910"/>
                </a:lnTo>
                <a:lnTo>
                  <a:pt x="1097" y="5975"/>
                </a:lnTo>
                <a:lnTo>
                  <a:pt x="1186" y="6041"/>
                </a:lnTo>
                <a:lnTo>
                  <a:pt x="1274" y="6107"/>
                </a:lnTo>
                <a:lnTo>
                  <a:pt x="1361" y="6175"/>
                </a:lnTo>
                <a:lnTo>
                  <a:pt x="1449" y="6243"/>
                </a:lnTo>
                <a:lnTo>
                  <a:pt x="1490" y="6276"/>
                </a:lnTo>
                <a:lnTo>
                  <a:pt x="1528" y="6310"/>
                </a:lnTo>
                <a:lnTo>
                  <a:pt x="1565" y="6347"/>
                </a:lnTo>
                <a:lnTo>
                  <a:pt x="1598" y="6384"/>
                </a:lnTo>
                <a:lnTo>
                  <a:pt x="1629" y="6423"/>
                </a:lnTo>
                <a:lnTo>
                  <a:pt x="1658" y="6461"/>
                </a:lnTo>
                <a:lnTo>
                  <a:pt x="1671" y="6481"/>
                </a:lnTo>
                <a:lnTo>
                  <a:pt x="1683" y="6503"/>
                </a:lnTo>
                <a:lnTo>
                  <a:pt x="1695" y="6522"/>
                </a:lnTo>
                <a:lnTo>
                  <a:pt x="1707" y="6542"/>
                </a:lnTo>
                <a:lnTo>
                  <a:pt x="1718" y="6564"/>
                </a:lnTo>
                <a:lnTo>
                  <a:pt x="1727" y="6585"/>
                </a:lnTo>
                <a:lnTo>
                  <a:pt x="1736" y="6606"/>
                </a:lnTo>
                <a:lnTo>
                  <a:pt x="1746" y="6627"/>
                </a:lnTo>
                <a:lnTo>
                  <a:pt x="1754" y="6648"/>
                </a:lnTo>
                <a:lnTo>
                  <a:pt x="1760" y="6670"/>
                </a:lnTo>
                <a:lnTo>
                  <a:pt x="1767" y="6692"/>
                </a:lnTo>
                <a:lnTo>
                  <a:pt x="1772" y="6713"/>
                </a:lnTo>
                <a:lnTo>
                  <a:pt x="1777" y="6736"/>
                </a:lnTo>
                <a:lnTo>
                  <a:pt x="1781" y="6759"/>
                </a:lnTo>
                <a:lnTo>
                  <a:pt x="1785" y="6780"/>
                </a:lnTo>
                <a:lnTo>
                  <a:pt x="1788" y="6802"/>
                </a:lnTo>
                <a:lnTo>
                  <a:pt x="1791" y="6825"/>
                </a:lnTo>
                <a:lnTo>
                  <a:pt x="1792" y="6847"/>
                </a:lnTo>
                <a:lnTo>
                  <a:pt x="1792" y="6870"/>
                </a:lnTo>
                <a:lnTo>
                  <a:pt x="1792" y="6894"/>
                </a:lnTo>
                <a:lnTo>
                  <a:pt x="1792" y="6919"/>
                </a:lnTo>
                <a:lnTo>
                  <a:pt x="1789" y="6944"/>
                </a:lnTo>
                <a:lnTo>
                  <a:pt x="1787" y="6969"/>
                </a:lnTo>
                <a:lnTo>
                  <a:pt x="1784" y="6995"/>
                </a:lnTo>
                <a:lnTo>
                  <a:pt x="1779" y="7018"/>
                </a:lnTo>
                <a:lnTo>
                  <a:pt x="1775" y="7044"/>
                </a:lnTo>
                <a:lnTo>
                  <a:pt x="1768" y="7069"/>
                </a:lnTo>
                <a:lnTo>
                  <a:pt x="1761" y="7093"/>
                </a:lnTo>
                <a:lnTo>
                  <a:pt x="1754" y="7118"/>
                </a:lnTo>
                <a:lnTo>
                  <a:pt x="1746" y="7142"/>
                </a:lnTo>
                <a:lnTo>
                  <a:pt x="1735" y="7166"/>
                </a:lnTo>
                <a:lnTo>
                  <a:pt x="1726" y="7191"/>
                </a:lnTo>
                <a:lnTo>
                  <a:pt x="1714" y="7215"/>
                </a:lnTo>
                <a:lnTo>
                  <a:pt x="1703" y="7237"/>
                </a:lnTo>
                <a:lnTo>
                  <a:pt x="1690" y="7261"/>
                </a:lnTo>
                <a:lnTo>
                  <a:pt x="1677" y="7285"/>
                </a:lnTo>
                <a:lnTo>
                  <a:pt x="1662" y="7308"/>
                </a:lnTo>
                <a:lnTo>
                  <a:pt x="1647" y="7330"/>
                </a:lnTo>
                <a:lnTo>
                  <a:pt x="1632" y="7353"/>
                </a:lnTo>
                <a:lnTo>
                  <a:pt x="1616" y="7375"/>
                </a:lnTo>
                <a:lnTo>
                  <a:pt x="1598" y="7398"/>
                </a:lnTo>
                <a:lnTo>
                  <a:pt x="1580" y="7419"/>
                </a:lnTo>
                <a:lnTo>
                  <a:pt x="1561" y="7442"/>
                </a:lnTo>
                <a:lnTo>
                  <a:pt x="1541" y="7463"/>
                </a:lnTo>
                <a:lnTo>
                  <a:pt x="1522" y="7484"/>
                </a:lnTo>
                <a:lnTo>
                  <a:pt x="1500" y="7504"/>
                </a:lnTo>
                <a:lnTo>
                  <a:pt x="1478" y="7525"/>
                </a:lnTo>
                <a:lnTo>
                  <a:pt x="1455" y="7545"/>
                </a:lnTo>
                <a:lnTo>
                  <a:pt x="1433" y="7565"/>
                </a:lnTo>
                <a:lnTo>
                  <a:pt x="1408" y="7585"/>
                </a:lnTo>
                <a:lnTo>
                  <a:pt x="1384" y="7603"/>
                </a:lnTo>
                <a:lnTo>
                  <a:pt x="1359" y="7622"/>
                </a:lnTo>
                <a:lnTo>
                  <a:pt x="1266" y="7691"/>
                </a:lnTo>
                <a:lnTo>
                  <a:pt x="1176" y="7759"/>
                </a:lnTo>
                <a:lnTo>
                  <a:pt x="1088" y="7828"/>
                </a:lnTo>
                <a:lnTo>
                  <a:pt x="1005" y="7895"/>
                </a:lnTo>
                <a:lnTo>
                  <a:pt x="924" y="7963"/>
                </a:lnTo>
                <a:lnTo>
                  <a:pt x="847" y="8029"/>
                </a:lnTo>
                <a:lnTo>
                  <a:pt x="775" y="8094"/>
                </a:lnTo>
                <a:lnTo>
                  <a:pt x="708" y="8158"/>
                </a:lnTo>
                <a:lnTo>
                  <a:pt x="645" y="8219"/>
                </a:lnTo>
                <a:lnTo>
                  <a:pt x="587" y="8279"/>
                </a:lnTo>
                <a:lnTo>
                  <a:pt x="535" y="8334"/>
                </a:lnTo>
                <a:lnTo>
                  <a:pt x="490" y="8387"/>
                </a:lnTo>
                <a:lnTo>
                  <a:pt x="469" y="8414"/>
                </a:lnTo>
                <a:lnTo>
                  <a:pt x="451" y="8438"/>
                </a:lnTo>
                <a:lnTo>
                  <a:pt x="433" y="8462"/>
                </a:lnTo>
                <a:lnTo>
                  <a:pt x="417" y="8484"/>
                </a:lnTo>
                <a:lnTo>
                  <a:pt x="403" y="8507"/>
                </a:lnTo>
                <a:lnTo>
                  <a:pt x="391" y="8527"/>
                </a:lnTo>
                <a:lnTo>
                  <a:pt x="382" y="8547"/>
                </a:lnTo>
                <a:lnTo>
                  <a:pt x="372" y="8565"/>
                </a:lnTo>
                <a:lnTo>
                  <a:pt x="356" y="8609"/>
                </a:lnTo>
                <a:lnTo>
                  <a:pt x="343" y="8653"/>
                </a:lnTo>
                <a:lnTo>
                  <a:pt x="334" y="8696"/>
                </a:lnTo>
                <a:lnTo>
                  <a:pt x="327" y="8741"/>
                </a:lnTo>
                <a:lnTo>
                  <a:pt x="323" y="8787"/>
                </a:lnTo>
                <a:lnTo>
                  <a:pt x="322" y="8832"/>
                </a:lnTo>
                <a:lnTo>
                  <a:pt x="323" y="8877"/>
                </a:lnTo>
                <a:lnTo>
                  <a:pt x="327" y="8922"/>
                </a:lnTo>
                <a:lnTo>
                  <a:pt x="335" y="8968"/>
                </a:lnTo>
                <a:lnTo>
                  <a:pt x="345" y="9013"/>
                </a:lnTo>
                <a:lnTo>
                  <a:pt x="358" y="9060"/>
                </a:lnTo>
                <a:lnTo>
                  <a:pt x="372" y="9105"/>
                </a:lnTo>
                <a:lnTo>
                  <a:pt x="390" y="9150"/>
                </a:lnTo>
                <a:lnTo>
                  <a:pt x="409" y="9195"/>
                </a:lnTo>
                <a:lnTo>
                  <a:pt x="432" y="9239"/>
                </a:lnTo>
                <a:lnTo>
                  <a:pt x="457" y="9283"/>
                </a:lnTo>
                <a:lnTo>
                  <a:pt x="485" y="9326"/>
                </a:lnTo>
                <a:lnTo>
                  <a:pt x="514" y="9369"/>
                </a:lnTo>
                <a:lnTo>
                  <a:pt x="546" y="9410"/>
                </a:lnTo>
                <a:lnTo>
                  <a:pt x="579" y="9451"/>
                </a:lnTo>
                <a:lnTo>
                  <a:pt x="615" y="9491"/>
                </a:lnTo>
                <a:lnTo>
                  <a:pt x="653" y="9529"/>
                </a:lnTo>
                <a:lnTo>
                  <a:pt x="693" y="9568"/>
                </a:lnTo>
                <a:lnTo>
                  <a:pt x="736" y="9605"/>
                </a:lnTo>
                <a:lnTo>
                  <a:pt x="779" y="9639"/>
                </a:lnTo>
                <a:lnTo>
                  <a:pt x="826" y="9674"/>
                </a:lnTo>
                <a:lnTo>
                  <a:pt x="873" y="9707"/>
                </a:lnTo>
                <a:lnTo>
                  <a:pt x="924" y="9738"/>
                </a:lnTo>
                <a:lnTo>
                  <a:pt x="974" y="9768"/>
                </a:lnTo>
                <a:lnTo>
                  <a:pt x="1027" y="9796"/>
                </a:lnTo>
                <a:lnTo>
                  <a:pt x="1083" y="9823"/>
                </a:lnTo>
                <a:lnTo>
                  <a:pt x="1139" y="984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vert="horz" wrap="square" lIns="30472" tIns="15236" rIns="30472" bIns="15236" numCol="1" anchor="t" anchorCtr="0" compatLnSpc="1">
            <a:prstTxWarp prst="textNoShape">
              <a:avLst/>
            </a:prstTxWarp>
          </a:bodyPr>
          <a:lstStyle/>
          <a:p>
            <a:endParaRPr lang="ru-RU" sz="6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0A3EDB3-E5B4-48ED-8041-D7C0F25A995D}"/>
              </a:ext>
            </a:extLst>
          </p:cNvPr>
          <p:cNvSpPr>
            <a:spLocks/>
          </p:cNvSpPr>
          <p:nvPr/>
        </p:nvSpPr>
        <p:spPr bwMode="auto">
          <a:xfrm rot="2700000">
            <a:off x="4274675" y="1952235"/>
            <a:ext cx="2106507" cy="2100072"/>
          </a:xfrm>
          <a:custGeom>
            <a:avLst/>
            <a:gdLst>
              <a:gd name="T0" fmla="*/ 8830 w 10474"/>
              <a:gd name="T1" fmla="*/ 6896 h 10447"/>
              <a:gd name="T2" fmla="*/ 9216 w 10474"/>
              <a:gd name="T3" fmla="*/ 6867 h 10447"/>
              <a:gd name="T4" fmla="*/ 9866 w 10474"/>
              <a:gd name="T5" fmla="*/ 6127 h 10447"/>
              <a:gd name="T6" fmla="*/ 10010 w 10474"/>
              <a:gd name="T7" fmla="*/ 4919 h 10447"/>
              <a:gd name="T8" fmla="*/ 8876 w 10474"/>
              <a:gd name="T9" fmla="*/ 4063 h 10447"/>
              <a:gd name="T10" fmla="*/ 8707 w 10474"/>
              <a:gd name="T11" fmla="*/ 3755 h 10447"/>
              <a:gd name="T12" fmla="*/ 8699 w 10474"/>
              <a:gd name="T13" fmla="*/ 3404 h 10447"/>
              <a:gd name="T14" fmla="*/ 8876 w 10474"/>
              <a:gd name="T15" fmla="*/ 3050 h 10447"/>
              <a:gd name="T16" fmla="*/ 9469 w 10474"/>
              <a:gd name="T17" fmla="*/ 2552 h 10447"/>
              <a:gd name="T18" fmla="*/ 10092 w 10474"/>
              <a:gd name="T19" fmla="*/ 1900 h 10447"/>
              <a:gd name="T20" fmla="*/ 10065 w 10474"/>
              <a:gd name="T21" fmla="*/ 1253 h 10447"/>
              <a:gd name="T22" fmla="*/ 9500 w 10474"/>
              <a:gd name="T23" fmla="*/ 680 h 10447"/>
              <a:gd name="T24" fmla="*/ 8906 w 10474"/>
              <a:gd name="T25" fmla="*/ 492 h 10447"/>
              <a:gd name="T26" fmla="*/ 8369 w 10474"/>
              <a:gd name="T27" fmla="*/ 548 h 10447"/>
              <a:gd name="T28" fmla="*/ 7982 w 10474"/>
              <a:gd name="T29" fmla="*/ 815 h 10447"/>
              <a:gd name="T30" fmla="*/ 7769 w 10474"/>
              <a:gd name="T31" fmla="*/ 1254 h 10447"/>
              <a:gd name="T32" fmla="*/ 7493 w 10474"/>
              <a:gd name="T33" fmla="*/ 1856 h 10447"/>
              <a:gd name="T34" fmla="*/ 7266 w 10474"/>
              <a:gd name="T35" fmla="*/ 2032 h 10447"/>
              <a:gd name="T36" fmla="*/ 6972 w 10474"/>
              <a:gd name="T37" fmla="*/ 2048 h 10447"/>
              <a:gd name="T38" fmla="*/ 6564 w 10474"/>
              <a:gd name="T39" fmla="*/ 1808 h 10447"/>
              <a:gd name="T40" fmla="*/ 5523 w 10474"/>
              <a:gd name="T41" fmla="*/ 438 h 10447"/>
              <a:gd name="T42" fmla="*/ 4582 w 10474"/>
              <a:gd name="T43" fmla="*/ 973 h 10447"/>
              <a:gd name="T44" fmla="*/ 3925 w 10474"/>
              <a:gd name="T45" fmla="*/ 1676 h 10447"/>
              <a:gd name="T46" fmla="*/ 3597 w 10474"/>
              <a:gd name="T47" fmla="*/ 1743 h 10447"/>
              <a:gd name="T48" fmla="*/ 3225 w 10474"/>
              <a:gd name="T49" fmla="*/ 1629 h 10447"/>
              <a:gd name="T50" fmla="*/ 2900 w 10474"/>
              <a:gd name="T51" fmla="*/ 1333 h 10447"/>
              <a:gd name="T52" fmla="*/ 2066 w 10474"/>
              <a:gd name="T53" fmla="*/ 400 h 10447"/>
              <a:gd name="T54" fmla="*/ 1640 w 10474"/>
              <a:gd name="T55" fmla="*/ 272 h 10447"/>
              <a:gd name="T56" fmla="*/ 1091 w 10474"/>
              <a:gd name="T57" fmla="*/ 499 h 10447"/>
              <a:gd name="T58" fmla="*/ 677 w 10474"/>
              <a:gd name="T59" fmla="*/ 1044 h 10447"/>
              <a:gd name="T60" fmla="*/ 558 w 10474"/>
              <a:gd name="T61" fmla="*/ 1869 h 10447"/>
              <a:gd name="T62" fmla="*/ 909 w 10474"/>
              <a:gd name="T63" fmla="*/ 2470 h 10447"/>
              <a:gd name="T64" fmla="*/ 1490 w 10474"/>
              <a:gd name="T65" fmla="*/ 2734 h 10447"/>
              <a:gd name="T66" fmla="*/ 2060 w 10474"/>
              <a:gd name="T67" fmla="*/ 3098 h 10447"/>
              <a:gd name="T68" fmla="*/ 2097 w 10474"/>
              <a:gd name="T69" fmla="*/ 3482 h 10447"/>
              <a:gd name="T70" fmla="*/ 1899 w 10474"/>
              <a:gd name="T71" fmla="*/ 3826 h 10447"/>
              <a:gd name="T72" fmla="*/ 892 w 10474"/>
              <a:gd name="T73" fmla="*/ 4627 h 10447"/>
              <a:gd name="T74" fmla="*/ 506 w 10474"/>
              <a:gd name="T75" fmla="*/ 5989 h 10447"/>
              <a:gd name="T76" fmla="*/ 1412 w 10474"/>
              <a:gd name="T77" fmla="*/ 7118 h 10447"/>
              <a:gd name="T78" fmla="*/ 1797 w 10474"/>
              <a:gd name="T79" fmla="*/ 7235 h 10447"/>
              <a:gd name="T80" fmla="*/ 2027 w 10474"/>
              <a:gd name="T81" fmla="*/ 7004 h 10447"/>
              <a:gd name="T82" fmla="*/ 2330 w 10474"/>
              <a:gd name="T83" fmla="*/ 6294 h 10447"/>
              <a:gd name="T84" fmla="*/ 2671 w 10474"/>
              <a:gd name="T85" fmla="*/ 5870 h 10447"/>
              <a:gd name="T86" fmla="*/ 3253 w 10474"/>
              <a:gd name="T87" fmla="*/ 5671 h 10447"/>
              <a:gd name="T88" fmla="*/ 3876 w 10474"/>
              <a:gd name="T89" fmla="*/ 5740 h 10447"/>
              <a:gd name="T90" fmla="*/ 4639 w 10474"/>
              <a:gd name="T91" fmla="*/ 6215 h 10447"/>
              <a:gd name="T92" fmla="*/ 4969 w 10474"/>
              <a:gd name="T93" fmla="*/ 7005 h 10447"/>
              <a:gd name="T94" fmla="*/ 4724 w 10474"/>
              <a:gd name="T95" fmla="*/ 7594 h 10447"/>
              <a:gd name="T96" fmla="*/ 3776 w 10474"/>
              <a:gd name="T97" fmla="*/ 8415 h 10447"/>
              <a:gd name="T98" fmla="*/ 3505 w 10474"/>
              <a:gd name="T99" fmla="*/ 8873 h 10447"/>
              <a:gd name="T100" fmla="*/ 3652 w 10474"/>
              <a:gd name="T101" fmla="*/ 9314 h 10447"/>
              <a:gd name="T102" fmla="*/ 4763 w 10474"/>
              <a:gd name="T103" fmla="*/ 10143 h 10447"/>
              <a:gd name="T104" fmla="*/ 6345 w 10474"/>
              <a:gd name="T105" fmla="*/ 9694 h 10447"/>
              <a:gd name="T106" fmla="*/ 7245 w 10474"/>
              <a:gd name="T107" fmla="*/ 8885 h 10447"/>
              <a:gd name="T108" fmla="*/ 7277 w 10474"/>
              <a:gd name="T109" fmla="*/ 8602 h 10447"/>
              <a:gd name="T110" fmla="*/ 6981 w 10474"/>
              <a:gd name="T111" fmla="*/ 8365 h 10447"/>
              <a:gd name="T112" fmla="*/ 6321 w 10474"/>
              <a:gd name="T113" fmla="*/ 8081 h 10447"/>
              <a:gd name="T114" fmla="*/ 5784 w 10474"/>
              <a:gd name="T115" fmla="*/ 7469 h 10447"/>
              <a:gd name="T116" fmla="*/ 5798 w 10474"/>
              <a:gd name="T117" fmla="*/ 6517 h 10447"/>
              <a:gd name="T118" fmla="*/ 6235 w 10474"/>
              <a:gd name="T119" fmla="*/ 5806 h 10447"/>
              <a:gd name="T120" fmla="*/ 6862 w 10474"/>
              <a:gd name="T121" fmla="*/ 5465 h 10447"/>
              <a:gd name="T122" fmla="*/ 7459 w 10474"/>
              <a:gd name="T123" fmla="*/ 5557 h 10447"/>
              <a:gd name="T124" fmla="*/ 8154 w 10474"/>
              <a:gd name="T125" fmla="*/ 6243 h 10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74" h="10447">
                <a:moveTo>
                  <a:pt x="8401" y="6563"/>
                </a:moveTo>
                <a:lnTo>
                  <a:pt x="8432" y="6605"/>
                </a:lnTo>
                <a:lnTo>
                  <a:pt x="8465" y="6644"/>
                </a:lnTo>
                <a:lnTo>
                  <a:pt x="8498" y="6680"/>
                </a:lnTo>
                <a:lnTo>
                  <a:pt x="8532" y="6715"/>
                </a:lnTo>
                <a:lnTo>
                  <a:pt x="8568" y="6747"/>
                </a:lnTo>
                <a:lnTo>
                  <a:pt x="8604" y="6776"/>
                </a:lnTo>
                <a:lnTo>
                  <a:pt x="8640" y="6802"/>
                </a:lnTo>
                <a:lnTo>
                  <a:pt x="8678" y="6826"/>
                </a:lnTo>
                <a:lnTo>
                  <a:pt x="8715" y="6849"/>
                </a:lnTo>
                <a:lnTo>
                  <a:pt x="8754" y="6867"/>
                </a:lnTo>
                <a:lnTo>
                  <a:pt x="8772" y="6875"/>
                </a:lnTo>
                <a:lnTo>
                  <a:pt x="8792" y="6883"/>
                </a:lnTo>
                <a:lnTo>
                  <a:pt x="8812" y="6890"/>
                </a:lnTo>
                <a:lnTo>
                  <a:pt x="8830" y="6896"/>
                </a:lnTo>
                <a:lnTo>
                  <a:pt x="8850" y="6902"/>
                </a:lnTo>
                <a:lnTo>
                  <a:pt x="8870" y="6907"/>
                </a:lnTo>
                <a:lnTo>
                  <a:pt x="8890" y="6911"/>
                </a:lnTo>
                <a:lnTo>
                  <a:pt x="8910" y="6914"/>
                </a:lnTo>
                <a:lnTo>
                  <a:pt x="8929" y="6916"/>
                </a:lnTo>
                <a:lnTo>
                  <a:pt x="8948" y="6919"/>
                </a:lnTo>
                <a:lnTo>
                  <a:pt x="8968" y="6919"/>
                </a:lnTo>
                <a:lnTo>
                  <a:pt x="8988" y="6920"/>
                </a:lnTo>
                <a:lnTo>
                  <a:pt x="9021" y="6919"/>
                </a:lnTo>
                <a:lnTo>
                  <a:pt x="9054" y="6915"/>
                </a:lnTo>
                <a:lnTo>
                  <a:pt x="9088" y="6910"/>
                </a:lnTo>
                <a:lnTo>
                  <a:pt x="9121" y="6903"/>
                </a:lnTo>
                <a:lnTo>
                  <a:pt x="9153" y="6892"/>
                </a:lnTo>
                <a:lnTo>
                  <a:pt x="9184" y="6881"/>
                </a:lnTo>
                <a:lnTo>
                  <a:pt x="9216" y="6867"/>
                </a:lnTo>
                <a:lnTo>
                  <a:pt x="9247" y="6851"/>
                </a:lnTo>
                <a:lnTo>
                  <a:pt x="9277" y="6833"/>
                </a:lnTo>
                <a:lnTo>
                  <a:pt x="9308" y="6813"/>
                </a:lnTo>
                <a:lnTo>
                  <a:pt x="9337" y="6790"/>
                </a:lnTo>
                <a:lnTo>
                  <a:pt x="9366" y="6766"/>
                </a:lnTo>
                <a:lnTo>
                  <a:pt x="9394" y="6740"/>
                </a:lnTo>
                <a:lnTo>
                  <a:pt x="9422" y="6712"/>
                </a:lnTo>
                <a:lnTo>
                  <a:pt x="9448" y="6682"/>
                </a:lnTo>
                <a:lnTo>
                  <a:pt x="9475" y="6650"/>
                </a:lnTo>
                <a:lnTo>
                  <a:pt x="9541" y="6563"/>
                </a:lnTo>
                <a:lnTo>
                  <a:pt x="9607" y="6477"/>
                </a:lnTo>
                <a:lnTo>
                  <a:pt x="9672" y="6391"/>
                </a:lnTo>
                <a:lnTo>
                  <a:pt x="9737" y="6304"/>
                </a:lnTo>
                <a:lnTo>
                  <a:pt x="9802" y="6216"/>
                </a:lnTo>
                <a:lnTo>
                  <a:pt x="9866" y="6127"/>
                </a:lnTo>
                <a:lnTo>
                  <a:pt x="9929" y="6038"/>
                </a:lnTo>
                <a:lnTo>
                  <a:pt x="9992" y="5948"/>
                </a:lnTo>
                <a:lnTo>
                  <a:pt x="10054" y="5859"/>
                </a:lnTo>
                <a:lnTo>
                  <a:pt x="10116" y="5769"/>
                </a:lnTo>
                <a:lnTo>
                  <a:pt x="10177" y="5677"/>
                </a:lnTo>
                <a:lnTo>
                  <a:pt x="10238" y="5586"/>
                </a:lnTo>
                <a:lnTo>
                  <a:pt x="10298" y="5494"/>
                </a:lnTo>
                <a:lnTo>
                  <a:pt x="10357" y="5403"/>
                </a:lnTo>
                <a:lnTo>
                  <a:pt x="10416" y="5310"/>
                </a:lnTo>
                <a:lnTo>
                  <a:pt x="10474" y="5217"/>
                </a:lnTo>
                <a:lnTo>
                  <a:pt x="10380" y="5159"/>
                </a:lnTo>
                <a:lnTo>
                  <a:pt x="10287" y="5100"/>
                </a:lnTo>
                <a:lnTo>
                  <a:pt x="10194" y="5039"/>
                </a:lnTo>
                <a:lnTo>
                  <a:pt x="10102" y="4980"/>
                </a:lnTo>
                <a:lnTo>
                  <a:pt x="10010" y="4919"/>
                </a:lnTo>
                <a:lnTo>
                  <a:pt x="9919" y="4856"/>
                </a:lnTo>
                <a:lnTo>
                  <a:pt x="9827" y="4794"/>
                </a:lnTo>
                <a:lnTo>
                  <a:pt x="9736" y="4730"/>
                </a:lnTo>
                <a:lnTo>
                  <a:pt x="9646" y="4667"/>
                </a:lnTo>
                <a:lnTo>
                  <a:pt x="9556" y="4603"/>
                </a:lnTo>
                <a:lnTo>
                  <a:pt x="9465" y="4538"/>
                </a:lnTo>
                <a:lnTo>
                  <a:pt x="9377" y="4473"/>
                </a:lnTo>
                <a:lnTo>
                  <a:pt x="9288" y="4407"/>
                </a:lnTo>
                <a:lnTo>
                  <a:pt x="9200" y="4340"/>
                </a:lnTo>
                <a:lnTo>
                  <a:pt x="9113" y="4273"/>
                </a:lnTo>
                <a:lnTo>
                  <a:pt x="9025" y="4205"/>
                </a:lnTo>
                <a:lnTo>
                  <a:pt x="8984" y="4172"/>
                </a:lnTo>
                <a:lnTo>
                  <a:pt x="8946" y="4136"/>
                </a:lnTo>
                <a:lnTo>
                  <a:pt x="8909" y="4100"/>
                </a:lnTo>
                <a:lnTo>
                  <a:pt x="8876" y="4063"/>
                </a:lnTo>
                <a:lnTo>
                  <a:pt x="8860" y="4045"/>
                </a:lnTo>
                <a:lnTo>
                  <a:pt x="8845" y="4025"/>
                </a:lnTo>
                <a:lnTo>
                  <a:pt x="8830" y="4005"/>
                </a:lnTo>
                <a:lnTo>
                  <a:pt x="8816" y="3986"/>
                </a:lnTo>
                <a:lnTo>
                  <a:pt x="8803" y="3965"/>
                </a:lnTo>
                <a:lnTo>
                  <a:pt x="8791" y="3945"/>
                </a:lnTo>
                <a:lnTo>
                  <a:pt x="8779" y="3925"/>
                </a:lnTo>
                <a:lnTo>
                  <a:pt x="8767" y="3904"/>
                </a:lnTo>
                <a:lnTo>
                  <a:pt x="8756" y="3884"/>
                </a:lnTo>
                <a:lnTo>
                  <a:pt x="8747" y="3863"/>
                </a:lnTo>
                <a:lnTo>
                  <a:pt x="8738" y="3842"/>
                </a:lnTo>
                <a:lnTo>
                  <a:pt x="8728" y="3820"/>
                </a:lnTo>
                <a:lnTo>
                  <a:pt x="8720" y="3799"/>
                </a:lnTo>
                <a:lnTo>
                  <a:pt x="8714" y="3777"/>
                </a:lnTo>
                <a:lnTo>
                  <a:pt x="8707" y="3755"/>
                </a:lnTo>
                <a:lnTo>
                  <a:pt x="8702" y="3733"/>
                </a:lnTo>
                <a:lnTo>
                  <a:pt x="8697" y="3712"/>
                </a:lnTo>
                <a:lnTo>
                  <a:pt x="8693" y="3689"/>
                </a:lnTo>
                <a:lnTo>
                  <a:pt x="8689" y="3667"/>
                </a:lnTo>
                <a:lnTo>
                  <a:pt x="8686" y="3644"/>
                </a:lnTo>
                <a:lnTo>
                  <a:pt x="8683" y="3623"/>
                </a:lnTo>
                <a:lnTo>
                  <a:pt x="8682" y="3600"/>
                </a:lnTo>
                <a:lnTo>
                  <a:pt x="8682" y="3576"/>
                </a:lnTo>
                <a:lnTo>
                  <a:pt x="8682" y="3554"/>
                </a:lnTo>
                <a:lnTo>
                  <a:pt x="8682" y="3529"/>
                </a:lnTo>
                <a:lnTo>
                  <a:pt x="8685" y="3503"/>
                </a:lnTo>
                <a:lnTo>
                  <a:pt x="8687" y="3478"/>
                </a:lnTo>
                <a:lnTo>
                  <a:pt x="8690" y="3453"/>
                </a:lnTo>
                <a:lnTo>
                  <a:pt x="8694" y="3428"/>
                </a:lnTo>
                <a:lnTo>
                  <a:pt x="8699" y="3404"/>
                </a:lnTo>
                <a:lnTo>
                  <a:pt x="8706" y="3379"/>
                </a:lnTo>
                <a:lnTo>
                  <a:pt x="8713" y="3354"/>
                </a:lnTo>
                <a:lnTo>
                  <a:pt x="8720" y="3330"/>
                </a:lnTo>
                <a:lnTo>
                  <a:pt x="8728" y="3306"/>
                </a:lnTo>
                <a:lnTo>
                  <a:pt x="8738" y="3281"/>
                </a:lnTo>
                <a:lnTo>
                  <a:pt x="8748" y="3257"/>
                </a:lnTo>
                <a:lnTo>
                  <a:pt x="8759" y="3233"/>
                </a:lnTo>
                <a:lnTo>
                  <a:pt x="8771" y="3209"/>
                </a:lnTo>
                <a:lnTo>
                  <a:pt x="8784" y="3186"/>
                </a:lnTo>
                <a:lnTo>
                  <a:pt x="8797" y="3163"/>
                </a:lnTo>
                <a:lnTo>
                  <a:pt x="8812" y="3140"/>
                </a:lnTo>
                <a:lnTo>
                  <a:pt x="8827" y="3117"/>
                </a:lnTo>
                <a:lnTo>
                  <a:pt x="8842" y="3095"/>
                </a:lnTo>
                <a:lnTo>
                  <a:pt x="8858" y="3072"/>
                </a:lnTo>
                <a:lnTo>
                  <a:pt x="8876" y="3050"/>
                </a:lnTo>
                <a:lnTo>
                  <a:pt x="8894" y="3027"/>
                </a:lnTo>
                <a:lnTo>
                  <a:pt x="8913" y="3006"/>
                </a:lnTo>
                <a:lnTo>
                  <a:pt x="8933" y="2985"/>
                </a:lnTo>
                <a:lnTo>
                  <a:pt x="8952" y="2964"/>
                </a:lnTo>
                <a:lnTo>
                  <a:pt x="8974" y="2942"/>
                </a:lnTo>
                <a:lnTo>
                  <a:pt x="8996" y="2922"/>
                </a:lnTo>
                <a:lnTo>
                  <a:pt x="9019" y="2903"/>
                </a:lnTo>
                <a:lnTo>
                  <a:pt x="9041" y="2883"/>
                </a:lnTo>
                <a:lnTo>
                  <a:pt x="9066" y="2863"/>
                </a:lnTo>
                <a:lnTo>
                  <a:pt x="9090" y="2844"/>
                </a:lnTo>
                <a:lnTo>
                  <a:pt x="9115" y="2824"/>
                </a:lnTo>
                <a:lnTo>
                  <a:pt x="9208" y="2757"/>
                </a:lnTo>
                <a:lnTo>
                  <a:pt x="9298" y="2688"/>
                </a:lnTo>
                <a:lnTo>
                  <a:pt x="9386" y="2620"/>
                </a:lnTo>
                <a:lnTo>
                  <a:pt x="9469" y="2552"/>
                </a:lnTo>
                <a:lnTo>
                  <a:pt x="9550" y="2485"/>
                </a:lnTo>
                <a:lnTo>
                  <a:pt x="9627" y="2418"/>
                </a:lnTo>
                <a:lnTo>
                  <a:pt x="9699" y="2353"/>
                </a:lnTo>
                <a:lnTo>
                  <a:pt x="9766" y="2290"/>
                </a:lnTo>
                <a:lnTo>
                  <a:pt x="9829" y="2229"/>
                </a:lnTo>
                <a:lnTo>
                  <a:pt x="9887" y="2169"/>
                </a:lnTo>
                <a:lnTo>
                  <a:pt x="9939" y="2113"/>
                </a:lnTo>
                <a:lnTo>
                  <a:pt x="9984" y="2059"/>
                </a:lnTo>
                <a:lnTo>
                  <a:pt x="10005" y="2034"/>
                </a:lnTo>
                <a:lnTo>
                  <a:pt x="10023" y="2010"/>
                </a:lnTo>
                <a:lnTo>
                  <a:pt x="10041" y="1986"/>
                </a:lnTo>
                <a:lnTo>
                  <a:pt x="10057" y="1963"/>
                </a:lnTo>
                <a:lnTo>
                  <a:pt x="10070" y="1941"/>
                </a:lnTo>
                <a:lnTo>
                  <a:pt x="10083" y="1920"/>
                </a:lnTo>
                <a:lnTo>
                  <a:pt x="10092" y="1900"/>
                </a:lnTo>
                <a:lnTo>
                  <a:pt x="10102" y="1881"/>
                </a:lnTo>
                <a:lnTo>
                  <a:pt x="10118" y="1839"/>
                </a:lnTo>
                <a:lnTo>
                  <a:pt x="10129" y="1795"/>
                </a:lnTo>
                <a:lnTo>
                  <a:pt x="10140" y="1751"/>
                </a:lnTo>
                <a:lnTo>
                  <a:pt x="10147" y="1706"/>
                </a:lnTo>
                <a:lnTo>
                  <a:pt x="10151" y="1661"/>
                </a:lnTo>
                <a:lnTo>
                  <a:pt x="10152" y="1616"/>
                </a:lnTo>
                <a:lnTo>
                  <a:pt x="10151" y="1571"/>
                </a:lnTo>
                <a:lnTo>
                  <a:pt x="10145" y="1524"/>
                </a:lnTo>
                <a:lnTo>
                  <a:pt x="10139" y="1479"/>
                </a:lnTo>
                <a:lnTo>
                  <a:pt x="10129" y="1433"/>
                </a:lnTo>
                <a:lnTo>
                  <a:pt x="10116" y="1388"/>
                </a:lnTo>
                <a:lnTo>
                  <a:pt x="10102" y="1343"/>
                </a:lnTo>
                <a:lnTo>
                  <a:pt x="10084" y="1298"/>
                </a:lnTo>
                <a:lnTo>
                  <a:pt x="10065" y="1253"/>
                </a:lnTo>
                <a:lnTo>
                  <a:pt x="10042" y="1209"/>
                </a:lnTo>
                <a:lnTo>
                  <a:pt x="10017" y="1165"/>
                </a:lnTo>
                <a:lnTo>
                  <a:pt x="9989" y="1121"/>
                </a:lnTo>
                <a:lnTo>
                  <a:pt x="9960" y="1079"/>
                </a:lnTo>
                <a:lnTo>
                  <a:pt x="9928" y="1038"/>
                </a:lnTo>
                <a:lnTo>
                  <a:pt x="9895" y="997"/>
                </a:lnTo>
                <a:lnTo>
                  <a:pt x="9859" y="957"/>
                </a:lnTo>
                <a:lnTo>
                  <a:pt x="9821" y="917"/>
                </a:lnTo>
                <a:lnTo>
                  <a:pt x="9781" y="880"/>
                </a:lnTo>
                <a:lnTo>
                  <a:pt x="9738" y="843"/>
                </a:lnTo>
                <a:lnTo>
                  <a:pt x="9695" y="807"/>
                </a:lnTo>
                <a:lnTo>
                  <a:pt x="9648" y="774"/>
                </a:lnTo>
                <a:lnTo>
                  <a:pt x="9601" y="741"/>
                </a:lnTo>
                <a:lnTo>
                  <a:pt x="9550" y="710"/>
                </a:lnTo>
                <a:lnTo>
                  <a:pt x="9500" y="680"/>
                </a:lnTo>
                <a:lnTo>
                  <a:pt x="9447" y="652"/>
                </a:lnTo>
                <a:lnTo>
                  <a:pt x="9391" y="625"/>
                </a:lnTo>
                <a:lnTo>
                  <a:pt x="9335" y="601"/>
                </a:lnTo>
                <a:lnTo>
                  <a:pt x="9301" y="587"/>
                </a:lnTo>
                <a:lnTo>
                  <a:pt x="9265" y="575"/>
                </a:lnTo>
                <a:lnTo>
                  <a:pt x="9229" y="561"/>
                </a:lnTo>
                <a:lnTo>
                  <a:pt x="9195" y="551"/>
                </a:lnTo>
                <a:lnTo>
                  <a:pt x="9159" y="540"/>
                </a:lnTo>
                <a:lnTo>
                  <a:pt x="9122" y="531"/>
                </a:lnTo>
                <a:lnTo>
                  <a:pt x="9086" y="522"/>
                </a:lnTo>
                <a:lnTo>
                  <a:pt x="9051" y="514"/>
                </a:lnTo>
                <a:lnTo>
                  <a:pt x="9015" y="507"/>
                </a:lnTo>
                <a:lnTo>
                  <a:pt x="8979" y="502"/>
                </a:lnTo>
                <a:lnTo>
                  <a:pt x="8942" y="496"/>
                </a:lnTo>
                <a:lnTo>
                  <a:pt x="8906" y="492"/>
                </a:lnTo>
                <a:lnTo>
                  <a:pt x="8870" y="489"/>
                </a:lnTo>
                <a:lnTo>
                  <a:pt x="8834" y="486"/>
                </a:lnTo>
                <a:lnTo>
                  <a:pt x="8799" y="485"/>
                </a:lnTo>
                <a:lnTo>
                  <a:pt x="8763" y="485"/>
                </a:lnTo>
                <a:lnTo>
                  <a:pt x="8724" y="485"/>
                </a:lnTo>
                <a:lnTo>
                  <a:pt x="8686" y="487"/>
                </a:lnTo>
                <a:lnTo>
                  <a:pt x="8649" y="490"/>
                </a:lnTo>
                <a:lnTo>
                  <a:pt x="8612" y="494"/>
                </a:lnTo>
                <a:lnTo>
                  <a:pt x="8575" y="498"/>
                </a:lnTo>
                <a:lnTo>
                  <a:pt x="8539" y="504"/>
                </a:lnTo>
                <a:lnTo>
                  <a:pt x="8504" y="511"/>
                </a:lnTo>
                <a:lnTo>
                  <a:pt x="8470" y="519"/>
                </a:lnTo>
                <a:lnTo>
                  <a:pt x="8435" y="527"/>
                </a:lnTo>
                <a:lnTo>
                  <a:pt x="8402" y="538"/>
                </a:lnTo>
                <a:lnTo>
                  <a:pt x="8369" y="548"/>
                </a:lnTo>
                <a:lnTo>
                  <a:pt x="8337" y="560"/>
                </a:lnTo>
                <a:lnTo>
                  <a:pt x="8307" y="572"/>
                </a:lnTo>
                <a:lnTo>
                  <a:pt x="8276" y="585"/>
                </a:lnTo>
                <a:lnTo>
                  <a:pt x="8246" y="600"/>
                </a:lnTo>
                <a:lnTo>
                  <a:pt x="8218" y="616"/>
                </a:lnTo>
                <a:lnTo>
                  <a:pt x="8190" y="632"/>
                </a:lnTo>
                <a:lnTo>
                  <a:pt x="8162" y="649"/>
                </a:lnTo>
                <a:lnTo>
                  <a:pt x="8137" y="666"/>
                </a:lnTo>
                <a:lnTo>
                  <a:pt x="8112" y="686"/>
                </a:lnTo>
                <a:lnTo>
                  <a:pt x="8088" y="705"/>
                </a:lnTo>
                <a:lnTo>
                  <a:pt x="8064" y="726"/>
                </a:lnTo>
                <a:lnTo>
                  <a:pt x="8042" y="747"/>
                </a:lnTo>
                <a:lnTo>
                  <a:pt x="8021" y="768"/>
                </a:lnTo>
                <a:lnTo>
                  <a:pt x="8001" y="791"/>
                </a:lnTo>
                <a:lnTo>
                  <a:pt x="7982" y="815"/>
                </a:lnTo>
                <a:lnTo>
                  <a:pt x="7964" y="840"/>
                </a:lnTo>
                <a:lnTo>
                  <a:pt x="7946" y="864"/>
                </a:lnTo>
                <a:lnTo>
                  <a:pt x="7930" y="890"/>
                </a:lnTo>
                <a:lnTo>
                  <a:pt x="7916" y="917"/>
                </a:lnTo>
                <a:lnTo>
                  <a:pt x="7903" y="943"/>
                </a:lnTo>
                <a:lnTo>
                  <a:pt x="7891" y="971"/>
                </a:lnTo>
                <a:lnTo>
                  <a:pt x="7881" y="995"/>
                </a:lnTo>
                <a:lnTo>
                  <a:pt x="7871" y="1019"/>
                </a:lnTo>
                <a:lnTo>
                  <a:pt x="7859" y="1046"/>
                </a:lnTo>
                <a:lnTo>
                  <a:pt x="7847" y="1073"/>
                </a:lnTo>
                <a:lnTo>
                  <a:pt x="7835" y="1104"/>
                </a:lnTo>
                <a:lnTo>
                  <a:pt x="7820" y="1134"/>
                </a:lnTo>
                <a:lnTo>
                  <a:pt x="7807" y="1166"/>
                </a:lnTo>
                <a:lnTo>
                  <a:pt x="7793" y="1201"/>
                </a:lnTo>
                <a:lnTo>
                  <a:pt x="7769" y="1254"/>
                </a:lnTo>
                <a:lnTo>
                  <a:pt x="7744" y="1311"/>
                </a:lnTo>
                <a:lnTo>
                  <a:pt x="7718" y="1371"/>
                </a:lnTo>
                <a:lnTo>
                  <a:pt x="7692" y="1433"/>
                </a:lnTo>
                <a:lnTo>
                  <a:pt x="7664" y="1498"/>
                </a:lnTo>
                <a:lnTo>
                  <a:pt x="7636" y="1564"/>
                </a:lnTo>
                <a:lnTo>
                  <a:pt x="7607" y="1633"/>
                </a:lnTo>
                <a:lnTo>
                  <a:pt x="7578" y="1704"/>
                </a:lnTo>
                <a:lnTo>
                  <a:pt x="7569" y="1725"/>
                </a:lnTo>
                <a:lnTo>
                  <a:pt x="7559" y="1745"/>
                </a:lnTo>
                <a:lnTo>
                  <a:pt x="7550" y="1765"/>
                </a:lnTo>
                <a:lnTo>
                  <a:pt x="7539" y="1784"/>
                </a:lnTo>
                <a:lnTo>
                  <a:pt x="7529" y="1803"/>
                </a:lnTo>
                <a:lnTo>
                  <a:pt x="7517" y="1822"/>
                </a:lnTo>
                <a:lnTo>
                  <a:pt x="7505" y="1839"/>
                </a:lnTo>
                <a:lnTo>
                  <a:pt x="7493" y="1856"/>
                </a:lnTo>
                <a:lnTo>
                  <a:pt x="7481" y="1872"/>
                </a:lnTo>
                <a:lnTo>
                  <a:pt x="7468" y="1888"/>
                </a:lnTo>
                <a:lnTo>
                  <a:pt x="7455" y="1902"/>
                </a:lnTo>
                <a:lnTo>
                  <a:pt x="7440" y="1917"/>
                </a:lnTo>
                <a:lnTo>
                  <a:pt x="7427" y="1932"/>
                </a:lnTo>
                <a:lnTo>
                  <a:pt x="7412" y="1944"/>
                </a:lnTo>
                <a:lnTo>
                  <a:pt x="7398" y="1957"/>
                </a:lnTo>
                <a:lnTo>
                  <a:pt x="7382" y="1969"/>
                </a:lnTo>
                <a:lnTo>
                  <a:pt x="7366" y="1979"/>
                </a:lnTo>
                <a:lnTo>
                  <a:pt x="7350" y="1990"/>
                </a:lnTo>
                <a:lnTo>
                  <a:pt x="7334" y="1999"/>
                </a:lnTo>
                <a:lnTo>
                  <a:pt x="7317" y="2009"/>
                </a:lnTo>
                <a:lnTo>
                  <a:pt x="7301" y="2018"/>
                </a:lnTo>
                <a:lnTo>
                  <a:pt x="7284" y="2024"/>
                </a:lnTo>
                <a:lnTo>
                  <a:pt x="7266" y="2032"/>
                </a:lnTo>
                <a:lnTo>
                  <a:pt x="7248" y="2038"/>
                </a:lnTo>
                <a:lnTo>
                  <a:pt x="7229" y="2044"/>
                </a:lnTo>
                <a:lnTo>
                  <a:pt x="7212" y="2048"/>
                </a:lnTo>
                <a:lnTo>
                  <a:pt x="7193" y="2052"/>
                </a:lnTo>
                <a:lnTo>
                  <a:pt x="7174" y="2056"/>
                </a:lnTo>
                <a:lnTo>
                  <a:pt x="7155" y="2059"/>
                </a:lnTo>
                <a:lnTo>
                  <a:pt x="7135" y="2060"/>
                </a:lnTo>
                <a:lnTo>
                  <a:pt x="7115" y="2062"/>
                </a:lnTo>
                <a:lnTo>
                  <a:pt x="7095" y="2063"/>
                </a:lnTo>
                <a:lnTo>
                  <a:pt x="7076" y="2062"/>
                </a:lnTo>
                <a:lnTo>
                  <a:pt x="7056" y="2060"/>
                </a:lnTo>
                <a:lnTo>
                  <a:pt x="7034" y="2059"/>
                </a:lnTo>
                <a:lnTo>
                  <a:pt x="7015" y="2056"/>
                </a:lnTo>
                <a:lnTo>
                  <a:pt x="6993" y="2052"/>
                </a:lnTo>
                <a:lnTo>
                  <a:pt x="6972" y="2048"/>
                </a:lnTo>
                <a:lnTo>
                  <a:pt x="6952" y="2043"/>
                </a:lnTo>
                <a:lnTo>
                  <a:pt x="6931" y="2038"/>
                </a:lnTo>
                <a:lnTo>
                  <a:pt x="6911" y="2031"/>
                </a:lnTo>
                <a:lnTo>
                  <a:pt x="6890" y="2023"/>
                </a:lnTo>
                <a:lnTo>
                  <a:pt x="6869" y="2015"/>
                </a:lnTo>
                <a:lnTo>
                  <a:pt x="6849" y="2007"/>
                </a:lnTo>
                <a:lnTo>
                  <a:pt x="6828" y="1997"/>
                </a:lnTo>
                <a:lnTo>
                  <a:pt x="6808" y="1987"/>
                </a:lnTo>
                <a:lnTo>
                  <a:pt x="6787" y="1975"/>
                </a:lnTo>
                <a:lnTo>
                  <a:pt x="6765" y="1965"/>
                </a:lnTo>
                <a:lnTo>
                  <a:pt x="6726" y="1938"/>
                </a:lnTo>
                <a:lnTo>
                  <a:pt x="6684" y="1910"/>
                </a:lnTo>
                <a:lnTo>
                  <a:pt x="6643" y="1879"/>
                </a:lnTo>
                <a:lnTo>
                  <a:pt x="6604" y="1845"/>
                </a:lnTo>
                <a:lnTo>
                  <a:pt x="6564" y="1808"/>
                </a:lnTo>
                <a:lnTo>
                  <a:pt x="6525" y="1769"/>
                </a:lnTo>
                <a:lnTo>
                  <a:pt x="6487" y="1727"/>
                </a:lnTo>
                <a:lnTo>
                  <a:pt x="6449" y="1682"/>
                </a:lnTo>
                <a:lnTo>
                  <a:pt x="6368" y="1583"/>
                </a:lnTo>
                <a:lnTo>
                  <a:pt x="6287" y="1483"/>
                </a:lnTo>
                <a:lnTo>
                  <a:pt x="6207" y="1381"/>
                </a:lnTo>
                <a:lnTo>
                  <a:pt x="6129" y="1280"/>
                </a:lnTo>
                <a:lnTo>
                  <a:pt x="6051" y="1177"/>
                </a:lnTo>
                <a:lnTo>
                  <a:pt x="5973" y="1073"/>
                </a:lnTo>
                <a:lnTo>
                  <a:pt x="5897" y="970"/>
                </a:lnTo>
                <a:lnTo>
                  <a:pt x="5820" y="864"/>
                </a:lnTo>
                <a:lnTo>
                  <a:pt x="5745" y="759"/>
                </a:lnTo>
                <a:lnTo>
                  <a:pt x="5670" y="653"/>
                </a:lnTo>
                <a:lnTo>
                  <a:pt x="5596" y="546"/>
                </a:lnTo>
                <a:lnTo>
                  <a:pt x="5523" y="438"/>
                </a:lnTo>
                <a:lnTo>
                  <a:pt x="5452" y="329"/>
                </a:lnTo>
                <a:lnTo>
                  <a:pt x="5380" y="221"/>
                </a:lnTo>
                <a:lnTo>
                  <a:pt x="5310" y="110"/>
                </a:lnTo>
                <a:lnTo>
                  <a:pt x="5240" y="0"/>
                </a:lnTo>
                <a:lnTo>
                  <a:pt x="5184" y="91"/>
                </a:lnTo>
                <a:lnTo>
                  <a:pt x="5126" y="179"/>
                </a:lnTo>
                <a:lnTo>
                  <a:pt x="5067" y="270"/>
                </a:lnTo>
                <a:lnTo>
                  <a:pt x="5009" y="359"/>
                </a:lnTo>
                <a:lnTo>
                  <a:pt x="4949" y="447"/>
                </a:lnTo>
                <a:lnTo>
                  <a:pt x="4890" y="536"/>
                </a:lnTo>
                <a:lnTo>
                  <a:pt x="4829" y="624"/>
                </a:lnTo>
                <a:lnTo>
                  <a:pt x="4768" y="713"/>
                </a:lnTo>
                <a:lnTo>
                  <a:pt x="4707" y="800"/>
                </a:lnTo>
                <a:lnTo>
                  <a:pt x="4645" y="886"/>
                </a:lnTo>
                <a:lnTo>
                  <a:pt x="4582" y="973"/>
                </a:lnTo>
                <a:lnTo>
                  <a:pt x="4519" y="1059"/>
                </a:lnTo>
                <a:lnTo>
                  <a:pt x="4455" y="1145"/>
                </a:lnTo>
                <a:lnTo>
                  <a:pt x="4390" y="1230"/>
                </a:lnTo>
                <a:lnTo>
                  <a:pt x="4325" y="1315"/>
                </a:lnTo>
                <a:lnTo>
                  <a:pt x="4260" y="1398"/>
                </a:lnTo>
                <a:lnTo>
                  <a:pt x="4227" y="1440"/>
                </a:lnTo>
                <a:lnTo>
                  <a:pt x="4193" y="1478"/>
                </a:lnTo>
                <a:lnTo>
                  <a:pt x="4157" y="1514"/>
                </a:lnTo>
                <a:lnTo>
                  <a:pt x="4121" y="1548"/>
                </a:lnTo>
                <a:lnTo>
                  <a:pt x="4083" y="1579"/>
                </a:lnTo>
                <a:lnTo>
                  <a:pt x="4045" y="1607"/>
                </a:lnTo>
                <a:lnTo>
                  <a:pt x="4006" y="1632"/>
                </a:lnTo>
                <a:lnTo>
                  <a:pt x="3966" y="1656"/>
                </a:lnTo>
                <a:lnTo>
                  <a:pt x="3946" y="1666"/>
                </a:lnTo>
                <a:lnTo>
                  <a:pt x="3925" y="1676"/>
                </a:lnTo>
                <a:lnTo>
                  <a:pt x="3905" y="1685"/>
                </a:lnTo>
                <a:lnTo>
                  <a:pt x="3884" y="1694"/>
                </a:lnTo>
                <a:lnTo>
                  <a:pt x="3863" y="1701"/>
                </a:lnTo>
                <a:lnTo>
                  <a:pt x="3843" y="1709"/>
                </a:lnTo>
                <a:lnTo>
                  <a:pt x="3820" y="1715"/>
                </a:lnTo>
                <a:lnTo>
                  <a:pt x="3799" y="1721"/>
                </a:lnTo>
                <a:lnTo>
                  <a:pt x="3778" y="1726"/>
                </a:lnTo>
                <a:lnTo>
                  <a:pt x="3756" y="1730"/>
                </a:lnTo>
                <a:lnTo>
                  <a:pt x="3734" y="1734"/>
                </a:lnTo>
                <a:lnTo>
                  <a:pt x="3711" y="1738"/>
                </a:lnTo>
                <a:lnTo>
                  <a:pt x="3690" y="1741"/>
                </a:lnTo>
                <a:lnTo>
                  <a:pt x="3668" y="1742"/>
                </a:lnTo>
                <a:lnTo>
                  <a:pt x="3645" y="1743"/>
                </a:lnTo>
                <a:lnTo>
                  <a:pt x="3623" y="1743"/>
                </a:lnTo>
                <a:lnTo>
                  <a:pt x="3597" y="1743"/>
                </a:lnTo>
                <a:lnTo>
                  <a:pt x="3572" y="1741"/>
                </a:lnTo>
                <a:lnTo>
                  <a:pt x="3546" y="1739"/>
                </a:lnTo>
                <a:lnTo>
                  <a:pt x="3521" y="1735"/>
                </a:lnTo>
                <a:lnTo>
                  <a:pt x="3495" y="1731"/>
                </a:lnTo>
                <a:lnTo>
                  <a:pt x="3470" y="1726"/>
                </a:lnTo>
                <a:lnTo>
                  <a:pt x="3445" y="1721"/>
                </a:lnTo>
                <a:lnTo>
                  <a:pt x="3420" y="1714"/>
                </a:lnTo>
                <a:lnTo>
                  <a:pt x="3396" y="1706"/>
                </a:lnTo>
                <a:lnTo>
                  <a:pt x="3371" y="1698"/>
                </a:lnTo>
                <a:lnTo>
                  <a:pt x="3346" y="1689"/>
                </a:lnTo>
                <a:lnTo>
                  <a:pt x="3322" y="1678"/>
                </a:lnTo>
                <a:lnTo>
                  <a:pt x="3297" y="1668"/>
                </a:lnTo>
                <a:lnTo>
                  <a:pt x="3273" y="1656"/>
                </a:lnTo>
                <a:lnTo>
                  <a:pt x="3249" y="1642"/>
                </a:lnTo>
                <a:lnTo>
                  <a:pt x="3225" y="1629"/>
                </a:lnTo>
                <a:lnTo>
                  <a:pt x="3201" y="1615"/>
                </a:lnTo>
                <a:lnTo>
                  <a:pt x="3179" y="1600"/>
                </a:lnTo>
                <a:lnTo>
                  <a:pt x="3155" y="1584"/>
                </a:lnTo>
                <a:lnTo>
                  <a:pt x="3132" y="1567"/>
                </a:lnTo>
                <a:lnTo>
                  <a:pt x="3110" y="1550"/>
                </a:lnTo>
                <a:lnTo>
                  <a:pt x="3087" y="1531"/>
                </a:lnTo>
                <a:lnTo>
                  <a:pt x="3065" y="1513"/>
                </a:lnTo>
                <a:lnTo>
                  <a:pt x="3043" y="1493"/>
                </a:lnTo>
                <a:lnTo>
                  <a:pt x="3021" y="1473"/>
                </a:lnTo>
                <a:lnTo>
                  <a:pt x="3000" y="1451"/>
                </a:lnTo>
                <a:lnTo>
                  <a:pt x="2980" y="1429"/>
                </a:lnTo>
                <a:lnTo>
                  <a:pt x="2959" y="1406"/>
                </a:lnTo>
                <a:lnTo>
                  <a:pt x="2939" y="1383"/>
                </a:lnTo>
                <a:lnTo>
                  <a:pt x="2919" y="1359"/>
                </a:lnTo>
                <a:lnTo>
                  <a:pt x="2900" y="1333"/>
                </a:lnTo>
                <a:lnTo>
                  <a:pt x="2880" y="1308"/>
                </a:lnTo>
                <a:lnTo>
                  <a:pt x="2813" y="1215"/>
                </a:lnTo>
                <a:lnTo>
                  <a:pt x="2744" y="1125"/>
                </a:lnTo>
                <a:lnTo>
                  <a:pt x="2676" y="1038"/>
                </a:lnTo>
                <a:lnTo>
                  <a:pt x="2607" y="954"/>
                </a:lnTo>
                <a:lnTo>
                  <a:pt x="2541" y="873"/>
                </a:lnTo>
                <a:lnTo>
                  <a:pt x="2475" y="798"/>
                </a:lnTo>
                <a:lnTo>
                  <a:pt x="2410" y="725"/>
                </a:lnTo>
                <a:lnTo>
                  <a:pt x="2346" y="657"/>
                </a:lnTo>
                <a:lnTo>
                  <a:pt x="2285" y="595"/>
                </a:lnTo>
                <a:lnTo>
                  <a:pt x="2226" y="538"/>
                </a:lnTo>
                <a:lnTo>
                  <a:pt x="2170" y="486"/>
                </a:lnTo>
                <a:lnTo>
                  <a:pt x="2115" y="439"/>
                </a:lnTo>
                <a:lnTo>
                  <a:pt x="2090" y="418"/>
                </a:lnTo>
                <a:lnTo>
                  <a:pt x="2066" y="400"/>
                </a:lnTo>
                <a:lnTo>
                  <a:pt x="2043" y="382"/>
                </a:lnTo>
                <a:lnTo>
                  <a:pt x="2019" y="366"/>
                </a:lnTo>
                <a:lnTo>
                  <a:pt x="1998" y="353"/>
                </a:lnTo>
                <a:lnTo>
                  <a:pt x="1976" y="341"/>
                </a:lnTo>
                <a:lnTo>
                  <a:pt x="1956" y="331"/>
                </a:lnTo>
                <a:lnTo>
                  <a:pt x="1938" y="323"/>
                </a:lnTo>
                <a:lnTo>
                  <a:pt x="1907" y="311"/>
                </a:lnTo>
                <a:lnTo>
                  <a:pt x="1876" y="300"/>
                </a:lnTo>
                <a:lnTo>
                  <a:pt x="1844" y="291"/>
                </a:lnTo>
                <a:lnTo>
                  <a:pt x="1812" y="284"/>
                </a:lnTo>
                <a:lnTo>
                  <a:pt x="1779" y="279"/>
                </a:lnTo>
                <a:lnTo>
                  <a:pt x="1746" y="275"/>
                </a:lnTo>
                <a:lnTo>
                  <a:pt x="1711" y="272"/>
                </a:lnTo>
                <a:lnTo>
                  <a:pt x="1678" y="271"/>
                </a:lnTo>
                <a:lnTo>
                  <a:pt x="1640" y="272"/>
                </a:lnTo>
                <a:lnTo>
                  <a:pt x="1603" y="275"/>
                </a:lnTo>
                <a:lnTo>
                  <a:pt x="1564" y="280"/>
                </a:lnTo>
                <a:lnTo>
                  <a:pt x="1527" y="287"/>
                </a:lnTo>
                <a:lnTo>
                  <a:pt x="1489" y="295"/>
                </a:lnTo>
                <a:lnTo>
                  <a:pt x="1451" y="305"/>
                </a:lnTo>
                <a:lnTo>
                  <a:pt x="1414" y="317"/>
                </a:lnTo>
                <a:lnTo>
                  <a:pt x="1377" y="332"/>
                </a:lnTo>
                <a:lnTo>
                  <a:pt x="1340" y="347"/>
                </a:lnTo>
                <a:lnTo>
                  <a:pt x="1303" y="364"/>
                </a:lnTo>
                <a:lnTo>
                  <a:pt x="1267" y="382"/>
                </a:lnTo>
                <a:lnTo>
                  <a:pt x="1230" y="404"/>
                </a:lnTo>
                <a:lnTo>
                  <a:pt x="1196" y="425"/>
                </a:lnTo>
                <a:lnTo>
                  <a:pt x="1160" y="449"/>
                </a:lnTo>
                <a:lnTo>
                  <a:pt x="1125" y="474"/>
                </a:lnTo>
                <a:lnTo>
                  <a:pt x="1091" y="499"/>
                </a:lnTo>
                <a:lnTo>
                  <a:pt x="1058" y="527"/>
                </a:lnTo>
                <a:lnTo>
                  <a:pt x="1026" y="556"/>
                </a:lnTo>
                <a:lnTo>
                  <a:pt x="993" y="587"/>
                </a:lnTo>
                <a:lnTo>
                  <a:pt x="962" y="618"/>
                </a:lnTo>
                <a:lnTo>
                  <a:pt x="932" y="652"/>
                </a:lnTo>
                <a:lnTo>
                  <a:pt x="901" y="686"/>
                </a:lnTo>
                <a:lnTo>
                  <a:pt x="872" y="722"/>
                </a:lnTo>
                <a:lnTo>
                  <a:pt x="844" y="758"/>
                </a:lnTo>
                <a:lnTo>
                  <a:pt x="818" y="796"/>
                </a:lnTo>
                <a:lnTo>
                  <a:pt x="791" y="835"/>
                </a:lnTo>
                <a:lnTo>
                  <a:pt x="766" y="874"/>
                </a:lnTo>
                <a:lnTo>
                  <a:pt x="742" y="916"/>
                </a:lnTo>
                <a:lnTo>
                  <a:pt x="720" y="957"/>
                </a:lnTo>
                <a:lnTo>
                  <a:pt x="699" y="1001"/>
                </a:lnTo>
                <a:lnTo>
                  <a:pt x="677" y="1044"/>
                </a:lnTo>
                <a:lnTo>
                  <a:pt x="659" y="1088"/>
                </a:lnTo>
                <a:lnTo>
                  <a:pt x="636" y="1146"/>
                </a:lnTo>
                <a:lnTo>
                  <a:pt x="616" y="1203"/>
                </a:lnTo>
                <a:lnTo>
                  <a:pt x="599" y="1260"/>
                </a:lnTo>
                <a:lnTo>
                  <a:pt x="585" y="1318"/>
                </a:lnTo>
                <a:lnTo>
                  <a:pt x="571" y="1376"/>
                </a:lnTo>
                <a:lnTo>
                  <a:pt x="561" y="1433"/>
                </a:lnTo>
                <a:lnTo>
                  <a:pt x="553" y="1489"/>
                </a:lnTo>
                <a:lnTo>
                  <a:pt x="547" y="1546"/>
                </a:lnTo>
                <a:lnTo>
                  <a:pt x="543" y="1601"/>
                </a:lnTo>
                <a:lnTo>
                  <a:pt x="542" y="1656"/>
                </a:lnTo>
                <a:lnTo>
                  <a:pt x="543" y="1711"/>
                </a:lnTo>
                <a:lnTo>
                  <a:pt x="546" y="1765"/>
                </a:lnTo>
                <a:lnTo>
                  <a:pt x="551" y="1818"/>
                </a:lnTo>
                <a:lnTo>
                  <a:pt x="558" y="1869"/>
                </a:lnTo>
                <a:lnTo>
                  <a:pt x="569" y="1920"/>
                </a:lnTo>
                <a:lnTo>
                  <a:pt x="579" y="1970"/>
                </a:lnTo>
                <a:lnTo>
                  <a:pt x="594" y="2018"/>
                </a:lnTo>
                <a:lnTo>
                  <a:pt x="608" y="2066"/>
                </a:lnTo>
                <a:lnTo>
                  <a:pt x="627" y="2111"/>
                </a:lnTo>
                <a:lnTo>
                  <a:pt x="646" y="2156"/>
                </a:lnTo>
                <a:lnTo>
                  <a:pt x="668" y="2198"/>
                </a:lnTo>
                <a:lnTo>
                  <a:pt x="692" y="2238"/>
                </a:lnTo>
                <a:lnTo>
                  <a:pt x="717" y="2278"/>
                </a:lnTo>
                <a:lnTo>
                  <a:pt x="744" y="2315"/>
                </a:lnTo>
                <a:lnTo>
                  <a:pt x="774" y="2351"/>
                </a:lnTo>
                <a:lnTo>
                  <a:pt x="805" y="2384"/>
                </a:lnTo>
                <a:lnTo>
                  <a:pt x="838" y="2414"/>
                </a:lnTo>
                <a:lnTo>
                  <a:pt x="872" y="2444"/>
                </a:lnTo>
                <a:lnTo>
                  <a:pt x="909" y="2470"/>
                </a:lnTo>
                <a:lnTo>
                  <a:pt x="946" y="2494"/>
                </a:lnTo>
                <a:lnTo>
                  <a:pt x="987" y="2515"/>
                </a:lnTo>
                <a:lnTo>
                  <a:pt x="1029" y="2534"/>
                </a:lnTo>
                <a:lnTo>
                  <a:pt x="1051" y="2543"/>
                </a:lnTo>
                <a:lnTo>
                  <a:pt x="1076" y="2554"/>
                </a:lnTo>
                <a:lnTo>
                  <a:pt x="1103" y="2566"/>
                </a:lnTo>
                <a:lnTo>
                  <a:pt x="1131" y="2578"/>
                </a:lnTo>
                <a:lnTo>
                  <a:pt x="1161" y="2591"/>
                </a:lnTo>
                <a:lnTo>
                  <a:pt x="1192" y="2604"/>
                </a:lnTo>
                <a:lnTo>
                  <a:pt x="1223" y="2617"/>
                </a:lnTo>
                <a:lnTo>
                  <a:pt x="1258" y="2633"/>
                </a:lnTo>
                <a:lnTo>
                  <a:pt x="1311" y="2656"/>
                </a:lnTo>
                <a:lnTo>
                  <a:pt x="1368" y="2681"/>
                </a:lnTo>
                <a:lnTo>
                  <a:pt x="1428" y="2706"/>
                </a:lnTo>
                <a:lnTo>
                  <a:pt x="1490" y="2734"/>
                </a:lnTo>
                <a:lnTo>
                  <a:pt x="1555" y="2761"/>
                </a:lnTo>
                <a:lnTo>
                  <a:pt x="1621" y="2790"/>
                </a:lnTo>
                <a:lnTo>
                  <a:pt x="1690" y="2818"/>
                </a:lnTo>
                <a:lnTo>
                  <a:pt x="1760" y="2847"/>
                </a:lnTo>
                <a:lnTo>
                  <a:pt x="1797" y="2863"/>
                </a:lnTo>
                <a:lnTo>
                  <a:pt x="1832" y="2881"/>
                </a:lnTo>
                <a:lnTo>
                  <a:pt x="1865" y="2900"/>
                </a:lnTo>
                <a:lnTo>
                  <a:pt x="1897" y="2920"/>
                </a:lnTo>
                <a:lnTo>
                  <a:pt x="1926" y="2942"/>
                </a:lnTo>
                <a:lnTo>
                  <a:pt x="1952" y="2965"/>
                </a:lnTo>
                <a:lnTo>
                  <a:pt x="1979" y="2989"/>
                </a:lnTo>
                <a:lnTo>
                  <a:pt x="2002" y="3014"/>
                </a:lnTo>
                <a:lnTo>
                  <a:pt x="2023" y="3041"/>
                </a:lnTo>
                <a:lnTo>
                  <a:pt x="2043" y="3068"/>
                </a:lnTo>
                <a:lnTo>
                  <a:pt x="2060" y="3098"/>
                </a:lnTo>
                <a:lnTo>
                  <a:pt x="2076" y="3127"/>
                </a:lnTo>
                <a:lnTo>
                  <a:pt x="2088" y="3157"/>
                </a:lnTo>
                <a:lnTo>
                  <a:pt x="2098" y="3189"/>
                </a:lnTo>
                <a:lnTo>
                  <a:pt x="2108" y="3222"/>
                </a:lnTo>
                <a:lnTo>
                  <a:pt x="2114" y="3255"/>
                </a:lnTo>
                <a:lnTo>
                  <a:pt x="2117" y="3278"/>
                </a:lnTo>
                <a:lnTo>
                  <a:pt x="2118" y="3301"/>
                </a:lnTo>
                <a:lnTo>
                  <a:pt x="2119" y="3323"/>
                </a:lnTo>
                <a:lnTo>
                  <a:pt x="2118" y="3346"/>
                </a:lnTo>
                <a:lnTo>
                  <a:pt x="2118" y="3368"/>
                </a:lnTo>
                <a:lnTo>
                  <a:pt x="2115" y="3391"/>
                </a:lnTo>
                <a:lnTo>
                  <a:pt x="2113" y="3413"/>
                </a:lnTo>
                <a:lnTo>
                  <a:pt x="2109" y="3436"/>
                </a:lnTo>
                <a:lnTo>
                  <a:pt x="2104" y="3460"/>
                </a:lnTo>
                <a:lnTo>
                  <a:pt x="2097" y="3482"/>
                </a:lnTo>
                <a:lnTo>
                  <a:pt x="2090" y="3505"/>
                </a:lnTo>
                <a:lnTo>
                  <a:pt x="2082" y="3529"/>
                </a:lnTo>
                <a:lnTo>
                  <a:pt x="2074" y="3551"/>
                </a:lnTo>
                <a:lnTo>
                  <a:pt x="2064" y="3575"/>
                </a:lnTo>
                <a:lnTo>
                  <a:pt x="2053" y="3598"/>
                </a:lnTo>
                <a:lnTo>
                  <a:pt x="2043" y="3622"/>
                </a:lnTo>
                <a:lnTo>
                  <a:pt x="2029" y="3644"/>
                </a:lnTo>
                <a:lnTo>
                  <a:pt x="2016" y="3667"/>
                </a:lnTo>
                <a:lnTo>
                  <a:pt x="2003" y="3690"/>
                </a:lnTo>
                <a:lnTo>
                  <a:pt x="1987" y="3713"/>
                </a:lnTo>
                <a:lnTo>
                  <a:pt x="1971" y="3736"/>
                </a:lnTo>
                <a:lnTo>
                  <a:pt x="1955" y="3758"/>
                </a:lnTo>
                <a:lnTo>
                  <a:pt x="1937" y="3781"/>
                </a:lnTo>
                <a:lnTo>
                  <a:pt x="1918" y="3803"/>
                </a:lnTo>
                <a:lnTo>
                  <a:pt x="1899" y="3826"/>
                </a:lnTo>
                <a:lnTo>
                  <a:pt x="1878" y="3848"/>
                </a:lnTo>
                <a:lnTo>
                  <a:pt x="1858" y="3871"/>
                </a:lnTo>
                <a:lnTo>
                  <a:pt x="1836" y="3892"/>
                </a:lnTo>
                <a:lnTo>
                  <a:pt x="1813" y="3913"/>
                </a:lnTo>
                <a:lnTo>
                  <a:pt x="1789" y="3936"/>
                </a:lnTo>
                <a:lnTo>
                  <a:pt x="1766" y="3957"/>
                </a:lnTo>
                <a:lnTo>
                  <a:pt x="1740" y="3978"/>
                </a:lnTo>
                <a:lnTo>
                  <a:pt x="1637" y="4062"/>
                </a:lnTo>
                <a:lnTo>
                  <a:pt x="1532" y="4145"/>
                </a:lnTo>
                <a:lnTo>
                  <a:pt x="1428" y="4228"/>
                </a:lnTo>
                <a:lnTo>
                  <a:pt x="1323" y="4309"/>
                </a:lnTo>
                <a:lnTo>
                  <a:pt x="1215" y="4389"/>
                </a:lnTo>
                <a:lnTo>
                  <a:pt x="1108" y="4470"/>
                </a:lnTo>
                <a:lnTo>
                  <a:pt x="1001" y="4549"/>
                </a:lnTo>
                <a:lnTo>
                  <a:pt x="892" y="4627"/>
                </a:lnTo>
                <a:lnTo>
                  <a:pt x="783" y="4705"/>
                </a:lnTo>
                <a:lnTo>
                  <a:pt x="673" y="4782"/>
                </a:lnTo>
                <a:lnTo>
                  <a:pt x="562" y="4858"/>
                </a:lnTo>
                <a:lnTo>
                  <a:pt x="451" y="4932"/>
                </a:lnTo>
                <a:lnTo>
                  <a:pt x="339" y="5006"/>
                </a:lnTo>
                <a:lnTo>
                  <a:pt x="227" y="5079"/>
                </a:lnTo>
                <a:lnTo>
                  <a:pt x="114" y="5152"/>
                </a:lnTo>
                <a:lnTo>
                  <a:pt x="0" y="5222"/>
                </a:lnTo>
                <a:lnTo>
                  <a:pt x="69" y="5334"/>
                </a:lnTo>
                <a:lnTo>
                  <a:pt x="141" y="5444"/>
                </a:lnTo>
                <a:lnTo>
                  <a:pt x="212" y="5554"/>
                </a:lnTo>
                <a:lnTo>
                  <a:pt x="284" y="5664"/>
                </a:lnTo>
                <a:lnTo>
                  <a:pt x="358" y="5773"/>
                </a:lnTo>
                <a:lnTo>
                  <a:pt x="432" y="5882"/>
                </a:lnTo>
                <a:lnTo>
                  <a:pt x="506" y="5989"/>
                </a:lnTo>
                <a:lnTo>
                  <a:pt x="583" y="6097"/>
                </a:lnTo>
                <a:lnTo>
                  <a:pt x="660" y="6204"/>
                </a:lnTo>
                <a:lnTo>
                  <a:pt x="738" y="6310"/>
                </a:lnTo>
                <a:lnTo>
                  <a:pt x="817" y="6415"/>
                </a:lnTo>
                <a:lnTo>
                  <a:pt x="896" y="6520"/>
                </a:lnTo>
                <a:lnTo>
                  <a:pt x="977" y="6625"/>
                </a:lnTo>
                <a:lnTo>
                  <a:pt x="1059" y="6728"/>
                </a:lnTo>
                <a:lnTo>
                  <a:pt x="1141" y="6831"/>
                </a:lnTo>
                <a:lnTo>
                  <a:pt x="1223" y="6934"/>
                </a:lnTo>
                <a:lnTo>
                  <a:pt x="1254" y="6969"/>
                </a:lnTo>
                <a:lnTo>
                  <a:pt x="1284" y="7003"/>
                </a:lnTo>
                <a:lnTo>
                  <a:pt x="1316" y="7034"/>
                </a:lnTo>
                <a:lnTo>
                  <a:pt x="1348" y="7065"/>
                </a:lnTo>
                <a:lnTo>
                  <a:pt x="1380" y="7093"/>
                </a:lnTo>
                <a:lnTo>
                  <a:pt x="1412" y="7118"/>
                </a:lnTo>
                <a:lnTo>
                  <a:pt x="1443" y="7142"/>
                </a:lnTo>
                <a:lnTo>
                  <a:pt x="1475" y="7162"/>
                </a:lnTo>
                <a:lnTo>
                  <a:pt x="1507" y="7180"/>
                </a:lnTo>
                <a:lnTo>
                  <a:pt x="1539" y="7198"/>
                </a:lnTo>
                <a:lnTo>
                  <a:pt x="1571" y="7211"/>
                </a:lnTo>
                <a:lnTo>
                  <a:pt x="1601" y="7223"/>
                </a:lnTo>
                <a:lnTo>
                  <a:pt x="1633" y="7232"/>
                </a:lnTo>
                <a:lnTo>
                  <a:pt x="1664" y="7239"/>
                </a:lnTo>
                <a:lnTo>
                  <a:pt x="1694" y="7241"/>
                </a:lnTo>
                <a:lnTo>
                  <a:pt x="1723" y="7243"/>
                </a:lnTo>
                <a:lnTo>
                  <a:pt x="1739" y="7243"/>
                </a:lnTo>
                <a:lnTo>
                  <a:pt x="1754" y="7241"/>
                </a:lnTo>
                <a:lnTo>
                  <a:pt x="1770" y="7240"/>
                </a:lnTo>
                <a:lnTo>
                  <a:pt x="1783" y="7237"/>
                </a:lnTo>
                <a:lnTo>
                  <a:pt x="1797" y="7235"/>
                </a:lnTo>
                <a:lnTo>
                  <a:pt x="1811" y="7231"/>
                </a:lnTo>
                <a:lnTo>
                  <a:pt x="1824" y="7227"/>
                </a:lnTo>
                <a:lnTo>
                  <a:pt x="1836" y="7221"/>
                </a:lnTo>
                <a:lnTo>
                  <a:pt x="1860" y="7209"/>
                </a:lnTo>
                <a:lnTo>
                  <a:pt x="1882" y="7196"/>
                </a:lnTo>
                <a:lnTo>
                  <a:pt x="1903" y="7182"/>
                </a:lnTo>
                <a:lnTo>
                  <a:pt x="1922" y="7164"/>
                </a:lnTo>
                <a:lnTo>
                  <a:pt x="1941" y="7146"/>
                </a:lnTo>
                <a:lnTo>
                  <a:pt x="1956" y="7127"/>
                </a:lnTo>
                <a:lnTo>
                  <a:pt x="1971" y="7107"/>
                </a:lnTo>
                <a:lnTo>
                  <a:pt x="1984" y="7087"/>
                </a:lnTo>
                <a:lnTo>
                  <a:pt x="1998" y="7066"/>
                </a:lnTo>
                <a:lnTo>
                  <a:pt x="2008" y="7045"/>
                </a:lnTo>
                <a:lnTo>
                  <a:pt x="2019" y="7024"/>
                </a:lnTo>
                <a:lnTo>
                  <a:pt x="2027" y="7004"/>
                </a:lnTo>
                <a:lnTo>
                  <a:pt x="2056" y="6934"/>
                </a:lnTo>
                <a:lnTo>
                  <a:pt x="2085" y="6865"/>
                </a:lnTo>
                <a:lnTo>
                  <a:pt x="2113" y="6798"/>
                </a:lnTo>
                <a:lnTo>
                  <a:pt x="2141" y="6733"/>
                </a:lnTo>
                <a:lnTo>
                  <a:pt x="2167" y="6671"/>
                </a:lnTo>
                <a:lnTo>
                  <a:pt x="2194" y="6611"/>
                </a:lnTo>
                <a:lnTo>
                  <a:pt x="2218" y="6554"/>
                </a:lnTo>
                <a:lnTo>
                  <a:pt x="2241" y="6501"/>
                </a:lnTo>
                <a:lnTo>
                  <a:pt x="2256" y="6467"/>
                </a:lnTo>
                <a:lnTo>
                  <a:pt x="2271" y="6434"/>
                </a:lnTo>
                <a:lnTo>
                  <a:pt x="2284" y="6403"/>
                </a:lnTo>
                <a:lnTo>
                  <a:pt x="2297" y="6372"/>
                </a:lnTo>
                <a:lnTo>
                  <a:pt x="2309" y="6345"/>
                </a:lnTo>
                <a:lnTo>
                  <a:pt x="2320" y="6318"/>
                </a:lnTo>
                <a:lnTo>
                  <a:pt x="2330" y="6294"/>
                </a:lnTo>
                <a:lnTo>
                  <a:pt x="2340" y="6270"/>
                </a:lnTo>
                <a:lnTo>
                  <a:pt x="2355" y="6236"/>
                </a:lnTo>
                <a:lnTo>
                  <a:pt x="2371" y="6203"/>
                </a:lnTo>
                <a:lnTo>
                  <a:pt x="2390" y="6170"/>
                </a:lnTo>
                <a:lnTo>
                  <a:pt x="2408" y="6138"/>
                </a:lnTo>
                <a:lnTo>
                  <a:pt x="2430" y="6106"/>
                </a:lnTo>
                <a:lnTo>
                  <a:pt x="2452" y="6077"/>
                </a:lnTo>
                <a:lnTo>
                  <a:pt x="2475" y="6048"/>
                </a:lnTo>
                <a:lnTo>
                  <a:pt x="2500" y="6018"/>
                </a:lnTo>
                <a:lnTo>
                  <a:pt x="2525" y="5992"/>
                </a:lnTo>
                <a:lnTo>
                  <a:pt x="2552" y="5965"/>
                </a:lnTo>
                <a:lnTo>
                  <a:pt x="2581" y="5940"/>
                </a:lnTo>
                <a:lnTo>
                  <a:pt x="2610" y="5915"/>
                </a:lnTo>
                <a:lnTo>
                  <a:pt x="2640" y="5892"/>
                </a:lnTo>
                <a:lnTo>
                  <a:pt x="2671" y="5870"/>
                </a:lnTo>
                <a:lnTo>
                  <a:pt x="2704" y="5849"/>
                </a:lnTo>
                <a:lnTo>
                  <a:pt x="2737" y="5827"/>
                </a:lnTo>
                <a:lnTo>
                  <a:pt x="2772" y="5809"/>
                </a:lnTo>
                <a:lnTo>
                  <a:pt x="2807" y="5792"/>
                </a:lnTo>
                <a:lnTo>
                  <a:pt x="2843" y="5774"/>
                </a:lnTo>
                <a:lnTo>
                  <a:pt x="2882" y="5758"/>
                </a:lnTo>
                <a:lnTo>
                  <a:pt x="2919" y="5744"/>
                </a:lnTo>
                <a:lnTo>
                  <a:pt x="2959" y="5731"/>
                </a:lnTo>
                <a:lnTo>
                  <a:pt x="2998" y="5719"/>
                </a:lnTo>
                <a:lnTo>
                  <a:pt x="3039" y="5707"/>
                </a:lnTo>
                <a:lnTo>
                  <a:pt x="3080" y="5697"/>
                </a:lnTo>
                <a:lnTo>
                  <a:pt x="3123" y="5689"/>
                </a:lnTo>
                <a:lnTo>
                  <a:pt x="3165" y="5681"/>
                </a:lnTo>
                <a:lnTo>
                  <a:pt x="3209" y="5676"/>
                </a:lnTo>
                <a:lnTo>
                  <a:pt x="3253" y="5671"/>
                </a:lnTo>
                <a:lnTo>
                  <a:pt x="3298" y="5668"/>
                </a:lnTo>
                <a:lnTo>
                  <a:pt x="3344" y="5666"/>
                </a:lnTo>
                <a:lnTo>
                  <a:pt x="3389" y="5666"/>
                </a:lnTo>
                <a:lnTo>
                  <a:pt x="3430" y="5666"/>
                </a:lnTo>
                <a:lnTo>
                  <a:pt x="3470" y="5667"/>
                </a:lnTo>
                <a:lnTo>
                  <a:pt x="3511" y="5669"/>
                </a:lnTo>
                <a:lnTo>
                  <a:pt x="3551" y="5673"/>
                </a:lnTo>
                <a:lnTo>
                  <a:pt x="3592" y="5679"/>
                </a:lnTo>
                <a:lnTo>
                  <a:pt x="3633" y="5684"/>
                </a:lnTo>
                <a:lnTo>
                  <a:pt x="3673" y="5691"/>
                </a:lnTo>
                <a:lnTo>
                  <a:pt x="3714" y="5699"/>
                </a:lnTo>
                <a:lnTo>
                  <a:pt x="3755" y="5707"/>
                </a:lnTo>
                <a:lnTo>
                  <a:pt x="3795" y="5717"/>
                </a:lnTo>
                <a:lnTo>
                  <a:pt x="3836" y="5728"/>
                </a:lnTo>
                <a:lnTo>
                  <a:pt x="3876" y="5740"/>
                </a:lnTo>
                <a:lnTo>
                  <a:pt x="3917" y="5752"/>
                </a:lnTo>
                <a:lnTo>
                  <a:pt x="3957" y="5766"/>
                </a:lnTo>
                <a:lnTo>
                  <a:pt x="3995" y="5781"/>
                </a:lnTo>
                <a:lnTo>
                  <a:pt x="4035" y="5795"/>
                </a:lnTo>
                <a:lnTo>
                  <a:pt x="4100" y="5825"/>
                </a:lnTo>
                <a:lnTo>
                  <a:pt x="4163" y="5855"/>
                </a:lnTo>
                <a:lnTo>
                  <a:pt x="4226" y="5888"/>
                </a:lnTo>
                <a:lnTo>
                  <a:pt x="4284" y="5923"/>
                </a:lnTo>
                <a:lnTo>
                  <a:pt x="4342" y="5960"/>
                </a:lnTo>
                <a:lnTo>
                  <a:pt x="4397" y="5998"/>
                </a:lnTo>
                <a:lnTo>
                  <a:pt x="4450" y="6038"/>
                </a:lnTo>
                <a:lnTo>
                  <a:pt x="4501" y="6081"/>
                </a:lnTo>
                <a:lnTo>
                  <a:pt x="4549" y="6123"/>
                </a:lnTo>
                <a:lnTo>
                  <a:pt x="4596" y="6168"/>
                </a:lnTo>
                <a:lnTo>
                  <a:pt x="4639" y="6215"/>
                </a:lnTo>
                <a:lnTo>
                  <a:pt x="4680" y="6262"/>
                </a:lnTo>
                <a:lnTo>
                  <a:pt x="4720" y="6311"/>
                </a:lnTo>
                <a:lnTo>
                  <a:pt x="4756" y="6361"/>
                </a:lnTo>
                <a:lnTo>
                  <a:pt x="4789" y="6412"/>
                </a:lnTo>
                <a:lnTo>
                  <a:pt x="4821" y="6464"/>
                </a:lnTo>
                <a:lnTo>
                  <a:pt x="4849" y="6516"/>
                </a:lnTo>
                <a:lnTo>
                  <a:pt x="4874" y="6569"/>
                </a:lnTo>
                <a:lnTo>
                  <a:pt x="4896" y="6622"/>
                </a:lnTo>
                <a:lnTo>
                  <a:pt x="4916" y="6676"/>
                </a:lnTo>
                <a:lnTo>
                  <a:pt x="4932" y="6731"/>
                </a:lnTo>
                <a:lnTo>
                  <a:pt x="4947" y="6785"/>
                </a:lnTo>
                <a:lnTo>
                  <a:pt x="4957" y="6841"/>
                </a:lnTo>
                <a:lnTo>
                  <a:pt x="4964" y="6895"/>
                </a:lnTo>
                <a:lnTo>
                  <a:pt x="4969" y="6951"/>
                </a:lnTo>
                <a:lnTo>
                  <a:pt x="4969" y="7005"/>
                </a:lnTo>
                <a:lnTo>
                  <a:pt x="4968" y="7061"/>
                </a:lnTo>
                <a:lnTo>
                  <a:pt x="4961" y="7115"/>
                </a:lnTo>
                <a:lnTo>
                  <a:pt x="4953" y="7168"/>
                </a:lnTo>
                <a:lnTo>
                  <a:pt x="4940" y="7223"/>
                </a:lnTo>
                <a:lnTo>
                  <a:pt x="4924" y="7276"/>
                </a:lnTo>
                <a:lnTo>
                  <a:pt x="4906" y="7328"/>
                </a:lnTo>
                <a:lnTo>
                  <a:pt x="4894" y="7354"/>
                </a:lnTo>
                <a:lnTo>
                  <a:pt x="4879" y="7382"/>
                </a:lnTo>
                <a:lnTo>
                  <a:pt x="4863" y="7410"/>
                </a:lnTo>
                <a:lnTo>
                  <a:pt x="4845" y="7439"/>
                </a:lnTo>
                <a:lnTo>
                  <a:pt x="4825" y="7468"/>
                </a:lnTo>
                <a:lnTo>
                  <a:pt x="4802" y="7499"/>
                </a:lnTo>
                <a:lnTo>
                  <a:pt x="4778" y="7530"/>
                </a:lnTo>
                <a:lnTo>
                  <a:pt x="4752" y="7562"/>
                </a:lnTo>
                <a:lnTo>
                  <a:pt x="4724" y="7594"/>
                </a:lnTo>
                <a:lnTo>
                  <a:pt x="4695" y="7627"/>
                </a:lnTo>
                <a:lnTo>
                  <a:pt x="4664" y="7660"/>
                </a:lnTo>
                <a:lnTo>
                  <a:pt x="4633" y="7695"/>
                </a:lnTo>
                <a:lnTo>
                  <a:pt x="4565" y="7763"/>
                </a:lnTo>
                <a:lnTo>
                  <a:pt x="4493" y="7832"/>
                </a:lnTo>
                <a:lnTo>
                  <a:pt x="4418" y="7901"/>
                </a:lnTo>
                <a:lnTo>
                  <a:pt x="4340" y="7969"/>
                </a:lnTo>
                <a:lnTo>
                  <a:pt x="4260" y="8037"/>
                </a:lnTo>
                <a:lnTo>
                  <a:pt x="4178" y="8105"/>
                </a:lnTo>
                <a:lnTo>
                  <a:pt x="4097" y="8170"/>
                </a:lnTo>
                <a:lnTo>
                  <a:pt x="4015" y="8233"/>
                </a:lnTo>
                <a:lnTo>
                  <a:pt x="3934" y="8294"/>
                </a:lnTo>
                <a:lnTo>
                  <a:pt x="3856" y="8352"/>
                </a:lnTo>
                <a:lnTo>
                  <a:pt x="3815" y="8383"/>
                </a:lnTo>
                <a:lnTo>
                  <a:pt x="3776" y="8415"/>
                </a:lnTo>
                <a:lnTo>
                  <a:pt x="3741" y="8448"/>
                </a:lnTo>
                <a:lnTo>
                  <a:pt x="3707" y="8481"/>
                </a:lnTo>
                <a:lnTo>
                  <a:pt x="3676" y="8516"/>
                </a:lnTo>
                <a:lnTo>
                  <a:pt x="3646" y="8552"/>
                </a:lnTo>
                <a:lnTo>
                  <a:pt x="3620" y="8588"/>
                </a:lnTo>
                <a:lnTo>
                  <a:pt x="3596" y="8625"/>
                </a:lnTo>
                <a:lnTo>
                  <a:pt x="3575" y="8662"/>
                </a:lnTo>
                <a:lnTo>
                  <a:pt x="3555" y="8699"/>
                </a:lnTo>
                <a:lnTo>
                  <a:pt x="3539" y="8737"/>
                </a:lnTo>
                <a:lnTo>
                  <a:pt x="3526" y="8776"/>
                </a:lnTo>
                <a:lnTo>
                  <a:pt x="3521" y="8795"/>
                </a:lnTo>
                <a:lnTo>
                  <a:pt x="3515" y="8814"/>
                </a:lnTo>
                <a:lnTo>
                  <a:pt x="3511" y="8833"/>
                </a:lnTo>
                <a:lnTo>
                  <a:pt x="3507" y="8853"/>
                </a:lnTo>
                <a:lnTo>
                  <a:pt x="3505" y="8873"/>
                </a:lnTo>
                <a:lnTo>
                  <a:pt x="3502" y="8891"/>
                </a:lnTo>
                <a:lnTo>
                  <a:pt x="3501" y="8911"/>
                </a:lnTo>
                <a:lnTo>
                  <a:pt x="3499" y="8930"/>
                </a:lnTo>
                <a:lnTo>
                  <a:pt x="3501" y="8964"/>
                </a:lnTo>
                <a:lnTo>
                  <a:pt x="3503" y="8999"/>
                </a:lnTo>
                <a:lnTo>
                  <a:pt x="3509" y="9032"/>
                </a:lnTo>
                <a:lnTo>
                  <a:pt x="3515" y="9065"/>
                </a:lnTo>
                <a:lnTo>
                  <a:pt x="3525" y="9098"/>
                </a:lnTo>
                <a:lnTo>
                  <a:pt x="3536" y="9130"/>
                </a:lnTo>
                <a:lnTo>
                  <a:pt x="3551" y="9163"/>
                </a:lnTo>
                <a:lnTo>
                  <a:pt x="3567" y="9194"/>
                </a:lnTo>
                <a:lnTo>
                  <a:pt x="3584" y="9226"/>
                </a:lnTo>
                <a:lnTo>
                  <a:pt x="3605" y="9256"/>
                </a:lnTo>
                <a:lnTo>
                  <a:pt x="3628" y="9285"/>
                </a:lnTo>
                <a:lnTo>
                  <a:pt x="3652" y="9314"/>
                </a:lnTo>
                <a:lnTo>
                  <a:pt x="3678" y="9344"/>
                </a:lnTo>
                <a:lnTo>
                  <a:pt x="3707" y="9372"/>
                </a:lnTo>
                <a:lnTo>
                  <a:pt x="3738" y="9399"/>
                </a:lnTo>
                <a:lnTo>
                  <a:pt x="3771" y="9426"/>
                </a:lnTo>
                <a:lnTo>
                  <a:pt x="3857" y="9494"/>
                </a:lnTo>
                <a:lnTo>
                  <a:pt x="3945" y="9561"/>
                </a:lnTo>
                <a:lnTo>
                  <a:pt x="4033" y="9628"/>
                </a:lnTo>
                <a:lnTo>
                  <a:pt x="4122" y="9694"/>
                </a:lnTo>
                <a:lnTo>
                  <a:pt x="4212" y="9760"/>
                </a:lnTo>
                <a:lnTo>
                  <a:pt x="4303" y="9825"/>
                </a:lnTo>
                <a:lnTo>
                  <a:pt x="4393" y="9890"/>
                </a:lnTo>
                <a:lnTo>
                  <a:pt x="4484" y="9954"/>
                </a:lnTo>
                <a:lnTo>
                  <a:pt x="4577" y="10017"/>
                </a:lnTo>
                <a:lnTo>
                  <a:pt x="4670" y="10081"/>
                </a:lnTo>
                <a:lnTo>
                  <a:pt x="4763" y="10143"/>
                </a:lnTo>
                <a:lnTo>
                  <a:pt x="4855" y="10206"/>
                </a:lnTo>
                <a:lnTo>
                  <a:pt x="4949" y="10267"/>
                </a:lnTo>
                <a:lnTo>
                  <a:pt x="5044" y="10328"/>
                </a:lnTo>
                <a:lnTo>
                  <a:pt x="5139" y="10388"/>
                </a:lnTo>
                <a:lnTo>
                  <a:pt x="5234" y="10447"/>
                </a:lnTo>
                <a:lnTo>
                  <a:pt x="5347" y="10376"/>
                </a:lnTo>
                <a:lnTo>
                  <a:pt x="5461" y="10304"/>
                </a:lnTo>
                <a:lnTo>
                  <a:pt x="5572" y="10231"/>
                </a:lnTo>
                <a:lnTo>
                  <a:pt x="5685" y="10158"/>
                </a:lnTo>
                <a:lnTo>
                  <a:pt x="5796" y="10082"/>
                </a:lnTo>
                <a:lnTo>
                  <a:pt x="5908" y="10007"/>
                </a:lnTo>
                <a:lnTo>
                  <a:pt x="6018" y="9930"/>
                </a:lnTo>
                <a:lnTo>
                  <a:pt x="6128" y="9852"/>
                </a:lnTo>
                <a:lnTo>
                  <a:pt x="6238" y="9773"/>
                </a:lnTo>
                <a:lnTo>
                  <a:pt x="6345" y="9694"/>
                </a:lnTo>
                <a:lnTo>
                  <a:pt x="6454" y="9613"/>
                </a:lnTo>
                <a:lnTo>
                  <a:pt x="6561" y="9532"/>
                </a:lnTo>
                <a:lnTo>
                  <a:pt x="6667" y="9450"/>
                </a:lnTo>
                <a:lnTo>
                  <a:pt x="6773" y="9366"/>
                </a:lnTo>
                <a:lnTo>
                  <a:pt x="6878" y="9283"/>
                </a:lnTo>
                <a:lnTo>
                  <a:pt x="6983" y="9198"/>
                </a:lnTo>
                <a:lnTo>
                  <a:pt x="7022" y="9165"/>
                </a:lnTo>
                <a:lnTo>
                  <a:pt x="7060" y="9130"/>
                </a:lnTo>
                <a:lnTo>
                  <a:pt x="7094" y="9096"/>
                </a:lnTo>
                <a:lnTo>
                  <a:pt x="7126" y="9061"/>
                </a:lnTo>
                <a:lnTo>
                  <a:pt x="7155" y="9025"/>
                </a:lnTo>
                <a:lnTo>
                  <a:pt x="7182" y="8991"/>
                </a:lnTo>
                <a:lnTo>
                  <a:pt x="7205" y="8955"/>
                </a:lnTo>
                <a:lnTo>
                  <a:pt x="7227" y="8921"/>
                </a:lnTo>
                <a:lnTo>
                  <a:pt x="7245" y="8885"/>
                </a:lnTo>
                <a:lnTo>
                  <a:pt x="7260" y="8850"/>
                </a:lnTo>
                <a:lnTo>
                  <a:pt x="7266" y="8833"/>
                </a:lnTo>
                <a:lnTo>
                  <a:pt x="7273" y="8816"/>
                </a:lnTo>
                <a:lnTo>
                  <a:pt x="7278" y="8799"/>
                </a:lnTo>
                <a:lnTo>
                  <a:pt x="7282" y="8781"/>
                </a:lnTo>
                <a:lnTo>
                  <a:pt x="7286" y="8765"/>
                </a:lnTo>
                <a:lnTo>
                  <a:pt x="7289" y="8748"/>
                </a:lnTo>
                <a:lnTo>
                  <a:pt x="7290" y="8732"/>
                </a:lnTo>
                <a:lnTo>
                  <a:pt x="7292" y="8715"/>
                </a:lnTo>
                <a:lnTo>
                  <a:pt x="7293" y="8699"/>
                </a:lnTo>
                <a:lnTo>
                  <a:pt x="7292" y="8683"/>
                </a:lnTo>
                <a:lnTo>
                  <a:pt x="7292" y="8667"/>
                </a:lnTo>
                <a:lnTo>
                  <a:pt x="7289" y="8653"/>
                </a:lnTo>
                <a:lnTo>
                  <a:pt x="7284" y="8626"/>
                </a:lnTo>
                <a:lnTo>
                  <a:pt x="7277" y="8602"/>
                </a:lnTo>
                <a:lnTo>
                  <a:pt x="7268" y="8578"/>
                </a:lnTo>
                <a:lnTo>
                  <a:pt x="7257" y="8557"/>
                </a:lnTo>
                <a:lnTo>
                  <a:pt x="7244" y="8537"/>
                </a:lnTo>
                <a:lnTo>
                  <a:pt x="7231" y="8519"/>
                </a:lnTo>
                <a:lnTo>
                  <a:pt x="7215" y="8500"/>
                </a:lnTo>
                <a:lnTo>
                  <a:pt x="7199" y="8484"/>
                </a:lnTo>
                <a:lnTo>
                  <a:pt x="7182" y="8470"/>
                </a:lnTo>
                <a:lnTo>
                  <a:pt x="7164" y="8455"/>
                </a:lnTo>
                <a:lnTo>
                  <a:pt x="7146" y="8442"/>
                </a:lnTo>
                <a:lnTo>
                  <a:pt x="7127" y="8431"/>
                </a:lnTo>
                <a:lnTo>
                  <a:pt x="7109" y="8420"/>
                </a:lnTo>
                <a:lnTo>
                  <a:pt x="7090" y="8410"/>
                </a:lnTo>
                <a:lnTo>
                  <a:pt x="7072" y="8402"/>
                </a:lnTo>
                <a:lnTo>
                  <a:pt x="7053" y="8394"/>
                </a:lnTo>
                <a:lnTo>
                  <a:pt x="6981" y="8365"/>
                </a:lnTo>
                <a:lnTo>
                  <a:pt x="6912" y="8336"/>
                </a:lnTo>
                <a:lnTo>
                  <a:pt x="6846" y="8308"/>
                </a:lnTo>
                <a:lnTo>
                  <a:pt x="6781" y="8280"/>
                </a:lnTo>
                <a:lnTo>
                  <a:pt x="6718" y="8252"/>
                </a:lnTo>
                <a:lnTo>
                  <a:pt x="6658" y="8227"/>
                </a:lnTo>
                <a:lnTo>
                  <a:pt x="6601" y="8202"/>
                </a:lnTo>
                <a:lnTo>
                  <a:pt x="6547" y="8178"/>
                </a:lnTo>
                <a:lnTo>
                  <a:pt x="6514" y="8163"/>
                </a:lnTo>
                <a:lnTo>
                  <a:pt x="6482" y="8149"/>
                </a:lnTo>
                <a:lnTo>
                  <a:pt x="6451" y="8135"/>
                </a:lnTo>
                <a:lnTo>
                  <a:pt x="6422" y="8123"/>
                </a:lnTo>
                <a:lnTo>
                  <a:pt x="6394" y="8111"/>
                </a:lnTo>
                <a:lnTo>
                  <a:pt x="6368" y="8099"/>
                </a:lnTo>
                <a:lnTo>
                  <a:pt x="6344" y="8090"/>
                </a:lnTo>
                <a:lnTo>
                  <a:pt x="6321" y="8081"/>
                </a:lnTo>
                <a:lnTo>
                  <a:pt x="6270" y="8057"/>
                </a:lnTo>
                <a:lnTo>
                  <a:pt x="6222" y="8032"/>
                </a:lnTo>
                <a:lnTo>
                  <a:pt x="6174" y="8003"/>
                </a:lnTo>
                <a:lnTo>
                  <a:pt x="6130" y="7971"/>
                </a:lnTo>
                <a:lnTo>
                  <a:pt x="6088" y="7936"/>
                </a:lnTo>
                <a:lnTo>
                  <a:pt x="6047" y="7901"/>
                </a:lnTo>
                <a:lnTo>
                  <a:pt x="6008" y="7861"/>
                </a:lnTo>
                <a:lnTo>
                  <a:pt x="5973" y="7818"/>
                </a:lnTo>
                <a:lnTo>
                  <a:pt x="5940" y="7775"/>
                </a:lnTo>
                <a:lnTo>
                  <a:pt x="5908" y="7728"/>
                </a:lnTo>
                <a:lnTo>
                  <a:pt x="5879" y="7680"/>
                </a:lnTo>
                <a:lnTo>
                  <a:pt x="5852" y="7630"/>
                </a:lnTo>
                <a:lnTo>
                  <a:pt x="5827" y="7578"/>
                </a:lnTo>
                <a:lnTo>
                  <a:pt x="5804" y="7525"/>
                </a:lnTo>
                <a:lnTo>
                  <a:pt x="5784" y="7469"/>
                </a:lnTo>
                <a:lnTo>
                  <a:pt x="5767" y="7412"/>
                </a:lnTo>
                <a:lnTo>
                  <a:pt x="5753" y="7354"/>
                </a:lnTo>
                <a:lnTo>
                  <a:pt x="5741" y="7294"/>
                </a:lnTo>
                <a:lnTo>
                  <a:pt x="5730" y="7233"/>
                </a:lnTo>
                <a:lnTo>
                  <a:pt x="5724" y="7172"/>
                </a:lnTo>
                <a:lnTo>
                  <a:pt x="5718" y="7109"/>
                </a:lnTo>
                <a:lnTo>
                  <a:pt x="5717" y="7045"/>
                </a:lnTo>
                <a:lnTo>
                  <a:pt x="5717" y="6981"/>
                </a:lnTo>
                <a:lnTo>
                  <a:pt x="5721" y="6916"/>
                </a:lnTo>
                <a:lnTo>
                  <a:pt x="5726" y="6850"/>
                </a:lnTo>
                <a:lnTo>
                  <a:pt x="5735" y="6784"/>
                </a:lnTo>
                <a:lnTo>
                  <a:pt x="5746" y="6717"/>
                </a:lnTo>
                <a:lnTo>
                  <a:pt x="5761" y="6651"/>
                </a:lnTo>
                <a:lnTo>
                  <a:pt x="5778" y="6585"/>
                </a:lnTo>
                <a:lnTo>
                  <a:pt x="5798" y="6517"/>
                </a:lnTo>
                <a:lnTo>
                  <a:pt x="5820" y="6451"/>
                </a:lnTo>
                <a:lnTo>
                  <a:pt x="5845" y="6384"/>
                </a:lnTo>
                <a:lnTo>
                  <a:pt x="5868" y="6333"/>
                </a:lnTo>
                <a:lnTo>
                  <a:pt x="5892" y="6281"/>
                </a:lnTo>
                <a:lnTo>
                  <a:pt x="5917" y="6232"/>
                </a:lnTo>
                <a:lnTo>
                  <a:pt x="5944" y="6183"/>
                </a:lnTo>
                <a:lnTo>
                  <a:pt x="5971" y="6136"/>
                </a:lnTo>
                <a:lnTo>
                  <a:pt x="6001" y="6090"/>
                </a:lnTo>
                <a:lnTo>
                  <a:pt x="6031" y="6045"/>
                </a:lnTo>
                <a:lnTo>
                  <a:pt x="6062" y="6002"/>
                </a:lnTo>
                <a:lnTo>
                  <a:pt x="6095" y="5960"/>
                </a:lnTo>
                <a:lnTo>
                  <a:pt x="6128" y="5919"/>
                </a:lnTo>
                <a:lnTo>
                  <a:pt x="6162" y="5880"/>
                </a:lnTo>
                <a:lnTo>
                  <a:pt x="6198" y="5842"/>
                </a:lnTo>
                <a:lnTo>
                  <a:pt x="6235" y="5806"/>
                </a:lnTo>
                <a:lnTo>
                  <a:pt x="6272" y="5772"/>
                </a:lnTo>
                <a:lnTo>
                  <a:pt x="6309" y="5738"/>
                </a:lnTo>
                <a:lnTo>
                  <a:pt x="6349" y="5707"/>
                </a:lnTo>
                <a:lnTo>
                  <a:pt x="6389" y="5676"/>
                </a:lnTo>
                <a:lnTo>
                  <a:pt x="6429" y="5648"/>
                </a:lnTo>
                <a:lnTo>
                  <a:pt x="6470" y="5622"/>
                </a:lnTo>
                <a:lnTo>
                  <a:pt x="6512" y="5597"/>
                </a:lnTo>
                <a:lnTo>
                  <a:pt x="6555" y="5574"/>
                </a:lnTo>
                <a:lnTo>
                  <a:pt x="6597" y="5553"/>
                </a:lnTo>
                <a:lnTo>
                  <a:pt x="6639" y="5533"/>
                </a:lnTo>
                <a:lnTo>
                  <a:pt x="6683" y="5516"/>
                </a:lnTo>
                <a:lnTo>
                  <a:pt x="6728" y="5500"/>
                </a:lnTo>
                <a:lnTo>
                  <a:pt x="6772" y="5486"/>
                </a:lnTo>
                <a:lnTo>
                  <a:pt x="6817" y="5475"/>
                </a:lnTo>
                <a:lnTo>
                  <a:pt x="6862" y="5465"/>
                </a:lnTo>
                <a:lnTo>
                  <a:pt x="6907" y="5459"/>
                </a:lnTo>
                <a:lnTo>
                  <a:pt x="6952" y="5453"/>
                </a:lnTo>
                <a:lnTo>
                  <a:pt x="6997" y="5449"/>
                </a:lnTo>
                <a:lnTo>
                  <a:pt x="7044" y="5448"/>
                </a:lnTo>
                <a:lnTo>
                  <a:pt x="7086" y="5449"/>
                </a:lnTo>
                <a:lnTo>
                  <a:pt x="7130" y="5452"/>
                </a:lnTo>
                <a:lnTo>
                  <a:pt x="7172" y="5457"/>
                </a:lnTo>
                <a:lnTo>
                  <a:pt x="7213" y="5465"/>
                </a:lnTo>
                <a:lnTo>
                  <a:pt x="7256" y="5473"/>
                </a:lnTo>
                <a:lnTo>
                  <a:pt x="7297" y="5485"/>
                </a:lnTo>
                <a:lnTo>
                  <a:pt x="7337" y="5498"/>
                </a:lnTo>
                <a:lnTo>
                  <a:pt x="7376" y="5513"/>
                </a:lnTo>
                <a:lnTo>
                  <a:pt x="7403" y="5525"/>
                </a:lnTo>
                <a:lnTo>
                  <a:pt x="7431" y="5540"/>
                </a:lnTo>
                <a:lnTo>
                  <a:pt x="7459" y="5557"/>
                </a:lnTo>
                <a:lnTo>
                  <a:pt x="7489" y="5575"/>
                </a:lnTo>
                <a:lnTo>
                  <a:pt x="7518" y="5595"/>
                </a:lnTo>
                <a:lnTo>
                  <a:pt x="7549" y="5618"/>
                </a:lnTo>
                <a:lnTo>
                  <a:pt x="7581" y="5642"/>
                </a:lnTo>
                <a:lnTo>
                  <a:pt x="7612" y="5668"/>
                </a:lnTo>
                <a:lnTo>
                  <a:pt x="7645" y="5696"/>
                </a:lnTo>
                <a:lnTo>
                  <a:pt x="7677" y="5725"/>
                </a:lnTo>
                <a:lnTo>
                  <a:pt x="7712" y="5756"/>
                </a:lnTo>
                <a:lnTo>
                  <a:pt x="7745" y="5788"/>
                </a:lnTo>
                <a:lnTo>
                  <a:pt x="7812" y="5855"/>
                </a:lnTo>
                <a:lnTo>
                  <a:pt x="7881" y="5927"/>
                </a:lnTo>
                <a:lnTo>
                  <a:pt x="7950" y="6002"/>
                </a:lnTo>
                <a:lnTo>
                  <a:pt x="8019" y="6081"/>
                </a:lnTo>
                <a:lnTo>
                  <a:pt x="8087" y="6160"/>
                </a:lnTo>
                <a:lnTo>
                  <a:pt x="8154" y="6243"/>
                </a:lnTo>
                <a:lnTo>
                  <a:pt x="8219" y="6323"/>
                </a:lnTo>
                <a:lnTo>
                  <a:pt x="8283" y="6404"/>
                </a:lnTo>
                <a:lnTo>
                  <a:pt x="8343" y="6485"/>
                </a:lnTo>
                <a:lnTo>
                  <a:pt x="8401" y="65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30472" tIns="15236" rIns="30472" bIns="15236" numCol="1" anchor="t" anchorCtr="0" compatLnSpc="1">
            <a:prstTxWarp prst="textNoShape">
              <a:avLst/>
            </a:prstTxWarp>
          </a:bodyPr>
          <a:lstStyle/>
          <a:p>
            <a:endParaRPr lang="ru-RU" sz="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CCB45-C66C-4B1F-82CD-3C85C6C1C534}"/>
              </a:ext>
            </a:extLst>
          </p:cNvPr>
          <p:cNvSpPr txBox="1"/>
          <p:nvPr/>
        </p:nvSpPr>
        <p:spPr>
          <a:xfrm>
            <a:off x="8825029" y="2376252"/>
            <a:ext cx="64280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/>
              <a:t>Services 02</a:t>
            </a:r>
            <a:endParaRPr lang="vi-VN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DAD93-1A51-4C12-9785-099FBBFAEFA9}"/>
              </a:ext>
            </a:extLst>
          </p:cNvPr>
          <p:cNvSpPr txBox="1"/>
          <p:nvPr/>
        </p:nvSpPr>
        <p:spPr>
          <a:xfrm flipH="1">
            <a:off x="8825029" y="2764257"/>
            <a:ext cx="2571415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19B05-AA68-423B-A197-9B0C74D27401}"/>
              </a:ext>
            </a:extLst>
          </p:cNvPr>
          <p:cNvSpPr txBox="1"/>
          <p:nvPr/>
        </p:nvSpPr>
        <p:spPr>
          <a:xfrm>
            <a:off x="8825029" y="4291225"/>
            <a:ext cx="65402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/>
              <a:t>Services 04</a:t>
            </a:r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CBE623-A224-463D-9A85-D77AE75F1A61}"/>
              </a:ext>
            </a:extLst>
          </p:cNvPr>
          <p:cNvSpPr txBox="1"/>
          <p:nvPr/>
        </p:nvSpPr>
        <p:spPr>
          <a:xfrm flipH="1">
            <a:off x="8825029" y="4679230"/>
            <a:ext cx="2571415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071A33-C68B-4697-B854-E53CE5FA0F7B}"/>
              </a:ext>
            </a:extLst>
          </p:cNvPr>
          <p:cNvSpPr txBox="1"/>
          <p:nvPr/>
        </p:nvSpPr>
        <p:spPr>
          <a:xfrm flipH="1">
            <a:off x="2748213" y="2376252"/>
            <a:ext cx="61875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Services 01</a:t>
            </a:r>
            <a:endParaRPr lang="vi-VN" sz="90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D80CC9-86ED-41B6-9F10-6728164354D4}"/>
              </a:ext>
            </a:extLst>
          </p:cNvPr>
          <p:cNvSpPr txBox="1"/>
          <p:nvPr/>
        </p:nvSpPr>
        <p:spPr>
          <a:xfrm>
            <a:off x="795557" y="2764257"/>
            <a:ext cx="2571415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CFB8BE-B3E8-4ED5-A4F0-A38EF9805444}"/>
              </a:ext>
            </a:extLst>
          </p:cNvPr>
          <p:cNvSpPr txBox="1"/>
          <p:nvPr/>
        </p:nvSpPr>
        <p:spPr>
          <a:xfrm flipH="1">
            <a:off x="2724167" y="4291225"/>
            <a:ext cx="64280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/>
              <a:t>Services 03</a:t>
            </a:r>
            <a:endParaRPr lang="vi-VN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759BDB-F98C-4214-A00E-04EE322F6252}"/>
              </a:ext>
            </a:extLst>
          </p:cNvPr>
          <p:cNvSpPr txBox="1"/>
          <p:nvPr/>
        </p:nvSpPr>
        <p:spPr>
          <a:xfrm>
            <a:off x="795557" y="4679230"/>
            <a:ext cx="2571415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4AD887-AF00-4F62-BD37-3409762C7B7F}"/>
              </a:ext>
            </a:extLst>
          </p:cNvPr>
          <p:cNvSpPr txBox="1"/>
          <p:nvPr/>
        </p:nvSpPr>
        <p:spPr>
          <a:xfrm>
            <a:off x="3638596" y="852223"/>
            <a:ext cx="4914808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Our teaching skill is great</a:t>
            </a:r>
            <a:endParaRPr lang="vi-VN" sz="2999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DADA6F-972B-4E35-82DC-9B4914A1E919}"/>
              </a:ext>
            </a:extLst>
          </p:cNvPr>
          <p:cNvGrpSpPr/>
          <p:nvPr/>
        </p:nvGrpSpPr>
        <p:grpSpPr>
          <a:xfrm>
            <a:off x="-18616" y="3200430"/>
            <a:ext cx="4896912" cy="3657124"/>
            <a:chOff x="-37237" y="6400800"/>
            <a:chExt cx="9795100" cy="7315200"/>
          </a:xfrm>
          <a:solidFill>
            <a:schemeClr val="accent1">
              <a:alpha val="5000"/>
            </a:schemeClr>
          </a:solidFill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0164B68D-0D6E-4A1D-B292-B1A782B7D4D5}"/>
                </a:ext>
              </a:extLst>
            </p:cNvPr>
            <p:cNvSpPr/>
            <p:nvPr/>
          </p:nvSpPr>
          <p:spPr>
            <a:xfrm>
              <a:off x="-37237" y="10023614"/>
              <a:ext cx="97951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5636A336-B6B4-45B3-A454-78C1252D339A}"/>
                </a:ext>
              </a:extLst>
            </p:cNvPr>
            <p:cNvSpPr/>
            <p:nvPr/>
          </p:nvSpPr>
          <p:spPr>
            <a:xfrm rot="5400000" flipH="1">
              <a:off x="-1848644" y="8212207"/>
              <a:ext cx="73152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E4DDFFF2-5AC8-47FD-AEBA-463DD6515364}"/>
                </a:ext>
              </a:extLst>
            </p:cNvPr>
            <p:cNvSpPr/>
            <p:nvPr/>
          </p:nvSpPr>
          <p:spPr>
            <a:xfrm>
              <a:off x="-37237" y="8569638"/>
              <a:ext cx="5146362" cy="51463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D78917-683F-4A47-A97D-76D448F89C4F}"/>
              </a:ext>
            </a:extLst>
          </p:cNvPr>
          <p:cNvGrpSpPr/>
          <p:nvPr/>
        </p:nvGrpSpPr>
        <p:grpSpPr>
          <a:xfrm rot="10800000">
            <a:off x="7295088" y="446"/>
            <a:ext cx="4896912" cy="3657124"/>
            <a:chOff x="-37237" y="6400800"/>
            <a:chExt cx="9795100" cy="7315200"/>
          </a:xfrm>
          <a:solidFill>
            <a:schemeClr val="accent1">
              <a:alpha val="5000"/>
            </a:schemeClr>
          </a:solidFill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20ACA1F9-56BF-4847-8BB1-400389BD83B1}"/>
                </a:ext>
              </a:extLst>
            </p:cNvPr>
            <p:cNvSpPr/>
            <p:nvPr/>
          </p:nvSpPr>
          <p:spPr>
            <a:xfrm>
              <a:off x="-37237" y="10023614"/>
              <a:ext cx="97951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E6250150-BE93-4983-885D-FA9D61DEFCB0}"/>
                </a:ext>
              </a:extLst>
            </p:cNvPr>
            <p:cNvSpPr/>
            <p:nvPr/>
          </p:nvSpPr>
          <p:spPr>
            <a:xfrm rot="5400000" flipH="1">
              <a:off x="-1848644" y="8212207"/>
              <a:ext cx="73152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9" name="Right Triangle 48">
              <a:extLst>
                <a:ext uri="{FF2B5EF4-FFF2-40B4-BE49-F238E27FC236}">
                  <a16:creationId xmlns:a16="http://schemas.microsoft.com/office/drawing/2014/main" id="{43BC78C4-B010-49AA-8056-546DDB997201}"/>
                </a:ext>
              </a:extLst>
            </p:cNvPr>
            <p:cNvSpPr/>
            <p:nvPr/>
          </p:nvSpPr>
          <p:spPr>
            <a:xfrm>
              <a:off x="-37237" y="8569638"/>
              <a:ext cx="5146362" cy="51463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</p:spTree>
    <p:extLst>
      <p:ext uri="{BB962C8B-B14F-4D97-AF65-F5344CB8AC3E}">
        <p14:creationId xmlns:p14="http://schemas.microsoft.com/office/powerpoint/2010/main" val="154604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D78D5AB-5F5C-4517-95FA-22EA064642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9" b="1960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BADA1BE-B60C-48A2-B3BA-3432A6AB5D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r="4504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FA22B1-0C42-4176-83CC-438218EFF8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511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2F9C3ED-E3AB-4891-9079-B900501F59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1087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66CB724-1003-40DA-B2B2-0C1465C16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262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269412B-9262-44AD-A499-EC5BC2CBC7ED}"/>
              </a:ext>
            </a:extLst>
          </p:cNvPr>
          <p:cNvGrpSpPr/>
          <p:nvPr/>
        </p:nvGrpSpPr>
        <p:grpSpPr>
          <a:xfrm>
            <a:off x="6959190" y="4800544"/>
            <a:ext cx="1966268" cy="1642086"/>
            <a:chOff x="8386916" y="2786515"/>
            <a:chExt cx="9750558" cy="814297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73B4ED8-C8E5-4D2B-9935-D56A73BB7A1B}"/>
                </a:ext>
              </a:extLst>
            </p:cNvPr>
            <p:cNvGrpSpPr/>
            <p:nvPr/>
          </p:nvGrpSpPr>
          <p:grpSpPr>
            <a:xfrm rot="5400000">
              <a:off x="9190710" y="1982721"/>
              <a:ext cx="8142970" cy="9750558"/>
              <a:chOff x="-3200400" y="-149351"/>
              <a:chExt cx="11579352" cy="13865351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B84F024-B53B-4843-AB76-B767BE56CA4B}"/>
                  </a:ext>
                </a:extLst>
              </p:cNvPr>
              <p:cNvSpPr/>
              <p:nvPr userDrawn="1"/>
            </p:nvSpPr>
            <p:spPr>
              <a:xfrm>
                <a:off x="-3200400" y="10082832"/>
                <a:ext cx="11579352" cy="2286000"/>
              </a:xfrm>
              <a:custGeom>
                <a:avLst/>
                <a:gdLst>
                  <a:gd name="connsiteX0" fmla="*/ 1325880 w 11579352"/>
                  <a:gd name="connsiteY0" fmla="*/ 0 h 2286000"/>
                  <a:gd name="connsiteX1" fmla="*/ 10253472 w 11579352"/>
                  <a:gd name="connsiteY1" fmla="*/ 0 h 2286000"/>
                  <a:gd name="connsiteX2" fmla="*/ 11579352 w 11579352"/>
                  <a:gd name="connsiteY2" fmla="*/ 2286000 h 2286000"/>
                  <a:gd name="connsiteX3" fmla="*/ 0 w 11579352"/>
                  <a:gd name="connsiteY3" fmla="*/ 2286000 h 2286000"/>
                  <a:gd name="connsiteX4" fmla="*/ 1325880 w 11579352"/>
                  <a:gd name="connsiteY4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352" h="2286000">
                    <a:moveTo>
                      <a:pt x="1325880" y="0"/>
                    </a:moveTo>
                    <a:lnTo>
                      <a:pt x="10253472" y="0"/>
                    </a:lnTo>
                    <a:lnTo>
                      <a:pt x="11579352" y="2286000"/>
                    </a:lnTo>
                    <a:lnTo>
                      <a:pt x="0" y="2286000"/>
                    </a:lnTo>
                    <a:lnTo>
                      <a:pt x="13258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11F09E2-E837-421A-8A1F-BD5DECD8F803}"/>
                  </a:ext>
                </a:extLst>
              </p:cNvPr>
              <p:cNvSpPr/>
              <p:nvPr userDrawn="1"/>
            </p:nvSpPr>
            <p:spPr>
              <a:xfrm rot="14400000">
                <a:off x="-2590799" y="4497325"/>
                <a:ext cx="11579352" cy="2286000"/>
              </a:xfrm>
              <a:custGeom>
                <a:avLst/>
                <a:gdLst>
                  <a:gd name="connsiteX0" fmla="*/ 1325880 w 11579352"/>
                  <a:gd name="connsiteY0" fmla="*/ 0 h 2286000"/>
                  <a:gd name="connsiteX1" fmla="*/ 10253472 w 11579352"/>
                  <a:gd name="connsiteY1" fmla="*/ 0 h 2286000"/>
                  <a:gd name="connsiteX2" fmla="*/ 11579352 w 11579352"/>
                  <a:gd name="connsiteY2" fmla="*/ 2286000 h 2286000"/>
                  <a:gd name="connsiteX3" fmla="*/ 0 w 11579352"/>
                  <a:gd name="connsiteY3" fmla="*/ 2286000 h 2286000"/>
                  <a:gd name="connsiteX4" fmla="*/ 1325880 w 11579352"/>
                  <a:gd name="connsiteY4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352" h="2286000">
                    <a:moveTo>
                      <a:pt x="1325880" y="0"/>
                    </a:moveTo>
                    <a:lnTo>
                      <a:pt x="10253472" y="0"/>
                    </a:lnTo>
                    <a:lnTo>
                      <a:pt x="11579352" y="2286000"/>
                    </a:lnTo>
                    <a:lnTo>
                      <a:pt x="0" y="2286000"/>
                    </a:lnTo>
                    <a:lnTo>
                      <a:pt x="132588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EA9FC9F-861F-4507-87AA-559C841D5806}"/>
                  </a:ext>
                </a:extLst>
              </p:cNvPr>
              <p:cNvSpPr/>
              <p:nvPr userDrawn="1"/>
            </p:nvSpPr>
            <p:spPr>
              <a:xfrm rot="7200000">
                <a:off x="-7694674" y="6783324"/>
                <a:ext cx="11579352" cy="2286000"/>
              </a:xfrm>
              <a:custGeom>
                <a:avLst/>
                <a:gdLst>
                  <a:gd name="connsiteX0" fmla="*/ 1325880 w 11579352"/>
                  <a:gd name="connsiteY0" fmla="*/ 0 h 2286000"/>
                  <a:gd name="connsiteX1" fmla="*/ 10253472 w 11579352"/>
                  <a:gd name="connsiteY1" fmla="*/ 0 h 2286000"/>
                  <a:gd name="connsiteX2" fmla="*/ 11579352 w 11579352"/>
                  <a:gd name="connsiteY2" fmla="*/ 2286000 h 2286000"/>
                  <a:gd name="connsiteX3" fmla="*/ 0 w 11579352"/>
                  <a:gd name="connsiteY3" fmla="*/ 2286000 h 2286000"/>
                  <a:gd name="connsiteX4" fmla="*/ 1325880 w 11579352"/>
                  <a:gd name="connsiteY4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352" h="2286000">
                    <a:moveTo>
                      <a:pt x="1325880" y="0"/>
                    </a:moveTo>
                    <a:lnTo>
                      <a:pt x="10253472" y="0"/>
                    </a:lnTo>
                    <a:lnTo>
                      <a:pt x="11579352" y="2286000"/>
                    </a:lnTo>
                    <a:lnTo>
                      <a:pt x="0" y="2286000"/>
                    </a:lnTo>
                    <a:lnTo>
                      <a:pt x="13258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pic>
          <p:nvPicPr>
            <p:cNvPr id="27" name="Picture 345" descr="shadow_1_m">
              <a:extLst>
                <a:ext uri="{FF2B5EF4-FFF2-40B4-BE49-F238E27FC236}">
                  <a16:creationId xmlns:a16="http://schemas.microsoft.com/office/drawing/2014/main" id="{5D7FCA6F-335A-4E49-B2B8-ADFEBF82E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>
              <a:fillRect/>
            </a:stretch>
          </p:blipFill>
          <p:spPr bwMode="gray">
            <a:xfrm rot="7200000">
              <a:off x="10101666" y="1899219"/>
              <a:ext cx="345059" cy="330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5" descr="shadow_1_m">
              <a:extLst>
                <a:ext uri="{FF2B5EF4-FFF2-40B4-BE49-F238E27FC236}">
                  <a16:creationId xmlns:a16="http://schemas.microsoft.com/office/drawing/2014/main" id="{6441100C-9C81-4049-8735-8090FFD2B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>
              <a:fillRect/>
            </a:stretch>
          </p:blipFill>
          <p:spPr bwMode="gray">
            <a:xfrm>
              <a:off x="10906251" y="7320757"/>
              <a:ext cx="345059" cy="330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45" descr="shadow_1_m">
              <a:extLst>
                <a:ext uri="{FF2B5EF4-FFF2-40B4-BE49-F238E27FC236}">
                  <a16:creationId xmlns:a16="http://schemas.microsoft.com/office/drawing/2014/main" id="{4328CE32-5FBA-4632-9046-DF6D6AFF1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>
              <a:fillRect/>
            </a:stretch>
          </p:blipFill>
          <p:spPr bwMode="gray">
            <a:xfrm rot="3600000">
              <a:off x="15391251" y="4070068"/>
              <a:ext cx="345059" cy="330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3CF3023-E380-4096-A61C-C144C7C23543}"/>
              </a:ext>
            </a:extLst>
          </p:cNvPr>
          <p:cNvSpPr txBox="1"/>
          <p:nvPr/>
        </p:nvSpPr>
        <p:spPr>
          <a:xfrm>
            <a:off x="596285" y="1933924"/>
            <a:ext cx="2747547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 dirty="0">
                <a:gradFill>
                  <a:gsLst>
                    <a:gs pos="0">
                      <a:schemeClr val="accent1">
                        <a:lumMod val="10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Edification</a:t>
            </a:r>
            <a:endParaRPr lang="vi-VN" sz="3999" dirty="0">
              <a:gradFill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AF581-4593-481D-96DC-E297712B499B}"/>
              </a:ext>
            </a:extLst>
          </p:cNvPr>
          <p:cNvSpPr txBox="1"/>
          <p:nvPr/>
        </p:nvSpPr>
        <p:spPr>
          <a:xfrm flipH="1">
            <a:off x="596285" y="3275681"/>
            <a:ext cx="3357571" cy="59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68921B-D15B-429C-8F31-9D53946FD47E}"/>
              </a:ext>
            </a:extLst>
          </p:cNvPr>
          <p:cNvSpPr txBox="1"/>
          <p:nvPr/>
        </p:nvSpPr>
        <p:spPr>
          <a:xfrm>
            <a:off x="596285" y="2859542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Samples text</a:t>
            </a:r>
            <a:endParaRPr lang="vi-VN" sz="14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A2E96A3-01A5-4310-9BF4-A058AC3DF5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21287"/>
          <a:stretch/>
        </p:blipFill>
        <p:spPr/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A55C3B9-984B-4AA2-A803-93F4156FF6DD}"/>
              </a:ext>
            </a:extLst>
          </p:cNvPr>
          <p:cNvGrpSpPr/>
          <p:nvPr/>
        </p:nvGrpSpPr>
        <p:grpSpPr>
          <a:xfrm>
            <a:off x="4246473" y="1098247"/>
            <a:ext cx="5298287" cy="4424751"/>
            <a:chOff x="8386916" y="2786515"/>
            <a:chExt cx="9750558" cy="81429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06783C-05AA-4467-897F-0E891DD10736}"/>
                </a:ext>
              </a:extLst>
            </p:cNvPr>
            <p:cNvGrpSpPr/>
            <p:nvPr/>
          </p:nvGrpSpPr>
          <p:grpSpPr>
            <a:xfrm rot="5400000">
              <a:off x="9190710" y="1982721"/>
              <a:ext cx="8142970" cy="9750558"/>
              <a:chOff x="-3200400" y="-149351"/>
              <a:chExt cx="11579352" cy="1386535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15819105-00B3-4E9C-B596-507BA5196656}"/>
                  </a:ext>
                </a:extLst>
              </p:cNvPr>
              <p:cNvSpPr/>
              <p:nvPr userDrawn="1"/>
            </p:nvSpPr>
            <p:spPr>
              <a:xfrm>
                <a:off x="-3200400" y="10082832"/>
                <a:ext cx="11579352" cy="2286000"/>
              </a:xfrm>
              <a:custGeom>
                <a:avLst/>
                <a:gdLst>
                  <a:gd name="connsiteX0" fmla="*/ 1325880 w 11579352"/>
                  <a:gd name="connsiteY0" fmla="*/ 0 h 2286000"/>
                  <a:gd name="connsiteX1" fmla="*/ 10253472 w 11579352"/>
                  <a:gd name="connsiteY1" fmla="*/ 0 h 2286000"/>
                  <a:gd name="connsiteX2" fmla="*/ 11579352 w 11579352"/>
                  <a:gd name="connsiteY2" fmla="*/ 2286000 h 2286000"/>
                  <a:gd name="connsiteX3" fmla="*/ 0 w 11579352"/>
                  <a:gd name="connsiteY3" fmla="*/ 2286000 h 2286000"/>
                  <a:gd name="connsiteX4" fmla="*/ 1325880 w 11579352"/>
                  <a:gd name="connsiteY4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352" h="2286000">
                    <a:moveTo>
                      <a:pt x="1325880" y="0"/>
                    </a:moveTo>
                    <a:lnTo>
                      <a:pt x="10253472" y="0"/>
                    </a:lnTo>
                    <a:lnTo>
                      <a:pt x="11579352" y="2286000"/>
                    </a:lnTo>
                    <a:lnTo>
                      <a:pt x="0" y="2286000"/>
                    </a:lnTo>
                    <a:lnTo>
                      <a:pt x="13258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05B418A-AED5-41B4-90D4-E64946796750}"/>
                  </a:ext>
                </a:extLst>
              </p:cNvPr>
              <p:cNvSpPr/>
              <p:nvPr userDrawn="1"/>
            </p:nvSpPr>
            <p:spPr>
              <a:xfrm rot="14400000">
                <a:off x="-2590799" y="4497325"/>
                <a:ext cx="11579352" cy="2286000"/>
              </a:xfrm>
              <a:custGeom>
                <a:avLst/>
                <a:gdLst>
                  <a:gd name="connsiteX0" fmla="*/ 1325880 w 11579352"/>
                  <a:gd name="connsiteY0" fmla="*/ 0 h 2286000"/>
                  <a:gd name="connsiteX1" fmla="*/ 10253472 w 11579352"/>
                  <a:gd name="connsiteY1" fmla="*/ 0 h 2286000"/>
                  <a:gd name="connsiteX2" fmla="*/ 11579352 w 11579352"/>
                  <a:gd name="connsiteY2" fmla="*/ 2286000 h 2286000"/>
                  <a:gd name="connsiteX3" fmla="*/ 0 w 11579352"/>
                  <a:gd name="connsiteY3" fmla="*/ 2286000 h 2286000"/>
                  <a:gd name="connsiteX4" fmla="*/ 1325880 w 11579352"/>
                  <a:gd name="connsiteY4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352" h="2286000">
                    <a:moveTo>
                      <a:pt x="1325880" y="0"/>
                    </a:moveTo>
                    <a:lnTo>
                      <a:pt x="10253472" y="0"/>
                    </a:lnTo>
                    <a:lnTo>
                      <a:pt x="11579352" y="2286000"/>
                    </a:lnTo>
                    <a:lnTo>
                      <a:pt x="0" y="2286000"/>
                    </a:lnTo>
                    <a:lnTo>
                      <a:pt x="132588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955CAC3-41BB-4E1E-8BEE-F3AB2D1D57A5}"/>
                  </a:ext>
                </a:extLst>
              </p:cNvPr>
              <p:cNvSpPr/>
              <p:nvPr userDrawn="1"/>
            </p:nvSpPr>
            <p:spPr>
              <a:xfrm rot="7200000">
                <a:off x="-7694674" y="6783324"/>
                <a:ext cx="11579352" cy="2286000"/>
              </a:xfrm>
              <a:custGeom>
                <a:avLst/>
                <a:gdLst>
                  <a:gd name="connsiteX0" fmla="*/ 1325880 w 11579352"/>
                  <a:gd name="connsiteY0" fmla="*/ 0 h 2286000"/>
                  <a:gd name="connsiteX1" fmla="*/ 10253472 w 11579352"/>
                  <a:gd name="connsiteY1" fmla="*/ 0 h 2286000"/>
                  <a:gd name="connsiteX2" fmla="*/ 11579352 w 11579352"/>
                  <a:gd name="connsiteY2" fmla="*/ 2286000 h 2286000"/>
                  <a:gd name="connsiteX3" fmla="*/ 0 w 11579352"/>
                  <a:gd name="connsiteY3" fmla="*/ 2286000 h 2286000"/>
                  <a:gd name="connsiteX4" fmla="*/ 1325880 w 11579352"/>
                  <a:gd name="connsiteY4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352" h="2286000">
                    <a:moveTo>
                      <a:pt x="1325880" y="0"/>
                    </a:moveTo>
                    <a:lnTo>
                      <a:pt x="10253472" y="0"/>
                    </a:lnTo>
                    <a:lnTo>
                      <a:pt x="11579352" y="2286000"/>
                    </a:lnTo>
                    <a:lnTo>
                      <a:pt x="0" y="2286000"/>
                    </a:lnTo>
                    <a:lnTo>
                      <a:pt x="13258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pic>
          <p:nvPicPr>
            <p:cNvPr id="7" name="Picture 345" descr="shadow_1_m">
              <a:extLst>
                <a:ext uri="{FF2B5EF4-FFF2-40B4-BE49-F238E27FC236}">
                  <a16:creationId xmlns:a16="http://schemas.microsoft.com/office/drawing/2014/main" id="{02BD684A-229E-438F-B084-6FFF24DE4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>
              <a:fillRect/>
            </a:stretch>
          </p:blipFill>
          <p:spPr bwMode="gray">
            <a:xfrm rot="7200000">
              <a:off x="10101666" y="1899219"/>
              <a:ext cx="345059" cy="330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45" descr="shadow_1_m">
              <a:extLst>
                <a:ext uri="{FF2B5EF4-FFF2-40B4-BE49-F238E27FC236}">
                  <a16:creationId xmlns:a16="http://schemas.microsoft.com/office/drawing/2014/main" id="{69CEA47E-66C9-445D-B241-6AC4B47E3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>
              <a:fillRect/>
            </a:stretch>
          </p:blipFill>
          <p:spPr bwMode="gray">
            <a:xfrm>
              <a:off x="10906251" y="7320757"/>
              <a:ext cx="345059" cy="330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66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64034625"/>
              </p:ext>
            </p:extLst>
          </p:nvPr>
        </p:nvGraphicFramePr>
        <p:xfrm>
          <a:off x="1068248" y="3429000"/>
          <a:ext cx="10055504" cy="302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24B255-7353-4D81-97EA-45D32554AEC4}"/>
              </a:ext>
            </a:extLst>
          </p:cNvPr>
          <p:cNvSpPr/>
          <p:nvPr/>
        </p:nvSpPr>
        <p:spPr>
          <a:xfrm>
            <a:off x="527996" y="861632"/>
            <a:ext cx="2450344" cy="2380001"/>
          </a:xfrm>
          <a:prstGeom prst="roundRect">
            <a:avLst>
              <a:gd name="adj" fmla="val 7466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571500" dist="254000" dir="1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25BCCF-0B2F-44B2-8265-7D1B7365E8AB}"/>
              </a:ext>
            </a:extLst>
          </p:cNvPr>
          <p:cNvSpPr/>
          <p:nvPr/>
        </p:nvSpPr>
        <p:spPr>
          <a:xfrm>
            <a:off x="651876" y="1020939"/>
            <a:ext cx="2202586" cy="914281"/>
          </a:xfrm>
          <a:prstGeom prst="roundRect">
            <a:avLst>
              <a:gd name="adj" fmla="val 1212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1262E-3B50-4CC7-82A5-E0C72017B9FE}"/>
              </a:ext>
            </a:extLst>
          </p:cNvPr>
          <p:cNvSpPr txBox="1"/>
          <p:nvPr/>
        </p:nvSpPr>
        <p:spPr>
          <a:xfrm flipH="1">
            <a:off x="651876" y="2151799"/>
            <a:ext cx="2202585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do 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5066F-FC37-4B4D-A44F-7C6608CE4C30}"/>
              </a:ext>
            </a:extLst>
          </p:cNvPr>
          <p:cNvSpPr txBox="1"/>
          <p:nvPr/>
        </p:nvSpPr>
        <p:spPr>
          <a:xfrm>
            <a:off x="1063877" y="1324211"/>
            <a:ext cx="1378584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cs typeface="Poppins" panose="00000500000000000000" pitchFamily="2" charset="0"/>
              </a:rPr>
              <a:t>Services 01</a:t>
            </a:r>
            <a:endParaRPr lang="vi-VN" sz="20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7A5A5A-FC83-48B4-A401-74D5CC5BBDC0}"/>
              </a:ext>
            </a:extLst>
          </p:cNvPr>
          <p:cNvSpPr/>
          <p:nvPr/>
        </p:nvSpPr>
        <p:spPr>
          <a:xfrm>
            <a:off x="3547097" y="1020939"/>
            <a:ext cx="2202586" cy="914281"/>
          </a:xfrm>
          <a:prstGeom prst="roundRect">
            <a:avLst>
              <a:gd name="adj" fmla="val 1212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70B97-2AC6-48A0-9BB5-B3B55D6542A5}"/>
              </a:ext>
            </a:extLst>
          </p:cNvPr>
          <p:cNvSpPr txBox="1"/>
          <p:nvPr/>
        </p:nvSpPr>
        <p:spPr>
          <a:xfrm flipH="1">
            <a:off x="3547097" y="2151799"/>
            <a:ext cx="2202585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do 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511B2-BC6F-4822-B971-BF0EABA25AF5}"/>
              </a:ext>
            </a:extLst>
          </p:cNvPr>
          <p:cNvSpPr txBox="1"/>
          <p:nvPr/>
        </p:nvSpPr>
        <p:spPr>
          <a:xfrm>
            <a:off x="3932649" y="1324211"/>
            <a:ext cx="1431482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cs typeface="Poppins" panose="00000500000000000000" pitchFamily="2" charset="0"/>
              </a:rPr>
              <a:t>Services 02</a:t>
            </a:r>
            <a:endParaRPr lang="vi-VN" sz="20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CA07C6-B552-4AE7-B121-AD5825153548}"/>
              </a:ext>
            </a:extLst>
          </p:cNvPr>
          <p:cNvSpPr/>
          <p:nvPr/>
        </p:nvSpPr>
        <p:spPr>
          <a:xfrm>
            <a:off x="6442318" y="1020939"/>
            <a:ext cx="2202586" cy="914281"/>
          </a:xfrm>
          <a:prstGeom prst="roundRect">
            <a:avLst>
              <a:gd name="adj" fmla="val 1212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DBA8E-9307-4CBE-80B0-FFBAD5FFE92E}"/>
              </a:ext>
            </a:extLst>
          </p:cNvPr>
          <p:cNvSpPr txBox="1"/>
          <p:nvPr/>
        </p:nvSpPr>
        <p:spPr>
          <a:xfrm flipH="1">
            <a:off x="6442318" y="2151799"/>
            <a:ext cx="2202585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do 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92FDB-9977-49F7-B8F2-7A49832FCBB0}"/>
              </a:ext>
            </a:extLst>
          </p:cNvPr>
          <p:cNvSpPr txBox="1"/>
          <p:nvPr/>
        </p:nvSpPr>
        <p:spPr>
          <a:xfrm>
            <a:off x="6828670" y="1324211"/>
            <a:ext cx="1429880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cs typeface="Poppins" panose="00000500000000000000" pitchFamily="2" charset="0"/>
              </a:rPr>
              <a:t>Services 03</a:t>
            </a:r>
            <a:endParaRPr lang="vi-VN" sz="20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92F120-569A-4155-BD99-2B8CAB1801D8}"/>
              </a:ext>
            </a:extLst>
          </p:cNvPr>
          <p:cNvSpPr/>
          <p:nvPr/>
        </p:nvSpPr>
        <p:spPr>
          <a:xfrm>
            <a:off x="9337539" y="1020939"/>
            <a:ext cx="2202586" cy="914281"/>
          </a:xfrm>
          <a:prstGeom prst="roundRect">
            <a:avLst>
              <a:gd name="adj" fmla="val 12122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83AF2-B937-406E-B3B0-366CC549FB75}"/>
              </a:ext>
            </a:extLst>
          </p:cNvPr>
          <p:cNvSpPr txBox="1"/>
          <p:nvPr/>
        </p:nvSpPr>
        <p:spPr>
          <a:xfrm flipH="1">
            <a:off x="9337539" y="2151799"/>
            <a:ext cx="2202585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do 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E798D1-1FF7-494D-8DC5-A66FB7E439D3}"/>
              </a:ext>
            </a:extLst>
          </p:cNvPr>
          <p:cNvSpPr txBox="1"/>
          <p:nvPr/>
        </p:nvSpPr>
        <p:spPr>
          <a:xfrm>
            <a:off x="9711068" y="1324211"/>
            <a:ext cx="1455528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cs typeface="Poppins" panose="00000500000000000000" pitchFamily="2" charset="0"/>
              </a:rPr>
              <a:t>Services 04</a:t>
            </a:r>
            <a:endParaRPr lang="vi-VN" sz="20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3DDFF-BA20-493B-8EC0-A7F08591827B}"/>
              </a:ext>
            </a:extLst>
          </p:cNvPr>
          <p:cNvSpPr txBox="1"/>
          <p:nvPr/>
        </p:nvSpPr>
        <p:spPr>
          <a:xfrm>
            <a:off x="4798369" y="752516"/>
            <a:ext cx="2595262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Our price table</a:t>
            </a:r>
            <a:endParaRPr lang="vi-VN" sz="2699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8EA94-57BF-43AC-8842-8E7BEF8ECADB}"/>
              </a:ext>
            </a:extLst>
          </p:cNvPr>
          <p:cNvSpPr txBox="1"/>
          <p:nvPr/>
        </p:nvSpPr>
        <p:spPr>
          <a:xfrm flipH="1">
            <a:off x="3344801" y="1290261"/>
            <a:ext cx="5502398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FECFC-CC4F-4AEF-8CB1-35DC117F2D1D}"/>
              </a:ext>
            </a:extLst>
          </p:cNvPr>
          <p:cNvSpPr/>
          <p:nvPr/>
        </p:nvSpPr>
        <p:spPr>
          <a:xfrm>
            <a:off x="796309" y="2271403"/>
            <a:ext cx="3111505" cy="3636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7A40D-109C-4252-952D-1893D98555E2}"/>
              </a:ext>
            </a:extLst>
          </p:cNvPr>
          <p:cNvSpPr/>
          <p:nvPr/>
        </p:nvSpPr>
        <p:spPr>
          <a:xfrm>
            <a:off x="1004727" y="2510289"/>
            <a:ext cx="1179717" cy="34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BA1C7-C7BE-43FD-8E8B-54497F1A94E4}"/>
              </a:ext>
            </a:extLst>
          </p:cNvPr>
          <p:cNvSpPr txBox="1"/>
          <p:nvPr/>
        </p:nvSpPr>
        <p:spPr>
          <a:xfrm>
            <a:off x="1288410" y="2569312"/>
            <a:ext cx="6123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design</a:t>
            </a:r>
            <a:endParaRPr lang="vi-VN" sz="1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010B0-363D-4289-B73F-D88AB3804756}"/>
              </a:ext>
            </a:extLst>
          </p:cNvPr>
          <p:cNvSpPr txBox="1"/>
          <p:nvPr/>
        </p:nvSpPr>
        <p:spPr>
          <a:xfrm>
            <a:off x="1004726" y="3092651"/>
            <a:ext cx="1235916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399"/>
              <a:t>199$</a:t>
            </a:r>
            <a:endParaRPr lang="vi-VN" sz="439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7DA6C-1926-4363-9CDF-A409F0B41D96}"/>
              </a:ext>
            </a:extLst>
          </p:cNvPr>
          <p:cNvSpPr txBox="1"/>
          <p:nvPr/>
        </p:nvSpPr>
        <p:spPr>
          <a:xfrm flipH="1">
            <a:off x="1004726" y="4072164"/>
            <a:ext cx="2695255" cy="806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2EBFD-B3B0-4BD2-A434-8299D9D51311}"/>
              </a:ext>
            </a:extLst>
          </p:cNvPr>
          <p:cNvSpPr txBox="1"/>
          <p:nvPr/>
        </p:nvSpPr>
        <p:spPr>
          <a:xfrm>
            <a:off x="1004726" y="5322622"/>
            <a:ext cx="997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Read more</a:t>
            </a:r>
            <a:endParaRPr lang="vi-VN" sz="1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0F2380-1956-4CAC-B5C8-C8E158508A7D}"/>
              </a:ext>
            </a:extLst>
          </p:cNvPr>
          <p:cNvGrpSpPr/>
          <p:nvPr/>
        </p:nvGrpSpPr>
        <p:grpSpPr>
          <a:xfrm rot="2700000">
            <a:off x="2114621" y="5393171"/>
            <a:ext cx="89704" cy="89704"/>
            <a:chOff x="10515600" y="6923879"/>
            <a:chExt cx="1677987" cy="16779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0D54E1-233F-4A21-A384-080A65092C17}"/>
                </a:ext>
              </a:extLst>
            </p:cNvPr>
            <p:cNvSpPr/>
            <p:nvPr/>
          </p:nvSpPr>
          <p:spPr>
            <a:xfrm>
              <a:off x="10515600" y="6923879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A3766F-E18A-42D5-A2EF-D437D7ED976D}"/>
                </a:ext>
              </a:extLst>
            </p:cNvPr>
            <p:cNvSpPr/>
            <p:nvPr/>
          </p:nvSpPr>
          <p:spPr>
            <a:xfrm rot="5400000">
              <a:off x="11216083" y="7624362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5DC83-2BEA-4E07-8362-B262987CFE21}"/>
              </a:ext>
            </a:extLst>
          </p:cNvPr>
          <p:cNvSpPr/>
          <p:nvPr/>
        </p:nvSpPr>
        <p:spPr>
          <a:xfrm>
            <a:off x="4540248" y="2271403"/>
            <a:ext cx="3111505" cy="3636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1270000" dist="5080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A1424D-C6E9-40F9-9FB7-C2A198AC0840}"/>
              </a:ext>
            </a:extLst>
          </p:cNvPr>
          <p:cNvSpPr/>
          <p:nvPr/>
        </p:nvSpPr>
        <p:spPr>
          <a:xfrm>
            <a:off x="4748665" y="2510289"/>
            <a:ext cx="1179717" cy="34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67A395-B03B-4BCE-9D80-70A4F077A2E1}"/>
              </a:ext>
            </a:extLst>
          </p:cNvPr>
          <p:cNvSpPr txBox="1"/>
          <p:nvPr/>
        </p:nvSpPr>
        <p:spPr>
          <a:xfrm>
            <a:off x="4924147" y="2569312"/>
            <a:ext cx="8287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develope</a:t>
            </a:r>
            <a:endParaRPr lang="vi-VN" sz="14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A22F8-5DC2-4618-8ACB-5E6D6B4D876D}"/>
              </a:ext>
            </a:extLst>
          </p:cNvPr>
          <p:cNvSpPr txBox="1"/>
          <p:nvPr/>
        </p:nvSpPr>
        <p:spPr>
          <a:xfrm>
            <a:off x="4748664" y="3092651"/>
            <a:ext cx="1352934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399"/>
              <a:t>299$</a:t>
            </a:r>
            <a:endParaRPr lang="vi-VN" sz="439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9E14BA-F92B-4F81-9E64-4B9660EF6189}"/>
              </a:ext>
            </a:extLst>
          </p:cNvPr>
          <p:cNvSpPr txBox="1"/>
          <p:nvPr/>
        </p:nvSpPr>
        <p:spPr>
          <a:xfrm flipH="1">
            <a:off x="4748664" y="4072164"/>
            <a:ext cx="2695255" cy="806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1108C6-4CEA-4F04-B17F-8682C8FEE2AC}"/>
              </a:ext>
            </a:extLst>
          </p:cNvPr>
          <p:cNvSpPr txBox="1"/>
          <p:nvPr/>
        </p:nvSpPr>
        <p:spPr>
          <a:xfrm>
            <a:off x="4748664" y="5322622"/>
            <a:ext cx="997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Read more</a:t>
            </a:r>
            <a:endParaRPr lang="vi-VN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EF0386-02AA-4F19-A2FA-FD5070DF4493}"/>
              </a:ext>
            </a:extLst>
          </p:cNvPr>
          <p:cNvGrpSpPr/>
          <p:nvPr/>
        </p:nvGrpSpPr>
        <p:grpSpPr>
          <a:xfrm rot="2700000">
            <a:off x="5858559" y="5393171"/>
            <a:ext cx="89704" cy="89704"/>
            <a:chOff x="10515600" y="6923879"/>
            <a:chExt cx="1677987" cy="16779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ED2479-2940-4026-AFA3-4E3BB20534E5}"/>
                </a:ext>
              </a:extLst>
            </p:cNvPr>
            <p:cNvSpPr/>
            <p:nvPr/>
          </p:nvSpPr>
          <p:spPr>
            <a:xfrm>
              <a:off x="10515600" y="6923879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AB7EE-18F5-4359-96A8-D21BDE80756B}"/>
                </a:ext>
              </a:extLst>
            </p:cNvPr>
            <p:cNvSpPr/>
            <p:nvPr/>
          </p:nvSpPr>
          <p:spPr>
            <a:xfrm rot="5400000">
              <a:off x="11216083" y="7624362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334845-2BAD-4481-BC0E-C7DE7C450DA9}"/>
              </a:ext>
            </a:extLst>
          </p:cNvPr>
          <p:cNvSpPr/>
          <p:nvPr/>
        </p:nvSpPr>
        <p:spPr>
          <a:xfrm>
            <a:off x="8284186" y="2271403"/>
            <a:ext cx="3111505" cy="3636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C1CDD7-4EC6-48E8-B760-689D6596D1F9}"/>
              </a:ext>
            </a:extLst>
          </p:cNvPr>
          <p:cNvSpPr/>
          <p:nvPr/>
        </p:nvSpPr>
        <p:spPr>
          <a:xfrm>
            <a:off x="8492603" y="2510289"/>
            <a:ext cx="1179717" cy="34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8A9C1-893A-4C98-9D07-264788BDEA48}"/>
              </a:ext>
            </a:extLst>
          </p:cNvPr>
          <p:cNvSpPr txBox="1"/>
          <p:nvPr/>
        </p:nvSpPr>
        <p:spPr>
          <a:xfrm>
            <a:off x="8594348" y="2569312"/>
            <a:ext cx="9762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maintance</a:t>
            </a:r>
            <a:endParaRPr lang="vi-VN" sz="14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FF6760-8696-492F-BBEC-40FA6C6C86FD}"/>
              </a:ext>
            </a:extLst>
          </p:cNvPr>
          <p:cNvSpPr txBox="1"/>
          <p:nvPr/>
        </p:nvSpPr>
        <p:spPr>
          <a:xfrm>
            <a:off x="8492603" y="3092651"/>
            <a:ext cx="1349728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399"/>
              <a:t>399$</a:t>
            </a:r>
            <a:endParaRPr lang="vi-VN" sz="4399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A2CFD0-D56E-4F52-B982-B1D1EC7F625D}"/>
              </a:ext>
            </a:extLst>
          </p:cNvPr>
          <p:cNvSpPr txBox="1"/>
          <p:nvPr/>
        </p:nvSpPr>
        <p:spPr>
          <a:xfrm flipH="1">
            <a:off x="8492603" y="4072164"/>
            <a:ext cx="2695255" cy="806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575FFF-4996-4C64-9058-4711CF6016DA}"/>
              </a:ext>
            </a:extLst>
          </p:cNvPr>
          <p:cNvSpPr txBox="1"/>
          <p:nvPr/>
        </p:nvSpPr>
        <p:spPr>
          <a:xfrm>
            <a:off x="8492603" y="5322622"/>
            <a:ext cx="997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Read more</a:t>
            </a:r>
            <a:endParaRPr lang="vi-VN" sz="14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AADBC5-2318-4A67-AA8F-E5CD6039BE02}"/>
              </a:ext>
            </a:extLst>
          </p:cNvPr>
          <p:cNvGrpSpPr/>
          <p:nvPr/>
        </p:nvGrpSpPr>
        <p:grpSpPr>
          <a:xfrm rot="2700000">
            <a:off x="9602498" y="5393171"/>
            <a:ext cx="89704" cy="89704"/>
            <a:chOff x="10515600" y="6923879"/>
            <a:chExt cx="1677987" cy="16779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D327C6-6716-490E-942E-270E768BB433}"/>
                </a:ext>
              </a:extLst>
            </p:cNvPr>
            <p:cNvSpPr/>
            <p:nvPr/>
          </p:nvSpPr>
          <p:spPr>
            <a:xfrm>
              <a:off x="10515600" y="6923879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AD2923-D382-45BF-9537-CF09E8DC4BD4}"/>
                </a:ext>
              </a:extLst>
            </p:cNvPr>
            <p:cNvSpPr/>
            <p:nvPr/>
          </p:nvSpPr>
          <p:spPr>
            <a:xfrm rot="5400000">
              <a:off x="11216083" y="7624362"/>
              <a:ext cx="1677987" cy="2770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</p:spTree>
    <p:extLst>
      <p:ext uri="{BB962C8B-B14F-4D97-AF65-F5344CB8AC3E}">
        <p14:creationId xmlns:p14="http://schemas.microsoft.com/office/powerpoint/2010/main" val="87450508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8F27E4-CAE8-4A32-AE08-65F2B8293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871072"/>
              </p:ext>
            </p:extLst>
          </p:nvPr>
        </p:nvGraphicFramePr>
        <p:xfrm>
          <a:off x="575112" y="1792097"/>
          <a:ext cx="4762089" cy="416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2E89A1-456B-403B-8167-D43A9006EE61}"/>
              </a:ext>
            </a:extLst>
          </p:cNvPr>
          <p:cNvSpPr/>
          <p:nvPr/>
        </p:nvSpPr>
        <p:spPr>
          <a:xfrm>
            <a:off x="8542813" y="2357577"/>
            <a:ext cx="2942842" cy="1661252"/>
          </a:xfrm>
          <a:prstGeom prst="roundRect">
            <a:avLst>
              <a:gd name="adj" fmla="val 8068"/>
            </a:avLst>
          </a:prstGeom>
          <a:solidFill>
            <a:schemeClr val="bg1"/>
          </a:solidFill>
          <a:ln>
            <a:noFill/>
          </a:ln>
          <a:effectLst>
            <a:outerShdw blurRad="1270000" dist="304800" dir="8100000" algn="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5ECB2-FA3E-4994-9BC4-207E9A0CC899}"/>
              </a:ext>
            </a:extLst>
          </p:cNvPr>
          <p:cNvSpPr txBox="1"/>
          <p:nvPr/>
        </p:nvSpPr>
        <p:spPr>
          <a:xfrm>
            <a:off x="5176678" y="733285"/>
            <a:ext cx="1838645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Data chart</a:t>
            </a:r>
            <a:endParaRPr lang="vi-VN" sz="2699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1E682-C4E5-470B-BE98-189C548B5A2B}"/>
              </a:ext>
            </a:extLst>
          </p:cNvPr>
          <p:cNvSpPr txBox="1"/>
          <p:nvPr/>
        </p:nvSpPr>
        <p:spPr>
          <a:xfrm flipH="1">
            <a:off x="3353157" y="1357515"/>
            <a:ext cx="5485686" cy="347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FFAC0-DB03-48A4-8664-887D3509B7EB}"/>
              </a:ext>
            </a:extLst>
          </p:cNvPr>
          <p:cNvSpPr txBox="1"/>
          <p:nvPr/>
        </p:nvSpPr>
        <p:spPr>
          <a:xfrm>
            <a:off x="5639873" y="2477700"/>
            <a:ext cx="948978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>
                <a:solidFill>
                  <a:schemeClr val="accent1"/>
                </a:solidFill>
              </a:rPr>
              <a:t>10%</a:t>
            </a:r>
            <a:endParaRPr lang="vi-VN" sz="3999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C5F5E-B2DE-4646-8D90-7196EA402208}"/>
              </a:ext>
            </a:extLst>
          </p:cNvPr>
          <p:cNvSpPr txBox="1"/>
          <p:nvPr/>
        </p:nvSpPr>
        <p:spPr>
          <a:xfrm>
            <a:off x="6725759" y="2818118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18C83-5761-4F60-ACC4-C807B1AB3772}"/>
              </a:ext>
            </a:extLst>
          </p:cNvPr>
          <p:cNvSpPr txBox="1"/>
          <p:nvPr/>
        </p:nvSpPr>
        <p:spPr>
          <a:xfrm flipH="1">
            <a:off x="5639872" y="3096308"/>
            <a:ext cx="2394708" cy="531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consectetur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 labore</a:t>
            </a:r>
            <a:endParaRPr lang="en-US" sz="8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AF196-37EF-432B-AC5D-2DDDDE73A723}"/>
              </a:ext>
            </a:extLst>
          </p:cNvPr>
          <p:cNvSpPr txBox="1"/>
          <p:nvPr/>
        </p:nvSpPr>
        <p:spPr>
          <a:xfrm>
            <a:off x="8853868" y="2477700"/>
            <a:ext cx="1056379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>
                <a:solidFill>
                  <a:schemeClr val="accent2"/>
                </a:solidFill>
              </a:rPr>
              <a:t>20%</a:t>
            </a:r>
            <a:endParaRPr lang="vi-VN" sz="3999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79D8D-218B-447A-8FE8-5E19E10493BB}"/>
              </a:ext>
            </a:extLst>
          </p:cNvPr>
          <p:cNvSpPr txBox="1"/>
          <p:nvPr/>
        </p:nvSpPr>
        <p:spPr>
          <a:xfrm>
            <a:off x="9939753" y="2818118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A9B33-63A0-4140-A4E2-991DD4CA1AD5}"/>
              </a:ext>
            </a:extLst>
          </p:cNvPr>
          <p:cNvSpPr txBox="1"/>
          <p:nvPr/>
        </p:nvSpPr>
        <p:spPr>
          <a:xfrm flipH="1">
            <a:off x="8853867" y="3096308"/>
            <a:ext cx="2394708" cy="531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consectetur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 labore</a:t>
            </a:r>
            <a:endParaRPr lang="en-US" sz="8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630F-1B4F-493C-90C3-A4DAC6E0FF49}"/>
              </a:ext>
            </a:extLst>
          </p:cNvPr>
          <p:cNvSpPr txBox="1"/>
          <p:nvPr/>
        </p:nvSpPr>
        <p:spPr>
          <a:xfrm>
            <a:off x="5639873" y="4476348"/>
            <a:ext cx="1053173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>
                <a:solidFill>
                  <a:schemeClr val="accent3"/>
                </a:solidFill>
              </a:rPr>
              <a:t>30%</a:t>
            </a:r>
            <a:endParaRPr lang="vi-VN" sz="3999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3BEB4A-7B7B-4047-BFFB-884986E05A29}"/>
              </a:ext>
            </a:extLst>
          </p:cNvPr>
          <p:cNvSpPr txBox="1"/>
          <p:nvPr/>
        </p:nvSpPr>
        <p:spPr>
          <a:xfrm>
            <a:off x="6725759" y="4816766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F88B3-E935-4090-A5E2-1CBF0F33C6F6}"/>
              </a:ext>
            </a:extLst>
          </p:cNvPr>
          <p:cNvSpPr txBox="1"/>
          <p:nvPr/>
        </p:nvSpPr>
        <p:spPr>
          <a:xfrm flipH="1">
            <a:off x="5639872" y="5094956"/>
            <a:ext cx="2394708" cy="531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consectetur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 labore</a:t>
            </a:r>
            <a:endParaRPr lang="en-US" sz="8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A7A10F-14D6-4DED-A19E-8C93BC0BBD31}"/>
              </a:ext>
            </a:extLst>
          </p:cNvPr>
          <p:cNvSpPr txBox="1"/>
          <p:nvPr/>
        </p:nvSpPr>
        <p:spPr>
          <a:xfrm>
            <a:off x="8853868" y="4476348"/>
            <a:ext cx="1102866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>
                <a:solidFill>
                  <a:schemeClr val="accent4"/>
                </a:solidFill>
              </a:rPr>
              <a:t>40%</a:t>
            </a:r>
            <a:endParaRPr lang="vi-VN" sz="3999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3D26A-2DFD-45E1-B893-5668A1C68F2D}"/>
              </a:ext>
            </a:extLst>
          </p:cNvPr>
          <p:cNvSpPr txBox="1"/>
          <p:nvPr/>
        </p:nvSpPr>
        <p:spPr>
          <a:xfrm>
            <a:off x="9939753" y="4816766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68230A-EE51-41A1-A14C-604A41D66ABE}"/>
              </a:ext>
            </a:extLst>
          </p:cNvPr>
          <p:cNvSpPr txBox="1"/>
          <p:nvPr/>
        </p:nvSpPr>
        <p:spPr>
          <a:xfrm flipH="1">
            <a:off x="8853867" y="5094956"/>
            <a:ext cx="2394708" cy="531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consectetur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 labore</a:t>
            </a:r>
            <a:endParaRPr lang="en-US" sz="8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0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C278C9-2007-444E-97AD-BFEB073A1ED3}"/>
              </a:ext>
            </a:extLst>
          </p:cNvPr>
          <p:cNvGrpSpPr/>
          <p:nvPr/>
        </p:nvGrpSpPr>
        <p:grpSpPr>
          <a:xfrm>
            <a:off x="4254262" y="1855192"/>
            <a:ext cx="3687693" cy="4842478"/>
            <a:chOff x="15885977" y="3709973"/>
            <a:chExt cx="7376346" cy="9686218"/>
          </a:xfrm>
        </p:grpSpPr>
        <p:grpSp>
          <p:nvGrpSpPr>
            <p:cNvPr id="4" name="Group 3"/>
            <p:cNvGrpSpPr/>
            <p:nvPr/>
          </p:nvGrpSpPr>
          <p:grpSpPr>
            <a:xfrm>
              <a:off x="17464009" y="8918241"/>
              <a:ext cx="5017684" cy="4477950"/>
              <a:chOff x="8731211" y="4459120"/>
              <a:chExt cx="2508842" cy="2238975"/>
            </a:xfrm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 flipH="1">
                <a:off x="8731211" y="6560875"/>
                <a:ext cx="2508842" cy="137220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99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 flipH="1">
                <a:off x="9099418" y="6246031"/>
                <a:ext cx="1799871" cy="342288"/>
              </a:xfrm>
              <a:custGeom>
                <a:avLst/>
                <a:gdLst>
                  <a:gd name="T0" fmla="*/ 988 w 988"/>
                  <a:gd name="T1" fmla="*/ 188 h 188"/>
                  <a:gd name="T2" fmla="*/ 106 w 988"/>
                  <a:gd name="T3" fmla="*/ 188 h 188"/>
                  <a:gd name="T4" fmla="*/ 0 w 988"/>
                  <a:gd name="T5" fmla="*/ 99 h 188"/>
                  <a:gd name="T6" fmla="*/ 0 w 988"/>
                  <a:gd name="T7" fmla="*/ 86 h 188"/>
                  <a:gd name="T8" fmla="*/ 106 w 988"/>
                  <a:gd name="T9" fmla="*/ 0 h 188"/>
                  <a:gd name="T10" fmla="*/ 988 w 988"/>
                  <a:gd name="T11" fmla="*/ 0 h 188"/>
                  <a:gd name="T12" fmla="*/ 963 w 988"/>
                  <a:gd name="T13" fmla="*/ 90 h 188"/>
                  <a:gd name="T14" fmla="*/ 988 w 988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8" h="188">
                    <a:moveTo>
                      <a:pt x="988" y="188"/>
                    </a:moveTo>
                    <a:cubicBezTo>
                      <a:pt x="106" y="188"/>
                      <a:pt x="106" y="188"/>
                      <a:pt x="106" y="188"/>
                    </a:cubicBezTo>
                    <a:cubicBezTo>
                      <a:pt x="51" y="188"/>
                      <a:pt x="0" y="147"/>
                      <a:pt x="0" y="9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39"/>
                      <a:pt x="51" y="0"/>
                      <a:pt x="106" y="0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88" y="0"/>
                      <a:pt x="963" y="31"/>
                      <a:pt x="963" y="90"/>
                    </a:cubicBezTo>
                    <a:cubicBezTo>
                      <a:pt x="963" y="157"/>
                      <a:pt x="988" y="188"/>
                      <a:pt x="988" y="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99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 flipH="1">
                <a:off x="9081122" y="6260515"/>
                <a:ext cx="1009331" cy="335427"/>
              </a:xfrm>
              <a:custGeom>
                <a:avLst/>
                <a:gdLst>
                  <a:gd name="T0" fmla="*/ 554 w 554"/>
                  <a:gd name="T1" fmla="*/ 184 h 184"/>
                  <a:gd name="T2" fmla="*/ 0 w 554"/>
                  <a:gd name="T3" fmla="*/ 184 h 184"/>
                  <a:gd name="T4" fmla="*/ 0 w 554"/>
                  <a:gd name="T5" fmla="*/ 0 h 184"/>
                  <a:gd name="T6" fmla="*/ 554 w 554"/>
                  <a:gd name="T7" fmla="*/ 0 h 184"/>
                  <a:gd name="T8" fmla="*/ 529 w 554"/>
                  <a:gd name="T9" fmla="*/ 88 h 184"/>
                  <a:gd name="T10" fmla="*/ 554 w 554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84">
                    <a:moveTo>
                      <a:pt x="554" y="18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4" y="0"/>
                      <a:pt x="529" y="29"/>
                      <a:pt x="529" y="88"/>
                    </a:cubicBezTo>
                    <a:cubicBezTo>
                      <a:pt x="529" y="155"/>
                      <a:pt x="554" y="184"/>
                      <a:pt x="554" y="18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99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 flipH="1">
                <a:off x="10660679" y="6244506"/>
                <a:ext cx="209642" cy="349149"/>
              </a:xfrm>
              <a:custGeom>
                <a:avLst/>
                <a:gdLst>
                  <a:gd name="T0" fmla="*/ 107 w 115"/>
                  <a:gd name="T1" fmla="*/ 192 h 192"/>
                  <a:gd name="T2" fmla="*/ 0 w 115"/>
                  <a:gd name="T3" fmla="*/ 102 h 192"/>
                  <a:gd name="T4" fmla="*/ 0 w 115"/>
                  <a:gd name="T5" fmla="*/ 90 h 192"/>
                  <a:gd name="T6" fmla="*/ 31 w 115"/>
                  <a:gd name="T7" fmla="*/ 25 h 192"/>
                  <a:gd name="T8" fmla="*/ 107 w 115"/>
                  <a:gd name="T9" fmla="*/ 0 h 192"/>
                  <a:gd name="T10" fmla="*/ 114 w 115"/>
                  <a:gd name="T11" fmla="*/ 7 h 192"/>
                  <a:gd name="T12" fmla="*/ 108 w 115"/>
                  <a:gd name="T13" fmla="*/ 13 h 192"/>
                  <a:gd name="T14" fmla="*/ 16 w 115"/>
                  <a:gd name="T15" fmla="*/ 90 h 192"/>
                  <a:gd name="T16" fmla="*/ 16 w 115"/>
                  <a:gd name="T17" fmla="*/ 102 h 192"/>
                  <a:gd name="T18" fmla="*/ 107 w 115"/>
                  <a:gd name="T19" fmla="*/ 179 h 192"/>
                  <a:gd name="T20" fmla="*/ 115 w 115"/>
                  <a:gd name="T21" fmla="*/ 185 h 192"/>
                  <a:gd name="T22" fmla="*/ 107 w 115"/>
                  <a:gd name="T2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" h="192">
                    <a:moveTo>
                      <a:pt x="107" y="192"/>
                    </a:moveTo>
                    <a:cubicBezTo>
                      <a:pt x="46" y="192"/>
                      <a:pt x="0" y="152"/>
                      <a:pt x="0" y="10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65"/>
                      <a:pt x="10" y="42"/>
                      <a:pt x="31" y="25"/>
                    </a:cubicBezTo>
                    <a:cubicBezTo>
                      <a:pt x="52" y="9"/>
                      <a:pt x="78" y="0"/>
                      <a:pt x="107" y="0"/>
                    </a:cubicBezTo>
                    <a:cubicBezTo>
                      <a:pt x="111" y="0"/>
                      <a:pt x="114" y="3"/>
                      <a:pt x="114" y="7"/>
                    </a:cubicBezTo>
                    <a:cubicBezTo>
                      <a:pt x="114" y="10"/>
                      <a:pt x="112" y="13"/>
                      <a:pt x="108" y="13"/>
                    </a:cubicBezTo>
                    <a:cubicBezTo>
                      <a:pt x="55" y="13"/>
                      <a:pt x="16" y="47"/>
                      <a:pt x="16" y="90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45"/>
                      <a:pt x="55" y="179"/>
                      <a:pt x="107" y="179"/>
                    </a:cubicBezTo>
                    <a:cubicBezTo>
                      <a:pt x="111" y="179"/>
                      <a:pt x="115" y="182"/>
                      <a:pt x="115" y="185"/>
                    </a:cubicBezTo>
                    <a:cubicBezTo>
                      <a:pt x="115" y="189"/>
                      <a:pt x="111" y="192"/>
                      <a:pt x="107" y="19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99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 flipH="1">
                <a:off x="9069687" y="6231546"/>
                <a:ext cx="1851710" cy="371257"/>
              </a:xfrm>
              <a:custGeom>
                <a:avLst/>
                <a:gdLst>
                  <a:gd name="T0" fmla="*/ 1016 w 1016"/>
                  <a:gd name="T1" fmla="*/ 204 h 204"/>
                  <a:gd name="T2" fmla="*/ 116 w 1016"/>
                  <a:gd name="T3" fmla="*/ 204 h 204"/>
                  <a:gd name="T4" fmla="*/ 0 w 1016"/>
                  <a:gd name="T5" fmla="*/ 107 h 204"/>
                  <a:gd name="T6" fmla="*/ 0 w 1016"/>
                  <a:gd name="T7" fmla="*/ 94 h 204"/>
                  <a:gd name="T8" fmla="*/ 116 w 1016"/>
                  <a:gd name="T9" fmla="*/ 0 h 204"/>
                  <a:gd name="T10" fmla="*/ 1016 w 1016"/>
                  <a:gd name="T11" fmla="*/ 0 h 204"/>
                  <a:gd name="T12" fmla="*/ 1016 w 1016"/>
                  <a:gd name="T13" fmla="*/ 20 h 204"/>
                  <a:gd name="T14" fmla="*/ 116 w 1016"/>
                  <a:gd name="T15" fmla="*/ 20 h 204"/>
                  <a:gd name="T16" fmla="*/ 28 w 1016"/>
                  <a:gd name="T17" fmla="*/ 94 h 204"/>
                  <a:gd name="T18" fmla="*/ 28 w 1016"/>
                  <a:gd name="T19" fmla="*/ 107 h 204"/>
                  <a:gd name="T20" fmla="*/ 116 w 1016"/>
                  <a:gd name="T21" fmla="*/ 184 h 204"/>
                  <a:gd name="T22" fmla="*/ 1016 w 1016"/>
                  <a:gd name="T23" fmla="*/ 184 h 204"/>
                  <a:gd name="T24" fmla="*/ 1016 w 1016"/>
                  <a:gd name="T2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6" h="204">
                    <a:moveTo>
                      <a:pt x="1016" y="204"/>
                    </a:moveTo>
                    <a:cubicBezTo>
                      <a:pt x="116" y="204"/>
                      <a:pt x="116" y="204"/>
                      <a:pt x="116" y="204"/>
                    </a:cubicBezTo>
                    <a:cubicBezTo>
                      <a:pt x="54" y="204"/>
                      <a:pt x="0" y="162"/>
                      <a:pt x="0" y="10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42"/>
                      <a:pt x="53" y="0"/>
                      <a:pt x="116" y="0"/>
                    </a:cubicBezTo>
                    <a:cubicBezTo>
                      <a:pt x="1016" y="0"/>
                      <a:pt x="1016" y="0"/>
                      <a:pt x="1016" y="0"/>
                    </a:cubicBezTo>
                    <a:cubicBezTo>
                      <a:pt x="1016" y="20"/>
                      <a:pt x="1016" y="20"/>
                      <a:pt x="1016" y="2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67" y="20"/>
                      <a:pt x="28" y="54"/>
                      <a:pt x="28" y="94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49"/>
                      <a:pt x="68" y="184"/>
                      <a:pt x="116" y="184"/>
                    </a:cubicBezTo>
                    <a:cubicBezTo>
                      <a:pt x="1016" y="184"/>
                      <a:pt x="1016" y="184"/>
                      <a:pt x="1016" y="184"/>
                    </a:cubicBezTo>
                    <a:lnTo>
                      <a:pt x="1016" y="2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99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9441706" y="4941677"/>
                <a:ext cx="1224309" cy="284351"/>
                <a:chOff x="9441706" y="4704610"/>
                <a:chExt cx="1224309" cy="284351"/>
              </a:xfrm>
            </p:grpSpPr>
            <p:sp>
              <p:nvSpPr>
                <p:cNvPr id="12" name="Freeform 10"/>
                <p:cNvSpPr>
                  <a:spLocks/>
                </p:cNvSpPr>
                <p:nvPr/>
              </p:nvSpPr>
              <p:spPr bwMode="auto">
                <a:xfrm flipH="1">
                  <a:off x="9461527" y="4726718"/>
                  <a:ext cx="1190004" cy="255382"/>
                </a:xfrm>
                <a:custGeom>
                  <a:avLst/>
                  <a:gdLst>
                    <a:gd name="T0" fmla="*/ 653 w 653"/>
                    <a:gd name="T1" fmla="*/ 140 h 140"/>
                    <a:gd name="T2" fmla="*/ 76 w 653"/>
                    <a:gd name="T3" fmla="*/ 140 h 140"/>
                    <a:gd name="T4" fmla="*/ 0 w 653"/>
                    <a:gd name="T5" fmla="*/ 71 h 140"/>
                    <a:gd name="T6" fmla="*/ 0 w 653"/>
                    <a:gd name="T7" fmla="*/ 61 h 140"/>
                    <a:gd name="T8" fmla="*/ 76 w 653"/>
                    <a:gd name="T9" fmla="*/ 0 h 140"/>
                    <a:gd name="T10" fmla="*/ 653 w 653"/>
                    <a:gd name="T11" fmla="*/ 0 h 140"/>
                    <a:gd name="T12" fmla="*/ 634 w 653"/>
                    <a:gd name="T13" fmla="*/ 67 h 140"/>
                    <a:gd name="T14" fmla="*/ 653 w 653"/>
                    <a:gd name="T15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3" h="140">
                      <a:moveTo>
                        <a:pt x="653" y="140"/>
                      </a:moveTo>
                      <a:cubicBezTo>
                        <a:pt x="76" y="140"/>
                        <a:pt x="76" y="140"/>
                        <a:pt x="76" y="140"/>
                      </a:cubicBezTo>
                      <a:cubicBezTo>
                        <a:pt x="35" y="140"/>
                        <a:pt x="0" y="106"/>
                        <a:pt x="0" y="7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25"/>
                        <a:pt x="35" y="0"/>
                        <a:pt x="76" y="0"/>
                      </a:cubicBezTo>
                      <a:cubicBezTo>
                        <a:pt x="653" y="0"/>
                        <a:pt x="653" y="0"/>
                        <a:pt x="653" y="0"/>
                      </a:cubicBezTo>
                      <a:cubicBezTo>
                        <a:pt x="653" y="0"/>
                        <a:pt x="634" y="23"/>
                        <a:pt x="634" y="67"/>
                      </a:cubicBezTo>
                      <a:cubicBezTo>
                        <a:pt x="634" y="117"/>
                        <a:pt x="653" y="140"/>
                        <a:pt x="653" y="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13" name="Freeform 11"/>
                <p:cNvSpPr>
                  <a:spLocks/>
                </p:cNvSpPr>
                <p:nvPr/>
              </p:nvSpPr>
              <p:spPr bwMode="auto">
                <a:xfrm flipH="1">
                  <a:off x="9449330" y="4726718"/>
                  <a:ext cx="837805" cy="255382"/>
                </a:xfrm>
                <a:custGeom>
                  <a:avLst/>
                  <a:gdLst>
                    <a:gd name="T0" fmla="*/ 460 w 460"/>
                    <a:gd name="T1" fmla="*/ 140 h 140"/>
                    <a:gd name="T2" fmla="*/ 0 w 460"/>
                    <a:gd name="T3" fmla="*/ 140 h 140"/>
                    <a:gd name="T4" fmla="*/ 0 w 460"/>
                    <a:gd name="T5" fmla="*/ 0 h 140"/>
                    <a:gd name="T6" fmla="*/ 460 w 460"/>
                    <a:gd name="T7" fmla="*/ 0 h 140"/>
                    <a:gd name="T8" fmla="*/ 442 w 460"/>
                    <a:gd name="T9" fmla="*/ 67 h 140"/>
                    <a:gd name="T10" fmla="*/ 460 w 460"/>
                    <a:gd name="T11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0" h="140">
                      <a:moveTo>
                        <a:pt x="460" y="140"/>
                      </a:move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460" y="0"/>
                        <a:pt x="442" y="23"/>
                        <a:pt x="442" y="67"/>
                      </a:cubicBezTo>
                      <a:cubicBezTo>
                        <a:pt x="442" y="117"/>
                        <a:pt x="460" y="140"/>
                        <a:pt x="460" y="14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 flipH="1">
                  <a:off x="10480768" y="4717570"/>
                  <a:ext cx="156279" cy="262243"/>
                </a:xfrm>
                <a:custGeom>
                  <a:avLst/>
                  <a:gdLst>
                    <a:gd name="T0" fmla="*/ 81 w 86"/>
                    <a:gd name="T1" fmla="*/ 144 h 144"/>
                    <a:gd name="T2" fmla="*/ 0 w 86"/>
                    <a:gd name="T3" fmla="*/ 77 h 144"/>
                    <a:gd name="T4" fmla="*/ 0 w 86"/>
                    <a:gd name="T5" fmla="*/ 67 h 144"/>
                    <a:gd name="T6" fmla="*/ 24 w 86"/>
                    <a:gd name="T7" fmla="*/ 19 h 144"/>
                    <a:gd name="T8" fmla="*/ 81 w 86"/>
                    <a:gd name="T9" fmla="*/ 0 h 144"/>
                    <a:gd name="T10" fmla="*/ 86 w 86"/>
                    <a:gd name="T11" fmla="*/ 5 h 144"/>
                    <a:gd name="T12" fmla="*/ 79 w 86"/>
                    <a:gd name="T13" fmla="*/ 10 h 144"/>
                    <a:gd name="T14" fmla="*/ 8 w 86"/>
                    <a:gd name="T15" fmla="*/ 67 h 144"/>
                    <a:gd name="T16" fmla="*/ 8 w 86"/>
                    <a:gd name="T17" fmla="*/ 77 h 144"/>
                    <a:gd name="T18" fmla="*/ 79 w 86"/>
                    <a:gd name="T19" fmla="*/ 134 h 144"/>
                    <a:gd name="T20" fmla="*/ 85 w 86"/>
                    <a:gd name="T21" fmla="*/ 139 h 144"/>
                    <a:gd name="T22" fmla="*/ 81 w 86"/>
                    <a:gd name="T23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6" h="144">
                      <a:moveTo>
                        <a:pt x="81" y="144"/>
                      </a:moveTo>
                      <a:cubicBezTo>
                        <a:pt x="35" y="144"/>
                        <a:pt x="0" y="115"/>
                        <a:pt x="0" y="77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49"/>
                        <a:pt x="8" y="32"/>
                        <a:pt x="24" y="19"/>
                      </a:cubicBezTo>
                      <a:cubicBezTo>
                        <a:pt x="39" y="7"/>
                        <a:pt x="59" y="0"/>
                        <a:pt x="81" y="0"/>
                      </a:cubicBezTo>
                      <a:cubicBezTo>
                        <a:pt x="84" y="0"/>
                        <a:pt x="86" y="3"/>
                        <a:pt x="86" y="5"/>
                      </a:cubicBezTo>
                      <a:cubicBezTo>
                        <a:pt x="86" y="8"/>
                        <a:pt x="82" y="10"/>
                        <a:pt x="79" y="10"/>
                      </a:cubicBezTo>
                      <a:cubicBezTo>
                        <a:pt x="40" y="10"/>
                        <a:pt x="8" y="35"/>
                        <a:pt x="8" y="67"/>
                      </a:cubicBezTo>
                      <a:cubicBezTo>
                        <a:pt x="8" y="77"/>
                        <a:pt x="8" y="77"/>
                        <a:pt x="8" y="77"/>
                      </a:cubicBezTo>
                      <a:cubicBezTo>
                        <a:pt x="8" y="109"/>
                        <a:pt x="40" y="134"/>
                        <a:pt x="79" y="134"/>
                      </a:cubicBezTo>
                      <a:cubicBezTo>
                        <a:pt x="82" y="134"/>
                        <a:pt x="85" y="136"/>
                        <a:pt x="85" y="139"/>
                      </a:cubicBezTo>
                      <a:cubicBezTo>
                        <a:pt x="85" y="142"/>
                        <a:pt x="84" y="144"/>
                        <a:pt x="81" y="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15" name="Freeform 13"/>
                <p:cNvSpPr>
                  <a:spLocks/>
                </p:cNvSpPr>
                <p:nvPr/>
              </p:nvSpPr>
              <p:spPr bwMode="auto">
                <a:xfrm flipH="1">
                  <a:off x="9441706" y="4704610"/>
                  <a:ext cx="1224309" cy="284351"/>
                </a:xfrm>
                <a:custGeom>
                  <a:avLst/>
                  <a:gdLst>
                    <a:gd name="T0" fmla="*/ 672 w 672"/>
                    <a:gd name="T1" fmla="*/ 156 h 156"/>
                    <a:gd name="T2" fmla="*/ 82 w 672"/>
                    <a:gd name="T3" fmla="*/ 156 h 156"/>
                    <a:gd name="T4" fmla="*/ 0 w 672"/>
                    <a:gd name="T5" fmla="*/ 83 h 156"/>
                    <a:gd name="T6" fmla="*/ 0 w 672"/>
                    <a:gd name="T7" fmla="*/ 73 h 156"/>
                    <a:gd name="T8" fmla="*/ 82 w 672"/>
                    <a:gd name="T9" fmla="*/ 0 h 156"/>
                    <a:gd name="T10" fmla="*/ 672 w 672"/>
                    <a:gd name="T11" fmla="*/ 0 h 156"/>
                    <a:gd name="T12" fmla="*/ 672 w 672"/>
                    <a:gd name="T13" fmla="*/ 16 h 156"/>
                    <a:gd name="T14" fmla="*/ 82 w 672"/>
                    <a:gd name="T15" fmla="*/ 16 h 156"/>
                    <a:gd name="T16" fmla="*/ 16 w 672"/>
                    <a:gd name="T17" fmla="*/ 73 h 156"/>
                    <a:gd name="T18" fmla="*/ 16 w 672"/>
                    <a:gd name="T19" fmla="*/ 83 h 156"/>
                    <a:gd name="T20" fmla="*/ 82 w 672"/>
                    <a:gd name="T21" fmla="*/ 144 h 156"/>
                    <a:gd name="T22" fmla="*/ 672 w 672"/>
                    <a:gd name="T23" fmla="*/ 144 h 156"/>
                    <a:gd name="T24" fmla="*/ 672 w 672"/>
                    <a:gd name="T25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72" h="156">
                      <a:moveTo>
                        <a:pt x="672" y="156"/>
                      </a:moveTo>
                      <a:cubicBezTo>
                        <a:pt x="82" y="156"/>
                        <a:pt x="82" y="156"/>
                        <a:pt x="82" y="156"/>
                      </a:cubicBezTo>
                      <a:cubicBezTo>
                        <a:pt x="36" y="156"/>
                        <a:pt x="0" y="123"/>
                        <a:pt x="0" y="8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33"/>
                        <a:pt x="35" y="0"/>
                        <a:pt x="82" y="0"/>
                      </a:cubicBezTo>
                      <a:cubicBezTo>
                        <a:pt x="672" y="0"/>
                        <a:pt x="672" y="0"/>
                        <a:pt x="672" y="0"/>
                      </a:cubicBezTo>
                      <a:cubicBezTo>
                        <a:pt x="672" y="16"/>
                        <a:pt x="672" y="16"/>
                        <a:pt x="67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46" y="16"/>
                        <a:pt x="16" y="43"/>
                        <a:pt x="16" y="73"/>
                      </a:cubicBezTo>
                      <a:cubicBezTo>
                        <a:pt x="16" y="83"/>
                        <a:pt x="16" y="83"/>
                        <a:pt x="16" y="83"/>
                      </a:cubicBezTo>
                      <a:cubicBezTo>
                        <a:pt x="16" y="114"/>
                        <a:pt x="47" y="144"/>
                        <a:pt x="82" y="144"/>
                      </a:cubicBezTo>
                      <a:cubicBezTo>
                        <a:pt x="672" y="144"/>
                        <a:pt x="672" y="144"/>
                        <a:pt x="672" y="144"/>
                      </a:cubicBezTo>
                      <a:lnTo>
                        <a:pt x="672" y="1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011750" y="5415849"/>
                <a:ext cx="1821979" cy="291212"/>
                <a:chOff x="9011750" y="5178782"/>
                <a:chExt cx="1821979" cy="291212"/>
              </a:xfrm>
            </p:grpSpPr>
            <p:sp>
              <p:nvSpPr>
                <p:cNvPr id="16" name="Freeform 14"/>
                <p:cNvSpPr>
                  <a:spLocks/>
                </p:cNvSpPr>
                <p:nvPr/>
              </p:nvSpPr>
              <p:spPr bwMode="auto">
                <a:xfrm flipH="1">
                  <a:off x="9046055" y="5185643"/>
                  <a:ext cx="1758705" cy="269866"/>
                </a:xfrm>
                <a:custGeom>
                  <a:avLst/>
                  <a:gdLst>
                    <a:gd name="T0" fmla="*/ 965 w 965"/>
                    <a:gd name="T1" fmla="*/ 148 h 148"/>
                    <a:gd name="T2" fmla="*/ 73 w 965"/>
                    <a:gd name="T3" fmla="*/ 148 h 148"/>
                    <a:gd name="T4" fmla="*/ 0 w 965"/>
                    <a:gd name="T5" fmla="*/ 77 h 148"/>
                    <a:gd name="T6" fmla="*/ 0 w 965"/>
                    <a:gd name="T7" fmla="*/ 67 h 148"/>
                    <a:gd name="T8" fmla="*/ 73 w 965"/>
                    <a:gd name="T9" fmla="*/ 0 h 148"/>
                    <a:gd name="T10" fmla="*/ 965 w 965"/>
                    <a:gd name="T11" fmla="*/ 0 h 148"/>
                    <a:gd name="T12" fmla="*/ 946 w 965"/>
                    <a:gd name="T13" fmla="*/ 71 h 148"/>
                    <a:gd name="T14" fmla="*/ 965 w 965"/>
                    <a:gd name="T15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65" h="148">
                      <a:moveTo>
                        <a:pt x="965" y="148"/>
                      </a:moveTo>
                      <a:cubicBezTo>
                        <a:pt x="73" y="148"/>
                        <a:pt x="73" y="148"/>
                        <a:pt x="73" y="148"/>
                      </a:cubicBezTo>
                      <a:cubicBezTo>
                        <a:pt x="31" y="148"/>
                        <a:pt x="0" y="114"/>
                        <a:pt x="0" y="77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30"/>
                        <a:pt x="31" y="0"/>
                        <a:pt x="73" y="0"/>
                      </a:cubicBezTo>
                      <a:cubicBezTo>
                        <a:pt x="965" y="0"/>
                        <a:pt x="965" y="0"/>
                        <a:pt x="965" y="0"/>
                      </a:cubicBezTo>
                      <a:cubicBezTo>
                        <a:pt x="965" y="0"/>
                        <a:pt x="946" y="25"/>
                        <a:pt x="946" y="71"/>
                      </a:cubicBezTo>
                      <a:cubicBezTo>
                        <a:pt x="946" y="123"/>
                        <a:pt x="965" y="148"/>
                        <a:pt x="965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17" name="Freeform 15"/>
                <p:cNvSpPr>
                  <a:spLocks/>
                </p:cNvSpPr>
                <p:nvPr/>
              </p:nvSpPr>
              <p:spPr bwMode="auto">
                <a:xfrm flipH="1">
                  <a:off x="9046055" y="5190979"/>
                  <a:ext cx="1186192" cy="260718"/>
                </a:xfrm>
                <a:custGeom>
                  <a:avLst/>
                  <a:gdLst>
                    <a:gd name="T0" fmla="*/ 651 w 651"/>
                    <a:gd name="T1" fmla="*/ 0 h 143"/>
                    <a:gd name="T2" fmla="*/ 0 w 651"/>
                    <a:gd name="T3" fmla="*/ 0 h 143"/>
                    <a:gd name="T4" fmla="*/ 0 w 651"/>
                    <a:gd name="T5" fmla="*/ 143 h 143"/>
                    <a:gd name="T6" fmla="*/ 651 w 651"/>
                    <a:gd name="T7" fmla="*/ 143 h 143"/>
                    <a:gd name="T8" fmla="*/ 632 w 651"/>
                    <a:gd name="T9" fmla="*/ 68 h 143"/>
                    <a:gd name="T10" fmla="*/ 651 w 651"/>
                    <a:gd name="T11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1" h="143">
                      <a:moveTo>
                        <a:pt x="65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651" y="143"/>
                        <a:pt x="651" y="143"/>
                        <a:pt x="651" y="143"/>
                      </a:cubicBezTo>
                      <a:cubicBezTo>
                        <a:pt x="651" y="143"/>
                        <a:pt x="632" y="120"/>
                        <a:pt x="632" y="68"/>
                      </a:cubicBezTo>
                      <a:cubicBezTo>
                        <a:pt x="632" y="23"/>
                        <a:pt x="651" y="0"/>
                        <a:pt x="65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 flipH="1">
                  <a:off x="10635522" y="5180307"/>
                  <a:ext cx="161615" cy="284351"/>
                </a:xfrm>
                <a:custGeom>
                  <a:avLst/>
                  <a:gdLst>
                    <a:gd name="T0" fmla="*/ 80 w 89"/>
                    <a:gd name="T1" fmla="*/ 156 h 156"/>
                    <a:gd name="T2" fmla="*/ 0 w 89"/>
                    <a:gd name="T3" fmla="*/ 82 h 156"/>
                    <a:gd name="T4" fmla="*/ 0 w 89"/>
                    <a:gd name="T5" fmla="*/ 72 h 156"/>
                    <a:gd name="T6" fmla="*/ 82 w 89"/>
                    <a:gd name="T7" fmla="*/ 0 h 156"/>
                    <a:gd name="T8" fmla="*/ 89 w 89"/>
                    <a:gd name="T9" fmla="*/ 6 h 156"/>
                    <a:gd name="T10" fmla="*/ 79 w 89"/>
                    <a:gd name="T11" fmla="*/ 13 h 156"/>
                    <a:gd name="T12" fmla="*/ 8 w 89"/>
                    <a:gd name="T13" fmla="*/ 72 h 156"/>
                    <a:gd name="T14" fmla="*/ 8 w 89"/>
                    <a:gd name="T15" fmla="*/ 82 h 156"/>
                    <a:gd name="T16" fmla="*/ 76 w 89"/>
                    <a:gd name="T17" fmla="*/ 143 h 156"/>
                    <a:gd name="T18" fmla="*/ 86 w 89"/>
                    <a:gd name="T19" fmla="*/ 150 h 156"/>
                    <a:gd name="T20" fmla="*/ 80 w 89"/>
                    <a:gd name="T21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9" h="156">
                      <a:moveTo>
                        <a:pt x="80" y="156"/>
                      </a:moveTo>
                      <a:cubicBezTo>
                        <a:pt x="35" y="156"/>
                        <a:pt x="0" y="123"/>
                        <a:pt x="0" y="8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32"/>
                        <a:pt x="36" y="0"/>
                        <a:pt x="82" y="0"/>
                      </a:cubicBezTo>
                      <a:cubicBezTo>
                        <a:pt x="86" y="0"/>
                        <a:pt x="89" y="2"/>
                        <a:pt x="89" y="6"/>
                      </a:cubicBezTo>
                      <a:cubicBezTo>
                        <a:pt x="89" y="10"/>
                        <a:pt x="84" y="13"/>
                        <a:pt x="79" y="13"/>
                      </a:cubicBezTo>
                      <a:cubicBezTo>
                        <a:pt x="41" y="13"/>
                        <a:pt x="8" y="39"/>
                        <a:pt x="8" y="72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116"/>
                        <a:pt x="39" y="143"/>
                        <a:pt x="76" y="143"/>
                      </a:cubicBezTo>
                      <a:cubicBezTo>
                        <a:pt x="81" y="143"/>
                        <a:pt x="86" y="146"/>
                        <a:pt x="86" y="150"/>
                      </a:cubicBezTo>
                      <a:cubicBezTo>
                        <a:pt x="86" y="153"/>
                        <a:pt x="84" y="156"/>
                        <a:pt x="80" y="156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 flipH="1">
                  <a:off x="9011750" y="5178782"/>
                  <a:ext cx="1821979" cy="291212"/>
                </a:xfrm>
                <a:custGeom>
                  <a:avLst/>
                  <a:gdLst>
                    <a:gd name="T0" fmla="*/ 1000 w 1000"/>
                    <a:gd name="T1" fmla="*/ 160 h 160"/>
                    <a:gd name="T2" fmla="*/ 87 w 1000"/>
                    <a:gd name="T3" fmla="*/ 160 h 160"/>
                    <a:gd name="T4" fmla="*/ 0 w 1000"/>
                    <a:gd name="T5" fmla="*/ 81 h 160"/>
                    <a:gd name="T6" fmla="*/ 0 w 1000"/>
                    <a:gd name="T7" fmla="*/ 71 h 160"/>
                    <a:gd name="T8" fmla="*/ 87 w 1000"/>
                    <a:gd name="T9" fmla="*/ 0 h 160"/>
                    <a:gd name="T10" fmla="*/ 1000 w 1000"/>
                    <a:gd name="T11" fmla="*/ 0 h 160"/>
                    <a:gd name="T12" fmla="*/ 1000 w 1000"/>
                    <a:gd name="T13" fmla="*/ 16 h 160"/>
                    <a:gd name="T14" fmla="*/ 87 w 1000"/>
                    <a:gd name="T15" fmla="*/ 16 h 160"/>
                    <a:gd name="T16" fmla="*/ 20 w 1000"/>
                    <a:gd name="T17" fmla="*/ 71 h 160"/>
                    <a:gd name="T18" fmla="*/ 20 w 1000"/>
                    <a:gd name="T19" fmla="*/ 81 h 160"/>
                    <a:gd name="T20" fmla="*/ 87 w 1000"/>
                    <a:gd name="T21" fmla="*/ 148 h 160"/>
                    <a:gd name="T22" fmla="*/ 1000 w 1000"/>
                    <a:gd name="T23" fmla="*/ 148 h 160"/>
                    <a:gd name="T24" fmla="*/ 1000 w 1000"/>
                    <a:gd name="T2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0" h="160">
                      <a:moveTo>
                        <a:pt x="1000" y="160"/>
                      </a:moveTo>
                      <a:cubicBezTo>
                        <a:pt x="87" y="160"/>
                        <a:pt x="87" y="160"/>
                        <a:pt x="87" y="160"/>
                      </a:cubicBezTo>
                      <a:cubicBezTo>
                        <a:pt x="41" y="160"/>
                        <a:pt x="0" y="123"/>
                        <a:pt x="0" y="81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31"/>
                        <a:pt x="38" y="0"/>
                        <a:pt x="87" y="0"/>
                      </a:cubicBezTo>
                      <a:cubicBezTo>
                        <a:pt x="1000" y="0"/>
                        <a:pt x="1000" y="0"/>
                        <a:pt x="1000" y="0"/>
                      </a:cubicBezTo>
                      <a:cubicBezTo>
                        <a:pt x="1000" y="16"/>
                        <a:pt x="1000" y="16"/>
                        <a:pt x="1000" y="16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59" y="16"/>
                        <a:pt x="20" y="50"/>
                        <a:pt x="20" y="71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20" y="115"/>
                        <a:pt x="50" y="148"/>
                        <a:pt x="87" y="148"/>
                      </a:cubicBezTo>
                      <a:cubicBezTo>
                        <a:pt x="1000" y="148"/>
                        <a:pt x="1000" y="148"/>
                        <a:pt x="1000" y="148"/>
                      </a:cubicBezTo>
                      <a:lnTo>
                        <a:pt x="1000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354038" y="5970828"/>
                <a:ext cx="1276147" cy="260719"/>
                <a:chOff x="9354038" y="5733761"/>
                <a:chExt cx="1276147" cy="260719"/>
              </a:xfrm>
            </p:grpSpPr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 flipH="1">
                  <a:off x="10053861" y="5746721"/>
                  <a:ext cx="550405" cy="233274"/>
                </a:xfrm>
                <a:custGeom>
                  <a:avLst/>
                  <a:gdLst>
                    <a:gd name="T0" fmla="*/ 0 w 302"/>
                    <a:gd name="T1" fmla="*/ 128 h 128"/>
                    <a:gd name="T2" fmla="*/ 237 w 302"/>
                    <a:gd name="T3" fmla="*/ 128 h 128"/>
                    <a:gd name="T4" fmla="*/ 302 w 302"/>
                    <a:gd name="T5" fmla="*/ 66 h 128"/>
                    <a:gd name="T6" fmla="*/ 302 w 302"/>
                    <a:gd name="T7" fmla="*/ 57 h 128"/>
                    <a:gd name="T8" fmla="*/ 237 w 302"/>
                    <a:gd name="T9" fmla="*/ 0 h 128"/>
                    <a:gd name="T10" fmla="*/ 0 w 302"/>
                    <a:gd name="T11" fmla="*/ 0 h 128"/>
                    <a:gd name="T12" fmla="*/ 17 w 302"/>
                    <a:gd name="T13" fmla="*/ 61 h 128"/>
                    <a:gd name="T14" fmla="*/ 0 w 302"/>
                    <a:gd name="T15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2" h="128">
                      <a:moveTo>
                        <a:pt x="0" y="128"/>
                      </a:moveTo>
                      <a:cubicBezTo>
                        <a:pt x="237" y="128"/>
                        <a:pt x="237" y="128"/>
                        <a:pt x="237" y="128"/>
                      </a:cubicBezTo>
                      <a:cubicBezTo>
                        <a:pt x="274" y="128"/>
                        <a:pt x="302" y="99"/>
                        <a:pt x="302" y="66"/>
                      </a:cubicBezTo>
                      <a:cubicBezTo>
                        <a:pt x="302" y="57"/>
                        <a:pt x="302" y="57"/>
                        <a:pt x="302" y="57"/>
                      </a:cubicBezTo>
                      <a:cubicBezTo>
                        <a:pt x="302" y="24"/>
                        <a:pt x="274" y="0"/>
                        <a:pt x="23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7" y="21"/>
                        <a:pt x="17" y="61"/>
                      </a:cubicBezTo>
                      <a:cubicBezTo>
                        <a:pt x="17" y="107"/>
                        <a:pt x="0" y="128"/>
                        <a:pt x="0" y="12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 flipH="1">
                  <a:off x="10090453" y="5733761"/>
                  <a:ext cx="91480" cy="251570"/>
                </a:xfrm>
                <a:custGeom>
                  <a:avLst/>
                  <a:gdLst>
                    <a:gd name="T0" fmla="*/ 6 w 50"/>
                    <a:gd name="T1" fmla="*/ 138 h 138"/>
                    <a:gd name="T2" fmla="*/ 2 w 50"/>
                    <a:gd name="T3" fmla="*/ 135 h 138"/>
                    <a:gd name="T4" fmla="*/ 3 w 50"/>
                    <a:gd name="T5" fmla="*/ 129 h 138"/>
                    <a:gd name="T6" fmla="*/ 39 w 50"/>
                    <a:gd name="T7" fmla="*/ 66 h 138"/>
                    <a:gd name="T8" fmla="*/ 3 w 50"/>
                    <a:gd name="T9" fmla="*/ 9 h 138"/>
                    <a:gd name="T10" fmla="*/ 2 w 50"/>
                    <a:gd name="T11" fmla="*/ 2 h 138"/>
                    <a:gd name="T12" fmla="*/ 9 w 50"/>
                    <a:gd name="T13" fmla="*/ 1 h 138"/>
                    <a:gd name="T14" fmla="*/ 50 w 50"/>
                    <a:gd name="T15" fmla="*/ 66 h 138"/>
                    <a:gd name="T16" fmla="*/ 9 w 50"/>
                    <a:gd name="T17" fmla="*/ 137 h 138"/>
                    <a:gd name="T18" fmla="*/ 6 w 50"/>
                    <a:gd name="T1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138">
                      <a:moveTo>
                        <a:pt x="6" y="138"/>
                      </a:moveTo>
                      <a:cubicBezTo>
                        <a:pt x="4" y="138"/>
                        <a:pt x="3" y="137"/>
                        <a:pt x="2" y="135"/>
                      </a:cubicBezTo>
                      <a:cubicBezTo>
                        <a:pt x="0" y="133"/>
                        <a:pt x="1" y="130"/>
                        <a:pt x="3" y="129"/>
                      </a:cubicBezTo>
                      <a:cubicBezTo>
                        <a:pt x="15" y="122"/>
                        <a:pt x="39" y="125"/>
                        <a:pt x="39" y="66"/>
                      </a:cubicBezTo>
                      <a:cubicBezTo>
                        <a:pt x="39" y="29"/>
                        <a:pt x="4" y="9"/>
                        <a:pt x="3" y="9"/>
                      </a:cubicBezTo>
                      <a:cubicBezTo>
                        <a:pt x="1" y="7"/>
                        <a:pt x="0" y="5"/>
                        <a:pt x="2" y="2"/>
                      </a:cubicBezTo>
                      <a:cubicBezTo>
                        <a:pt x="3" y="0"/>
                        <a:pt x="6" y="0"/>
                        <a:pt x="9" y="1"/>
                      </a:cubicBezTo>
                      <a:cubicBezTo>
                        <a:pt x="11" y="2"/>
                        <a:pt x="50" y="23"/>
                        <a:pt x="50" y="66"/>
                      </a:cubicBezTo>
                      <a:cubicBezTo>
                        <a:pt x="50" y="114"/>
                        <a:pt x="11" y="136"/>
                        <a:pt x="9" y="137"/>
                      </a:cubicBezTo>
                      <a:cubicBezTo>
                        <a:pt x="8" y="137"/>
                        <a:pt x="7" y="138"/>
                        <a:pt x="6" y="1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 flipH="1">
                  <a:off x="9354038" y="5739860"/>
                  <a:ext cx="1276147" cy="254620"/>
                </a:xfrm>
                <a:custGeom>
                  <a:avLst/>
                  <a:gdLst>
                    <a:gd name="T0" fmla="*/ 624 w 700"/>
                    <a:gd name="T1" fmla="*/ 0 h 140"/>
                    <a:gd name="T2" fmla="*/ 0 w 700"/>
                    <a:gd name="T3" fmla="*/ 0 h 140"/>
                    <a:gd name="T4" fmla="*/ 0 w 700"/>
                    <a:gd name="T5" fmla="*/ 8 h 140"/>
                    <a:gd name="T6" fmla="*/ 269 w 700"/>
                    <a:gd name="T7" fmla="*/ 8 h 140"/>
                    <a:gd name="T8" fmla="*/ 295 w 700"/>
                    <a:gd name="T9" fmla="*/ 61 h 140"/>
                    <a:gd name="T10" fmla="*/ 264 w 700"/>
                    <a:gd name="T11" fmla="*/ 124 h 140"/>
                    <a:gd name="T12" fmla="*/ 0 w 700"/>
                    <a:gd name="T13" fmla="*/ 124 h 140"/>
                    <a:gd name="T14" fmla="*/ 0 w 700"/>
                    <a:gd name="T15" fmla="*/ 140 h 140"/>
                    <a:gd name="T16" fmla="*/ 624 w 700"/>
                    <a:gd name="T17" fmla="*/ 140 h 140"/>
                    <a:gd name="T18" fmla="*/ 700 w 700"/>
                    <a:gd name="T19" fmla="*/ 68 h 140"/>
                    <a:gd name="T20" fmla="*/ 700 w 700"/>
                    <a:gd name="T21" fmla="*/ 59 h 140"/>
                    <a:gd name="T22" fmla="*/ 624 w 700"/>
                    <a:gd name="T23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0" h="140">
                      <a:moveTo>
                        <a:pt x="62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69" y="8"/>
                        <a:pt x="269" y="8"/>
                        <a:pt x="269" y="8"/>
                      </a:cubicBezTo>
                      <a:cubicBezTo>
                        <a:pt x="280" y="20"/>
                        <a:pt x="295" y="36"/>
                        <a:pt x="295" y="61"/>
                      </a:cubicBezTo>
                      <a:cubicBezTo>
                        <a:pt x="295" y="94"/>
                        <a:pt x="276" y="116"/>
                        <a:pt x="264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624" y="140"/>
                        <a:pt x="624" y="140"/>
                        <a:pt x="624" y="140"/>
                      </a:cubicBezTo>
                      <a:cubicBezTo>
                        <a:pt x="665" y="140"/>
                        <a:pt x="700" y="114"/>
                        <a:pt x="700" y="68"/>
                      </a:cubicBezTo>
                      <a:cubicBezTo>
                        <a:pt x="700" y="59"/>
                        <a:pt x="700" y="59"/>
                        <a:pt x="700" y="59"/>
                      </a:cubicBezTo>
                      <a:cubicBezTo>
                        <a:pt x="700" y="23"/>
                        <a:pt x="668" y="0"/>
                        <a:pt x="6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 flipH="1">
                  <a:off x="9853367" y="5739860"/>
                  <a:ext cx="111301" cy="254620"/>
                </a:xfrm>
                <a:custGeom>
                  <a:avLst/>
                  <a:gdLst>
                    <a:gd name="T0" fmla="*/ 61 w 61"/>
                    <a:gd name="T1" fmla="*/ 71 h 140"/>
                    <a:gd name="T2" fmla="*/ 40 w 61"/>
                    <a:gd name="T3" fmla="*/ 0 h 140"/>
                    <a:gd name="T4" fmla="*/ 0 w 61"/>
                    <a:gd name="T5" fmla="*/ 0 h 140"/>
                    <a:gd name="T6" fmla="*/ 21 w 61"/>
                    <a:gd name="T7" fmla="*/ 71 h 140"/>
                    <a:gd name="T8" fmla="*/ 0 w 61"/>
                    <a:gd name="T9" fmla="*/ 140 h 140"/>
                    <a:gd name="T10" fmla="*/ 40 w 61"/>
                    <a:gd name="T11" fmla="*/ 140 h 140"/>
                    <a:gd name="T12" fmla="*/ 61 w 61"/>
                    <a:gd name="T13" fmla="*/ 7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140">
                      <a:moveTo>
                        <a:pt x="61" y="71"/>
                      </a:moveTo>
                      <a:cubicBezTo>
                        <a:pt x="61" y="30"/>
                        <a:pt x="40" y="0"/>
                        <a:pt x="4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" y="30"/>
                        <a:pt x="21" y="71"/>
                      </a:cubicBezTo>
                      <a:cubicBezTo>
                        <a:pt x="21" y="117"/>
                        <a:pt x="0" y="140"/>
                        <a:pt x="0" y="140"/>
                      </a:cubicBezTo>
                      <a:cubicBezTo>
                        <a:pt x="40" y="140"/>
                        <a:pt x="40" y="140"/>
                        <a:pt x="40" y="140"/>
                      </a:cubicBezTo>
                      <a:cubicBezTo>
                        <a:pt x="40" y="140"/>
                        <a:pt x="61" y="117"/>
                        <a:pt x="61" y="7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 flipH="1">
                  <a:off x="9503456" y="5739860"/>
                  <a:ext cx="113588" cy="254620"/>
                </a:xfrm>
                <a:custGeom>
                  <a:avLst/>
                  <a:gdLst>
                    <a:gd name="T0" fmla="*/ 62 w 62"/>
                    <a:gd name="T1" fmla="*/ 71 h 140"/>
                    <a:gd name="T2" fmla="*/ 40 w 62"/>
                    <a:gd name="T3" fmla="*/ 0 h 140"/>
                    <a:gd name="T4" fmla="*/ 0 w 62"/>
                    <a:gd name="T5" fmla="*/ 0 h 140"/>
                    <a:gd name="T6" fmla="*/ 21 w 62"/>
                    <a:gd name="T7" fmla="*/ 71 h 140"/>
                    <a:gd name="T8" fmla="*/ 0 w 62"/>
                    <a:gd name="T9" fmla="*/ 140 h 140"/>
                    <a:gd name="T10" fmla="*/ 40 w 62"/>
                    <a:gd name="T11" fmla="*/ 140 h 140"/>
                    <a:gd name="T12" fmla="*/ 62 w 62"/>
                    <a:gd name="T13" fmla="*/ 7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40">
                      <a:moveTo>
                        <a:pt x="62" y="71"/>
                      </a:moveTo>
                      <a:cubicBezTo>
                        <a:pt x="62" y="30"/>
                        <a:pt x="40" y="0"/>
                        <a:pt x="4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" y="30"/>
                        <a:pt x="21" y="71"/>
                      </a:cubicBezTo>
                      <a:cubicBezTo>
                        <a:pt x="21" y="117"/>
                        <a:pt x="0" y="140"/>
                        <a:pt x="0" y="140"/>
                      </a:cubicBezTo>
                      <a:cubicBezTo>
                        <a:pt x="40" y="140"/>
                        <a:pt x="40" y="140"/>
                        <a:pt x="40" y="140"/>
                      </a:cubicBezTo>
                      <a:cubicBezTo>
                        <a:pt x="40" y="140"/>
                        <a:pt x="62" y="117"/>
                        <a:pt x="62" y="7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9500406" y="4599389"/>
                <a:ext cx="1005519" cy="175337"/>
                <a:chOff x="9500406" y="4362322"/>
                <a:chExt cx="1005519" cy="175337"/>
              </a:xfrm>
            </p:grpSpPr>
            <p:sp>
              <p:nvSpPr>
                <p:cNvPr id="25" name="Freeform 23"/>
                <p:cNvSpPr>
                  <a:spLocks/>
                </p:cNvSpPr>
                <p:nvPr/>
              </p:nvSpPr>
              <p:spPr bwMode="auto">
                <a:xfrm flipH="1">
                  <a:off x="9517940" y="4369945"/>
                  <a:ext cx="529060" cy="160090"/>
                </a:xfrm>
                <a:custGeom>
                  <a:avLst/>
                  <a:gdLst>
                    <a:gd name="T0" fmla="*/ 290 w 290"/>
                    <a:gd name="T1" fmla="*/ 88 h 88"/>
                    <a:gd name="T2" fmla="*/ 51 w 290"/>
                    <a:gd name="T3" fmla="*/ 88 h 88"/>
                    <a:gd name="T4" fmla="*/ 0 w 290"/>
                    <a:gd name="T5" fmla="*/ 45 h 88"/>
                    <a:gd name="T6" fmla="*/ 0 w 290"/>
                    <a:gd name="T7" fmla="*/ 39 h 88"/>
                    <a:gd name="T8" fmla="*/ 51 w 290"/>
                    <a:gd name="T9" fmla="*/ 0 h 88"/>
                    <a:gd name="T10" fmla="*/ 290 w 290"/>
                    <a:gd name="T11" fmla="*/ 0 h 88"/>
                    <a:gd name="T12" fmla="*/ 279 w 290"/>
                    <a:gd name="T13" fmla="*/ 42 h 88"/>
                    <a:gd name="T14" fmla="*/ 290 w 290"/>
                    <a:gd name="T15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88">
                      <a:moveTo>
                        <a:pt x="290" y="88"/>
                      </a:moveTo>
                      <a:cubicBezTo>
                        <a:pt x="51" y="88"/>
                        <a:pt x="51" y="88"/>
                        <a:pt x="51" y="88"/>
                      </a:cubicBezTo>
                      <a:cubicBezTo>
                        <a:pt x="25" y="88"/>
                        <a:pt x="0" y="67"/>
                        <a:pt x="0" y="45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25" y="0"/>
                        <a:pt x="51" y="0"/>
                      </a:cubicBezTo>
                      <a:cubicBezTo>
                        <a:pt x="290" y="0"/>
                        <a:pt x="290" y="0"/>
                        <a:pt x="290" y="0"/>
                      </a:cubicBezTo>
                      <a:cubicBezTo>
                        <a:pt x="290" y="0"/>
                        <a:pt x="279" y="15"/>
                        <a:pt x="279" y="42"/>
                      </a:cubicBezTo>
                      <a:cubicBezTo>
                        <a:pt x="279" y="73"/>
                        <a:pt x="290" y="88"/>
                        <a:pt x="290" y="88"/>
                      </a:cubicBezTo>
                      <a:close/>
                    </a:path>
                  </a:pathLst>
                </a:custGeom>
                <a:solidFill>
                  <a:srgbClr val="FCF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 flipH="1">
                  <a:off x="9960856" y="4369945"/>
                  <a:ext cx="537446" cy="153229"/>
                </a:xfrm>
                <a:custGeom>
                  <a:avLst/>
                  <a:gdLst>
                    <a:gd name="T0" fmla="*/ 295 w 295"/>
                    <a:gd name="T1" fmla="*/ 84 h 84"/>
                    <a:gd name="T2" fmla="*/ 47 w 295"/>
                    <a:gd name="T3" fmla="*/ 84 h 84"/>
                    <a:gd name="T4" fmla="*/ 0 w 295"/>
                    <a:gd name="T5" fmla="*/ 44 h 84"/>
                    <a:gd name="T6" fmla="*/ 0 w 295"/>
                    <a:gd name="T7" fmla="*/ 38 h 84"/>
                    <a:gd name="T8" fmla="*/ 47 w 295"/>
                    <a:gd name="T9" fmla="*/ 0 h 84"/>
                    <a:gd name="T10" fmla="*/ 295 w 295"/>
                    <a:gd name="T11" fmla="*/ 0 h 84"/>
                    <a:gd name="T12" fmla="*/ 269 w 295"/>
                    <a:gd name="T13" fmla="*/ 40 h 84"/>
                    <a:gd name="T14" fmla="*/ 295 w 295"/>
                    <a:gd name="T1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5" h="84">
                      <a:moveTo>
                        <a:pt x="295" y="84"/>
                      </a:moveTo>
                      <a:cubicBezTo>
                        <a:pt x="47" y="84"/>
                        <a:pt x="47" y="84"/>
                        <a:pt x="47" y="84"/>
                      </a:cubicBezTo>
                      <a:cubicBezTo>
                        <a:pt x="22" y="84"/>
                        <a:pt x="0" y="66"/>
                        <a:pt x="0" y="44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6"/>
                        <a:pt x="22" y="0"/>
                        <a:pt x="47" y="0"/>
                      </a:cubicBezTo>
                      <a:cubicBezTo>
                        <a:pt x="295" y="0"/>
                        <a:pt x="295" y="0"/>
                        <a:pt x="295" y="0"/>
                      </a:cubicBezTo>
                      <a:cubicBezTo>
                        <a:pt x="295" y="0"/>
                        <a:pt x="269" y="13"/>
                        <a:pt x="269" y="40"/>
                      </a:cubicBezTo>
                      <a:cubicBezTo>
                        <a:pt x="269" y="71"/>
                        <a:pt x="295" y="84"/>
                        <a:pt x="295" y="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 flipH="1">
                  <a:off x="9948659" y="4362322"/>
                  <a:ext cx="61749" cy="167714"/>
                </a:xfrm>
                <a:custGeom>
                  <a:avLst/>
                  <a:gdLst>
                    <a:gd name="T0" fmla="*/ 30 w 34"/>
                    <a:gd name="T1" fmla="*/ 92 h 92"/>
                    <a:gd name="T2" fmla="*/ 33 w 34"/>
                    <a:gd name="T3" fmla="*/ 91 h 92"/>
                    <a:gd name="T4" fmla="*/ 32 w 34"/>
                    <a:gd name="T5" fmla="*/ 87 h 92"/>
                    <a:gd name="T6" fmla="*/ 7 w 34"/>
                    <a:gd name="T7" fmla="*/ 44 h 92"/>
                    <a:gd name="T8" fmla="*/ 32 w 34"/>
                    <a:gd name="T9" fmla="*/ 6 h 92"/>
                    <a:gd name="T10" fmla="*/ 33 w 34"/>
                    <a:gd name="T11" fmla="*/ 1 h 92"/>
                    <a:gd name="T12" fmla="*/ 27 w 34"/>
                    <a:gd name="T13" fmla="*/ 1 h 92"/>
                    <a:gd name="T14" fmla="*/ 0 w 34"/>
                    <a:gd name="T15" fmla="*/ 44 h 92"/>
                    <a:gd name="T16" fmla="*/ 28 w 34"/>
                    <a:gd name="T17" fmla="*/ 92 h 92"/>
                    <a:gd name="T18" fmla="*/ 30 w 3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92">
                      <a:moveTo>
                        <a:pt x="30" y="92"/>
                      </a:moveTo>
                      <a:cubicBezTo>
                        <a:pt x="31" y="92"/>
                        <a:pt x="32" y="92"/>
                        <a:pt x="33" y="91"/>
                      </a:cubicBezTo>
                      <a:cubicBezTo>
                        <a:pt x="34" y="89"/>
                        <a:pt x="33" y="88"/>
                        <a:pt x="32" y="87"/>
                      </a:cubicBezTo>
                      <a:cubicBezTo>
                        <a:pt x="31" y="86"/>
                        <a:pt x="7" y="73"/>
                        <a:pt x="7" y="44"/>
                      </a:cubicBezTo>
                      <a:cubicBezTo>
                        <a:pt x="7" y="19"/>
                        <a:pt x="31" y="6"/>
                        <a:pt x="32" y="6"/>
                      </a:cubicBezTo>
                      <a:cubicBezTo>
                        <a:pt x="33" y="5"/>
                        <a:pt x="34" y="3"/>
                        <a:pt x="33" y="1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6" y="1"/>
                        <a:pt x="0" y="16"/>
                        <a:pt x="0" y="44"/>
                      </a:cubicBezTo>
                      <a:cubicBezTo>
                        <a:pt x="0" y="77"/>
                        <a:pt x="27" y="91"/>
                        <a:pt x="28" y="92"/>
                      </a:cubicBezTo>
                      <a:cubicBezTo>
                        <a:pt x="28" y="92"/>
                        <a:pt x="29" y="92"/>
                        <a:pt x="30" y="9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 flipH="1">
                  <a:off x="9500406" y="4362322"/>
                  <a:ext cx="1005519" cy="175337"/>
                </a:xfrm>
                <a:custGeom>
                  <a:avLst/>
                  <a:gdLst>
                    <a:gd name="T0" fmla="*/ 51 w 552"/>
                    <a:gd name="T1" fmla="*/ 96 h 96"/>
                    <a:gd name="T2" fmla="*/ 552 w 552"/>
                    <a:gd name="T3" fmla="*/ 96 h 96"/>
                    <a:gd name="T4" fmla="*/ 552 w 552"/>
                    <a:gd name="T5" fmla="*/ 88 h 96"/>
                    <a:gd name="T6" fmla="*/ 51 w 552"/>
                    <a:gd name="T7" fmla="*/ 88 h 96"/>
                    <a:gd name="T8" fmla="*/ 8 w 552"/>
                    <a:gd name="T9" fmla="*/ 48 h 96"/>
                    <a:gd name="T10" fmla="*/ 8 w 552"/>
                    <a:gd name="T11" fmla="*/ 42 h 96"/>
                    <a:gd name="T12" fmla="*/ 51 w 552"/>
                    <a:gd name="T13" fmla="*/ 8 h 96"/>
                    <a:gd name="T14" fmla="*/ 552 w 552"/>
                    <a:gd name="T15" fmla="*/ 8 h 96"/>
                    <a:gd name="T16" fmla="*/ 552 w 552"/>
                    <a:gd name="T17" fmla="*/ 0 h 96"/>
                    <a:gd name="T18" fmla="*/ 51 w 552"/>
                    <a:gd name="T19" fmla="*/ 0 h 96"/>
                    <a:gd name="T20" fmla="*/ 0 w 552"/>
                    <a:gd name="T21" fmla="*/ 42 h 96"/>
                    <a:gd name="T22" fmla="*/ 0 w 552"/>
                    <a:gd name="T23" fmla="*/ 48 h 96"/>
                    <a:gd name="T24" fmla="*/ 51 w 552"/>
                    <a:gd name="T25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2" h="96">
                      <a:moveTo>
                        <a:pt x="51" y="96"/>
                      </a:moveTo>
                      <a:cubicBezTo>
                        <a:pt x="552" y="96"/>
                        <a:pt x="552" y="96"/>
                        <a:pt x="552" y="96"/>
                      </a:cubicBezTo>
                      <a:cubicBezTo>
                        <a:pt x="552" y="88"/>
                        <a:pt x="552" y="88"/>
                        <a:pt x="552" y="88"/>
                      </a:cubicBezTo>
                      <a:cubicBezTo>
                        <a:pt x="51" y="88"/>
                        <a:pt x="51" y="88"/>
                        <a:pt x="51" y="88"/>
                      </a:cubicBezTo>
                      <a:cubicBezTo>
                        <a:pt x="30" y="88"/>
                        <a:pt x="8" y="68"/>
                        <a:pt x="8" y="48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23"/>
                        <a:pt x="29" y="8"/>
                        <a:pt x="51" y="8"/>
                      </a:cubicBezTo>
                      <a:cubicBezTo>
                        <a:pt x="552" y="8"/>
                        <a:pt x="552" y="8"/>
                        <a:pt x="552" y="8"/>
                      </a:cubicBezTo>
                      <a:cubicBezTo>
                        <a:pt x="552" y="0"/>
                        <a:pt x="552" y="0"/>
                        <a:pt x="55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2" y="0"/>
                        <a:pt x="0" y="17"/>
                        <a:pt x="0" y="4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74"/>
                        <a:pt x="24" y="96"/>
                        <a:pt x="51" y="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9470675" y="4459120"/>
                <a:ext cx="872873" cy="142556"/>
                <a:chOff x="9470675" y="4222053"/>
                <a:chExt cx="872873" cy="142556"/>
              </a:xfrm>
            </p:grpSpPr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 flipH="1">
                  <a:off x="9777133" y="4231201"/>
                  <a:ext cx="557266" cy="131121"/>
                </a:xfrm>
                <a:custGeom>
                  <a:avLst/>
                  <a:gdLst>
                    <a:gd name="T0" fmla="*/ 0 w 306"/>
                    <a:gd name="T1" fmla="*/ 72 h 72"/>
                    <a:gd name="T2" fmla="*/ 277 w 306"/>
                    <a:gd name="T3" fmla="*/ 72 h 72"/>
                    <a:gd name="T4" fmla="*/ 306 w 306"/>
                    <a:gd name="T5" fmla="*/ 36 h 72"/>
                    <a:gd name="T6" fmla="*/ 306 w 306"/>
                    <a:gd name="T7" fmla="*/ 31 h 72"/>
                    <a:gd name="T8" fmla="*/ 277 w 306"/>
                    <a:gd name="T9" fmla="*/ 0 h 72"/>
                    <a:gd name="T10" fmla="*/ 0 w 306"/>
                    <a:gd name="T11" fmla="*/ 0 h 72"/>
                    <a:gd name="T12" fmla="*/ 8 w 306"/>
                    <a:gd name="T13" fmla="*/ 34 h 72"/>
                    <a:gd name="T14" fmla="*/ 0 w 306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6" h="72">
                      <a:moveTo>
                        <a:pt x="0" y="72"/>
                      </a:moveTo>
                      <a:cubicBezTo>
                        <a:pt x="277" y="72"/>
                        <a:pt x="277" y="72"/>
                        <a:pt x="277" y="72"/>
                      </a:cubicBezTo>
                      <a:cubicBezTo>
                        <a:pt x="294" y="72"/>
                        <a:pt x="306" y="53"/>
                        <a:pt x="306" y="36"/>
                      </a:cubicBezTo>
                      <a:cubicBezTo>
                        <a:pt x="306" y="31"/>
                        <a:pt x="306" y="31"/>
                        <a:pt x="306" y="31"/>
                      </a:cubicBezTo>
                      <a:cubicBezTo>
                        <a:pt x="306" y="14"/>
                        <a:pt x="294" y="0"/>
                        <a:pt x="27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8" y="13"/>
                        <a:pt x="8" y="34"/>
                      </a:cubicBezTo>
                      <a:cubicBezTo>
                        <a:pt x="8" y="59"/>
                        <a:pt x="0" y="72"/>
                        <a:pt x="0" y="72"/>
                      </a:cubicBezTo>
                      <a:close/>
                    </a:path>
                  </a:pathLst>
                </a:custGeom>
                <a:solidFill>
                  <a:srgbClr val="FCF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 flipH="1">
                  <a:off x="9793143" y="4233488"/>
                  <a:ext cx="36592" cy="125785"/>
                </a:xfrm>
                <a:custGeom>
                  <a:avLst/>
                  <a:gdLst>
                    <a:gd name="T0" fmla="*/ 4 w 20"/>
                    <a:gd name="T1" fmla="*/ 69 h 69"/>
                    <a:gd name="T2" fmla="*/ 2 w 20"/>
                    <a:gd name="T3" fmla="*/ 68 h 69"/>
                    <a:gd name="T4" fmla="*/ 1 w 20"/>
                    <a:gd name="T5" fmla="*/ 67 h 69"/>
                    <a:gd name="T6" fmla="*/ 16 w 20"/>
                    <a:gd name="T7" fmla="*/ 33 h 69"/>
                    <a:gd name="T8" fmla="*/ 3 w 20"/>
                    <a:gd name="T9" fmla="*/ 5 h 69"/>
                    <a:gd name="T10" fmla="*/ 2 w 20"/>
                    <a:gd name="T11" fmla="*/ 1 h 69"/>
                    <a:gd name="T12" fmla="*/ 7 w 20"/>
                    <a:gd name="T13" fmla="*/ 3 h 69"/>
                    <a:gd name="T14" fmla="*/ 20 w 20"/>
                    <a:gd name="T15" fmla="*/ 33 h 69"/>
                    <a:gd name="T16" fmla="*/ 5 w 20"/>
                    <a:gd name="T17" fmla="*/ 69 h 69"/>
                    <a:gd name="T18" fmla="*/ 4 w 20"/>
                    <a:gd name="T1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69">
                      <a:moveTo>
                        <a:pt x="4" y="69"/>
                      </a:moveTo>
                      <a:cubicBezTo>
                        <a:pt x="3" y="69"/>
                        <a:pt x="3" y="69"/>
                        <a:pt x="2" y="68"/>
                      </a:cubicBezTo>
                      <a:cubicBezTo>
                        <a:pt x="2" y="67"/>
                        <a:pt x="0" y="67"/>
                        <a:pt x="1" y="67"/>
                      </a:cubicBezTo>
                      <a:cubicBezTo>
                        <a:pt x="2" y="66"/>
                        <a:pt x="16" y="55"/>
                        <a:pt x="16" y="33"/>
                      </a:cubicBezTo>
                      <a:cubicBezTo>
                        <a:pt x="16" y="15"/>
                        <a:pt x="3" y="5"/>
                        <a:pt x="3" y="5"/>
                      </a:cubicBezTo>
                      <a:cubicBezTo>
                        <a:pt x="2" y="4"/>
                        <a:pt x="2" y="2"/>
                        <a:pt x="2" y="1"/>
                      </a:cubicBezTo>
                      <a:cubicBezTo>
                        <a:pt x="3" y="0"/>
                        <a:pt x="6" y="2"/>
                        <a:pt x="7" y="3"/>
                      </a:cubicBezTo>
                      <a:cubicBezTo>
                        <a:pt x="7" y="3"/>
                        <a:pt x="20" y="12"/>
                        <a:pt x="20" y="33"/>
                      </a:cubicBezTo>
                      <a:cubicBezTo>
                        <a:pt x="20" y="58"/>
                        <a:pt x="6" y="69"/>
                        <a:pt x="5" y="69"/>
                      </a:cubicBezTo>
                      <a:lnTo>
                        <a:pt x="4" y="6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 flipH="1">
                  <a:off x="9470675" y="4222053"/>
                  <a:ext cx="872873" cy="142556"/>
                </a:xfrm>
                <a:custGeom>
                  <a:avLst/>
                  <a:gdLst>
                    <a:gd name="T0" fmla="*/ 447 w 479"/>
                    <a:gd name="T1" fmla="*/ 0 h 78"/>
                    <a:gd name="T2" fmla="*/ 0 w 479"/>
                    <a:gd name="T3" fmla="*/ 0 h 78"/>
                    <a:gd name="T4" fmla="*/ 0 w 479"/>
                    <a:gd name="T5" fmla="*/ 12 h 78"/>
                    <a:gd name="T6" fmla="*/ 291 w 479"/>
                    <a:gd name="T7" fmla="*/ 12 h 78"/>
                    <a:gd name="T8" fmla="*/ 301 w 479"/>
                    <a:gd name="T9" fmla="*/ 40 h 78"/>
                    <a:gd name="T10" fmla="*/ 290 w 479"/>
                    <a:gd name="T11" fmla="*/ 72 h 78"/>
                    <a:gd name="T12" fmla="*/ 0 w 479"/>
                    <a:gd name="T13" fmla="*/ 72 h 78"/>
                    <a:gd name="T14" fmla="*/ 0 w 479"/>
                    <a:gd name="T15" fmla="*/ 78 h 78"/>
                    <a:gd name="T16" fmla="*/ 284 w 479"/>
                    <a:gd name="T17" fmla="*/ 78 h 78"/>
                    <a:gd name="T18" fmla="*/ 447 w 479"/>
                    <a:gd name="T19" fmla="*/ 78 h 78"/>
                    <a:gd name="T20" fmla="*/ 447 w 479"/>
                    <a:gd name="T21" fmla="*/ 78 h 78"/>
                    <a:gd name="T22" fmla="*/ 448 w 479"/>
                    <a:gd name="T23" fmla="*/ 78 h 78"/>
                    <a:gd name="T24" fmla="*/ 479 w 479"/>
                    <a:gd name="T25" fmla="*/ 41 h 78"/>
                    <a:gd name="T26" fmla="*/ 479 w 479"/>
                    <a:gd name="T27" fmla="*/ 36 h 78"/>
                    <a:gd name="T28" fmla="*/ 447 w 479"/>
                    <a:gd name="T2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9" h="78">
                      <a:moveTo>
                        <a:pt x="44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91" y="12"/>
                        <a:pt x="291" y="12"/>
                        <a:pt x="291" y="12"/>
                      </a:cubicBezTo>
                      <a:cubicBezTo>
                        <a:pt x="295" y="18"/>
                        <a:pt x="301" y="27"/>
                        <a:pt x="301" y="40"/>
                      </a:cubicBezTo>
                      <a:cubicBezTo>
                        <a:pt x="301" y="55"/>
                        <a:pt x="295" y="66"/>
                        <a:pt x="29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84" y="78"/>
                        <a:pt x="284" y="78"/>
                        <a:pt x="284" y="78"/>
                      </a:cubicBezTo>
                      <a:cubicBezTo>
                        <a:pt x="447" y="78"/>
                        <a:pt x="447" y="78"/>
                        <a:pt x="447" y="78"/>
                      </a:cubicBezTo>
                      <a:cubicBezTo>
                        <a:pt x="447" y="78"/>
                        <a:pt x="447" y="78"/>
                        <a:pt x="447" y="78"/>
                      </a:cubicBezTo>
                      <a:cubicBezTo>
                        <a:pt x="448" y="78"/>
                        <a:pt x="448" y="78"/>
                        <a:pt x="448" y="78"/>
                      </a:cubicBezTo>
                      <a:cubicBezTo>
                        <a:pt x="466" y="77"/>
                        <a:pt x="479" y="61"/>
                        <a:pt x="479" y="41"/>
                      </a:cubicBezTo>
                      <a:cubicBezTo>
                        <a:pt x="479" y="36"/>
                        <a:pt x="479" y="36"/>
                        <a:pt x="479" y="36"/>
                      </a:cubicBezTo>
                      <a:cubicBezTo>
                        <a:pt x="479" y="16"/>
                        <a:pt x="467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171840" y="5707061"/>
                <a:ext cx="1545251" cy="269866"/>
                <a:chOff x="9171840" y="5469994"/>
                <a:chExt cx="1545251" cy="269866"/>
              </a:xfrm>
            </p:grpSpPr>
            <p:sp>
              <p:nvSpPr>
                <p:cNvPr id="32" name="Rectangle 30"/>
                <p:cNvSpPr>
                  <a:spLocks noChangeArrowheads="1"/>
                </p:cNvSpPr>
                <p:nvPr/>
              </p:nvSpPr>
              <p:spPr bwMode="auto">
                <a:xfrm flipH="1">
                  <a:off x="9171840" y="5469994"/>
                  <a:ext cx="1545251" cy="26986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3" name="Rectangle 31"/>
                <p:cNvSpPr>
                  <a:spLocks noChangeArrowheads="1"/>
                </p:cNvSpPr>
                <p:nvPr/>
              </p:nvSpPr>
              <p:spPr bwMode="auto">
                <a:xfrm flipH="1">
                  <a:off x="10579109" y="5469994"/>
                  <a:ext cx="51076" cy="269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4" name="Rectangle 32"/>
                <p:cNvSpPr>
                  <a:spLocks noChangeArrowheads="1"/>
                </p:cNvSpPr>
                <p:nvPr/>
              </p:nvSpPr>
              <p:spPr bwMode="auto">
                <a:xfrm flipH="1">
                  <a:off x="10476956" y="5469994"/>
                  <a:ext cx="65561" cy="269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9245024" y="4774726"/>
                <a:ext cx="1435475" cy="166951"/>
                <a:chOff x="9245024" y="4537659"/>
                <a:chExt cx="1435475" cy="166951"/>
              </a:xfrm>
            </p:grpSpPr>
            <p:sp>
              <p:nvSpPr>
                <p:cNvPr id="35" name="Rectangle 33"/>
                <p:cNvSpPr>
                  <a:spLocks noChangeArrowheads="1"/>
                </p:cNvSpPr>
                <p:nvPr/>
              </p:nvSpPr>
              <p:spPr bwMode="auto">
                <a:xfrm flipH="1">
                  <a:off x="9245024" y="4537659"/>
                  <a:ext cx="1435475" cy="16695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6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9288477" y="4537659"/>
                  <a:ext cx="58700" cy="166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7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9361661" y="4537659"/>
                  <a:ext cx="57937" cy="166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9084934" y="5226028"/>
                <a:ext cx="1224309" cy="189821"/>
                <a:chOff x="9084934" y="4988961"/>
                <a:chExt cx="1224309" cy="189821"/>
              </a:xfrm>
            </p:grpSpPr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 flipH="1">
                  <a:off x="9164979" y="5003445"/>
                  <a:ext cx="1144264" cy="167714"/>
                </a:xfrm>
                <a:custGeom>
                  <a:avLst/>
                  <a:gdLst>
                    <a:gd name="T0" fmla="*/ 628 w 628"/>
                    <a:gd name="T1" fmla="*/ 92 h 92"/>
                    <a:gd name="T2" fmla="*/ 66 w 628"/>
                    <a:gd name="T3" fmla="*/ 92 h 92"/>
                    <a:gd name="T4" fmla="*/ 0 w 628"/>
                    <a:gd name="T5" fmla="*/ 46 h 92"/>
                    <a:gd name="T6" fmla="*/ 0 w 628"/>
                    <a:gd name="T7" fmla="*/ 37 h 92"/>
                    <a:gd name="T8" fmla="*/ 66 w 628"/>
                    <a:gd name="T9" fmla="*/ 0 h 92"/>
                    <a:gd name="T10" fmla="*/ 628 w 628"/>
                    <a:gd name="T11" fmla="*/ 0 h 92"/>
                    <a:gd name="T12" fmla="*/ 628 w 628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2">
                      <a:moveTo>
                        <a:pt x="628" y="92"/>
                      </a:moveTo>
                      <a:cubicBezTo>
                        <a:pt x="66" y="92"/>
                        <a:pt x="66" y="92"/>
                        <a:pt x="66" y="92"/>
                      </a:cubicBezTo>
                      <a:cubicBezTo>
                        <a:pt x="29" y="92"/>
                        <a:pt x="0" y="77"/>
                        <a:pt x="0" y="4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5"/>
                        <a:pt x="29" y="0"/>
                        <a:pt x="66" y="0"/>
                      </a:cubicBezTo>
                      <a:cubicBezTo>
                        <a:pt x="628" y="0"/>
                        <a:pt x="628" y="0"/>
                        <a:pt x="628" y="0"/>
                      </a:cubicBezTo>
                      <a:lnTo>
                        <a:pt x="628" y="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39" name="Freeform 37"/>
                <p:cNvSpPr>
                  <a:spLocks/>
                </p:cNvSpPr>
                <p:nvPr/>
              </p:nvSpPr>
              <p:spPr bwMode="auto">
                <a:xfrm flipH="1">
                  <a:off x="9106279" y="5003445"/>
                  <a:ext cx="670854" cy="167714"/>
                </a:xfrm>
                <a:custGeom>
                  <a:avLst/>
                  <a:gdLst>
                    <a:gd name="T0" fmla="*/ 368 w 368"/>
                    <a:gd name="T1" fmla="*/ 92 h 92"/>
                    <a:gd name="T2" fmla="*/ 0 w 368"/>
                    <a:gd name="T3" fmla="*/ 92 h 92"/>
                    <a:gd name="T4" fmla="*/ 0 w 368"/>
                    <a:gd name="T5" fmla="*/ 0 h 92"/>
                    <a:gd name="T6" fmla="*/ 368 w 368"/>
                    <a:gd name="T7" fmla="*/ 0 h 92"/>
                    <a:gd name="T8" fmla="*/ 359 w 368"/>
                    <a:gd name="T9" fmla="*/ 46 h 92"/>
                    <a:gd name="T10" fmla="*/ 368 w 368"/>
                    <a:gd name="T11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8" h="92">
                      <a:moveTo>
                        <a:pt x="368" y="92"/>
                      </a:move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68" y="0"/>
                        <a:pt x="368" y="0"/>
                        <a:pt x="368" y="0"/>
                      </a:cubicBezTo>
                      <a:cubicBezTo>
                        <a:pt x="368" y="0"/>
                        <a:pt x="359" y="19"/>
                        <a:pt x="359" y="46"/>
                      </a:cubicBezTo>
                      <a:cubicBezTo>
                        <a:pt x="359" y="74"/>
                        <a:pt x="368" y="92"/>
                        <a:pt x="368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 flipH="1">
                  <a:off x="9084934" y="4988961"/>
                  <a:ext cx="1224309" cy="189821"/>
                </a:xfrm>
                <a:custGeom>
                  <a:avLst/>
                  <a:gdLst>
                    <a:gd name="T0" fmla="*/ 68 w 672"/>
                    <a:gd name="T1" fmla="*/ 104 h 104"/>
                    <a:gd name="T2" fmla="*/ 672 w 672"/>
                    <a:gd name="T3" fmla="*/ 104 h 104"/>
                    <a:gd name="T4" fmla="*/ 672 w 672"/>
                    <a:gd name="T5" fmla="*/ 96 h 104"/>
                    <a:gd name="T6" fmla="*/ 68 w 672"/>
                    <a:gd name="T7" fmla="*/ 96 h 104"/>
                    <a:gd name="T8" fmla="*/ 8 w 672"/>
                    <a:gd name="T9" fmla="*/ 54 h 104"/>
                    <a:gd name="T10" fmla="*/ 8 w 672"/>
                    <a:gd name="T11" fmla="*/ 45 h 104"/>
                    <a:gd name="T12" fmla="*/ 68 w 672"/>
                    <a:gd name="T13" fmla="*/ 12 h 104"/>
                    <a:gd name="T14" fmla="*/ 672 w 672"/>
                    <a:gd name="T15" fmla="*/ 12 h 104"/>
                    <a:gd name="T16" fmla="*/ 672 w 672"/>
                    <a:gd name="T17" fmla="*/ 0 h 104"/>
                    <a:gd name="T18" fmla="*/ 68 w 672"/>
                    <a:gd name="T19" fmla="*/ 0 h 104"/>
                    <a:gd name="T20" fmla="*/ 0 w 672"/>
                    <a:gd name="T21" fmla="*/ 45 h 104"/>
                    <a:gd name="T22" fmla="*/ 0 w 672"/>
                    <a:gd name="T23" fmla="*/ 54 h 104"/>
                    <a:gd name="T24" fmla="*/ 68 w 672"/>
                    <a:gd name="T25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72" h="104">
                      <a:moveTo>
                        <a:pt x="68" y="104"/>
                      </a:moveTo>
                      <a:cubicBezTo>
                        <a:pt x="672" y="104"/>
                        <a:pt x="672" y="104"/>
                        <a:pt x="672" y="104"/>
                      </a:cubicBezTo>
                      <a:cubicBezTo>
                        <a:pt x="672" y="96"/>
                        <a:pt x="672" y="96"/>
                        <a:pt x="672" y="96"/>
                      </a:cubicBezTo>
                      <a:cubicBezTo>
                        <a:pt x="68" y="96"/>
                        <a:pt x="68" y="96"/>
                        <a:pt x="68" y="96"/>
                      </a:cubicBezTo>
                      <a:cubicBezTo>
                        <a:pt x="26" y="96"/>
                        <a:pt x="8" y="81"/>
                        <a:pt x="8" y="54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21"/>
                        <a:pt x="24" y="12"/>
                        <a:pt x="68" y="12"/>
                      </a:cubicBezTo>
                      <a:cubicBezTo>
                        <a:pt x="672" y="12"/>
                        <a:pt x="672" y="12"/>
                        <a:pt x="672" y="12"/>
                      </a:cubicBezTo>
                      <a:cubicBezTo>
                        <a:pt x="672" y="0"/>
                        <a:pt x="672" y="0"/>
                        <a:pt x="67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36" y="0"/>
                        <a:pt x="0" y="6"/>
                        <a:pt x="0" y="45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76"/>
                        <a:pt x="7" y="104"/>
                        <a:pt x="68" y="1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16950196" y="3709973"/>
              <a:ext cx="3826918" cy="5241810"/>
              <a:chOff x="8474304" y="1854986"/>
              <a:chExt cx="1913459" cy="2620905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8474304" y="2080637"/>
                <a:ext cx="1386686" cy="163901"/>
                <a:chOff x="8474304" y="1843570"/>
                <a:chExt cx="1386686" cy="163901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8474304" y="1843570"/>
                  <a:ext cx="1386686" cy="163901"/>
                  <a:chOff x="8474304" y="1843570"/>
                  <a:chExt cx="1386686" cy="163901"/>
                </a:xfrm>
              </p:grpSpPr>
              <p:sp>
                <p:nvSpPr>
                  <p:cNvPr id="41" name="Oval 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474304" y="1858054"/>
                    <a:ext cx="83857" cy="121973"/>
                  </a:xfrm>
                  <a:prstGeom prst="ellipse">
                    <a:avLst/>
                  </a:prstGeom>
                  <a:solidFill>
                    <a:srgbClr val="FCFC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2" name="Freeform 40"/>
                  <p:cNvSpPr>
                    <a:spLocks/>
                  </p:cNvSpPr>
                  <p:nvPr/>
                </p:nvSpPr>
                <p:spPr bwMode="auto">
                  <a:xfrm flipH="1">
                    <a:off x="9425697" y="1903794"/>
                    <a:ext cx="427670" cy="102153"/>
                  </a:xfrm>
                  <a:custGeom>
                    <a:avLst/>
                    <a:gdLst>
                      <a:gd name="T0" fmla="*/ 561 w 561"/>
                      <a:gd name="T1" fmla="*/ 110 h 134"/>
                      <a:gd name="T2" fmla="*/ 5 w 561"/>
                      <a:gd name="T3" fmla="*/ 134 h 134"/>
                      <a:gd name="T4" fmla="*/ 5 w 561"/>
                      <a:gd name="T5" fmla="*/ 131 h 134"/>
                      <a:gd name="T6" fmla="*/ 0 w 561"/>
                      <a:gd name="T7" fmla="*/ 21 h 134"/>
                      <a:gd name="T8" fmla="*/ 0 w 561"/>
                      <a:gd name="T9" fmla="*/ 21 h 134"/>
                      <a:gd name="T10" fmla="*/ 557 w 561"/>
                      <a:gd name="T11" fmla="*/ 0 h 134"/>
                      <a:gd name="T12" fmla="*/ 559 w 561"/>
                      <a:gd name="T13" fmla="*/ 0 h 134"/>
                      <a:gd name="T14" fmla="*/ 561 w 561"/>
                      <a:gd name="T15" fmla="*/ 110 h 134"/>
                      <a:gd name="T16" fmla="*/ 561 w 561"/>
                      <a:gd name="T17" fmla="*/ 11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1" h="134">
                        <a:moveTo>
                          <a:pt x="561" y="110"/>
                        </a:moveTo>
                        <a:lnTo>
                          <a:pt x="5" y="134"/>
                        </a:lnTo>
                        <a:lnTo>
                          <a:pt x="5" y="131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557" y="0"/>
                        </a:lnTo>
                        <a:lnTo>
                          <a:pt x="559" y="0"/>
                        </a:lnTo>
                        <a:lnTo>
                          <a:pt x="561" y="110"/>
                        </a:lnTo>
                        <a:lnTo>
                          <a:pt x="561" y="11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3" name="Freeform 41"/>
                  <p:cNvSpPr>
                    <a:spLocks/>
                  </p:cNvSpPr>
                  <p:nvPr/>
                </p:nvSpPr>
                <p:spPr bwMode="auto">
                  <a:xfrm flipH="1">
                    <a:off x="9124575" y="1887023"/>
                    <a:ext cx="306458" cy="105964"/>
                  </a:xfrm>
                  <a:custGeom>
                    <a:avLst/>
                    <a:gdLst>
                      <a:gd name="T0" fmla="*/ 402 w 402"/>
                      <a:gd name="T1" fmla="*/ 125 h 139"/>
                      <a:gd name="T2" fmla="*/ 5 w 402"/>
                      <a:gd name="T3" fmla="*/ 139 h 139"/>
                      <a:gd name="T4" fmla="*/ 5 w 402"/>
                      <a:gd name="T5" fmla="*/ 139 h 139"/>
                      <a:gd name="T6" fmla="*/ 0 w 402"/>
                      <a:gd name="T7" fmla="*/ 17 h 139"/>
                      <a:gd name="T8" fmla="*/ 0 w 402"/>
                      <a:gd name="T9" fmla="*/ 17 h 139"/>
                      <a:gd name="T10" fmla="*/ 397 w 402"/>
                      <a:gd name="T11" fmla="*/ 0 h 139"/>
                      <a:gd name="T12" fmla="*/ 397 w 402"/>
                      <a:gd name="T13" fmla="*/ 3 h 139"/>
                      <a:gd name="T14" fmla="*/ 402 w 402"/>
                      <a:gd name="T15" fmla="*/ 122 h 139"/>
                      <a:gd name="T16" fmla="*/ 402 w 402"/>
                      <a:gd name="T17" fmla="*/ 125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139">
                        <a:moveTo>
                          <a:pt x="402" y="125"/>
                        </a:moveTo>
                        <a:lnTo>
                          <a:pt x="5" y="139"/>
                        </a:lnTo>
                        <a:lnTo>
                          <a:pt x="5" y="13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397" y="0"/>
                        </a:lnTo>
                        <a:lnTo>
                          <a:pt x="397" y="3"/>
                        </a:lnTo>
                        <a:lnTo>
                          <a:pt x="402" y="122"/>
                        </a:lnTo>
                        <a:lnTo>
                          <a:pt x="402" y="12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4" name="Freeform 42"/>
                  <p:cNvSpPr>
                    <a:spLocks/>
                  </p:cNvSpPr>
                  <p:nvPr/>
                </p:nvSpPr>
                <p:spPr bwMode="auto">
                  <a:xfrm flipH="1">
                    <a:off x="8809731" y="1867202"/>
                    <a:ext cx="311032" cy="127310"/>
                  </a:xfrm>
                  <a:custGeom>
                    <a:avLst/>
                    <a:gdLst>
                      <a:gd name="T0" fmla="*/ 401 w 408"/>
                      <a:gd name="T1" fmla="*/ 151 h 167"/>
                      <a:gd name="T2" fmla="*/ 7 w 408"/>
                      <a:gd name="T3" fmla="*/ 167 h 167"/>
                      <a:gd name="T4" fmla="*/ 4 w 408"/>
                      <a:gd name="T5" fmla="*/ 165 h 167"/>
                      <a:gd name="T6" fmla="*/ 0 w 408"/>
                      <a:gd name="T7" fmla="*/ 22 h 167"/>
                      <a:gd name="T8" fmla="*/ 0 w 408"/>
                      <a:gd name="T9" fmla="*/ 19 h 167"/>
                      <a:gd name="T10" fmla="*/ 396 w 408"/>
                      <a:gd name="T11" fmla="*/ 5 h 167"/>
                      <a:gd name="T12" fmla="*/ 408 w 408"/>
                      <a:gd name="T13" fmla="*/ 0 h 167"/>
                      <a:gd name="T14" fmla="*/ 401 w 408"/>
                      <a:gd name="T15" fmla="*/ 151 h 167"/>
                      <a:gd name="T16" fmla="*/ 401 w 408"/>
                      <a:gd name="T17" fmla="*/ 151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8" h="167">
                        <a:moveTo>
                          <a:pt x="401" y="151"/>
                        </a:moveTo>
                        <a:lnTo>
                          <a:pt x="7" y="167"/>
                        </a:lnTo>
                        <a:lnTo>
                          <a:pt x="4" y="165"/>
                        </a:lnTo>
                        <a:lnTo>
                          <a:pt x="0" y="22"/>
                        </a:lnTo>
                        <a:lnTo>
                          <a:pt x="0" y="19"/>
                        </a:lnTo>
                        <a:lnTo>
                          <a:pt x="396" y="5"/>
                        </a:lnTo>
                        <a:lnTo>
                          <a:pt x="408" y="0"/>
                        </a:lnTo>
                        <a:lnTo>
                          <a:pt x="401" y="151"/>
                        </a:lnTo>
                        <a:lnTo>
                          <a:pt x="401" y="1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5" name="Freeform 43"/>
                  <p:cNvSpPr>
                    <a:spLocks/>
                  </p:cNvSpPr>
                  <p:nvPr/>
                </p:nvSpPr>
                <p:spPr bwMode="auto">
                  <a:xfrm flipH="1">
                    <a:off x="8505560" y="1848906"/>
                    <a:ext cx="307221" cy="144081"/>
                  </a:xfrm>
                  <a:custGeom>
                    <a:avLst/>
                    <a:gdLst>
                      <a:gd name="T0" fmla="*/ 403 w 403"/>
                      <a:gd name="T1" fmla="*/ 175 h 189"/>
                      <a:gd name="T2" fmla="*/ 7 w 403"/>
                      <a:gd name="T3" fmla="*/ 189 h 189"/>
                      <a:gd name="T4" fmla="*/ 7 w 403"/>
                      <a:gd name="T5" fmla="*/ 189 h 189"/>
                      <a:gd name="T6" fmla="*/ 0 w 403"/>
                      <a:gd name="T7" fmla="*/ 17 h 189"/>
                      <a:gd name="T8" fmla="*/ 0 w 403"/>
                      <a:gd name="T9" fmla="*/ 17 h 189"/>
                      <a:gd name="T10" fmla="*/ 396 w 403"/>
                      <a:gd name="T11" fmla="*/ 0 h 189"/>
                      <a:gd name="T12" fmla="*/ 396 w 403"/>
                      <a:gd name="T13" fmla="*/ 0 h 189"/>
                      <a:gd name="T14" fmla="*/ 403 w 403"/>
                      <a:gd name="T15" fmla="*/ 172 h 189"/>
                      <a:gd name="T16" fmla="*/ 403 w 403"/>
                      <a:gd name="T17" fmla="*/ 175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3" h="189">
                        <a:moveTo>
                          <a:pt x="403" y="175"/>
                        </a:moveTo>
                        <a:lnTo>
                          <a:pt x="7" y="189"/>
                        </a:lnTo>
                        <a:lnTo>
                          <a:pt x="7" y="18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396" y="0"/>
                        </a:lnTo>
                        <a:lnTo>
                          <a:pt x="396" y="0"/>
                        </a:lnTo>
                        <a:lnTo>
                          <a:pt x="403" y="172"/>
                        </a:lnTo>
                        <a:lnTo>
                          <a:pt x="403" y="17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6" name="Freeform 44"/>
                  <p:cNvSpPr>
                    <a:spLocks/>
                  </p:cNvSpPr>
                  <p:nvPr/>
                </p:nvSpPr>
                <p:spPr bwMode="auto">
                  <a:xfrm flipH="1">
                    <a:off x="9846506" y="1910655"/>
                    <a:ext cx="14484" cy="96816"/>
                  </a:xfrm>
                  <a:custGeom>
                    <a:avLst/>
                    <a:gdLst>
                      <a:gd name="T0" fmla="*/ 5 w 8"/>
                      <a:gd name="T1" fmla="*/ 53 h 53"/>
                      <a:gd name="T2" fmla="*/ 3 w 8"/>
                      <a:gd name="T3" fmla="*/ 53 h 53"/>
                      <a:gd name="T4" fmla="*/ 0 w 8"/>
                      <a:gd name="T5" fmla="*/ 50 h 53"/>
                      <a:gd name="T6" fmla="*/ 0 w 8"/>
                      <a:gd name="T7" fmla="*/ 3 h 53"/>
                      <a:gd name="T8" fmla="*/ 3 w 8"/>
                      <a:gd name="T9" fmla="*/ 0 h 53"/>
                      <a:gd name="T10" fmla="*/ 5 w 8"/>
                      <a:gd name="T11" fmla="*/ 0 h 53"/>
                      <a:gd name="T12" fmla="*/ 8 w 8"/>
                      <a:gd name="T13" fmla="*/ 3 h 53"/>
                      <a:gd name="T14" fmla="*/ 8 w 8"/>
                      <a:gd name="T15" fmla="*/ 50 h 53"/>
                      <a:gd name="T16" fmla="*/ 5 w 8"/>
                      <a:gd name="T17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53">
                        <a:moveTo>
                          <a:pt x="5" y="53"/>
                        </a:move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2" y="53"/>
                          <a:pt x="0" y="52"/>
                          <a:pt x="0" y="5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7" y="0"/>
                          <a:pt x="8" y="1"/>
                          <a:pt x="8" y="3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8" y="52"/>
                          <a:pt x="7" y="53"/>
                          <a:pt x="5" y="5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7" name="Freeform 45"/>
                  <p:cNvSpPr>
                    <a:spLocks/>
                  </p:cNvSpPr>
                  <p:nvPr/>
                </p:nvSpPr>
                <p:spPr bwMode="auto">
                  <a:xfrm flipH="1">
                    <a:off x="9425697" y="1890835"/>
                    <a:ext cx="14484" cy="111301"/>
                  </a:xfrm>
                  <a:custGeom>
                    <a:avLst/>
                    <a:gdLst>
                      <a:gd name="T0" fmla="*/ 5 w 8"/>
                      <a:gd name="T1" fmla="*/ 61 h 61"/>
                      <a:gd name="T2" fmla="*/ 4 w 8"/>
                      <a:gd name="T3" fmla="*/ 61 h 61"/>
                      <a:gd name="T4" fmla="*/ 0 w 8"/>
                      <a:gd name="T5" fmla="*/ 57 h 61"/>
                      <a:gd name="T6" fmla="*/ 0 w 8"/>
                      <a:gd name="T7" fmla="*/ 3 h 61"/>
                      <a:gd name="T8" fmla="*/ 4 w 8"/>
                      <a:gd name="T9" fmla="*/ 0 h 61"/>
                      <a:gd name="T10" fmla="*/ 5 w 8"/>
                      <a:gd name="T11" fmla="*/ 0 h 61"/>
                      <a:gd name="T12" fmla="*/ 8 w 8"/>
                      <a:gd name="T13" fmla="*/ 3 h 61"/>
                      <a:gd name="T14" fmla="*/ 8 w 8"/>
                      <a:gd name="T15" fmla="*/ 57 h 61"/>
                      <a:gd name="T16" fmla="*/ 5 w 8"/>
                      <a:gd name="T1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1">
                        <a:moveTo>
                          <a:pt x="5" y="61"/>
                        </a:move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2" y="61"/>
                          <a:pt x="0" y="59"/>
                          <a:pt x="0" y="57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7" y="0"/>
                          <a:pt x="8" y="2"/>
                          <a:pt x="8" y="3"/>
                        </a:cubicBezTo>
                        <a:cubicBezTo>
                          <a:pt x="8" y="57"/>
                          <a:pt x="8" y="57"/>
                          <a:pt x="8" y="57"/>
                        </a:cubicBezTo>
                        <a:cubicBezTo>
                          <a:pt x="8" y="59"/>
                          <a:pt x="7" y="61"/>
                          <a:pt x="5" y="6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9113903" y="1874826"/>
                    <a:ext cx="16009" cy="127310"/>
                  </a:xfrm>
                  <a:custGeom>
                    <a:avLst/>
                    <a:gdLst>
                      <a:gd name="T0" fmla="*/ 5 w 9"/>
                      <a:gd name="T1" fmla="*/ 70 h 70"/>
                      <a:gd name="T2" fmla="*/ 4 w 9"/>
                      <a:gd name="T3" fmla="*/ 70 h 70"/>
                      <a:gd name="T4" fmla="*/ 0 w 9"/>
                      <a:gd name="T5" fmla="*/ 66 h 70"/>
                      <a:gd name="T6" fmla="*/ 0 w 9"/>
                      <a:gd name="T7" fmla="*/ 3 h 70"/>
                      <a:gd name="T8" fmla="*/ 4 w 9"/>
                      <a:gd name="T9" fmla="*/ 0 h 70"/>
                      <a:gd name="T10" fmla="*/ 5 w 9"/>
                      <a:gd name="T11" fmla="*/ 0 h 70"/>
                      <a:gd name="T12" fmla="*/ 9 w 9"/>
                      <a:gd name="T13" fmla="*/ 3 h 70"/>
                      <a:gd name="T14" fmla="*/ 9 w 9"/>
                      <a:gd name="T15" fmla="*/ 66 h 70"/>
                      <a:gd name="T16" fmla="*/ 5 w 9"/>
                      <a:gd name="T17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0">
                        <a:moveTo>
                          <a:pt x="5" y="70"/>
                        </a:moveTo>
                        <a:cubicBezTo>
                          <a:pt x="4" y="70"/>
                          <a:pt x="4" y="70"/>
                          <a:pt x="4" y="70"/>
                        </a:cubicBezTo>
                        <a:cubicBezTo>
                          <a:pt x="2" y="70"/>
                          <a:pt x="0" y="68"/>
                          <a:pt x="0" y="6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7" y="0"/>
                          <a:pt x="9" y="1"/>
                          <a:pt x="9" y="3"/>
                        </a:cubicBezTo>
                        <a:cubicBezTo>
                          <a:pt x="9" y="66"/>
                          <a:pt x="9" y="66"/>
                          <a:pt x="9" y="66"/>
                        </a:cubicBezTo>
                        <a:cubicBezTo>
                          <a:pt x="9" y="68"/>
                          <a:pt x="7" y="70"/>
                          <a:pt x="5" y="7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49" name="Freeform 47"/>
                  <p:cNvSpPr>
                    <a:spLocks/>
                  </p:cNvSpPr>
                  <p:nvPr/>
                </p:nvSpPr>
                <p:spPr bwMode="auto">
                  <a:xfrm flipH="1">
                    <a:off x="8804395" y="1852718"/>
                    <a:ext cx="14484" cy="147893"/>
                  </a:xfrm>
                  <a:custGeom>
                    <a:avLst/>
                    <a:gdLst>
                      <a:gd name="T0" fmla="*/ 3 w 8"/>
                      <a:gd name="T1" fmla="*/ 81 h 81"/>
                      <a:gd name="T2" fmla="*/ 5 w 8"/>
                      <a:gd name="T3" fmla="*/ 81 h 81"/>
                      <a:gd name="T4" fmla="*/ 8 w 8"/>
                      <a:gd name="T5" fmla="*/ 77 h 81"/>
                      <a:gd name="T6" fmla="*/ 8 w 8"/>
                      <a:gd name="T7" fmla="*/ 4 h 81"/>
                      <a:gd name="T8" fmla="*/ 5 w 8"/>
                      <a:gd name="T9" fmla="*/ 0 h 81"/>
                      <a:gd name="T10" fmla="*/ 3 w 8"/>
                      <a:gd name="T11" fmla="*/ 0 h 81"/>
                      <a:gd name="T12" fmla="*/ 0 w 8"/>
                      <a:gd name="T13" fmla="*/ 4 h 81"/>
                      <a:gd name="T14" fmla="*/ 0 w 8"/>
                      <a:gd name="T15" fmla="*/ 77 h 81"/>
                      <a:gd name="T16" fmla="*/ 3 w 8"/>
                      <a:gd name="T17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1">
                        <a:moveTo>
                          <a:pt x="3" y="81"/>
                        </a:moveTo>
                        <a:cubicBezTo>
                          <a:pt x="5" y="81"/>
                          <a:pt x="5" y="81"/>
                          <a:pt x="5" y="81"/>
                        </a:cubicBezTo>
                        <a:cubicBezTo>
                          <a:pt x="6" y="81"/>
                          <a:pt x="8" y="79"/>
                          <a:pt x="8" y="77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2"/>
                          <a:pt x="6" y="0"/>
                          <a:pt x="5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0" y="79"/>
                          <a:pt x="1" y="81"/>
                          <a:pt x="3" y="8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  <p:sp>
                <p:nvSpPr>
                  <p:cNvPr id="50" name="Freeform 48"/>
                  <p:cNvSpPr>
                    <a:spLocks/>
                  </p:cNvSpPr>
                  <p:nvPr/>
                </p:nvSpPr>
                <p:spPr bwMode="auto">
                  <a:xfrm flipH="1">
                    <a:off x="8496412" y="1843570"/>
                    <a:ext cx="14484" cy="149417"/>
                  </a:xfrm>
                  <a:custGeom>
                    <a:avLst/>
                    <a:gdLst>
                      <a:gd name="T0" fmla="*/ 4 w 8"/>
                      <a:gd name="T1" fmla="*/ 82 h 82"/>
                      <a:gd name="T2" fmla="*/ 3 w 8"/>
                      <a:gd name="T3" fmla="*/ 82 h 82"/>
                      <a:gd name="T4" fmla="*/ 0 w 8"/>
                      <a:gd name="T5" fmla="*/ 79 h 82"/>
                      <a:gd name="T6" fmla="*/ 0 w 8"/>
                      <a:gd name="T7" fmla="*/ 3 h 82"/>
                      <a:gd name="T8" fmla="*/ 3 w 8"/>
                      <a:gd name="T9" fmla="*/ 0 h 82"/>
                      <a:gd name="T10" fmla="*/ 4 w 8"/>
                      <a:gd name="T11" fmla="*/ 0 h 82"/>
                      <a:gd name="T12" fmla="*/ 8 w 8"/>
                      <a:gd name="T13" fmla="*/ 3 h 82"/>
                      <a:gd name="T14" fmla="*/ 8 w 8"/>
                      <a:gd name="T15" fmla="*/ 79 h 82"/>
                      <a:gd name="T16" fmla="*/ 4 w 8"/>
                      <a:gd name="T1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2">
                        <a:moveTo>
                          <a:pt x="4" y="82"/>
                        </a:moveTo>
                        <a:cubicBezTo>
                          <a:pt x="3" y="82"/>
                          <a:pt x="3" y="82"/>
                          <a:pt x="3" y="82"/>
                        </a:cubicBezTo>
                        <a:cubicBezTo>
                          <a:pt x="1" y="82"/>
                          <a:pt x="0" y="81"/>
                          <a:pt x="0" y="7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6" y="0"/>
                          <a:pt x="8" y="1"/>
                          <a:pt x="8" y="3"/>
                        </a:cubicBezTo>
                        <a:cubicBezTo>
                          <a:pt x="8" y="79"/>
                          <a:pt x="8" y="79"/>
                          <a:pt x="8" y="79"/>
                        </a:cubicBezTo>
                        <a:cubicBezTo>
                          <a:pt x="8" y="81"/>
                          <a:pt x="6" y="82"/>
                          <a:pt x="4" y="8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28" tIns="45714" rIns="91428" bIns="4571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299"/>
                  </a:p>
                </p:txBody>
              </p:sp>
            </p:grpSp>
            <p:sp>
              <p:nvSpPr>
                <p:cNvPr id="75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9722245" y="1903794"/>
                  <a:ext cx="38117" cy="70897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6" name="Oval 74"/>
                <p:cNvSpPr>
                  <a:spLocks noChangeArrowheads="1"/>
                </p:cNvSpPr>
                <p:nvPr/>
              </p:nvSpPr>
              <p:spPr bwMode="auto">
                <a:xfrm flipH="1">
                  <a:off x="9689465" y="1899983"/>
                  <a:ext cx="38117" cy="69372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7" name="Oval 75"/>
                <p:cNvSpPr>
                  <a:spLocks noChangeArrowheads="1"/>
                </p:cNvSpPr>
                <p:nvPr/>
              </p:nvSpPr>
              <p:spPr bwMode="auto">
                <a:xfrm flipH="1">
                  <a:off x="9655160" y="1894646"/>
                  <a:ext cx="38117" cy="70897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8" name="Oval 76"/>
                <p:cNvSpPr>
                  <a:spLocks noChangeArrowheads="1"/>
                </p:cNvSpPr>
                <p:nvPr/>
              </p:nvSpPr>
              <p:spPr bwMode="auto">
                <a:xfrm flipH="1">
                  <a:off x="9618568" y="1894646"/>
                  <a:ext cx="38117" cy="70897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9338029" y="1854986"/>
                <a:ext cx="1049734" cy="2620905"/>
                <a:chOff x="9338029" y="1617919"/>
                <a:chExt cx="1049734" cy="2620905"/>
              </a:xfrm>
            </p:grpSpPr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 flipH="1">
                  <a:off x="10037852" y="2189670"/>
                  <a:ext cx="170763" cy="287400"/>
                </a:xfrm>
                <a:custGeom>
                  <a:avLst/>
                  <a:gdLst>
                    <a:gd name="T0" fmla="*/ 58 w 94"/>
                    <a:gd name="T1" fmla="*/ 0 h 158"/>
                    <a:gd name="T2" fmla="*/ 58 w 94"/>
                    <a:gd name="T3" fmla="*/ 68 h 158"/>
                    <a:gd name="T4" fmla="*/ 58 w 94"/>
                    <a:gd name="T5" fmla="*/ 68 h 158"/>
                    <a:gd name="T6" fmla="*/ 65 w 94"/>
                    <a:gd name="T7" fmla="*/ 70 h 158"/>
                    <a:gd name="T8" fmla="*/ 74 w 94"/>
                    <a:gd name="T9" fmla="*/ 69 h 158"/>
                    <a:gd name="T10" fmla="*/ 94 w 94"/>
                    <a:gd name="T11" fmla="*/ 118 h 158"/>
                    <a:gd name="T12" fmla="*/ 76 w 94"/>
                    <a:gd name="T13" fmla="*/ 66 h 158"/>
                    <a:gd name="T14" fmla="*/ 77 w 94"/>
                    <a:gd name="T15" fmla="*/ 65 h 158"/>
                    <a:gd name="T16" fmla="*/ 84 w 94"/>
                    <a:gd name="T17" fmla="*/ 114 h 158"/>
                    <a:gd name="T18" fmla="*/ 90 w 94"/>
                    <a:gd name="T19" fmla="*/ 8 h 158"/>
                    <a:gd name="T20" fmla="*/ 58 w 94"/>
                    <a:gd name="T21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158">
                      <a:moveTo>
                        <a:pt x="58" y="0"/>
                      </a:moveTo>
                      <a:cubicBezTo>
                        <a:pt x="58" y="0"/>
                        <a:pt x="0" y="158"/>
                        <a:pt x="58" y="68"/>
                      </a:cubicBezTo>
                      <a:cubicBezTo>
                        <a:pt x="58" y="68"/>
                        <a:pt x="58" y="68"/>
                        <a:pt x="58" y="68"/>
                      </a:cubicBezTo>
                      <a:cubicBezTo>
                        <a:pt x="61" y="68"/>
                        <a:pt x="63" y="69"/>
                        <a:pt x="65" y="70"/>
                      </a:cubicBezTo>
                      <a:cubicBezTo>
                        <a:pt x="68" y="69"/>
                        <a:pt x="71" y="68"/>
                        <a:pt x="74" y="69"/>
                      </a:cubicBezTo>
                      <a:cubicBezTo>
                        <a:pt x="74" y="68"/>
                        <a:pt x="93" y="118"/>
                        <a:pt x="94" y="118"/>
                      </a:cubicBez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76" y="66"/>
                        <a:pt x="77" y="65"/>
                        <a:pt x="77" y="65"/>
                      </a:cubicBezTo>
                      <a:cubicBezTo>
                        <a:pt x="76" y="63"/>
                        <a:pt x="85" y="117"/>
                        <a:pt x="84" y="114"/>
                      </a:cubicBezTo>
                      <a:cubicBezTo>
                        <a:pt x="85" y="103"/>
                        <a:pt x="90" y="8"/>
                        <a:pt x="90" y="8"/>
                      </a:cubicBezTo>
                      <a:cubicBezTo>
                        <a:pt x="61" y="3"/>
                        <a:pt x="58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2" name="Freeform 50"/>
                <p:cNvSpPr>
                  <a:spLocks/>
                </p:cNvSpPr>
                <p:nvPr/>
              </p:nvSpPr>
              <p:spPr bwMode="auto">
                <a:xfrm flipH="1">
                  <a:off x="9338029" y="1923615"/>
                  <a:ext cx="225651" cy="406324"/>
                </a:xfrm>
                <a:custGeom>
                  <a:avLst/>
                  <a:gdLst>
                    <a:gd name="T0" fmla="*/ 66 w 124"/>
                    <a:gd name="T1" fmla="*/ 17 h 223"/>
                    <a:gd name="T2" fmla="*/ 60 w 124"/>
                    <a:gd name="T3" fmla="*/ 26 h 223"/>
                    <a:gd name="T4" fmla="*/ 45 w 124"/>
                    <a:gd name="T5" fmla="*/ 37 h 223"/>
                    <a:gd name="T6" fmla="*/ 42 w 124"/>
                    <a:gd name="T7" fmla="*/ 37 h 223"/>
                    <a:gd name="T8" fmla="*/ 33 w 124"/>
                    <a:gd name="T9" fmla="*/ 38 h 223"/>
                    <a:gd name="T10" fmla="*/ 29 w 124"/>
                    <a:gd name="T11" fmla="*/ 38 h 223"/>
                    <a:gd name="T12" fmla="*/ 26 w 124"/>
                    <a:gd name="T13" fmla="*/ 38 h 223"/>
                    <a:gd name="T14" fmla="*/ 24 w 124"/>
                    <a:gd name="T15" fmla="*/ 38 h 223"/>
                    <a:gd name="T16" fmla="*/ 36 w 124"/>
                    <a:gd name="T17" fmla="*/ 65 h 223"/>
                    <a:gd name="T18" fmla="*/ 62 w 124"/>
                    <a:gd name="T19" fmla="*/ 97 h 223"/>
                    <a:gd name="T20" fmla="*/ 23 w 124"/>
                    <a:gd name="T21" fmla="*/ 195 h 223"/>
                    <a:gd name="T22" fmla="*/ 66 w 124"/>
                    <a:gd name="T23" fmla="*/ 216 h 223"/>
                    <a:gd name="T24" fmla="*/ 99 w 124"/>
                    <a:gd name="T25" fmla="*/ 109 h 223"/>
                    <a:gd name="T26" fmla="*/ 123 w 124"/>
                    <a:gd name="T27" fmla="*/ 39 h 223"/>
                    <a:gd name="T28" fmla="*/ 66 w 124"/>
                    <a:gd name="T29" fmla="*/ 1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4" h="223">
                      <a:moveTo>
                        <a:pt x="66" y="17"/>
                      </a:moveTo>
                      <a:cubicBezTo>
                        <a:pt x="65" y="20"/>
                        <a:pt x="63" y="23"/>
                        <a:pt x="60" y="26"/>
                      </a:cubicBezTo>
                      <a:cubicBezTo>
                        <a:pt x="56" y="32"/>
                        <a:pt x="48" y="37"/>
                        <a:pt x="45" y="37"/>
                      </a:cubicBezTo>
                      <a:cubicBezTo>
                        <a:pt x="44" y="38"/>
                        <a:pt x="43" y="37"/>
                        <a:pt x="42" y="37"/>
                      </a:cubicBezTo>
                      <a:cubicBezTo>
                        <a:pt x="40" y="38"/>
                        <a:pt x="37" y="38"/>
                        <a:pt x="33" y="38"/>
                      </a:cubicBezTo>
                      <a:cubicBezTo>
                        <a:pt x="32" y="38"/>
                        <a:pt x="30" y="38"/>
                        <a:pt x="29" y="38"/>
                      </a:cubicBezTo>
                      <a:cubicBezTo>
                        <a:pt x="28" y="38"/>
                        <a:pt x="27" y="38"/>
                        <a:pt x="26" y="38"/>
                      </a:cubicBezTo>
                      <a:cubicBezTo>
                        <a:pt x="25" y="38"/>
                        <a:pt x="25" y="38"/>
                        <a:pt x="24" y="38"/>
                      </a:cubicBezTo>
                      <a:cubicBezTo>
                        <a:pt x="24" y="44"/>
                        <a:pt x="27" y="54"/>
                        <a:pt x="36" y="65"/>
                      </a:cubicBezTo>
                      <a:cubicBezTo>
                        <a:pt x="51" y="84"/>
                        <a:pt x="62" y="97"/>
                        <a:pt x="62" y="97"/>
                      </a:cubicBezTo>
                      <a:cubicBezTo>
                        <a:pt x="62" y="97"/>
                        <a:pt x="46" y="168"/>
                        <a:pt x="23" y="195"/>
                      </a:cubicBezTo>
                      <a:cubicBezTo>
                        <a:pt x="0" y="223"/>
                        <a:pt x="59" y="212"/>
                        <a:pt x="66" y="216"/>
                      </a:cubicBezTo>
                      <a:cubicBezTo>
                        <a:pt x="66" y="216"/>
                        <a:pt x="95" y="148"/>
                        <a:pt x="99" y="109"/>
                      </a:cubicBezTo>
                      <a:cubicBezTo>
                        <a:pt x="99" y="109"/>
                        <a:pt x="122" y="59"/>
                        <a:pt x="123" y="39"/>
                      </a:cubicBezTo>
                      <a:cubicBezTo>
                        <a:pt x="124" y="26"/>
                        <a:pt x="86" y="0"/>
                        <a:pt x="66" y="17"/>
                      </a:cubicBezTo>
                      <a:close/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3" name="Freeform 51"/>
                <p:cNvSpPr>
                  <a:spLocks/>
                </p:cNvSpPr>
                <p:nvPr/>
              </p:nvSpPr>
              <p:spPr bwMode="auto">
                <a:xfrm flipH="1">
                  <a:off x="10008121" y="4045953"/>
                  <a:ext cx="180673" cy="185247"/>
                </a:xfrm>
                <a:custGeom>
                  <a:avLst/>
                  <a:gdLst>
                    <a:gd name="T0" fmla="*/ 22 w 99"/>
                    <a:gd name="T1" fmla="*/ 8 h 102"/>
                    <a:gd name="T2" fmla="*/ 1 w 99"/>
                    <a:gd name="T3" fmla="*/ 86 h 102"/>
                    <a:gd name="T4" fmla="*/ 77 w 99"/>
                    <a:gd name="T5" fmla="*/ 97 h 102"/>
                    <a:gd name="T6" fmla="*/ 92 w 99"/>
                    <a:gd name="T7" fmla="*/ 16 h 102"/>
                    <a:gd name="T8" fmla="*/ 22 w 99"/>
                    <a:gd name="T9" fmla="*/ 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102">
                      <a:moveTo>
                        <a:pt x="22" y="8"/>
                      </a:moveTo>
                      <a:cubicBezTo>
                        <a:pt x="22" y="8"/>
                        <a:pt x="2" y="70"/>
                        <a:pt x="1" y="86"/>
                      </a:cubicBezTo>
                      <a:cubicBezTo>
                        <a:pt x="0" y="101"/>
                        <a:pt x="70" y="102"/>
                        <a:pt x="77" y="97"/>
                      </a:cubicBezTo>
                      <a:cubicBezTo>
                        <a:pt x="83" y="93"/>
                        <a:pt x="99" y="18"/>
                        <a:pt x="92" y="16"/>
                      </a:cubicBezTo>
                      <a:cubicBezTo>
                        <a:pt x="86" y="14"/>
                        <a:pt x="24" y="0"/>
                        <a:pt x="22" y="8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4" name="Freeform 52"/>
                <p:cNvSpPr>
                  <a:spLocks/>
                </p:cNvSpPr>
                <p:nvPr/>
              </p:nvSpPr>
              <p:spPr bwMode="auto">
                <a:xfrm flipH="1">
                  <a:off x="9902919" y="3064067"/>
                  <a:ext cx="256907" cy="1052783"/>
                </a:xfrm>
                <a:custGeom>
                  <a:avLst/>
                  <a:gdLst>
                    <a:gd name="T0" fmla="*/ 0 w 141"/>
                    <a:gd name="T1" fmla="*/ 552 h 578"/>
                    <a:gd name="T2" fmla="*/ 31 w 141"/>
                    <a:gd name="T3" fmla="*/ 570 h 578"/>
                    <a:gd name="T4" fmla="*/ 77 w 141"/>
                    <a:gd name="T5" fmla="*/ 557 h 578"/>
                    <a:gd name="T6" fmla="*/ 141 w 141"/>
                    <a:gd name="T7" fmla="*/ 99 h 578"/>
                    <a:gd name="T8" fmla="*/ 43 w 141"/>
                    <a:gd name="T9" fmla="*/ 31 h 578"/>
                    <a:gd name="T10" fmla="*/ 55 w 141"/>
                    <a:gd name="T11" fmla="*/ 281 h 578"/>
                    <a:gd name="T12" fmla="*/ 0 w 141"/>
                    <a:gd name="T13" fmla="*/ 552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1" h="578">
                      <a:moveTo>
                        <a:pt x="0" y="552"/>
                      </a:moveTo>
                      <a:cubicBezTo>
                        <a:pt x="0" y="552"/>
                        <a:pt x="12" y="562"/>
                        <a:pt x="31" y="570"/>
                      </a:cubicBezTo>
                      <a:cubicBezTo>
                        <a:pt x="51" y="578"/>
                        <a:pt x="77" y="557"/>
                        <a:pt x="77" y="557"/>
                      </a:cubicBezTo>
                      <a:cubicBezTo>
                        <a:pt x="104" y="494"/>
                        <a:pt x="141" y="99"/>
                        <a:pt x="141" y="99"/>
                      </a:cubicBezTo>
                      <a:cubicBezTo>
                        <a:pt x="141" y="99"/>
                        <a:pt x="50" y="0"/>
                        <a:pt x="43" y="31"/>
                      </a:cubicBezTo>
                      <a:cubicBezTo>
                        <a:pt x="35" y="61"/>
                        <a:pt x="67" y="199"/>
                        <a:pt x="55" y="281"/>
                      </a:cubicBezTo>
                      <a:lnTo>
                        <a:pt x="0" y="552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5" name="Freeform 53"/>
                <p:cNvSpPr>
                  <a:spLocks/>
                </p:cNvSpPr>
                <p:nvPr/>
              </p:nvSpPr>
              <p:spPr bwMode="auto">
                <a:xfrm flipH="1">
                  <a:off x="9762649" y="4049003"/>
                  <a:ext cx="309508" cy="189821"/>
                </a:xfrm>
                <a:custGeom>
                  <a:avLst/>
                  <a:gdLst>
                    <a:gd name="T0" fmla="*/ 78 w 170"/>
                    <a:gd name="T1" fmla="*/ 14 h 104"/>
                    <a:gd name="T2" fmla="*/ 109 w 170"/>
                    <a:gd name="T3" fmla="*/ 64 h 104"/>
                    <a:gd name="T4" fmla="*/ 166 w 170"/>
                    <a:gd name="T5" fmla="*/ 67 h 104"/>
                    <a:gd name="T6" fmla="*/ 170 w 170"/>
                    <a:gd name="T7" fmla="*/ 95 h 104"/>
                    <a:gd name="T8" fmla="*/ 84 w 170"/>
                    <a:gd name="T9" fmla="*/ 102 h 104"/>
                    <a:gd name="T10" fmla="*/ 2 w 170"/>
                    <a:gd name="T11" fmla="*/ 95 h 104"/>
                    <a:gd name="T12" fmla="*/ 23 w 170"/>
                    <a:gd name="T13" fmla="*/ 11 h 104"/>
                    <a:gd name="T14" fmla="*/ 78 w 170"/>
                    <a:gd name="T15" fmla="*/ 1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0" h="104">
                      <a:moveTo>
                        <a:pt x="78" y="14"/>
                      </a:moveTo>
                      <a:cubicBezTo>
                        <a:pt x="78" y="14"/>
                        <a:pt x="103" y="60"/>
                        <a:pt x="109" y="64"/>
                      </a:cubicBezTo>
                      <a:cubicBezTo>
                        <a:pt x="116" y="68"/>
                        <a:pt x="162" y="64"/>
                        <a:pt x="166" y="67"/>
                      </a:cubicBezTo>
                      <a:cubicBezTo>
                        <a:pt x="170" y="71"/>
                        <a:pt x="170" y="95"/>
                        <a:pt x="170" y="95"/>
                      </a:cubicBezTo>
                      <a:cubicBezTo>
                        <a:pt x="159" y="98"/>
                        <a:pt x="104" y="102"/>
                        <a:pt x="84" y="102"/>
                      </a:cubicBezTo>
                      <a:cubicBezTo>
                        <a:pt x="65" y="102"/>
                        <a:pt x="14" y="104"/>
                        <a:pt x="2" y="95"/>
                      </a:cubicBezTo>
                      <a:cubicBezTo>
                        <a:pt x="0" y="89"/>
                        <a:pt x="18" y="18"/>
                        <a:pt x="23" y="11"/>
                      </a:cubicBezTo>
                      <a:cubicBezTo>
                        <a:pt x="28" y="3"/>
                        <a:pt x="76" y="0"/>
                        <a:pt x="78" y="14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6" name="Freeform 54"/>
                <p:cNvSpPr>
                  <a:spLocks/>
                </p:cNvSpPr>
                <p:nvPr/>
              </p:nvSpPr>
              <p:spPr bwMode="auto">
                <a:xfrm flipH="1">
                  <a:off x="9736730" y="3058731"/>
                  <a:ext cx="361346" cy="1081752"/>
                </a:xfrm>
                <a:custGeom>
                  <a:avLst/>
                  <a:gdLst>
                    <a:gd name="T0" fmla="*/ 197 w 198"/>
                    <a:gd name="T1" fmla="*/ 15 h 594"/>
                    <a:gd name="T2" fmla="*/ 182 w 198"/>
                    <a:gd name="T3" fmla="*/ 321 h 594"/>
                    <a:gd name="T4" fmla="*/ 116 w 198"/>
                    <a:gd name="T5" fmla="*/ 529 h 594"/>
                    <a:gd name="T6" fmla="*/ 115 w 198"/>
                    <a:gd name="T7" fmla="*/ 548 h 594"/>
                    <a:gd name="T8" fmla="*/ 95 w 198"/>
                    <a:gd name="T9" fmla="*/ 585 h 594"/>
                    <a:gd name="T10" fmla="*/ 28 w 198"/>
                    <a:gd name="T11" fmla="*/ 572 h 594"/>
                    <a:gd name="T12" fmla="*/ 58 w 198"/>
                    <a:gd name="T13" fmla="*/ 447 h 594"/>
                    <a:gd name="T14" fmla="*/ 86 w 198"/>
                    <a:gd name="T15" fmla="*/ 108 h 594"/>
                    <a:gd name="T16" fmla="*/ 12 w 198"/>
                    <a:gd name="T17" fmla="*/ 50 h 594"/>
                    <a:gd name="T18" fmla="*/ 1 w 198"/>
                    <a:gd name="T19" fmla="*/ 3 h 594"/>
                    <a:gd name="T20" fmla="*/ 197 w 198"/>
                    <a:gd name="T21" fmla="*/ 15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8" h="594">
                      <a:moveTo>
                        <a:pt x="197" y="15"/>
                      </a:moveTo>
                      <a:cubicBezTo>
                        <a:pt x="197" y="15"/>
                        <a:pt x="198" y="265"/>
                        <a:pt x="182" y="321"/>
                      </a:cubicBezTo>
                      <a:cubicBezTo>
                        <a:pt x="165" y="376"/>
                        <a:pt x="120" y="517"/>
                        <a:pt x="116" y="529"/>
                      </a:cubicBezTo>
                      <a:cubicBezTo>
                        <a:pt x="116" y="529"/>
                        <a:pt x="116" y="542"/>
                        <a:pt x="115" y="548"/>
                      </a:cubicBezTo>
                      <a:cubicBezTo>
                        <a:pt x="114" y="555"/>
                        <a:pt x="102" y="580"/>
                        <a:pt x="95" y="585"/>
                      </a:cubicBezTo>
                      <a:cubicBezTo>
                        <a:pt x="88" y="590"/>
                        <a:pt x="38" y="594"/>
                        <a:pt x="28" y="572"/>
                      </a:cubicBezTo>
                      <a:cubicBezTo>
                        <a:pt x="28" y="572"/>
                        <a:pt x="50" y="483"/>
                        <a:pt x="58" y="447"/>
                      </a:cubicBezTo>
                      <a:cubicBezTo>
                        <a:pt x="67" y="411"/>
                        <a:pt x="90" y="189"/>
                        <a:pt x="86" y="108"/>
                      </a:cubicBezTo>
                      <a:cubicBezTo>
                        <a:pt x="86" y="108"/>
                        <a:pt x="20" y="72"/>
                        <a:pt x="12" y="50"/>
                      </a:cubicBezTo>
                      <a:cubicBezTo>
                        <a:pt x="5" y="30"/>
                        <a:pt x="0" y="6"/>
                        <a:pt x="1" y="3"/>
                      </a:cubicBezTo>
                      <a:cubicBezTo>
                        <a:pt x="1" y="0"/>
                        <a:pt x="197" y="15"/>
                        <a:pt x="197" y="15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 flipH="1">
                  <a:off x="9385294" y="2155365"/>
                  <a:ext cx="883545" cy="1020003"/>
                </a:xfrm>
                <a:custGeom>
                  <a:avLst/>
                  <a:gdLst>
                    <a:gd name="T0" fmla="*/ 78 w 485"/>
                    <a:gd name="T1" fmla="*/ 517 h 560"/>
                    <a:gd name="T2" fmla="*/ 76 w 485"/>
                    <a:gd name="T3" fmla="*/ 306 h 560"/>
                    <a:gd name="T4" fmla="*/ 24 w 485"/>
                    <a:gd name="T5" fmla="*/ 81 h 560"/>
                    <a:gd name="T6" fmla="*/ 67 w 485"/>
                    <a:gd name="T7" fmla="*/ 81 h 560"/>
                    <a:gd name="T8" fmla="*/ 135 w 485"/>
                    <a:gd name="T9" fmla="*/ 85 h 560"/>
                    <a:gd name="T10" fmla="*/ 189 w 485"/>
                    <a:gd name="T11" fmla="*/ 90 h 560"/>
                    <a:gd name="T12" fmla="*/ 314 w 485"/>
                    <a:gd name="T13" fmla="*/ 156 h 560"/>
                    <a:gd name="T14" fmla="*/ 425 w 485"/>
                    <a:gd name="T15" fmla="*/ 16 h 560"/>
                    <a:gd name="T16" fmla="*/ 484 w 485"/>
                    <a:gd name="T17" fmla="*/ 24 h 560"/>
                    <a:gd name="T18" fmla="*/ 387 w 485"/>
                    <a:gd name="T19" fmla="*/ 205 h 560"/>
                    <a:gd name="T20" fmla="*/ 252 w 485"/>
                    <a:gd name="T21" fmla="*/ 213 h 560"/>
                    <a:gd name="T22" fmla="*/ 301 w 485"/>
                    <a:gd name="T23" fmla="*/ 531 h 560"/>
                    <a:gd name="T24" fmla="*/ 78 w 485"/>
                    <a:gd name="T25" fmla="*/ 517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5" h="560">
                      <a:moveTo>
                        <a:pt x="78" y="517"/>
                      </a:moveTo>
                      <a:cubicBezTo>
                        <a:pt x="78" y="517"/>
                        <a:pt x="102" y="391"/>
                        <a:pt x="76" y="306"/>
                      </a:cubicBezTo>
                      <a:cubicBezTo>
                        <a:pt x="51" y="220"/>
                        <a:pt x="0" y="121"/>
                        <a:pt x="24" y="81"/>
                      </a:cubicBezTo>
                      <a:cubicBezTo>
                        <a:pt x="24" y="81"/>
                        <a:pt x="43" y="76"/>
                        <a:pt x="67" y="81"/>
                      </a:cubicBezTo>
                      <a:cubicBezTo>
                        <a:pt x="91" y="87"/>
                        <a:pt x="135" y="85"/>
                        <a:pt x="135" y="85"/>
                      </a:cubicBezTo>
                      <a:cubicBezTo>
                        <a:pt x="135" y="85"/>
                        <a:pt x="178" y="87"/>
                        <a:pt x="189" y="90"/>
                      </a:cubicBezTo>
                      <a:cubicBezTo>
                        <a:pt x="200" y="92"/>
                        <a:pt x="270" y="149"/>
                        <a:pt x="314" y="156"/>
                      </a:cubicBezTo>
                      <a:cubicBezTo>
                        <a:pt x="357" y="164"/>
                        <a:pt x="416" y="33"/>
                        <a:pt x="425" y="16"/>
                      </a:cubicBezTo>
                      <a:cubicBezTo>
                        <a:pt x="434" y="0"/>
                        <a:pt x="482" y="9"/>
                        <a:pt x="484" y="24"/>
                      </a:cubicBezTo>
                      <a:cubicBezTo>
                        <a:pt x="485" y="40"/>
                        <a:pt x="439" y="179"/>
                        <a:pt x="387" y="205"/>
                      </a:cubicBezTo>
                      <a:cubicBezTo>
                        <a:pt x="336" y="232"/>
                        <a:pt x="252" y="213"/>
                        <a:pt x="252" y="213"/>
                      </a:cubicBezTo>
                      <a:cubicBezTo>
                        <a:pt x="252" y="213"/>
                        <a:pt x="317" y="384"/>
                        <a:pt x="301" y="531"/>
                      </a:cubicBezTo>
                      <a:cubicBezTo>
                        <a:pt x="301" y="531"/>
                        <a:pt x="183" y="560"/>
                        <a:pt x="78" y="517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8" name="Freeform 56"/>
                <p:cNvSpPr>
                  <a:spLocks/>
                </p:cNvSpPr>
                <p:nvPr/>
              </p:nvSpPr>
              <p:spPr bwMode="auto">
                <a:xfrm flipH="1">
                  <a:off x="9993636" y="2262854"/>
                  <a:ext cx="200494" cy="83094"/>
                </a:xfrm>
                <a:custGeom>
                  <a:avLst/>
                  <a:gdLst>
                    <a:gd name="T0" fmla="*/ 110 w 110"/>
                    <a:gd name="T1" fmla="*/ 26 h 46"/>
                    <a:gd name="T2" fmla="*/ 101 w 110"/>
                    <a:gd name="T3" fmla="*/ 1 h 46"/>
                    <a:gd name="T4" fmla="*/ 3 w 110"/>
                    <a:gd name="T5" fmla="*/ 1 h 46"/>
                    <a:gd name="T6" fmla="*/ 3 w 110"/>
                    <a:gd name="T7" fmla="*/ 24 h 46"/>
                    <a:gd name="T8" fmla="*/ 110 w 110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46">
                      <a:moveTo>
                        <a:pt x="110" y="26"/>
                      </a:moveTo>
                      <a:cubicBezTo>
                        <a:pt x="110" y="26"/>
                        <a:pt x="104" y="3"/>
                        <a:pt x="101" y="1"/>
                      </a:cubicBezTo>
                      <a:cubicBezTo>
                        <a:pt x="97" y="0"/>
                        <a:pt x="24" y="10"/>
                        <a:pt x="3" y="1"/>
                      </a:cubicBezTo>
                      <a:cubicBezTo>
                        <a:pt x="3" y="1"/>
                        <a:pt x="0" y="14"/>
                        <a:pt x="3" y="24"/>
                      </a:cubicBezTo>
                      <a:cubicBezTo>
                        <a:pt x="3" y="24"/>
                        <a:pt x="28" y="46"/>
                        <a:pt x="110" y="26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59" name="Freeform 57"/>
                <p:cNvSpPr>
                  <a:spLocks/>
                </p:cNvSpPr>
                <p:nvPr/>
              </p:nvSpPr>
              <p:spPr bwMode="auto">
                <a:xfrm flipH="1">
                  <a:off x="9620093" y="1980028"/>
                  <a:ext cx="246234" cy="359059"/>
                </a:xfrm>
                <a:custGeom>
                  <a:avLst/>
                  <a:gdLst>
                    <a:gd name="T0" fmla="*/ 57 w 135"/>
                    <a:gd name="T1" fmla="*/ 11 h 197"/>
                    <a:gd name="T2" fmla="*/ 26 w 135"/>
                    <a:gd name="T3" fmla="*/ 3 h 197"/>
                    <a:gd name="T4" fmla="*/ 36 w 135"/>
                    <a:gd name="T5" fmla="*/ 39 h 197"/>
                    <a:gd name="T6" fmla="*/ 62 w 135"/>
                    <a:gd name="T7" fmla="*/ 71 h 197"/>
                    <a:gd name="T8" fmla="*/ 23 w 135"/>
                    <a:gd name="T9" fmla="*/ 169 h 197"/>
                    <a:gd name="T10" fmla="*/ 66 w 135"/>
                    <a:gd name="T11" fmla="*/ 190 h 197"/>
                    <a:gd name="T12" fmla="*/ 99 w 135"/>
                    <a:gd name="T13" fmla="*/ 83 h 197"/>
                    <a:gd name="T14" fmla="*/ 135 w 135"/>
                    <a:gd name="T15" fmla="*/ 9 h 197"/>
                    <a:gd name="T16" fmla="*/ 57 w 135"/>
                    <a:gd name="T17" fmla="*/ 1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5" h="197">
                      <a:moveTo>
                        <a:pt x="57" y="11"/>
                      </a:moveTo>
                      <a:cubicBezTo>
                        <a:pt x="39" y="12"/>
                        <a:pt x="30" y="0"/>
                        <a:pt x="26" y="3"/>
                      </a:cubicBezTo>
                      <a:cubicBezTo>
                        <a:pt x="22" y="7"/>
                        <a:pt x="22" y="20"/>
                        <a:pt x="36" y="39"/>
                      </a:cubicBezTo>
                      <a:cubicBezTo>
                        <a:pt x="51" y="58"/>
                        <a:pt x="62" y="71"/>
                        <a:pt x="62" y="71"/>
                      </a:cubicBezTo>
                      <a:cubicBezTo>
                        <a:pt x="62" y="71"/>
                        <a:pt x="46" y="142"/>
                        <a:pt x="23" y="169"/>
                      </a:cubicBezTo>
                      <a:cubicBezTo>
                        <a:pt x="0" y="197"/>
                        <a:pt x="59" y="186"/>
                        <a:pt x="66" y="190"/>
                      </a:cubicBezTo>
                      <a:cubicBezTo>
                        <a:pt x="66" y="190"/>
                        <a:pt x="95" y="122"/>
                        <a:pt x="99" y="83"/>
                      </a:cubicBezTo>
                      <a:cubicBezTo>
                        <a:pt x="99" y="83"/>
                        <a:pt x="131" y="21"/>
                        <a:pt x="135" y="9"/>
                      </a:cubicBezTo>
                      <a:cubicBezTo>
                        <a:pt x="109" y="11"/>
                        <a:pt x="83" y="10"/>
                        <a:pt x="57" y="11"/>
                      </a:cubicBezTo>
                      <a:close/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0" name="Freeform 58"/>
                <p:cNvSpPr>
                  <a:spLocks/>
                </p:cNvSpPr>
                <p:nvPr/>
              </p:nvSpPr>
              <p:spPr bwMode="auto">
                <a:xfrm flipH="1">
                  <a:off x="9693277" y="2182046"/>
                  <a:ext cx="495517" cy="408611"/>
                </a:xfrm>
                <a:custGeom>
                  <a:avLst/>
                  <a:gdLst>
                    <a:gd name="T0" fmla="*/ 271 w 272"/>
                    <a:gd name="T1" fmla="*/ 24 h 224"/>
                    <a:gd name="T2" fmla="*/ 212 w 272"/>
                    <a:gd name="T3" fmla="*/ 16 h 224"/>
                    <a:gd name="T4" fmla="*/ 100 w 272"/>
                    <a:gd name="T5" fmla="*/ 156 h 224"/>
                    <a:gd name="T6" fmla="*/ 0 w 272"/>
                    <a:gd name="T7" fmla="*/ 104 h 224"/>
                    <a:gd name="T8" fmla="*/ 21 w 272"/>
                    <a:gd name="T9" fmla="*/ 145 h 224"/>
                    <a:gd name="T10" fmla="*/ 55 w 272"/>
                    <a:gd name="T11" fmla="*/ 215 h 224"/>
                    <a:gd name="T12" fmla="*/ 174 w 272"/>
                    <a:gd name="T13" fmla="*/ 205 h 224"/>
                    <a:gd name="T14" fmla="*/ 271 w 272"/>
                    <a:gd name="T15" fmla="*/ 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2" h="224">
                      <a:moveTo>
                        <a:pt x="271" y="24"/>
                      </a:moveTo>
                      <a:cubicBezTo>
                        <a:pt x="269" y="9"/>
                        <a:pt x="221" y="0"/>
                        <a:pt x="212" y="16"/>
                      </a:cubicBezTo>
                      <a:cubicBezTo>
                        <a:pt x="203" y="32"/>
                        <a:pt x="144" y="163"/>
                        <a:pt x="100" y="156"/>
                      </a:cubicBezTo>
                      <a:cubicBezTo>
                        <a:pt x="70" y="151"/>
                        <a:pt x="27" y="122"/>
                        <a:pt x="0" y="104"/>
                      </a:cubicBezTo>
                      <a:cubicBezTo>
                        <a:pt x="7" y="118"/>
                        <a:pt x="13" y="132"/>
                        <a:pt x="21" y="145"/>
                      </a:cubicBezTo>
                      <a:cubicBezTo>
                        <a:pt x="35" y="168"/>
                        <a:pt x="46" y="191"/>
                        <a:pt x="55" y="215"/>
                      </a:cubicBezTo>
                      <a:cubicBezTo>
                        <a:pt x="82" y="219"/>
                        <a:pt x="137" y="224"/>
                        <a:pt x="174" y="205"/>
                      </a:cubicBezTo>
                      <a:cubicBezTo>
                        <a:pt x="226" y="178"/>
                        <a:pt x="272" y="39"/>
                        <a:pt x="271" y="24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1" name="Freeform 59"/>
                <p:cNvSpPr>
                  <a:spLocks/>
                </p:cNvSpPr>
                <p:nvPr/>
              </p:nvSpPr>
              <p:spPr bwMode="auto">
                <a:xfrm flipH="1">
                  <a:off x="9858703" y="1683480"/>
                  <a:ext cx="382692" cy="567939"/>
                </a:xfrm>
                <a:custGeom>
                  <a:avLst/>
                  <a:gdLst>
                    <a:gd name="T0" fmla="*/ 153 w 210"/>
                    <a:gd name="T1" fmla="*/ 83 h 312"/>
                    <a:gd name="T2" fmla="*/ 171 w 210"/>
                    <a:gd name="T3" fmla="*/ 176 h 312"/>
                    <a:gd name="T4" fmla="*/ 198 w 210"/>
                    <a:gd name="T5" fmla="*/ 255 h 312"/>
                    <a:gd name="T6" fmla="*/ 74 w 210"/>
                    <a:gd name="T7" fmla="*/ 288 h 312"/>
                    <a:gd name="T8" fmla="*/ 4 w 210"/>
                    <a:gd name="T9" fmla="*/ 114 h 312"/>
                    <a:gd name="T10" fmla="*/ 153 w 210"/>
                    <a:gd name="T11" fmla="*/ 83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" h="312">
                      <a:moveTo>
                        <a:pt x="153" y="83"/>
                      </a:moveTo>
                      <a:cubicBezTo>
                        <a:pt x="153" y="83"/>
                        <a:pt x="154" y="122"/>
                        <a:pt x="171" y="176"/>
                      </a:cubicBezTo>
                      <a:cubicBezTo>
                        <a:pt x="189" y="232"/>
                        <a:pt x="196" y="243"/>
                        <a:pt x="198" y="255"/>
                      </a:cubicBezTo>
                      <a:cubicBezTo>
                        <a:pt x="210" y="312"/>
                        <a:pt x="103" y="310"/>
                        <a:pt x="74" y="288"/>
                      </a:cubicBezTo>
                      <a:cubicBezTo>
                        <a:pt x="45" y="266"/>
                        <a:pt x="8" y="139"/>
                        <a:pt x="4" y="114"/>
                      </a:cubicBezTo>
                      <a:cubicBezTo>
                        <a:pt x="0" y="88"/>
                        <a:pt x="112" y="0"/>
                        <a:pt x="153" y="83"/>
                      </a:cubicBezTo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2" name="Freeform 60"/>
                <p:cNvSpPr>
                  <a:spLocks/>
                </p:cNvSpPr>
                <p:nvPr/>
              </p:nvSpPr>
              <p:spPr bwMode="auto">
                <a:xfrm flipH="1">
                  <a:off x="9842694" y="1617919"/>
                  <a:ext cx="545069" cy="590047"/>
                </a:xfrm>
                <a:custGeom>
                  <a:avLst/>
                  <a:gdLst>
                    <a:gd name="T0" fmla="*/ 136 w 299"/>
                    <a:gd name="T1" fmla="*/ 257 h 324"/>
                    <a:gd name="T2" fmla="*/ 150 w 299"/>
                    <a:gd name="T3" fmla="*/ 185 h 324"/>
                    <a:gd name="T4" fmla="*/ 148 w 299"/>
                    <a:gd name="T5" fmla="*/ 151 h 324"/>
                    <a:gd name="T6" fmla="*/ 177 w 299"/>
                    <a:gd name="T7" fmla="*/ 130 h 324"/>
                    <a:gd name="T8" fmla="*/ 210 w 299"/>
                    <a:gd name="T9" fmla="*/ 126 h 324"/>
                    <a:gd name="T10" fmla="*/ 251 w 299"/>
                    <a:gd name="T11" fmla="*/ 121 h 324"/>
                    <a:gd name="T12" fmla="*/ 243 w 299"/>
                    <a:gd name="T13" fmla="*/ 35 h 324"/>
                    <a:gd name="T14" fmla="*/ 148 w 299"/>
                    <a:gd name="T15" fmla="*/ 17 h 324"/>
                    <a:gd name="T16" fmla="*/ 55 w 299"/>
                    <a:gd name="T17" fmla="*/ 110 h 324"/>
                    <a:gd name="T18" fmla="*/ 52 w 299"/>
                    <a:gd name="T19" fmla="*/ 92 h 324"/>
                    <a:gd name="T20" fmla="*/ 51 w 299"/>
                    <a:gd name="T21" fmla="*/ 110 h 324"/>
                    <a:gd name="T22" fmla="*/ 32 w 299"/>
                    <a:gd name="T23" fmla="*/ 109 h 324"/>
                    <a:gd name="T24" fmla="*/ 47 w 299"/>
                    <a:gd name="T25" fmla="*/ 122 h 324"/>
                    <a:gd name="T26" fmla="*/ 61 w 299"/>
                    <a:gd name="T27" fmla="*/ 245 h 324"/>
                    <a:gd name="T28" fmla="*/ 114 w 299"/>
                    <a:gd name="T29" fmla="*/ 303 h 324"/>
                    <a:gd name="T30" fmla="*/ 130 w 299"/>
                    <a:gd name="T31" fmla="*/ 297 h 324"/>
                    <a:gd name="T32" fmla="*/ 143 w 299"/>
                    <a:gd name="T33" fmla="*/ 311 h 324"/>
                    <a:gd name="T34" fmla="*/ 136 w 299"/>
                    <a:gd name="T35" fmla="*/ 25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99" h="324">
                      <a:moveTo>
                        <a:pt x="136" y="257"/>
                      </a:moveTo>
                      <a:cubicBezTo>
                        <a:pt x="136" y="257"/>
                        <a:pt x="165" y="238"/>
                        <a:pt x="150" y="185"/>
                      </a:cubicBezTo>
                      <a:cubicBezTo>
                        <a:pt x="145" y="167"/>
                        <a:pt x="148" y="151"/>
                        <a:pt x="148" y="151"/>
                      </a:cubicBezTo>
                      <a:cubicBezTo>
                        <a:pt x="148" y="151"/>
                        <a:pt x="141" y="163"/>
                        <a:pt x="177" y="130"/>
                      </a:cubicBezTo>
                      <a:cubicBezTo>
                        <a:pt x="182" y="124"/>
                        <a:pt x="196" y="125"/>
                        <a:pt x="210" y="126"/>
                      </a:cubicBezTo>
                      <a:cubicBezTo>
                        <a:pt x="225" y="127"/>
                        <a:pt x="242" y="128"/>
                        <a:pt x="251" y="121"/>
                      </a:cubicBezTo>
                      <a:cubicBezTo>
                        <a:pt x="268" y="108"/>
                        <a:pt x="299" y="53"/>
                        <a:pt x="243" y="35"/>
                      </a:cubicBezTo>
                      <a:cubicBezTo>
                        <a:pt x="186" y="16"/>
                        <a:pt x="123" y="0"/>
                        <a:pt x="148" y="17"/>
                      </a:cubicBezTo>
                      <a:cubicBezTo>
                        <a:pt x="245" y="83"/>
                        <a:pt x="89" y="66"/>
                        <a:pt x="55" y="110"/>
                      </a:cubicBezTo>
                      <a:cubicBezTo>
                        <a:pt x="55" y="110"/>
                        <a:pt x="61" y="92"/>
                        <a:pt x="52" y="92"/>
                      </a:cubicBezTo>
                      <a:cubicBezTo>
                        <a:pt x="34" y="92"/>
                        <a:pt x="51" y="110"/>
                        <a:pt x="51" y="110"/>
                      </a:cubicBezTo>
                      <a:cubicBezTo>
                        <a:pt x="51" y="110"/>
                        <a:pt x="39" y="95"/>
                        <a:pt x="32" y="109"/>
                      </a:cubicBezTo>
                      <a:cubicBezTo>
                        <a:pt x="26" y="122"/>
                        <a:pt x="47" y="122"/>
                        <a:pt x="47" y="122"/>
                      </a:cubicBezTo>
                      <a:cubicBezTo>
                        <a:pt x="47" y="122"/>
                        <a:pt x="0" y="183"/>
                        <a:pt x="61" y="245"/>
                      </a:cubicBezTo>
                      <a:cubicBezTo>
                        <a:pt x="61" y="245"/>
                        <a:pt x="112" y="292"/>
                        <a:pt x="114" y="303"/>
                      </a:cubicBezTo>
                      <a:cubicBezTo>
                        <a:pt x="116" y="314"/>
                        <a:pt x="130" y="297"/>
                        <a:pt x="130" y="297"/>
                      </a:cubicBezTo>
                      <a:cubicBezTo>
                        <a:pt x="130" y="297"/>
                        <a:pt x="120" y="324"/>
                        <a:pt x="143" y="311"/>
                      </a:cubicBezTo>
                      <a:cubicBezTo>
                        <a:pt x="183" y="290"/>
                        <a:pt x="136" y="257"/>
                        <a:pt x="136" y="257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3" name="Freeform 61"/>
                <p:cNvSpPr>
                  <a:spLocks/>
                </p:cNvSpPr>
                <p:nvPr/>
              </p:nvSpPr>
              <p:spPr bwMode="auto">
                <a:xfrm flipH="1">
                  <a:off x="10082830" y="2003660"/>
                  <a:ext cx="124260" cy="125785"/>
                </a:xfrm>
                <a:custGeom>
                  <a:avLst/>
                  <a:gdLst>
                    <a:gd name="T0" fmla="*/ 53 w 68"/>
                    <a:gd name="T1" fmla="*/ 14 h 69"/>
                    <a:gd name="T2" fmla="*/ 18 w 68"/>
                    <a:gd name="T3" fmla="*/ 11 h 69"/>
                    <a:gd name="T4" fmla="*/ 61 w 68"/>
                    <a:gd name="T5" fmla="*/ 40 h 69"/>
                    <a:gd name="T6" fmla="*/ 53 w 68"/>
                    <a:gd name="T7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69">
                      <a:moveTo>
                        <a:pt x="53" y="14"/>
                      </a:moveTo>
                      <a:cubicBezTo>
                        <a:pt x="53" y="14"/>
                        <a:pt x="36" y="0"/>
                        <a:pt x="18" y="11"/>
                      </a:cubicBezTo>
                      <a:cubicBezTo>
                        <a:pt x="0" y="23"/>
                        <a:pt x="24" y="69"/>
                        <a:pt x="61" y="40"/>
                      </a:cubicBezTo>
                      <a:cubicBezTo>
                        <a:pt x="61" y="40"/>
                        <a:pt x="68" y="33"/>
                        <a:pt x="53" y="14"/>
                      </a:cubicBezTo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4" name="Freeform 62"/>
                <p:cNvSpPr>
                  <a:spLocks/>
                </p:cNvSpPr>
                <p:nvPr/>
              </p:nvSpPr>
              <p:spPr bwMode="auto">
                <a:xfrm flipH="1">
                  <a:off x="10172785" y="2024243"/>
                  <a:ext cx="12197" cy="21345"/>
                </a:xfrm>
                <a:custGeom>
                  <a:avLst/>
                  <a:gdLst>
                    <a:gd name="T0" fmla="*/ 7 w 7"/>
                    <a:gd name="T1" fmla="*/ 0 h 12"/>
                    <a:gd name="T2" fmla="*/ 6 w 7"/>
                    <a:gd name="T3" fmla="*/ 0 h 12"/>
                    <a:gd name="T4" fmla="*/ 0 w 7"/>
                    <a:gd name="T5" fmla="*/ 12 h 12"/>
                    <a:gd name="T6" fmla="*/ 6 w 7"/>
                    <a:gd name="T7" fmla="*/ 0 h 12"/>
                    <a:gd name="T8" fmla="*/ 7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3"/>
                        <a:pt x="0" y="7"/>
                        <a:pt x="0" y="12"/>
                      </a:cubicBezTo>
                      <a:cubicBezTo>
                        <a:pt x="0" y="7"/>
                        <a:pt x="2" y="3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</a:path>
                  </a:pathLst>
                </a:custGeom>
                <a:solidFill>
                  <a:srgbClr val="58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5" name="Freeform 63"/>
                <p:cNvSpPr>
                  <a:spLocks noEditPoints="1"/>
                </p:cNvSpPr>
                <p:nvPr/>
              </p:nvSpPr>
              <p:spPr bwMode="auto">
                <a:xfrm flipH="1">
                  <a:off x="10086641" y="2016620"/>
                  <a:ext cx="98341" cy="76233"/>
                </a:xfrm>
                <a:custGeom>
                  <a:avLst/>
                  <a:gdLst>
                    <a:gd name="T0" fmla="*/ 27 w 54"/>
                    <a:gd name="T1" fmla="*/ 34 h 42"/>
                    <a:gd name="T2" fmla="*/ 9 w 54"/>
                    <a:gd name="T3" fmla="*/ 17 h 42"/>
                    <a:gd name="T4" fmla="*/ 37 w 54"/>
                    <a:gd name="T5" fmla="*/ 29 h 42"/>
                    <a:gd name="T6" fmla="*/ 45 w 54"/>
                    <a:gd name="T7" fmla="*/ 29 h 42"/>
                    <a:gd name="T8" fmla="*/ 27 w 54"/>
                    <a:gd name="T9" fmla="*/ 34 h 42"/>
                    <a:gd name="T10" fmla="*/ 20 w 54"/>
                    <a:gd name="T11" fmla="*/ 0 h 42"/>
                    <a:gd name="T12" fmla="*/ 7 w 54"/>
                    <a:gd name="T13" fmla="*/ 4 h 42"/>
                    <a:gd name="T14" fmla="*/ 6 w 54"/>
                    <a:gd name="T15" fmla="*/ 4 h 42"/>
                    <a:gd name="T16" fmla="*/ 0 w 54"/>
                    <a:gd name="T17" fmla="*/ 16 h 42"/>
                    <a:gd name="T18" fmla="*/ 26 w 54"/>
                    <a:gd name="T19" fmla="*/ 42 h 42"/>
                    <a:gd name="T20" fmla="*/ 49 w 54"/>
                    <a:gd name="T21" fmla="*/ 33 h 42"/>
                    <a:gd name="T22" fmla="*/ 47 w 54"/>
                    <a:gd name="T23" fmla="*/ 17 h 42"/>
                    <a:gd name="T24" fmla="*/ 47 w 54"/>
                    <a:gd name="T25" fmla="*/ 17 h 42"/>
                    <a:gd name="T26" fmla="*/ 36 w 54"/>
                    <a:gd name="T27" fmla="*/ 21 h 42"/>
                    <a:gd name="T28" fmla="*/ 28 w 54"/>
                    <a:gd name="T29" fmla="*/ 19 h 42"/>
                    <a:gd name="T30" fmla="*/ 22 w 54"/>
                    <a:gd name="T31" fmla="*/ 3 h 42"/>
                    <a:gd name="T32" fmla="*/ 23 w 54"/>
                    <a:gd name="T33" fmla="*/ 0 h 42"/>
                    <a:gd name="T34" fmla="*/ 20 w 54"/>
                    <a:gd name="T3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" h="42">
                      <a:moveTo>
                        <a:pt x="27" y="34"/>
                      </a:moveTo>
                      <a:cubicBezTo>
                        <a:pt x="11" y="34"/>
                        <a:pt x="9" y="17"/>
                        <a:pt x="9" y="17"/>
                      </a:cubicBezTo>
                      <a:cubicBezTo>
                        <a:pt x="15" y="27"/>
                        <a:pt x="28" y="29"/>
                        <a:pt x="37" y="29"/>
                      </a:cubicBezTo>
                      <a:cubicBezTo>
                        <a:pt x="41" y="29"/>
                        <a:pt x="45" y="29"/>
                        <a:pt x="45" y="29"/>
                      </a:cubicBezTo>
                      <a:cubicBezTo>
                        <a:pt x="37" y="32"/>
                        <a:pt x="31" y="34"/>
                        <a:pt x="27" y="34"/>
                      </a:cubicBezTo>
                      <a:moveTo>
                        <a:pt x="20" y="0"/>
                      </a:moveTo>
                      <a:cubicBezTo>
                        <a:pt x="16" y="0"/>
                        <a:pt x="11" y="1"/>
                        <a:pt x="7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2" y="7"/>
                        <a:pt x="0" y="11"/>
                        <a:pt x="0" y="16"/>
                      </a:cubicBezTo>
                      <a:cubicBezTo>
                        <a:pt x="0" y="28"/>
                        <a:pt x="10" y="42"/>
                        <a:pt x="26" y="42"/>
                      </a:cubicBezTo>
                      <a:cubicBezTo>
                        <a:pt x="33" y="42"/>
                        <a:pt x="40" y="40"/>
                        <a:pt x="49" y="33"/>
                      </a:cubicBezTo>
                      <a:cubicBezTo>
                        <a:pt x="49" y="33"/>
                        <a:pt x="54" y="29"/>
                        <a:pt x="47" y="17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44" y="20"/>
                        <a:pt x="40" y="21"/>
                        <a:pt x="36" y="21"/>
                      </a:cubicBezTo>
                      <a:cubicBezTo>
                        <a:pt x="33" y="21"/>
                        <a:pt x="30" y="21"/>
                        <a:pt x="28" y="19"/>
                      </a:cubicBezTo>
                      <a:cubicBezTo>
                        <a:pt x="23" y="15"/>
                        <a:pt x="21" y="9"/>
                        <a:pt x="22" y="3"/>
                      </a:cubicBezTo>
                      <a:cubicBezTo>
                        <a:pt x="22" y="2"/>
                        <a:pt x="22" y="1"/>
                        <a:pt x="23" y="0"/>
                      </a:cubicBezTo>
                      <a:cubicBezTo>
                        <a:pt x="22" y="0"/>
                        <a:pt x="21" y="0"/>
                        <a:pt x="20" y="0"/>
                      </a:cubicBezTo>
                    </a:path>
                  </a:pathLst>
                </a:custGeom>
                <a:solidFill>
                  <a:srgbClr val="F6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6" name="Freeform 64"/>
                <p:cNvSpPr>
                  <a:spLocks/>
                </p:cNvSpPr>
                <p:nvPr/>
              </p:nvSpPr>
              <p:spPr bwMode="auto">
                <a:xfrm flipH="1">
                  <a:off x="10103413" y="2047875"/>
                  <a:ext cx="65561" cy="30493"/>
                </a:xfrm>
                <a:custGeom>
                  <a:avLst/>
                  <a:gdLst>
                    <a:gd name="T0" fmla="*/ 0 w 36"/>
                    <a:gd name="T1" fmla="*/ 0 h 17"/>
                    <a:gd name="T2" fmla="*/ 18 w 36"/>
                    <a:gd name="T3" fmla="*/ 17 h 17"/>
                    <a:gd name="T4" fmla="*/ 36 w 36"/>
                    <a:gd name="T5" fmla="*/ 12 h 17"/>
                    <a:gd name="T6" fmla="*/ 28 w 36"/>
                    <a:gd name="T7" fmla="*/ 12 h 17"/>
                    <a:gd name="T8" fmla="*/ 0 w 3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cubicBezTo>
                        <a:pt x="0" y="0"/>
                        <a:pt x="2" y="17"/>
                        <a:pt x="18" y="17"/>
                      </a:cubicBezTo>
                      <a:cubicBezTo>
                        <a:pt x="22" y="17"/>
                        <a:pt x="28" y="15"/>
                        <a:pt x="36" y="12"/>
                      </a:cubicBezTo>
                      <a:cubicBezTo>
                        <a:pt x="36" y="12"/>
                        <a:pt x="32" y="12"/>
                        <a:pt x="28" y="12"/>
                      </a:cubicBezTo>
                      <a:cubicBezTo>
                        <a:pt x="19" y="12"/>
                        <a:pt x="6" y="10"/>
                        <a:pt x="0" y="0"/>
                      </a:cubicBezTo>
                    </a:path>
                  </a:pathLst>
                </a:custGeom>
                <a:solidFill>
                  <a:srgbClr val="F2EF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7" name="Freeform 65"/>
                <p:cNvSpPr>
                  <a:spLocks/>
                </p:cNvSpPr>
                <p:nvPr/>
              </p:nvSpPr>
              <p:spPr bwMode="auto">
                <a:xfrm flipH="1">
                  <a:off x="9986775" y="1861866"/>
                  <a:ext cx="90718" cy="99866"/>
                </a:xfrm>
                <a:custGeom>
                  <a:avLst/>
                  <a:gdLst>
                    <a:gd name="T0" fmla="*/ 45 w 50"/>
                    <a:gd name="T1" fmla="*/ 5 h 55"/>
                    <a:gd name="T2" fmla="*/ 44 w 50"/>
                    <a:gd name="T3" fmla="*/ 22 h 55"/>
                    <a:gd name="T4" fmla="*/ 13 w 50"/>
                    <a:gd name="T5" fmla="*/ 38 h 55"/>
                    <a:gd name="T6" fmla="*/ 32 w 50"/>
                    <a:gd name="T7" fmla="*/ 15 h 55"/>
                    <a:gd name="T8" fmla="*/ 45 w 50"/>
                    <a:gd name="T9" fmla="*/ 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5">
                      <a:moveTo>
                        <a:pt x="45" y="5"/>
                      </a:moveTo>
                      <a:cubicBezTo>
                        <a:pt x="45" y="5"/>
                        <a:pt x="50" y="13"/>
                        <a:pt x="44" y="22"/>
                      </a:cubicBezTo>
                      <a:cubicBezTo>
                        <a:pt x="37" y="31"/>
                        <a:pt x="21" y="21"/>
                        <a:pt x="13" y="38"/>
                      </a:cubicBezTo>
                      <a:cubicBezTo>
                        <a:pt x="4" y="55"/>
                        <a:pt x="0" y="23"/>
                        <a:pt x="32" y="15"/>
                      </a:cubicBezTo>
                      <a:cubicBezTo>
                        <a:pt x="32" y="15"/>
                        <a:pt x="35" y="0"/>
                        <a:pt x="45" y="5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8" name="Freeform 66"/>
                <p:cNvSpPr>
                  <a:spLocks/>
                </p:cNvSpPr>
                <p:nvPr/>
              </p:nvSpPr>
              <p:spPr bwMode="auto">
                <a:xfrm flipH="1">
                  <a:off x="9968479" y="1956395"/>
                  <a:ext cx="39641" cy="22108"/>
                </a:xfrm>
                <a:custGeom>
                  <a:avLst/>
                  <a:gdLst>
                    <a:gd name="T0" fmla="*/ 22 w 22"/>
                    <a:gd name="T1" fmla="*/ 0 h 12"/>
                    <a:gd name="T2" fmla="*/ 22 w 22"/>
                    <a:gd name="T3" fmla="*/ 0 h 12"/>
                    <a:gd name="T4" fmla="*/ 22 w 22"/>
                    <a:gd name="T5" fmla="*/ 0 h 12"/>
                    <a:gd name="T6" fmla="*/ 22 w 22"/>
                    <a:gd name="T7" fmla="*/ 0 h 12"/>
                    <a:gd name="T8" fmla="*/ 12 w 22"/>
                    <a:gd name="T9" fmla="*/ 5 h 12"/>
                    <a:gd name="T10" fmla="*/ 0 w 22"/>
                    <a:gd name="T11" fmla="*/ 6 h 12"/>
                    <a:gd name="T12" fmla="*/ 13 w 22"/>
                    <a:gd name="T13" fmla="*/ 7 h 12"/>
                    <a:gd name="T14" fmla="*/ 14 w 22"/>
                    <a:gd name="T15" fmla="*/ 7 h 12"/>
                    <a:gd name="T16" fmla="*/ 13 w 22"/>
                    <a:gd name="T17" fmla="*/ 8 h 12"/>
                    <a:gd name="T18" fmla="*/ 1 w 22"/>
                    <a:gd name="T19" fmla="*/ 10 h 12"/>
                    <a:gd name="T20" fmla="*/ 13 w 22"/>
                    <a:gd name="T21" fmla="*/ 10 h 12"/>
                    <a:gd name="T22" fmla="*/ 21 w 22"/>
                    <a:gd name="T23" fmla="*/ 2 h 12"/>
                    <a:gd name="T24" fmla="*/ 22 w 22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2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2"/>
                        <a:pt x="17" y="4"/>
                        <a:pt x="12" y="5"/>
                      </a:cubicBezTo>
                      <a:cubicBezTo>
                        <a:pt x="6" y="8"/>
                        <a:pt x="0" y="6"/>
                        <a:pt x="0" y="6"/>
                      </a:cubicBezTo>
                      <a:cubicBezTo>
                        <a:pt x="0" y="6"/>
                        <a:pt x="6" y="9"/>
                        <a:pt x="13" y="7"/>
                      </a:cubicBezTo>
                      <a:cubicBezTo>
                        <a:pt x="13" y="7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7" y="11"/>
                        <a:pt x="1" y="10"/>
                        <a:pt x="1" y="10"/>
                      </a:cubicBezTo>
                      <a:cubicBezTo>
                        <a:pt x="1" y="10"/>
                        <a:pt x="7" y="12"/>
                        <a:pt x="13" y="10"/>
                      </a:cubicBezTo>
                      <a:cubicBezTo>
                        <a:pt x="17" y="8"/>
                        <a:pt x="20" y="4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5C7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69" name="Freeform 67"/>
                <p:cNvSpPr>
                  <a:spLocks/>
                </p:cNvSpPr>
                <p:nvPr/>
              </p:nvSpPr>
              <p:spPr bwMode="auto">
                <a:xfrm flipH="1">
                  <a:off x="9930363" y="2078369"/>
                  <a:ext cx="41928" cy="22108"/>
                </a:xfrm>
                <a:custGeom>
                  <a:avLst/>
                  <a:gdLst>
                    <a:gd name="T0" fmla="*/ 0 w 23"/>
                    <a:gd name="T1" fmla="*/ 0 h 12"/>
                    <a:gd name="T2" fmla="*/ 4 w 23"/>
                    <a:gd name="T3" fmla="*/ 3 h 12"/>
                    <a:gd name="T4" fmla="*/ 7 w 23"/>
                    <a:gd name="T5" fmla="*/ 6 h 12"/>
                    <a:gd name="T6" fmla="*/ 9 w 23"/>
                    <a:gd name="T7" fmla="*/ 7 h 12"/>
                    <a:gd name="T8" fmla="*/ 12 w 23"/>
                    <a:gd name="T9" fmla="*/ 7 h 12"/>
                    <a:gd name="T10" fmla="*/ 14 w 23"/>
                    <a:gd name="T11" fmla="*/ 8 h 12"/>
                    <a:gd name="T12" fmla="*/ 15 w 23"/>
                    <a:gd name="T13" fmla="*/ 8 h 12"/>
                    <a:gd name="T14" fmla="*/ 16 w 23"/>
                    <a:gd name="T15" fmla="*/ 8 h 12"/>
                    <a:gd name="T16" fmla="*/ 18 w 23"/>
                    <a:gd name="T17" fmla="*/ 7 h 12"/>
                    <a:gd name="T18" fmla="*/ 20 w 23"/>
                    <a:gd name="T19" fmla="*/ 6 h 12"/>
                    <a:gd name="T20" fmla="*/ 21 w 23"/>
                    <a:gd name="T21" fmla="*/ 6 h 12"/>
                    <a:gd name="T22" fmla="*/ 22 w 23"/>
                    <a:gd name="T23" fmla="*/ 5 h 12"/>
                    <a:gd name="T24" fmla="*/ 23 w 23"/>
                    <a:gd name="T25" fmla="*/ 4 h 12"/>
                    <a:gd name="T26" fmla="*/ 23 w 23"/>
                    <a:gd name="T27" fmla="*/ 5 h 12"/>
                    <a:gd name="T28" fmla="*/ 21 w 23"/>
                    <a:gd name="T29" fmla="*/ 8 h 12"/>
                    <a:gd name="T30" fmla="*/ 19 w 23"/>
                    <a:gd name="T31" fmla="*/ 10 h 12"/>
                    <a:gd name="T32" fmla="*/ 17 w 23"/>
                    <a:gd name="T33" fmla="*/ 11 h 12"/>
                    <a:gd name="T34" fmla="*/ 15 w 23"/>
                    <a:gd name="T35" fmla="*/ 12 h 12"/>
                    <a:gd name="T36" fmla="*/ 14 w 23"/>
                    <a:gd name="T37" fmla="*/ 12 h 12"/>
                    <a:gd name="T38" fmla="*/ 10 w 23"/>
                    <a:gd name="T39" fmla="*/ 11 h 12"/>
                    <a:gd name="T40" fmla="*/ 8 w 23"/>
                    <a:gd name="T41" fmla="*/ 10 h 12"/>
                    <a:gd name="T42" fmla="*/ 5 w 23"/>
                    <a:gd name="T43" fmla="*/ 8 h 12"/>
                    <a:gd name="T44" fmla="*/ 3 w 23"/>
                    <a:gd name="T45" fmla="*/ 7 h 12"/>
                    <a:gd name="T46" fmla="*/ 2 w 23"/>
                    <a:gd name="T47" fmla="*/ 5 h 12"/>
                    <a:gd name="T48" fmla="*/ 0 w 23"/>
                    <a:gd name="T4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" h="12">
                      <a:moveTo>
                        <a:pt x="0" y="0"/>
                      </a:move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5" y="4"/>
                        <a:pt x="6" y="5"/>
                        <a:pt x="7" y="6"/>
                      </a:cubicBezTo>
                      <a:cubicBezTo>
                        <a:pt x="8" y="6"/>
                        <a:pt x="9" y="6"/>
                        <a:pt x="9" y="7"/>
                      </a:cubicBezTo>
                      <a:cubicBezTo>
                        <a:pt x="10" y="7"/>
                        <a:pt x="11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20" y="6"/>
                      </a:cubicBezTo>
                      <a:cubicBezTo>
                        <a:pt x="20" y="6"/>
                        <a:pt x="21" y="6"/>
                        <a:pt x="21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5"/>
                        <a:pt x="23" y="5"/>
                      </a:cubicBezTo>
                      <a:cubicBezTo>
                        <a:pt x="23" y="6"/>
                        <a:pt x="22" y="7"/>
                        <a:pt x="21" y="8"/>
                      </a:cubicBezTo>
                      <a:cubicBezTo>
                        <a:pt x="20" y="9"/>
                        <a:pt x="20" y="9"/>
                        <a:pt x="19" y="10"/>
                      </a:cubicBezTo>
                      <a:cubicBezTo>
                        <a:pt x="18" y="10"/>
                        <a:pt x="18" y="11"/>
                        <a:pt x="17" y="11"/>
                      </a:cubicBezTo>
                      <a:cubicBezTo>
                        <a:pt x="16" y="11"/>
                        <a:pt x="16" y="11"/>
                        <a:pt x="15" y="12"/>
                      </a:cubicBezTo>
                      <a:cubicBezTo>
                        <a:pt x="15" y="12"/>
                        <a:pt x="14" y="12"/>
                        <a:pt x="14" y="12"/>
                      </a:cubicBezTo>
                      <a:cubicBezTo>
                        <a:pt x="13" y="12"/>
                        <a:pt x="12" y="11"/>
                        <a:pt x="10" y="11"/>
                      </a:cubicBezTo>
                      <a:cubicBezTo>
                        <a:pt x="10" y="11"/>
                        <a:pt x="8" y="11"/>
                        <a:pt x="8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5" y="8"/>
                        <a:pt x="4" y="7"/>
                        <a:pt x="3" y="7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8AA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0" name="Freeform 68"/>
                <p:cNvSpPr>
                  <a:spLocks/>
                </p:cNvSpPr>
                <p:nvPr/>
              </p:nvSpPr>
              <p:spPr bwMode="auto">
                <a:xfrm flipH="1">
                  <a:off x="10063009" y="1945723"/>
                  <a:ext cx="69372" cy="109014"/>
                </a:xfrm>
                <a:custGeom>
                  <a:avLst/>
                  <a:gdLst>
                    <a:gd name="T0" fmla="*/ 4 w 38"/>
                    <a:gd name="T1" fmla="*/ 0 h 60"/>
                    <a:gd name="T2" fmla="*/ 36 w 38"/>
                    <a:gd name="T3" fmla="*/ 51 h 60"/>
                    <a:gd name="T4" fmla="*/ 29 w 38"/>
                    <a:gd name="T5" fmla="*/ 58 h 60"/>
                    <a:gd name="T6" fmla="*/ 2 w 38"/>
                    <a:gd name="T7" fmla="*/ 33 h 60"/>
                    <a:gd name="T8" fmla="*/ 4 w 38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0">
                      <a:moveTo>
                        <a:pt x="4" y="0"/>
                      </a:moveTo>
                      <a:cubicBezTo>
                        <a:pt x="4" y="0"/>
                        <a:pt x="26" y="26"/>
                        <a:pt x="36" y="51"/>
                      </a:cubicBezTo>
                      <a:cubicBezTo>
                        <a:pt x="38" y="56"/>
                        <a:pt x="33" y="60"/>
                        <a:pt x="29" y="58"/>
                      </a:cubicBezTo>
                      <a:cubicBezTo>
                        <a:pt x="18" y="52"/>
                        <a:pt x="0" y="41"/>
                        <a:pt x="2" y="33"/>
                      </a:cubicBezTo>
                      <a:cubicBezTo>
                        <a:pt x="3" y="29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1" name="Freeform 69"/>
                <p:cNvSpPr>
                  <a:spLocks/>
                </p:cNvSpPr>
                <p:nvPr/>
              </p:nvSpPr>
              <p:spPr bwMode="auto">
                <a:xfrm flipH="1">
                  <a:off x="9864802" y="1967830"/>
                  <a:ext cx="72422" cy="67085"/>
                </a:xfrm>
                <a:custGeom>
                  <a:avLst/>
                  <a:gdLst>
                    <a:gd name="T0" fmla="*/ 0 w 40"/>
                    <a:gd name="T1" fmla="*/ 11 h 37"/>
                    <a:gd name="T2" fmla="*/ 7 w 40"/>
                    <a:gd name="T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37">
                      <a:moveTo>
                        <a:pt x="0" y="11"/>
                      </a:moveTo>
                      <a:cubicBezTo>
                        <a:pt x="7" y="0"/>
                        <a:pt x="40" y="21"/>
                        <a:pt x="7" y="37"/>
                      </a:cubicBezTo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2" name="Freeform 70"/>
                <p:cNvSpPr>
                  <a:spLocks/>
                </p:cNvSpPr>
                <p:nvPr/>
              </p:nvSpPr>
              <p:spPr bwMode="auto">
                <a:xfrm flipH="1">
                  <a:off x="9941035" y="2340612"/>
                  <a:ext cx="76233" cy="125785"/>
                </a:xfrm>
                <a:custGeom>
                  <a:avLst/>
                  <a:gdLst>
                    <a:gd name="T0" fmla="*/ 42 w 42"/>
                    <a:gd name="T1" fmla="*/ 0 h 69"/>
                    <a:gd name="T2" fmla="*/ 28 w 42"/>
                    <a:gd name="T3" fmla="*/ 6 h 69"/>
                    <a:gd name="T4" fmla="*/ 15 w 42"/>
                    <a:gd name="T5" fmla="*/ 16 h 69"/>
                    <a:gd name="T6" fmla="*/ 9 w 42"/>
                    <a:gd name="T7" fmla="*/ 22 h 69"/>
                    <a:gd name="T8" fmla="*/ 4 w 42"/>
                    <a:gd name="T9" fmla="*/ 31 h 69"/>
                    <a:gd name="T10" fmla="*/ 1 w 42"/>
                    <a:gd name="T11" fmla="*/ 40 h 69"/>
                    <a:gd name="T12" fmla="*/ 0 w 42"/>
                    <a:gd name="T13" fmla="*/ 49 h 69"/>
                    <a:gd name="T14" fmla="*/ 1 w 42"/>
                    <a:gd name="T15" fmla="*/ 58 h 69"/>
                    <a:gd name="T16" fmla="*/ 3 w 42"/>
                    <a:gd name="T17" fmla="*/ 65 h 69"/>
                    <a:gd name="T18" fmla="*/ 4 w 42"/>
                    <a:gd name="T19" fmla="*/ 68 h 69"/>
                    <a:gd name="T20" fmla="*/ 6 w 42"/>
                    <a:gd name="T21" fmla="*/ 69 h 69"/>
                    <a:gd name="T22" fmla="*/ 7 w 42"/>
                    <a:gd name="T23" fmla="*/ 69 h 69"/>
                    <a:gd name="T24" fmla="*/ 5 w 42"/>
                    <a:gd name="T25" fmla="*/ 64 h 69"/>
                    <a:gd name="T26" fmla="*/ 4 w 42"/>
                    <a:gd name="T27" fmla="*/ 57 h 69"/>
                    <a:gd name="T28" fmla="*/ 4 w 42"/>
                    <a:gd name="T29" fmla="*/ 49 h 69"/>
                    <a:gd name="T30" fmla="*/ 5 w 42"/>
                    <a:gd name="T31" fmla="*/ 41 h 69"/>
                    <a:gd name="T32" fmla="*/ 8 w 42"/>
                    <a:gd name="T33" fmla="*/ 32 h 69"/>
                    <a:gd name="T34" fmla="*/ 29 w 42"/>
                    <a:gd name="T35" fmla="*/ 8 h 69"/>
                    <a:gd name="T36" fmla="*/ 38 w 42"/>
                    <a:gd name="T37" fmla="*/ 2 h 69"/>
                    <a:gd name="T38" fmla="*/ 42 w 42"/>
                    <a:gd name="T39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" h="69">
                      <a:moveTo>
                        <a:pt x="42" y="0"/>
                      </a:moveTo>
                      <a:cubicBezTo>
                        <a:pt x="42" y="0"/>
                        <a:pt x="36" y="1"/>
                        <a:pt x="28" y="6"/>
                      </a:cubicBezTo>
                      <a:cubicBezTo>
                        <a:pt x="24" y="8"/>
                        <a:pt x="19" y="11"/>
                        <a:pt x="15" y="16"/>
                      </a:cubicBezTo>
                      <a:cubicBezTo>
                        <a:pt x="13" y="18"/>
                        <a:pt x="11" y="20"/>
                        <a:pt x="9" y="22"/>
                      </a:cubicBezTo>
                      <a:cubicBezTo>
                        <a:pt x="7" y="25"/>
                        <a:pt x="5" y="28"/>
                        <a:pt x="4" y="31"/>
                      </a:cubicBezTo>
                      <a:cubicBezTo>
                        <a:pt x="3" y="34"/>
                        <a:pt x="2" y="37"/>
                        <a:pt x="1" y="40"/>
                      </a:cubicBezTo>
                      <a:cubicBezTo>
                        <a:pt x="0" y="43"/>
                        <a:pt x="0" y="46"/>
                        <a:pt x="0" y="49"/>
                      </a:cubicBezTo>
                      <a:cubicBezTo>
                        <a:pt x="0" y="52"/>
                        <a:pt x="1" y="55"/>
                        <a:pt x="1" y="58"/>
                      </a:cubicBezTo>
                      <a:cubicBezTo>
                        <a:pt x="2" y="60"/>
                        <a:pt x="2" y="63"/>
                        <a:pt x="3" y="65"/>
                      </a:cubicBezTo>
                      <a:cubicBezTo>
                        <a:pt x="4" y="66"/>
                        <a:pt x="4" y="67"/>
                        <a:pt x="4" y="68"/>
                      </a:cubicBezTo>
                      <a:cubicBezTo>
                        <a:pt x="5" y="69"/>
                        <a:pt x="6" y="69"/>
                        <a:pt x="6" y="69"/>
                      </a:cubicBezTo>
                      <a:cubicBezTo>
                        <a:pt x="6" y="69"/>
                        <a:pt x="6" y="69"/>
                        <a:pt x="7" y="69"/>
                      </a:cubicBezTo>
                      <a:cubicBezTo>
                        <a:pt x="6" y="67"/>
                        <a:pt x="6" y="66"/>
                        <a:pt x="5" y="64"/>
                      </a:cubicBezTo>
                      <a:cubicBezTo>
                        <a:pt x="5" y="62"/>
                        <a:pt x="4" y="60"/>
                        <a:pt x="4" y="57"/>
                      </a:cubicBezTo>
                      <a:cubicBezTo>
                        <a:pt x="4" y="55"/>
                        <a:pt x="4" y="52"/>
                        <a:pt x="4" y="49"/>
                      </a:cubicBezTo>
                      <a:cubicBezTo>
                        <a:pt x="4" y="46"/>
                        <a:pt x="4" y="44"/>
                        <a:pt x="5" y="41"/>
                      </a:cubicBezTo>
                      <a:cubicBezTo>
                        <a:pt x="5" y="38"/>
                        <a:pt x="7" y="35"/>
                        <a:pt x="8" y="32"/>
                      </a:cubicBezTo>
                      <a:cubicBezTo>
                        <a:pt x="12" y="22"/>
                        <a:pt x="22" y="13"/>
                        <a:pt x="29" y="8"/>
                      </a:cubicBezTo>
                      <a:cubicBezTo>
                        <a:pt x="33" y="5"/>
                        <a:pt x="36" y="3"/>
                        <a:pt x="38" y="2"/>
                      </a:cubicBezTo>
                      <a:cubicBezTo>
                        <a:pt x="41" y="1"/>
                        <a:pt x="42" y="0"/>
                        <a:pt x="42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3" name="Freeform 71"/>
                <p:cNvSpPr>
                  <a:spLocks/>
                </p:cNvSpPr>
                <p:nvPr/>
              </p:nvSpPr>
              <p:spPr bwMode="auto">
                <a:xfrm flipH="1">
                  <a:off x="9998973" y="2464872"/>
                  <a:ext cx="11435" cy="19821"/>
                </a:xfrm>
                <a:custGeom>
                  <a:avLst/>
                  <a:gdLst>
                    <a:gd name="T0" fmla="*/ 0 w 6"/>
                    <a:gd name="T1" fmla="*/ 0 h 11"/>
                    <a:gd name="T2" fmla="*/ 2 w 6"/>
                    <a:gd name="T3" fmla="*/ 3 h 11"/>
                    <a:gd name="T4" fmla="*/ 4 w 6"/>
                    <a:gd name="T5" fmla="*/ 7 h 11"/>
                    <a:gd name="T6" fmla="*/ 6 w 6"/>
                    <a:gd name="T7" fmla="*/ 11 h 11"/>
                    <a:gd name="T8" fmla="*/ 4 w 6"/>
                    <a:gd name="T9" fmla="*/ 7 h 11"/>
                    <a:gd name="T10" fmla="*/ 3 w 6"/>
                    <a:gd name="T11" fmla="*/ 1 h 11"/>
                    <a:gd name="T12" fmla="*/ 2 w 6"/>
                    <a:gd name="T13" fmla="*/ 1 h 11"/>
                    <a:gd name="T14" fmla="*/ 0 w 6"/>
                    <a:gd name="T1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5"/>
                        <a:pt x="3" y="6"/>
                        <a:pt x="4" y="7"/>
                      </a:cubicBezTo>
                      <a:cubicBezTo>
                        <a:pt x="5" y="10"/>
                        <a:pt x="6" y="11"/>
                        <a:pt x="6" y="11"/>
                      </a:cubicBezTo>
                      <a:cubicBezTo>
                        <a:pt x="6" y="11"/>
                        <a:pt x="5" y="10"/>
                        <a:pt x="4" y="7"/>
                      </a:cubicBezTo>
                      <a:cubicBezTo>
                        <a:pt x="4" y="5"/>
                        <a:pt x="3" y="3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A148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4" name="Freeform 72"/>
                <p:cNvSpPr>
                  <a:spLocks/>
                </p:cNvSpPr>
                <p:nvPr/>
              </p:nvSpPr>
              <p:spPr bwMode="auto">
                <a:xfrm flipH="1">
                  <a:off x="9338029" y="1877875"/>
                  <a:ext cx="158566" cy="158566"/>
                </a:xfrm>
                <a:custGeom>
                  <a:avLst/>
                  <a:gdLst>
                    <a:gd name="T0" fmla="*/ 87 w 87"/>
                    <a:gd name="T1" fmla="*/ 63 h 87"/>
                    <a:gd name="T2" fmla="*/ 81 w 87"/>
                    <a:gd name="T3" fmla="*/ 16 h 87"/>
                    <a:gd name="T4" fmla="*/ 2 w 87"/>
                    <a:gd name="T5" fmla="*/ 22 h 87"/>
                    <a:gd name="T6" fmla="*/ 3 w 87"/>
                    <a:gd name="T7" fmla="*/ 73 h 87"/>
                    <a:gd name="T8" fmla="*/ 64 w 87"/>
                    <a:gd name="T9" fmla="*/ 87 h 87"/>
                    <a:gd name="T10" fmla="*/ 87 w 87"/>
                    <a:gd name="T11" fmla="*/ 6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87">
                      <a:moveTo>
                        <a:pt x="87" y="63"/>
                      </a:moveTo>
                      <a:cubicBezTo>
                        <a:pt x="86" y="51"/>
                        <a:pt x="85" y="36"/>
                        <a:pt x="81" y="16"/>
                      </a:cubicBezTo>
                      <a:cubicBezTo>
                        <a:pt x="77" y="0"/>
                        <a:pt x="11" y="9"/>
                        <a:pt x="2" y="22"/>
                      </a:cubicBezTo>
                      <a:cubicBezTo>
                        <a:pt x="2" y="22"/>
                        <a:pt x="9" y="61"/>
                        <a:pt x="3" y="73"/>
                      </a:cubicBezTo>
                      <a:cubicBezTo>
                        <a:pt x="0" y="81"/>
                        <a:pt x="38" y="85"/>
                        <a:pt x="64" y="87"/>
                      </a:cubicBezTo>
                      <a:cubicBezTo>
                        <a:pt x="66" y="75"/>
                        <a:pt x="74" y="65"/>
                        <a:pt x="87" y="63"/>
                      </a:cubicBezTo>
                      <a:close/>
                    </a:path>
                  </a:pathLst>
                </a:cu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79" name="Oval 77"/>
                <p:cNvSpPr>
                  <a:spLocks noChangeArrowheads="1"/>
                </p:cNvSpPr>
                <p:nvPr/>
              </p:nvSpPr>
              <p:spPr bwMode="auto">
                <a:xfrm flipH="1">
                  <a:off x="9452379" y="1881687"/>
                  <a:ext cx="38879" cy="70897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80" name="Oval 78"/>
                <p:cNvSpPr>
                  <a:spLocks noChangeArrowheads="1"/>
                </p:cNvSpPr>
                <p:nvPr/>
              </p:nvSpPr>
              <p:spPr bwMode="auto">
                <a:xfrm flipH="1">
                  <a:off x="9421886" y="1877875"/>
                  <a:ext cx="38117" cy="69372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81" name="Oval 79"/>
                <p:cNvSpPr>
                  <a:spLocks noChangeArrowheads="1"/>
                </p:cNvSpPr>
                <p:nvPr/>
              </p:nvSpPr>
              <p:spPr bwMode="auto">
                <a:xfrm flipH="1">
                  <a:off x="9385294" y="1872539"/>
                  <a:ext cx="38117" cy="70897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8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9348702" y="1872539"/>
                  <a:ext cx="38117" cy="70897"/>
                </a:xfrm>
                <a:prstGeom prst="ellipse">
                  <a:avLst/>
                </a:prstGeom>
                <a:solidFill>
                  <a:srgbClr val="F8F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  <p:sp>
              <p:nvSpPr>
                <p:cNvPr id="83" name="Freeform 81"/>
                <p:cNvSpPr>
                  <a:spLocks noEditPoints="1"/>
                </p:cNvSpPr>
                <p:nvPr/>
              </p:nvSpPr>
              <p:spPr bwMode="auto">
                <a:xfrm flipH="1">
                  <a:off x="10030228" y="2641734"/>
                  <a:ext cx="70897" cy="393364"/>
                </a:xfrm>
                <a:custGeom>
                  <a:avLst/>
                  <a:gdLst>
                    <a:gd name="T0" fmla="*/ 0 w 39"/>
                    <a:gd name="T1" fmla="*/ 0 h 216"/>
                    <a:gd name="T2" fmla="*/ 1 w 39"/>
                    <a:gd name="T3" fmla="*/ 2 h 216"/>
                    <a:gd name="T4" fmla="*/ 3 w 39"/>
                    <a:gd name="T5" fmla="*/ 9 h 216"/>
                    <a:gd name="T6" fmla="*/ 10 w 39"/>
                    <a:gd name="T7" fmla="*/ 33 h 216"/>
                    <a:gd name="T8" fmla="*/ 19 w 39"/>
                    <a:gd name="T9" fmla="*/ 68 h 216"/>
                    <a:gd name="T10" fmla="*/ 28 w 39"/>
                    <a:gd name="T11" fmla="*/ 107 h 216"/>
                    <a:gd name="T12" fmla="*/ 35 w 39"/>
                    <a:gd name="T13" fmla="*/ 148 h 216"/>
                    <a:gd name="T14" fmla="*/ 36 w 39"/>
                    <a:gd name="T15" fmla="*/ 183 h 216"/>
                    <a:gd name="T16" fmla="*/ 31 w 39"/>
                    <a:gd name="T17" fmla="*/ 207 h 216"/>
                    <a:gd name="T18" fmla="*/ 27 w 39"/>
                    <a:gd name="T19" fmla="*/ 214 h 216"/>
                    <a:gd name="T20" fmla="*/ 26 w 39"/>
                    <a:gd name="T21" fmla="*/ 216 h 216"/>
                    <a:gd name="T22" fmla="*/ 27 w 39"/>
                    <a:gd name="T23" fmla="*/ 214 h 216"/>
                    <a:gd name="T24" fmla="*/ 31 w 39"/>
                    <a:gd name="T25" fmla="*/ 208 h 216"/>
                    <a:gd name="T26" fmla="*/ 38 w 39"/>
                    <a:gd name="T27" fmla="*/ 183 h 216"/>
                    <a:gd name="T28" fmla="*/ 38 w 39"/>
                    <a:gd name="T29" fmla="*/ 147 h 216"/>
                    <a:gd name="T30" fmla="*/ 32 w 39"/>
                    <a:gd name="T31" fmla="*/ 107 h 216"/>
                    <a:gd name="T32" fmla="*/ 23 w 39"/>
                    <a:gd name="T33" fmla="*/ 67 h 216"/>
                    <a:gd name="T34" fmla="*/ 12 w 39"/>
                    <a:gd name="T35" fmla="*/ 32 h 216"/>
                    <a:gd name="T36" fmla="*/ 4 w 39"/>
                    <a:gd name="T37" fmla="*/ 9 h 216"/>
                    <a:gd name="T38" fmla="*/ 1 w 39"/>
                    <a:gd name="T39" fmla="*/ 2 h 216"/>
                    <a:gd name="T40" fmla="*/ 0 w 39"/>
                    <a:gd name="T41" fmla="*/ 0 h 216"/>
                    <a:gd name="T42" fmla="*/ 0 w 39"/>
                    <a:gd name="T43" fmla="*/ 0 h 216"/>
                    <a:gd name="T44" fmla="*/ 0 w 39"/>
                    <a:gd name="T45" fmla="*/ 0 h 216"/>
                    <a:gd name="T46" fmla="*/ 0 w 39"/>
                    <a:gd name="T47" fmla="*/ 0 h 216"/>
                    <a:gd name="T48" fmla="*/ 0 w 39"/>
                    <a:gd name="T49" fmla="*/ 0 h 216"/>
                    <a:gd name="T50" fmla="*/ 0 w 39"/>
                    <a:gd name="T51" fmla="*/ 0 h 216"/>
                    <a:gd name="T52" fmla="*/ 0 w 39"/>
                    <a:gd name="T53" fmla="*/ 0 h 216"/>
                    <a:gd name="T54" fmla="*/ 0 w 39"/>
                    <a:gd name="T55" fmla="*/ 0 h 216"/>
                    <a:gd name="T56" fmla="*/ 0 w 39"/>
                    <a:gd name="T5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9" h="216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4"/>
                        <a:pt x="2" y="6"/>
                        <a:pt x="3" y="9"/>
                      </a:cubicBezTo>
                      <a:cubicBezTo>
                        <a:pt x="5" y="15"/>
                        <a:pt x="7" y="23"/>
                        <a:pt x="10" y="33"/>
                      </a:cubicBezTo>
                      <a:cubicBezTo>
                        <a:pt x="13" y="43"/>
                        <a:pt x="16" y="55"/>
                        <a:pt x="19" y="68"/>
                      </a:cubicBezTo>
                      <a:cubicBezTo>
                        <a:pt x="22" y="80"/>
                        <a:pt x="26" y="94"/>
                        <a:pt x="28" y="107"/>
                      </a:cubicBezTo>
                      <a:cubicBezTo>
                        <a:pt x="31" y="121"/>
                        <a:pt x="33" y="135"/>
                        <a:pt x="35" y="148"/>
                      </a:cubicBezTo>
                      <a:cubicBezTo>
                        <a:pt x="36" y="161"/>
                        <a:pt x="37" y="173"/>
                        <a:pt x="36" y="183"/>
                      </a:cubicBezTo>
                      <a:cubicBezTo>
                        <a:pt x="35" y="193"/>
                        <a:pt x="33" y="202"/>
                        <a:pt x="31" y="207"/>
                      </a:cubicBezTo>
                      <a:cubicBezTo>
                        <a:pt x="29" y="210"/>
                        <a:pt x="28" y="212"/>
                        <a:pt x="27" y="214"/>
                      </a:cubicBezTo>
                      <a:cubicBezTo>
                        <a:pt x="26" y="215"/>
                        <a:pt x="26" y="216"/>
                        <a:pt x="26" y="216"/>
                      </a:cubicBezTo>
                      <a:cubicBezTo>
                        <a:pt x="26" y="216"/>
                        <a:pt x="26" y="215"/>
                        <a:pt x="27" y="214"/>
                      </a:cubicBezTo>
                      <a:cubicBezTo>
                        <a:pt x="29" y="213"/>
                        <a:pt x="30" y="211"/>
                        <a:pt x="31" y="208"/>
                      </a:cubicBezTo>
                      <a:cubicBezTo>
                        <a:pt x="34" y="202"/>
                        <a:pt x="37" y="194"/>
                        <a:pt x="38" y="183"/>
                      </a:cubicBezTo>
                      <a:cubicBezTo>
                        <a:pt x="39" y="173"/>
                        <a:pt x="39" y="160"/>
                        <a:pt x="38" y="147"/>
                      </a:cubicBezTo>
                      <a:cubicBezTo>
                        <a:pt x="37" y="134"/>
                        <a:pt x="35" y="120"/>
                        <a:pt x="32" y="107"/>
                      </a:cubicBezTo>
                      <a:cubicBezTo>
                        <a:pt x="29" y="93"/>
                        <a:pt x="26" y="79"/>
                        <a:pt x="23" y="67"/>
                      </a:cubicBezTo>
                      <a:cubicBezTo>
                        <a:pt x="19" y="54"/>
                        <a:pt x="15" y="42"/>
                        <a:pt x="12" y="32"/>
                      </a:cubicBezTo>
                      <a:cubicBezTo>
                        <a:pt x="9" y="23"/>
                        <a:pt x="6" y="14"/>
                        <a:pt x="4" y="9"/>
                      </a:cubicBezTo>
                      <a:cubicBezTo>
                        <a:pt x="3" y="6"/>
                        <a:pt x="2" y="4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99"/>
                </a:p>
              </p:txBody>
            </p:sp>
          </p:grpSp>
        </p:grpSp>
        <p:sp>
          <p:nvSpPr>
            <p:cNvPr id="84" name="Freeform 82"/>
            <p:cNvSpPr>
              <a:spLocks/>
            </p:cNvSpPr>
            <p:nvPr/>
          </p:nvSpPr>
          <p:spPr bwMode="auto">
            <a:xfrm flipH="1">
              <a:off x="15885977" y="5804867"/>
              <a:ext cx="1570408" cy="753186"/>
            </a:xfrm>
            <a:custGeom>
              <a:avLst/>
              <a:gdLst>
                <a:gd name="T0" fmla="*/ 384 w 431"/>
                <a:gd name="T1" fmla="*/ 112 h 207"/>
                <a:gd name="T2" fmla="*/ 359 w 431"/>
                <a:gd name="T3" fmla="*/ 119 h 207"/>
                <a:gd name="T4" fmla="*/ 311 w 431"/>
                <a:gd name="T5" fmla="*/ 73 h 207"/>
                <a:gd name="T6" fmla="*/ 283 w 431"/>
                <a:gd name="T7" fmla="*/ 82 h 207"/>
                <a:gd name="T8" fmla="*/ 199 w 431"/>
                <a:gd name="T9" fmla="*/ 0 h 207"/>
                <a:gd name="T10" fmla="*/ 118 w 431"/>
                <a:gd name="T11" fmla="*/ 63 h 207"/>
                <a:gd name="T12" fmla="*/ 78 w 431"/>
                <a:gd name="T13" fmla="*/ 51 h 207"/>
                <a:gd name="T14" fmla="*/ 0 w 431"/>
                <a:gd name="T15" fmla="*/ 128 h 207"/>
                <a:gd name="T16" fmla="*/ 53 w 431"/>
                <a:gd name="T17" fmla="*/ 202 h 207"/>
                <a:gd name="T18" fmla="*/ 69 w 431"/>
                <a:gd name="T19" fmla="*/ 206 h 207"/>
                <a:gd name="T20" fmla="*/ 371 w 431"/>
                <a:gd name="T21" fmla="*/ 206 h 207"/>
                <a:gd name="T22" fmla="*/ 384 w 431"/>
                <a:gd name="T23" fmla="*/ 207 h 207"/>
                <a:gd name="T24" fmla="*/ 431 w 431"/>
                <a:gd name="T25" fmla="*/ 160 h 207"/>
                <a:gd name="T26" fmla="*/ 384 w 431"/>
                <a:gd name="T27" fmla="*/ 11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07">
                  <a:moveTo>
                    <a:pt x="384" y="112"/>
                  </a:moveTo>
                  <a:cubicBezTo>
                    <a:pt x="375" y="112"/>
                    <a:pt x="366" y="115"/>
                    <a:pt x="359" y="119"/>
                  </a:cubicBezTo>
                  <a:cubicBezTo>
                    <a:pt x="358" y="93"/>
                    <a:pt x="337" y="73"/>
                    <a:pt x="311" y="73"/>
                  </a:cubicBezTo>
                  <a:cubicBezTo>
                    <a:pt x="301" y="73"/>
                    <a:pt x="291" y="76"/>
                    <a:pt x="283" y="82"/>
                  </a:cubicBezTo>
                  <a:cubicBezTo>
                    <a:pt x="282" y="36"/>
                    <a:pt x="245" y="0"/>
                    <a:pt x="199" y="0"/>
                  </a:cubicBezTo>
                  <a:cubicBezTo>
                    <a:pt x="160" y="0"/>
                    <a:pt x="128" y="27"/>
                    <a:pt x="118" y="63"/>
                  </a:cubicBezTo>
                  <a:cubicBezTo>
                    <a:pt x="106" y="55"/>
                    <a:pt x="93" y="51"/>
                    <a:pt x="78" y="51"/>
                  </a:cubicBezTo>
                  <a:cubicBezTo>
                    <a:pt x="35" y="51"/>
                    <a:pt x="0" y="86"/>
                    <a:pt x="0" y="128"/>
                  </a:cubicBezTo>
                  <a:cubicBezTo>
                    <a:pt x="0" y="162"/>
                    <a:pt x="22" y="191"/>
                    <a:pt x="53" y="202"/>
                  </a:cubicBezTo>
                  <a:cubicBezTo>
                    <a:pt x="58" y="204"/>
                    <a:pt x="63" y="206"/>
                    <a:pt x="69" y="206"/>
                  </a:cubicBezTo>
                  <a:cubicBezTo>
                    <a:pt x="371" y="206"/>
                    <a:pt x="371" y="206"/>
                    <a:pt x="371" y="206"/>
                  </a:cubicBezTo>
                  <a:cubicBezTo>
                    <a:pt x="375" y="207"/>
                    <a:pt x="379" y="207"/>
                    <a:pt x="384" y="207"/>
                  </a:cubicBezTo>
                  <a:cubicBezTo>
                    <a:pt x="410" y="207"/>
                    <a:pt x="431" y="186"/>
                    <a:pt x="431" y="160"/>
                  </a:cubicBezTo>
                  <a:cubicBezTo>
                    <a:pt x="431" y="133"/>
                    <a:pt x="410" y="112"/>
                    <a:pt x="384" y="1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99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 flipH="1">
              <a:off x="21673619" y="6859936"/>
              <a:ext cx="1588704" cy="765384"/>
            </a:xfrm>
            <a:custGeom>
              <a:avLst/>
              <a:gdLst>
                <a:gd name="T0" fmla="*/ 387 w 436"/>
                <a:gd name="T1" fmla="*/ 113 h 210"/>
                <a:gd name="T2" fmla="*/ 362 w 436"/>
                <a:gd name="T3" fmla="*/ 120 h 210"/>
                <a:gd name="T4" fmla="*/ 314 w 436"/>
                <a:gd name="T5" fmla="*/ 73 h 210"/>
                <a:gd name="T6" fmla="*/ 286 w 436"/>
                <a:gd name="T7" fmla="*/ 83 h 210"/>
                <a:gd name="T8" fmla="*/ 201 w 436"/>
                <a:gd name="T9" fmla="*/ 0 h 210"/>
                <a:gd name="T10" fmla="*/ 119 w 436"/>
                <a:gd name="T11" fmla="*/ 63 h 210"/>
                <a:gd name="T12" fmla="*/ 78 w 436"/>
                <a:gd name="T13" fmla="*/ 52 h 210"/>
                <a:gd name="T14" fmla="*/ 0 w 436"/>
                <a:gd name="T15" fmla="*/ 130 h 210"/>
                <a:gd name="T16" fmla="*/ 53 w 436"/>
                <a:gd name="T17" fmla="*/ 204 h 210"/>
                <a:gd name="T18" fmla="*/ 70 w 436"/>
                <a:gd name="T19" fmla="*/ 208 h 210"/>
                <a:gd name="T20" fmla="*/ 375 w 436"/>
                <a:gd name="T21" fmla="*/ 208 h 210"/>
                <a:gd name="T22" fmla="*/ 387 w 436"/>
                <a:gd name="T23" fmla="*/ 210 h 210"/>
                <a:gd name="T24" fmla="*/ 436 w 436"/>
                <a:gd name="T25" fmla="*/ 162 h 210"/>
                <a:gd name="T26" fmla="*/ 387 w 436"/>
                <a:gd name="T27" fmla="*/ 1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6" h="210">
                  <a:moveTo>
                    <a:pt x="387" y="113"/>
                  </a:moveTo>
                  <a:cubicBezTo>
                    <a:pt x="378" y="113"/>
                    <a:pt x="370" y="116"/>
                    <a:pt x="362" y="120"/>
                  </a:cubicBezTo>
                  <a:cubicBezTo>
                    <a:pt x="362" y="94"/>
                    <a:pt x="340" y="73"/>
                    <a:pt x="314" y="73"/>
                  </a:cubicBezTo>
                  <a:cubicBezTo>
                    <a:pt x="304" y="73"/>
                    <a:pt x="294" y="77"/>
                    <a:pt x="286" y="83"/>
                  </a:cubicBezTo>
                  <a:cubicBezTo>
                    <a:pt x="284" y="37"/>
                    <a:pt x="247" y="0"/>
                    <a:pt x="201" y="0"/>
                  </a:cubicBezTo>
                  <a:cubicBezTo>
                    <a:pt x="162" y="0"/>
                    <a:pt x="129" y="27"/>
                    <a:pt x="119" y="63"/>
                  </a:cubicBezTo>
                  <a:cubicBezTo>
                    <a:pt x="107" y="56"/>
                    <a:pt x="93" y="52"/>
                    <a:pt x="78" y="52"/>
                  </a:cubicBezTo>
                  <a:cubicBezTo>
                    <a:pt x="35" y="52"/>
                    <a:pt x="0" y="87"/>
                    <a:pt x="0" y="130"/>
                  </a:cubicBezTo>
                  <a:cubicBezTo>
                    <a:pt x="0" y="164"/>
                    <a:pt x="22" y="193"/>
                    <a:pt x="53" y="204"/>
                  </a:cubicBezTo>
                  <a:cubicBezTo>
                    <a:pt x="58" y="207"/>
                    <a:pt x="64" y="208"/>
                    <a:pt x="70" y="208"/>
                  </a:cubicBezTo>
                  <a:cubicBezTo>
                    <a:pt x="375" y="208"/>
                    <a:pt x="375" y="208"/>
                    <a:pt x="375" y="208"/>
                  </a:cubicBezTo>
                  <a:cubicBezTo>
                    <a:pt x="379" y="209"/>
                    <a:pt x="383" y="210"/>
                    <a:pt x="387" y="210"/>
                  </a:cubicBezTo>
                  <a:cubicBezTo>
                    <a:pt x="414" y="210"/>
                    <a:pt x="436" y="188"/>
                    <a:pt x="436" y="162"/>
                  </a:cubicBezTo>
                  <a:cubicBezTo>
                    <a:pt x="436" y="135"/>
                    <a:pt x="414" y="113"/>
                    <a:pt x="387" y="1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99"/>
            </a:p>
          </p:txBody>
        </p:sp>
      </p:grpSp>
      <p:grpSp>
        <p:nvGrpSpPr>
          <p:cNvPr id="138" name="Группа 124">
            <a:extLst>
              <a:ext uri="{FF2B5EF4-FFF2-40B4-BE49-F238E27FC236}">
                <a16:creationId xmlns:a16="http://schemas.microsoft.com/office/drawing/2014/main" id="{409E75F7-A4E1-45CB-8F47-B78B460B2FB2}"/>
              </a:ext>
            </a:extLst>
          </p:cNvPr>
          <p:cNvGrpSpPr/>
          <p:nvPr/>
        </p:nvGrpSpPr>
        <p:grpSpPr>
          <a:xfrm>
            <a:off x="10078510" y="811567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39" name="Freeform 110">
              <a:extLst>
                <a:ext uri="{FF2B5EF4-FFF2-40B4-BE49-F238E27FC236}">
                  <a16:creationId xmlns:a16="http://schemas.microsoft.com/office/drawing/2014/main" id="{5C79636E-41D9-4267-AD10-5BEF329A1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40" name="Freeform 111">
              <a:extLst>
                <a:ext uri="{FF2B5EF4-FFF2-40B4-BE49-F238E27FC236}">
                  <a16:creationId xmlns:a16="http://schemas.microsoft.com/office/drawing/2014/main" id="{33AC5BD9-5869-4A1A-AC9E-0462C87EE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2CCC4312-CA49-4B63-B4FE-316F3575D564}"/>
              </a:ext>
            </a:extLst>
          </p:cNvPr>
          <p:cNvSpPr txBox="1"/>
          <p:nvPr/>
        </p:nvSpPr>
        <p:spPr>
          <a:xfrm>
            <a:off x="9752213" y="1378195"/>
            <a:ext cx="10034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Samples text</a:t>
            </a:r>
            <a:endParaRPr lang="vi-VN" sz="1200">
              <a:solidFill>
                <a:schemeClr val="tx1">
                  <a:lumMod val="75000"/>
                  <a:lumOff val="2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BD61A9B-863B-4B33-A5F9-F8C1DF5712EB}"/>
              </a:ext>
            </a:extLst>
          </p:cNvPr>
          <p:cNvSpPr txBox="1"/>
          <p:nvPr/>
        </p:nvSpPr>
        <p:spPr>
          <a:xfrm flipH="1">
            <a:off x="9108685" y="1695640"/>
            <a:ext cx="229053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143" name="Группа 145">
            <a:extLst>
              <a:ext uri="{FF2B5EF4-FFF2-40B4-BE49-F238E27FC236}">
                <a16:creationId xmlns:a16="http://schemas.microsoft.com/office/drawing/2014/main" id="{C428BA16-B504-4929-B60C-A7BFD18130E2}"/>
              </a:ext>
            </a:extLst>
          </p:cNvPr>
          <p:cNvGrpSpPr/>
          <p:nvPr/>
        </p:nvGrpSpPr>
        <p:grpSpPr>
          <a:xfrm>
            <a:off x="10082887" y="2750168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4" name="Freeform 128">
              <a:extLst>
                <a:ext uri="{FF2B5EF4-FFF2-40B4-BE49-F238E27FC236}">
                  <a16:creationId xmlns:a16="http://schemas.microsoft.com/office/drawing/2014/main" id="{AD0E8047-1134-4E2C-B783-F8F52543E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45" name="Freeform 129">
              <a:extLst>
                <a:ext uri="{FF2B5EF4-FFF2-40B4-BE49-F238E27FC236}">
                  <a16:creationId xmlns:a16="http://schemas.microsoft.com/office/drawing/2014/main" id="{34B23C86-B41F-42D3-88D5-930B4032C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46" name="Freeform 130">
              <a:extLst>
                <a:ext uri="{FF2B5EF4-FFF2-40B4-BE49-F238E27FC236}">
                  <a16:creationId xmlns:a16="http://schemas.microsoft.com/office/drawing/2014/main" id="{091F95E3-8104-483C-AEBC-E15BAB0D7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36591355-E989-43FE-942C-F93A6F9B85C8}"/>
              </a:ext>
            </a:extLst>
          </p:cNvPr>
          <p:cNvSpPr txBox="1"/>
          <p:nvPr/>
        </p:nvSpPr>
        <p:spPr>
          <a:xfrm>
            <a:off x="9752214" y="3317817"/>
            <a:ext cx="10034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Samples text</a:t>
            </a:r>
            <a:endParaRPr lang="vi-VN" sz="1200">
              <a:solidFill>
                <a:schemeClr val="tx1">
                  <a:lumMod val="75000"/>
                  <a:lumOff val="2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3B0E1B6-A8A6-4D25-9F69-BCF1569D800C}"/>
              </a:ext>
            </a:extLst>
          </p:cNvPr>
          <p:cNvSpPr txBox="1"/>
          <p:nvPr/>
        </p:nvSpPr>
        <p:spPr>
          <a:xfrm flipH="1">
            <a:off x="9108686" y="3635262"/>
            <a:ext cx="229053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149" name="Группа 7">
            <a:extLst>
              <a:ext uri="{FF2B5EF4-FFF2-40B4-BE49-F238E27FC236}">
                <a16:creationId xmlns:a16="http://schemas.microsoft.com/office/drawing/2014/main" id="{EADDA718-6728-4362-890B-785D68931B60}"/>
              </a:ext>
            </a:extLst>
          </p:cNvPr>
          <p:cNvGrpSpPr/>
          <p:nvPr/>
        </p:nvGrpSpPr>
        <p:grpSpPr>
          <a:xfrm>
            <a:off x="1742589" y="801642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D9F19592-BE21-4D76-B3F6-B900549BB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0B8291B-4E4E-4C6A-9FE3-960CD5AD2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BB52C71D-E194-4CB9-9BEE-F8C906E29769}"/>
              </a:ext>
            </a:extLst>
          </p:cNvPr>
          <p:cNvSpPr txBox="1"/>
          <p:nvPr/>
        </p:nvSpPr>
        <p:spPr>
          <a:xfrm>
            <a:off x="1358181" y="1378195"/>
            <a:ext cx="11315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Samples text</a:t>
            </a:r>
            <a:endParaRPr lang="vi-VN" sz="1200" dirty="0">
              <a:solidFill>
                <a:schemeClr val="tx1">
                  <a:lumMod val="75000"/>
                  <a:lumOff val="2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56E87E3-5FE4-4257-94D6-91C5538E6D91}"/>
              </a:ext>
            </a:extLst>
          </p:cNvPr>
          <p:cNvSpPr txBox="1"/>
          <p:nvPr/>
        </p:nvSpPr>
        <p:spPr>
          <a:xfrm flipH="1">
            <a:off x="778699" y="1695640"/>
            <a:ext cx="229053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154" name="Группа 16">
            <a:extLst>
              <a:ext uri="{FF2B5EF4-FFF2-40B4-BE49-F238E27FC236}">
                <a16:creationId xmlns:a16="http://schemas.microsoft.com/office/drawing/2014/main" id="{DA6DDBAA-AE8E-4E8F-B48F-AB438AA0EF2E}"/>
              </a:ext>
            </a:extLst>
          </p:cNvPr>
          <p:cNvGrpSpPr/>
          <p:nvPr/>
        </p:nvGrpSpPr>
        <p:grpSpPr>
          <a:xfrm>
            <a:off x="1733697" y="4690309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9FD82716-C9A3-4042-BDF7-E6C9790C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6C440FA4-75BB-4D3E-A3FB-75CBFEFE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8781E037-0BE7-442E-A583-F87D679BB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A9F75FBA-CA7D-46DB-A077-E46816EA0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C44694D8-492C-40A5-A279-32D0A72A3187}"/>
              </a:ext>
            </a:extLst>
          </p:cNvPr>
          <p:cNvSpPr txBox="1"/>
          <p:nvPr/>
        </p:nvSpPr>
        <p:spPr>
          <a:xfrm>
            <a:off x="1358181" y="5264773"/>
            <a:ext cx="11315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Samples text</a:t>
            </a:r>
            <a:endParaRPr lang="vi-VN" sz="1200">
              <a:solidFill>
                <a:schemeClr val="tx1">
                  <a:lumMod val="75000"/>
                  <a:lumOff val="2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6683467-6805-4C41-A754-AEB5D1DBE47D}"/>
              </a:ext>
            </a:extLst>
          </p:cNvPr>
          <p:cNvSpPr txBox="1"/>
          <p:nvPr/>
        </p:nvSpPr>
        <p:spPr>
          <a:xfrm flipH="1">
            <a:off x="778699" y="5582219"/>
            <a:ext cx="229053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61" name="Freeform 20">
            <a:extLst>
              <a:ext uri="{FF2B5EF4-FFF2-40B4-BE49-F238E27FC236}">
                <a16:creationId xmlns:a16="http://schemas.microsoft.com/office/drawing/2014/main" id="{187C644A-C4A3-48F7-A27C-811A45AB30F7}"/>
              </a:ext>
            </a:extLst>
          </p:cNvPr>
          <p:cNvSpPr>
            <a:spLocks/>
          </p:cNvSpPr>
          <p:nvPr/>
        </p:nvSpPr>
        <p:spPr bwMode="auto">
          <a:xfrm>
            <a:off x="10065429" y="4689791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 sz="3299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36B28AA-0A76-4133-9FF8-117388DB92EF}"/>
              </a:ext>
            </a:extLst>
          </p:cNvPr>
          <p:cNvSpPr txBox="1"/>
          <p:nvPr/>
        </p:nvSpPr>
        <p:spPr>
          <a:xfrm>
            <a:off x="9752214" y="5264773"/>
            <a:ext cx="10034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Samples text</a:t>
            </a:r>
            <a:endParaRPr lang="vi-VN" sz="1200">
              <a:solidFill>
                <a:schemeClr val="tx1">
                  <a:lumMod val="75000"/>
                  <a:lumOff val="2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8D8DB18-2C59-4408-A852-4D244731AE15}"/>
              </a:ext>
            </a:extLst>
          </p:cNvPr>
          <p:cNvSpPr txBox="1"/>
          <p:nvPr/>
        </p:nvSpPr>
        <p:spPr>
          <a:xfrm flipH="1">
            <a:off x="9108686" y="5582219"/>
            <a:ext cx="229053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164" name="Группа 137">
            <a:extLst>
              <a:ext uri="{FF2B5EF4-FFF2-40B4-BE49-F238E27FC236}">
                <a16:creationId xmlns:a16="http://schemas.microsoft.com/office/drawing/2014/main" id="{CD1960C3-06CB-4420-B891-46CBBC50D962}"/>
              </a:ext>
            </a:extLst>
          </p:cNvPr>
          <p:cNvGrpSpPr/>
          <p:nvPr/>
        </p:nvGrpSpPr>
        <p:grpSpPr>
          <a:xfrm>
            <a:off x="1729574" y="2735757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65" name="Freeform 116">
              <a:extLst>
                <a:ext uri="{FF2B5EF4-FFF2-40B4-BE49-F238E27FC236}">
                  <a16:creationId xmlns:a16="http://schemas.microsoft.com/office/drawing/2014/main" id="{E1E73473-E11A-4BB9-AD3A-D5AF9AC42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66" name="Freeform 117">
              <a:extLst>
                <a:ext uri="{FF2B5EF4-FFF2-40B4-BE49-F238E27FC236}">
                  <a16:creationId xmlns:a16="http://schemas.microsoft.com/office/drawing/2014/main" id="{A8A0230A-FA5E-46BF-9390-8CBB5F50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67" name="Freeform 118">
              <a:extLst>
                <a:ext uri="{FF2B5EF4-FFF2-40B4-BE49-F238E27FC236}">
                  <a16:creationId xmlns:a16="http://schemas.microsoft.com/office/drawing/2014/main" id="{ACBDA320-F502-4F88-A773-62A1BEF1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68" name="Freeform 119">
              <a:extLst>
                <a:ext uri="{FF2B5EF4-FFF2-40B4-BE49-F238E27FC236}">
                  <a16:creationId xmlns:a16="http://schemas.microsoft.com/office/drawing/2014/main" id="{50D06550-16A5-4D1D-8CBF-F683A3C6F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69" name="Freeform 120">
              <a:extLst>
                <a:ext uri="{FF2B5EF4-FFF2-40B4-BE49-F238E27FC236}">
                  <a16:creationId xmlns:a16="http://schemas.microsoft.com/office/drawing/2014/main" id="{71EAB2CA-5569-4017-8B38-BCC49D060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70" name="Freeform 121">
              <a:extLst>
                <a:ext uri="{FF2B5EF4-FFF2-40B4-BE49-F238E27FC236}">
                  <a16:creationId xmlns:a16="http://schemas.microsoft.com/office/drawing/2014/main" id="{1FB361AB-5D99-4802-9D25-020600108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71" name="Freeform 122">
              <a:extLst>
                <a:ext uri="{FF2B5EF4-FFF2-40B4-BE49-F238E27FC236}">
                  <a16:creationId xmlns:a16="http://schemas.microsoft.com/office/drawing/2014/main" id="{A2B75A95-4AA4-47F3-8B2E-88A93AE2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  <p:sp>
          <p:nvSpPr>
            <p:cNvPr id="172" name="Freeform 123">
              <a:extLst>
                <a:ext uri="{FF2B5EF4-FFF2-40B4-BE49-F238E27FC236}">
                  <a16:creationId xmlns:a16="http://schemas.microsoft.com/office/drawing/2014/main" id="{A7F4C1D9-4C2E-4930-B410-4A951165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 sz="3299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0553E650-BF23-423B-9916-5380CCBAF3DB}"/>
              </a:ext>
            </a:extLst>
          </p:cNvPr>
          <p:cNvSpPr txBox="1"/>
          <p:nvPr/>
        </p:nvSpPr>
        <p:spPr>
          <a:xfrm>
            <a:off x="1358181" y="3301490"/>
            <a:ext cx="11315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Samples text</a:t>
            </a:r>
            <a:endParaRPr lang="vi-VN" sz="1200">
              <a:solidFill>
                <a:schemeClr val="tx1">
                  <a:lumMod val="75000"/>
                  <a:lumOff val="2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2B52780-1F01-4735-8F48-83F25FD93BF8}"/>
              </a:ext>
            </a:extLst>
          </p:cNvPr>
          <p:cNvSpPr txBox="1"/>
          <p:nvPr/>
        </p:nvSpPr>
        <p:spPr>
          <a:xfrm flipH="1">
            <a:off x="778699" y="3618935"/>
            <a:ext cx="229053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7EDCCB8-F513-4D56-AA94-FC52A408E5EB}"/>
              </a:ext>
            </a:extLst>
          </p:cNvPr>
          <p:cNvSpPr/>
          <p:nvPr/>
        </p:nvSpPr>
        <p:spPr>
          <a:xfrm>
            <a:off x="778699" y="2590354"/>
            <a:ext cx="2290537" cy="17591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99"/>
          </a:p>
        </p:txBody>
      </p:sp>
      <p:sp>
        <p:nvSpPr>
          <p:cNvPr id="176" name="Plus Sign 175">
            <a:extLst>
              <a:ext uri="{FF2B5EF4-FFF2-40B4-BE49-F238E27FC236}">
                <a16:creationId xmlns:a16="http://schemas.microsoft.com/office/drawing/2014/main" id="{6BF7A151-A704-41E7-99D6-30F1CB65D309}"/>
              </a:ext>
            </a:extLst>
          </p:cNvPr>
          <p:cNvSpPr/>
          <p:nvPr/>
        </p:nvSpPr>
        <p:spPr>
          <a:xfrm>
            <a:off x="2592670" y="2630837"/>
            <a:ext cx="457140" cy="457140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D0B3C-F8B9-4E23-AA47-8F8BBD6A749D}"/>
              </a:ext>
            </a:extLst>
          </p:cNvPr>
          <p:cNvSpPr txBox="1"/>
          <p:nvPr/>
        </p:nvSpPr>
        <p:spPr>
          <a:xfrm>
            <a:off x="4297737" y="602968"/>
            <a:ext cx="3621184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 dirty="0"/>
              <a:t>Infographic </a:t>
            </a:r>
            <a:r>
              <a:rPr lang="en-US" sz="2699" dirty="0" err="1"/>
              <a:t>analystic</a:t>
            </a:r>
            <a:endParaRPr lang="vi-VN" sz="2699" dirty="0"/>
          </a:p>
        </p:txBody>
      </p:sp>
    </p:spTree>
    <p:extLst>
      <p:ext uri="{BB962C8B-B14F-4D97-AF65-F5344CB8AC3E}">
        <p14:creationId xmlns:p14="http://schemas.microsoft.com/office/powerpoint/2010/main" val="28835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6804" y="1453990"/>
            <a:ext cx="5514008" cy="5403563"/>
            <a:chOff x="581273" y="2137951"/>
            <a:chExt cx="5514726" cy="5404267"/>
          </a:xfrm>
        </p:grpSpPr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2502700" y="3708911"/>
              <a:ext cx="1669146" cy="396832"/>
            </a:xfrm>
            <a:custGeom>
              <a:avLst/>
              <a:gdLst>
                <a:gd name="T0" fmla="*/ 533 w 1043"/>
                <a:gd name="T1" fmla="*/ 28 h 248"/>
                <a:gd name="T2" fmla="*/ 34 w 1043"/>
                <a:gd name="T3" fmla="*/ 36 h 248"/>
                <a:gd name="T4" fmla="*/ 495 w 1043"/>
                <a:gd name="T5" fmla="*/ 203 h 248"/>
                <a:gd name="T6" fmla="*/ 1039 w 1043"/>
                <a:gd name="T7" fmla="*/ 143 h 248"/>
                <a:gd name="T8" fmla="*/ 533 w 1043"/>
                <a:gd name="T9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248">
                  <a:moveTo>
                    <a:pt x="533" y="28"/>
                  </a:moveTo>
                  <a:cubicBezTo>
                    <a:pt x="244" y="0"/>
                    <a:pt x="68" y="6"/>
                    <a:pt x="34" y="36"/>
                  </a:cubicBezTo>
                  <a:cubicBezTo>
                    <a:pt x="0" y="66"/>
                    <a:pt x="95" y="158"/>
                    <a:pt x="495" y="203"/>
                  </a:cubicBezTo>
                  <a:cubicBezTo>
                    <a:pt x="895" y="248"/>
                    <a:pt x="1035" y="170"/>
                    <a:pt x="1039" y="143"/>
                  </a:cubicBezTo>
                  <a:cubicBezTo>
                    <a:pt x="1043" y="116"/>
                    <a:pt x="823" y="56"/>
                    <a:pt x="533" y="28"/>
                  </a:cubicBezTo>
                </a:path>
              </a:pathLst>
            </a:custGeom>
            <a:solidFill>
              <a:srgbClr val="8C6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498609" y="3692547"/>
              <a:ext cx="1722330" cy="245463"/>
            </a:xfrm>
            <a:custGeom>
              <a:avLst/>
              <a:gdLst>
                <a:gd name="T0" fmla="*/ 541 w 1077"/>
                <a:gd name="T1" fmla="*/ 49 h 153"/>
                <a:gd name="T2" fmla="*/ 1016 w 1077"/>
                <a:gd name="T3" fmla="*/ 147 h 153"/>
                <a:gd name="T4" fmla="*/ 1077 w 1077"/>
                <a:gd name="T5" fmla="*/ 153 h 153"/>
                <a:gd name="T6" fmla="*/ 543 w 1077"/>
                <a:gd name="T7" fmla="*/ 27 h 153"/>
                <a:gd name="T8" fmla="*/ 0 w 1077"/>
                <a:gd name="T9" fmla="*/ 38 h 153"/>
                <a:gd name="T10" fmla="*/ 63 w 1077"/>
                <a:gd name="T11" fmla="*/ 44 h 153"/>
                <a:gd name="T12" fmla="*/ 541 w 1077"/>
                <a:gd name="T13" fmla="*/ 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7" h="153">
                  <a:moveTo>
                    <a:pt x="541" y="49"/>
                  </a:moveTo>
                  <a:cubicBezTo>
                    <a:pt x="800" y="75"/>
                    <a:pt x="1009" y="118"/>
                    <a:pt x="1016" y="147"/>
                  </a:cubicBezTo>
                  <a:cubicBezTo>
                    <a:pt x="1077" y="153"/>
                    <a:pt x="1077" y="153"/>
                    <a:pt x="1077" y="153"/>
                  </a:cubicBezTo>
                  <a:cubicBezTo>
                    <a:pt x="1074" y="113"/>
                    <a:pt x="838" y="57"/>
                    <a:pt x="543" y="27"/>
                  </a:cubicBezTo>
                  <a:cubicBezTo>
                    <a:pt x="267" y="0"/>
                    <a:pt x="36" y="5"/>
                    <a:pt x="0" y="3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103" y="24"/>
                    <a:pt x="303" y="25"/>
                    <a:pt x="541" y="49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2099050" y="2967069"/>
              <a:ext cx="439105" cy="248190"/>
            </a:xfrm>
            <a:custGeom>
              <a:avLst/>
              <a:gdLst>
                <a:gd name="T0" fmla="*/ 32 w 274"/>
                <a:gd name="T1" fmla="*/ 94 h 155"/>
                <a:gd name="T2" fmla="*/ 197 w 274"/>
                <a:gd name="T3" fmla="*/ 144 h 155"/>
                <a:gd name="T4" fmla="*/ 267 w 274"/>
                <a:gd name="T5" fmla="*/ 109 h 155"/>
                <a:gd name="T6" fmla="*/ 129 w 274"/>
                <a:gd name="T7" fmla="*/ 5 h 155"/>
                <a:gd name="T8" fmla="*/ 32 w 274"/>
                <a:gd name="T9" fmla="*/ 9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55">
                  <a:moveTo>
                    <a:pt x="32" y="94"/>
                  </a:moveTo>
                  <a:cubicBezTo>
                    <a:pt x="39" y="106"/>
                    <a:pt x="161" y="133"/>
                    <a:pt x="197" y="144"/>
                  </a:cubicBezTo>
                  <a:cubicBezTo>
                    <a:pt x="232" y="155"/>
                    <a:pt x="265" y="128"/>
                    <a:pt x="267" y="109"/>
                  </a:cubicBezTo>
                  <a:cubicBezTo>
                    <a:pt x="274" y="64"/>
                    <a:pt x="149" y="10"/>
                    <a:pt x="129" y="5"/>
                  </a:cubicBezTo>
                  <a:cubicBezTo>
                    <a:pt x="108" y="0"/>
                    <a:pt x="0" y="39"/>
                    <a:pt x="32" y="94"/>
                  </a:cubicBezTo>
                </a:path>
              </a:pathLst>
            </a:custGeom>
            <a:solidFill>
              <a:srgbClr val="F2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1996775" y="2799335"/>
              <a:ext cx="736388" cy="317738"/>
            </a:xfrm>
            <a:custGeom>
              <a:avLst/>
              <a:gdLst>
                <a:gd name="T0" fmla="*/ 96 w 460"/>
                <a:gd name="T1" fmla="*/ 199 h 199"/>
                <a:gd name="T2" fmla="*/ 242 w 460"/>
                <a:gd name="T3" fmla="*/ 152 h 199"/>
                <a:gd name="T4" fmla="*/ 383 w 460"/>
                <a:gd name="T5" fmla="*/ 66 h 199"/>
                <a:gd name="T6" fmla="*/ 425 w 460"/>
                <a:gd name="T7" fmla="*/ 29 h 199"/>
                <a:gd name="T8" fmla="*/ 253 w 460"/>
                <a:gd name="T9" fmla="*/ 45 h 199"/>
                <a:gd name="T10" fmla="*/ 96 w 460"/>
                <a:gd name="T11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199">
                  <a:moveTo>
                    <a:pt x="96" y="199"/>
                  </a:moveTo>
                  <a:cubicBezTo>
                    <a:pt x="96" y="199"/>
                    <a:pt x="219" y="190"/>
                    <a:pt x="242" y="152"/>
                  </a:cubicBezTo>
                  <a:cubicBezTo>
                    <a:pt x="264" y="115"/>
                    <a:pt x="365" y="89"/>
                    <a:pt x="383" y="66"/>
                  </a:cubicBezTo>
                  <a:cubicBezTo>
                    <a:pt x="402" y="43"/>
                    <a:pt x="460" y="57"/>
                    <a:pt x="425" y="29"/>
                  </a:cubicBezTo>
                  <a:cubicBezTo>
                    <a:pt x="390" y="0"/>
                    <a:pt x="288" y="31"/>
                    <a:pt x="253" y="45"/>
                  </a:cubicBezTo>
                  <a:cubicBezTo>
                    <a:pt x="218" y="58"/>
                    <a:pt x="0" y="155"/>
                    <a:pt x="96" y="199"/>
                  </a:cubicBezTo>
                </a:path>
              </a:pathLst>
            </a:custGeom>
            <a:solidFill>
              <a:srgbClr val="F2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2753617" y="2852519"/>
              <a:ext cx="117277" cy="242735"/>
            </a:xfrm>
            <a:custGeom>
              <a:avLst/>
              <a:gdLst>
                <a:gd name="T0" fmla="*/ 50 w 73"/>
                <a:gd name="T1" fmla="*/ 11 h 151"/>
                <a:gd name="T2" fmla="*/ 37 w 73"/>
                <a:gd name="T3" fmla="*/ 118 h 151"/>
                <a:gd name="T4" fmla="*/ 50 w 73"/>
                <a:gd name="T5" fmla="*/ 1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51">
                  <a:moveTo>
                    <a:pt x="50" y="11"/>
                  </a:moveTo>
                  <a:cubicBezTo>
                    <a:pt x="59" y="0"/>
                    <a:pt x="73" y="86"/>
                    <a:pt x="37" y="118"/>
                  </a:cubicBezTo>
                  <a:cubicBezTo>
                    <a:pt x="1" y="151"/>
                    <a:pt x="0" y="70"/>
                    <a:pt x="50" y="11"/>
                  </a:cubicBezTo>
                </a:path>
              </a:pathLst>
            </a:custGeom>
            <a:solidFill>
              <a:srgbClr val="E2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2420879" y="2634331"/>
              <a:ext cx="463652" cy="365466"/>
            </a:xfrm>
            <a:custGeom>
              <a:avLst/>
              <a:gdLst>
                <a:gd name="T0" fmla="*/ 0 w 290"/>
                <a:gd name="T1" fmla="*/ 55 h 229"/>
                <a:gd name="T2" fmla="*/ 118 w 290"/>
                <a:gd name="T3" fmla="*/ 3 h 229"/>
                <a:gd name="T4" fmla="*/ 270 w 290"/>
                <a:gd name="T5" fmla="*/ 98 h 229"/>
                <a:gd name="T6" fmla="*/ 245 w 290"/>
                <a:gd name="T7" fmla="*/ 216 h 229"/>
                <a:gd name="T8" fmla="*/ 207 w 290"/>
                <a:gd name="T9" fmla="*/ 229 h 229"/>
                <a:gd name="T10" fmla="*/ 207 w 290"/>
                <a:gd name="T11" fmla="*/ 132 h 229"/>
                <a:gd name="T12" fmla="*/ 0 w 290"/>
                <a:gd name="T13" fmla="*/ 5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229">
                  <a:moveTo>
                    <a:pt x="0" y="55"/>
                  </a:moveTo>
                  <a:cubicBezTo>
                    <a:pt x="0" y="55"/>
                    <a:pt x="96" y="0"/>
                    <a:pt x="118" y="3"/>
                  </a:cubicBezTo>
                  <a:cubicBezTo>
                    <a:pt x="140" y="6"/>
                    <a:pt x="250" y="73"/>
                    <a:pt x="270" y="98"/>
                  </a:cubicBezTo>
                  <a:cubicBezTo>
                    <a:pt x="290" y="124"/>
                    <a:pt x="250" y="206"/>
                    <a:pt x="245" y="216"/>
                  </a:cubicBezTo>
                  <a:cubicBezTo>
                    <a:pt x="240" y="226"/>
                    <a:pt x="207" y="229"/>
                    <a:pt x="207" y="229"/>
                  </a:cubicBezTo>
                  <a:cubicBezTo>
                    <a:pt x="207" y="229"/>
                    <a:pt x="219" y="147"/>
                    <a:pt x="207" y="132"/>
                  </a:cubicBezTo>
                  <a:cubicBezTo>
                    <a:pt x="195" y="116"/>
                    <a:pt x="23" y="84"/>
                    <a:pt x="0" y="55"/>
                  </a:cubicBezTo>
                </a:path>
              </a:pathLst>
            </a:custGeom>
            <a:solidFill>
              <a:srgbClr val="F2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2381333" y="2868884"/>
              <a:ext cx="353194" cy="244099"/>
            </a:xfrm>
            <a:custGeom>
              <a:avLst/>
              <a:gdLst>
                <a:gd name="T0" fmla="*/ 2 w 221"/>
                <a:gd name="T1" fmla="*/ 55 h 152"/>
                <a:gd name="T2" fmla="*/ 172 w 221"/>
                <a:gd name="T3" fmla="*/ 1 h 152"/>
                <a:gd name="T4" fmla="*/ 221 w 221"/>
                <a:gd name="T5" fmla="*/ 67 h 152"/>
                <a:gd name="T6" fmla="*/ 19 w 221"/>
                <a:gd name="T7" fmla="*/ 125 h 152"/>
                <a:gd name="T8" fmla="*/ 2 w 221"/>
                <a:gd name="T9" fmla="*/ 5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52">
                  <a:moveTo>
                    <a:pt x="2" y="55"/>
                  </a:moveTo>
                  <a:cubicBezTo>
                    <a:pt x="2" y="55"/>
                    <a:pt x="165" y="0"/>
                    <a:pt x="172" y="1"/>
                  </a:cubicBezTo>
                  <a:cubicBezTo>
                    <a:pt x="178" y="1"/>
                    <a:pt x="221" y="67"/>
                    <a:pt x="221" y="67"/>
                  </a:cubicBezTo>
                  <a:cubicBezTo>
                    <a:pt x="221" y="67"/>
                    <a:pt x="80" y="152"/>
                    <a:pt x="19" y="125"/>
                  </a:cubicBezTo>
                  <a:cubicBezTo>
                    <a:pt x="0" y="116"/>
                    <a:pt x="2" y="55"/>
                    <a:pt x="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2" name="Freeform 53"/>
            <p:cNvSpPr>
              <a:spLocks/>
            </p:cNvSpPr>
            <p:nvPr/>
          </p:nvSpPr>
          <p:spPr bwMode="auto">
            <a:xfrm>
              <a:off x="2517701" y="2904339"/>
              <a:ext cx="43638" cy="100912"/>
            </a:xfrm>
            <a:custGeom>
              <a:avLst/>
              <a:gdLst>
                <a:gd name="T0" fmla="*/ 0 w 32"/>
                <a:gd name="T1" fmla="*/ 0 h 74"/>
                <a:gd name="T2" fmla="*/ 32 w 32"/>
                <a:gd name="T3" fmla="*/ 74 h 74"/>
                <a:gd name="T4" fmla="*/ 0 w 32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4">
                  <a:moveTo>
                    <a:pt x="0" y="0"/>
                  </a:moveTo>
                  <a:lnTo>
                    <a:pt x="32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2517701" y="2904339"/>
              <a:ext cx="43638" cy="100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4" name="Freeform 55"/>
            <p:cNvSpPr>
              <a:spLocks/>
            </p:cNvSpPr>
            <p:nvPr/>
          </p:nvSpPr>
          <p:spPr bwMode="auto">
            <a:xfrm>
              <a:off x="2513609" y="2904339"/>
              <a:ext cx="47729" cy="100912"/>
            </a:xfrm>
            <a:custGeom>
              <a:avLst/>
              <a:gdLst>
                <a:gd name="T0" fmla="*/ 5 w 35"/>
                <a:gd name="T1" fmla="*/ 0 h 74"/>
                <a:gd name="T2" fmla="*/ 35 w 35"/>
                <a:gd name="T3" fmla="*/ 74 h 74"/>
                <a:gd name="T4" fmla="*/ 0 w 35"/>
                <a:gd name="T5" fmla="*/ 1 h 74"/>
                <a:gd name="T6" fmla="*/ 5 w 35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4">
                  <a:moveTo>
                    <a:pt x="5" y="0"/>
                  </a:moveTo>
                  <a:lnTo>
                    <a:pt x="35" y="74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5" name="Freeform 56"/>
            <p:cNvSpPr>
              <a:spLocks/>
            </p:cNvSpPr>
            <p:nvPr/>
          </p:nvSpPr>
          <p:spPr bwMode="auto">
            <a:xfrm>
              <a:off x="2493155" y="2913885"/>
              <a:ext cx="45002" cy="99549"/>
            </a:xfrm>
            <a:custGeom>
              <a:avLst/>
              <a:gdLst>
                <a:gd name="T0" fmla="*/ 0 w 33"/>
                <a:gd name="T1" fmla="*/ 0 h 73"/>
                <a:gd name="T2" fmla="*/ 33 w 33"/>
                <a:gd name="T3" fmla="*/ 73 h 73"/>
                <a:gd name="T4" fmla="*/ 0 w 33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3">
                  <a:moveTo>
                    <a:pt x="0" y="0"/>
                  </a:move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2493155" y="2913885"/>
              <a:ext cx="45002" cy="995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2490427" y="2912521"/>
              <a:ext cx="47729" cy="100912"/>
            </a:xfrm>
            <a:custGeom>
              <a:avLst/>
              <a:gdLst>
                <a:gd name="T0" fmla="*/ 4 w 35"/>
                <a:gd name="T1" fmla="*/ 0 h 74"/>
                <a:gd name="T2" fmla="*/ 35 w 35"/>
                <a:gd name="T3" fmla="*/ 74 h 74"/>
                <a:gd name="T4" fmla="*/ 0 w 35"/>
                <a:gd name="T5" fmla="*/ 2 h 74"/>
                <a:gd name="T6" fmla="*/ 4 w 35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4">
                  <a:moveTo>
                    <a:pt x="4" y="0"/>
                  </a:moveTo>
                  <a:lnTo>
                    <a:pt x="35" y="7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2468608" y="2922067"/>
              <a:ext cx="45002" cy="100912"/>
            </a:xfrm>
            <a:custGeom>
              <a:avLst/>
              <a:gdLst>
                <a:gd name="T0" fmla="*/ 0 w 33"/>
                <a:gd name="T1" fmla="*/ 0 h 74"/>
                <a:gd name="T2" fmla="*/ 33 w 33"/>
                <a:gd name="T3" fmla="*/ 74 h 74"/>
                <a:gd name="T4" fmla="*/ 0 w 33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4">
                  <a:moveTo>
                    <a:pt x="0" y="0"/>
                  </a:moveTo>
                  <a:lnTo>
                    <a:pt x="3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2468608" y="2922067"/>
              <a:ext cx="45002" cy="100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2465881" y="2920703"/>
              <a:ext cx="47729" cy="102276"/>
            </a:xfrm>
            <a:custGeom>
              <a:avLst/>
              <a:gdLst>
                <a:gd name="T0" fmla="*/ 5 w 35"/>
                <a:gd name="T1" fmla="*/ 0 h 75"/>
                <a:gd name="T2" fmla="*/ 35 w 35"/>
                <a:gd name="T3" fmla="*/ 75 h 75"/>
                <a:gd name="T4" fmla="*/ 0 w 35"/>
                <a:gd name="T5" fmla="*/ 2 h 75"/>
                <a:gd name="T6" fmla="*/ 5 w 3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5" y="0"/>
                  </a:moveTo>
                  <a:lnTo>
                    <a:pt x="35" y="75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2445425" y="2930249"/>
              <a:ext cx="45002" cy="100912"/>
            </a:xfrm>
            <a:custGeom>
              <a:avLst/>
              <a:gdLst>
                <a:gd name="T0" fmla="*/ 0 w 33"/>
                <a:gd name="T1" fmla="*/ 0 h 74"/>
                <a:gd name="T2" fmla="*/ 33 w 33"/>
                <a:gd name="T3" fmla="*/ 74 h 74"/>
                <a:gd name="T4" fmla="*/ 0 w 33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4">
                  <a:moveTo>
                    <a:pt x="0" y="0"/>
                  </a:moveTo>
                  <a:lnTo>
                    <a:pt x="3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2" name="Line 63"/>
            <p:cNvSpPr>
              <a:spLocks noChangeShapeType="1"/>
            </p:cNvSpPr>
            <p:nvPr/>
          </p:nvSpPr>
          <p:spPr bwMode="auto">
            <a:xfrm>
              <a:off x="2445425" y="2930249"/>
              <a:ext cx="45002" cy="100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2441335" y="2928886"/>
              <a:ext cx="49093" cy="102276"/>
            </a:xfrm>
            <a:custGeom>
              <a:avLst/>
              <a:gdLst>
                <a:gd name="T0" fmla="*/ 5 w 36"/>
                <a:gd name="T1" fmla="*/ 0 h 75"/>
                <a:gd name="T2" fmla="*/ 36 w 36"/>
                <a:gd name="T3" fmla="*/ 75 h 75"/>
                <a:gd name="T4" fmla="*/ 0 w 36"/>
                <a:gd name="T5" fmla="*/ 2 h 75"/>
                <a:gd name="T6" fmla="*/ 5 w 3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75">
                  <a:moveTo>
                    <a:pt x="5" y="0"/>
                  </a:moveTo>
                  <a:lnTo>
                    <a:pt x="36" y="75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4" name="Freeform 65"/>
            <p:cNvSpPr>
              <a:spLocks/>
            </p:cNvSpPr>
            <p:nvPr/>
          </p:nvSpPr>
          <p:spPr bwMode="auto">
            <a:xfrm>
              <a:off x="2424971" y="2935704"/>
              <a:ext cx="43638" cy="100912"/>
            </a:xfrm>
            <a:custGeom>
              <a:avLst/>
              <a:gdLst>
                <a:gd name="T0" fmla="*/ 0 w 32"/>
                <a:gd name="T1" fmla="*/ 0 h 74"/>
                <a:gd name="T2" fmla="*/ 32 w 32"/>
                <a:gd name="T3" fmla="*/ 74 h 74"/>
                <a:gd name="T4" fmla="*/ 0 w 32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4">
                  <a:moveTo>
                    <a:pt x="0" y="0"/>
                  </a:moveTo>
                  <a:lnTo>
                    <a:pt x="32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5" name="Line 66"/>
            <p:cNvSpPr>
              <a:spLocks noChangeShapeType="1"/>
            </p:cNvSpPr>
            <p:nvPr/>
          </p:nvSpPr>
          <p:spPr bwMode="auto">
            <a:xfrm>
              <a:off x="2424971" y="2935704"/>
              <a:ext cx="43638" cy="100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6" name="Freeform 67"/>
            <p:cNvSpPr>
              <a:spLocks/>
            </p:cNvSpPr>
            <p:nvPr/>
          </p:nvSpPr>
          <p:spPr bwMode="auto">
            <a:xfrm>
              <a:off x="2420879" y="2935704"/>
              <a:ext cx="47729" cy="100912"/>
            </a:xfrm>
            <a:custGeom>
              <a:avLst/>
              <a:gdLst>
                <a:gd name="T0" fmla="*/ 5 w 35"/>
                <a:gd name="T1" fmla="*/ 0 h 74"/>
                <a:gd name="T2" fmla="*/ 35 w 35"/>
                <a:gd name="T3" fmla="*/ 74 h 74"/>
                <a:gd name="T4" fmla="*/ 0 w 35"/>
                <a:gd name="T5" fmla="*/ 2 h 74"/>
                <a:gd name="T6" fmla="*/ 5 w 35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4">
                  <a:moveTo>
                    <a:pt x="5" y="0"/>
                  </a:moveTo>
                  <a:lnTo>
                    <a:pt x="35" y="74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7" name="Freeform 68"/>
            <p:cNvSpPr>
              <a:spLocks/>
            </p:cNvSpPr>
            <p:nvPr/>
          </p:nvSpPr>
          <p:spPr bwMode="auto">
            <a:xfrm>
              <a:off x="2404515" y="2943886"/>
              <a:ext cx="40910" cy="102276"/>
            </a:xfrm>
            <a:custGeom>
              <a:avLst/>
              <a:gdLst>
                <a:gd name="T0" fmla="*/ 0 w 30"/>
                <a:gd name="T1" fmla="*/ 0 h 75"/>
                <a:gd name="T2" fmla="*/ 30 w 30"/>
                <a:gd name="T3" fmla="*/ 75 h 75"/>
                <a:gd name="T4" fmla="*/ 0 w 30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75">
                  <a:moveTo>
                    <a:pt x="0" y="0"/>
                  </a:moveTo>
                  <a:lnTo>
                    <a:pt x="3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8" name="Line 69"/>
            <p:cNvSpPr>
              <a:spLocks noChangeShapeType="1"/>
            </p:cNvSpPr>
            <p:nvPr/>
          </p:nvSpPr>
          <p:spPr bwMode="auto">
            <a:xfrm>
              <a:off x="2404515" y="2943886"/>
              <a:ext cx="40910" cy="10227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9" name="Freeform 70"/>
            <p:cNvSpPr>
              <a:spLocks/>
            </p:cNvSpPr>
            <p:nvPr/>
          </p:nvSpPr>
          <p:spPr bwMode="auto">
            <a:xfrm>
              <a:off x="2401788" y="2942522"/>
              <a:ext cx="43638" cy="103640"/>
            </a:xfrm>
            <a:custGeom>
              <a:avLst/>
              <a:gdLst>
                <a:gd name="T0" fmla="*/ 4 w 32"/>
                <a:gd name="T1" fmla="*/ 0 h 76"/>
                <a:gd name="T2" fmla="*/ 32 w 32"/>
                <a:gd name="T3" fmla="*/ 76 h 76"/>
                <a:gd name="T4" fmla="*/ 0 w 32"/>
                <a:gd name="T5" fmla="*/ 3 h 76"/>
                <a:gd name="T6" fmla="*/ 4 w 32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76">
                  <a:moveTo>
                    <a:pt x="4" y="0"/>
                  </a:moveTo>
                  <a:lnTo>
                    <a:pt x="32" y="76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0" name="Freeform 71"/>
            <p:cNvSpPr>
              <a:spLocks/>
            </p:cNvSpPr>
            <p:nvPr/>
          </p:nvSpPr>
          <p:spPr bwMode="auto">
            <a:xfrm>
              <a:off x="2542247" y="2897520"/>
              <a:ext cx="45002" cy="99549"/>
            </a:xfrm>
            <a:custGeom>
              <a:avLst/>
              <a:gdLst>
                <a:gd name="T0" fmla="*/ 0 w 33"/>
                <a:gd name="T1" fmla="*/ 0 h 73"/>
                <a:gd name="T2" fmla="*/ 33 w 33"/>
                <a:gd name="T3" fmla="*/ 73 h 73"/>
                <a:gd name="T4" fmla="*/ 0 w 33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3">
                  <a:moveTo>
                    <a:pt x="0" y="0"/>
                  </a:move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1" name="Line 72"/>
            <p:cNvSpPr>
              <a:spLocks noChangeShapeType="1"/>
            </p:cNvSpPr>
            <p:nvPr/>
          </p:nvSpPr>
          <p:spPr bwMode="auto">
            <a:xfrm>
              <a:off x="2542247" y="2897520"/>
              <a:ext cx="45002" cy="995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2" name="Freeform 73"/>
            <p:cNvSpPr>
              <a:spLocks/>
            </p:cNvSpPr>
            <p:nvPr/>
          </p:nvSpPr>
          <p:spPr bwMode="auto">
            <a:xfrm>
              <a:off x="2539520" y="2896157"/>
              <a:ext cx="47729" cy="100912"/>
            </a:xfrm>
            <a:custGeom>
              <a:avLst/>
              <a:gdLst>
                <a:gd name="T0" fmla="*/ 5 w 35"/>
                <a:gd name="T1" fmla="*/ 0 h 74"/>
                <a:gd name="T2" fmla="*/ 35 w 35"/>
                <a:gd name="T3" fmla="*/ 74 h 74"/>
                <a:gd name="T4" fmla="*/ 0 w 35"/>
                <a:gd name="T5" fmla="*/ 1 h 74"/>
                <a:gd name="T6" fmla="*/ 5 w 35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4">
                  <a:moveTo>
                    <a:pt x="5" y="0"/>
                  </a:moveTo>
                  <a:lnTo>
                    <a:pt x="35" y="74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3" name="Freeform 74"/>
            <p:cNvSpPr>
              <a:spLocks/>
            </p:cNvSpPr>
            <p:nvPr/>
          </p:nvSpPr>
          <p:spPr bwMode="auto">
            <a:xfrm>
              <a:off x="2568157" y="2887975"/>
              <a:ext cx="45002" cy="100912"/>
            </a:xfrm>
            <a:custGeom>
              <a:avLst/>
              <a:gdLst>
                <a:gd name="T0" fmla="*/ 0 w 33"/>
                <a:gd name="T1" fmla="*/ 0 h 74"/>
                <a:gd name="T2" fmla="*/ 33 w 33"/>
                <a:gd name="T3" fmla="*/ 74 h 74"/>
                <a:gd name="T4" fmla="*/ 0 w 33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4">
                  <a:moveTo>
                    <a:pt x="0" y="0"/>
                  </a:moveTo>
                  <a:lnTo>
                    <a:pt x="3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4" name="Line 75"/>
            <p:cNvSpPr>
              <a:spLocks noChangeShapeType="1"/>
            </p:cNvSpPr>
            <p:nvPr/>
          </p:nvSpPr>
          <p:spPr bwMode="auto">
            <a:xfrm>
              <a:off x="2568157" y="2887975"/>
              <a:ext cx="45002" cy="100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5" name="Freeform 76"/>
            <p:cNvSpPr>
              <a:spLocks/>
            </p:cNvSpPr>
            <p:nvPr/>
          </p:nvSpPr>
          <p:spPr bwMode="auto">
            <a:xfrm>
              <a:off x="2565429" y="2886611"/>
              <a:ext cx="47729" cy="102276"/>
            </a:xfrm>
            <a:custGeom>
              <a:avLst/>
              <a:gdLst>
                <a:gd name="T0" fmla="*/ 3 w 35"/>
                <a:gd name="T1" fmla="*/ 0 h 75"/>
                <a:gd name="T2" fmla="*/ 35 w 35"/>
                <a:gd name="T3" fmla="*/ 75 h 75"/>
                <a:gd name="T4" fmla="*/ 0 w 35"/>
                <a:gd name="T5" fmla="*/ 2 h 75"/>
                <a:gd name="T6" fmla="*/ 3 w 3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" y="0"/>
                  </a:moveTo>
                  <a:lnTo>
                    <a:pt x="35" y="75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6" name="Freeform 77"/>
            <p:cNvSpPr>
              <a:spLocks/>
            </p:cNvSpPr>
            <p:nvPr/>
          </p:nvSpPr>
          <p:spPr bwMode="auto">
            <a:xfrm>
              <a:off x="2594067" y="2883884"/>
              <a:ext cx="45002" cy="99549"/>
            </a:xfrm>
            <a:custGeom>
              <a:avLst/>
              <a:gdLst>
                <a:gd name="T0" fmla="*/ 0 w 33"/>
                <a:gd name="T1" fmla="*/ 0 h 73"/>
                <a:gd name="T2" fmla="*/ 33 w 33"/>
                <a:gd name="T3" fmla="*/ 73 h 73"/>
                <a:gd name="T4" fmla="*/ 0 w 33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3">
                  <a:moveTo>
                    <a:pt x="0" y="0"/>
                  </a:move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7" name="Line 78"/>
            <p:cNvSpPr>
              <a:spLocks noChangeShapeType="1"/>
            </p:cNvSpPr>
            <p:nvPr/>
          </p:nvSpPr>
          <p:spPr bwMode="auto">
            <a:xfrm>
              <a:off x="2594067" y="2883884"/>
              <a:ext cx="45002" cy="995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8" name="Freeform 79"/>
            <p:cNvSpPr>
              <a:spLocks/>
            </p:cNvSpPr>
            <p:nvPr/>
          </p:nvSpPr>
          <p:spPr bwMode="auto">
            <a:xfrm>
              <a:off x="2592703" y="2882520"/>
              <a:ext cx="46365" cy="100912"/>
            </a:xfrm>
            <a:custGeom>
              <a:avLst/>
              <a:gdLst>
                <a:gd name="T0" fmla="*/ 3 w 34"/>
                <a:gd name="T1" fmla="*/ 0 h 74"/>
                <a:gd name="T2" fmla="*/ 34 w 34"/>
                <a:gd name="T3" fmla="*/ 74 h 74"/>
                <a:gd name="T4" fmla="*/ 0 w 34"/>
                <a:gd name="T5" fmla="*/ 1 h 74"/>
                <a:gd name="T6" fmla="*/ 3 w 34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4">
                  <a:moveTo>
                    <a:pt x="3" y="0"/>
                  </a:moveTo>
                  <a:lnTo>
                    <a:pt x="34" y="74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9" name="Freeform 80"/>
            <p:cNvSpPr>
              <a:spLocks/>
            </p:cNvSpPr>
            <p:nvPr/>
          </p:nvSpPr>
          <p:spPr bwMode="auto">
            <a:xfrm>
              <a:off x="2615886" y="2875702"/>
              <a:ext cx="46365" cy="99549"/>
            </a:xfrm>
            <a:custGeom>
              <a:avLst/>
              <a:gdLst>
                <a:gd name="T0" fmla="*/ 0 w 34"/>
                <a:gd name="T1" fmla="*/ 0 h 73"/>
                <a:gd name="T2" fmla="*/ 34 w 34"/>
                <a:gd name="T3" fmla="*/ 73 h 73"/>
                <a:gd name="T4" fmla="*/ 0 w 3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3">
                  <a:moveTo>
                    <a:pt x="0" y="0"/>
                  </a:moveTo>
                  <a:lnTo>
                    <a:pt x="34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0" name="Line 81"/>
            <p:cNvSpPr>
              <a:spLocks noChangeShapeType="1"/>
            </p:cNvSpPr>
            <p:nvPr/>
          </p:nvSpPr>
          <p:spPr bwMode="auto">
            <a:xfrm>
              <a:off x="2615886" y="2875702"/>
              <a:ext cx="46365" cy="995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1" name="Freeform 82"/>
            <p:cNvSpPr>
              <a:spLocks/>
            </p:cNvSpPr>
            <p:nvPr/>
          </p:nvSpPr>
          <p:spPr bwMode="auto">
            <a:xfrm>
              <a:off x="2614522" y="2874338"/>
              <a:ext cx="47729" cy="100912"/>
            </a:xfrm>
            <a:custGeom>
              <a:avLst/>
              <a:gdLst>
                <a:gd name="T0" fmla="*/ 4 w 35"/>
                <a:gd name="T1" fmla="*/ 0 h 74"/>
                <a:gd name="T2" fmla="*/ 35 w 35"/>
                <a:gd name="T3" fmla="*/ 74 h 74"/>
                <a:gd name="T4" fmla="*/ 0 w 35"/>
                <a:gd name="T5" fmla="*/ 2 h 74"/>
                <a:gd name="T6" fmla="*/ 4 w 35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4">
                  <a:moveTo>
                    <a:pt x="4" y="0"/>
                  </a:moveTo>
                  <a:lnTo>
                    <a:pt x="35" y="7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2" name="Freeform 83"/>
            <p:cNvSpPr>
              <a:spLocks/>
            </p:cNvSpPr>
            <p:nvPr/>
          </p:nvSpPr>
          <p:spPr bwMode="auto">
            <a:xfrm>
              <a:off x="2640432" y="2867519"/>
              <a:ext cx="45002" cy="100912"/>
            </a:xfrm>
            <a:custGeom>
              <a:avLst/>
              <a:gdLst>
                <a:gd name="T0" fmla="*/ 0 w 33"/>
                <a:gd name="T1" fmla="*/ 0 h 74"/>
                <a:gd name="T2" fmla="*/ 33 w 33"/>
                <a:gd name="T3" fmla="*/ 74 h 74"/>
                <a:gd name="T4" fmla="*/ 0 w 33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4">
                  <a:moveTo>
                    <a:pt x="0" y="0"/>
                  </a:moveTo>
                  <a:lnTo>
                    <a:pt x="3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3" name="Line 84"/>
            <p:cNvSpPr>
              <a:spLocks noChangeShapeType="1"/>
            </p:cNvSpPr>
            <p:nvPr/>
          </p:nvSpPr>
          <p:spPr bwMode="auto">
            <a:xfrm>
              <a:off x="2640432" y="2867519"/>
              <a:ext cx="45002" cy="100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4" name="Freeform 85"/>
            <p:cNvSpPr>
              <a:spLocks/>
            </p:cNvSpPr>
            <p:nvPr/>
          </p:nvSpPr>
          <p:spPr bwMode="auto">
            <a:xfrm>
              <a:off x="2637705" y="2866156"/>
              <a:ext cx="47729" cy="102276"/>
            </a:xfrm>
            <a:custGeom>
              <a:avLst/>
              <a:gdLst>
                <a:gd name="T0" fmla="*/ 3 w 35"/>
                <a:gd name="T1" fmla="*/ 0 h 75"/>
                <a:gd name="T2" fmla="*/ 35 w 35"/>
                <a:gd name="T3" fmla="*/ 75 h 75"/>
                <a:gd name="T4" fmla="*/ 0 w 35"/>
                <a:gd name="T5" fmla="*/ 2 h 75"/>
                <a:gd name="T6" fmla="*/ 3 w 3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" y="0"/>
                  </a:moveTo>
                  <a:lnTo>
                    <a:pt x="35" y="75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5" name="Freeform 86"/>
            <p:cNvSpPr>
              <a:spLocks/>
            </p:cNvSpPr>
            <p:nvPr/>
          </p:nvSpPr>
          <p:spPr bwMode="auto">
            <a:xfrm>
              <a:off x="2388151" y="2979341"/>
              <a:ext cx="741842" cy="1262768"/>
            </a:xfrm>
            <a:custGeom>
              <a:avLst/>
              <a:gdLst>
                <a:gd name="T0" fmla="*/ 0 w 464"/>
                <a:gd name="T1" fmla="*/ 83 h 789"/>
                <a:gd name="T2" fmla="*/ 240 w 464"/>
                <a:gd name="T3" fmla="*/ 0 h 789"/>
                <a:gd name="T4" fmla="*/ 456 w 464"/>
                <a:gd name="T5" fmla="*/ 715 h 789"/>
                <a:gd name="T6" fmla="*/ 266 w 464"/>
                <a:gd name="T7" fmla="*/ 777 h 789"/>
                <a:gd name="T8" fmla="*/ 0 w 464"/>
                <a:gd name="T9" fmla="*/ 8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789">
                  <a:moveTo>
                    <a:pt x="0" y="83"/>
                  </a:moveTo>
                  <a:cubicBezTo>
                    <a:pt x="0" y="83"/>
                    <a:pt x="81" y="80"/>
                    <a:pt x="240" y="0"/>
                  </a:cubicBezTo>
                  <a:cubicBezTo>
                    <a:pt x="251" y="10"/>
                    <a:pt x="424" y="584"/>
                    <a:pt x="456" y="715"/>
                  </a:cubicBezTo>
                  <a:cubicBezTo>
                    <a:pt x="464" y="748"/>
                    <a:pt x="275" y="789"/>
                    <a:pt x="266" y="777"/>
                  </a:cubicBezTo>
                  <a:cubicBezTo>
                    <a:pt x="257" y="764"/>
                    <a:pt x="13" y="105"/>
                    <a:pt x="0" y="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6" name="Freeform 87"/>
            <p:cNvSpPr>
              <a:spLocks/>
            </p:cNvSpPr>
            <p:nvPr/>
          </p:nvSpPr>
          <p:spPr bwMode="auto">
            <a:xfrm>
              <a:off x="2399060" y="2979341"/>
              <a:ext cx="752752" cy="1311861"/>
            </a:xfrm>
            <a:custGeom>
              <a:avLst/>
              <a:gdLst>
                <a:gd name="T0" fmla="*/ 0 w 471"/>
                <a:gd name="T1" fmla="*/ 102 h 820"/>
                <a:gd name="T2" fmla="*/ 220 w 471"/>
                <a:gd name="T3" fmla="*/ 634 h 820"/>
                <a:gd name="T4" fmla="*/ 391 w 471"/>
                <a:gd name="T5" fmla="*/ 572 h 820"/>
                <a:gd name="T6" fmla="*/ 233 w 471"/>
                <a:gd name="T7" fmla="*/ 0 h 820"/>
                <a:gd name="T8" fmla="*/ 462 w 471"/>
                <a:gd name="T9" fmla="*/ 729 h 820"/>
                <a:gd name="T10" fmla="*/ 237 w 471"/>
                <a:gd name="T11" fmla="*/ 789 h 820"/>
                <a:gd name="T12" fmla="*/ 0 w 471"/>
                <a:gd name="T13" fmla="*/ 102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820">
                  <a:moveTo>
                    <a:pt x="0" y="102"/>
                  </a:moveTo>
                  <a:cubicBezTo>
                    <a:pt x="0" y="102"/>
                    <a:pt x="207" y="609"/>
                    <a:pt x="220" y="634"/>
                  </a:cubicBezTo>
                  <a:cubicBezTo>
                    <a:pt x="233" y="658"/>
                    <a:pt x="375" y="610"/>
                    <a:pt x="391" y="572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471" y="693"/>
                    <a:pt x="462" y="729"/>
                  </a:cubicBezTo>
                  <a:cubicBezTo>
                    <a:pt x="454" y="765"/>
                    <a:pt x="287" y="820"/>
                    <a:pt x="237" y="789"/>
                  </a:cubicBezTo>
                  <a:cubicBezTo>
                    <a:pt x="188" y="759"/>
                    <a:pt x="0" y="102"/>
                    <a:pt x="0" y="10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7" name="Freeform 88"/>
            <p:cNvSpPr>
              <a:spLocks/>
            </p:cNvSpPr>
            <p:nvPr/>
          </p:nvSpPr>
          <p:spPr bwMode="auto">
            <a:xfrm>
              <a:off x="2345877" y="2838883"/>
              <a:ext cx="428196" cy="287737"/>
            </a:xfrm>
            <a:custGeom>
              <a:avLst/>
              <a:gdLst>
                <a:gd name="T0" fmla="*/ 26 w 268"/>
                <a:gd name="T1" fmla="*/ 171 h 180"/>
                <a:gd name="T2" fmla="*/ 3 w 268"/>
                <a:gd name="T3" fmla="*/ 76 h 180"/>
                <a:gd name="T4" fmla="*/ 29 w 268"/>
                <a:gd name="T5" fmla="*/ 67 h 180"/>
                <a:gd name="T6" fmla="*/ 54 w 268"/>
                <a:gd name="T7" fmla="*/ 138 h 180"/>
                <a:gd name="T8" fmla="*/ 225 w 268"/>
                <a:gd name="T9" fmla="*/ 83 h 180"/>
                <a:gd name="T10" fmla="*/ 191 w 268"/>
                <a:gd name="T11" fmla="*/ 13 h 180"/>
                <a:gd name="T12" fmla="*/ 217 w 268"/>
                <a:gd name="T13" fmla="*/ 4 h 180"/>
                <a:gd name="T14" fmla="*/ 266 w 268"/>
                <a:gd name="T15" fmla="*/ 88 h 180"/>
                <a:gd name="T16" fmla="*/ 26 w 268"/>
                <a:gd name="T17" fmla="*/ 17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80">
                  <a:moveTo>
                    <a:pt x="26" y="171"/>
                  </a:moveTo>
                  <a:cubicBezTo>
                    <a:pt x="26" y="171"/>
                    <a:pt x="0" y="86"/>
                    <a:pt x="3" y="76"/>
                  </a:cubicBezTo>
                  <a:cubicBezTo>
                    <a:pt x="5" y="67"/>
                    <a:pt x="29" y="67"/>
                    <a:pt x="29" y="67"/>
                  </a:cubicBezTo>
                  <a:cubicBezTo>
                    <a:pt x="29" y="67"/>
                    <a:pt x="47" y="135"/>
                    <a:pt x="54" y="138"/>
                  </a:cubicBezTo>
                  <a:cubicBezTo>
                    <a:pt x="83" y="151"/>
                    <a:pt x="223" y="92"/>
                    <a:pt x="225" y="83"/>
                  </a:cubicBezTo>
                  <a:cubicBezTo>
                    <a:pt x="227" y="74"/>
                    <a:pt x="189" y="19"/>
                    <a:pt x="191" y="13"/>
                  </a:cubicBezTo>
                  <a:cubicBezTo>
                    <a:pt x="193" y="8"/>
                    <a:pt x="213" y="0"/>
                    <a:pt x="217" y="4"/>
                  </a:cubicBezTo>
                  <a:cubicBezTo>
                    <a:pt x="221" y="7"/>
                    <a:pt x="264" y="72"/>
                    <a:pt x="266" y="88"/>
                  </a:cubicBezTo>
                  <a:cubicBezTo>
                    <a:pt x="268" y="104"/>
                    <a:pt x="110" y="180"/>
                    <a:pt x="26" y="17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8" name="Freeform 89"/>
            <p:cNvSpPr>
              <a:spLocks/>
            </p:cNvSpPr>
            <p:nvPr/>
          </p:nvSpPr>
          <p:spPr bwMode="auto">
            <a:xfrm>
              <a:off x="2501337" y="3133438"/>
              <a:ext cx="354557" cy="385922"/>
            </a:xfrm>
            <a:custGeom>
              <a:avLst/>
              <a:gdLst>
                <a:gd name="T0" fmla="*/ 0 w 222"/>
                <a:gd name="T1" fmla="*/ 56 h 241"/>
                <a:gd name="T2" fmla="*/ 162 w 222"/>
                <a:gd name="T3" fmla="*/ 0 h 241"/>
                <a:gd name="T4" fmla="*/ 220 w 222"/>
                <a:gd name="T5" fmla="*/ 168 h 241"/>
                <a:gd name="T6" fmla="*/ 62 w 222"/>
                <a:gd name="T7" fmla="*/ 228 h 241"/>
                <a:gd name="T8" fmla="*/ 0 w 222"/>
                <a:gd name="T9" fmla="*/ 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41">
                  <a:moveTo>
                    <a:pt x="0" y="56"/>
                  </a:moveTo>
                  <a:cubicBezTo>
                    <a:pt x="0" y="56"/>
                    <a:pt x="114" y="33"/>
                    <a:pt x="162" y="0"/>
                  </a:cubicBezTo>
                  <a:cubicBezTo>
                    <a:pt x="162" y="0"/>
                    <a:pt x="217" y="153"/>
                    <a:pt x="220" y="168"/>
                  </a:cubicBezTo>
                  <a:cubicBezTo>
                    <a:pt x="222" y="183"/>
                    <a:pt x="71" y="241"/>
                    <a:pt x="62" y="228"/>
                  </a:cubicBezTo>
                  <a:cubicBezTo>
                    <a:pt x="55" y="217"/>
                    <a:pt x="0" y="56"/>
                    <a:pt x="0" y="5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9" name="Freeform 90"/>
            <p:cNvSpPr>
              <a:spLocks/>
            </p:cNvSpPr>
            <p:nvPr/>
          </p:nvSpPr>
          <p:spPr bwMode="auto">
            <a:xfrm>
              <a:off x="2439971" y="3042071"/>
              <a:ext cx="339557" cy="150005"/>
            </a:xfrm>
            <a:custGeom>
              <a:avLst/>
              <a:gdLst>
                <a:gd name="T0" fmla="*/ 0 w 212"/>
                <a:gd name="T1" fmla="*/ 71 h 94"/>
                <a:gd name="T2" fmla="*/ 204 w 212"/>
                <a:gd name="T3" fmla="*/ 0 h 94"/>
                <a:gd name="T4" fmla="*/ 212 w 212"/>
                <a:gd name="T5" fmla="*/ 24 h 94"/>
                <a:gd name="T6" fmla="*/ 8 w 212"/>
                <a:gd name="T7" fmla="*/ 94 h 94"/>
                <a:gd name="T8" fmla="*/ 0 w 212"/>
                <a:gd name="T9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94">
                  <a:moveTo>
                    <a:pt x="0" y="71"/>
                  </a:moveTo>
                  <a:cubicBezTo>
                    <a:pt x="0" y="71"/>
                    <a:pt x="116" y="61"/>
                    <a:pt x="204" y="0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130" y="82"/>
                    <a:pt x="8" y="94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0" name="Freeform 91"/>
            <p:cNvSpPr>
              <a:spLocks/>
            </p:cNvSpPr>
            <p:nvPr/>
          </p:nvSpPr>
          <p:spPr bwMode="auto">
            <a:xfrm>
              <a:off x="2813619" y="4086650"/>
              <a:ext cx="286373" cy="118641"/>
            </a:xfrm>
            <a:custGeom>
              <a:avLst/>
              <a:gdLst>
                <a:gd name="T0" fmla="*/ 0 w 179"/>
                <a:gd name="T1" fmla="*/ 54 h 74"/>
                <a:gd name="T2" fmla="*/ 173 w 179"/>
                <a:gd name="T3" fmla="*/ 0 h 74"/>
                <a:gd name="T4" fmla="*/ 179 w 179"/>
                <a:gd name="T5" fmla="*/ 20 h 74"/>
                <a:gd name="T6" fmla="*/ 6 w 179"/>
                <a:gd name="T7" fmla="*/ 74 h 74"/>
                <a:gd name="T8" fmla="*/ 0 w 179"/>
                <a:gd name="T9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74">
                  <a:moveTo>
                    <a:pt x="0" y="54"/>
                  </a:moveTo>
                  <a:cubicBezTo>
                    <a:pt x="0" y="54"/>
                    <a:pt x="98" y="49"/>
                    <a:pt x="173" y="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0"/>
                    <a:pt x="109" y="66"/>
                    <a:pt x="6" y="7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A89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1" name="Freeform 92"/>
            <p:cNvSpPr>
              <a:spLocks/>
            </p:cNvSpPr>
            <p:nvPr/>
          </p:nvSpPr>
          <p:spPr bwMode="auto">
            <a:xfrm>
              <a:off x="2591340" y="3445720"/>
              <a:ext cx="289100" cy="117277"/>
            </a:xfrm>
            <a:custGeom>
              <a:avLst/>
              <a:gdLst>
                <a:gd name="T0" fmla="*/ 0 w 181"/>
                <a:gd name="T1" fmla="*/ 54 h 74"/>
                <a:gd name="T2" fmla="*/ 175 w 181"/>
                <a:gd name="T3" fmla="*/ 0 h 74"/>
                <a:gd name="T4" fmla="*/ 181 w 181"/>
                <a:gd name="T5" fmla="*/ 20 h 74"/>
                <a:gd name="T6" fmla="*/ 6 w 181"/>
                <a:gd name="T7" fmla="*/ 74 h 74"/>
                <a:gd name="T8" fmla="*/ 0 w 181"/>
                <a:gd name="T9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74">
                  <a:moveTo>
                    <a:pt x="0" y="54"/>
                  </a:moveTo>
                  <a:cubicBezTo>
                    <a:pt x="0" y="54"/>
                    <a:pt x="98" y="49"/>
                    <a:pt x="175" y="0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20"/>
                    <a:pt x="109" y="66"/>
                    <a:pt x="6" y="7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2" name="Freeform 93"/>
            <p:cNvSpPr>
              <a:spLocks/>
            </p:cNvSpPr>
            <p:nvPr/>
          </p:nvSpPr>
          <p:spPr bwMode="auto">
            <a:xfrm>
              <a:off x="1890408" y="2660240"/>
              <a:ext cx="931395" cy="439105"/>
            </a:xfrm>
            <a:custGeom>
              <a:avLst/>
              <a:gdLst>
                <a:gd name="T0" fmla="*/ 42 w 582"/>
                <a:gd name="T1" fmla="*/ 195 h 275"/>
                <a:gd name="T2" fmla="*/ 288 w 582"/>
                <a:gd name="T3" fmla="*/ 12 h 275"/>
                <a:gd name="T4" fmla="*/ 556 w 582"/>
                <a:gd name="T5" fmla="*/ 79 h 275"/>
                <a:gd name="T6" fmla="*/ 577 w 582"/>
                <a:gd name="T7" fmla="*/ 178 h 275"/>
                <a:gd name="T8" fmla="*/ 520 w 582"/>
                <a:gd name="T9" fmla="*/ 153 h 275"/>
                <a:gd name="T10" fmla="*/ 450 w 582"/>
                <a:gd name="T11" fmla="*/ 132 h 275"/>
                <a:gd name="T12" fmla="*/ 340 w 582"/>
                <a:gd name="T13" fmla="*/ 132 h 275"/>
                <a:gd name="T14" fmla="*/ 149 w 582"/>
                <a:gd name="T15" fmla="*/ 264 h 275"/>
                <a:gd name="T16" fmla="*/ 42 w 582"/>
                <a:gd name="T17" fmla="*/ 19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275">
                  <a:moveTo>
                    <a:pt x="42" y="195"/>
                  </a:moveTo>
                  <a:cubicBezTo>
                    <a:pt x="42" y="195"/>
                    <a:pt x="226" y="25"/>
                    <a:pt x="288" y="12"/>
                  </a:cubicBezTo>
                  <a:cubicBezTo>
                    <a:pt x="350" y="0"/>
                    <a:pt x="531" y="51"/>
                    <a:pt x="556" y="79"/>
                  </a:cubicBezTo>
                  <a:cubicBezTo>
                    <a:pt x="582" y="108"/>
                    <a:pt x="575" y="170"/>
                    <a:pt x="577" y="178"/>
                  </a:cubicBezTo>
                  <a:cubicBezTo>
                    <a:pt x="580" y="185"/>
                    <a:pt x="553" y="188"/>
                    <a:pt x="520" y="153"/>
                  </a:cubicBezTo>
                  <a:cubicBezTo>
                    <a:pt x="486" y="118"/>
                    <a:pt x="450" y="132"/>
                    <a:pt x="450" y="132"/>
                  </a:cubicBezTo>
                  <a:cubicBezTo>
                    <a:pt x="450" y="132"/>
                    <a:pt x="353" y="143"/>
                    <a:pt x="340" y="132"/>
                  </a:cubicBezTo>
                  <a:cubicBezTo>
                    <a:pt x="340" y="132"/>
                    <a:pt x="298" y="252"/>
                    <a:pt x="149" y="264"/>
                  </a:cubicBezTo>
                  <a:cubicBezTo>
                    <a:pt x="0" y="275"/>
                    <a:pt x="42" y="195"/>
                    <a:pt x="42" y="195"/>
                  </a:cubicBezTo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3" name="Freeform 94"/>
            <p:cNvSpPr>
              <a:spLocks/>
            </p:cNvSpPr>
            <p:nvPr/>
          </p:nvSpPr>
          <p:spPr bwMode="auto">
            <a:xfrm>
              <a:off x="2184963" y="2864792"/>
              <a:ext cx="242735" cy="248190"/>
            </a:xfrm>
            <a:custGeom>
              <a:avLst/>
              <a:gdLst>
                <a:gd name="T0" fmla="*/ 0 w 152"/>
                <a:gd name="T1" fmla="*/ 126 h 155"/>
                <a:gd name="T2" fmla="*/ 152 w 152"/>
                <a:gd name="T3" fmla="*/ 0 h 155"/>
                <a:gd name="T4" fmla="*/ 0 w 152"/>
                <a:gd name="T5" fmla="*/ 1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55">
                  <a:moveTo>
                    <a:pt x="0" y="126"/>
                  </a:moveTo>
                  <a:cubicBezTo>
                    <a:pt x="0" y="126"/>
                    <a:pt x="100" y="124"/>
                    <a:pt x="152" y="0"/>
                  </a:cubicBezTo>
                  <a:cubicBezTo>
                    <a:pt x="152" y="0"/>
                    <a:pt x="119" y="155"/>
                    <a:pt x="0" y="126"/>
                  </a:cubicBezTo>
                </a:path>
              </a:pathLst>
            </a:custGeom>
            <a:solidFill>
              <a:srgbClr val="E8B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4" name="Freeform 95"/>
            <p:cNvSpPr>
              <a:spLocks/>
            </p:cNvSpPr>
            <p:nvPr/>
          </p:nvSpPr>
          <p:spPr bwMode="auto">
            <a:xfrm>
              <a:off x="2967716" y="2638421"/>
              <a:ext cx="362739" cy="188188"/>
            </a:xfrm>
            <a:custGeom>
              <a:avLst/>
              <a:gdLst>
                <a:gd name="T0" fmla="*/ 22 w 226"/>
                <a:gd name="T1" fmla="*/ 0 h 117"/>
                <a:gd name="T2" fmla="*/ 201 w 226"/>
                <a:gd name="T3" fmla="*/ 4 h 117"/>
                <a:gd name="T4" fmla="*/ 226 w 226"/>
                <a:gd name="T5" fmla="*/ 83 h 117"/>
                <a:gd name="T6" fmla="*/ 16 w 226"/>
                <a:gd name="T7" fmla="*/ 72 h 117"/>
                <a:gd name="T8" fmla="*/ 22 w 22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17">
                  <a:moveTo>
                    <a:pt x="22" y="0"/>
                  </a:moveTo>
                  <a:cubicBezTo>
                    <a:pt x="22" y="0"/>
                    <a:pt x="195" y="2"/>
                    <a:pt x="201" y="4"/>
                  </a:cubicBezTo>
                  <a:cubicBezTo>
                    <a:pt x="206" y="7"/>
                    <a:pt x="226" y="83"/>
                    <a:pt x="226" y="83"/>
                  </a:cubicBezTo>
                  <a:cubicBezTo>
                    <a:pt x="226" y="83"/>
                    <a:pt x="64" y="117"/>
                    <a:pt x="16" y="72"/>
                  </a:cubicBezTo>
                  <a:cubicBezTo>
                    <a:pt x="0" y="57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5" name="Freeform 96"/>
            <p:cNvSpPr>
              <a:spLocks/>
            </p:cNvSpPr>
            <p:nvPr/>
          </p:nvSpPr>
          <p:spPr bwMode="auto">
            <a:xfrm>
              <a:off x="3147722" y="2634331"/>
              <a:ext cx="9546" cy="109094"/>
            </a:xfrm>
            <a:custGeom>
              <a:avLst/>
              <a:gdLst>
                <a:gd name="T0" fmla="*/ 0 w 7"/>
                <a:gd name="T1" fmla="*/ 0 h 80"/>
                <a:gd name="T2" fmla="*/ 7 w 7"/>
                <a:gd name="T3" fmla="*/ 80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6" name="Line 97"/>
            <p:cNvSpPr>
              <a:spLocks noChangeShapeType="1"/>
            </p:cNvSpPr>
            <p:nvPr/>
          </p:nvSpPr>
          <p:spPr bwMode="auto">
            <a:xfrm>
              <a:off x="3147722" y="2634331"/>
              <a:ext cx="9546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7" name="Freeform 98"/>
            <p:cNvSpPr>
              <a:spLocks/>
            </p:cNvSpPr>
            <p:nvPr/>
          </p:nvSpPr>
          <p:spPr bwMode="auto">
            <a:xfrm>
              <a:off x="3144994" y="2632966"/>
              <a:ext cx="12274" cy="110459"/>
            </a:xfrm>
            <a:custGeom>
              <a:avLst/>
              <a:gdLst>
                <a:gd name="T0" fmla="*/ 4 w 9"/>
                <a:gd name="T1" fmla="*/ 0 h 81"/>
                <a:gd name="T2" fmla="*/ 9 w 9"/>
                <a:gd name="T3" fmla="*/ 81 h 81"/>
                <a:gd name="T4" fmla="*/ 0 w 9"/>
                <a:gd name="T5" fmla="*/ 1 h 81"/>
                <a:gd name="T6" fmla="*/ 4 w 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1">
                  <a:moveTo>
                    <a:pt x="4" y="0"/>
                  </a:moveTo>
                  <a:lnTo>
                    <a:pt x="9" y="81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8" name="Freeform 99"/>
            <p:cNvSpPr>
              <a:spLocks/>
            </p:cNvSpPr>
            <p:nvPr/>
          </p:nvSpPr>
          <p:spPr bwMode="auto">
            <a:xfrm>
              <a:off x="3121811" y="2634331"/>
              <a:ext cx="9546" cy="109094"/>
            </a:xfrm>
            <a:custGeom>
              <a:avLst/>
              <a:gdLst>
                <a:gd name="T0" fmla="*/ 0 w 7"/>
                <a:gd name="T1" fmla="*/ 0 h 80"/>
                <a:gd name="T2" fmla="*/ 7 w 7"/>
                <a:gd name="T3" fmla="*/ 80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9" name="Line 100"/>
            <p:cNvSpPr>
              <a:spLocks noChangeShapeType="1"/>
            </p:cNvSpPr>
            <p:nvPr/>
          </p:nvSpPr>
          <p:spPr bwMode="auto">
            <a:xfrm>
              <a:off x="3121811" y="2634331"/>
              <a:ext cx="9546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0" name="Freeform 101"/>
            <p:cNvSpPr>
              <a:spLocks/>
            </p:cNvSpPr>
            <p:nvPr/>
          </p:nvSpPr>
          <p:spPr bwMode="auto">
            <a:xfrm>
              <a:off x="3119084" y="2632966"/>
              <a:ext cx="12274" cy="110459"/>
            </a:xfrm>
            <a:custGeom>
              <a:avLst/>
              <a:gdLst>
                <a:gd name="T0" fmla="*/ 4 w 9"/>
                <a:gd name="T1" fmla="*/ 0 h 81"/>
                <a:gd name="T2" fmla="*/ 9 w 9"/>
                <a:gd name="T3" fmla="*/ 81 h 81"/>
                <a:gd name="T4" fmla="*/ 0 w 9"/>
                <a:gd name="T5" fmla="*/ 1 h 81"/>
                <a:gd name="T6" fmla="*/ 4 w 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1">
                  <a:moveTo>
                    <a:pt x="4" y="0"/>
                  </a:moveTo>
                  <a:lnTo>
                    <a:pt x="9" y="81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1" name="Freeform 102"/>
            <p:cNvSpPr>
              <a:spLocks/>
            </p:cNvSpPr>
            <p:nvPr/>
          </p:nvSpPr>
          <p:spPr bwMode="auto">
            <a:xfrm>
              <a:off x="3095902" y="2634331"/>
              <a:ext cx="9546" cy="109094"/>
            </a:xfrm>
            <a:custGeom>
              <a:avLst/>
              <a:gdLst>
                <a:gd name="T0" fmla="*/ 0 w 7"/>
                <a:gd name="T1" fmla="*/ 0 h 80"/>
                <a:gd name="T2" fmla="*/ 7 w 7"/>
                <a:gd name="T3" fmla="*/ 80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2" name="Line 103"/>
            <p:cNvSpPr>
              <a:spLocks noChangeShapeType="1"/>
            </p:cNvSpPr>
            <p:nvPr/>
          </p:nvSpPr>
          <p:spPr bwMode="auto">
            <a:xfrm>
              <a:off x="3095902" y="2634331"/>
              <a:ext cx="9546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3" name="Freeform 104"/>
            <p:cNvSpPr>
              <a:spLocks/>
            </p:cNvSpPr>
            <p:nvPr/>
          </p:nvSpPr>
          <p:spPr bwMode="auto">
            <a:xfrm>
              <a:off x="3093174" y="2632966"/>
              <a:ext cx="12274" cy="110459"/>
            </a:xfrm>
            <a:custGeom>
              <a:avLst/>
              <a:gdLst>
                <a:gd name="T0" fmla="*/ 5 w 9"/>
                <a:gd name="T1" fmla="*/ 0 h 81"/>
                <a:gd name="T2" fmla="*/ 9 w 9"/>
                <a:gd name="T3" fmla="*/ 81 h 81"/>
                <a:gd name="T4" fmla="*/ 0 w 9"/>
                <a:gd name="T5" fmla="*/ 1 h 81"/>
                <a:gd name="T6" fmla="*/ 5 w 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1">
                  <a:moveTo>
                    <a:pt x="5" y="0"/>
                  </a:moveTo>
                  <a:lnTo>
                    <a:pt x="9" y="8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4" name="Freeform 105"/>
            <p:cNvSpPr>
              <a:spLocks/>
            </p:cNvSpPr>
            <p:nvPr/>
          </p:nvSpPr>
          <p:spPr bwMode="auto">
            <a:xfrm>
              <a:off x="3071355" y="2634331"/>
              <a:ext cx="9546" cy="109094"/>
            </a:xfrm>
            <a:custGeom>
              <a:avLst/>
              <a:gdLst>
                <a:gd name="T0" fmla="*/ 0 w 7"/>
                <a:gd name="T1" fmla="*/ 0 h 80"/>
                <a:gd name="T2" fmla="*/ 7 w 7"/>
                <a:gd name="T3" fmla="*/ 80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5" name="Line 106"/>
            <p:cNvSpPr>
              <a:spLocks noChangeShapeType="1"/>
            </p:cNvSpPr>
            <p:nvPr/>
          </p:nvSpPr>
          <p:spPr bwMode="auto">
            <a:xfrm>
              <a:off x="3071355" y="2634331"/>
              <a:ext cx="9546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6" name="Freeform 107"/>
            <p:cNvSpPr>
              <a:spLocks/>
            </p:cNvSpPr>
            <p:nvPr/>
          </p:nvSpPr>
          <p:spPr bwMode="auto">
            <a:xfrm>
              <a:off x="3067264" y="2632966"/>
              <a:ext cx="13637" cy="110459"/>
            </a:xfrm>
            <a:custGeom>
              <a:avLst/>
              <a:gdLst>
                <a:gd name="T0" fmla="*/ 5 w 10"/>
                <a:gd name="T1" fmla="*/ 0 h 81"/>
                <a:gd name="T2" fmla="*/ 10 w 10"/>
                <a:gd name="T3" fmla="*/ 81 h 81"/>
                <a:gd name="T4" fmla="*/ 0 w 10"/>
                <a:gd name="T5" fmla="*/ 1 h 81"/>
                <a:gd name="T6" fmla="*/ 5 w 1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1">
                  <a:moveTo>
                    <a:pt x="5" y="0"/>
                  </a:moveTo>
                  <a:lnTo>
                    <a:pt x="10" y="8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7" name="Freeform 108"/>
            <p:cNvSpPr>
              <a:spLocks/>
            </p:cNvSpPr>
            <p:nvPr/>
          </p:nvSpPr>
          <p:spPr bwMode="auto">
            <a:xfrm>
              <a:off x="3048172" y="2634331"/>
              <a:ext cx="10909" cy="109094"/>
            </a:xfrm>
            <a:custGeom>
              <a:avLst/>
              <a:gdLst>
                <a:gd name="T0" fmla="*/ 0 w 8"/>
                <a:gd name="T1" fmla="*/ 0 h 80"/>
                <a:gd name="T2" fmla="*/ 8 w 8"/>
                <a:gd name="T3" fmla="*/ 80 h 80"/>
                <a:gd name="T4" fmla="*/ 0 w 8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0">
                  <a:moveTo>
                    <a:pt x="0" y="0"/>
                  </a:moveTo>
                  <a:lnTo>
                    <a:pt x="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8" name="Line 109"/>
            <p:cNvSpPr>
              <a:spLocks noChangeShapeType="1"/>
            </p:cNvSpPr>
            <p:nvPr/>
          </p:nvSpPr>
          <p:spPr bwMode="auto">
            <a:xfrm>
              <a:off x="3048172" y="2634331"/>
              <a:ext cx="10909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9" name="Freeform 110"/>
            <p:cNvSpPr>
              <a:spLocks/>
            </p:cNvSpPr>
            <p:nvPr/>
          </p:nvSpPr>
          <p:spPr bwMode="auto">
            <a:xfrm>
              <a:off x="3045445" y="2632966"/>
              <a:ext cx="13637" cy="110459"/>
            </a:xfrm>
            <a:custGeom>
              <a:avLst/>
              <a:gdLst>
                <a:gd name="T0" fmla="*/ 4 w 10"/>
                <a:gd name="T1" fmla="*/ 0 h 81"/>
                <a:gd name="T2" fmla="*/ 10 w 10"/>
                <a:gd name="T3" fmla="*/ 81 h 81"/>
                <a:gd name="T4" fmla="*/ 0 w 10"/>
                <a:gd name="T5" fmla="*/ 1 h 81"/>
                <a:gd name="T6" fmla="*/ 4 w 1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1">
                  <a:moveTo>
                    <a:pt x="4" y="0"/>
                  </a:moveTo>
                  <a:lnTo>
                    <a:pt x="10" y="81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0" name="Freeform 111"/>
            <p:cNvSpPr>
              <a:spLocks/>
            </p:cNvSpPr>
            <p:nvPr/>
          </p:nvSpPr>
          <p:spPr bwMode="auto">
            <a:xfrm>
              <a:off x="3027718" y="2634331"/>
              <a:ext cx="4091" cy="110459"/>
            </a:xfrm>
            <a:custGeom>
              <a:avLst/>
              <a:gdLst>
                <a:gd name="T0" fmla="*/ 0 w 3"/>
                <a:gd name="T1" fmla="*/ 0 h 81"/>
                <a:gd name="T2" fmla="*/ 3 w 3"/>
                <a:gd name="T3" fmla="*/ 81 h 81"/>
                <a:gd name="T4" fmla="*/ 0 w 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1">
                  <a:moveTo>
                    <a:pt x="0" y="0"/>
                  </a:moveTo>
                  <a:lnTo>
                    <a:pt x="3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1" name="Line 112"/>
            <p:cNvSpPr>
              <a:spLocks noChangeShapeType="1"/>
            </p:cNvSpPr>
            <p:nvPr/>
          </p:nvSpPr>
          <p:spPr bwMode="auto">
            <a:xfrm>
              <a:off x="3027718" y="2634331"/>
              <a:ext cx="4091" cy="1104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2" name="Freeform 113"/>
            <p:cNvSpPr>
              <a:spLocks/>
            </p:cNvSpPr>
            <p:nvPr/>
          </p:nvSpPr>
          <p:spPr bwMode="auto">
            <a:xfrm>
              <a:off x="3024990" y="2634331"/>
              <a:ext cx="6819" cy="110459"/>
            </a:xfrm>
            <a:custGeom>
              <a:avLst/>
              <a:gdLst>
                <a:gd name="T0" fmla="*/ 4 w 5"/>
                <a:gd name="T1" fmla="*/ 0 h 81"/>
                <a:gd name="T2" fmla="*/ 5 w 5"/>
                <a:gd name="T3" fmla="*/ 81 h 81"/>
                <a:gd name="T4" fmla="*/ 0 w 5"/>
                <a:gd name="T5" fmla="*/ 0 h 81"/>
                <a:gd name="T6" fmla="*/ 4 w 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1">
                  <a:moveTo>
                    <a:pt x="4" y="0"/>
                  </a:moveTo>
                  <a:lnTo>
                    <a:pt x="5" y="8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3" name="Freeform 114"/>
            <p:cNvSpPr>
              <a:spLocks/>
            </p:cNvSpPr>
            <p:nvPr/>
          </p:nvSpPr>
          <p:spPr bwMode="auto">
            <a:xfrm>
              <a:off x="3173631" y="2634331"/>
              <a:ext cx="9546" cy="109094"/>
            </a:xfrm>
            <a:custGeom>
              <a:avLst/>
              <a:gdLst>
                <a:gd name="T0" fmla="*/ 0 w 7"/>
                <a:gd name="T1" fmla="*/ 0 h 80"/>
                <a:gd name="T2" fmla="*/ 7 w 7"/>
                <a:gd name="T3" fmla="*/ 80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4" name="Line 115"/>
            <p:cNvSpPr>
              <a:spLocks noChangeShapeType="1"/>
            </p:cNvSpPr>
            <p:nvPr/>
          </p:nvSpPr>
          <p:spPr bwMode="auto">
            <a:xfrm>
              <a:off x="3173631" y="2634331"/>
              <a:ext cx="9546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5" name="Freeform 116"/>
            <p:cNvSpPr>
              <a:spLocks/>
            </p:cNvSpPr>
            <p:nvPr/>
          </p:nvSpPr>
          <p:spPr bwMode="auto">
            <a:xfrm>
              <a:off x="3169540" y="2634331"/>
              <a:ext cx="13637" cy="109094"/>
            </a:xfrm>
            <a:custGeom>
              <a:avLst/>
              <a:gdLst>
                <a:gd name="T0" fmla="*/ 5 w 10"/>
                <a:gd name="T1" fmla="*/ 0 h 80"/>
                <a:gd name="T2" fmla="*/ 10 w 10"/>
                <a:gd name="T3" fmla="*/ 80 h 80"/>
                <a:gd name="T4" fmla="*/ 0 w 10"/>
                <a:gd name="T5" fmla="*/ 0 h 80"/>
                <a:gd name="T6" fmla="*/ 5 w 1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0">
                  <a:moveTo>
                    <a:pt x="5" y="0"/>
                  </a:moveTo>
                  <a:lnTo>
                    <a:pt x="10" y="8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6" name="Freeform 117"/>
            <p:cNvSpPr>
              <a:spLocks/>
            </p:cNvSpPr>
            <p:nvPr/>
          </p:nvSpPr>
          <p:spPr bwMode="auto">
            <a:xfrm>
              <a:off x="3200905" y="2634331"/>
              <a:ext cx="9546" cy="109094"/>
            </a:xfrm>
            <a:custGeom>
              <a:avLst/>
              <a:gdLst>
                <a:gd name="T0" fmla="*/ 0 w 7"/>
                <a:gd name="T1" fmla="*/ 0 h 80"/>
                <a:gd name="T2" fmla="*/ 7 w 7"/>
                <a:gd name="T3" fmla="*/ 80 h 80"/>
                <a:gd name="T4" fmla="*/ 0 w 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7" name="Line 118"/>
            <p:cNvSpPr>
              <a:spLocks noChangeShapeType="1"/>
            </p:cNvSpPr>
            <p:nvPr/>
          </p:nvSpPr>
          <p:spPr bwMode="auto">
            <a:xfrm>
              <a:off x="3200905" y="2634331"/>
              <a:ext cx="9546" cy="10909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8" name="Freeform 119"/>
            <p:cNvSpPr>
              <a:spLocks/>
            </p:cNvSpPr>
            <p:nvPr/>
          </p:nvSpPr>
          <p:spPr bwMode="auto">
            <a:xfrm>
              <a:off x="3196814" y="2634331"/>
              <a:ext cx="13637" cy="109094"/>
            </a:xfrm>
            <a:custGeom>
              <a:avLst/>
              <a:gdLst>
                <a:gd name="T0" fmla="*/ 5 w 10"/>
                <a:gd name="T1" fmla="*/ 0 h 80"/>
                <a:gd name="T2" fmla="*/ 10 w 10"/>
                <a:gd name="T3" fmla="*/ 80 h 80"/>
                <a:gd name="T4" fmla="*/ 0 w 10"/>
                <a:gd name="T5" fmla="*/ 0 h 80"/>
                <a:gd name="T6" fmla="*/ 5 w 1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0">
                  <a:moveTo>
                    <a:pt x="5" y="0"/>
                  </a:moveTo>
                  <a:lnTo>
                    <a:pt x="10" y="8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9" name="Freeform 120"/>
            <p:cNvSpPr>
              <a:spLocks/>
            </p:cNvSpPr>
            <p:nvPr/>
          </p:nvSpPr>
          <p:spPr bwMode="auto">
            <a:xfrm>
              <a:off x="3228178" y="2637058"/>
              <a:ext cx="9546" cy="110459"/>
            </a:xfrm>
            <a:custGeom>
              <a:avLst/>
              <a:gdLst>
                <a:gd name="T0" fmla="*/ 0 w 7"/>
                <a:gd name="T1" fmla="*/ 0 h 81"/>
                <a:gd name="T2" fmla="*/ 7 w 7"/>
                <a:gd name="T3" fmla="*/ 81 h 81"/>
                <a:gd name="T4" fmla="*/ 0 w 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1">
                  <a:moveTo>
                    <a:pt x="0" y="0"/>
                  </a:moveTo>
                  <a:lnTo>
                    <a:pt x="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0" name="Line 121"/>
            <p:cNvSpPr>
              <a:spLocks noChangeShapeType="1"/>
            </p:cNvSpPr>
            <p:nvPr/>
          </p:nvSpPr>
          <p:spPr bwMode="auto">
            <a:xfrm>
              <a:off x="3228178" y="2637058"/>
              <a:ext cx="9546" cy="1104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1" name="Freeform 122"/>
            <p:cNvSpPr>
              <a:spLocks/>
            </p:cNvSpPr>
            <p:nvPr/>
          </p:nvSpPr>
          <p:spPr bwMode="auto">
            <a:xfrm>
              <a:off x="3224088" y="2637058"/>
              <a:ext cx="13637" cy="110459"/>
            </a:xfrm>
            <a:custGeom>
              <a:avLst/>
              <a:gdLst>
                <a:gd name="T0" fmla="*/ 5 w 10"/>
                <a:gd name="T1" fmla="*/ 0 h 81"/>
                <a:gd name="T2" fmla="*/ 10 w 10"/>
                <a:gd name="T3" fmla="*/ 81 h 81"/>
                <a:gd name="T4" fmla="*/ 0 w 10"/>
                <a:gd name="T5" fmla="*/ 0 h 81"/>
                <a:gd name="T6" fmla="*/ 5 w 1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1">
                  <a:moveTo>
                    <a:pt x="5" y="0"/>
                  </a:moveTo>
                  <a:lnTo>
                    <a:pt x="10" y="8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2" name="Freeform 123"/>
            <p:cNvSpPr>
              <a:spLocks/>
            </p:cNvSpPr>
            <p:nvPr/>
          </p:nvSpPr>
          <p:spPr bwMode="auto">
            <a:xfrm>
              <a:off x="3251361" y="2637058"/>
              <a:ext cx="9546" cy="110459"/>
            </a:xfrm>
            <a:custGeom>
              <a:avLst/>
              <a:gdLst>
                <a:gd name="T0" fmla="*/ 0 w 7"/>
                <a:gd name="T1" fmla="*/ 0 h 81"/>
                <a:gd name="T2" fmla="*/ 7 w 7"/>
                <a:gd name="T3" fmla="*/ 81 h 81"/>
                <a:gd name="T4" fmla="*/ 0 w 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1">
                  <a:moveTo>
                    <a:pt x="0" y="0"/>
                  </a:moveTo>
                  <a:lnTo>
                    <a:pt x="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3" name="Line 124"/>
            <p:cNvSpPr>
              <a:spLocks noChangeShapeType="1"/>
            </p:cNvSpPr>
            <p:nvPr/>
          </p:nvSpPr>
          <p:spPr bwMode="auto">
            <a:xfrm>
              <a:off x="3251361" y="2637058"/>
              <a:ext cx="9546" cy="1104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4" name="Freeform 125"/>
            <p:cNvSpPr>
              <a:spLocks/>
            </p:cNvSpPr>
            <p:nvPr/>
          </p:nvSpPr>
          <p:spPr bwMode="auto">
            <a:xfrm>
              <a:off x="3248634" y="2637058"/>
              <a:ext cx="12274" cy="110459"/>
            </a:xfrm>
            <a:custGeom>
              <a:avLst/>
              <a:gdLst>
                <a:gd name="T0" fmla="*/ 5 w 9"/>
                <a:gd name="T1" fmla="*/ 0 h 81"/>
                <a:gd name="T2" fmla="*/ 9 w 9"/>
                <a:gd name="T3" fmla="*/ 81 h 81"/>
                <a:gd name="T4" fmla="*/ 0 w 9"/>
                <a:gd name="T5" fmla="*/ 0 h 81"/>
                <a:gd name="T6" fmla="*/ 5 w 9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1">
                  <a:moveTo>
                    <a:pt x="5" y="0"/>
                  </a:moveTo>
                  <a:lnTo>
                    <a:pt x="9" y="8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5" name="Freeform 126"/>
            <p:cNvSpPr>
              <a:spLocks/>
            </p:cNvSpPr>
            <p:nvPr/>
          </p:nvSpPr>
          <p:spPr bwMode="auto">
            <a:xfrm>
              <a:off x="3275908" y="2637058"/>
              <a:ext cx="9546" cy="110459"/>
            </a:xfrm>
            <a:custGeom>
              <a:avLst/>
              <a:gdLst>
                <a:gd name="T0" fmla="*/ 0 w 7"/>
                <a:gd name="T1" fmla="*/ 0 h 81"/>
                <a:gd name="T2" fmla="*/ 7 w 7"/>
                <a:gd name="T3" fmla="*/ 81 h 81"/>
                <a:gd name="T4" fmla="*/ 0 w 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1">
                  <a:moveTo>
                    <a:pt x="0" y="0"/>
                  </a:moveTo>
                  <a:lnTo>
                    <a:pt x="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6" name="Line 127"/>
            <p:cNvSpPr>
              <a:spLocks noChangeShapeType="1"/>
            </p:cNvSpPr>
            <p:nvPr/>
          </p:nvSpPr>
          <p:spPr bwMode="auto">
            <a:xfrm>
              <a:off x="3275908" y="2637058"/>
              <a:ext cx="9546" cy="1104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7" name="Freeform 128"/>
            <p:cNvSpPr>
              <a:spLocks/>
            </p:cNvSpPr>
            <p:nvPr/>
          </p:nvSpPr>
          <p:spPr bwMode="auto">
            <a:xfrm>
              <a:off x="3271816" y="2637058"/>
              <a:ext cx="13637" cy="110459"/>
            </a:xfrm>
            <a:custGeom>
              <a:avLst/>
              <a:gdLst>
                <a:gd name="T0" fmla="*/ 5 w 10"/>
                <a:gd name="T1" fmla="*/ 0 h 81"/>
                <a:gd name="T2" fmla="*/ 10 w 10"/>
                <a:gd name="T3" fmla="*/ 81 h 81"/>
                <a:gd name="T4" fmla="*/ 0 w 10"/>
                <a:gd name="T5" fmla="*/ 0 h 81"/>
                <a:gd name="T6" fmla="*/ 5 w 1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1">
                  <a:moveTo>
                    <a:pt x="5" y="0"/>
                  </a:moveTo>
                  <a:lnTo>
                    <a:pt x="10" y="8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8" name="Freeform 129"/>
            <p:cNvSpPr>
              <a:spLocks/>
            </p:cNvSpPr>
            <p:nvPr/>
          </p:nvSpPr>
          <p:spPr bwMode="auto">
            <a:xfrm>
              <a:off x="2956806" y="2785699"/>
              <a:ext cx="418650" cy="1247768"/>
            </a:xfrm>
            <a:custGeom>
              <a:avLst/>
              <a:gdLst>
                <a:gd name="T0" fmla="*/ 0 w 261"/>
                <a:gd name="T1" fmla="*/ 0 h 780"/>
                <a:gd name="T2" fmla="*/ 254 w 261"/>
                <a:gd name="T3" fmla="*/ 0 h 780"/>
                <a:gd name="T4" fmla="*/ 225 w 261"/>
                <a:gd name="T5" fmla="*/ 747 h 780"/>
                <a:gd name="T6" fmla="*/ 25 w 261"/>
                <a:gd name="T7" fmla="*/ 743 h 780"/>
                <a:gd name="T8" fmla="*/ 0 w 261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780">
                  <a:moveTo>
                    <a:pt x="0" y="0"/>
                  </a:moveTo>
                  <a:cubicBezTo>
                    <a:pt x="0" y="0"/>
                    <a:pt x="77" y="24"/>
                    <a:pt x="254" y="0"/>
                  </a:cubicBezTo>
                  <a:cubicBezTo>
                    <a:pt x="261" y="13"/>
                    <a:pt x="237" y="613"/>
                    <a:pt x="225" y="747"/>
                  </a:cubicBezTo>
                  <a:cubicBezTo>
                    <a:pt x="222" y="780"/>
                    <a:pt x="29" y="758"/>
                    <a:pt x="25" y="743"/>
                  </a:cubicBezTo>
                  <a:cubicBezTo>
                    <a:pt x="20" y="728"/>
                    <a:pt x="4" y="25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9" name="Freeform 130"/>
            <p:cNvSpPr>
              <a:spLocks/>
            </p:cNvSpPr>
            <p:nvPr/>
          </p:nvSpPr>
          <p:spPr bwMode="auto">
            <a:xfrm>
              <a:off x="2898167" y="2785699"/>
              <a:ext cx="465016" cy="1272315"/>
            </a:xfrm>
            <a:custGeom>
              <a:avLst/>
              <a:gdLst>
                <a:gd name="T0" fmla="*/ 37 w 291"/>
                <a:gd name="T1" fmla="*/ 20 h 795"/>
                <a:gd name="T2" fmla="*/ 71 w 291"/>
                <a:gd name="T3" fmla="*/ 595 h 795"/>
                <a:gd name="T4" fmla="*/ 253 w 291"/>
                <a:gd name="T5" fmla="*/ 593 h 795"/>
                <a:gd name="T6" fmla="*/ 291 w 291"/>
                <a:gd name="T7" fmla="*/ 0 h 795"/>
                <a:gd name="T8" fmla="*/ 270 w 291"/>
                <a:gd name="T9" fmla="*/ 764 h 795"/>
                <a:gd name="T10" fmla="*/ 37 w 291"/>
                <a:gd name="T11" fmla="*/ 748 h 795"/>
                <a:gd name="T12" fmla="*/ 37 w 291"/>
                <a:gd name="T13" fmla="*/ 2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795">
                  <a:moveTo>
                    <a:pt x="37" y="20"/>
                  </a:moveTo>
                  <a:cubicBezTo>
                    <a:pt x="37" y="20"/>
                    <a:pt x="67" y="568"/>
                    <a:pt x="71" y="595"/>
                  </a:cubicBezTo>
                  <a:cubicBezTo>
                    <a:pt x="76" y="623"/>
                    <a:pt x="226" y="623"/>
                    <a:pt x="253" y="593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1" y="0"/>
                    <a:pt x="289" y="733"/>
                    <a:pt x="270" y="764"/>
                  </a:cubicBezTo>
                  <a:cubicBezTo>
                    <a:pt x="250" y="795"/>
                    <a:pt x="74" y="793"/>
                    <a:pt x="37" y="748"/>
                  </a:cubicBezTo>
                  <a:cubicBezTo>
                    <a:pt x="0" y="703"/>
                    <a:pt x="37" y="20"/>
                    <a:pt x="37" y="2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0" name="Freeform 131"/>
            <p:cNvSpPr>
              <a:spLocks/>
            </p:cNvSpPr>
            <p:nvPr/>
          </p:nvSpPr>
          <p:spPr bwMode="auto">
            <a:xfrm>
              <a:off x="2956806" y="2617966"/>
              <a:ext cx="411832" cy="225008"/>
            </a:xfrm>
            <a:custGeom>
              <a:avLst/>
              <a:gdLst>
                <a:gd name="T0" fmla="*/ 0 w 257"/>
                <a:gd name="T1" fmla="*/ 105 h 141"/>
                <a:gd name="T2" fmla="*/ 9 w 257"/>
                <a:gd name="T3" fmla="*/ 9 h 141"/>
                <a:gd name="T4" fmla="*/ 37 w 257"/>
                <a:gd name="T5" fmla="*/ 9 h 141"/>
                <a:gd name="T6" fmla="*/ 37 w 257"/>
                <a:gd name="T7" fmla="*/ 84 h 141"/>
                <a:gd name="T8" fmla="*/ 217 w 257"/>
                <a:gd name="T9" fmla="*/ 87 h 141"/>
                <a:gd name="T10" fmla="*/ 208 w 257"/>
                <a:gd name="T11" fmla="*/ 10 h 141"/>
                <a:gd name="T12" fmla="*/ 235 w 257"/>
                <a:gd name="T13" fmla="*/ 10 h 141"/>
                <a:gd name="T14" fmla="*/ 254 w 257"/>
                <a:gd name="T15" fmla="*/ 105 h 141"/>
                <a:gd name="T16" fmla="*/ 0 w 257"/>
                <a:gd name="T17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41">
                  <a:moveTo>
                    <a:pt x="0" y="105"/>
                  </a:moveTo>
                  <a:cubicBezTo>
                    <a:pt x="0" y="105"/>
                    <a:pt x="3" y="17"/>
                    <a:pt x="9" y="9"/>
                  </a:cubicBezTo>
                  <a:cubicBezTo>
                    <a:pt x="14" y="0"/>
                    <a:pt x="37" y="9"/>
                    <a:pt x="37" y="9"/>
                  </a:cubicBezTo>
                  <a:cubicBezTo>
                    <a:pt x="37" y="9"/>
                    <a:pt x="31" y="78"/>
                    <a:pt x="37" y="84"/>
                  </a:cubicBezTo>
                  <a:cubicBezTo>
                    <a:pt x="60" y="105"/>
                    <a:pt x="212" y="95"/>
                    <a:pt x="217" y="87"/>
                  </a:cubicBezTo>
                  <a:cubicBezTo>
                    <a:pt x="221" y="80"/>
                    <a:pt x="204" y="15"/>
                    <a:pt x="208" y="10"/>
                  </a:cubicBezTo>
                  <a:cubicBezTo>
                    <a:pt x="211" y="6"/>
                    <a:pt x="232" y="5"/>
                    <a:pt x="235" y="10"/>
                  </a:cubicBezTo>
                  <a:cubicBezTo>
                    <a:pt x="238" y="14"/>
                    <a:pt x="257" y="90"/>
                    <a:pt x="254" y="105"/>
                  </a:cubicBezTo>
                  <a:cubicBezTo>
                    <a:pt x="251" y="121"/>
                    <a:pt x="77" y="141"/>
                    <a:pt x="0" y="10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1" name="Freeform 132"/>
            <p:cNvSpPr>
              <a:spLocks/>
            </p:cNvSpPr>
            <p:nvPr/>
          </p:nvSpPr>
          <p:spPr bwMode="auto">
            <a:xfrm>
              <a:off x="3027718" y="2928886"/>
              <a:ext cx="278191" cy="315011"/>
            </a:xfrm>
            <a:custGeom>
              <a:avLst/>
              <a:gdLst>
                <a:gd name="T0" fmla="*/ 0 w 174"/>
                <a:gd name="T1" fmla="*/ 0 h 197"/>
                <a:gd name="T2" fmla="*/ 172 w 174"/>
                <a:gd name="T3" fmla="*/ 0 h 197"/>
                <a:gd name="T4" fmla="*/ 172 w 174"/>
                <a:gd name="T5" fmla="*/ 178 h 197"/>
                <a:gd name="T6" fmla="*/ 3 w 174"/>
                <a:gd name="T7" fmla="*/ 183 h 197"/>
                <a:gd name="T8" fmla="*/ 0 w 174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97">
                  <a:moveTo>
                    <a:pt x="0" y="0"/>
                  </a:moveTo>
                  <a:cubicBezTo>
                    <a:pt x="0" y="0"/>
                    <a:pt x="115" y="15"/>
                    <a:pt x="172" y="0"/>
                  </a:cubicBezTo>
                  <a:cubicBezTo>
                    <a:pt x="172" y="0"/>
                    <a:pt x="174" y="163"/>
                    <a:pt x="172" y="178"/>
                  </a:cubicBezTo>
                  <a:cubicBezTo>
                    <a:pt x="169" y="193"/>
                    <a:pt x="7" y="197"/>
                    <a:pt x="3" y="183"/>
                  </a:cubicBezTo>
                  <a:cubicBezTo>
                    <a:pt x="0" y="17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2" name="Freeform 133"/>
            <p:cNvSpPr>
              <a:spLocks/>
            </p:cNvSpPr>
            <p:nvPr/>
          </p:nvSpPr>
          <p:spPr bwMode="auto">
            <a:xfrm>
              <a:off x="2993625" y="2845701"/>
              <a:ext cx="345012" cy="83185"/>
            </a:xfrm>
            <a:custGeom>
              <a:avLst/>
              <a:gdLst>
                <a:gd name="T0" fmla="*/ 0 w 215"/>
                <a:gd name="T1" fmla="*/ 0 h 52"/>
                <a:gd name="T2" fmla="*/ 215 w 215"/>
                <a:gd name="T3" fmla="*/ 0 h 52"/>
                <a:gd name="T4" fmla="*/ 215 w 215"/>
                <a:gd name="T5" fmla="*/ 25 h 52"/>
                <a:gd name="T6" fmla="*/ 0 w 215"/>
                <a:gd name="T7" fmla="*/ 25 h 52"/>
                <a:gd name="T8" fmla="*/ 0 w 21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52">
                  <a:moveTo>
                    <a:pt x="0" y="0"/>
                  </a:moveTo>
                  <a:cubicBezTo>
                    <a:pt x="0" y="0"/>
                    <a:pt x="112" y="28"/>
                    <a:pt x="215" y="0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5" y="25"/>
                    <a:pt x="118" y="52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3" name="Freeform 134"/>
            <p:cNvSpPr>
              <a:spLocks/>
            </p:cNvSpPr>
            <p:nvPr/>
          </p:nvSpPr>
          <p:spPr bwMode="auto">
            <a:xfrm>
              <a:off x="3011353" y="3928463"/>
              <a:ext cx="291828" cy="75003"/>
            </a:xfrm>
            <a:custGeom>
              <a:avLst/>
              <a:gdLst>
                <a:gd name="T0" fmla="*/ 1 w 182"/>
                <a:gd name="T1" fmla="*/ 0 h 47"/>
                <a:gd name="T2" fmla="*/ 182 w 182"/>
                <a:gd name="T3" fmla="*/ 5 h 47"/>
                <a:gd name="T4" fmla="*/ 182 w 182"/>
                <a:gd name="T5" fmla="*/ 26 h 47"/>
                <a:gd name="T6" fmla="*/ 0 w 182"/>
                <a:gd name="T7" fmla="*/ 21 h 47"/>
                <a:gd name="T8" fmla="*/ 1 w 18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7">
                  <a:moveTo>
                    <a:pt x="1" y="0"/>
                  </a:moveTo>
                  <a:cubicBezTo>
                    <a:pt x="1" y="0"/>
                    <a:pt x="95" y="27"/>
                    <a:pt x="182" y="5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2" y="26"/>
                    <a:pt x="100" y="47"/>
                    <a:pt x="0" y="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89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4" name="Freeform 135"/>
            <p:cNvSpPr>
              <a:spLocks/>
            </p:cNvSpPr>
            <p:nvPr/>
          </p:nvSpPr>
          <p:spPr bwMode="auto">
            <a:xfrm>
              <a:off x="3011353" y="3249350"/>
              <a:ext cx="293192" cy="76366"/>
            </a:xfrm>
            <a:custGeom>
              <a:avLst/>
              <a:gdLst>
                <a:gd name="T0" fmla="*/ 0 w 183"/>
                <a:gd name="T1" fmla="*/ 0 h 47"/>
                <a:gd name="T2" fmla="*/ 183 w 183"/>
                <a:gd name="T3" fmla="*/ 5 h 47"/>
                <a:gd name="T4" fmla="*/ 182 w 183"/>
                <a:gd name="T5" fmla="*/ 26 h 47"/>
                <a:gd name="T6" fmla="*/ 0 w 183"/>
                <a:gd name="T7" fmla="*/ 21 h 47"/>
                <a:gd name="T8" fmla="*/ 0 w 18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7">
                  <a:moveTo>
                    <a:pt x="0" y="0"/>
                  </a:moveTo>
                  <a:cubicBezTo>
                    <a:pt x="0" y="0"/>
                    <a:pt x="95" y="27"/>
                    <a:pt x="183" y="5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2" y="26"/>
                    <a:pt x="100" y="47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5" name="Freeform 136"/>
            <p:cNvSpPr>
              <a:spLocks/>
            </p:cNvSpPr>
            <p:nvPr/>
          </p:nvSpPr>
          <p:spPr bwMode="auto">
            <a:xfrm>
              <a:off x="3556826" y="3357081"/>
              <a:ext cx="320465" cy="287737"/>
            </a:xfrm>
            <a:custGeom>
              <a:avLst/>
              <a:gdLst>
                <a:gd name="T0" fmla="*/ 49 w 200"/>
                <a:gd name="T1" fmla="*/ 0 h 180"/>
                <a:gd name="T2" fmla="*/ 197 w 200"/>
                <a:gd name="T3" fmla="*/ 100 h 180"/>
                <a:gd name="T4" fmla="*/ 175 w 200"/>
                <a:gd name="T5" fmla="*/ 180 h 180"/>
                <a:gd name="T6" fmla="*/ 5 w 200"/>
                <a:gd name="T7" fmla="*/ 56 h 180"/>
                <a:gd name="T8" fmla="*/ 49 w 20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80">
                  <a:moveTo>
                    <a:pt x="49" y="0"/>
                  </a:moveTo>
                  <a:cubicBezTo>
                    <a:pt x="49" y="0"/>
                    <a:pt x="193" y="95"/>
                    <a:pt x="197" y="100"/>
                  </a:cubicBezTo>
                  <a:cubicBezTo>
                    <a:pt x="200" y="105"/>
                    <a:pt x="175" y="180"/>
                    <a:pt x="175" y="180"/>
                  </a:cubicBezTo>
                  <a:cubicBezTo>
                    <a:pt x="175" y="180"/>
                    <a:pt x="21" y="121"/>
                    <a:pt x="5" y="56"/>
                  </a:cubicBezTo>
                  <a:cubicBezTo>
                    <a:pt x="0" y="36"/>
                    <a:pt x="49" y="0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6" name="Freeform 137"/>
            <p:cNvSpPr>
              <a:spLocks/>
            </p:cNvSpPr>
            <p:nvPr/>
          </p:nvSpPr>
          <p:spPr bwMode="auto">
            <a:xfrm>
              <a:off x="3708194" y="3430720"/>
              <a:ext cx="50457" cy="95458"/>
            </a:xfrm>
            <a:custGeom>
              <a:avLst/>
              <a:gdLst>
                <a:gd name="T0" fmla="*/ 37 w 37"/>
                <a:gd name="T1" fmla="*/ 0 h 70"/>
                <a:gd name="T2" fmla="*/ 0 w 37"/>
                <a:gd name="T3" fmla="*/ 70 h 70"/>
                <a:gd name="T4" fmla="*/ 37 w 37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0">
                  <a:moveTo>
                    <a:pt x="37" y="0"/>
                  </a:moveTo>
                  <a:lnTo>
                    <a:pt x="0" y="7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7" name="Line 138"/>
            <p:cNvSpPr>
              <a:spLocks noChangeShapeType="1"/>
            </p:cNvSpPr>
            <p:nvPr/>
          </p:nvSpPr>
          <p:spPr bwMode="auto">
            <a:xfrm flipH="1">
              <a:off x="3708194" y="3430720"/>
              <a:ext cx="50457" cy="9545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8" name="Freeform 139"/>
            <p:cNvSpPr>
              <a:spLocks/>
            </p:cNvSpPr>
            <p:nvPr/>
          </p:nvSpPr>
          <p:spPr bwMode="auto">
            <a:xfrm>
              <a:off x="3708194" y="3429356"/>
              <a:ext cx="53184" cy="96822"/>
            </a:xfrm>
            <a:custGeom>
              <a:avLst/>
              <a:gdLst>
                <a:gd name="T0" fmla="*/ 39 w 39"/>
                <a:gd name="T1" fmla="*/ 1 h 71"/>
                <a:gd name="T2" fmla="*/ 0 w 39"/>
                <a:gd name="T3" fmla="*/ 71 h 71"/>
                <a:gd name="T4" fmla="*/ 36 w 39"/>
                <a:gd name="T5" fmla="*/ 0 h 71"/>
                <a:gd name="T6" fmla="*/ 39 w 39"/>
                <a:gd name="T7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1">
                  <a:moveTo>
                    <a:pt x="39" y="1"/>
                  </a:moveTo>
                  <a:lnTo>
                    <a:pt x="0" y="71"/>
                  </a:lnTo>
                  <a:lnTo>
                    <a:pt x="36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9" name="Freeform 140"/>
            <p:cNvSpPr>
              <a:spLocks/>
            </p:cNvSpPr>
            <p:nvPr/>
          </p:nvSpPr>
          <p:spPr bwMode="auto">
            <a:xfrm>
              <a:off x="3686375" y="3415719"/>
              <a:ext cx="51820" cy="96822"/>
            </a:xfrm>
            <a:custGeom>
              <a:avLst/>
              <a:gdLst>
                <a:gd name="T0" fmla="*/ 38 w 38"/>
                <a:gd name="T1" fmla="*/ 0 h 71"/>
                <a:gd name="T2" fmla="*/ 0 w 38"/>
                <a:gd name="T3" fmla="*/ 71 h 71"/>
                <a:gd name="T4" fmla="*/ 38 w 3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1">
                  <a:moveTo>
                    <a:pt x="38" y="0"/>
                  </a:moveTo>
                  <a:lnTo>
                    <a:pt x="0" y="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0" name="Line 141"/>
            <p:cNvSpPr>
              <a:spLocks noChangeShapeType="1"/>
            </p:cNvSpPr>
            <p:nvPr/>
          </p:nvSpPr>
          <p:spPr bwMode="auto">
            <a:xfrm flipH="1">
              <a:off x="3686375" y="3415719"/>
              <a:ext cx="51820" cy="9682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1" name="Freeform 142"/>
            <p:cNvSpPr>
              <a:spLocks/>
            </p:cNvSpPr>
            <p:nvPr/>
          </p:nvSpPr>
          <p:spPr bwMode="auto">
            <a:xfrm>
              <a:off x="3686375" y="3414356"/>
              <a:ext cx="53184" cy="98185"/>
            </a:xfrm>
            <a:custGeom>
              <a:avLst/>
              <a:gdLst>
                <a:gd name="T0" fmla="*/ 39 w 39"/>
                <a:gd name="T1" fmla="*/ 3 h 72"/>
                <a:gd name="T2" fmla="*/ 0 w 39"/>
                <a:gd name="T3" fmla="*/ 72 h 72"/>
                <a:gd name="T4" fmla="*/ 36 w 39"/>
                <a:gd name="T5" fmla="*/ 0 h 72"/>
                <a:gd name="T6" fmla="*/ 39 w 39"/>
                <a:gd name="T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2">
                  <a:moveTo>
                    <a:pt x="39" y="3"/>
                  </a:moveTo>
                  <a:lnTo>
                    <a:pt x="0" y="72"/>
                  </a:lnTo>
                  <a:lnTo>
                    <a:pt x="36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2" name="Freeform 143"/>
            <p:cNvSpPr>
              <a:spLocks/>
            </p:cNvSpPr>
            <p:nvPr/>
          </p:nvSpPr>
          <p:spPr bwMode="auto">
            <a:xfrm>
              <a:off x="3664556" y="3402082"/>
              <a:ext cx="50457" cy="96822"/>
            </a:xfrm>
            <a:custGeom>
              <a:avLst/>
              <a:gdLst>
                <a:gd name="T0" fmla="*/ 37 w 37"/>
                <a:gd name="T1" fmla="*/ 0 h 71"/>
                <a:gd name="T2" fmla="*/ 0 w 37"/>
                <a:gd name="T3" fmla="*/ 71 h 71"/>
                <a:gd name="T4" fmla="*/ 37 w 3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1">
                  <a:moveTo>
                    <a:pt x="37" y="0"/>
                  </a:moveTo>
                  <a:lnTo>
                    <a:pt x="0" y="7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3" name="Line 144"/>
            <p:cNvSpPr>
              <a:spLocks noChangeShapeType="1"/>
            </p:cNvSpPr>
            <p:nvPr/>
          </p:nvSpPr>
          <p:spPr bwMode="auto">
            <a:xfrm flipH="1">
              <a:off x="3664556" y="3402082"/>
              <a:ext cx="50457" cy="9682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4" name="Freeform 145"/>
            <p:cNvSpPr>
              <a:spLocks/>
            </p:cNvSpPr>
            <p:nvPr/>
          </p:nvSpPr>
          <p:spPr bwMode="auto">
            <a:xfrm>
              <a:off x="3664556" y="3400719"/>
              <a:ext cx="54547" cy="98185"/>
            </a:xfrm>
            <a:custGeom>
              <a:avLst/>
              <a:gdLst>
                <a:gd name="T0" fmla="*/ 40 w 40"/>
                <a:gd name="T1" fmla="*/ 2 h 72"/>
                <a:gd name="T2" fmla="*/ 0 w 40"/>
                <a:gd name="T3" fmla="*/ 72 h 72"/>
                <a:gd name="T4" fmla="*/ 36 w 40"/>
                <a:gd name="T5" fmla="*/ 0 h 72"/>
                <a:gd name="T6" fmla="*/ 40 w 40"/>
                <a:gd name="T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2">
                  <a:moveTo>
                    <a:pt x="40" y="2"/>
                  </a:moveTo>
                  <a:lnTo>
                    <a:pt x="0" y="72"/>
                  </a:lnTo>
                  <a:lnTo>
                    <a:pt x="36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5" name="Freeform 146"/>
            <p:cNvSpPr>
              <a:spLocks/>
            </p:cNvSpPr>
            <p:nvPr/>
          </p:nvSpPr>
          <p:spPr bwMode="auto">
            <a:xfrm>
              <a:off x="3644101" y="3389810"/>
              <a:ext cx="50457" cy="95458"/>
            </a:xfrm>
            <a:custGeom>
              <a:avLst/>
              <a:gdLst>
                <a:gd name="T0" fmla="*/ 37 w 37"/>
                <a:gd name="T1" fmla="*/ 0 h 70"/>
                <a:gd name="T2" fmla="*/ 0 w 37"/>
                <a:gd name="T3" fmla="*/ 70 h 70"/>
                <a:gd name="T4" fmla="*/ 37 w 37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0">
                  <a:moveTo>
                    <a:pt x="37" y="0"/>
                  </a:moveTo>
                  <a:lnTo>
                    <a:pt x="0" y="7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6" name="Line 147"/>
            <p:cNvSpPr>
              <a:spLocks noChangeShapeType="1"/>
            </p:cNvSpPr>
            <p:nvPr/>
          </p:nvSpPr>
          <p:spPr bwMode="auto">
            <a:xfrm flipH="1">
              <a:off x="3644101" y="3389810"/>
              <a:ext cx="50457" cy="9545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7" name="Freeform 148"/>
            <p:cNvSpPr>
              <a:spLocks/>
            </p:cNvSpPr>
            <p:nvPr/>
          </p:nvSpPr>
          <p:spPr bwMode="auto">
            <a:xfrm>
              <a:off x="3644101" y="3387082"/>
              <a:ext cx="54547" cy="98185"/>
            </a:xfrm>
            <a:custGeom>
              <a:avLst/>
              <a:gdLst>
                <a:gd name="T0" fmla="*/ 40 w 40"/>
                <a:gd name="T1" fmla="*/ 3 h 72"/>
                <a:gd name="T2" fmla="*/ 0 w 40"/>
                <a:gd name="T3" fmla="*/ 72 h 72"/>
                <a:gd name="T4" fmla="*/ 36 w 40"/>
                <a:gd name="T5" fmla="*/ 0 h 72"/>
                <a:gd name="T6" fmla="*/ 40 w 40"/>
                <a:gd name="T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2">
                  <a:moveTo>
                    <a:pt x="40" y="3"/>
                  </a:moveTo>
                  <a:lnTo>
                    <a:pt x="0" y="72"/>
                  </a:lnTo>
                  <a:lnTo>
                    <a:pt x="36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8" name="Freeform 149"/>
            <p:cNvSpPr>
              <a:spLocks/>
            </p:cNvSpPr>
            <p:nvPr/>
          </p:nvSpPr>
          <p:spPr bwMode="auto">
            <a:xfrm>
              <a:off x="3626373" y="3376173"/>
              <a:ext cx="50457" cy="98185"/>
            </a:xfrm>
            <a:custGeom>
              <a:avLst/>
              <a:gdLst>
                <a:gd name="T0" fmla="*/ 37 w 37"/>
                <a:gd name="T1" fmla="*/ 0 h 72"/>
                <a:gd name="T2" fmla="*/ 0 w 37"/>
                <a:gd name="T3" fmla="*/ 72 h 72"/>
                <a:gd name="T4" fmla="*/ 37 w 3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2">
                  <a:moveTo>
                    <a:pt x="37" y="0"/>
                  </a:moveTo>
                  <a:lnTo>
                    <a:pt x="0" y="7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9" name="Line 150"/>
            <p:cNvSpPr>
              <a:spLocks noChangeShapeType="1"/>
            </p:cNvSpPr>
            <p:nvPr/>
          </p:nvSpPr>
          <p:spPr bwMode="auto">
            <a:xfrm flipH="1">
              <a:off x="3626373" y="3376173"/>
              <a:ext cx="50457" cy="98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0" name="Freeform 151"/>
            <p:cNvSpPr>
              <a:spLocks/>
            </p:cNvSpPr>
            <p:nvPr/>
          </p:nvSpPr>
          <p:spPr bwMode="auto">
            <a:xfrm>
              <a:off x="3626373" y="3374809"/>
              <a:ext cx="54547" cy="99549"/>
            </a:xfrm>
            <a:custGeom>
              <a:avLst/>
              <a:gdLst>
                <a:gd name="T0" fmla="*/ 40 w 40"/>
                <a:gd name="T1" fmla="*/ 2 h 73"/>
                <a:gd name="T2" fmla="*/ 0 w 40"/>
                <a:gd name="T3" fmla="*/ 73 h 73"/>
                <a:gd name="T4" fmla="*/ 35 w 40"/>
                <a:gd name="T5" fmla="*/ 0 h 73"/>
                <a:gd name="T6" fmla="*/ 40 w 40"/>
                <a:gd name="T7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2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1" name="Freeform 152"/>
            <p:cNvSpPr>
              <a:spLocks/>
            </p:cNvSpPr>
            <p:nvPr/>
          </p:nvSpPr>
          <p:spPr bwMode="auto">
            <a:xfrm>
              <a:off x="3603191" y="3365263"/>
              <a:ext cx="54547" cy="95458"/>
            </a:xfrm>
            <a:custGeom>
              <a:avLst/>
              <a:gdLst>
                <a:gd name="T0" fmla="*/ 40 w 40"/>
                <a:gd name="T1" fmla="*/ 0 h 70"/>
                <a:gd name="T2" fmla="*/ 0 w 40"/>
                <a:gd name="T3" fmla="*/ 70 h 70"/>
                <a:gd name="T4" fmla="*/ 40 w 4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0">
                  <a:moveTo>
                    <a:pt x="40" y="0"/>
                  </a:move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2" name="Line 153"/>
            <p:cNvSpPr>
              <a:spLocks noChangeShapeType="1"/>
            </p:cNvSpPr>
            <p:nvPr/>
          </p:nvSpPr>
          <p:spPr bwMode="auto">
            <a:xfrm flipH="1">
              <a:off x="3603191" y="3365263"/>
              <a:ext cx="54547" cy="9545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3603191" y="3363899"/>
              <a:ext cx="58639" cy="96822"/>
            </a:xfrm>
            <a:custGeom>
              <a:avLst/>
              <a:gdLst>
                <a:gd name="T0" fmla="*/ 43 w 43"/>
                <a:gd name="T1" fmla="*/ 2 h 71"/>
                <a:gd name="T2" fmla="*/ 0 w 43"/>
                <a:gd name="T3" fmla="*/ 71 h 71"/>
                <a:gd name="T4" fmla="*/ 39 w 43"/>
                <a:gd name="T5" fmla="*/ 0 h 71"/>
                <a:gd name="T6" fmla="*/ 43 w 43"/>
                <a:gd name="T7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1">
                  <a:moveTo>
                    <a:pt x="43" y="2"/>
                  </a:moveTo>
                  <a:lnTo>
                    <a:pt x="0" y="71"/>
                  </a:lnTo>
                  <a:lnTo>
                    <a:pt x="39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3730013" y="3445720"/>
              <a:ext cx="51820" cy="96822"/>
            </a:xfrm>
            <a:custGeom>
              <a:avLst/>
              <a:gdLst>
                <a:gd name="T0" fmla="*/ 38 w 38"/>
                <a:gd name="T1" fmla="*/ 0 h 71"/>
                <a:gd name="T2" fmla="*/ 0 w 38"/>
                <a:gd name="T3" fmla="*/ 71 h 71"/>
                <a:gd name="T4" fmla="*/ 38 w 3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1">
                  <a:moveTo>
                    <a:pt x="38" y="0"/>
                  </a:moveTo>
                  <a:lnTo>
                    <a:pt x="0" y="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5" name="Line 156"/>
            <p:cNvSpPr>
              <a:spLocks noChangeShapeType="1"/>
            </p:cNvSpPr>
            <p:nvPr/>
          </p:nvSpPr>
          <p:spPr bwMode="auto">
            <a:xfrm flipH="1">
              <a:off x="3730013" y="3445720"/>
              <a:ext cx="51820" cy="9682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6" name="Freeform 157"/>
            <p:cNvSpPr>
              <a:spLocks/>
            </p:cNvSpPr>
            <p:nvPr/>
          </p:nvSpPr>
          <p:spPr bwMode="auto">
            <a:xfrm>
              <a:off x="3730013" y="3442993"/>
              <a:ext cx="54547" cy="99549"/>
            </a:xfrm>
            <a:custGeom>
              <a:avLst/>
              <a:gdLst>
                <a:gd name="T0" fmla="*/ 40 w 40"/>
                <a:gd name="T1" fmla="*/ 3 h 73"/>
                <a:gd name="T2" fmla="*/ 0 w 40"/>
                <a:gd name="T3" fmla="*/ 73 h 73"/>
                <a:gd name="T4" fmla="*/ 35 w 40"/>
                <a:gd name="T5" fmla="*/ 0 h 73"/>
                <a:gd name="T6" fmla="*/ 40 w 40"/>
                <a:gd name="T7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3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7" name="Freeform 158"/>
            <p:cNvSpPr>
              <a:spLocks/>
            </p:cNvSpPr>
            <p:nvPr/>
          </p:nvSpPr>
          <p:spPr bwMode="auto">
            <a:xfrm>
              <a:off x="3751832" y="3459357"/>
              <a:ext cx="51820" cy="98185"/>
            </a:xfrm>
            <a:custGeom>
              <a:avLst/>
              <a:gdLst>
                <a:gd name="T0" fmla="*/ 38 w 38"/>
                <a:gd name="T1" fmla="*/ 0 h 72"/>
                <a:gd name="T2" fmla="*/ 0 w 38"/>
                <a:gd name="T3" fmla="*/ 72 h 72"/>
                <a:gd name="T4" fmla="*/ 38 w 3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0" y="7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8" name="Line 159"/>
            <p:cNvSpPr>
              <a:spLocks noChangeShapeType="1"/>
            </p:cNvSpPr>
            <p:nvPr/>
          </p:nvSpPr>
          <p:spPr bwMode="auto">
            <a:xfrm flipH="1">
              <a:off x="3751832" y="3459357"/>
              <a:ext cx="51820" cy="98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9" name="Freeform 160"/>
            <p:cNvSpPr>
              <a:spLocks/>
            </p:cNvSpPr>
            <p:nvPr/>
          </p:nvSpPr>
          <p:spPr bwMode="auto">
            <a:xfrm>
              <a:off x="3751832" y="3457994"/>
              <a:ext cx="54547" cy="99549"/>
            </a:xfrm>
            <a:custGeom>
              <a:avLst/>
              <a:gdLst>
                <a:gd name="T0" fmla="*/ 40 w 40"/>
                <a:gd name="T1" fmla="*/ 2 h 73"/>
                <a:gd name="T2" fmla="*/ 0 w 40"/>
                <a:gd name="T3" fmla="*/ 73 h 73"/>
                <a:gd name="T4" fmla="*/ 36 w 40"/>
                <a:gd name="T5" fmla="*/ 0 h 73"/>
                <a:gd name="T6" fmla="*/ 40 w 40"/>
                <a:gd name="T7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2"/>
                  </a:moveTo>
                  <a:lnTo>
                    <a:pt x="0" y="73"/>
                  </a:lnTo>
                  <a:lnTo>
                    <a:pt x="36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0" name="Freeform 161"/>
            <p:cNvSpPr>
              <a:spLocks/>
            </p:cNvSpPr>
            <p:nvPr/>
          </p:nvSpPr>
          <p:spPr bwMode="auto">
            <a:xfrm>
              <a:off x="3773651" y="3477085"/>
              <a:ext cx="50457" cy="98185"/>
            </a:xfrm>
            <a:custGeom>
              <a:avLst/>
              <a:gdLst>
                <a:gd name="T0" fmla="*/ 37 w 37"/>
                <a:gd name="T1" fmla="*/ 0 h 72"/>
                <a:gd name="T2" fmla="*/ 0 w 37"/>
                <a:gd name="T3" fmla="*/ 72 h 72"/>
                <a:gd name="T4" fmla="*/ 37 w 3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2">
                  <a:moveTo>
                    <a:pt x="37" y="0"/>
                  </a:moveTo>
                  <a:lnTo>
                    <a:pt x="0" y="7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1" name="Line 162"/>
            <p:cNvSpPr>
              <a:spLocks noChangeShapeType="1"/>
            </p:cNvSpPr>
            <p:nvPr/>
          </p:nvSpPr>
          <p:spPr bwMode="auto">
            <a:xfrm flipH="1">
              <a:off x="3773651" y="3477085"/>
              <a:ext cx="50457" cy="98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2" name="Freeform 163"/>
            <p:cNvSpPr>
              <a:spLocks/>
            </p:cNvSpPr>
            <p:nvPr/>
          </p:nvSpPr>
          <p:spPr bwMode="auto">
            <a:xfrm>
              <a:off x="3773651" y="3475721"/>
              <a:ext cx="54547" cy="99549"/>
            </a:xfrm>
            <a:custGeom>
              <a:avLst/>
              <a:gdLst>
                <a:gd name="T0" fmla="*/ 40 w 40"/>
                <a:gd name="T1" fmla="*/ 2 h 73"/>
                <a:gd name="T2" fmla="*/ 0 w 40"/>
                <a:gd name="T3" fmla="*/ 73 h 73"/>
                <a:gd name="T4" fmla="*/ 35 w 40"/>
                <a:gd name="T5" fmla="*/ 0 h 73"/>
                <a:gd name="T6" fmla="*/ 40 w 40"/>
                <a:gd name="T7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2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3" name="Freeform 164"/>
            <p:cNvSpPr>
              <a:spLocks/>
            </p:cNvSpPr>
            <p:nvPr/>
          </p:nvSpPr>
          <p:spPr bwMode="auto">
            <a:xfrm>
              <a:off x="3794106" y="3489358"/>
              <a:ext cx="50457" cy="98185"/>
            </a:xfrm>
            <a:custGeom>
              <a:avLst/>
              <a:gdLst>
                <a:gd name="T0" fmla="*/ 37 w 37"/>
                <a:gd name="T1" fmla="*/ 0 h 72"/>
                <a:gd name="T2" fmla="*/ 0 w 37"/>
                <a:gd name="T3" fmla="*/ 72 h 72"/>
                <a:gd name="T4" fmla="*/ 37 w 3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2">
                  <a:moveTo>
                    <a:pt x="37" y="0"/>
                  </a:moveTo>
                  <a:lnTo>
                    <a:pt x="0" y="7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4" name="Line 165"/>
            <p:cNvSpPr>
              <a:spLocks noChangeShapeType="1"/>
            </p:cNvSpPr>
            <p:nvPr/>
          </p:nvSpPr>
          <p:spPr bwMode="auto">
            <a:xfrm flipH="1">
              <a:off x="3794106" y="3489358"/>
              <a:ext cx="50457" cy="98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5" name="Freeform 166"/>
            <p:cNvSpPr>
              <a:spLocks/>
            </p:cNvSpPr>
            <p:nvPr/>
          </p:nvSpPr>
          <p:spPr bwMode="auto">
            <a:xfrm>
              <a:off x="3794106" y="3487995"/>
              <a:ext cx="53184" cy="99549"/>
            </a:xfrm>
            <a:custGeom>
              <a:avLst/>
              <a:gdLst>
                <a:gd name="T0" fmla="*/ 39 w 39"/>
                <a:gd name="T1" fmla="*/ 3 h 73"/>
                <a:gd name="T2" fmla="*/ 0 w 39"/>
                <a:gd name="T3" fmla="*/ 73 h 73"/>
                <a:gd name="T4" fmla="*/ 35 w 39"/>
                <a:gd name="T5" fmla="*/ 0 h 73"/>
                <a:gd name="T6" fmla="*/ 39 w 39"/>
                <a:gd name="T7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3">
                  <a:moveTo>
                    <a:pt x="39" y="3"/>
                  </a:moveTo>
                  <a:lnTo>
                    <a:pt x="0" y="73"/>
                  </a:lnTo>
                  <a:lnTo>
                    <a:pt x="35" y="0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6" name="Freeform 167"/>
            <p:cNvSpPr>
              <a:spLocks/>
            </p:cNvSpPr>
            <p:nvPr/>
          </p:nvSpPr>
          <p:spPr bwMode="auto">
            <a:xfrm>
              <a:off x="3813198" y="3502995"/>
              <a:ext cx="51820" cy="96822"/>
            </a:xfrm>
            <a:custGeom>
              <a:avLst/>
              <a:gdLst>
                <a:gd name="T0" fmla="*/ 38 w 38"/>
                <a:gd name="T1" fmla="*/ 0 h 71"/>
                <a:gd name="T2" fmla="*/ 0 w 38"/>
                <a:gd name="T3" fmla="*/ 71 h 71"/>
                <a:gd name="T4" fmla="*/ 38 w 3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1">
                  <a:moveTo>
                    <a:pt x="38" y="0"/>
                  </a:moveTo>
                  <a:lnTo>
                    <a:pt x="0" y="7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7" name="Line 168"/>
            <p:cNvSpPr>
              <a:spLocks noChangeShapeType="1"/>
            </p:cNvSpPr>
            <p:nvPr/>
          </p:nvSpPr>
          <p:spPr bwMode="auto">
            <a:xfrm flipH="1">
              <a:off x="3813198" y="3502995"/>
              <a:ext cx="51820" cy="9682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8" name="Freeform 169"/>
            <p:cNvSpPr>
              <a:spLocks/>
            </p:cNvSpPr>
            <p:nvPr/>
          </p:nvSpPr>
          <p:spPr bwMode="auto">
            <a:xfrm>
              <a:off x="3813198" y="3501631"/>
              <a:ext cx="54547" cy="98185"/>
            </a:xfrm>
            <a:custGeom>
              <a:avLst/>
              <a:gdLst>
                <a:gd name="T0" fmla="*/ 40 w 40"/>
                <a:gd name="T1" fmla="*/ 2 h 72"/>
                <a:gd name="T2" fmla="*/ 0 w 40"/>
                <a:gd name="T3" fmla="*/ 72 h 72"/>
                <a:gd name="T4" fmla="*/ 35 w 40"/>
                <a:gd name="T5" fmla="*/ 0 h 72"/>
                <a:gd name="T6" fmla="*/ 40 w 40"/>
                <a:gd name="T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2">
                  <a:moveTo>
                    <a:pt x="40" y="2"/>
                  </a:moveTo>
                  <a:lnTo>
                    <a:pt x="0" y="72"/>
                  </a:lnTo>
                  <a:lnTo>
                    <a:pt x="35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9" name="Freeform 170"/>
            <p:cNvSpPr>
              <a:spLocks/>
            </p:cNvSpPr>
            <p:nvPr/>
          </p:nvSpPr>
          <p:spPr bwMode="auto">
            <a:xfrm>
              <a:off x="2899532" y="3456630"/>
              <a:ext cx="958668" cy="1239586"/>
            </a:xfrm>
            <a:custGeom>
              <a:avLst/>
              <a:gdLst>
                <a:gd name="T0" fmla="*/ 386 w 599"/>
                <a:gd name="T1" fmla="*/ 0 h 775"/>
                <a:gd name="T2" fmla="*/ 599 w 599"/>
                <a:gd name="T3" fmla="*/ 137 h 775"/>
                <a:gd name="T4" fmla="*/ 170 w 599"/>
                <a:gd name="T5" fmla="*/ 749 h 775"/>
                <a:gd name="T6" fmla="*/ 4 w 599"/>
                <a:gd name="T7" fmla="*/ 637 h 775"/>
                <a:gd name="T8" fmla="*/ 386 w 599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75">
                  <a:moveTo>
                    <a:pt x="386" y="0"/>
                  </a:moveTo>
                  <a:cubicBezTo>
                    <a:pt x="386" y="0"/>
                    <a:pt x="438" y="61"/>
                    <a:pt x="599" y="137"/>
                  </a:cubicBezTo>
                  <a:cubicBezTo>
                    <a:pt x="598" y="151"/>
                    <a:pt x="253" y="643"/>
                    <a:pt x="170" y="749"/>
                  </a:cubicBezTo>
                  <a:cubicBezTo>
                    <a:pt x="149" y="775"/>
                    <a:pt x="0" y="652"/>
                    <a:pt x="4" y="637"/>
                  </a:cubicBezTo>
                  <a:cubicBezTo>
                    <a:pt x="8" y="622"/>
                    <a:pt x="376" y="23"/>
                    <a:pt x="38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0" name="Freeform 171"/>
            <p:cNvSpPr>
              <a:spLocks/>
            </p:cNvSpPr>
            <p:nvPr/>
          </p:nvSpPr>
          <p:spPr bwMode="auto">
            <a:xfrm>
              <a:off x="2858621" y="3483903"/>
              <a:ext cx="999579" cy="1224585"/>
            </a:xfrm>
            <a:custGeom>
              <a:avLst/>
              <a:gdLst>
                <a:gd name="T0" fmla="*/ 401 w 625"/>
                <a:gd name="T1" fmla="*/ 0 h 766"/>
                <a:gd name="T2" fmla="*/ 118 w 625"/>
                <a:gd name="T3" fmla="*/ 501 h 766"/>
                <a:gd name="T4" fmla="*/ 272 w 625"/>
                <a:gd name="T5" fmla="*/ 598 h 766"/>
                <a:gd name="T6" fmla="*/ 625 w 625"/>
                <a:gd name="T7" fmla="*/ 120 h 766"/>
                <a:gd name="T8" fmla="*/ 193 w 625"/>
                <a:gd name="T9" fmla="*/ 751 h 766"/>
                <a:gd name="T10" fmla="*/ 6 w 625"/>
                <a:gd name="T11" fmla="*/ 611 h 766"/>
                <a:gd name="T12" fmla="*/ 401 w 625"/>
                <a:gd name="T13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766">
                  <a:moveTo>
                    <a:pt x="401" y="0"/>
                  </a:moveTo>
                  <a:cubicBezTo>
                    <a:pt x="401" y="0"/>
                    <a:pt x="129" y="476"/>
                    <a:pt x="118" y="501"/>
                  </a:cubicBezTo>
                  <a:cubicBezTo>
                    <a:pt x="107" y="527"/>
                    <a:pt x="233" y="608"/>
                    <a:pt x="272" y="598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120"/>
                    <a:pt x="226" y="735"/>
                    <a:pt x="193" y="751"/>
                  </a:cubicBezTo>
                  <a:cubicBezTo>
                    <a:pt x="160" y="766"/>
                    <a:pt x="13" y="669"/>
                    <a:pt x="6" y="611"/>
                  </a:cubicBezTo>
                  <a:cubicBezTo>
                    <a:pt x="0" y="553"/>
                    <a:pt x="401" y="0"/>
                    <a:pt x="401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1" name="Freeform 172"/>
            <p:cNvSpPr>
              <a:spLocks/>
            </p:cNvSpPr>
            <p:nvPr/>
          </p:nvSpPr>
          <p:spPr bwMode="auto">
            <a:xfrm>
              <a:off x="3517279" y="3327080"/>
              <a:ext cx="398195" cy="368194"/>
            </a:xfrm>
            <a:custGeom>
              <a:avLst/>
              <a:gdLst>
                <a:gd name="T0" fmla="*/ 0 w 249"/>
                <a:gd name="T1" fmla="*/ 81 h 230"/>
                <a:gd name="T2" fmla="*/ 59 w 249"/>
                <a:gd name="T3" fmla="*/ 4 h 230"/>
                <a:gd name="T4" fmla="*/ 83 w 249"/>
                <a:gd name="T5" fmla="*/ 19 h 230"/>
                <a:gd name="T6" fmla="*/ 42 w 249"/>
                <a:gd name="T7" fmla="*/ 82 h 230"/>
                <a:gd name="T8" fmla="*/ 191 w 249"/>
                <a:gd name="T9" fmla="*/ 183 h 230"/>
                <a:gd name="T10" fmla="*/ 225 w 249"/>
                <a:gd name="T11" fmla="*/ 113 h 230"/>
                <a:gd name="T12" fmla="*/ 249 w 249"/>
                <a:gd name="T13" fmla="*/ 127 h 230"/>
                <a:gd name="T14" fmla="*/ 213 w 249"/>
                <a:gd name="T15" fmla="*/ 218 h 230"/>
                <a:gd name="T16" fmla="*/ 0 w 249"/>
                <a:gd name="T17" fmla="*/ 8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230">
                  <a:moveTo>
                    <a:pt x="0" y="81"/>
                  </a:moveTo>
                  <a:cubicBezTo>
                    <a:pt x="0" y="81"/>
                    <a:pt x="50" y="8"/>
                    <a:pt x="59" y="4"/>
                  </a:cubicBezTo>
                  <a:cubicBezTo>
                    <a:pt x="69" y="0"/>
                    <a:pt x="83" y="19"/>
                    <a:pt x="83" y="19"/>
                  </a:cubicBezTo>
                  <a:cubicBezTo>
                    <a:pt x="83" y="19"/>
                    <a:pt x="40" y="74"/>
                    <a:pt x="42" y="82"/>
                  </a:cubicBezTo>
                  <a:cubicBezTo>
                    <a:pt x="50" y="113"/>
                    <a:pt x="183" y="187"/>
                    <a:pt x="191" y="183"/>
                  </a:cubicBezTo>
                  <a:cubicBezTo>
                    <a:pt x="199" y="179"/>
                    <a:pt x="220" y="115"/>
                    <a:pt x="225" y="113"/>
                  </a:cubicBezTo>
                  <a:cubicBezTo>
                    <a:pt x="231" y="111"/>
                    <a:pt x="249" y="122"/>
                    <a:pt x="249" y="127"/>
                  </a:cubicBezTo>
                  <a:cubicBezTo>
                    <a:pt x="249" y="133"/>
                    <a:pt x="224" y="207"/>
                    <a:pt x="213" y="218"/>
                  </a:cubicBezTo>
                  <a:cubicBezTo>
                    <a:pt x="202" y="230"/>
                    <a:pt x="44" y="152"/>
                    <a:pt x="0" y="8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2" name="Freeform 173"/>
            <p:cNvSpPr>
              <a:spLocks/>
            </p:cNvSpPr>
            <p:nvPr/>
          </p:nvSpPr>
          <p:spPr bwMode="auto">
            <a:xfrm>
              <a:off x="3335909" y="3613453"/>
              <a:ext cx="394104" cy="405014"/>
            </a:xfrm>
            <a:custGeom>
              <a:avLst/>
              <a:gdLst>
                <a:gd name="T0" fmla="*/ 101 w 246"/>
                <a:gd name="T1" fmla="*/ 0 h 253"/>
                <a:gd name="T2" fmla="*/ 246 w 246"/>
                <a:gd name="T3" fmla="*/ 93 h 253"/>
                <a:gd name="T4" fmla="*/ 149 w 246"/>
                <a:gd name="T5" fmla="*/ 242 h 253"/>
                <a:gd name="T6" fmla="*/ 5 w 246"/>
                <a:gd name="T7" fmla="*/ 155 h 253"/>
                <a:gd name="T8" fmla="*/ 101 w 246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53">
                  <a:moveTo>
                    <a:pt x="101" y="0"/>
                  </a:moveTo>
                  <a:cubicBezTo>
                    <a:pt x="101" y="0"/>
                    <a:pt x="190" y="75"/>
                    <a:pt x="246" y="93"/>
                  </a:cubicBezTo>
                  <a:cubicBezTo>
                    <a:pt x="246" y="93"/>
                    <a:pt x="160" y="231"/>
                    <a:pt x="149" y="242"/>
                  </a:cubicBezTo>
                  <a:cubicBezTo>
                    <a:pt x="139" y="253"/>
                    <a:pt x="0" y="170"/>
                    <a:pt x="5" y="155"/>
                  </a:cubicBezTo>
                  <a:cubicBezTo>
                    <a:pt x="9" y="142"/>
                    <a:pt x="101" y="0"/>
                    <a:pt x="101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3" name="Freeform 174"/>
            <p:cNvSpPr>
              <a:spLocks/>
            </p:cNvSpPr>
            <p:nvPr/>
          </p:nvSpPr>
          <p:spPr bwMode="auto">
            <a:xfrm>
              <a:off x="3492732" y="3523450"/>
              <a:ext cx="312283" cy="220916"/>
            </a:xfrm>
            <a:custGeom>
              <a:avLst/>
              <a:gdLst>
                <a:gd name="T0" fmla="*/ 14 w 195"/>
                <a:gd name="T1" fmla="*/ 0 h 138"/>
                <a:gd name="T2" fmla="*/ 195 w 195"/>
                <a:gd name="T3" fmla="*/ 117 h 138"/>
                <a:gd name="T4" fmla="*/ 181 w 195"/>
                <a:gd name="T5" fmla="*/ 138 h 138"/>
                <a:gd name="T6" fmla="*/ 0 w 195"/>
                <a:gd name="T7" fmla="*/ 21 h 138"/>
                <a:gd name="T8" fmla="*/ 14 w 195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38">
                  <a:moveTo>
                    <a:pt x="14" y="0"/>
                  </a:moveTo>
                  <a:cubicBezTo>
                    <a:pt x="14" y="0"/>
                    <a:pt x="93" y="86"/>
                    <a:pt x="195" y="117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8"/>
                    <a:pt x="85" y="109"/>
                    <a:pt x="0" y="2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4" name="Freeform 175"/>
            <p:cNvSpPr>
              <a:spLocks/>
            </p:cNvSpPr>
            <p:nvPr/>
          </p:nvSpPr>
          <p:spPr bwMode="auto">
            <a:xfrm>
              <a:off x="2925441" y="4445299"/>
              <a:ext cx="259099" cy="192279"/>
            </a:xfrm>
            <a:custGeom>
              <a:avLst/>
              <a:gdLst>
                <a:gd name="T0" fmla="*/ 12 w 162"/>
                <a:gd name="T1" fmla="*/ 0 h 120"/>
                <a:gd name="T2" fmla="*/ 162 w 162"/>
                <a:gd name="T3" fmla="*/ 103 h 120"/>
                <a:gd name="T4" fmla="*/ 150 w 162"/>
                <a:gd name="T5" fmla="*/ 120 h 120"/>
                <a:gd name="T6" fmla="*/ 0 w 162"/>
                <a:gd name="T7" fmla="*/ 17 h 120"/>
                <a:gd name="T8" fmla="*/ 12 w 162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20">
                  <a:moveTo>
                    <a:pt x="12" y="0"/>
                  </a:moveTo>
                  <a:cubicBezTo>
                    <a:pt x="12" y="0"/>
                    <a:pt x="77" y="74"/>
                    <a:pt x="162" y="103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70" y="93"/>
                    <a:pt x="0" y="1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A89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5" name="Freeform 176"/>
            <p:cNvSpPr>
              <a:spLocks/>
            </p:cNvSpPr>
            <p:nvPr/>
          </p:nvSpPr>
          <p:spPr bwMode="auto">
            <a:xfrm>
              <a:off x="3293635" y="3873916"/>
              <a:ext cx="259099" cy="193643"/>
            </a:xfrm>
            <a:custGeom>
              <a:avLst/>
              <a:gdLst>
                <a:gd name="T0" fmla="*/ 11 w 162"/>
                <a:gd name="T1" fmla="*/ 0 h 121"/>
                <a:gd name="T2" fmla="*/ 162 w 162"/>
                <a:gd name="T3" fmla="*/ 104 h 121"/>
                <a:gd name="T4" fmla="*/ 150 w 162"/>
                <a:gd name="T5" fmla="*/ 121 h 121"/>
                <a:gd name="T6" fmla="*/ 0 w 162"/>
                <a:gd name="T7" fmla="*/ 17 h 121"/>
                <a:gd name="T8" fmla="*/ 11 w 16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21">
                  <a:moveTo>
                    <a:pt x="11" y="0"/>
                  </a:moveTo>
                  <a:cubicBezTo>
                    <a:pt x="11" y="0"/>
                    <a:pt x="77" y="74"/>
                    <a:pt x="162" y="10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0" y="121"/>
                    <a:pt x="70" y="94"/>
                    <a:pt x="0" y="1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6" name="Freeform 177"/>
            <p:cNvSpPr>
              <a:spLocks/>
            </p:cNvSpPr>
            <p:nvPr/>
          </p:nvSpPr>
          <p:spPr bwMode="auto">
            <a:xfrm>
              <a:off x="4293214" y="3118437"/>
              <a:ext cx="297282" cy="317738"/>
            </a:xfrm>
            <a:custGeom>
              <a:avLst/>
              <a:gdLst>
                <a:gd name="T0" fmla="*/ 54 w 186"/>
                <a:gd name="T1" fmla="*/ 0 h 198"/>
                <a:gd name="T2" fmla="*/ 184 w 186"/>
                <a:gd name="T3" fmla="*/ 122 h 198"/>
                <a:gd name="T4" fmla="*/ 150 w 186"/>
                <a:gd name="T5" fmla="*/ 198 h 198"/>
                <a:gd name="T6" fmla="*/ 1 w 186"/>
                <a:gd name="T7" fmla="*/ 49 h 198"/>
                <a:gd name="T8" fmla="*/ 54 w 186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98">
                  <a:moveTo>
                    <a:pt x="54" y="0"/>
                  </a:moveTo>
                  <a:cubicBezTo>
                    <a:pt x="54" y="0"/>
                    <a:pt x="181" y="117"/>
                    <a:pt x="184" y="122"/>
                  </a:cubicBezTo>
                  <a:cubicBezTo>
                    <a:pt x="186" y="128"/>
                    <a:pt x="150" y="198"/>
                    <a:pt x="150" y="198"/>
                  </a:cubicBezTo>
                  <a:cubicBezTo>
                    <a:pt x="150" y="198"/>
                    <a:pt x="7" y="115"/>
                    <a:pt x="1" y="49"/>
                  </a:cubicBezTo>
                  <a:cubicBezTo>
                    <a:pt x="0" y="28"/>
                    <a:pt x="54" y="0"/>
                    <a:pt x="5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7" name="Freeform 178"/>
            <p:cNvSpPr>
              <a:spLocks/>
            </p:cNvSpPr>
            <p:nvPr/>
          </p:nvSpPr>
          <p:spPr bwMode="auto">
            <a:xfrm>
              <a:off x="4424127" y="3209804"/>
              <a:ext cx="65457" cy="88640"/>
            </a:xfrm>
            <a:custGeom>
              <a:avLst/>
              <a:gdLst>
                <a:gd name="T0" fmla="*/ 48 w 48"/>
                <a:gd name="T1" fmla="*/ 0 h 65"/>
                <a:gd name="T2" fmla="*/ 0 w 48"/>
                <a:gd name="T3" fmla="*/ 65 h 65"/>
                <a:gd name="T4" fmla="*/ 48 w 48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5">
                  <a:moveTo>
                    <a:pt x="48" y="0"/>
                  </a:moveTo>
                  <a:lnTo>
                    <a:pt x="0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8" name="Line 179"/>
            <p:cNvSpPr>
              <a:spLocks noChangeShapeType="1"/>
            </p:cNvSpPr>
            <p:nvPr/>
          </p:nvSpPr>
          <p:spPr bwMode="auto">
            <a:xfrm flipH="1">
              <a:off x="4424127" y="3209804"/>
              <a:ext cx="65457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9" name="Freeform 180"/>
            <p:cNvSpPr>
              <a:spLocks/>
            </p:cNvSpPr>
            <p:nvPr/>
          </p:nvSpPr>
          <p:spPr bwMode="auto">
            <a:xfrm>
              <a:off x="4424127" y="3208440"/>
              <a:ext cx="68184" cy="90003"/>
            </a:xfrm>
            <a:custGeom>
              <a:avLst/>
              <a:gdLst>
                <a:gd name="T0" fmla="*/ 50 w 50"/>
                <a:gd name="T1" fmla="*/ 3 h 66"/>
                <a:gd name="T2" fmla="*/ 0 w 50"/>
                <a:gd name="T3" fmla="*/ 66 h 66"/>
                <a:gd name="T4" fmla="*/ 46 w 50"/>
                <a:gd name="T5" fmla="*/ 0 h 66"/>
                <a:gd name="T6" fmla="*/ 50 w 50"/>
                <a:gd name="T7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6">
                  <a:moveTo>
                    <a:pt x="50" y="3"/>
                  </a:moveTo>
                  <a:lnTo>
                    <a:pt x="0" y="66"/>
                  </a:lnTo>
                  <a:lnTo>
                    <a:pt x="46" y="0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0" name="Freeform 181"/>
            <p:cNvSpPr>
              <a:spLocks/>
            </p:cNvSpPr>
            <p:nvPr/>
          </p:nvSpPr>
          <p:spPr bwMode="auto">
            <a:xfrm>
              <a:off x="4403671" y="3192076"/>
              <a:ext cx="66821" cy="88640"/>
            </a:xfrm>
            <a:custGeom>
              <a:avLst/>
              <a:gdLst>
                <a:gd name="T0" fmla="*/ 49 w 49"/>
                <a:gd name="T1" fmla="*/ 0 h 65"/>
                <a:gd name="T2" fmla="*/ 0 w 49"/>
                <a:gd name="T3" fmla="*/ 65 h 65"/>
                <a:gd name="T4" fmla="*/ 49 w 4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65">
                  <a:moveTo>
                    <a:pt x="49" y="0"/>
                  </a:moveTo>
                  <a:lnTo>
                    <a:pt x="0" y="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1" name="Line 182"/>
            <p:cNvSpPr>
              <a:spLocks noChangeShapeType="1"/>
            </p:cNvSpPr>
            <p:nvPr/>
          </p:nvSpPr>
          <p:spPr bwMode="auto">
            <a:xfrm flipH="1">
              <a:off x="4403671" y="3192076"/>
              <a:ext cx="66821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2" name="Freeform 183"/>
            <p:cNvSpPr>
              <a:spLocks/>
            </p:cNvSpPr>
            <p:nvPr/>
          </p:nvSpPr>
          <p:spPr bwMode="auto">
            <a:xfrm>
              <a:off x="4403671" y="3190712"/>
              <a:ext cx="68184" cy="90003"/>
            </a:xfrm>
            <a:custGeom>
              <a:avLst/>
              <a:gdLst>
                <a:gd name="T0" fmla="*/ 50 w 50"/>
                <a:gd name="T1" fmla="*/ 4 h 66"/>
                <a:gd name="T2" fmla="*/ 0 w 50"/>
                <a:gd name="T3" fmla="*/ 66 h 66"/>
                <a:gd name="T4" fmla="*/ 47 w 50"/>
                <a:gd name="T5" fmla="*/ 0 h 66"/>
                <a:gd name="T6" fmla="*/ 50 w 50"/>
                <a:gd name="T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6">
                  <a:moveTo>
                    <a:pt x="50" y="4"/>
                  </a:moveTo>
                  <a:lnTo>
                    <a:pt x="0" y="66"/>
                  </a:lnTo>
                  <a:lnTo>
                    <a:pt x="47" y="0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3" name="Freeform 184"/>
            <p:cNvSpPr>
              <a:spLocks/>
            </p:cNvSpPr>
            <p:nvPr/>
          </p:nvSpPr>
          <p:spPr bwMode="auto">
            <a:xfrm>
              <a:off x="4385944" y="3175711"/>
              <a:ext cx="65457" cy="88640"/>
            </a:xfrm>
            <a:custGeom>
              <a:avLst/>
              <a:gdLst>
                <a:gd name="T0" fmla="*/ 48 w 48"/>
                <a:gd name="T1" fmla="*/ 0 h 65"/>
                <a:gd name="T2" fmla="*/ 0 w 48"/>
                <a:gd name="T3" fmla="*/ 65 h 65"/>
                <a:gd name="T4" fmla="*/ 48 w 48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5">
                  <a:moveTo>
                    <a:pt x="48" y="0"/>
                  </a:moveTo>
                  <a:lnTo>
                    <a:pt x="0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4" name="Line 185"/>
            <p:cNvSpPr>
              <a:spLocks noChangeShapeType="1"/>
            </p:cNvSpPr>
            <p:nvPr/>
          </p:nvSpPr>
          <p:spPr bwMode="auto">
            <a:xfrm flipH="1">
              <a:off x="4385944" y="3175711"/>
              <a:ext cx="65457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5" name="Freeform 186"/>
            <p:cNvSpPr>
              <a:spLocks/>
            </p:cNvSpPr>
            <p:nvPr/>
          </p:nvSpPr>
          <p:spPr bwMode="auto">
            <a:xfrm>
              <a:off x="4385944" y="3174348"/>
              <a:ext cx="69548" cy="90003"/>
            </a:xfrm>
            <a:custGeom>
              <a:avLst/>
              <a:gdLst>
                <a:gd name="T0" fmla="*/ 51 w 51"/>
                <a:gd name="T1" fmla="*/ 3 h 66"/>
                <a:gd name="T2" fmla="*/ 0 w 51"/>
                <a:gd name="T3" fmla="*/ 66 h 66"/>
                <a:gd name="T4" fmla="*/ 46 w 51"/>
                <a:gd name="T5" fmla="*/ 0 h 66"/>
                <a:gd name="T6" fmla="*/ 51 w 51"/>
                <a:gd name="T7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1" y="3"/>
                  </a:moveTo>
                  <a:lnTo>
                    <a:pt x="0" y="66"/>
                  </a:lnTo>
                  <a:lnTo>
                    <a:pt x="46" y="0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6" name="Freeform 187"/>
            <p:cNvSpPr>
              <a:spLocks/>
            </p:cNvSpPr>
            <p:nvPr/>
          </p:nvSpPr>
          <p:spPr bwMode="auto">
            <a:xfrm>
              <a:off x="4366852" y="3160711"/>
              <a:ext cx="65457" cy="85912"/>
            </a:xfrm>
            <a:custGeom>
              <a:avLst/>
              <a:gdLst>
                <a:gd name="T0" fmla="*/ 48 w 48"/>
                <a:gd name="T1" fmla="*/ 0 h 63"/>
                <a:gd name="T2" fmla="*/ 0 w 48"/>
                <a:gd name="T3" fmla="*/ 63 h 63"/>
                <a:gd name="T4" fmla="*/ 48 w 48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3">
                  <a:moveTo>
                    <a:pt x="48" y="0"/>
                  </a:moveTo>
                  <a:lnTo>
                    <a:pt x="0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7" name="Line 188"/>
            <p:cNvSpPr>
              <a:spLocks noChangeShapeType="1"/>
            </p:cNvSpPr>
            <p:nvPr/>
          </p:nvSpPr>
          <p:spPr bwMode="auto">
            <a:xfrm flipH="1">
              <a:off x="4366852" y="3160711"/>
              <a:ext cx="65457" cy="859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8" name="Freeform 189"/>
            <p:cNvSpPr>
              <a:spLocks/>
            </p:cNvSpPr>
            <p:nvPr/>
          </p:nvSpPr>
          <p:spPr bwMode="auto">
            <a:xfrm>
              <a:off x="4366852" y="3156620"/>
              <a:ext cx="68184" cy="90003"/>
            </a:xfrm>
            <a:custGeom>
              <a:avLst/>
              <a:gdLst>
                <a:gd name="T0" fmla="*/ 50 w 50"/>
                <a:gd name="T1" fmla="*/ 4 h 66"/>
                <a:gd name="T2" fmla="*/ 0 w 50"/>
                <a:gd name="T3" fmla="*/ 66 h 66"/>
                <a:gd name="T4" fmla="*/ 47 w 50"/>
                <a:gd name="T5" fmla="*/ 0 h 66"/>
                <a:gd name="T6" fmla="*/ 50 w 50"/>
                <a:gd name="T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6">
                  <a:moveTo>
                    <a:pt x="50" y="4"/>
                  </a:moveTo>
                  <a:lnTo>
                    <a:pt x="0" y="66"/>
                  </a:lnTo>
                  <a:lnTo>
                    <a:pt x="47" y="0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9" name="Freeform 190"/>
            <p:cNvSpPr>
              <a:spLocks/>
            </p:cNvSpPr>
            <p:nvPr/>
          </p:nvSpPr>
          <p:spPr bwMode="auto">
            <a:xfrm>
              <a:off x="4350488" y="3144347"/>
              <a:ext cx="65457" cy="88640"/>
            </a:xfrm>
            <a:custGeom>
              <a:avLst/>
              <a:gdLst>
                <a:gd name="T0" fmla="*/ 48 w 48"/>
                <a:gd name="T1" fmla="*/ 0 h 65"/>
                <a:gd name="T2" fmla="*/ 0 w 48"/>
                <a:gd name="T3" fmla="*/ 65 h 65"/>
                <a:gd name="T4" fmla="*/ 48 w 48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5">
                  <a:moveTo>
                    <a:pt x="48" y="0"/>
                  </a:moveTo>
                  <a:lnTo>
                    <a:pt x="0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0" name="Line 191"/>
            <p:cNvSpPr>
              <a:spLocks noChangeShapeType="1"/>
            </p:cNvSpPr>
            <p:nvPr/>
          </p:nvSpPr>
          <p:spPr bwMode="auto">
            <a:xfrm flipH="1">
              <a:off x="4350488" y="3144347"/>
              <a:ext cx="65457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1" name="Freeform 192"/>
            <p:cNvSpPr>
              <a:spLocks/>
            </p:cNvSpPr>
            <p:nvPr/>
          </p:nvSpPr>
          <p:spPr bwMode="auto">
            <a:xfrm>
              <a:off x="4350488" y="3142983"/>
              <a:ext cx="69548" cy="90003"/>
            </a:xfrm>
            <a:custGeom>
              <a:avLst/>
              <a:gdLst>
                <a:gd name="T0" fmla="*/ 51 w 51"/>
                <a:gd name="T1" fmla="*/ 2 h 66"/>
                <a:gd name="T2" fmla="*/ 0 w 51"/>
                <a:gd name="T3" fmla="*/ 66 h 66"/>
                <a:gd name="T4" fmla="*/ 47 w 51"/>
                <a:gd name="T5" fmla="*/ 0 h 66"/>
                <a:gd name="T6" fmla="*/ 51 w 51"/>
                <a:gd name="T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1" y="2"/>
                  </a:moveTo>
                  <a:lnTo>
                    <a:pt x="0" y="66"/>
                  </a:lnTo>
                  <a:lnTo>
                    <a:pt x="47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2" name="Freeform 193"/>
            <p:cNvSpPr>
              <a:spLocks/>
            </p:cNvSpPr>
            <p:nvPr/>
          </p:nvSpPr>
          <p:spPr bwMode="auto">
            <a:xfrm>
              <a:off x="4330033" y="3132074"/>
              <a:ext cx="70911" cy="84548"/>
            </a:xfrm>
            <a:custGeom>
              <a:avLst/>
              <a:gdLst>
                <a:gd name="T0" fmla="*/ 52 w 52"/>
                <a:gd name="T1" fmla="*/ 0 h 62"/>
                <a:gd name="T2" fmla="*/ 0 w 52"/>
                <a:gd name="T3" fmla="*/ 62 h 62"/>
                <a:gd name="T4" fmla="*/ 52 w 5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2">
                  <a:moveTo>
                    <a:pt x="52" y="0"/>
                  </a:moveTo>
                  <a:lnTo>
                    <a:pt x="0" y="6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3" name="Line 194"/>
            <p:cNvSpPr>
              <a:spLocks noChangeShapeType="1"/>
            </p:cNvSpPr>
            <p:nvPr/>
          </p:nvSpPr>
          <p:spPr bwMode="auto">
            <a:xfrm flipH="1">
              <a:off x="4330033" y="3132074"/>
              <a:ext cx="70911" cy="845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4" name="Freeform 195"/>
            <p:cNvSpPr>
              <a:spLocks/>
            </p:cNvSpPr>
            <p:nvPr/>
          </p:nvSpPr>
          <p:spPr bwMode="auto">
            <a:xfrm>
              <a:off x="4330033" y="3127983"/>
              <a:ext cx="72276" cy="88640"/>
            </a:xfrm>
            <a:custGeom>
              <a:avLst/>
              <a:gdLst>
                <a:gd name="T0" fmla="*/ 53 w 53"/>
                <a:gd name="T1" fmla="*/ 4 h 65"/>
                <a:gd name="T2" fmla="*/ 0 w 53"/>
                <a:gd name="T3" fmla="*/ 65 h 65"/>
                <a:gd name="T4" fmla="*/ 49 w 53"/>
                <a:gd name="T5" fmla="*/ 0 h 65"/>
                <a:gd name="T6" fmla="*/ 53 w 53"/>
                <a:gd name="T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5">
                  <a:moveTo>
                    <a:pt x="53" y="4"/>
                  </a:moveTo>
                  <a:lnTo>
                    <a:pt x="0" y="65"/>
                  </a:lnTo>
                  <a:lnTo>
                    <a:pt x="49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5" name="Freeform 196"/>
            <p:cNvSpPr>
              <a:spLocks/>
            </p:cNvSpPr>
            <p:nvPr/>
          </p:nvSpPr>
          <p:spPr bwMode="auto">
            <a:xfrm>
              <a:off x="4441854" y="3228895"/>
              <a:ext cx="66821" cy="88640"/>
            </a:xfrm>
            <a:custGeom>
              <a:avLst/>
              <a:gdLst>
                <a:gd name="T0" fmla="*/ 49 w 49"/>
                <a:gd name="T1" fmla="*/ 0 h 65"/>
                <a:gd name="T2" fmla="*/ 0 w 49"/>
                <a:gd name="T3" fmla="*/ 65 h 65"/>
                <a:gd name="T4" fmla="*/ 49 w 4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65">
                  <a:moveTo>
                    <a:pt x="49" y="0"/>
                  </a:moveTo>
                  <a:lnTo>
                    <a:pt x="0" y="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6" name="Line 197"/>
            <p:cNvSpPr>
              <a:spLocks noChangeShapeType="1"/>
            </p:cNvSpPr>
            <p:nvPr/>
          </p:nvSpPr>
          <p:spPr bwMode="auto">
            <a:xfrm flipH="1">
              <a:off x="4441854" y="3228895"/>
              <a:ext cx="66821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7" name="Freeform 198"/>
            <p:cNvSpPr>
              <a:spLocks/>
            </p:cNvSpPr>
            <p:nvPr/>
          </p:nvSpPr>
          <p:spPr bwMode="auto">
            <a:xfrm>
              <a:off x="4441854" y="3227531"/>
              <a:ext cx="69548" cy="90003"/>
            </a:xfrm>
            <a:custGeom>
              <a:avLst/>
              <a:gdLst>
                <a:gd name="T0" fmla="*/ 51 w 51"/>
                <a:gd name="T1" fmla="*/ 2 h 66"/>
                <a:gd name="T2" fmla="*/ 0 w 51"/>
                <a:gd name="T3" fmla="*/ 66 h 66"/>
                <a:gd name="T4" fmla="*/ 47 w 51"/>
                <a:gd name="T5" fmla="*/ 0 h 66"/>
                <a:gd name="T6" fmla="*/ 51 w 51"/>
                <a:gd name="T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1" y="2"/>
                  </a:moveTo>
                  <a:lnTo>
                    <a:pt x="0" y="66"/>
                  </a:lnTo>
                  <a:lnTo>
                    <a:pt x="47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8" name="Freeform 199"/>
            <p:cNvSpPr>
              <a:spLocks/>
            </p:cNvSpPr>
            <p:nvPr/>
          </p:nvSpPr>
          <p:spPr bwMode="auto">
            <a:xfrm>
              <a:off x="4462310" y="3246623"/>
              <a:ext cx="66821" cy="88640"/>
            </a:xfrm>
            <a:custGeom>
              <a:avLst/>
              <a:gdLst>
                <a:gd name="T0" fmla="*/ 49 w 49"/>
                <a:gd name="T1" fmla="*/ 0 h 65"/>
                <a:gd name="T2" fmla="*/ 0 w 49"/>
                <a:gd name="T3" fmla="*/ 65 h 65"/>
                <a:gd name="T4" fmla="*/ 49 w 4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65">
                  <a:moveTo>
                    <a:pt x="49" y="0"/>
                  </a:moveTo>
                  <a:lnTo>
                    <a:pt x="0" y="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9" name="Line 200"/>
            <p:cNvSpPr>
              <a:spLocks noChangeShapeType="1"/>
            </p:cNvSpPr>
            <p:nvPr/>
          </p:nvSpPr>
          <p:spPr bwMode="auto">
            <a:xfrm flipH="1">
              <a:off x="4462310" y="3246623"/>
              <a:ext cx="66821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00" name="Freeform 201"/>
            <p:cNvSpPr>
              <a:spLocks/>
            </p:cNvSpPr>
            <p:nvPr/>
          </p:nvSpPr>
          <p:spPr bwMode="auto">
            <a:xfrm>
              <a:off x="4462310" y="3245259"/>
              <a:ext cx="69548" cy="90003"/>
            </a:xfrm>
            <a:custGeom>
              <a:avLst/>
              <a:gdLst>
                <a:gd name="T0" fmla="*/ 51 w 51"/>
                <a:gd name="T1" fmla="*/ 2 h 66"/>
                <a:gd name="T2" fmla="*/ 0 w 51"/>
                <a:gd name="T3" fmla="*/ 66 h 66"/>
                <a:gd name="T4" fmla="*/ 46 w 51"/>
                <a:gd name="T5" fmla="*/ 0 h 66"/>
                <a:gd name="T6" fmla="*/ 51 w 51"/>
                <a:gd name="T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1" y="2"/>
                  </a:moveTo>
                  <a:lnTo>
                    <a:pt x="0" y="66"/>
                  </a:lnTo>
                  <a:lnTo>
                    <a:pt x="46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01" name="Freeform 202"/>
            <p:cNvSpPr>
              <a:spLocks/>
            </p:cNvSpPr>
            <p:nvPr/>
          </p:nvSpPr>
          <p:spPr bwMode="auto">
            <a:xfrm>
              <a:off x="4480037" y="3267078"/>
              <a:ext cx="65457" cy="88640"/>
            </a:xfrm>
            <a:custGeom>
              <a:avLst/>
              <a:gdLst>
                <a:gd name="T0" fmla="*/ 48 w 48"/>
                <a:gd name="T1" fmla="*/ 0 h 65"/>
                <a:gd name="T2" fmla="*/ 0 w 48"/>
                <a:gd name="T3" fmla="*/ 65 h 65"/>
                <a:gd name="T4" fmla="*/ 48 w 48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5">
                  <a:moveTo>
                    <a:pt x="48" y="0"/>
                  </a:moveTo>
                  <a:lnTo>
                    <a:pt x="0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02" name="Line 203"/>
            <p:cNvSpPr>
              <a:spLocks noChangeShapeType="1"/>
            </p:cNvSpPr>
            <p:nvPr/>
          </p:nvSpPr>
          <p:spPr bwMode="auto">
            <a:xfrm flipH="1">
              <a:off x="4480037" y="3267078"/>
              <a:ext cx="65457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03" name="Freeform 204"/>
            <p:cNvSpPr>
              <a:spLocks/>
            </p:cNvSpPr>
            <p:nvPr/>
          </p:nvSpPr>
          <p:spPr bwMode="auto">
            <a:xfrm>
              <a:off x="4480037" y="3265714"/>
              <a:ext cx="69548" cy="90003"/>
            </a:xfrm>
            <a:custGeom>
              <a:avLst/>
              <a:gdLst>
                <a:gd name="T0" fmla="*/ 51 w 51"/>
                <a:gd name="T1" fmla="*/ 3 h 66"/>
                <a:gd name="T2" fmla="*/ 0 w 51"/>
                <a:gd name="T3" fmla="*/ 66 h 66"/>
                <a:gd name="T4" fmla="*/ 47 w 51"/>
                <a:gd name="T5" fmla="*/ 0 h 66"/>
                <a:gd name="T6" fmla="*/ 51 w 51"/>
                <a:gd name="T7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1" y="3"/>
                  </a:moveTo>
                  <a:lnTo>
                    <a:pt x="0" y="66"/>
                  </a:lnTo>
                  <a:lnTo>
                    <a:pt x="47" y="0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4497765" y="3283443"/>
              <a:ext cx="65457" cy="88640"/>
            </a:xfrm>
            <a:custGeom>
              <a:avLst/>
              <a:gdLst>
                <a:gd name="T0" fmla="*/ 48 w 48"/>
                <a:gd name="T1" fmla="*/ 0 h 65"/>
                <a:gd name="T2" fmla="*/ 0 w 48"/>
                <a:gd name="T3" fmla="*/ 65 h 65"/>
                <a:gd name="T4" fmla="*/ 48 w 48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5">
                  <a:moveTo>
                    <a:pt x="48" y="0"/>
                  </a:moveTo>
                  <a:lnTo>
                    <a:pt x="0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" name="Line 207"/>
            <p:cNvSpPr>
              <a:spLocks noChangeShapeType="1"/>
            </p:cNvSpPr>
            <p:nvPr/>
          </p:nvSpPr>
          <p:spPr bwMode="auto">
            <a:xfrm flipH="1">
              <a:off x="4497765" y="3283443"/>
              <a:ext cx="65457" cy="886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4497765" y="3282078"/>
              <a:ext cx="69548" cy="90003"/>
            </a:xfrm>
            <a:custGeom>
              <a:avLst/>
              <a:gdLst>
                <a:gd name="T0" fmla="*/ 51 w 51"/>
                <a:gd name="T1" fmla="*/ 2 h 66"/>
                <a:gd name="T2" fmla="*/ 0 w 51"/>
                <a:gd name="T3" fmla="*/ 66 h 66"/>
                <a:gd name="T4" fmla="*/ 47 w 51"/>
                <a:gd name="T5" fmla="*/ 0 h 66"/>
                <a:gd name="T6" fmla="*/ 51 w 51"/>
                <a:gd name="T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1" y="2"/>
                  </a:moveTo>
                  <a:lnTo>
                    <a:pt x="0" y="66"/>
                  </a:lnTo>
                  <a:lnTo>
                    <a:pt x="47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4515493" y="3299807"/>
              <a:ext cx="65457" cy="87276"/>
            </a:xfrm>
            <a:custGeom>
              <a:avLst/>
              <a:gdLst>
                <a:gd name="T0" fmla="*/ 48 w 48"/>
                <a:gd name="T1" fmla="*/ 0 h 64"/>
                <a:gd name="T2" fmla="*/ 0 w 48"/>
                <a:gd name="T3" fmla="*/ 64 h 64"/>
                <a:gd name="T4" fmla="*/ 48 w 48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64">
                  <a:moveTo>
                    <a:pt x="48" y="0"/>
                  </a:moveTo>
                  <a:lnTo>
                    <a:pt x="0" y="6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2" name="Line 210"/>
            <p:cNvSpPr>
              <a:spLocks noChangeShapeType="1"/>
            </p:cNvSpPr>
            <p:nvPr/>
          </p:nvSpPr>
          <p:spPr bwMode="auto">
            <a:xfrm flipH="1">
              <a:off x="4515493" y="3299807"/>
              <a:ext cx="65457" cy="8727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4515493" y="3298443"/>
              <a:ext cx="69548" cy="88640"/>
            </a:xfrm>
            <a:custGeom>
              <a:avLst/>
              <a:gdLst>
                <a:gd name="T0" fmla="*/ 51 w 51"/>
                <a:gd name="T1" fmla="*/ 2 h 65"/>
                <a:gd name="T2" fmla="*/ 0 w 51"/>
                <a:gd name="T3" fmla="*/ 65 h 65"/>
                <a:gd name="T4" fmla="*/ 47 w 51"/>
                <a:gd name="T5" fmla="*/ 0 h 65"/>
                <a:gd name="T6" fmla="*/ 51 w 51"/>
                <a:gd name="T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5">
                  <a:moveTo>
                    <a:pt x="51" y="2"/>
                  </a:moveTo>
                  <a:lnTo>
                    <a:pt x="0" y="65"/>
                  </a:lnTo>
                  <a:lnTo>
                    <a:pt x="47" y="0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3469549" y="3197530"/>
              <a:ext cx="1078672" cy="1164583"/>
            </a:xfrm>
            <a:custGeom>
              <a:avLst/>
              <a:gdLst>
                <a:gd name="T0" fmla="*/ 485 w 674"/>
                <a:gd name="T1" fmla="*/ 0 h 728"/>
                <a:gd name="T2" fmla="*/ 674 w 674"/>
                <a:gd name="T3" fmla="*/ 170 h 728"/>
                <a:gd name="T4" fmla="*/ 153 w 674"/>
                <a:gd name="T5" fmla="*/ 705 h 728"/>
                <a:gd name="T6" fmla="*/ 7 w 674"/>
                <a:gd name="T7" fmla="*/ 568 h 728"/>
                <a:gd name="T8" fmla="*/ 485 w 67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728">
                  <a:moveTo>
                    <a:pt x="485" y="0"/>
                  </a:moveTo>
                  <a:cubicBezTo>
                    <a:pt x="485" y="0"/>
                    <a:pt x="527" y="69"/>
                    <a:pt x="674" y="170"/>
                  </a:cubicBezTo>
                  <a:cubicBezTo>
                    <a:pt x="671" y="184"/>
                    <a:pt x="252" y="614"/>
                    <a:pt x="153" y="705"/>
                  </a:cubicBezTo>
                  <a:cubicBezTo>
                    <a:pt x="128" y="728"/>
                    <a:pt x="0" y="583"/>
                    <a:pt x="7" y="568"/>
                  </a:cubicBezTo>
                  <a:cubicBezTo>
                    <a:pt x="14" y="554"/>
                    <a:pt x="472" y="22"/>
                    <a:pt x="485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3440913" y="3220713"/>
              <a:ext cx="1107309" cy="1149583"/>
            </a:xfrm>
            <a:custGeom>
              <a:avLst/>
              <a:gdLst>
                <a:gd name="T0" fmla="*/ 490 w 692"/>
                <a:gd name="T1" fmla="*/ 0 h 718"/>
                <a:gd name="T2" fmla="*/ 131 w 692"/>
                <a:gd name="T3" fmla="*/ 450 h 718"/>
                <a:gd name="T4" fmla="*/ 268 w 692"/>
                <a:gd name="T5" fmla="*/ 570 h 718"/>
                <a:gd name="T6" fmla="*/ 692 w 692"/>
                <a:gd name="T7" fmla="*/ 155 h 718"/>
                <a:gd name="T8" fmla="*/ 165 w 692"/>
                <a:gd name="T9" fmla="*/ 708 h 718"/>
                <a:gd name="T10" fmla="*/ 3 w 692"/>
                <a:gd name="T11" fmla="*/ 541 h 718"/>
                <a:gd name="T12" fmla="*/ 490 w 692"/>
                <a:gd name="T13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2" h="718">
                  <a:moveTo>
                    <a:pt x="490" y="0"/>
                  </a:moveTo>
                  <a:cubicBezTo>
                    <a:pt x="490" y="0"/>
                    <a:pt x="146" y="427"/>
                    <a:pt x="131" y="450"/>
                  </a:cubicBezTo>
                  <a:cubicBezTo>
                    <a:pt x="116" y="474"/>
                    <a:pt x="227" y="574"/>
                    <a:pt x="268" y="570"/>
                  </a:cubicBezTo>
                  <a:cubicBezTo>
                    <a:pt x="692" y="155"/>
                    <a:pt x="692" y="155"/>
                    <a:pt x="692" y="155"/>
                  </a:cubicBezTo>
                  <a:cubicBezTo>
                    <a:pt x="692" y="155"/>
                    <a:pt x="201" y="698"/>
                    <a:pt x="165" y="708"/>
                  </a:cubicBezTo>
                  <a:cubicBezTo>
                    <a:pt x="130" y="718"/>
                    <a:pt x="0" y="599"/>
                    <a:pt x="3" y="541"/>
                  </a:cubicBezTo>
                  <a:cubicBezTo>
                    <a:pt x="6" y="482"/>
                    <a:pt x="490" y="0"/>
                    <a:pt x="49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4245484" y="3088436"/>
              <a:ext cx="383195" cy="395467"/>
            </a:xfrm>
            <a:custGeom>
              <a:avLst/>
              <a:gdLst>
                <a:gd name="T0" fmla="*/ 0 w 240"/>
                <a:gd name="T1" fmla="*/ 68 h 247"/>
                <a:gd name="T2" fmla="*/ 72 w 240"/>
                <a:gd name="T3" fmla="*/ 2 h 247"/>
                <a:gd name="T4" fmla="*/ 93 w 240"/>
                <a:gd name="T5" fmla="*/ 21 h 247"/>
                <a:gd name="T6" fmla="*/ 42 w 240"/>
                <a:gd name="T7" fmla="*/ 77 h 247"/>
                <a:gd name="T8" fmla="*/ 173 w 240"/>
                <a:gd name="T9" fmla="*/ 200 h 247"/>
                <a:gd name="T10" fmla="*/ 218 w 240"/>
                <a:gd name="T11" fmla="*/ 136 h 247"/>
                <a:gd name="T12" fmla="*/ 239 w 240"/>
                <a:gd name="T13" fmla="*/ 154 h 247"/>
                <a:gd name="T14" fmla="*/ 189 w 240"/>
                <a:gd name="T15" fmla="*/ 238 h 247"/>
                <a:gd name="T16" fmla="*/ 0 w 240"/>
                <a:gd name="T17" fmla="*/ 6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47">
                  <a:moveTo>
                    <a:pt x="0" y="68"/>
                  </a:moveTo>
                  <a:cubicBezTo>
                    <a:pt x="0" y="68"/>
                    <a:pt x="62" y="5"/>
                    <a:pt x="72" y="2"/>
                  </a:cubicBezTo>
                  <a:cubicBezTo>
                    <a:pt x="81" y="0"/>
                    <a:pt x="93" y="21"/>
                    <a:pt x="93" y="21"/>
                  </a:cubicBezTo>
                  <a:cubicBezTo>
                    <a:pt x="93" y="21"/>
                    <a:pt x="42" y="69"/>
                    <a:pt x="42" y="77"/>
                  </a:cubicBezTo>
                  <a:cubicBezTo>
                    <a:pt x="45" y="109"/>
                    <a:pt x="165" y="202"/>
                    <a:pt x="173" y="200"/>
                  </a:cubicBezTo>
                  <a:cubicBezTo>
                    <a:pt x="182" y="197"/>
                    <a:pt x="212" y="137"/>
                    <a:pt x="218" y="136"/>
                  </a:cubicBezTo>
                  <a:cubicBezTo>
                    <a:pt x="224" y="135"/>
                    <a:pt x="240" y="149"/>
                    <a:pt x="239" y="154"/>
                  </a:cubicBezTo>
                  <a:cubicBezTo>
                    <a:pt x="238" y="159"/>
                    <a:pt x="202" y="228"/>
                    <a:pt x="189" y="238"/>
                  </a:cubicBezTo>
                  <a:cubicBezTo>
                    <a:pt x="176" y="247"/>
                    <a:pt x="33" y="146"/>
                    <a:pt x="0" y="6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4000022" y="3348899"/>
              <a:ext cx="406377" cy="411832"/>
            </a:xfrm>
            <a:custGeom>
              <a:avLst/>
              <a:gdLst>
                <a:gd name="T0" fmla="*/ 127 w 254"/>
                <a:gd name="T1" fmla="*/ 0 h 257"/>
                <a:gd name="T2" fmla="*/ 254 w 254"/>
                <a:gd name="T3" fmla="*/ 115 h 257"/>
                <a:gd name="T4" fmla="*/ 135 w 254"/>
                <a:gd name="T5" fmla="*/ 247 h 257"/>
                <a:gd name="T6" fmla="*/ 7 w 254"/>
                <a:gd name="T7" fmla="*/ 138 h 257"/>
                <a:gd name="T8" fmla="*/ 127 w 254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57">
                  <a:moveTo>
                    <a:pt x="127" y="0"/>
                  </a:moveTo>
                  <a:cubicBezTo>
                    <a:pt x="127" y="0"/>
                    <a:pt x="202" y="89"/>
                    <a:pt x="254" y="115"/>
                  </a:cubicBezTo>
                  <a:cubicBezTo>
                    <a:pt x="254" y="115"/>
                    <a:pt x="147" y="238"/>
                    <a:pt x="135" y="247"/>
                  </a:cubicBezTo>
                  <a:cubicBezTo>
                    <a:pt x="123" y="257"/>
                    <a:pt x="0" y="152"/>
                    <a:pt x="7" y="138"/>
                  </a:cubicBezTo>
                  <a:cubicBezTo>
                    <a:pt x="13" y="126"/>
                    <a:pt x="127" y="0"/>
                    <a:pt x="12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4207301" y="3264351"/>
              <a:ext cx="282282" cy="260463"/>
            </a:xfrm>
            <a:custGeom>
              <a:avLst/>
              <a:gdLst>
                <a:gd name="T0" fmla="*/ 17 w 177"/>
                <a:gd name="T1" fmla="*/ 0 h 163"/>
                <a:gd name="T2" fmla="*/ 177 w 177"/>
                <a:gd name="T3" fmla="*/ 144 h 163"/>
                <a:gd name="T4" fmla="*/ 160 w 177"/>
                <a:gd name="T5" fmla="*/ 163 h 163"/>
                <a:gd name="T6" fmla="*/ 0 w 177"/>
                <a:gd name="T7" fmla="*/ 19 h 163"/>
                <a:gd name="T8" fmla="*/ 17 w 177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63">
                  <a:moveTo>
                    <a:pt x="17" y="0"/>
                  </a:moveTo>
                  <a:cubicBezTo>
                    <a:pt x="17" y="0"/>
                    <a:pt x="81" y="97"/>
                    <a:pt x="177" y="144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60" y="163"/>
                    <a:pt x="70" y="119"/>
                    <a:pt x="0" y="19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3500914" y="4083923"/>
              <a:ext cx="231826" cy="223644"/>
            </a:xfrm>
            <a:custGeom>
              <a:avLst/>
              <a:gdLst>
                <a:gd name="T0" fmla="*/ 14 w 145"/>
                <a:gd name="T1" fmla="*/ 0 h 140"/>
                <a:gd name="T2" fmla="*/ 145 w 145"/>
                <a:gd name="T3" fmla="*/ 125 h 140"/>
                <a:gd name="T4" fmla="*/ 130 w 145"/>
                <a:gd name="T5" fmla="*/ 140 h 140"/>
                <a:gd name="T6" fmla="*/ 0 w 145"/>
                <a:gd name="T7" fmla="*/ 15 h 140"/>
                <a:gd name="T8" fmla="*/ 14 w 14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0">
                  <a:moveTo>
                    <a:pt x="14" y="0"/>
                  </a:moveTo>
                  <a:cubicBezTo>
                    <a:pt x="14" y="0"/>
                    <a:pt x="66" y="83"/>
                    <a:pt x="145" y="12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0"/>
                    <a:pt x="56" y="101"/>
                    <a:pt x="0" y="1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A89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3953657" y="3577998"/>
              <a:ext cx="234553" cy="227735"/>
            </a:xfrm>
            <a:custGeom>
              <a:avLst/>
              <a:gdLst>
                <a:gd name="T0" fmla="*/ 14 w 146"/>
                <a:gd name="T1" fmla="*/ 0 h 142"/>
                <a:gd name="T2" fmla="*/ 146 w 146"/>
                <a:gd name="T3" fmla="*/ 126 h 142"/>
                <a:gd name="T4" fmla="*/ 132 w 146"/>
                <a:gd name="T5" fmla="*/ 142 h 142"/>
                <a:gd name="T6" fmla="*/ 0 w 146"/>
                <a:gd name="T7" fmla="*/ 15 h 142"/>
                <a:gd name="T8" fmla="*/ 14 w 14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2">
                  <a:moveTo>
                    <a:pt x="14" y="0"/>
                  </a:moveTo>
                  <a:cubicBezTo>
                    <a:pt x="14" y="0"/>
                    <a:pt x="67" y="83"/>
                    <a:pt x="146" y="126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57" y="101"/>
                    <a:pt x="0" y="1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3761377" y="2417505"/>
              <a:ext cx="200462" cy="317738"/>
            </a:xfrm>
            <a:custGeom>
              <a:avLst/>
              <a:gdLst>
                <a:gd name="T0" fmla="*/ 43 w 125"/>
                <a:gd name="T1" fmla="*/ 13 h 198"/>
                <a:gd name="T2" fmla="*/ 2 w 125"/>
                <a:gd name="T3" fmla="*/ 132 h 198"/>
                <a:gd name="T4" fmla="*/ 56 w 125"/>
                <a:gd name="T5" fmla="*/ 163 h 198"/>
                <a:gd name="T6" fmla="*/ 43 w 125"/>
                <a:gd name="T7" fmla="*/ 1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98">
                  <a:moveTo>
                    <a:pt x="43" y="13"/>
                  </a:moveTo>
                  <a:cubicBezTo>
                    <a:pt x="43" y="13"/>
                    <a:pt x="4" y="97"/>
                    <a:pt x="2" y="132"/>
                  </a:cubicBezTo>
                  <a:cubicBezTo>
                    <a:pt x="0" y="166"/>
                    <a:pt x="13" y="198"/>
                    <a:pt x="56" y="163"/>
                  </a:cubicBezTo>
                  <a:cubicBezTo>
                    <a:pt x="99" y="129"/>
                    <a:pt x="125" y="0"/>
                    <a:pt x="43" y="13"/>
                  </a:cubicBezTo>
                </a:path>
              </a:pathLst>
            </a:custGeom>
            <a:solidFill>
              <a:srgbClr val="E2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4035477" y="2466597"/>
              <a:ext cx="482743" cy="463651"/>
            </a:xfrm>
            <a:custGeom>
              <a:avLst/>
              <a:gdLst>
                <a:gd name="T0" fmla="*/ 230 w 302"/>
                <a:gd name="T1" fmla="*/ 160 h 290"/>
                <a:gd name="T2" fmla="*/ 95 w 302"/>
                <a:gd name="T3" fmla="*/ 274 h 290"/>
                <a:gd name="T4" fmla="*/ 4 w 302"/>
                <a:gd name="T5" fmla="*/ 255 h 290"/>
                <a:gd name="T6" fmla="*/ 175 w 302"/>
                <a:gd name="T7" fmla="*/ 60 h 290"/>
                <a:gd name="T8" fmla="*/ 276 w 302"/>
                <a:gd name="T9" fmla="*/ 68 h 290"/>
                <a:gd name="T10" fmla="*/ 230 w 302"/>
                <a:gd name="T11" fmla="*/ 1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90">
                  <a:moveTo>
                    <a:pt x="230" y="160"/>
                  </a:moveTo>
                  <a:cubicBezTo>
                    <a:pt x="230" y="160"/>
                    <a:pt x="134" y="258"/>
                    <a:pt x="95" y="274"/>
                  </a:cubicBezTo>
                  <a:cubicBezTo>
                    <a:pt x="57" y="290"/>
                    <a:pt x="8" y="267"/>
                    <a:pt x="4" y="255"/>
                  </a:cubicBezTo>
                  <a:cubicBezTo>
                    <a:pt x="0" y="243"/>
                    <a:pt x="140" y="65"/>
                    <a:pt x="175" y="60"/>
                  </a:cubicBezTo>
                  <a:cubicBezTo>
                    <a:pt x="210" y="56"/>
                    <a:pt x="302" y="0"/>
                    <a:pt x="276" y="68"/>
                  </a:cubicBezTo>
                  <a:cubicBezTo>
                    <a:pt x="250" y="136"/>
                    <a:pt x="259" y="132"/>
                    <a:pt x="230" y="160"/>
                  </a:cubicBezTo>
                </a:path>
              </a:pathLst>
            </a:custGeom>
            <a:solidFill>
              <a:srgbClr val="F2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3751832" y="2251136"/>
              <a:ext cx="302737" cy="395467"/>
            </a:xfrm>
            <a:custGeom>
              <a:avLst/>
              <a:gdLst>
                <a:gd name="T0" fmla="*/ 189 w 189"/>
                <a:gd name="T1" fmla="*/ 0 h 247"/>
                <a:gd name="T2" fmla="*/ 48 w 189"/>
                <a:gd name="T3" fmla="*/ 67 h 247"/>
                <a:gd name="T4" fmla="*/ 23 w 189"/>
                <a:gd name="T5" fmla="*/ 229 h 247"/>
                <a:gd name="T6" fmla="*/ 154 w 189"/>
                <a:gd name="T7" fmla="*/ 122 h 247"/>
                <a:gd name="T8" fmla="*/ 189 w 189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47">
                  <a:moveTo>
                    <a:pt x="189" y="0"/>
                  </a:moveTo>
                  <a:cubicBezTo>
                    <a:pt x="189" y="0"/>
                    <a:pt x="56" y="55"/>
                    <a:pt x="48" y="67"/>
                  </a:cubicBezTo>
                  <a:cubicBezTo>
                    <a:pt x="41" y="79"/>
                    <a:pt x="0" y="210"/>
                    <a:pt x="23" y="229"/>
                  </a:cubicBezTo>
                  <a:cubicBezTo>
                    <a:pt x="46" y="247"/>
                    <a:pt x="129" y="173"/>
                    <a:pt x="154" y="122"/>
                  </a:cubicBezTo>
                  <a:cubicBezTo>
                    <a:pt x="178" y="72"/>
                    <a:pt x="189" y="0"/>
                    <a:pt x="189" y="0"/>
                  </a:cubicBezTo>
                </a:path>
              </a:pathLst>
            </a:custGeom>
            <a:solidFill>
              <a:srgbClr val="F2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4080478" y="2356140"/>
              <a:ext cx="287737" cy="323193"/>
            </a:xfrm>
            <a:custGeom>
              <a:avLst/>
              <a:gdLst>
                <a:gd name="T0" fmla="*/ 55 w 180"/>
                <a:gd name="T1" fmla="*/ 0 h 202"/>
                <a:gd name="T2" fmla="*/ 178 w 180"/>
                <a:gd name="T3" fmla="*/ 129 h 202"/>
                <a:gd name="T4" fmla="*/ 140 w 180"/>
                <a:gd name="T5" fmla="*/ 202 h 202"/>
                <a:gd name="T6" fmla="*/ 0 w 180"/>
                <a:gd name="T7" fmla="*/ 45 h 202"/>
                <a:gd name="T8" fmla="*/ 55 w 18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2">
                  <a:moveTo>
                    <a:pt x="55" y="0"/>
                  </a:moveTo>
                  <a:cubicBezTo>
                    <a:pt x="55" y="0"/>
                    <a:pt x="176" y="123"/>
                    <a:pt x="178" y="129"/>
                  </a:cubicBezTo>
                  <a:cubicBezTo>
                    <a:pt x="180" y="135"/>
                    <a:pt x="140" y="202"/>
                    <a:pt x="140" y="202"/>
                  </a:cubicBezTo>
                  <a:cubicBezTo>
                    <a:pt x="140" y="202"/>
                    <a:pt x="1" y="112"/>
                    <a:pt x="0" y="45"/>
                  </a:cubicBezTo>
                  <a:cubicBezTo>
                    <a:pt x="0" y="24"/>
                    <a:pt x="55" y="0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4201847" y="2452961"/>
              <a:ext cx="72276" cy="83185"/>
            </a:xfrm>
            <a:custGeom>
              <a:avLst/>
              <a:gdLst>
                <a:gd name="T0" fmla="*/ 53 w 53"/>
                <a:gd name="T1" fmla="*/ 0 h 61"/>
                <a:gd name="T2" fmla="*/ 0 w 53"/>
                <a:gd name="T3" fmla="*/ 61 h 61"/>
                <a:gd name="T4" fmla="*/ 53 w 53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1">
                  <a:moveTo>
                    <a:pt x="53" y="0"/>
                  </a:moveTo>
                  <a:lnTo>
                    <a:pt x="0" y="6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6" name="Line 224"/>
            <p:cNvSpPr>
              <a:spLocks noChangeShapeType="1"/>
            </p:cNvSpPr>
            <p:nvPr/>
          </p:nvSpPr>
          <p:spPr bwMode="auto">
            <a:xfrm flipH="1">
              <a:off x="4201847" y="2452961"/>
              <a:ext cx="72276" cy="83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4201847" y="2451597"/>
              <a:ext cx="73639" cy="84548"/>
            </a:xfrm>
            <a:custGeom>
              <a:avLst/>
              <a:gdLst>
                <a:gd name="T0" fmla="*/ 54 w 54"/>
                <a:gd name="T1" fmla="*/ 2 h 62"/>
                <a:gd name="T2" fmla="*/ 0 w 54"/>
                <a:gd name="T3" fmla="*/ 62 h 62"/>
                <a:gd name="T4" fmla="*/ 51 w 54"/>
                <a:gd name="T5" fmla="*/ 0 h 62"/>
                <a:gd name="T6" fmla="*/ 54 w 54"/>
                <a:gd name="T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2">
                  <a:moveTo>
                    <a:pt x="54" y="2"/>
                  </a:moveTo>
                  <a:lnTo>
                    <a:pt x="0" y="62"/>
                  </a:lnTo>
                  <a:lnTo>
                    <a:pt x="51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4184118" y="2433869"/>
              <a:ext cx="70911" cy="84548"/>
            </a:xfrm>
            <a:custGeom>
              <a:avLst/>
              <a:gdLst>
                <a:gd name="T0" fmla="*/ 52 w 52"/>
                <a:gd name="T1" fmla="*/ 0 h 62"/>
                <a:gd name="T2" fmla="*/ 0 w 52"/>
                <a:gd name="T3" fmla="*/ 62 h 62"/>
                <a:gd name="T4" fmla="*/ 52 w 5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2">
                  <a:moveTo>
                    <a:pt x="52" y="0"/>
                  </a:moveTo>
                  <a:lnTo>
                    <a:pt x="0" y="6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9" name="Line 227"/>
            <p:cNvSpPr>
              <a:spLocks noChangeShapeType="1"/>
            </p:cNvSpPr>
            <p:nvPr/>
          </p:nvSpPr>
          <p:spPr bwMode="auto">
            <a:xfrm flipH="1">
              <a:off x="4184118" y="2433869"/>
              <a:ext cx="70911" cy="845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4184118" y="2432506"/>
              <a:ext cx="73639" cy="85912"/>
            </a:xfrm>
            <a:custGeom>
              <a:avLst/>
              <a:gdLst>
                <a:gd name="T0" fmla="*/ 54 w 54"/>
                <a:gd name="T1" fmla="*/ 2 h 63"/>
                <a:gd name="T2" fmla="*/ 0 w 54"/>
                <a:gd name="T3" fmla="*/ 63 h 63"/>
                <a:gd name="T4" fmla="*/ 51 w 54"/>
                <a:gd name="T5" fmla="*/ 0 h 63"/>
                <a:gd name="T6" fmla="*/ 54 w 54"/>
                <a:gd name="T7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54" y="2"/>
                  </a:moveTo>
                  <a:lnTo>
                    <a:pt x="0" y="63"/>
                  </a:lnTo>
                  <a:lnTo>
                    <a:pt x="51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4166391" y="2416142"/>
              <a:ext cx="70911" cy="83185"/>
            </a:xfrm>
            <a:custGeom>
              <a:avLst/>
              <a:gdLst>
                <a:gd name="T0" fmla="*/ 52 w 52"/>
                <a:gd name="T1" fmla="*/ 0 h 61"/>
                <a:gd name="T2" fmla="*/ 0 w 52"/>
                <a:gd name="T3" fmla="*/ 61 h 61"/>
                <a:gd name="T4" fmla="*/ 52 w 52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1">
                  <a:moveTo>
                    <a:pt x="52" y="0"/>
                  </a:moveTo>
                  <a:lnTo>
                    <a:pt x="0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2" name="Line 230"/>
            <p:cNvSpPr>
              <a:spLocks noChangeShapeType="1"/>
            </p:cNvSpPr>
            <p:nvPr/>
          </p:nvSpPr>
          <p:spPr bwMode="auto">
            <a:xfrm flipH="1">
              <a:off x="4166391" y="2416142"/>
              <a:ext cx="70911" cy="83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4166391" y="2414777"/>
              <a:ext cx="73639" cy="84548"/>
            </a:xfrm>
            <a:custGeom>
              <a:avLst/>
              <a:gdLst>
                <a:gd name="T0" fmla="*/ 54 w 54"/>
                <a:gd name="T1" fmla="*/ 2 h 62"/>
                <a:gd name="T2" fmla="*/ 0 w 54"/>
                <a:gd name="T3" fmla="*/ 62 h 62"/>
                <a:gd name="T4" fmla="*/ 51 w 54"/>
                <a:gd name="T5" fmla="*/ 0 h 62"/>
                <a:gd name="T6" fmla="*/ 54 w 54"/>
                <a:gd name="T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2">
                  <a:moveTo>
                    <a:pt x="54" y="2"/>
                  </a:moveTo>
                  <a:lnTo>
                    <a:pt x="0" y="62"/>
                  </a:lnTo>
                  <a:lnTo>
                    <a:pt x="51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4148663" y="2398413"/>
              <a:ext cx="70911" cy="83185"/>
            </a:xfrm>
            <a:custGeom>
              <a:avLst/>
              <a:gdLst>
                <a:gd name="T0" fmla="*/ 52 w 52"/>
                <a:gd name="T1" fmla="*/ 0 h 61"/>
                <a:gd name="T2" fmla="*/ 0 w 52"/>
                <a:gd name="T3" fmla="*/ 61 h 61"/>
                <a:gd name="T4" fmla="*/ 52 w 52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1">
                  <a:moveTo>
                    <a:pt x="52" y="0"/>
                  </a:moveTo>
                  <a:lnTo>
                    <a:pt x="0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5" name="Line 233"/>
            <p:cNvSpPr>
              <a:spLocks noChangeShapeType="1"/>
            </p:cNvSpPr>
            <p:nvPr/>
          </p:nvSpPr>
          <p:spPr bwMode="auto">
            <a:xfrm flipH="1">
              <a:off x="4148663" y="2398413"/>
              <a:ext cx="70911" cy="83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4148663" y="2397050"/>
              <a:ext cx="73639" cy="84548"/>
            </a:xfrm>
            <a:custGeom>
              <a:avLst/>
              <a:gdLst>
                <a:gd name="T0" fmla="*/ 54 w 54"/>
                <a:gd name="T1" fmla="*/ 2 h 62"/>
                <a:gd name="T2" fmla="*/ 0 w 54"/>
                <a:gd name="T3" fmla="*/ 62 h 62"/>
                <a:gd name="T4" fmla="*/ 51 w 54"/>
                <a:gd name="T5" fmla="*/ 0 h 62"/>
                <a:gd name="T6" fmla="*/ 54 w 54"/>
                <a:gd name="T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2">
                  <a:moveTo>
                    <a:pt x="54" y="2"/>
                  </a:moveTo>
                  <a:lnTo>
                    <a:pt x="0" y="62"/>
                  </a:lnTo>
                  <a:lnTo>
                    <a:pt x="51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4133662" y="2383413"/>
              <a:ext cx="70911" cy="84548"/>
            </a:xfrm>
            <a:custGeom>
              <a:avLst/>
              <a:gdLst>
                <a:gd name="T0" fmla="*/ 52 w 52"/>
                <a:gd name="T1" fmla="*/ 0 h 62"/>
                <a:gd name="T2" fmla="*/ 0 w 52"/>
                <a:gd name="T3" fmla="*/ 62 h 62"/>
                <a:gd name="T4" fmla="*/ 52 w 5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2">
                  <a:moveTo>
                    <a:pt x="52" y="0"/>
                  </a:moveTo>
                  <a:lnTo>
                    <a:pt x="0" y="6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8" name="Line 236"/>
            <p:cNvSpPr>
              <a:spLocks noChangeShapeType="1"/>
            </p:cNvSpPr>
            <p:nvPr/>
          </p:nvSpPr>
          <p:spPr bwMode="auto">
            <a:xfrm flipH="1">
              <a:off x="4133662" y="2383413"/>
              <a:ext cx="70911" cy="845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133662" y="2380686"/>
              <a:ext cx="73639" cy="87276"/>
            </a:xfrm>
            <a:custGeom>
              <a:avLst/>
              <a:gdLst>
                <a:gd name="T0" fmla="*/ 54 w 54"/>
                <a:gd name="T1" fmla="*/ 3 h 64"/>
                <a:gd name="T2" fmla="*/ 0 w 54"/>
                <a:gd name="T3" fmla="*/ 64 h 64"/>
                <a:gd name="T4" fmla="*/ 50 w 54"/>
                <a:gd name="T5" fmla="*/ 0 h 64"/>
                <a:gd name="T6" fmla="*/ 54 w 54"/>
                <a:gd name="T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4">
                  <a:moveTo>
                    <a:pt x="54" y="3"/>
                  </a:moveTo>
                  <a:lnTo>
                    <a:pt x="0" y="64"/>
                  </a:lnTo>
                  <a:lnTo>
                    <a:pt x="5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115934" y="2368412"/>
              <a:ext cx="73639" cy="80458"/>
            </a:xfrm>
            <a:custGeom>
              <a:avLst/>
              <a:gdLst>
                <a:gd name="T0" fmla="*/ 54 w 54"/>
                <a:gd name="T1" fmla="*/ 0 h 59"/>
                <a:gd name="T2" fmla="*/ 0 w 54"/>
                <a:gd name="T3" fmla="*/ 59 h 59"/>
                <a:gd name="T4" fmla="*/ 54 w 54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9">
                  <a:moveTo>
                    <a:pt x="54" y="0"/>
                  </a:moveTo>
                  <a:lnTo>
                    <a:pt x="0" y="5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1" name="Line 239"/>
            <p:cNvSpPr>
              <a:spLocks noChangeShapeType="1"/>
            </p:cNvSpPr>
            <p:nvPr/>
          </p:nvSpPr>
          <p:spPr bwMode="auto">
            <a:xfrm flipH="1">
              <a:off x="4115934" y="2368412"/>
              <a:ext cx="73639" cy="8045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115934" y="2365685"/>
              <a:ext cx="75003" cy="83185"/>
            </a:xfrm>
            <a:custGeom>
              <a:avLst/>
              <a:gdLst>
                <a:gd name="T0" fmla="*/ 55 w 55"/>
                <a:gd name="T1" fmla="*/ 3 h 61"/>
                <a:gd name="T2" fmla="*/ 0 w 55"/>
                <a:gd name="T3" fmla="*/ 61 h 61"/>
                <a:gd name="T4" fmla="*/ 53 w 55"/>
                <a:gd name="T5" fmla="*/ 0 h 61"/>
                <a:gd name="T6" fmla="*/ 55 w 55"/>
                <a:gd name="T7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1">
                  <a:moveTo>
                    <a:pt x="55" y="3"/>
                  </a:moveTo>
                  <a:lnTo>
                    <a:pt x="0" y="61"/>
                  </a:lnTo>
                  <a:lnTo>
                    <a:pt x="53" y="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220938" y="2472052"/>
              <a:ext cx="70911" cy="83185"/>
            </a:xfrm>
            <a:custGeom>
              <a:avLst/>
              <a:gdLst>
                <a:gd name="T0" fmla="*/ 52 w 52"/>
                <a:gd name="T1" fmla="*/ 0 h 61"/>
                <a:gd name="T2" fmla="*/ 0 w 52"/>
                <a:gd name="T3" fmla="*/ 61 h 61"/>
                <a:gd name="T4" fmla="*/ 52 w 52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1">
                  <a:moveTo>
                    <a:pt x="52" y="0"/>
                  </a:moveTo>
                  <a:lnTo>
                    <a:pt x="0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4" name="Line 242"/>
            <p:cNvSpPr>
              <a:spLocks noChangeShapeType="1"/>
            </p:cNvSpPr>
            <p:nvPr/>
          </p:nvSpPr>
          <p:spPr bwMode="auto">
            <a:xfrm flipH="1">
              <a:off x="4220938" y="2472052"/>
              <a:ext cx="70911" cy="83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220938" y="2470689"/>
              <a:ext cx="73639" cy="84548"/>
            </a:xfrm>
            <a:custGeom>
              <a:avLst/>
              <a:gdLst>
                <a:gd name="T0" fmla="*/ 54 w 54"/>
                <a:gd name="T1" fmla="*/ 2 h 62"/>
                <a:gd name="T2" fmla="*/ 0 w 54"/>
                <a:gd name="T3" fmla="*/ 62 h 62"/>
                <a:gd name="T4" fmla="*/ 51 w 54"/>
                <a:gd name="T5" fmla="*/ 0 h 62"/>
                <a:gd name="T6" fmla="*/ 54 w 54"/>
                <a:gd name="T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2">
                  <a:moveTo>
                    <a:pt x="54" y="2"/>
                  </a:moveTo>
                  <a:lnTo>
                    <a:pt x="0" y="62"/>
                  </a:lnTo>
                  <a:lnTo>
                    <a:pt x="51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4238665" y="2491144"/>
              <a:ext cx="72276" cy="83185"/>
            </a:xfrm>
            <a:custGeom>
              <a:avLst/>
              <a:gdLst>
                <a:gd name="T0" fmla="*/ 53 w 53"/>
                <a:gd name="T1" fmla="*/ 0 h 61"/>
                <a:gd name="T2" fmla="*/ 0 w 53"/>
                <a:gd name="T3" fmla="*/ 61 h 61"/>
                <a:gd name="T4" fmla="*/ 53 w 53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1">
                  <a:moveTo>
                    <a:pt x="53" y="0"/>
                  </a:moveTo>
                  <a:lnTo>
                    <a:pt x="0" y="6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7" name="Line 245"/>
            <p:cNvSpPr>
              <a:spLocks noChangeShapeType="1"/>
            </p:cNvSpPr>
            <p:nvPr/>
          </p:nvSpPr>
          <p:spPr bwMode="auto">
            <a:xfrm flipH="1">
              <a:off x="4238665" y="2491144"/>
              <a:ext cx="72276" cy="8318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4238665" y="2488416"/>
              <a:ext cx="73639" cy="85912"/>
            </a:xfrm>
            <a:custGeom>
              <a:avLst/>
              <a:gdLst>
                <a:gd name="T0" fmla="*/ 54 w 54"/>
                <a:gd name="T1" fmla="*/ 4 h 63"/>
                <a:gd name="T2" fmla="*/ 0 w 54"/>
                <a:gd name="T3" fmla="*/ 63 h 63"/>
                <a:gd name="T4" fmla="*/ 51 w 54"/>
                <a:gd name="T5" fmla="*/ 0 h 63"/>
                <a:gd name="T6" fmla="*/ 54 w 54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54" y="4"/>
                  </a:moveTo>
                  <a:lnTo>
                    <a:pt x="0" y="63"/>
                  </a:lnTo>
                  <a:lnTo>
                    <a:pt x="51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4256394" y="2512962"/>
              <a:ext cx="70911" cy="84548"/>
            </a:xfrm>
            <a:custGeom>
              <a:avLst/>
              <a:gdLst>
                <a:gd name="T0" fmla="*/ 52 w 52"/>
                <a:gd name="T1" fmla="*/ 0 h 62"/>
                <a:gd name="T2" fmla="*/ 0 w 52"/>
                <a:gd name="T3" fmla="*/ 62 h 62"/>
                <a:gd name="T4" fmla="*/ 52 w 5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2">
                  <a:moveTo>
                    <a:pt x="52" y="0"/>
                  </a:moveTo>
                  <a:lnTo>
                    <a:pt x="0" y="6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0" name="Line 248"/>
            <p:cNvSpPr>
              <a:spLocks noChangeShapeType="1"/>
            </p:cNvSpPr>
            <p:nvPr/>
          </p:nvSpPr>
          <p:spPr bwMode="auto">
            <a:xfrm flipH="1">
              <a:off x="4256394" y="2512962"/>
              <a:ext cx="70911" cy="845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256394" y="2510235"/>
              <a:ext cx="73639" cy="87276"/>
            </a:xfrm>
            <a:custGeom>
              <a:avLst/>
              <a:gdLst>
                <a:gd name="T0" fmla="*/ 54 w 54"/>
                <a:gd name="T1" fmla="*/ 4 h 64"/>
                <a:gd name="T2" fmla="*/ 0 w 54"/>
                <a:gd name="T3" fmla="*/ 64 h 64"/>
                <a:gd name="T4" fmla="*/ 50 w 54"/>
                <a:gd name="T5" fmla="*/ 0 h 64"/>
                <a:gd name="T6" fmla="*/ 54 w 54"/>
                <a:gd name="T7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4">
                  <a:moveTo>
                    <a:pt x="54" y="4"/>
                  </a:moveTo>
                  <a:lnTo>
                    <a:pt x="0" y="64"/>
                  </a:lnTo>
                  <a:lnTo>
                    <a:pt x="50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4272758" y="2529327"/>
              <a:ext cx="72276" cy="84548"/>
            </a:xfrm>
            <a:custGeom>
              <a:avLst/>
              <a:gdLst>
                <a:gd name="T0" fmla="*/ 53 w 53"/>
                <a:gd name="T1" fmla="*/ 0 h 62"/>
                <a:gd name="T2" fmla="*/ 0 w 53"/>
                <a:gd name="T3" fmla="*/ 62 h 62"/>
                <a:gd name="T4" fmla="*/ 53 w 5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2">
                  <a:moveTo>
                    <a:pt x="53" y="0"/>
                  </a:moveTo>
                  <a:lnTo>
                    <a:pt x="0" y="6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 flipH="1">
              <a:off x="4272758" y="2529327"/>
              <a:ext cx="72276" cy="845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4272758" y="2527963"/>
              <a:ext cx="73639" cy="85912"/>
            </a:xfrm>
            <a:custGeom>
              <a:avLst/>
              <a:gdLst>
                <a:gd name="T0" fmla="*/ 54 w 54"/>
                <a:gd name="T1" fmla="*/ 3 h 63"/>
                <a:gd name="T2" fmla="*/ 0 w 54"/>
                <a:gd name="T3" fmla="*/ 63 h 63"/>
                <a:gd name="T4" fmla="*/ 50 w 54"/>
                <a:gd name="T5" fmla="*/ 0 h 63"/>
                <a:gd name="T6" fmla="*/ 54 w 54"/>
                <a:gd name="T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54" y="3"/>
                  </a:moveTo>
                  <a:lnTo>
                    <a:pt x="0" y="63"/>
                  </a:lnTo>
                  <a:lnTo>
                    <a:pt x="5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4290485" y="2545691"/>
              <a:ext cx="69548" cy="84548"/>
            </a:xfrm>
            <a:custGeom>
              <a:avLst/>
              <a:gdLst>
                <a:gd name="T0" fmla="*/ 51 w 51"/>
                <a:gd name="T1" fmla="*/ 0 h 62"/>
                <a:gd name="T2" fmla="*/ 0 w 51"/>
                <a:gd name="T3" fmla="*/ 62 h 62"/>
                <a:gd name="T4" fmla="*/ 51 w 5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2">
                  <a:moveTo>
                    <a:pt x="51" y="0"/>
                  </a:moveTo>
                  <a:lnTo>
                    <a:pt x="0" y="6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6" name="Line 254"/>
            <p:cNvSpPr>
              <a:spLocks noChangeShapeType="1"/>
            </p:cNvSpPr>
            <p:nvPr/>
          </p:nvSpPr>
          <p:spPr bwMode="auto">
            <a:xfrm flipH="1">
              <a:off x="4290485" y="2545691"/>
              <a:ext cx="69548" cy="845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4290485" y="2544328"/>
              <a:ext cx="73639" cy="85912"/>
            </a:xfrm>
            <a:custGeom>
              <a:avLst/>
              <a:gdLst>
                <a:gd name="T0" fmla="*/ 54 w 54"/>
                <a:gd name="T1" fmla="*/ 4 h 63"/>
                <a:gd name="T2" fmla="*/ 0 w 54"/>
                <a:gd name="T3" fmla="*/ 63 h 63"/>
                <a:gd name="T4" fmla="*/ 50 w 54"/>
                <a:gd name="T5" fmla="*/ 0 h 63"/>
                <a:gd name="T6" fmla="*/ 54 w 54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54" y="4"/>
                  </a:moveTo>
                  <a:lnTo>
                    <a:pt x="0" y="63"/>
                  </a:lnTo>
                  <a:lnTo>
                    <a:pt x="50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3202268" y="2425687"/>
              <a:ext cx="1112764" cy="1127764"/>
            </a:xfrm>
            <a:custGeom>
              <a:avLst/>
              <a:gdLst>
                <a:gd name="T0" fmla="*/ 518 w 696"/>
                <a:gd name="T1" fmla="*/ 0 h 705"/>
                <a:gd name="T2" fmla="*/ 696 w 696"/>
                <a:gd name="T3" fmla="*/ 180 h 705"/>
                <a:gd name="T4" fmla="*/ 145 w 696"/>
                <a:gd name="T5" fmla="*/ 684 h 705"/>
                <a:gd name="T6" fmla="*/ 7 w 696"/>
                <a:gd name="T7" fmla="*/ 539 h 705"/>
                <a:gd name="T8" fmla="*/ 518 w 696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705">
                  <a:moveTo>
                    <a:pt x="518" y="0"/>
                  </a:moveTo>
                  <a:cubicBezTo>
                    <a:pt x="518" y="0"/>
                    <a:pt x="556" y="71"/>
                    <a:pt x="696" y="180"/>
                  </a:cubicBezTo>
                  <a:cubicBezTo>
                    <a:pt x="692" y="194"/>
                    <a:pt x="249" y="598"/>
                    <a:pt x="145" y="684"/>
                  </a:cubicBezTo>
                  <a:cubicBezTo>
                    <a:pt x="119" y="705"/>
                    <a:pt x="0" y="553"/>
                    <a:pt x="7" y="539"/>
                  </a:cubicBezTo>
                  <a:cubicBezTo>
                    <a:pt x="15" y="525"/>
                    <a:pt x="503" y="20"/>
                    <a:pt x="51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3169540" y="2448870"/>
              <a:ext cx="1145492" cy="1112763"/>
            </a:xfrm>
            <a:custGeom>
              <a:avLst/>
              <a:gdLst>
                <a:gd name="T0" fmla="*/ 524 w 716"/>
                <a:gd name="T1" fmla="*/ 0 h 696"/>
                <a:gd name="T2" fmla="*/ 139 w 716"/>
                <a:gd name="T3" fmla="*/ 428 h 696"/>
                <a:gd name="T4" fmla="*/ 268 w 716"/>
                <a:gd name="T5" fmla="*/ 556 h 696"/>
                <a:gd name="T6" fmla="*/ 716 w 716"/>
                <a:gd name="T7" fmla="*/ 166 h 696"/>
                <a:gd name="T8" fmla="*/ 158 w 716"/>
                <a:gd name="T9" fmla="*/ 688 h 696"/>
                <a:gd name="T10" fmla="*/ 6 w 716"/>
                <a:gd name="T11" fmla="*/ 511 h 696"/>
                <a:gd name="T12" fmla="*/ 524 w 716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6" h="696">
                  <a:moveTo>
                    <a:pt x="524" y="0"/>
                  </a:moveTo>
                  <a:cubicBezTo>
                    <a:pt x="524" y="0"/>
                    <a:pt x="155" y="406"/>
                    <a:pt x="139" y="428"/>
                  </a:cubicBezTo>
                  <a:cubicBezTo>
                    <a:pt x="123" y="451"/>
                    <a:pt x="228" y="557"/>
                    <a:pt x="268" y="556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6" y="166"/>
                    <a:pt x="194" y="680"/>
                    <a:pt x="158" y="688"/>
                  </a:cubicBezTo>
                  <a:cubicBezTo>
                    <a:pt x="122" y="696"/>
                    <a:pt x="0" y="569"/>
                    <a:pt x="6" y="511"/>
                  </a:cubicBezTo>
                  <a:cubicBezTo>
                    <a:pt x="12" y="453"/>
                    <a:pt x="524" y="0"/>
                    <a:pt x="524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4031386" y="2323411"/>
              <a:ext cx="375013" cy="405014"/>
            </a:xfrm>
            <a:custGeom>
              <a:avLst/>
              <a:gdLst>
                <a:gd name="T0" fmla="*/ 0 w 235"/>
                <a:gd name="T1" fmla="*/ 64 h 253"/>
                <a:gd name="T2" fmla="*/ 75 w 235"/>
                <a:gd name="T3" fmla="*/ 2 h 253"/>
                <a:gd name="T4" fmla="*/ 95 w 235"/>
                <a:gd name="T5" fmla="*/ 22 h 253"/>
                <a:gd name="T6" fmla="*/ 42 w 235"/>
                <a:gd name="T7" fmla="*/ 75 h 253"/>
                <a:gd name="T8" fmla="*/ 165 w 235"/>
                <a:gd name="T9" fmla="*/ 205 h 253"/>
                <a:gd name="T10" fmla="*/ 213 w 235"/>
                <a:gd name="T11" fmla="*/ 145 h 253"/>
                <a:gd name="T12" fmla="*/ 233 w 235"/>
                <a:gd name="T13" fmla="*/ 163 h 253"/>
                <a:gd name="T14" fmla="*/ 178 w 235"/>
                <a:gd name="T15" fmla="*/ 244 h 253"/>
                <a:gd name="T16" fmla="*/ 0 w 235"/>
                <a:gd name="T17" fmla="*/ 6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53">
                  <a:moveTo>
                    <a:pt x="0" y="64"/>
                  </a:moveTo>
                  <a:cubicBezTo>
                    <a:pt x="0" y="64"/>
                    <a:pt x="65" y="4"/>
                    <a:pt x="75" y="2"/>
                  </a:cubicBezTo>
                  <a:cubicBezTo>
                    <a:pt x="85" y="0"/>
                    <a:pt x="95" y="22"/>
                    <a:pt x="95" y="22"/>
                  </a:cubicBezTo>
                  <a:cubicBezTo>
                    <a:pt x="95" y="22"/>
                    <a:pt x="41" y="66"/>
                    <a:pt x="42" y="75"/>
                  </a:cubicBezTo>
                  <a:cubicBezTo>
                    <a:pt x="43" y="107"/>
                    <a:pt x="157" y="207"/>
                    <a:pt x="165" y="205"/>
                  </a:cubicBezTo>
                  <a:cubicBezTo>
                    <a:pt x="174" y="203"/>
                    <a:pt x="208" y="145"/>
                    <a:pt x="213" y="145"/>
                  </a:cubicBezTo>
                  <a:cubicBezTo>
                    <a:pt x="219" y="144"/>
                    <a:pt x="235" y="158"/>
                    <a:pt x="233" y="163"/>
                  </a:cubicBezTo>
                  <a:cubicBezTo>
                    <a:pt x="232" y="169"/>
                    <a:pt x="192" y="236"/>
                    <a:pt x="178" y="244"/>
                  </a:cubicBezTo>
                  <a:cubicBezTo>
                    <a:pt x="165" y="253"/>
                    <a:pt x="28" y="143"/>
                    <a:pt x="0" y="6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3764104" y="2574329"/>
              <a:ext cx="407741" cy="410468"/>
            </a:xfrm>
            <a:custGeom>
              <a:avLst/>
              <a:gdLst>
                <a:gd name="T0" fmla="*/ 135 w 255"/>
                <a:gd name="T1" fmla="*/ 0 h 256"/>
                <a:gd name="T2" fmla="*/ 255 w 255"/>
                <a:gd name="T3" fmla="*/ 122 h 256"/>
                <a:gd name="T4" fmla="*/ 129 w 255"/>
                <a:gd name="T5" fmla="*/ 247 h 256"/>
                <a:gd name="T6" fmla="*/ 7 w 255"/>
                <a:gd name="T7" fmla="*/ 131 h 256"/>
                <a:gd name="T8" fmla="*/ 135 w 255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6">
                  <a:moveTo>
                    <a:pt x="135" y="0"/>
                  </a:moveTo>
                  <a:cubicBezTo>
                    <a:pt x="135" y="0"/>
                    <a:pt x="205" y="93"/>
                    <a:pt x="255" y="122"/>
                  </a:cubicBezTo>
                  <a:cubicBezTo>
                    <a:pt x="255" y="122"/>
                    <a:pt x="142" y="238"/>
                    <a:pt x="129" y="247"/>
                  </a:cubicBezTo>
                  <a:cubicBezTo>
                    <a:pt x="117" y="256"/>
                    <a:pt x="0" y="144"/>
                    <a:pt x="7" y="131"/>
                  </a:cubicBezTo>
                  <a:cubicBezTo>
                    <a:pt x="14" y="119"/>
                    <a:pt x="135" y="0"/>
                    <a:pt x="13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3986385" y="2491144"/>
              <a:ext cx="271373" cy="274100"/>
            </a:xfrm>
            <a:custGeom>
              <a:avLst/>
              <a:gdLst>
                <a:gd name="T0" fmla="*/ 18 w 170"/>
                <a:gd name="T1" fmla="*/ 0 h 171"/>
                <a:gd name="T2" fmla="*/ 170 w 170"/>
                <a:gd name="T3" fmla="*/ 154 h 171"/>
                <a:gd name="T4" fmla="*/ 152 w 170"/>
                <a:gd name="T5" fmla="*/ 171 h 171"/>
                <a:gd name="T6" fmla="*/ 0 w 170"/>
                <a:gd name="T7" fmla="*/ 18 h 171"/>
                <a:gd name="T8" fmla="*/ 18 w 17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1">
                  <a:moveTo>
                    <a:pt x="18" y="0"/>
                  </a:moveTo>
                  <a:cubicBezTo>
                    <a:pt x="18" y="0"/>
                    <a:pt x="77" y="101"/>
                    <a:pt x="170" y="154"/>
                  </a:cubicBezTo>
                  <a:cubicBezTo>
                    <a:pt x="152" y="171"/>
                    <a:pt x="152" y="171"/>
                    <a:pt x="152" y="171"/>
                  </a:cubicBezTo>
                  <a:cubicBezTo>
                    <a:pt x="152" y="171"/>
                    <a:pt x="64" y="122"/>
                    <a:pt x="0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3233633" y="3267078"/>
              <a:ext cx="222280" cy="235917"/>
            </a:xfrm>
            <a:custGeom>
              <a:avLst/>
              <a:gdLst>
                <a:gd name="T0" fmla="*/ 15 w 139"/>
                <a:gd name="T1" fmla="*/ 0 h 147"/>
                <a:gd name="T2" fmla="*/ 139 w 139"/>
                <a:gd name="T3" fmla="*/ 132 h 147"/>
                <a:gd name="T4" fmla="*/ 123 w 139"/>
                <a:gd name="T5" fmla="*/ 147 h 147"/>
                <a:gd name="T6" fmla="*/ 0 w 139"/>
                <a:gd name="T7" fmla="*/ 14 h 147"/>
                <a:gd name="T8" fmla="*/ 15 w 13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47">
                  <a:moveTo>
                    <a:pt x="15" y="0"/>
                  </a:moveTo>
                  <a:cubicBezTo>
                    <a:pt x="15" y="0"/>
                    <a:pt x="62" y="86"/>
                    <a:pt x="139" y="132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123" y="147"/>
                    <a:pt x="51" y="103"/>
                    <a:pt x="0" y="1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3715012" y="2789790"/>
              <a:ext cx="225008" cy="235917"/>
            </a:xfrm>
            <a:custGeom>
              <a:avLst/>
              <a:gdLst>
                <a:gd name="T0" fmla="*/ 15 w 140"/>
                <a:gd name="T1" fmla="*/ 0 h 148"/>
                <a:gd name="T2" fmla="*/ 140 w 140"/>
                <a:gd name="T3" fmla="*/ 134 h 148"/>
                <a:gd name="T4" fmla="*/ 125 w 140"/>
                <a:gd name="T5" fmla="*/ 148 h 148"/>
                <a:gd name="T6" fmla="*/ 0 w 140"/>
                <a:gd name="T7" fmla="*/ 14 h 148"/>
                <a:gd name="T8" fmla="*/ 15 w 14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8">
                  <a:moveTo>
                    <a:pt x="15" y="0"/>
                  </a:moveTo>
                  <a:cubicBezTo>
                    <a:pt x="15" y="0"/>
                    <a:pt x="63" y="87"/>
                    <a:pt x="140" y="134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8"/>
                    <a:pt x="52" y="104"/>
                    <a:pt x="0" y="1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3805015" y="2137951"/>
              <a:ext cx="867301" cy="511381"/>
            </a:xfrm>
            <a:custGeom>
              <a:avLst/>
              <a:gdLst>
                <a:gd name="T0" fmla="*/ 489 w 542"/>
                <a:gd name="T1" fmla="*/ 156 h 320"/>
                <a:gd name="T2" fmla="*/ 296 w 542"/>
                <a:gd name="T3" fmla="*/ 12 h 320"/>
                <a:gd name="T4" fmla="*/ 58 w 542"/>
                <a:gd name="T5" fmla="*/ 109 h 320"/>
                <a:gd name="T6" fmla="*/ 14 w 542"/>
                <a:gd name="T7" fmla="*/ 237 h 320"/>
                <a:gd name="T8" fmla="*/ 113 w 542"/>
                <a:gd name="T9" fmla="*/ 206 h 320"/>
                <a:gd name="T10" fmla="*/ 173 w 542"/>
                <a:gd name="T11" fmla="*/ 151 h 320"/>
                <a:gd name="T12" fmla="*/ 227 w 542"/>
                <a:gd name="T13" fmla="*/ 136 h 320"/>
                <a:gd name="T14" fmla="*/ 406 w 542"/>
                <a:gd name="T15" fmla="*/ 288 h 320"/>
                <a:gd name="T16" fmla="*/ 489 w 542"/>
                <a:gd name="T17" fmla="*/ 1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320">
                  <a:moveTo>
                    <a:pt x="489" y="156"/>
                  </a:moveTo>
                  <a:cubicBezTo>
                    <a:pt x="489" y="156"/>
                    <a:pt x="336" y="23"/>
                    <a:pt x="296" y="12"/>
                  </a:cubicBezTo>
                  <a:cubicBezTo>
                    <a:pt x="257" y="0"/>
                    <a:pt x="69" y="100"/>
                    <a:pt x="58" y="109"/>
                  </a:cubicBezTo>
                  <a:cubicBezTo>
                    <a:pt x="47" y="118"/>
                    <a:pt x="0" y="221"/>
                    <a:pt x="14" y="237"/>
                  </a:cubicBezTo>
                  <a:cubicBezTo>
                    <a:pt x="28" y="253"/>
                    <a:pt x="86" y="232"/>
                    <a:pt x="113" y="206"/>
                  </a:cubicBezTo>
                  <a:cubicBezTo>
                    <a:pt x="141" y="180"/>
                    <a:pt x="173" y="151"/>
                    <a:pt x="173" y="151"/>
                  </a:cubicBezTo>
                  <a:cubicBezTo>
                    <a:pt x="173" y="151"/>
                    <a:pt x="215" y="128"/>
                    <a:pt x="227" y="136"/>
                  </a:cubicBezTo>
                  <a:cubicBezTo>
                    <a:pt x="240" y="144"/>
                    <a:pt x="270" y="320"/>
                    <a:pt x="406" y="288"/>
                  </a:cubicBezTo>
                  <a:cubicBezTo>
                    <a:pt x="542" y="255"/>
                    <a:pt x="489" y="156"/>
                    <a:pt x="489" y="156"/>
                  </a:cubicBezTo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6" name="Freeform 264"/>
            <p:cNvSpPr>
              <a:spLocks/>
            </p:cNvSpPr>
            <p:nvPr/>
          </p:nvSpPr>
          <p:spPr bwMode="auto">
            <a:xfrm>
              <a:off x="4207301" y="2443415"/>
              <a:ext cx="199097" cy="208644"/>
            </a:xfrm>
            <a:custGeom>
              <a:avLst/>
              <a:gdLst>
                <a:gd name="T0" fmla="*/ 0 w 125"/>
                <a:gd name="T1" fmla="*/ 0 h 130"/>
                <a:gd name="T2" fmla="*/ 125 w 125"/>
                <a:gd name="T3" fmla="*/ 101 h 130"/>
                <a:gd name="T4" fmla="*/ 0 w 125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130">
                  <a:moveTo>
                    <a:pt x="0" y="0"/>
                  </a:moveTo>
                  <a:cubicBezTo>
                    <a:pt x="0" y="0"/>
                    <a:pt x="42" y="97"/>
                    <a:pt x="125" y="101"/>
                  </a:cubicBezTo>
                  <a:cubicBezTo>
                    <a:pt x="125" y="101"/>
                    <a:pt x="35" y="130"/>
                    <a:pt x="0" y="0"/>
                  </a:cubicBezTo>
                </a:path>
              </a:pathLst>
            </a:custGeom>
            <a:solidFill>
              <a:srgbClr val="E8B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2954078" y="5581244"/>
              <a:ext cx="293192" cy="455469"/>
            </a:xfrm>
            <a:custGeom>
              <a:avLst/>
              <a:gdLst>
                <a:gd name="T0" fmla="*/ 0 w 183"/>
                <a:gd name="T1" fmla="*/ 0 h 285"/>
                <a:gd name="T2" fmla="*/ 0 w 183"/>
                <a:gd name="T3" fmla="*/ 177 h 285"/>
                <a:gd name="T4" fmla="*/ 71 w 183"/>
                <a:gd name="T5" fmla="*/ 278 h 285"/>
                <a:gd name="T6" fmla="*/ 168 w 183"/>
                <a:gd name="T7" fmla="*/ 203 h 285"/>
                <a:gd name="T8" fmla="*/ 183 w 183"/>
                <a:gd name="T9" fmla="*/ 19 h 285"/>
                <a:gd name="T10" fmla="*/ 0 w 183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285">
                  <a:moveTo>
                    <a:pt x="0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0" y="210"/>
                    <a:pt x="30" y="270"/>
                    <a:pt x="71" y="278"/>
                  </a:cubicBezTo>
                  <a:cubicBezTo>
                    <a:pt x="112" y="285"/>
                    <a:pt x="161" y="255"/>
                    <a:pt x="168" y="203"/>
                  </a:cubicBezTo>
                  <a:cubicBezTo>
                    <a:pt x="176" y="150"/>
                    <a:pt x="183" y="19"/>
                    <a:pt x="18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2954078" y="5611245"/>
              <a:ext cx="293192" cy="141823"/>
            </a:xfrm>
            <a:custGeom>
              <a:avLst/>
              <a:gdLst>
                <a:gd name="T0" fmla="*/ 178 w 183"/>
                <a:gd name="T1" fmla="*/ 77 h 89"/>
                <a:gd name="T2" fmla="*/ 183 w 183"/>
                <a:gd name="T3" fmla="*/ 0 h 89"/>
                <a:gd name="T4" fmla="*/ 0 w 183"/>
                <a:gd name="T5" fmla="*/ 0 h 89"/>
                <a:gd name="T6" fmla="*/ 0 w 183"/>
                <a:gd name="T7" fmla="*/ 77 h 89"/>
                <a:gd name="T8" fmla="*/ 178 w 183"/>
                <a:gd name="T9" fmla="*/ 7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89">
                  <a:moveTo>
                    <a:pt x="178" y="7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151" y="89"/>
                    <a:pt x="178" y="77"/>
                  </a:cubicBezTo>
                </a:path>
              </a:pathLst>
            </a:custGeom>
            <a:solidFill>
              <a:srgbClr val="E2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1044925" y="3253442"/>
              <a:ext cx="1546414" cy="942304"/>
            </a:xfrm>
            <a:custGeom>
              <a:avLst/>
              <a:gdLst>
                <a:gd name="T0" fmla="*/ 64 w 966"/>
                <a:gd name="T1" fmla="*/ 0 h 589"/>
                <a:gd name="T2" fmla="*/ 64 w 966"/>
                <a:gd name="T3" fmla="*/ 229 h 589"/>
                <a:gd name="T4" fmla="*/ 147 w 966"/>
                <a:gd name="T5" fmla="*/ 184 h 589"/>
                <a:gd name="T6" fmla="*/ 326 w 966"/>
                <a:gd name="T7" fmla="*/ 376 h 589"/>
                <a:gd name="T8" fmla="*/ 446 w 966"/>
                <a:gd name="T9" fmla="*/ 511 h 589"/>
                <a:gd name="T10" fmla="*/ 492 w 966"/>
                <a:gd name="T11" fmla="*/ 402 h 589"/>
                <a:gd name="T12" fmla="*/ 716 w 966"/>
                <a:gd name="T13" fmla="*/ 571 h 589"/>
                <a:gd name="T14" fmla="*/ 750 w 966"/>
                <a:gd name="T15" fmla="*/ 467 h 589"/>
                <a:gd name="T16" fmla="*/ 920 w 966"/>
                <a:gd name="T17" fmla="*/ 315 h 589"/>
                <a:gd name="T18" fmla="*/ 64 w 966"/>
                <a:gd name="T1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6" h="589">
                  <a:moveTo>
                    <a:pt x="64" y="0"/>
                  </a:moveTo>
                  <a:cubicBezTo>
                    <a:pt x="64" y="0"/>
                    <a:pt x="0" y="158"/>
                    <a:pt x="64" y="229"/>
                  </a:cubicBezTo>
                  <a:cubicBezTo>
                    <a:pt x="128" y="301"/>
                    <a:pt x="147" y="184"/>
                    <a:pt x="147" y="184"/>
                  </a:cubicBezTo>
                  <a:cubicBezTo>
                    <a:pt x="147" y="184"/>
                    <a:pt x="139" y="379"/>
                    <a:pt x="326" y="376"/>
                  </a:cubicBezTo>
                  <a:cubicBezTo>
                    <a:pt x="326" y="376"/>
                    <a:pt x="390" y="526"/>
                    <a:pt x="446" y="511"/>
                  </a:cubicBezTo>
                  <a:cubicBezTo>
                    <a:pt x="503" y="496"/>
                    <a:pt x="492" y="402"/>
                    <a:pt x="492" y="402"/>
                  </a:cubicBezTo>
                  <a:cubicBezTo>
                    <a:pt x="492" y="402"/>
                    <a:pt x="626" y="589"/>
                    <a:pt x="716" y="571"/>
                  </a:cubicBezTo>
                  <a:cubicBezTo>
                    <a:pt x="806" y="552"/>
                    <a:pt x="750" y="467"/>
                    <a:pt x="750" y="467"/>
                  </a:cubicBezTo>
                  <a:cubicBezTo>
                    <a:pt x="750" y="467"/>
                    <a:pt x="966" y="446"/>
                    <a:pt x="920" y="3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1128110" y="3200258"/>
              <a:ext cx="1408683" cy="608202"/>
            </a:xfrm>
            <a:custGeom>
              <a:avLst/>
              <a:gdLst>
                <a:gd name="T0" fmla="*/ 868 w 880"/>
                <a:gd name="T1" fmla="*/ 348 h 380"/>
                <a:gd name="T2" fmla="*/ 419 w 880"/>
                <a:gd name="T3" fmla="*/ 248 h 380"/>
                <a:gd name="T4" fmla="*/ 12 w 880"/>
                <a:gd name="T5" fmla="*/ 33 h 380"/>
                <a:gd name="T6" fmla="*/ 462 w 880"/>
                <a:gd name="T7" fmla="*/ 132 h 380"/>
                <a:gd name="T8" fmla="*/ 868 w 880"/>
                <a:gd name="T9" fmla="*/ 3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380">
                  <a:moveTo>
                    <a:pt x="868" y="348"/>
                  </a:moveTo>
                  <a:cubicBezTo>
                    <a:pt x="856" y="380"/>
                    <a:pt x="655" y="336"/>
                    <a:pt x="419" y="248"/>
                  </a:cubicBezTo>
                  <a:cubicBezTo>
                    <a:pt x="182" y="161"/>
                    <a:pt x="0" y="65"/>
                    <a:pt x="12" y="33"/>
                  </a:cubicBezTo>
                  <a:cubicBezTo>
                    <a:pt x="24" y="0"/>
                    <a:pt x="225" y="45"/>
                    <a:pt x="462" y="132"/>
                  </a:cubicBezTo>
                  <a:cubicBezTo>
                    <a:pt x="698" y="220"/>
                    <a:pt x="880" y="316"/>
                    <a:pt x="868" y="34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1211294" y="3243895"/>
              <a:ext cx="1243677" cy="520926"/>
            </a:xfrm>
            <a:custGeom>
              <a:avLst/>
              <a:gdLst>
                <a:gd name="T0" fmla="*/ 768 w 777"/>
                <a:gd name="T1" fmla="*/ 304 h 326"/>
                <a:gd name="T2" fmla="*/ 373 w 777"/>
                <a:gd name="T3" fmla="*/ 204 h 326"/>
                <a:gd name="T4" fmla="*/ 8 w 777"/>
                <a:gd name="T5" fmla="*/ 23 h 326"/>
                <a:gd name="T6" fmla="*/ 403 w 777"/>
                <a:gd name="T7" fmla="*/ 122 h 326"/>
                <a:gd name="T8" fmla="*/ 768 w 777"/>
                <a:gd name="T9" fmla="*/ 30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26">
                  <a:moveTo>
                    <a:pt x="768" y="304"/>
                  </a:moveTo>
                  <a:cubicBezTo>
                    <a:pt x="760" y="326"/>
                    <a:pt x="583" y="282"/>
                    <a:pt x="373" y="204"/>
                  </a:cubicBezTo>
                  <a:cubicBezTo>
                    <a:pt x="163" y="127"/>
                    <a:pt x="0" y="46"/>
                    <a:pt x="8" y="23"/>
                  </a:cubicBezTo>
                  <a:cubicBezTo>
                    <a:pt x="16" y="0"/>
                    <a:pt x="193" y="45"/>
                    <a:pt x="403" y="122"/>
                  </a:cubicBezTo>
                  <a:cubicBezTo>
                    <a:pt x="613" y="200"/>
                    <a:pt x="777" y="281"/>
                    <a:pt x="768" y="30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2499973" y="3854824"/>
              <a:ext cx="1580507" cy="1857333"/>
            </a:xfrm>
            <a:custGeom>
              <a:avLst/>
              <a:gdLst>
                <a:gd name="T0" fmla="*/ 31 w 988"/>
                <a:gd name="T1" fmla="*/ 70 h 1161"/>
                <a:gd name="T2" fmla="*/ 54 w 988"/>
                <a:gd name="T3" fmla="*/ 1004 h 1161"/>
                <a:gd name="T4" fmla="*/ 696 w 988"/>
                <a:gd name="T5" fmla="*/ 1073 h 1161"/>
                <a:gd name="T6" fmla="*/ 966 w 988"/>
                <a:gd name="T7" fmla="*/ 236 h 1161"/>
                <a:gd name="T8" fmla="*/ 706 w 988"/>
                <a:gd name="T9" fmla="*/ 87 h 1161"/>
                <a:gd name="T10" fmla="*/ 54 w 988"/>
                <a:gd name="T11" fmla="*/ 0 h 1161"/>
                <a:gd name="T12" fmla="*/ 31 w 988"/>
                <a:gd name="T13" fmla="*/ 7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8" h="1161">
                  <a:moveTo>
                    <a:pt x="31" y="70"/>
                  </a:moveTo>
                  <a:cubicBezTo>
                    <a:pt x="31" y="81"/>
                    <a:pt x="0" y="943"/>
                    <a:pt x="54" y="1004"/>
                  </a:cubicBezTo>
                  <a:cubicBezTo>
                    <a:pt x="193" y="1161"/>
                    <a:pt x="616" y="1161"/>
                    <a:pt x="696" y="1073"/>
                  </a:cubicBezTo>
                  <a:cubicBezTo>
                    <a:pt x="776" y="986"/>
                    <a:pt x="943" y="366"/>
                    <a:pt x="966" y="236"/>
                  </a:cubicBezTo>
                  <a:cubicBezTo>
                    <a:pt x="988" y="106"/>
                    <a:pt x="948" y="95"/>
                    <a:pt x="706" y="87"/>
                  </a:cubicBezTo>
                  <a:cubicBezTo>
                    <a:pt x="464" y="78"/>
                    <a:pt x="54" y="0"/>
                    <a:pt x="54" y="0"/>
                  </a:cubicBezTo>
                  <a:lnTo>
                    <a:pt x="31" y="70"/>
                  </a:lnTo>
                  <a:close/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2547701" y="3913463"/>
              <a:ext cx="1456411" cy="702296"/>
            </a:xfrm>
            <a:custGeom>
              <a:avLst/>
              <a:gdLst>
                <a:gd name="T0" fmla="*/ 0 w 910"/>
                <a:gd name="T1" fmla="*/ 429 h 439"/>
                <a:gd name="T2" fmla="*/ 169 w 910"/>
                <a:gd name="T3" fmla="*/ 133 h 439"/>
                <a:gd name="T4" fmla="*/ 385 w 910"/>
                <a:gd name="T5" fmla="*/ 245 h 439"/>
                <a:gd name="T6" fmla="*/ 404 w 910"/>
                <a:gd name="T7" fmla="*/ 143 h 439"/>
                <a:gd name="T8" fmla="*/ 652 w 910"/>
                <a:gd name="T9" fmla="*/ 253 h 439"/>
                <a:gd name="T10" fmla="*/ 668 w 910"/>
                <a:gd name="T11" fmla="*/ 144 h 439"/>
                <a:gd name="T12" fmla="*/ 842 w 910"/>
                <a:gd name="T13" fmla="*/ 210 h 439"/>
                <a:gd name="T14" fmla="*/ 842 w 910"/>
                <a:gd name="T15" fmla="*/ 419 h 439"/>
                <a:gd name="T16" fmla="*/ 910 w 910"/>
                <a:gd name="T17" fmla="*/ 133 h 439"/>
                <a:gd name="T18" fmla="*/ 586 w 910"/>
                <a:gd name="T19" fmla="*/ 54 h 439"/>
                <a:gd name="T20" fmla="*/ 119 w 910"/>
                <a:gd name="T21" fmla="*/ 0 h 439"/>
                <a:gd name="T22" fmla="*/ 0 w 910"/>
                <a:gd name="T23" fmla="*/ 42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0" h="439">
                  <a:moveTo>
                    <a:pt x="0" y="429"/>
                  </a:moveTo>
                  <a:cubicBezTo>
                    <a:pt x="0" y="429"/>
                    <a:pt x="134" y="268"/>
                    <a:pt x="169" y="133"/>
                  </a:cubicBezTo>
                  <a:cubicBezTo>
                    <a:pt x="169" y="133"/>
                    <a:pt x="338" y="284"/>
                    <a:pt x="385" y="245"/>
                  </a:cubicBezTo>
                  <a:cubicBezTo>
                    <a:pt x="432" y="206"/>
                    <a:pt x="404" y="143"/>
                    <a:pt x="404" y="143"/>
                  </a:cubicBezTo>
                  <a:cubicBezTo>
                    <a:pt x="404" y="143"/>
                    <a:pt x="586" y="321"/>
                    <a:pt x="652" y="253"/>
                  </a:cubicBezTo>
                  <a:cubicBezTo>
                    <a:pt x="718" y="186"/>
                    <a:pt x="668" y="144"/>
                    <a:pt x="668" y="144"/>
                  </a:cubicBezTo>
                  <a:cubicBezTo>
                    <a:pt x="668" y="144"/>
                    <a:pt x="793" y="226"/>
                    <a:pt x="842" y="210"/>
                  </a:cubicBezTo>
                  <a:cubicBezTo>
                    <a:pt x="842" y="210"/>
                    <a:pt x="822" y="399"/>
                    <a:pt x="842" y="419"/>
                  </a:cubicBezTo>
                  <a:cubicBezTo>
                    <a:pt x="863" y="439"/>
                    <a:pt x="910" y="133"/>
                    <a:pt x="910" y="133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0" y="429"/>
                  </a:lnTo>
                  <a:close/>
                </a:path>
              </a:pathLst>
            </a:custGeom>
            <a:solidFill>
              <a:srgbClr val="E2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2388151" y="3766186"/>
              <a:ext cx="1864152" cy="1080035"/>
            </a:xfrm>
            <a:custGeom>
              <a:avLst/>
              <a:gdLst>
                <a:gd name="T0" fmla="*/ 83 w 1165"/>
                <a:gd name="T1" fmla="*/ 565 h 675"/>
                <a:gd name="T2" fmla="*/ 229 w 1165"/>
                <a:gd name="T3" fmla="*/ 125 h 675"/>
                <a:gd name="T4" fmla="*/ 439 w 1165"/>
                <a:gd name="T5" fmla="*/ 273 h 675"/>
                <a:gd name="T6" fmla="*/ 439 w 1165"/>
                <a:gd name="T7" fmla="*/ 138 h 675"/>
                <a:gd name="T8" fmla="*/ 686 w 1165"/>
                <a:gd name="T9" fmla="*/ 278 h 675"/>
                <a:gd name="T10" fmla="*/ 686 w 1165"/>
                <a:gd name="T11" fmla="*/ 146 h 675"/>
                <a:gd name="T12" fmla="*/ 980 w 1165"/>
                <a:gd name="T13" fmla="*/ 253 h 675"/>
                <a:gd name="T14" fmla="*/ 952 w 1165"/>
                <a:gd name="T15" fmla="*/ 624 h 675"/>
                <a:gd name="T16" fmla="*/ 1026 w 1165"/>
                <a:gd name="T17" fmla="*/ 641 h 675"/>
                <a:gd name="T18" fmla="*/ 1146 w 1165"/>
                <a:gd name="T19" fmla="*/ 109 h 675"/>
                <a:gd name="T20" fmla="*/ 568 w 1165"/>
                <a:gd name="T21" fmla="*/ 113 h 675"/>
                <a:gd name="T22" fmla="*/ 64 w 1165"/>
                <a:gd name="T23" fmla="*/ 0 h 675"/>
                <a:gd name="T24" fmla="*/ 45 w 1165"/>
                <a:gd name="T25" fmla="*/ 515 h 675"/>
                <a:gd name="T26" fmla="*/ 83 w 1165"/>
                <a:gd name="T27" fmla="*/ 56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5" h="675">
                  <a:moveTo>
                    <a:pt x="83" y="565"/>
                  </a:moveTo>
                  <a:cubicBezTo>
                    <a:pt x="83" y="565"/>
                    <a:pt x="231" y="327"/>
                    <a:pt x="229" y="125"/>
                  </a:cubicBezTo>
                  <a:cubicBezTo>
                    <a:pt x="229" y="125"/>
                    <a:pt x="411" y="321"/>
                    <a:pt x="439" y="273"/>
                  </a:cubicBezTo>
                  <a:cubicBezTo>
                    <a:pt x="466" y="226"/>
                    <a:pt x="439" y="138"/>
                    <a:pt x="439" y="138"/>
                  </a:cubicBezTo>
                  <a:cubicBezTo>
                    <a:pt x="439" y="138"/>
                    <a:pt x="631" y="323"/>
                    <a:pt x="686" y="278"/>
                  </a:cubicBezTo>
                  <a:cubicBezTo>
                    <a:pt x="741" y="233"/>
                    <a:pt x="686" y="146"/>
                    <a:pt x="686" y="146"/>
                  </a:cubicBezTo>
                  <a:cubicBezTo>
                    <a:pt x="686" y="146"/>
                    <a:pt x="875" y="286"/>
                    <a:pt x="980" y="253"/>
                  </a:cubicBezTo>
                  <a:cubicBezTo>
                    <a:pt x="980" y="253"/>
                    <a:pt x="898" y="526"/>
                    <a:pt x="952" y="624"/>
                  </a:cubicBezTo>
                  <a:cubicBezTo>
                    <a:pt x="980" y="675"/>
                    <a:pt x="1026" y="641"/>
                    <a:pt x="1026" y="641"/>
                  </a:cubicBezTo>
                  <a:cubicBezTo>
                    <a:pt x="1026" y="641"/>
                    <a:pt x="1165" y="177"/>
                    <a:pt x="1146" y="109"/>
                  </a:cubicBezTo>
                  <a:cubicBezTo>
                    <a:pt x="1146" y="109"/>
                    <a:pt x="984" y="166"/>
                    <a:pt x="568" y="113"/>
                  </a:cubicBezTo>
                  <a:cubicBezTo>
                    <a:pt x="165" y="62"/>
                    <a:pt x="64" y="0"/>
                    <a:pt x="64" y="0"/>
                  </a:cubicBezTo>
                  <a:cubicBezTo>
                    <a:pt x="64" y="0"/>
                    <a:pt x="0" y="262"/>
                    <a:pt x="45" y="515"/>
                  </a:cubicBezTo>
                  <a:cubicBezTo>
                    <a:pt x="45" y="515"/>
                    <a:pt x="43" y="580"/>
                    <a:pt x="83" y="56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2360877" y="3942100"/>
              <a:ext cx="456834" cy="780025"/>
            </a:xfrm>
            <a:custGeom>
              <a:avLst/>
              <a:gdLst>
                <a:gd name="T0" fmla="*/ 59 w 286"/>
                <a:gd name="T1" fmla="*/ 18 h 487"/>
                <a:gd name="T2" fmla="*/ 84 w 286"/>
                <a:gd name="T3" fmla="*/ 242 h 487"/>
                <a:gd name="T4" fmla="*/ 234 w 286"/>
                <a:gd name="T5" fmla="*/ 125 h 487"/>
                <a:gd name="T6" fmla="*/ 98 w 286"/>
                <a:gd name="T7" fmla="*/ 480 h 487"/>
                <a:gd name="T8" fmla="*/ 59 w 286"/>
                <a:gd name="T9" fmla="*/ 1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87">
                  <a:moveTo>
                    <a:pt x="59" y="18"/>
                  </a:moveTo>
                  <a:cubicBezTo>
                    <a:pt x="59" y="18"/>
                    <a:pt x="51" y="195"/>
                    <a:pt x="84" y="242"/>
                  </a:cubicBezTo>
                  <a:cubicBezTo>
                    <a:pt x="117" y="288"/>
                    <a:pt x="182" y="249"/>
                    <a:pt x="234" y="125"/>
                  </a:cubicBezTo>
                  <a:cubicBezTo>
                    <a:pt x="286" y="0"/>
                    <a:pt x="167" y="487"/>
                    <a:pt x="98" y="480"/>
                  </a:cubicBezTo>
                  <a:cubicBezTo>
                    <a:pt x="30" y="472"/>
                    <a:pt x="0" y="224"/>
                    <a:pt x="59" y="1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3806379" y="4205291"/>
              <a:ext cx="400922" cy="627293"/>
            </a:xfrm>
            <a:custGeom>
              <a:avLst/>
              <a:gdLst>
                <a:gd name="T0" fmla="*/ 86 w 250"/>
                <a:gd name="T1" fmla="*/ 2 h 392"/>
                <a:gd name="T2" fmla="*/ 97 w 250"/>
                <a:gd name="T3" fmla="*/ 234 h 392"/>
                <a:gd name="T4" fmla="*/ 250 w 250"/>
                <a:gd name="T5" fmla="*/ 0 h 392"/>
                <a:gd name="T6" fmla="*/ 123 w 250"/>
                <a:gd name="T7" fmla="*/ 391 h 392"/>
                <a:gd name="T8" fmla="*/ 86 w 250"/>
                <a:gd name="T9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392">
                  <a:moveTo>
                    <a:pt x="86" y="2"/>
                  </a:moveTo>
                  <a:cubicBezTo>
                    <a:pt x="86" y="2"/>
                    <a:pt x="53" y="232"/>
                    <a:pt x="97" y="234"/>
                  </a:cubicBezTo>
                  <a:cubicBezTo>
                    <a:pt x="165" y="237"/>
                    <a:pt x="250" y="0"/>
                    <a:pt x="250" y="0"/>
                  </a:cubicBezTo>
                  <a:cubicBezTo>
                    <a:pt x="250" y="0"/>
                    <a:pt x="222" y="389"/>
                    <a:pt x="123" y="391"/>
                  </a:cubicBezTo>
                  <a:cubicBezTo>
                    <a:pt x="23" y="392"/>
                    <a:pt x="0" y="239"/>
                    <a:pt x="86" y="2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2483608" y="3753912"/>
              <a:ext cx="1737330" cy="265918"/>
            </a:xfrm>
            <a:custGeom>
              <a:avLst/>
              <a:gdLst>
                <a:gd name="T0" fmla="*/ 1025 w 1086"/>
                <a:gd name="T1" fmla="*/ 109 h 166"/>
                <a:gd name="T2" fmla="*/ 1025 w 1086"/>
                <a:gd name="T3" fmla="*/ 111 h 166"/>
                <a:gd name="T4" fmla="*/ 540 w 1086"/>
                <a:gd name="T5" fmla="*/ 114 h 166"/>
                <a:gd name="T6" fmla="*/ 64 w 1086"/>
                <a:gd name="T7" fmla="*/ 14 h 166"/>
                <a:gd name="T8" fmla="*/ 72 w 1086"/>
                <a:gd name="T9" fmla="*/ 6 h 166"/>
                <a:gd name="T10" fmla="*/ 9 w 1086"/>
                <a:gd name="T11" fmla="*/ 0 h 166"/>
                <a:gd name="T12" fmla="*/ 4 w 1086"/>
                <a:gd name="T13" fmla="*/ 8 h 166"/>
                <a:gd name="T14" fmla="*/ 537 w 1086"/>
                <a:gd name="T15" fmla="*/ 136 h 166"/>
                <a:gd name="T16" fmla="*/ 1086 w 1086"/>
                <a:gd name="T17" fmla="*/ 117 h 166"/>
                <a:gd name="T18" fmla="*/ 1086 w 1086"/>
                <a:gd name="T19" fmla="*/ 115 h 166"/>
                <a:gd name="T20" fmla="*/ 1025 w 1086"/>
                <a:gd name="T21" fmla="*/ 10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6" h="166">
                  <a:moveTo>
                    <a:pt x="1025" y="109"/>
                  </a:moveTo>
                  <a:cubicBezTo>
                    <a:pt x="1025" y="109"/>
                    <a:pt x="1025" y="110"/>
                    <a:pt x="1025" y="111"/>
                  </a:cubicBezTo>
                  <a:cubicBezTo>
                    <a:pt x="1023" y="139"/>
                    <a:pt x="805" y="141"/>
                    <a:pt x="540" y="114"/>
                  </a:cubicBezTo>
                  <a:cubicBezTo>
                    <a:pt x="274" y="88"/>
                    <a:pt x="61" y="43"/>
                    <a:pt x="64" y="14"/>
                  </a:cubicBezTo>
                  <a:cubicBezTo>
                    <a:pt x="64" y="11"/>
                    <a:pt x="67" y="9"/>
                    <a:pt x="7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4" y="5"/>
                    <a:pt x="4" y="8"/>
                  </a:cubicBezTo>
                  <a:cubicBezTo>
                    <a:pt x="0" y="49"/>
                    <a:pt x="239" y="106"/>
                    <a:pt x="537" y="136"/>
                  </a:cubicBezTo>
                  <a:cubicBezTo>
                    <a:pt x="836" y="166"/>
                    <a:pt x="1082" y="157"/>
                    <a:pt x="1086" y="117"/>
                  </a:cubicBezTo>
                  <a:cubicBezTo>
                    <a:pt x="1086" y="116"/>
                    <a:pt x="1086" y="116"/>
                    <a:pt x="1086" y="115"/>
                  </a:cubicBezTo>
                  <a:lnTo>
                    <a:pt x="1025" y="10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3788651" y="4600758"/>
              <a:ext cx="459561" cy="572746"/>
            </a:xfrm>
            <a:custGeom>
              <a:avLst/>
              <a:gdLst>
                <a:gd name="T0" fmla="*/ 47 w 287"/>
                <a:gd name="T1" fmla="*/ 110 h 358"/>
                <a:gd name="T2" fmla="*/ 165 w 287"/>
                <a:gd name="T3" fmla="*/ 5 h 358"/>
                <a:gd name="T4" fmla="*/ 255 w 287"/>
                <a:gd name="T5" fmla="*/ 210 h 358"/>
                <a:gd name="T6" fmla="*/ 35 w 287"/>
                <a:gd name="T7" fmla="*/ 242 h 358"/>
                <a:gd name="T8" fmla="*/ 47 w 287"/>
                <a:gd name="T9" fmla="*/ 1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58">
                  <a:moveTo>
                    <a:pt x="47" y="110"/>
                  </a:moveTo>
                  <a:cubicBezTo>
                    <a:pt x="47" y="110"/>
                    <a:pt x="96" y="10"/>
                    <a:pt x="165" y="5"/>
                  </a:cubicBezTo>
                  <a:cubicBezTo>
                    <a:pt x="235" y="0"/>
                    <a:pt x="287" y="132"/>
                    <a:pt x="255" y="210"/>
                  </a:cubicBezTo>
                  <a:cubicBezTo>
                    <a:pt x="222" y="287"/>
                    <a:pt x="100" y="358"/>
                    <a:pt x="35" y="242"/>
                  </a:cubicBezTo>
                  <a:cubicBezTo>
                    <a:pt x="0" y="180"/>
                    <a:pt x="47" y="110"/>
                    <a:pt x="47" y="110"/>
                  </a:cubicBezTo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3886836" y="4745308"/>
              <a:ext cx="250917" cy="125459"/>
            </a:xfrm>
            <a:custGeom>
              <a:avLst/>
              <a:gdLst>
                <a:gd name="T0" fmla="*/ 0 w 157"/>
                <a:gd name="T1" fmla="*/ 63 h 78"/>
                <a:gd name="T2" fmla="*/ 104 w 157"/>
                <a:gd name="T3" fmla="*/ 9 h 78"/>
                <a:gd name="T4" fmla="*/ 157 w 157"/>
                <a:gd name="T5" fmla="*/ 78 h 78"/>
                <a:gd name="T6" fmla="*/ 95 w 157"/>
                <a:gd name="T7" fmla="*/ 30 h 78"/>
                <a:gd name="T8" fmla="*/ 0 w 157"/>
                <a:gd name="T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8">
                  <a:moveTo>
                    <a:pt x="0" y="63"/>
                  </a:moveTo>
                  <a:cubicBezTo>
                    <a:pt x="0" y="63"/>
                    <a:pt x="65" y="0"/>
                    <a:pt x="104" y="9"/>
                  </a:cubicBezTo>
                  <a:cubicBezTo>
                    <a:pt x="144" y="18"/>
                    <a:pt x="157" y="78"/>
                    <a:pt x="157" y="78"/>
                  </a:cubicBezTo>
                  <a:cubicBezTo>
                    <a:pt x="157" y="78"/>
                    <a:pt x="124" y="29"/>
                    <a:pt x="95" y="30"/>
                  </a:cubicBezTo>
                  <a:cubicBezTo>
                    <a:pt x="66" y="32"/>
                    <a:pt x="0" y="63"/>
                    <a:pt x="0" y="63"/>
                  </a:cubicBezTo>
                </a:path>
              </a:pathLst>
            </a:custGeom>
            <a:solidFill>
              <a:srgbClr val="C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3944110" y="4780764"/>
              <a:ext cx="148642" cy="133641"/>
            </a:xfrm>
            <a:custGeom>
              <a:avLst/>
              <a:gdLst>
                <a:gd name="T0" fmla="*/ 0 w 93"/>
                <a:gd name="T1" fmla="*/ 81 h 83"/>
                <a:gd name="T2" fmla="*/ 74 w 93"/>
                <a:gd name="T3" fmla="*/ 0 h 83"/>
                <a:gd name="T4" fmla="*/ 93 w 93"/>
                <a:gd name="T5" fmla="*/ 12 h 83"/>
                <a:gd name="T6" fmla="*/ 0 w 93"/>
                <a:gd name="T7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3">
                  <a:moveTo>
                    <a:pt x="0" y="81"/>
                  </a:moveTo>
                  <a:cubicBezTo>
                    <a:pt x="0" y="81"/>
                    <a:pt x="58" y="65"/>
                    <a:pt x="74" y="0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58" y="83"/>
                    <a:pt x="0" y="81"/>
                  </a:cubicBezTo>
                </a:path>
              </a:pathLst>
            </a:custGeom>
            <a:solidFill>
              <a:srgbClr val="C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2169962" y="4445299"/>
              <a:ext cx="448651" cy="525018"/>
            </a:xfrm>
            <a:custGeom>
              <a:avLst/>
              <a:gdLst>
                <a:gd name="T0" fmla="*/ 244 w 280"/>
                <a:gd name="T1" fmla="*/ 102 h 328"/>
                <a:gd name="T2" fmla="*/ 155 w 280"/>
                <a:gd name="T3" fmla="*/ 7 h 328"/>
                <a:gd name="T4" fmla="*/ 15 w 280"/>
                <a:gd name="T5" fmla="*/ 186 h 328"/>
                <a:gd name="T6" fmla="*/ 244 w 280"/>
                <a:gd name="T7" fmla="*/ 228 h 328"/>
                <a:gd name="T8" fmla="*/ 244 w 280"/>
                <a:gd name="T9" fmla="*/ 1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28">
                  <a:moveTo>
                    <a:pt x="244" y="102"/>
                  </a:moveTo>
                  <a:cubicBezTo>
                    <a:pt x="244" y="102"/>
                    <a:pt x="222" y="15"/>
                    <a:pt x="155" y="7"/>
                  </a:cubicBezTo>
                  <a:cubicBezTo>
                    <a:pt x="87" y="0"/>
                    <a:pt x="0" y="110"/>
                    <a:pt x="15" y="186"/>
                  </a:cubicBezTo>
                  <a:cubicBezTo>
                    <a:pt x="30" y="262"/>
                    <a:pt x="158" y="328"/>
                    <a:pt x="244" y="228"/>
                  </a:cubicBezTo>
                  <a:cubicBezTo>
                    <a:pt x="280" y="186"/>
                    <a:pt x="244" y="102"/>
                    <a:pt x="244" y="102"/>
                  </a:cubicBezTo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2242236" y="4478027"/>
              <a:ext cx="252281" cy="215462"/>
            </a:xfrm>
            <a:custGeom>
              <a:avLst/>
              <a:gdLst>
                <a:gd name="T0" fmla="*/ 158 w 158"/>
                <a:gd name="T1" fmla="*/ 96 h 134"/>
                <a:gd name="T2" fmla="*/ 0 w 158"/>
                <a:gd name="T3" fmla="*/ 134 h 134"/>
                <a:gd name="T4" fmla="*/ 158 w 158"/>
                <a:gd name="T5" fmla="*/ 9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134">
                  <a:moveTo>
                    <a:pt x="158" y="96"/>
                  </a:moveTo>
                  <a:cubicBezTo>
                    <a:pt x="158" y="96"/>
                    <a:pt x="57" y="0"/>
                    <a:pt x="0" y="134"/>
                  </a:cubicBezTo>
                  <a:cubicBezTo>
                    <a:pt x="0" y="134"/>
                    <a:pt x="69" y="39"/>
                    <a:pt x="158" y="96"/>
                  </a:cubicBezTo>
                </a:path>
              </a:pathLst>
            </a:custGeom>
            <a:solidFill>
              <a:srgbClr val="C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2307693" y="4600758"/>
              <a:ext cx="91367" cy="158187"/>
            </a:xfrm>
            <a:custGeom>
              <a:avLst/>
              <a:gdLst>
                <a:gd name="T0" fmla="*/ 57 w 57"/>
                <a:gd name="T1" fmla="*/ 99 h 99"/>
                <a:gd name="T2" fmla="*/ 1 w 57"/>
                <a:gd name="T3" fmla="*/ 20 h 99"/>
                <a:gd name="T4" fmla="*/ 29 w 57"/>
                <a:gd name="T5" fmla="*/ 0 h 99"/>
                <a:gd name="T6" fmla="*/ 57 w 57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9">
                  <a:moveTo>
                    <a:pt x="57" y="99"/>
                  </a:moveTo>
                  <a:cubicBezTo>
                    <a:pt x="57" y="99"/>
                    <a:pt x="0" y="74"/>
                    <a:pt x="1" y="2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9" y="56"/>
                    <a:pt x="57" y="99"/>
                  </a:cubicBezTo>
                </a:path>
              </a:pathLst>
            </a:custGeom>
            <a:solidFill>
              <a:srgbClr val="C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2760435" y="5193959"/>
              <a:ext cx="462288" cy="309556"/>
            </a:xfrm>
            <a:custGeom>
              <a:avLst/>
              <a:gdLst>
                <a:gd name="T0" fmla="*/ 0 w 289"/>
                <a:gd name="T1" fmla="*/ 0 h 194"/>
                <a:gd name="T2" fmla="*/ 218 w 289"/>
                <a:gd name="T3" fmla="*/ 191 h 194"/>
                <a:gd name="T4" fmla="*/ 289 w 289"/>
                <a:gd name="T5" fmla="*/ 190 h 194"/>
                <a:gd name="T6" fmla="*/ 0 w 289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194">
                  <a:moveTo>
                    <a:pt x="0" y="0"/>
                  </a:moveTo>
                  <a:cubicBezTo>
                    <a:pt x="28" y="85"/>
                    <a:pt x="89" y="177"/>
                    <a:pt x="218" y="191"/>
                  </a:cubicBezTo>
                  <a:cubicBezTo>
                    <a:pt x="244" y="194"/>
                    <a:pt x="267" y="193"/>
                    <a:pt x="289" y="190"/>
                  </a:cubicBezTo>
                  <a:cubicBezTo>
                    <a:pt x="253" y="51"/>
                    <a:pt x="83" y="11"/>
                    <a:pt x="0" y="0"/>
                  </a:cubicBezTo>
                </a:path>
              </a:pathLst>
            </a:custGeom>
            <a:solidFill>
              <a:srgbClr val="E59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2718162" y="4956678"/>
              <a:ext cx="882302" cy="541382"/>
            </a:xfrm>
            <a:custGeom>
              <a:avLst/>
              <a:gdLst>
                <a:gd name="T0" fmla="*/ 551 w 551"/>
                <a:gd name="T1" fmla="*/ 62 h 338"/>
                <a:gd name="T2" fmla="*/ 2 w 551"/>
                <a:gd name="T3" fmla="*/ 0 h 338"/>
                <a:gd name="T4" fmla="*/ 26 w 551"/>
                <a:gd name="T5" fmla="*/ 148 h 338"/>
                <a:gd name="T6" fmla="*/ 315 w 551"/>
                <a:gd name="T7" fmla="*/ 338 h 338"/>
                <a:gd name="T8" fmla="*/ 551 w 551"/>
                <a:gd name="T9" fmla="*/ 6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338">
                  <a:moveTo>
                    <a:pt x="551" y="62"/>
                  </a:moveTo>
                  <a:cubicBezTo>
                    <a:pt x="381" y="78"/>
                    <a:pt x="2" y="0"/>
                    <a:pt x="2" y="0"/>
                  </a:cubicBezTo>
                  <a:cubicBezTo>
                    <a:pt x="2" y="0"/>
                    <a:pt x="0" y="71"/>
                    <a:pt x="26" y="148"/>
                  </a:cubicBezTo>
                  <a:cubicBezTo>
                    <a:pt x="109" y="159"/>
                    <a:pt x="279" y="199"/>
                    <a:pt x="315" y="338"/>
                  </a:cubicBezTo>
                  <a:cubicBezTo>
                    <a:pt x="504" y="307"/>
                    <a:pt x="551" y="62"/>
                    <a:pt x="551" y="62"/>
                  </a:cubicBezTo>
                </a:path>
              </a:pathLst>
            </a:custGeom>
            <a:solidFill>
              <a:srgbClr val="7C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2974534" y="4814856"/>
              <a:ext cx="414559" cy="118641"/>
            </a:xfrm>
            <a:custGeom>
              <a:avLst/>
              <a:gdLst>
                <a:gd name="T0" fmla="*/ 127 w 259"/>
                <a:gd name="T1" fmla="*/ 71 h 74"/>
                <a:gd name="T2" fmla="*/ 0 w 259"/>
                <a:gd name="T3" fmla="*/ 11 h 74"/>
                <a:gd name="T4" fmla="*/ 241 w 259"/>
                <a:gd name="T5" fmla="*/ 20 h 74"/>
                <a:gd name="T6" fmla="*/ 241 w 259"/>
                <a:gd name="T7" fmla="*/ 20 h 74"/>
                <a:gd name="T8" fmla="*/ 127 w 259"/>
                <a:gd name="T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74">
                  <a:moveTo>
                    <a:pt x="127" y="71"/>
                  </a:moveTo>
                  <a:cubicBezTo>
                    <a:pt x="127" y="71"/>
                    <a:pt x="45" y="74"/>
                    <a:pt x="0" y="11"/>
                  </a:cubicBezTo>
                  <a:cubicBezTo>
                    <a:pt x="0" y="11"/>
                    <a:pt x="202" y="64"/>
                    <a:pt x="241" y="20"/>
                  </a:cubicBezTo>
                  <a:cubicBezTo>
                    <a:pt x="259" y="0"/>
                    <a:pt x="241" y="20"/>
                    <a:pt x="241" y="20"/>
                  </a:cubicBezTo>
                  <a:cubicBezTo>
                    <a:pt x="241" y="20"/>
                    <a:pt x="255" y="74"/>
                    <a:pt x="127" y="71"/>
                  </a:cubicBezTo>
                </a:path>
              </a:pathLst>
            </a:custGeom>
            <a:solidFill>
              <a:srgbClr val="E2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2997716" y="4632122"/>
              <a:ext cx="394104" cy="339557"/>
            </a:xfrm>
            <a:custGeom>
              <a:avLst/>
              <a:gdLst>
                <a:gd name="T0" fmla="*/ 185 w 247"/>
                <a:gd name="T1" fmla="*/ 0 h 212"/>
                <a:gd name="T2" fmla="*/ 158 w 247"/>
                <a:gd name="T3" fmla="*/ 80 h 212"/>
                <a:gd name="T4" fmla="*/ 224 w 247"/>
                <a:gd name="T5" fmla="*/ 145 h 212"/>
                <a:gd name="T6" fmla="*/ 0 w 247"/>
                <a:gd name="T7" fmla="*/ 145 h 212"/>
                <a:gd name="T8" fmla="*/ 145 w 247"/>
                <a:gd name="T9" fmla="*/ 202 h 212"/>
                <a:gd name="T10" fmla="*/ 245 w 247"/>
                <a:gd name="T11" fmla="*/ 134 h 212"/>
                <a:gd name="T12" fmla="*/ 174 w 247"/>
                <a:gd name="T13" fmla="*/ 69 h 212"/>
                <a:gd name="T14" fmla="*/ 185 w 247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12">
                  <a:moveTo>
                    <a:pt x="185" y="0"/>
                  </a:moveTo>
                  <a:cubicBezTo>
                    <a:pt x="185" y="0"/>
                    <a:pt x="145" y="67"/>
                    <a:pt x="158" y="80"/>
                  </a:cubicBezTo>
                  <a:cubicBezTo>
                    <a:pt x="170" y="92"/>
                    <a:pt x="230" y="97"/>
                    <a:pt x="224" y="145"/>
                  </a:cubicBezTo>
                  <a:cubicBezTo>
                    <a:pt x="218" y="192"/>
                    <a:pt x="58" y="192"/>
                    <a:pt x="0" y="145"/>
                  </a:cubicBezTo>
                  <a:cubicBezTo>
                    <a:pt x="0" y="145"/>
                    <a:pt x="73" y="212"/>
                    <a:pt x="145" y="202"/>
                  </a:cubicBezTo>
                  <a:cubicBezTo>
                    <a:pt x="218" y="192"/>
                    <a:pt x="242" y="168"/>
                    <a:pt x="245" y="134"/>
                  </a:cubicBezTo>
                  <a:cubicBezTo>
                    <a:pt x="247" y="100"/>
                    <a:pt x="174" y="69"/>
                    <a:pt x="174" y="69"/>
                  </a:cubicBezTo>
                  <a:cubicBezTo>
                    <a:pt x="174" y="69"/>
                    <a:pt x="173" y="27"/>
                    <a:pt x="185" y="0"/>
                  </a:cubicBezTo>
                </a:path>
              </a:pathLst>
            </a:custGeom>
            <a:solidFill>
              <a:srgbClr val="CC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3406820" y="4528483"/>
              <a:ext cx="304101" cy="155460"/>
            </a:xfrm>
            <a:custGeom>
              <a:avLst/>
              <a:gdLst>
                <a:gd name="T0" fmla="*/ 1 w 190"/>
                <a:gd name="T1" fmla="*/ 0 h 97"/>
                <a:gd name="T2" fmla="*/ 89 w 190"/>
                <a:gd name="T3" fmla="*/ 65 h 97"/>
                <a:gd name="T4" fmla="*/ 170 w 190"/>
                <a:gd name="T5" fmla="*/ 0 h 97"/>
                <a:gd name="T6" fmla="*/ 86 w 190"/>
                <a:gd name="T7" fmla="*/ 90 h 97"/>
                <a:gd name="T8" fmla="*/ 1 w 19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7">
                  <a:moveTo>
                    <a:pt x="1" y="0"/>
                  </a:moveTo>
                  <a:cubicBezTo>
                    <a:pt x="1" y="0"/>
                    <a:pt x="26" y="72"/>
                    <a:pt x="89" y="65"/>
                  </a:cubicBezTo>
                  <a:cubicBezTo>
                    <a:pt x="151" y="57"/>
                    <a:pt x="165" y="15"/>
                    <a:pt x="170" y="0"/>
                  </a:cubicBezTo>
                  <a:cubicBezTo>
                    <a:pt x="170" y="0"/>
                    <a:pt x="190" y="82"/>
                    <a:pt x="86" y="90"/>
                  </a:cubicBezTo>
                  <a:cubicBezTo>
                    <a:pt x="0" y="97"/>
                    <a:pt x="1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2776799" y="4512118"/>
              <a:ext cx="304101" cy="155460"/>
            </a:xfrm>
            <a:custGeom>
              <a:avLst/>
              <a:gdLst>
                <a:gd name="T0" fmla="*/ 1 w 190"/>
                <a:gd name="T1" fmla="*/ 0 h 97"/>
                <a:gd name="T2" fmla="*/ 88 w 190"/>
                <a:gd name="T3" fmla="*/ 65 h 97"/>
                <a:gd name="T4" fmla="*/ 170 w 190"/>
                <a:gd name="T5" fmla="*/ 0 h 97"/>
                <a:gd name="T6" fmla="*/ 85 w 190"/>
                <a:gd name="T7" fmla="*/ 90 h 97"/>
                <a:gd name="T8" fmla="*/ 1 w 19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7">
                  <a:moveTo>
                    <a:pt x="1" y="0"/>
                  </a:moveTo>
                  <a:cubicBezTo>
                    <a:pt x="1" y="0"/>
                    <a:pt x="26" y="72"/>
                    <a:pt x="88" y="65"/>
                  </a:cubicBezTo>
                  <a:cubicBezTo>
                    <a:pt x="151" y="57"/>
                    <a:pt x="165" y="15"/>
                    <a:pt x="170" y="0"/>
                  </a:cubicBezTo>
                  <a:cubicBezTo>
                    <a:pt x="170" y="0"/>
                    <a:pt x="190" y="82"/>
                    <a:pt x="85" y="90"/>
                  </a:cubicBezTo>
                  <a:cubicBezTo>
                    <a:pt x="0" y="97"/>
                    <a:pt x="1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3443640" y="4171198"/>
              <a:ext cx="295919" cy="190915"/>
            </a:xfrm>
            <a:custGeom>
              <a:avLst/>
              <a:gdLst>
                <a:gd name="T0" fmla="*/ 0 w 185"/>
                <a:gd name="T1" fmla="*/ 73 h 119"/>
                <a:gd name="T2" fmla="*/ 185 w 185"/>
                <a:gd name="T3" fmla="*/ 119 h 119"/>
                <a:gd name="T4" fmla="*/ 0 w 185"/>
                <a:gd name="T5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119">
                  <a:moveTo>
                    <a:pt x="0" y="73"/>
                  </a:moveTo>
                  <a:cubicBezTo>
                    <a:pt x="0" y="73"/>
                    <a:pt x="137" y="64"/>
                    <a:pt x="185" y="119"/>
                  </a:cubicBezTo>
                  <a:cubicBezTo>
                    <a:pt x="185" y="119"/>
                    <a:pt x="116" y="0"/>
                    <a:pt x="0" y="73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2760435" y="4130288"/>
              <a:ext cx="334102" cy="197734"/>
            </a:xfrm>
            <a:custGeom>
              <a:avLst/>
              <a:gdLst>
                <a:gd name="T0" fmla="*/ 209 w 209"/>
                <a:gd name="T1" fmla="*/ 93 h 124"/>
                <a:gd name="T2" fmla="*/ 0 w 209"/>
                <a:gd name="T3" fmla="*/ 124 h 124"/>
                <a:gd name="T4" fmla="*/ 209 w 209"/>
                <a:gd name="T5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" h="124">
                  <a:moveTo>
                    <a:pt x="209" y="93"/>
                  </a:moveTo>
                  <a:cubicBezTo>
                    <a:pt x="209" y="93"/>
                    <a:pt x="77" y="64"/>
                    <a:pt x="0" y="124"/>
                  </a:cubicBezTo>
                  <a:cubicBezTo>
                    <a:pt x="0" y="124"/>
                    <a:pt x="102" y="0"/>
                    <a:pt x="209" y="93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794007" y="2312502"/>
              <a:ext cx="4613333" cy="5229716"/>
            </a:xfrm>
            <a:custGeom>
              <a:avLst/>
              <a:gdLst>
                <a:gd name="T0" fmla="*/ 1394 w 2883"/>
                <a:gd name="T1" fmla="*/ 2205 h 3269"/>
                <a:gd name="T2" fmla="*/ 1421 w 2883"/>
                <a:gd name="T3" fmla="*/ 2321 h 3269"/>
                <a:gd name="T4" fmla="*/ 1447 w 2883"/>
                <a:gd name="T5" fmla="*/ 2224 h 3269"/>
                <a:gd name="T6" fmla="*/ 1601 w 2883"/>
                <a:gd name="T7" fmla="*/ 2224 h 3269"/>
                <a:gd name="T8" fmla="*/ 1953 w 2883"/>
                <a:gd name="T9" fmla="*/ 2126 h 3269"/>
                <a:gd name="T10" fmla="*/ 2594 w 2883"/>
                <a:gd name="T11" fmla="*/ 964 h 3269"/>
                <a:gd name="T12" fmla="*/ 2249 w 2883"/>
                <a:gd name="T13" fmla="*/ 262 h 3269"/>
                <a:gd name="T14" fmla="*/ 2384 w 2883"/>
                <a:gd name="T15" fmla="*/ 0 h 3269"/>
                <a:gd name="T16" fmla="*/ 2849 w 2883"/>
                <a:gd name="T17" fmla="*/ 1034 h 3269"/>
                <a:gd name="T18" fmla="*/ 1817 w 2883"/>
                <a:gd name="T19" fmla="*/ 2441 h 3269"/>
                <a:gd name="T20" fmla="*/ 1991 w 2883"/>
                <a:gd name="T21" fmla="*/ 3161 h 3269"/>
                <a:gd name="T22" fmla="*/ 1481 w 2883"/>
                <a:gd name="T23" fmla="*/ 3247 h 3269"/>
                <a:gd name="T24" fmla="*/ 1447 w 2883"/>
                <a:gd name="T25" fmla="*/ 3194 h 3269"/>
                <a:gd name="T26" fmla="*/ 1394 w 2883"/>
                <a:gd name="T27" fmla="*/ 3269 h 3269"/>
                <a:gd name="T28" fmla="*/ 997 w 2883"/>
                <a:gd name="T29" fmla="*/ 3191 h 3269"/>
                <a:gd name="T30" fmla="*/ 1088 w 2883"/>
                <a:gd name="T31" fmla="*/ 2471 h 3269"/>
                <a:gd name="T32" fmla="*/ 325 w 2883"/>
                <a:gd name="T33" fmla="*/ 1801 h 3269"/>
                <a:gd name="T34" fmla="*/ 740 w 2883"/>
                <a:gd name="T35" fmla="*/ 333 h 3269"/>
                <a:gd name="T36" fmla="*/ 863 w 2883"/>
                <a:gd name="T37" fmla="*/ 531 h 3269"/>
                <a:gd name="T38" fmla="*/ 423 w 2883"/>
                <a:gd name="T39" fmla="*/ 1340 h 3269"/>
                <a:gd name="T40" fmla="*/ 1239 w 2883"/>
                <a:gd name="T41" fmla="*/ 2224 h 3269"/>
                <a:gd name="T42" fmla="*/ 1394 w 2883"/>
                <a:gd name="T43" fmla="*/ 2205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3" h="3269">
                  <a:moveTo>
                    <a:pt x="1394" y="2205"/>
                  </a:moveTo>
                  <a:cubicBezTo>
                    <a:pt x="1421" y="2321"/>
                    <a:pt x="1421" y="2321"/>
                    <a:pt x="1421" y="2321"/>
                  </a:cubicBezTo>
                  <a:cubicBezTo>
                    <a:pt x="1447" y="2224"/>
                    <a:pt x="1447" y="2224"/>
                    <a:pt x="1447" y="2224"/>
                  </a:cubicBezTo>
                  <a:cubicBezTo>
                    <a:pt x="1601" y="2224"/>
                    <a:pt x="1601" y="2224"/>
                    <a:pt x="1601" y="2224"/>
                  </a:cubicBezTo>
                  <a:cubicBezTo>
                    <a:pt x="1601" y="2224"/>
                    <a:pt x="1698" y="2276"/>
                    <a:pt x="1953" y="2126"/>
                  </a:cubicBezTo>
                  <a:cubicBezTo>
                    <a:pt x="2208" y="1976"/>
                    <a:pt x="2673" y="1511"/>
                    <a:pt x="2594" y="964"/>
                  </a:cubicBezTo>
                  <a:cubicBezTo>
                    <a:pt x="2516" y="416"/>
                    <a:pt x="2249" y="262"/>
                    <a:pt x="2249" y="262"/>
                  </a:cubicBezTo>
                  <a:cubicBezTo>
                    <a:pt x="2249" y="262"/>
                    <a:pt x="2354" y="26"/>
                    <a:pt x="2384" y="0"/>
                  </a:cubicBezTo>
                  <a:cubicBezTo>
                    <a:pt x="2384" y="0"/>
                    <a:pt x="2816" y="352"/>
                    <a:pt x="2849" y="1034"/>
                  </a:cubicBezTo>
                  <a:cubicBezTo>
                    <a:pt x="2883" y="1717"/>
                    <a:pt x="2138" y="2328"/>
                    <a:pt x="1817" y="2441"/>
                  </a:cubicBezTo>
                  <a:cubicBezTo>
                    <a:pt x="1817" y="2441"/>
                    <a:pt x="1822" y="2804"/>
                    <a:pt x="1991" y="3161"/>
                  </a:cubicBezTo>
                  <a:cubicBezTo>
                    <a:pt x="1991" y="3161"/>
                    <a:pt x="1552" y="3251"/>
                    <a:pt x="1481" y="3247"/>
                  </a:cubicBezTo>
                  <a:cubicBezTo>
                    <a:pt x="1447" y="3194"/>
                    <a:pt x="1447" y="3194"/>
                    <a:pt x="1447" y="3194"/>
                  </a:cubicBezTo>
                  <a:cubicBezTo>
                    <a:pt x="1394" y="3269"/>
                    <a:pt x="1394" y="3269"/>
                    <a:pt x="1394" y="3269"/>
                  </a:cubicBezTo>
                  <a:cubicBezTo>
                    <a:pt x="1394" y="3269"/>
                    <a:pt x="1063" y="3202"/>
                    <a:pt x="997" y="3191"/>
                  </a:cubicBezTo>
                  <a:cubicBezTo>
                    <a:pt x="997" y="3191"/>
                    <a:pt x="1085" y="2576"/>
                    <a:pt x="1088" y="2471"/>
                  </a:cubicBezTo>
                  <a:cubicBezTo>
                    <a:pt x="1088" y="2471"/>
                    <a:pt x="650" y="2358"/>
                    <a:pt x="325" y="1801"/>
                  </a:cubicBezTo>
                  <a:cubicBezTo>
                    <a:pt x="0" y="1245"/>
                    <a:pt x="406" y="603"/>
                    <a:pt x="740" y="333"/>
                  </a:cubicBezTo>
                  <a:cubicBezTo>
                    <a:pt x="740" y="333"/>
                    <a:pt x="829" y="399"/>
                    <a:pt x="863" y="531"/>
                  </a:cubicBezTo>
                  <a:cubicBezTo>
                    <a:pt x="863" y="531"/>
                    <a:pt x="420" y="891"/>
                    <a:pt x="423" y="1340"/>
                  </a:cubicBezTo>
                  <a:cubicBezTo>
                    <a:pt x="427" y="1788"/>
                    <a:pt x="760" y="2222"/>
                    <a:pt x="1239" y="2224"/>
                  </a:cubicBezTo>
                  <a:lnTo>
                    <a:pt x="1394" y="22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581273" y="4056649"/>
              <a:ext cx="1978702" cy="2720544"/>
            </a:xfrm>
            <a:custGeom>
              <a:avLst/>
              <a:gdLst>
                <a:gd name="T0" fmla="*/ 355 w 1237"/>
                <a:gd name="T1" fmla="*/ 0 h 1701"/>
                <a:gd name="T2" fmla="*/ 534 w 1237"/>
                <a:gd name="T3" fmla="*/ 766 h 1701"/>
                <a:gd name="T4" fmla="*/ 1237 w 1237"/>
                <a:gd name="T5" fmla="*/ 1276 h 1701"/>
                <a:gd name="T6" fmla="*/ 1193 w 1237"/>
                <a:gd name="T7" fmla="*/ 1640 h 1701"/>
                <a:gd name="T8" fmla="*/ 355 w 1237"/>
                <a:gd name="T9" fmla="*/ 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7" h="1701">
                  <a:moveTo>
                    <a:pt x="355" y="0"/>
                  </a:moveTo>
                  <a:cubicBezTo>
                    <a:pt x="355" y="0"/>
                    <a:pt x="254" y="351"/>
                    <a:pt x="534" y="766"/>
                  </a:cubicBezTo>
                  <a:cubicBezTo>
                    <a:pt x="849" y="1232"/>
                    <a:pt x="1237" y="1276"/>
                    <a:pt x="1237" y="1276"/>
                  </a:cubicBezTo>
                  <a:cubicBezTo>
                    <a:pt x="1237" y="1276"/>
                    <a:pt x="1201" y="1579"/>
                    <a:pt x="1193" y="1640"/>
                  </a:cubicBezTo>
                  <a:cubicBezTo>
                    <a:pt x="1185" y="1701"/>
                    <a:pt x="0" y="885"/>
                    <a:pt x="35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3622282" y="3110255"/>
              <a:ext cx="2473717" cy="3971038"/>
            </a:xfrm>
            <a:custGeom>
              <a:avLst/>
              <a:gdLst>
                <a:gd name="T0" fmla="*/ 961 w 1546"/>
                <a:gd name="T1" fmla="*/ 0 h 2482"/>
                <a:gd name="T2" fmla="*/ 877 w 1546"/>
                <a:gd name="T3" fmla="*/ 1100 h 2482"/>
                <a:gd name="T4" fmla="*/ 6 w 1546"/>
                <a:gd name="T5" fmla="*/ 1897 h 2482"/>
                <a:gd name="T6" fmla="*/ 107 w 1546"/>
                <a:gd name="T7" fmla="*/ 2334 h 2482"/>
                <a:gd name="T8" fmla="*/ 961 w 1546"/>
                <a:gd name="T9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2482">
                  <a:moveTo>
                    <a:pt x="961" y="0"/>
                  </a:moveTo>
                  <a:cubicBezTo>
                    <a:pt x="961" y="0"/>
                    <a:pt x="1189" y="520"/>
                    <a:pt x="877" y="1100"/>
                  </a:cubicBezTo>
                  <a:cubicBezTo>
                    <a:pt x="732" y="1370"/>
                    <a:pt x="511" y="1604"/>
                    <a:pt x="6" y="1897"/>
                  </a:cubicBezTo>
                  <a:cubicBezTo>
                    <a:pt x="6" y="1897"/>
                    <a:pt x="0" y="2187"/>
                    <a:pt x="107" y="2334"/>
                  </a:cubicBezTo>
                  <a:cubicBezTo>
                    <a:pt x="214" y="2482"/>
                    <a:pt x="1546" y="1088"/>
                    <a:pt x="96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2681342" y="5840344"/>
              <a:ext cx="771843" cy="279555"/>
            </a:xfrm>
            <a:custGeom>
              <a:avLst/>
              <a:gdLst>
                <a:gd name="T0" fmla="*/ 36 w 482"/>
                <a:gd name="T1" fmla="*/ 18 h 175"/>
                <a:gd name="T2" fmla="*/ 0 w 482"/>
                <a:gd name="T3" fmla="*/ 47 h 175"/>
                <a:gd name="T4" fmla="*/ 183 w 482"/>
                <a:gd name="T5" fmla="*/ 161 h 175"/>
                <a:gd name="T6" fmla="*/ 214 w 482"/>
                <a:gd name="T7" fmla="*/ 117 h 175"/>
                <a:gd name="T8" fmla="*/ 240 w 482"/>
                <a:gd name="T9" fmla="*/ 157 h 175"/>
                <a:gd name="T10" fmla="*/ 300 w 482"/>
                <a:gd name="T11" fmla="*/ 103 h 175"/>
                <a:gd name="T12" fmla="*/ 338 w 482"/>
                <a:gd name="T13" fmla="*/ 175 h 175"/>
                <a:gd name="T14" fmla="*/ 474 w 482"/>
                <a:gd name="T15" fmla="*/ 47 h 175"/>
                <a:gd name="T16" fmla="*/ 415 w 482"/>
                <a:gd name="T17" fmla="*/ 0 h 175"/>
                <a:gd name="T18" fmla="*/ 36 w 482"/>
                <a:gd name="T19" fmla="*/ 1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2" h="175">
                  <a:moveTo>
                    <a:pt x="36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83" y="161"/>
                    <a:pt x="183" y="161"/>
                    <a:pt x="183" y="161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300" y="103"/>
                    <a:pt x="300" y="103"/>
                    <a:pt x="300" y="103"/>
                  </a:cubicBezTo>
                  <a:cubicBezTo>
                    <a:pt x="338" y="175"/>
                    <a:pt x="338" y="175"/>
                    <a:pt x="338" y="175"/>
                  </a:cubicBezTo>
                  <a:cubicBezTo>
                    <a:pt x="338" y="175"/>
                    <a:pt x="467" y="82"/>
                    <a:pt x="474" y="47"/>
                  </a:cubicBezTo>
                  <a:cubicBezTo>
                    <a:pt x="482" y="12"/>
                    <a:pt x="415" y="0"/>
                    <a:pt x="415" y="0"/>
                  </a:cubicBezTo>
                  <a:lnTo>
                    <a:pt x="36" y="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2722252" y="5713522"/>
              <a:ext cx="302737" cy="313647"/>
            </a:xfrm>
            <a:custGeom>
              <a:avLst/>
              <a:gdLst>
                <a:gd name="T0" fmla="*/ 70 w 189"/>
                <a:gd name="T1" fmla="*/ 0 h 196"/>
                <a:gd name="T2" fmla="*/ 189 w 189"/>
                <a:gd name="T3" fmla="*/ 79 h 196"/>
                <a:gd name="T4" fmla="*/ 145 w 189"/>
                <a:gd name="T5" fmla="*/ 196 h 196"/>
                <a:gd name="T6" fmla="*/ 0 w 189"/>
                <a:gd name="T7" fmla="*/ 116 h 196"/>
                <a:gd name="T8" fmla="*/ 70 w 18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96">
                  <a:moveTo>
                    <a:pt x="70" y="0"/>
                  </a:moveTo>
                  <a:cubicBezTo>
                    <a:pt x="189" y="79"/>
                    <a:pt x="189" y="79"/>
                    <a:pt x="189" y="79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96"/>
                    <a:pt x="8" y="139"/>
                    <a:pt x="0" y="11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3109538" y="5755795"/>
              <a:ext cx="298647" cy="342284"/>
            </a:xfrm>
            <a:custGeom>
              <a:avLst/>
              <a:gdLst>
                <a:gd name="T0" fmla="*/ 137 w 187"/>
                <a:gd name="T1" fmla="*/ 0 h 214"/>
                <a:gd name="T2" fmla="*/ 0 w 187"/>
                <a:gd name="T3" fmla="*/ 72 h 214"/>
                <a:gd name="T4" fmla="*/ 69 w 187"/>
                <a:gd name="T5" fmla="*/ 199 h 214"/>
                <a:gd name="T6" fmla="*/ 187 w 187"/>
                <a:gd name="T7" fmla="*/ 99 h 214"/>
                <a:gd name="T8" fmla="*/ 137 w 187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4">
                  <a:moveTo>
                    <a:pt x="137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55" y="184"/>
                    <a:pt x="69" y="199"/>
                  </a:cubicBezTo>
                  <a:cubicBezTo>
                    <a:pt x="83" y="214"/>
                    <a:pt x="187" y="99"/>
                    <a:pt x="187" y="99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4612314" y="2570237"/>
              <a:ext cx="190915" cy="298647"/>
            </a:xfrm>
            <a:custGeom>
              <a:avLst/>
              <a:gdLst>
                <a:gd name="T0" fmla="*/ 120 w 120"/>
                <a:gd name="T1" fmla="*/ 0 h 187"/>
                <a:gd name="T2" fmla="*/ 10 w 120"/>
                <a:gd name="T3" fmla="*/ 187 h 187"/>
                <a:gd name="T4" fmla="*/ 120 w 120"/>
                <a:gd name="T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87">
                  <a:moveTo>
                    <a:pt x="120" y="0"/>
                  </a:moveTo>
                  <a:cubicBezTo>
                    <a:pt x="120" y="0"/>
                    <a:pt x="35" y="119"/>
                    <a:pt x="10" y="187"/>
                  </a:cubicBezTo>
                  <a:cubicBezTo>
                    <a:pt x="10" y="187"/>
                    <a:pt x="0" y="98"/>
                    <a:pt x="1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99" name="Oval 297"/>
            <p:cNvSpPr>
              <a:spLocks noChangeArrowheads="1"/>
            </p:cNvSpPr>
            <p:nvPr/>
          </p:nvSpPr>
          <p:spPr bwMode="auto">
            <a:xfrm>
              <a:off x="4612314" y="2473416"/>
              <a:ext cx="103640" cy="1036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0" name="Freeform 298"/>
            <p:cNvSpPr>
              <a:spLocks/>
            </p:cNvSpPr>
            <p:nvPr/>
          </p:nvSpPr>
          <p:spPr bwMode="auto">
            <a:xfrm>
              <a:off x="1831769" y="3025706"/>
              <a:ext cx="199097" cy="255009"/>
            </a:xfrm>
            <a:custGeom>
              <a:avLst/>
              <a:gdLst>
                <a:gd name="T0" fmla="*/ 0 w 124"/>
                <a:gd name="T1" fmla="*/ 0 h 159"/>
                <a:gd name="T2" fmla="*/ 105 w 124"/>
                <a:gd name="T3" fmla="*/ 159 h 159"/>
                <a:gd name="T4" fmla="*/ 0 w 124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159">
                  <a:moveTo>
                    <a:pt x="0" y="0"/>
                  </a:moveTo>
                  <a:cubicBezTo>
                    <a:pt x="0" y="0"/>
                    <a:pt x="80" y="65"/>
                    <a:pt x="105" y="159"/>
                  </a:cubicBezTo>
                  <a:cubicBezTo>
                    <a:pt x="105" y="159"/>
                    <a:pt x="124" y="64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1" name="Oval 299"/>
            <p:cNvSpPr>
              <a:spLocks noChangeArrowheads="1"/>
            </p:cNvSpPr>
            <p:nvPr/>
          </p:nvSpPr>
          <p:spPr bwMode="auto">
            <a:xfrm>
              <a:off x="1959955" y="2986160"/>
              <a:ext cx="81821" cy="8182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3041354" y="6121262"/>
              <a:ext cx="106367" cy="1186402"/>
            </a:xfrm>
            <a:custGeom>
              <a:avLst/>
              <a:gdLst>
                <a:gd name="T0" fmla="*/ 8 w 66"/>
                <a:gd name="T1" fmla="*/ 0 h 741"/>
                <a:gd name="T2" fmla="*/ 42 w 66"/>
                <a:gd name="T3" fmla="*/ 741 h 741"/>
                <a:gd name="T4" fmla="*/ 8 w 66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41">
                  <a:moveTo>
                    <a:pt x="8" y="0"/>
                  </a:moveTo>
                  <a:cubicBezTo>
                    <a:pt x="8" y="0"/>
                    <a:pt x="66" y="464"/>
                    <a:pt x="42" y="741"/>
                  </a:cubicBezTo>
                  <a:cubicBezTo>
                    <a:pt x="42" y="741"/>
                    <a:pt x="0" y="60"/>
                    <a:pt x="8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03" name="Oval 301"/>
            <p:cNvSpPr>
              <a:spLocks noChangeArrowheads="1"/>
            </p:cNvSpPr>
            <p:nvPr/>
          </p:nvSpPr>
          <p:spPr bwMode="auto">
            <a:xfrm>
              <a:off x="2955442" y="6198992"/>
              <a:ext cx="72276" cy="709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160AC2-E6B5-4556-A902-0DD17BEBBA44}"/>
              </a:ext>
            </a:extLst>
          </p:cNvPr>
          <p:cNvSpPr txBox="1"/>
          <p:nvPr/>
        </p:nvSpPr>
        <p:spPr>
          <a:xfrm>
            <a:off x="6807253" y="2162356"/>
            <a:ext cx="1029128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/>
              <a:t>92%</a:t>
            </a:r>
            <a:endParaRPr lang="vi-VN" sz="399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03ED0-A03E-423C-917C-552C7AD5B2BF}"/>
              </a:ext>
            </a:extLst>
          </p:cNvPr>
          <p:cNvSpPr txBox="1"/>
          <p:nvPr/>
        </p:nvSpPr>
        <p:spPr>
          <a:xfrm>
            <a:off x="8113380" y="2124510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/>
              <a:t>Samples text</a:t>
            </a:r>
            <a:endParaRPr lang="vi-VN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0EE65-E81D-410A-8EE7-3D1A4B71735C}"/>
              </a:ext>
            </a:extLst>
          </p:cNvPr>
          <p:cNvSpPr txBox="1"/>
          <p:nvPr/>
        </p:nvSpPr>
        <p:spPr>
          <a:xfrm flipH="1">
            <a:off x="8141805" y="2381714"/>
            <a:ext cx="3016300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ADBAA-DC66-4716-9D16-C597D5593547}"/>
              </a:ext>
            </a:extLst>
          </p:cNvPr>
          <p:cNvSpPr txBox="1"/>
          <p:nvPr/>
        </p:nvSpPr>
        <p:spPr>
          <a:xfrm>
            <a:off x="6807254" y="3677665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72AAC-D0C5-4679-AE82-C46BC6D217AF}"/>
              </a:ext>
            </a:extLst>
          </p:cNvPr>
          <p:cNvSpPr txBox="1"/>
          <p:nvPr/>
        </p:nvSpPr>
        <p:spPr>
          <a:xfrm flipH="1">
            <a:off x="6807254" y="3908467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639420A8-5F2F-411F-AA2A-B66D144E8266}"/>
              </a:ext>
            </a:extLst>
          </p:cNvPr>
          <p:cNvSpPr txBox="1"/>
          <p:nvPr/>
        </p:nvSpPr>
        <p:spPr>
          <a:xfrm>
            <a:off x="9193881" y="3677665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67069BA5-8EF0-4C81-950C-209327ED09F4}"/>
              </a:ext>
            </a:extLst>
          </p:cNvPr>
          <p:cNvSpPr txBox="1"/>
          <p:nvPr/>
        </p:nvSpPr>
        <p:spPr>
          <a:xfrm flipH="1">
            <a:off x="9193881" y="3908467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CF22C10F-24D7-4DE6-8B52-5D1E94F8993A}"/>
              </a:ext>
            </a:extLst>
          </p:cNvPr>
          <p:cNvSpPr txBox="1"/>
          <p:nvPr/>
        </p:nvSpPr>
        <p:spPr>
          <a:xfrm>
            <a:off x="6807254" y="5037039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BDBA664-5C67-400B-BEDA-26C5B6AE4BCB}"/>
              </a:ext>
            </a:extLst>
          </p:cNvPr>
          <p:cNvSpPr txBox="1"/>
          <p:nvPr/>
        </p:nvSpPr>
        <p:spPr>
          <a:xfrm flipH="1">
            <a:off x="6807254" y="5267842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A8011BF2-554D-4CEB-8B2A-42F54877C5A6}"/>
              </a:ext>
            </a:extLst>
          </p:cNvPr>
          <p:cNvSpPr txBox="1"/>
          <p:nvPr/>
        </p:nvSpPr>
        <p:spPr>
          <a:xfrm>
            <a:off x="9193881" y="5037039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A9A3AFA8-01B7-43EA-B1AC-A62406E89209}"/>
              </a:ext>
            </a:extLst>
          </p:cNvPr>
          <p:cNvSpPr txBox="1"/>
          <p:nvPr/>
        </p:nvSpPr>
        <p:spPr>
          <a:xfrm flipH="1">
            <a:off x="9193881" y="5267842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51" name="Freeform 116">
            <a:extLst>
              <a:ext uri="{FF2B5EF4-FFF2-40B4-BE49-F238E27FC236}">
                <a16:creationId xmlns:a16="http://schemas.microsoft.com/office/drawing/2014/main" id="{9F139947-286A-4A2C-85E9-5847BA245126}"/>
              </a:ext>
            </a:extLst>
          </p:cNvPr>
          <p:cNvSpPr>
            <a:spLocks/>
          </p:cNvSpPr>
          <p:nvPr/>
        </p:nvSpPr>
        <p:spPr bwMode="auto">
          <a:xfrm>
            <a:off x="6879310" y="4695742"/>
            <a:ext cx="76829" cy="58114"/>
          </a:xfrm>
          <a:custGeom>
            <a:avLst/>
            <a:gdLst>
              <a:gd name="T0" fmla="*/ 514 w 859"/>
              <a:gd name="T1" fmla="*/ 0 h 658"/>
              <a:gd name="T2" fmla="*/ 517 w 859"/>
              <a:gd name="T3" fmla="*/ 5 h 658"/>
              <a:gd name="T4" fmla="*/ 525 w 859"/>
              <a:gd name="T5" fmla="*/ 15 h 658"/>
              <a:gd name="T6" fmla="*/ 534 w 859"/>
              <a:gd name="T7" fmla="*/ 28 h 658"/>
              <a:gd name="T8" fmla="*/ 546 w 859"/>
              <a:gd name="T9" fmla="*/ 46 h 658"/>
              <a:gd name="T10" fmla="*/ 562 w 859"/>
              <a:gd name="T11" fmla="*/ 68 h 658"/>
              <a:gd name="T12" fmla="*/ 579 w 859"/>
              <a:gd name="T13" fmla="*/ 92 h 658"/>
              <a:gd name="T14" fmla="*/ 599 w 859"/>
              <a:gd name="T15" fmla="*/ 121 h 658"/>
              <a:gd name="T16" fmla="*/ 619 w 859"/>
              <a:gd name="T17" fmla="*/ 152 h 658"/>
              <a:gd name="T18" fmla="*/ 642 w 859"/>
              <a:gd name="T19" fmla="*/ 187 h 658"/>
              <a:gd name="T20" fmla="*/ 667 w 859"/>
              <a:gd name="T21" fmla="*/ 224 h 658"/>
              <a:gd name="T22" fmla="*/ 692 w 859"/>
              <a:gd name="T23" fmla="*/ 264 h 658"/>
              <a:gd name="T24" fmla="*/ 719 w 859"/>
              <a:gd name="T25" fmla="*/ 305 h 658"/>
              <a:gd name="T26" fmla="*/ 746 w 859"/>
              <a:gd name="T27" fmla="*/ 349 h 658"/>
              <a:gd name="T28" fmla="*/ 775 w 859"/>
              <a:gd name="T29" fmla="*/ 396 h 658"/>
              <a:gd name="T30" fmla="*/ 803 w 859"/>
              <a:gd name="T31" fmla="*/ 444 h 658"/>
              <a:gd name="T32" fmla="*/ 831 w 859"/>
              <a:gd name="T33" fmla="*/ 492 h 658"/>
              <a:gd name="T34" fmla="*/ 859 w 859"/>
              <a:gd name="T35" fmla="*/ 543 h 658"/>
              <a:gd name="T36" fmla="*/ 777 w 859"/>
              <a:gd name="T37" fmla="*/ 565 h 658"/>
              <a:gd name="T38" fmla="*/ 695 w 859"/>
              <a:gd name="T39" fmla="*/ 583 h 658"/>
              <a:gd name="T40" fmla="*/ 616 w 859"/>
              <a:gd name="T41" fmla="*/ 599 h 658"/>
              <a:gd name="T42" fmla="*/ 540 w 859"/>
              <a:gd name="T43" fmla="*/ 612 h 658"/>
              <a:gd name="T44" fmla="*/ 467 w 859"/>
              <a:gd name="T45" fmla="*/ 623 h 658"/>
              <a:gd name="T46" fmla="*/ 398 w 859"/>
              <a:gd name="T47" fmla="*/ 633 h 658"/>
              <a:gd name="T48" fmla="*/ 332 w 859"/>
              <a:gd name="T49" fmla="*/ 641 h 658"/>
              <a:gd name="T50" fmla="*/ 271 w 859"/>
              <a:gd name="T51" fmla="*/ 646 h 658"/>
              <a:gd name="T52" fmla="*/ 215 w 859"/>
              <a:gd name="T53" fmla="*/ 651 h 658"/>
              <a:gd name="T54" fmla="*/ 164 w 859"/>
              <a:gd name="T55" fmla="*/ 654 h 658"/>
              <a:gd name="T56" fmla="*/ 119 w 859"/>
              <a:gd name="T57" fmla="*/ 656 h 658"/>
              <a:gd name="T58" fmla="*/ 81 w 859"/>
              <a:gd name="T59" fmla="*/ 657 h 658"/>
              <a:gd name="T60" fmla="*/ 50 w 859"/>
              <a:gd name="T61" fmla="*/ 658 h 658"/>
              <a:gd name="T62" fmla="*/ 25 w 859"/>
              <a:gd name="T63" fmla="*/ 658 h 658"/>
              <a:gd name="T64" fmla="*/ 8 w 859"/>
              <a:gd name="T65" fmla="*/ 658 h 658"/>
              <a:gd name="T66" fmla="*/ 0 w 859"/>
              <a:gd name="T67" fmla="*/ 658 h 658"/>
              <a:gd name="T68" fmla="*/ 17 w 859"/>
              <a:gd name="T69" fmla="*/ 587 h 658"/>
              <a:gd name="T70" fmla="*/ 40 w 859"/>
              <a:gd name="T71" fmla="*/ 517 h 658"/>
              <a:gd name="T72" fmla="*/ 68 w 859"/>
              <a:gd name="T73" fmla="*/ 449 h 658"/>
              <a:gd name="T74" fmla="*/ 102 w 859"/>
              <a:gd name="T75" fmla="*/ 386 h 658"/>
              <a:gd name="T76" fmla="*/ 140 w 859"/>
              <a:gd name="T77" fmla="*/ 324 h 658"/>
              <a:gd name="T78" fmla="*/ 182 w 859"/>
              <a:gd name="T79" fmla="*/ 266 h 658"/>
              <a:gd name="T80" fmla="*/ 228 w 859"/>
              <a:gd name="T81" fmla="*/ 212 h 658"/>
              <a:gd name="T82" fmla="*/ 278 w 859"/>
              <a:gd name="T83" fmla="*/ 161 h 658"/>
              <a:gd name="T84" fmla="*/ 332 w 859"/>
              <a:gd name="T85" fmla="*/ 114 h 658"/>
              <a:gd name="T86" fmla="*/ 390 w 859"/>
              <a:gd name="T87" fmla="*/ 71 h 658"/>
              <a:gd name="T88" fmla="*/ 450 w 859"/>
              <a:gd name="T89" fmla="*/ 34 h 658"/>
              <a:gd name="T90" fmla="*/ 514 w 859"/>
              <a:gd name="T91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9" h="658">
                <a:moveTo>
                  <a:pt x="514" y="0"/>
                </a:moveTo>
                <a:lnTo>
                  <a:pt x="517" y="5"/>
                </a:lnTo>
                <a:lnTo>
                  <a:pt x="525" y="15"/>
                </a:lnTo>
                <a:lnTo>
                  <a:pt x="534" y="28"/>
                </a:lnTo>
                <a:lnTo>
                  <a:pt x="546" y="46"/>
                </a:lnTo>
                <a:lnTo>
                  <a:pt x="562" y="68"/>
                </a:lnTo>
                <a:lnTo>
                  <a:pt x="579" y="92"/>
                </a:lnTo>
                <a:lnTo>
                  <a:pt x="599" y="121"/>
                </a:lnTo>
                <a:lnTo>
                  <a:pt x="619" y="152"/>
                </a:lnTo>
                <a:lnTo>
                  <a:pt x="642" y="187"/>
                </a:lnTo>
                <a:lnTo>
                  <a:pt x="667" y="224"/>
                </a:lnTo>
                <a:lnTo>
                  <a:pt x="692" y="264"/>
                </a:lnTo>
                <a:lnTo>
                  <a:pt x="719" y="305"/>
                </a:lnTo>
                <a:lnTo>
                  <a:pt x="746" y="349"/>
                </a:lnTo>
                <a:lnTo>
                  <a:pt x="775" y="396"/>
                </a:lnTo>
                <a:lnTo>
                  <a:pt x="803" y="444"/>
                </a:lnTo>
                <a:lnTo>
                  <a:pt x="831" y="492"/>
                </a:lnTo>
                <a:lnTo>
                  <a:pt x="859" y="543"/>
                </a:lnTo>
                <a:lnTo>
                  <a:pt x="777" y="565"/>
                </a:lnTo>
                <a:lnTo>
                  <a:pt x="695" y="583"/>
                </a:lnTo>
                <a:lnTo>
                  <a:pt x="616" y="599"/>
                </a:lnTo>
                <a:lnTo>
                  <a:pt x="540" y="612"/>
                </a:lnTo>
                <a:lnTo>
                  <a:pt x="467" y="623"/>
                </a:lnTo>
                <a:lnTo>
                  <a:pt x="398" y="633"/>
                </a:lnTo>
                <a:lnTo>
                  <a:pt x="332" y="641"/>
                </a:lnTo>
                <a:lnTo>
                  <a:pt x="271" y="646"/>
                </a:lnTo>
                <a:lnTo>
                  <a:pt x="215" y="651"/>
                </a:lnTo>
                <a:lnTo>
                  <a:pt x="164" y="654"/>
                </a:lnTo>
                <a:lnTo>
                  <a:pt x="119" y="656"/>
                </a:lnTo>
                <a:lnTo>
                  <a:pt x="81" y="657"/>
                </a:lnTo>
                <a:lnTo>
                  <a:pt x="50" y="658"/>
                </a:lnTo>
                <a:lnTo>
                  <a:pt x="25" y="658"/>
                </a:lnTo>
                <a:lnTo>
                  <a:pt x="8" y="658"/>
                </a:lnTo>
                <a:lnTo>
                  <a:pt x="0" y="658"/>
                </a:lnTo>
                <a:lnTo>
                  <a:pt x="17" y="587"/>
                </a:lnTo>
                <a:lnTo>
                  <a:pt x="40" y="517"/>
                </a:lnTo>
                <a:lnTo>
                  <a:pt x="68" y="449"/>
                </a:lnTo>
                <a:lnTo>
                  <a:pt x="102" y="386"/>
                </a:lnTo>
                <a:lnTo>
                  <a:pt x="140" y="324"/>
                </a:lnTo>
                <a:lnTo>
                  <a:pt x="182" y="266"/>
                </a:lnTo>
                <a:lnTo>
                  <a:pt x="228" y="212"/>
                </a:lnTo>
                <a:lnTo>
                  <a:pt x="278" y="161"/>
                </a:lnTo>
                <a:lnTo>
                  <a:pt x="332" y="114"/>
                </a:lnTo>
                <a:lnTo>
                  <a:pt x="390" y="71"/>
                </a:lnTo>
                <a:lnTo>
                  <a:pt x="450" y="34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Freeform 117">
            <a:extLst>
              <a:ext uri="{FF2B5EF4-FFF2-40B4-BE49-F238E27FC236}">
                <a16:creationId xmlns:a16="http://schemas.microsoft.com/office/drawing/2014/main" id="{BEE548F7-A35C-492E-A89E-0AE9A3F71E2F}"/>
              </a:ext>
            </a:extLst>
          </p:cNvPr>
          <p:cNvSpPr>
            <a:spLocks/>
          </p:cNvSpPr>
          <p:nvPr/>
        </p:nvSpPr>
        <p:spPr bwMode="auto">
          <a:xfrm>
            <a:off x="6940379" y="4689832"/>
            <a:ext cx="985" cy="0"/>
          </a:xfrm>
          <a:custGeom>
            <a:avLst/>
            <a:gdLst>
              <a:gd name="T0" fmla="*/ 3 w 3"/>
              <a:gd name="T1" fmla="*/ 0 h 1"/>
              <a:gd name="T2" fmla="*/ 3 w 3"/>
              <a:gd name="T3" fmla="*/ 1 h 1"/>
              <a:gd name="T4" fmla="*/ 3 w 3"/>
              <a:gd name="T5" fmla="*/ 1 h 1"/>
              <a:gd name="T6" fmla="*/ 0 w 3"/>
              <a:gd name="T7" fmla="*/ 1 h 1"/>
              <a:gd name="T8" fmla="*/ 3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3" y="1"/>
                </a:lnTo>
                <a:lnTo>
                  <a:pt x="3" y="1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Freeform 118">
            <a:extLst>
              <a:ext uri="{FF2B5EF4-FFF2-40B4-BE49-F238E27FC236}">
                <a16:creationId xmlns:a16="http://schemas.microsoft.com/office/drawing/2014/main" id="{A99A9A1C-14BD-4758-AD3F-1C0EB1F2B22A}"/>
              </a:ext>
            </a:extLst>
          </p:cNvPr>
          <p:cNvSpPr>
            <a:spLocks/>
          </p:cNvSpPr>
          <p:nvPr/>
        </p:nvSpPr>
        <p:spPr bwMode="auto">
          <a:xfrm>
            <a:off x="6941364" y="4686876"/>
            <a:ext cx="74859" cy="52205"/>
          </a:xfrm>
          <a:custGeom>
            <a:avLst/>
            <a:gdLst>
              <a:gd name="T0" fmla="*/ 220 w 835"/>
              <a:gd name="T1" fmla="*/ 0 h 578"/>
              <a:gd name="T2" fmla="*/ 297 w 835"/>
              <a:gd name="T3" fmla="*/ 4 h 578"/>
              <a:gd name="T4" fmla="*/ 373 w 835"/>
              <a:gd name="T5" fmla="*/ 14 h 578"/>
              <a:gd name="T6" fmla="*/ 448 w 835"/>
              <a:gd name="T7" fmla="*/ 29 h 578"/>
              <a:gd name="T8" fmla="*/ 519 w 835"/>
              <a:gd name="T9" fmla="*/ 51 h 578"/>
              <a:gd name="T10" fmla="*/ 588 w 835"/>
              <a:gd name="T11" fmla="*/ 77 h 578"/>
              <a:gd name="T12" fmla="*/ 654 w 835"/>
              <a:gd name="T13" fmla="*/ 110 h 578"/>
              <a:gd name="T14" fmla="*/ 718 w 835"/>
              <a:gd name="T15" fmla="*/ 148 h 578"/>
              <a:gd name="T16" fmla="*/ 778 w 835"/>
              <a:gd name="T17" fmla="*/ 190 h 578"/>
              <a:gd name="T18" fmla="*/ 835 w 835"/>
              <a:gd name="T19" fmla="*/ 236 h 578"/>
              <a:gd name="T20" fmla="*/ 832 w 835"/>
              <a:gd name="T21" fmla="*/ 239 h 578"/>
              <a:gd name="T22" fmla="*/ 828 w 835"/>
              <a:gd name="T23" fmla="*/ 247 h 578"/>
              <a:gd name="T24" fmla="*/ 819 w 835"/>
              <a:gd name="T25" fmla="*/ 258 h 578"/>
              <a:gd name="T26" fmla="*/ 807 w 835"/>
              <a:gd name="T27" fmla="*/ 272 h 578"/>
              <a:gd name="T28" fmla="*/ 792 w 835"/>
              <a:gd name="T29" fmla="*/ 290 h 578"/>
              <a:gd name="T30" fmla="*/ 773 w 835"/>
              <a:gd name="T31" fmla="*/ 311 h 578"/>
              <a:gd name="T32" fmla="*/ 750 w 835"/>
              <a:gd name="T33" fmla="*/ 334 h 578"/>
              <a:gd name="T34" fmla="*/ 723 w 835"/>
              <a:gd name="T35" fmla="*/ 358 h 578"/>
              <a:gd name="T36" fmla="*/ 691 w 835"/>
              <a:gd name="T37" fmla="*/ 384 h 578"/>
              <a:gd name="T38" fmla="*/ 656 w 835"/>
              <a:gd name="T39" fmla="*/ 412 h 578"/>
              <a:gd name="T40" fmla="*/ 616 w 835"/>
              <a:gd name="T41" fmla="*/ 440 h 578"/>
              <a:gd name="T42" fmla="*/ 573 w 835"/>
              <a:gd name="T43" fmla="*/ 469 h 578"/>
              <a:gd name="T44" fmla="*/ 524 w 835"/>
              <a:gd name="T45" fmla="*/ 496 h 578"/>
              <a:gd name="T46" fmla="*/ 469 w 835"/>
              <a:gd name="T47" fmla="*/ 525 h 578"/>
              <a:gd name="T48" fmla="*/ 412 w 835"/>
              <a:gd name="T49" fmla="*/ 551 h 578"/>
              <a:gd name="T50" fmla="*/ 348 w 835"/>
              <a:gd name="T51" fmla="*/ 578 h 578"/>
              <a:gd name="T52" fmla="*/ 319 w 835"/>
              <a:gd name="T53" fmla="*/ 526 h 578"/>
              <a:gd name="T54" fmla="*/ 291 w 835"/>
              <a:gd name="T55" fmla="*/ 476 h 578"/>
              <a:gd name="T56" fmla="*/ 263 w 835"/>
              <a:gd name="T57" fmla="*/ 427 h 578"/>
              <a:gd name="T58" fmla="*/ 235 w 835"/>
              <a:gd name="T59" fmla="*/ 381 h 578"/>
              <a:gd name="T60" fmla="*/ 208 w 835"/>
              <a:gd name="T61" fmla="*/ 336 h 578"/>
              <a:gd name="T62" fmla="*/ 181 w 835"/>
              <a:gd name="T63" fmla="*/ 294 h 578"/>
              <a:gd name="T64" fmla="*/ 155 w 835"/>
              <a:gd name="T65" fmla="*/ 253 h 578"/>
              <a:gd name="T66" fmla="*/ 131 w 835"/>
              <a:gd name="T67" fmla="*/ 216 h 578"/>
              <a:gd name="T68" fmla="*/ 108 w 835"/>
              <a:gd name="T69" fmla="*/ 182 h 578"/>
              <a:gd name="T70" fmla="*/ 87 w 835"/>
              <a:gd name="T71" fmla="*/ 150 h 578"/>
              <a:gd name="T72" fmla="*/ 66 w 835"/>
              <a:gd name="T73" fmla="*/ 121 h 578"/>
              <a:gd name="T74" fmla="*/ 49 w 835"/>
              <a:gd name="T75" fmla="*/ 96 h 578"/>
              <a:gd name="T76" fmla="*/ 34 w 835"/>
              <a:gd name="T77" fmla="*/ 74 h 578"/>
              <a:gd name="T78" fmla="*/ 21 w 835"/>
              <a:gd name="T79" fmla="*/ 56 h 578"/>
              <a:gd name="T80" fmla="*/ 11 w 835"/>
              <a:gd name="T81" fmla="*/ 43 h 578"/>
              <a:gd name="T82" fmla="*/ 3 w 835"/>
              <a:gd name="T83" fmla="*/ 33 h 578"/>
              <a:gd name="T84" fmla="*/ 0 w 835"/>
              <a:gd name="T85" fmla="*/ 28 h 578"/>
              <a:gd name="T86" fmla="*/ 71 w 835"/>
              <a:gd name="T87" fmla="*/ 12 h 578"/>
              <a:gd name="T88" fmla="*/ 145 w 835"/>
              <a:gd name="T89" fmla="*/ 4 h 578"/>
              <a:gd name="T90" fmla="*/ 220 w 835"/>
              <a:gd name="T91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5" h="578">
                <a:moveTo>
                  <a:pt x="220" y="0"/>
                </a:moveTo>
                <a:lnTo>
                  <a:pt x="297" y="4"/>
                </a:lnTo>
                <a:lnTo>
                  <a:pt x="373" y="14"/>
                </a:lnTo>
                <a:lnTo>
                  <a:pt x="448" y="29"/>
                </a:lnTo>
                <a:lnTo>
                  <a:pt x="519" y="51"/>
                </a:lnTo>
                <a:lnTo>
                  <a:pt x="588" y="77"/>
                </a:lnTo>
                <a:lnTo>
                  <a:pt x="654" y="110"/>
                </a:lnTo>
                <a:lnTo>
                  <a:pt x="718" y="148"/>
                </a:lnTo>
                <a:lnTo>
                  <a:pt x="778" y="190"/>
                </a:lnTo>
                <a:lnTo>
                  <a:pt x="835" y="236"/>
                </a:lnTo>
                <a:lnTo>
                  <a:pt x="832" y="239"/>
                </a:lnTo>
                <a:lnTo>
                  <a:pt x="828" y="247"/>
                </a:lnTo>
                <a:lnTo>
                  <a:pt x="819" y="258"/>
                </a:lnTo>
                <a:lnTo>
                  <a:pt x="807" y="272"/>
                </a:lnTo>
                <a:lnTo>
                  <a:pt x="792" y="290"/>
                </a:lnTo>
                <a:lnTo>
                  <a:pt x="773" y="311"/>
                </a:lnTo>
                <a:lnTo>
                  <a:pt x="750" y="334"/>
                </a:lnTo>
                <a:lnTo>
                  <a:pt x="723" y="358"/>
                </a:lnTo>
                <a:lnTo>
                  <a:pt x="691" y="384"/>
                </a:lnTo>
                <a:lnTo>
                  <a:pt x="656" y="412"/>
                </a:lnTo>
                <a:lnTo>
                  <a:pt x="616" y="440"/>
                </a:lnTo>
                <a:lnTo>
                  <a:pt x="573" y="469"/>
                </a:lnTo>
                <a:lnTo>
                  <a:pt x="524" y="496"/>
                </a:lnTo>
                <a:lnTo>
                  <a:pt x="469" y="525"/>
                </a:lnTo>
                <a:lnTo>
                  <a:pt x="412" y="551"/>
                </a:lnTo>
                <a:lnTo>
                  <a:pt x="348" y="578"/>
                </a:lnTo>
                <a:lnTo>
                  <a:pt x="319" y="526"/>
                </a:lnTo>
                <a:lnTo>
                  <a:pt x="291" y="476"/>
                </a:lnTo>
                <a:lnTo>
                  <a:pt x="263" y="427"/>
                </a:lnTo>
                <a:lnTo>
                  <a:pt x="235" y="381"/>
                </a:lnTo>
                <a:lnTo>
                  <a:pt x="208" y="336"/>
                </a:lnTo>
                <a:lnTo>
                  <a:pt x="181" y="294"/>
                </a:lnTo>
                <a:lnTo>
                  <a:pt x="155" y="253"/>
                </a:lnTo>
                <a:lnTo>
                  <a:pt x="131" y="216"/>
                </a:lnTo>
                <a:lnTo>
                  <a:pt x="108" y="182"/>
                </a:lnTo>
                <a:lnTo>
                  <a:pt x="87" y="150"/>
                </a:lnTo>
                <a:lnTo>
                  <a:pt x="66" y="121"/>
                </a:lnTo>
                <a:lnTo>
                  <a:pt x="49" y="96"/>
                </a:lnTo>
                <a:lnTo>
                  <a:pt x="34" y="74"/>
                </a:lnTo>
                <a:lnTo>
                  <a:pt x="21" y="56"/>
                </a:lnTo>
                <a:lnTo>
                  <a:pt x="11" y="43"/>
                </a:lnTo>
                <a:lnTo>
                  <a:pt x="3" y="33"/>
                </a:lnTo>
                <a:lnTo>
                  <a:pt x="0" y="28"/>
                </a:lnTo>
                <a:lnTo>
                  <a:pt x="71" y="12"/>
                </a:lnTo>
                <a:lnTo>
                  <a:pt x="145" y="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Freeform 119">
            <a:extLst>
              <a:ext uri="{FF2B5EF4-FFF2-40B4-BE49-F238E27FC236}">
                <a16:creationId xmlns:a16="http://schemas.microsoft.com/office/drawing/2014/main" id="{1B20155D-1825-46CA-BE7B-A822E094BFC0}"/>
              </a:ext>
            </a:extLst>
          </p:cNvPr>
          <p:cNvSpPr>
            <a:spLocks/>
          </p:cNvSpPr>
          <p:nvPr/>
        </p:nvSpPr>
        <p:spPr bwMode="auto">
          <a:xfrm>
            <a:off x="6909844" y="4785376"/>
            <a:ext cx="83725" cy="70919"/>
          </a:xfrm>
          <a:custGeom>
            <a:avLst/>
            <a:gdLst>
              <a:gd name="T0" fmla="*/ 738 w 937"/>
              <a:gd name="T1" fmla="*/ 0 h 792"/>
              <a:gd name="T2" fmla="*/ 764 w 937"/>
              <a:gd name="T3" fmla="*/ 74 h 792"/>
              <a:gd name="T4" fmla="*/ 789 w 937"/>
              <a:gd name="T5" fmla="*/ 144 h 792"/>
              <a:gd name="T6" fmla="*/ 812 w 937"/>
              <a:gd name="T7" fmla="*/ 213 h 792"/>
              <a:gd name="T8" fmla="*/ 831 w 937"/>
              <a:gd name="T9" fmla="*/ 279 h 792"/>
              <a:gd name="T10" fmla="*/ 850 w 937"/>
              <a:gd name="T11" fmla="*/ 342 h 792"/>
              <a:gd name="T12" fmla="*/ 866 w 937"/>
              <a:gd name="T13" fmla="*/ 401 h 792"/>
              <a:gd name="T14" fmla="*/ 880 w 937"/>
              <a:gd name="T15" fmla="*/ 458 h 792"/>
              <a:gd name="T16" fmla="*/ 893 w 937"/>
              <a:gd name="T17" fmla="*/ 509 h 792"/>
              <a:gd name="T18" fmla="*/ 904 w 937"/>
              <a:gd name="T19" fmla="*/ 557 h 792"/>
              <a:gd name="T20" fmla="*/ 914 w 937"/>
              <a:gd name="T21" fmla="*/ 599 h 792"/>
              <a:gd name="T22" fmla="*/ 921 w 937"/>
              <a:gd name="T23" fmla="*/ 637 h 792"/>
              <a:gd name="T24" fmla="*/ 928 w 937"/>
              <a:gd name="T25" fmla="*/ 669 h 792"/>
              <a:gd name="T26" fmla="*/ 932 w 937"/>
              <a:gd name="T27" fmla="*/ 696 h 792"/>
              <a:gd name="T28" fmla="*/ 937 w 937"/>
              <a:gd name="T29" fmla="*/ 717 h 792"/>
              <a:gd name="T30" fmla="*/ 868 w 937"/>
              <a:gd name="T31" fmla="*/ 742 h 792"/>
              <a:gd name="T32" fmla="*/ 796 w 937"/>
              <a:gd name="T33" fmla="*/ 763 h 792"/>
              <a:gd name="T34" fmla="*/ 724 w 937"/>
              <a:gd name="T35" fmla="*/ 779 h 792"/>
              <a:gd name="T36" fmla="*/ 649 w 937"/>
              <a:gd name="T37" fmla="*/ 789 h 792"/>
              <a:gd name="T38" fmla="*/ 573 w 937"/>
              <a:gd name="T39" fmla="*/ 792 h 792"/>
              <a:gd name="T40" fmla="*/ 492 w 937"/>
              <a:gd name="T41" fmla="*/ 788 h 792"/>
              <a:gd name="T42" fmla="*/ 414 w 937"/>
              <a:gd name="T43" fmla="*/ 778 h 792"/>
              <a:gd name="T44" fmla="*/ 338 w 937"/>
              <a:gd name="T45" fmla="*/ 761 h 792"/>
              <a:gd name="T46" fmla="*/ 264 w 937"/>
              <a:gd name="T47" fmla="*/ 738 h 792"/>
              <a:gd name="T48" fmla="*/ 193 w 937"/>
              <a:gd name="T49" fmla="*/ 709 h 792"/>
              <a:gd name="T50" fmla="*/ 126 w 937"/>
              <a:gd name="T51" fmla="*/ 675 h 792"/>
              <a:gd name="T52" fmla="*/ 61 w 937"/>
              <a:gd name="T53" fmla="*/ 636 h 792"/>
              <a:gd name="T54" fmla="*/ 0 w 937"/>
              <a:gd name="T55" fmla="*/ 592 h 792"/>
              <a:gd name="T56" fmla="*/ 1 w 937"/>
              <a:gd name="T57" fmla="*/ 588 h 792"/>
              <a:gd name="T58" fmla="*/ 5 w 937"/>
              <a:gd name="T59" fmla="*/ 580 h 792"/>
              <a:gd name="T60" fmla="*/ 13 w 937"/>
              <a:gd name="T61" fmla="*/ 565 h 792"/>
              <a:gd name="T62" fmla="*/ 24 w 937"/>
              <a:gd name="T63" fmla="*/ 548 h 792"/>
              <a:gd name="T64" fmla="*/ 37 w 937"/>
              <a:gd name="T65" fmla="*/ 526 h 792"/>
              <a:gd name="T66" fmla="*/ 54 w 937"/>
              <a:gd name="T67" fmla="*/ 499 h 792"/>
              <a:gd name="T68" fmla="*/ 75 w 937"/>
              <a:gd name="T69" fmla="*/ 471 h 792"/>
              <a:gd name="T70" fmla="*/ 100 w 937"/>
              <a:gd name="T71" fmla="*/ 439 h 792"/>
              <a:gd name="T72" fmla="*/ 127 w 937"/>
              <a:gd name="T73" fmla="*/ 405 h 792"/>
              <a:gd name="T74" fmla="*/ 160 w 937"/>
              <a:gd name="T75" fmla="*/ 368 h 792"/>
              <a:gd name="T76" fmla="*/ 195 w 937"/>
              <a:gd name="T77" fmla="*/ 331 h 792"/>
              <a:gd name="T78" fmla="*/ 237 w 937"/>
              <a:gd name="T79" fmla="*/ 293 h 792"/>
              <a:gd name="T80" fmla="*/ 281 w 937"/>
              <a:gd name="T81" fmla="*/ 254 h 792"/>
              <a:gd name="T82" fmla="*/ 330 w 937"/>
              <a:gd name="T83" fmla="*/ 214 h 792"/>
              <a:gd name="T84" fmla="*/ 385 w 937"/>
              <a:gd name="T85" fmla="*/ 176 h 792"/>
              <a:gd name="T86" fmla="*/ 444 w 937"/>
              <a:gd name="T87" fmla="*/ 137 h 792"/>
              <a:gd name="T88" fmla="*/ 507 w 937"/>
              <a:gd name="T89" fmla="*/ 101 h 792"/>
              <a:gd name="T90" fmla="*/ 577 w 937"/>
              <a:gd name="T91" fmla="*/ 66 h 792"/>
              <a:gd name="T92" fmla="*/ 651 w 937"/>
              <a:gd name="T93" fmla="*/ 33 h 792"/>
              <a:gd name="T94" fmla="*/ 731 w 937"/>
              <a:gd name="T95" fmla="*/ 2 h 792"/>
              <a:gd name="T96" fmla="*/ 738 w 937"/>
              <a:gd name="T97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7" h="792">
                <a:moveTo>
                  <a:pt x="738" y="0"/>
                </a:moveTo>
                <a:lnTo>
                  <a:pt x="764" y="74"/>
                </a:lnTo>
                <a:lnTo>
                  <a:pt x="789" y="144"/>
                </a:lnTo>
                <a:lnTo>
                  <a:pt x="812" y="213"/>
                </a:lnTo>
                <a:lnTo>
                  <a:pt x="831" y="279"/>
                </a:lnTo>
                <a:lnTo>
                  <a:pt x="850" y="342"/>
                </a:lnTo>
                <a:lnTo>
                  <a:pt x="866" y="401"/>
                </a:lnTo>
                <a:lnTo>
                  <a:pt x="880" y="458"/>
                </a:lnTo>
                <a:lnTo>
                  <a:pt x="893" y="509"/>
                </a:lnTo>
                <a:lnTo>
                  <a:pt x="904" y="557"/>
                </a:lnTo>
                <a:lnTo>
                  <a:pt x="914" y="599"/>
                </a:lnTo>
                <a:lnTo>
                  <a:pt x="921" y="637"/>
                </a:lnTo>
                <a:lnTo>
                  <a:pt x="928" y="669"/>
                </a:lnTo>
                <a:lnTo>
                  <a:pt x="932" y="696"/>
                </a:lnTo>
                <a:lnTo>
                  <a:pt x="937" y="717"/>
                </a:lnTo>
                <a:lnTo>
                  <a:pt x="868" y="742"/>
                </a:lnTo>
                <a:lnTo>
                  <a:pt x="796" y="763"/>
                </a:lnTo>
                <a:lnTo>
                  <a:pt x="724" y="779"/>
                </a:lnTo>
                <a:lnTo>
                  <a:pt x="649" y="789"/>
                </a:lnTo>
                <a:lnTo>
                  <a:pt x="573" y="792"/>
                </a:lnTo>
                <a:lnTo>
                  <a:pt x="492" y="788"/>
                </a:lnTo>
                <a:lnTo>
                  <a:pt x="414" y="778"/>
                </a:lnTo>
                <a:lnTo>
                  <a:pt x="338" y="761"/>
                </a:lnTo>
                <a:lnTo>
                  <a:pt x="264" y="738"/>
                </a:lnTo>
                <a:lnTo>
                  <a:pt x="193" y="709"/>
                </a:lnTo>
                <a:lnTo>
                  <a:pt x="126" y="675"/>
                </a:lnTo>
                <a:lnTo>
                  <a:pt x="61" y="636"/>
                </a:lnTo>
                <a:lnTo>
                  <a:pt x="0" y="592"/>
                </a:lnTo>
                <a:lnTo>
                  <a:pt x="1" y="588"/>
                </a:lnTo>
                <a:lnTo>
                  <a:pt x="5" y="580"/>
                </a:lnTo>
                <a:lnTo>
                  <a:pt x="13" y="565"/>
                </a:lnTo>
                <a:lnTo>
                  <a:pt x="24" y="548"/>
                </a:lnTo>
                <a:lnTo>
                  <a:pt x="37" y="526"/>
                </a:lnTo>
                <a:lnTo>
                  <a:pt x="54" y="499"/>
                </a:lnTo>
                <a:lnTo>
                  <a:pt x="75" y="471"/>
                </a:lnTo>
                <a:lnTo>
                  <a:pt x="100" y="439"/>
                </a:lnTo>
                <a:lnTo>
                  <a:pt x="127" y="405"/>
                </a:lnTo>
                <a:lnTo>
                  <a:pt x="160" y="368"/>
                </a:lnTo>
                <a:lnTo>
                  <a:pt x="195" y="331"/>
                </a:lnTo>
                <a:lnTo>
                  <a:pt x="237" y="293"/>
                </a:lnTo>
                <a:lnTo>
                  <a:pt x="281" y="254"/>
                </a:lnTo>
                <a:lnTo>
                  <a:pt x="330" y="214"/>
                </a:lnTo>
                <a:lnTo>
                  <a:pt x="385" y="176"/>
                </a:lnTo>
                <a:lnTo>
                  <a:pt x="444" y="137"/>
                </a:lnTo>
                <a:lnTo>
                  <a:pt x="507" y="101"/>
                </a:lnTo>
                <a:lnTo>
                  <a:pt x="577" y="66"/>
                </a:lnTo>
                <a:lnTo>
                  <a:pt x="651" y="33"/>
                </a:lnTo>
                <a:lnTo>
                  <a:pt x="731" y="2"/>
                </a:lnTo>
                <a:lnTo>
                  <a:pt x="73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Freeform 120">
            <a:extLst>
              <a:ext uri="{FF2B5EF4-FFF2-40B4-BE49-F238E27FC236}">
                <a16:creationId xmlns:a16="http://schemas.microsoft.com/office/drawing/2014/main" id="{9336D098-0909-45DA-94CB-D198BF0DBB36}"/>
              </a:ext>
            </a:extLst>
          </p:cNvPr>
          <p:cNvSpPr>
            <a:spLocks noEditPoints="1"/>
          </p:cNvSpPr>
          <p:nvPr/>
        </p:nvSpPr>
        <p:spPr bwMode="auto">
          <a:xfrm>
            <a:off x="6877339" y="4756811"/>
            <a:ext cx="92589" cy="70919"/>
          </a:xfrm>
          <a:custGeom>
            <a:avLst/>
            <a:gdLst>
              <a:gd name="T0" fmla="*/ 238 w 1034"/>
              <a:gd name="T1" fmla="*/ 795 h 795"/>
              <a:gd name="T2" fmla="*/ 239 w 1034"/>
              <a:gd name="T3" fmla="*/ 795 h 795"/>
              <a:gd name="T4" fmla="*/ 238 w 1034"/>
              <a:gd name="T5" fmla="*/ 795 h 795"/>
              <a:gd name="T6" fmla="*/ 238 w 1034"/>
              <a:gd name="T7" fmla="*/ 795 h 795"/>
              <a:gd name="T8" fmla="*/ 957 w 1034"/>
              <a:gd name="T9" fmla="*/ 0 h 795"/>
              <a:gd name="T10" fmla="*/ 997 w 1034"/>
              <a:gd name="T11" fmla="*/ 80 h 795"/>
              <a:gd name="T12" fmla="*/ 1034 w 1034"/>
              <a:gd name="T13" fmla="*/ 161 h 795"/>
              <a:gd name="T14" fmla="*/ 997 w 1034"/>
              <a:gd name="T15" fmla="*/ 173 h 795"/>
              <a:gd name="T16" fmla="*/ 933 w 1034"/>
              <a:gd name="T17" fmla="*/ 196 h 795"/>
              <a:gd name="T18" fmla="*/ 872 w 1034"/>
              <a:gd name="T19" fmla="*/ 221 h 795"/>
              <a:gd name="T20" fmla="*/ 813 w 1034"/>
              <a:gd name="T21" fmla="*/ 250 h 795"/>
              <a:gd name="T22" fmla="*/ 756 w 1034"/>
              <a:gd name="T23" fmla="*/ 281 h 795"/>
              <a:gd name="T24" fmla="*/ 704 w 1034"/>
              <a:gd name="T25" fmla="*/ 314 h 795"/>
              <a:gd name="T26" fmla="*/ 654 w 1034"/>
              <a:gd name="T27" fmla="*/ 348 h 795"/>
              <a:gd name="T28" fmla="*/ 607 w 1034"/>
              <a:gd name="T29" fmla="*/ 383 h 795"/>
              <a:gd name="T30" fmla="*/ 562 w 1034"/>
              <a:gd name="T31" fmla="*/ 419 h 795"/>
              <a:gd name="T32" fmla="*/ 521 w 1034"/>
              <a:gd name="T33" fmla="*/ 456 h 795"/>
              <a:gd name="T34" fmla="*/ 482 w 1034"/>
              <a:gd name="T35" fmla="*/ 492 h 795"/>
              <a:gd name="T36" fmla="*/ 446 w 1034"/>
              <a:gd name="T37" fmla="*/ 528 h 795"/>
              <a:gd name="T38" fmla="*/ 413 w 1034"/>
              <a:gd name="T39" fmla="*/ 563 h 795"/>
              <a:gd name="T40" fmla="*/ 383 w 1034"/>
              <a:gd name="T41" fmla="*/ 597 h 795"/>
              <a:gd name="T42" fmla="*/ 355 w 1034"/>
              <a:gd name="T43" fmla="*/ 629 h 795"/>
              <a:gd name="T44" fmla="*/ 332 w 1034"/>
              <a:gd name="T45" fmla="*/ 660 h 795"/>
              <a:gd name="T46" fmla="*/ 310 w 1034"/>
              <a:gd name="T47" fmla="*/ 689 h 795"/>
              <a:gd name="T48" fmla="*/ 290 w 1034"/>
              <a:gd name="T49" fmla="*/ 715 h 795"/>
              <a:gd name="T50" fmla="*/ 275 w 1034"/>
              <a:gd name="T51" fmla="*/ 738 h 795"/>
              <a:gd name="T52" fmla="*/ 262 w 1034"/>
              <a:gd name="T53" fmla="*/ 757 h 795"/>
              <a:gd name="T54" fmla="*/ 252 w 1034"/>
              <a:gd name="T55" fmla="*/ 773 h 795"/>
              <a:gd name="T56" fmla="*/ 245 w 1034"/>
              <a:gd name="T57" fmla="*/ 786 h 795"/>
              <a:gd name="T58" fmla="*/ 240 w 1034"/>
              <a:gd name="T59" fmla="*/ 792 h 795"/>
              <a:gd name="T60" fmla="*/ 238 w 1034"/>
              <a:gd name="T61" fmla="*/ 795 h 795"/>
              <a:gd name="T62" fmla="*/ 191 w 1034"/>
              <a:gd name="T63" fmla="*/ 738 h 795"/>
              <a:gd name="T64" fmla="*/ 149 w 1034"/>
              <a:gd name="T65" fmla="*/ 677 h 795"/>
              <a:gd name="T66" fmla="*/ 111 w 1034"/>
              <a:gd name="T67" fmla="*/ 612 h 795"/>
              <a:gd name="T68" fmla="*/ 78 w 1034"/>
              <a:gd name="T69" fmla="*/ 544 h 795"/>
              <a:gd name="T70" fmla="*/ 51 w 1034"/>
              <a:gd name="T71" fmla="*/ 473 h 795"/>
              <a:gd name="T72" fmla="*/ 29 w 1034"/>
              <a:gd name="T73" fmla="*/ 399 h 795"/>
              <a:gd name="T74" fmla="*/ 13 w 1034"/>
              <a:gd name="T75" fmla="*/ 324 h 795"/>
              <a:gd name="T76" fmla="*/ 3 w 1034"/>
              <a:gd name="T77" fmla="*/ 245 h 795"/>
              <a:gd name="T78" fmla="*/ 0 w 1034"/>
              <a:gd name="T79" fmla="*/ 165 h 795"/>
              <a:gd name="T80" fmla="*/ 1 w 1034"/>
              <a:gd name="T81" fmla="*/ 135 h 795"/>
              <a:gd name="T82" fmla="*/ 8 w 1034"/>
              <a:gd name="T83" fmla="*/ 135 h 795"/>
              <a:gd name="T84" fmla="*/ 23 w 1034"/>
              <a:gd name="T85" fmla="*/ 135 h 795"/>
              <a:gd name="T86" fmla="*/ 45 w 1034"/>
              <a:gd name="T87" fmla="*/ 135 h 795"/>
              <a:gd name="T88" fmla="*/ 73 w 1034"/>
              <a:gd name="T89" fmla="*/ 135 h 795"/>
              <a:gd name="T90" fmla="*/ 109 w 1034"/>
              <a:gd name="T91" fmla="*/ 134 h 795"/>
              <a:gd name="T92" fmla="*/ 150 w 1034"/>
              <a:gd name="T93" fmla="*/ 133 h 795"/>
              <a:gd name="T94" fmla="*/ 197 w 1034"/>
              <a:gd name="T95" fmla="*/ 131 h 795"/>
              <a:gd name="T96" fmla="*/ 249 w 1034"/>
              <a:gd name="T97" fmla="*/ 128 h 795"/>
              <a:gd name="T98" fmla="*/ 305 w 1034"/>
              <a:gd name="T99" fmla="*/ 122 h 795"/>
              <a:gd name="T100" fmla="*/ 366 w 1034"/>
              <a:gd name="T101" fmla="*/ 117 h 795"/>
              <a:gd name="T102" fmla="*/ 432 w 1034"/>
              <a:gd name="T103" fmla="*/ 109 h 795"/>
              <a:gd name="T104" fmla="*/ 500 w 1034"/>
              <a:gd name="T105" fmla="*/ 100 h 795"/>
              <a:gd name="T106" fmla="*/ 572 w 1034"/>
              <a:gd name="T107" fmla="*/ 89 h 795"/>
              <a:gd name="T108" fmla="*/ 646 w 1034"/>
              <a:gd name="T109" fmla="*/ 76 h 795"/>
              <a:gd name="T110" fmla="*/ 722 w 1034"/>
              <a:gd name="T111" fmla="*/ 62 h 795"/>
              <a:gd name="T112" fmla="*/ 799 w 1034"/>
              <a:gd name="T113" fmla="*/ 44 h 795"/>
              <a:gd name="T114" fmla="*/ 878 w 1034"/>
              <a:gd name="T115" fmla="*/ 23 h 795"/>
              <a:gd name="T116" fmla="*/ 957 w 1034"/>
              <a:gd name="T117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4" h="795">
                <a:moveTo>
                  <a:pt x="238" y="795"/>
                </a:moveTo>
                <a:lnTo>
                  <a:pt x="239" y="795"/>
                </a:lnTo>
                <a:lnTo>
                  <a:pt x="238" y="795"/>
                </a:lnTo>
                <a:lnTo>
                  <a:pt x="238" y="795"/>
                </a:lnTo>
                <a:close/>
                <a:moveTo>
                  <a:pt x="957" y="0"/>
                </a:moveTo>
                <a:lnTo>
                  <a:pt x="997" y="80"/>
                </a:lnTo>
                <a:lnTo>
                  <a:pt x="1034" y="161"/>
                </a:lnTo>
                <a:lnTo>
                  <a:pt x="997" y="173"/>
                </a:lnTo>
                <a:lnTo>
                  <a:pt x="933" y="196"/>
                </a:lnTo>
                <a:lnTo>
                  <a:pt x="872" y="221"/>
                </a:lnTo>
                <a:lnTo>
                  <a:pt x="813" y="250"/>
                </a:lnTo>
                <a:lnTo>
                  <a:pt x="756" y="281"/>
                </a:lnTo>
                <a:lnTo>
                  <a:pt x="704" y="314"/>
                </a:lnTo>
                <a:lnTo>
                  <a:pt x="654" y="348"/>
                </a:lnTo>
                <a:lnTo>
                  <a:pt x="607" y="383"/>
                </a:lnTo>
                <a:lnTo>
                  <a:pt x="562" y="419"/>
                </a:lnTo>
                <a:lnTo>
                  <a:pt x="521" y="456"/>
                </a:lnTo>
                <a:lnTo>
                  <a:pt x="482" y="492"/>
                </a:lnTo>
                <a:lnTo>
                  <a:pt x="446" y="528"/>
                </a:lnTo>
                <a:lnTo>
                  <a:pt x="413" y="563"/>
                </a:lnTo>
                <a:lnTo>
                  <a:pt x="383" y="597"/>
                </a:lnTo>
                <a:lnTo>
                  <a:pt x="355" y="629"/>
                </a:lnTo>
                <a:lnTo>
                  <a:pt x="332" y="660"/>
                </a:lnTo>
                <a:lnTo>
                  <a:pt x="310" y="689"/>
                </a:lnTo>
                <a:lnTo>
                  <a:pt x="290" y="715"/>
                </a:lnTo>
                <a:lnTo>
                  <a:pt x="275" y="738"/>
                </a:lnTo>
                <a:lnTo>
                  <a:pt x="262" y="757"/>
                </a:lnTo>
                <a:lnTo>
                  <a:pt x="252" y="773"/>
                </a:lnTo>
                <a:lnTo>
                  <a:pt x="245" y="786"/>
                </a:lnTo>
                <a:lnTo>
                  <a:pt x="240" y="792"/>
                </a:lnTo>
                <a:lnTo>
                  <a:pt x="238" y="795"/>
                </a:lnTo>
                <a:lnTo>
                  <a:pt x="191" y="738"/>
                </a:lnTo>
                <a:lnTo>
                  <a:pt x="149" y="677"/>
                </a:lnTo>
                <a:lnTo>
                  <a:pt x="111" y="612"/>
                </a:lnTo>
                <a:lnTo>
                  <a:pt x="78" y="544"/>
                </a:lnTo>
                <a:lnTo>
                  <a:pt x="51" y="473"/>
                </a:lnTo>
                <a:lnTo>
                  <a:pt x="29" y="399"/>
                </a:lnTo>
                <a:lnTo>
                  <a:pt x="13" y="324"/>
                </a:lnTo>
                <a:lnTo>
                  <a:pt x="3" y="245"/>
                </a:lnTo>
                <a:lnTo>
                  <a:pt x="0" y="165"/>
                </a:lnTo>
                <a:lnTo>
                  <a:pt x="1" y="135"/>
                </a:lnTo>
                <a:lnTo>
                  <a:pt x="8" y="135"/>
                </a:lnTo>
                <a:lnTo>
                  <a:pt x="23" y="135"/>
                </a:lnTo>
                <a:lnTo>
                  <a:pt x="45" y="135"/>
                </a:lnTo>
                <a:lnTo>
                  <a:pt x="73" y="135"/>
                </a:lnTo>
                <a:lnTo>
                  <a:pt x="109" y="134"/>
                </a:lnTo>
                <a:lnTo>
                  <a:pt x="150" y="133"/>
                </a:lnTo>
                <a:lnTo>
                  <a:pt x="197" y="131"/>
                </a:lnTo>
                <a:lnTo>
                  <a:pt x="249" y="128"/>
                </a:lnTo>
                <a:lnTo>
                  <a:pt x="305" y="122"/>
                </a:lnTo>
                <a:lnTo>
                  <a:pt x="366" y="117"/>
                </a:lnTo>
                <a:lnTo>
                  <a:pt x="432" y="109"/>
                </a:lnTo>
                <a:lnTo>
                  <a:pt x="500" y="100"/>
                </a:lnTo>
                <a:lnTo>
                  <a:pt x="572" y="89"/>
                </a:lnTo>
                <a:lnTo>
                  <a:pt x="646" y="76"/>
                </a:lnTo>
                <a:lnTo>
                  <a:pt x="722" y="62"/>
                </a:lnTo>
                <a:lnTo>
                  <a:pt x="799" y="44"/>
                </a:lnTo>
                <a:lnTo>
                  <a:pt x="878" y="23"/>
                </a:lnTo>
                <a:lnTo>
                  <a:pt x="95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Freeform 121">
            <a:extLst>
              <a:ext uri="{FF2B5EF4-FFF2-40B4-BE49-F238E27FC236}">
                <a16:creationId xmlns:a16="http://schemas.microsoft.com/office/drawing/2014/main" id="{698AC4A7-046E-4E02-B575-088207586EA0}"/>
              </a:ext>
            </a:extLst>
          </p:cNvPr>
          <p:cNvSpPr>
            <a:spLocks noEditPoints="1"/>
          </p:cNvSpPr>
          <p:nvPr/>
        </p:nvSpPr>
        <p:spPr bwMode="auto">
          <a:xfrm>
            <a:off x="6805435" y="4613988"/>
            <a:ext cx="311257" cy="315196"/>
          </a:xfrm>
          <a:custGeom>
            <a:avLst/>
            <a:gdLst>
              <a:gd name="T0" fmla="*/ 1518 w 3474"/>
              <a:gd name="T1" fmla="*/ 677 h 3518"/>
              <a:gd name="T2" fmla="*/ 1249 w 3474"/>
              <a:gd name="T3" fmla="*/ 771 h 3518"/>
              <a:gd name="T4" fmla="*/ 1017 w 3474"/>
              <a:gd name="T5" fmla="*/ 930 h 3518"/>
              <a:gd name="T6" fmla="*/ 832 w 3474"/>
              <a:gd name="T7" fmla="*/ 1142 h 3518"/>
              <a:gd name="T8" fmla="*/ 706 w 3474"/>
              <a:gd name="T9" fmla="*/ 1397 h 3518"/>
              <a:gd name="T10" fmla="*/ 649 w 3474"/>
              <a:gd name="T11" fmla="*/ 1684 h 3518"/>
              <a:gd name="T12" fmla="*/ 668 w 3474"/>
              <a:gd name="T13" fmla="*/ 1981 h 3518"/>
              <a:gd name="T14" fmla="*/ 762 w 3474"/>
              <a:gd name="T15" fmla="*/ 2254 h 3518"/>
              <a:gd name="T16" fmla="*/ 918 w 3474"/>
              <a:gd name="T17" fmla="*/ 2488 h 3518"/>
              <a:gd name="T18" fmla="*/ 1127 w 3474"/>
              <a:gd name="T19" fmla="*/ 2675 h 3518"/>
              <a:gd name="T20" fmla="*/ 1379 w 3474"/>
              <a:gd name="T21" fmla="*/ 2803 h 3518"/>
              <a:gd name="T22" fmla="*/ 1664 w 3474"/>
              <a:gd name="T23" fmla="*/ 2861 h 3518"/>
              <a:gd name="T24" fmla="*/ 1957 w 3474"/>
              <a:gd name="T25" fmla="*/ 2842 h 3518"/>
              <a:gd name="T26" fmla="*/ 2227 w 3474"/>
              <a:gd name="T27" fmla="*/ 2747 h 3518"/>
              <a:gd name="T28" fmla="*/ 2458 w 3474"/>
              <a:gd name="T29" fmla="*/ 2589 h 3518"/>
              <a:gd name="T30" fmla="*/ 2642 w 3474"/>
              <a:gd name="T31" fmla="*/ 2377 h 3518"/>
              <a:gd name="T32" fmla="*/ 2769 w 3474"/>
              <a:gd name="T33" fmla="*/ 2121 h 3518"/>
              <a:gd name="T34" fmla="*/ 2826 w 3474"/>
              <a:gd name="T35" fmla="*/ 1834 h 3518"/>
              <a:gd name="T36" fmla="*/ 2806 w 3474"/>
              <a:gd name="T37" fmla="*/ 1537 h 3518"/>
              <a:gd name="T38" fmla="*/ 2713 w 3474"/>
              <a:gd name="T39" fmla="*/ 1264 h 3518"/>
              <a:gd name="T40" fmla="*/ 2557 w 3474"/>
              <a:gd name="T41" fmla="*/ 1030 h 3518"/>
              <a:gd name="T42" fmla="*/ 2347 w 3474"/>
              <a:gd name="T43" fmla="*/ 843 h 3518"/>
              <a:gd name="T44" fmla="*/ 2095 w 3474"/>
              <a:gd name="T45" fmla="*/ 715 h 3518"/>
              <a:gd name="T46" fmla="*/ 1811 w 3474"/>
              <a:gd name="T47" fmla="*/ 657 h 3518"/>
              <a:gd name="T48" fmla="*/ 1955 w 3474"/>
              <a:gd name="T49" fmla="*/ 15 h 3518"/>
              <a:gd name="T50" fmla="*/ 2365 w 3474"/>
              <a:gd name="T51" fmla="*/ 119 h 3518"/>
              <a:gd name="T52" fmla="*/ 2729 w 3474"/>
              <a:gd name="T53" fmla="*/ 316 h 3518"/>
              <a:gd name="T54" fmla="*/ 3035 w 3474"/>
              <a:gd name="T55" fmla="*/ 592 h 3518"/>
              <a:gd name="T56" fmla="*/ 3271 w 3474"/>
              <a:gd name="T57" fmla="*/ 933 h 3518"/>
              <a:gd name="T58" fmla="*/ 3422 w 3474"/>
              <a:gd name="T59" fmla="*/ 1327 h 3518"/>
              <a:gd name="T60" fmla="*/ 3474 w 3474"/>
              <a:gd name="T61" fmla="*/ 1759 h 3518"/>
              <a:gd name="T62" fmla="*/ 3422 w 3474"/>
              <a:gd name="T63" fmla="*/ 2191 h 3518"/>
              <a:gd name="T64" fmla="*/ 3271 w 3474"/>
              <a:gd name="T65" fmla="*/ 2585 h 3518"/>
              <a:gd name="T66" fmla="*/ 3035 w 3474"/>
              <a:gd name="T67" fmla="*/ 2926 h 3518"/>
              <a:gd name="T68" fmla="*/ 2729 w 3474"/>
              <a:gd name="T69" fmla="*/ 3202 h 3518"/>
              <a:gd name="T70" fmla="*/ 2365 w 3474"/>
              <a:gd name="T71" fmla="*/ 3399 h 3518"/>
              <a:gd name="T72" fmla="*/ 1955 w 3474"/>
              <a:gd name="T73" fmla="*/ 3504 h 3518"/>
              <a:gd name="T74" fmla="*/ 1519 w 3474"/>
              <a:gd name="T75" fmla="*/ 3504 h 3518"/>
              <a:gd name="T76" fmla="*/ 1110 w 3474"/>
              <a:gd name="T77" fmla="*/ 3399 h 3518"/>
              <a:gd name="T78" fmla="*/ 745 w 3474"/>
              <a:gd name="T79" fmla="*/ 3202 h 3518"/>
              <a:gd name="T80" fmla="*/ 439 w 3474"/>
              <a:gd name="T81" fmla="*/ 2926 h 3518"/>
              <a:gd name="T82" fmla="*/ 204 w 3474"/>
              <a:gd name="T83" fmla="*/ 2585 h 3518"/>
              <a:gd name="T84" fmla="*/ 53 w 3474"/>
              <a:gd name="T85" fmla="*/ 2191 h 3518"/>
              <a:gd name="T86" fmla="*/ 0 w 3474"/>
              <a:gd name="T87" fmla="*/ 1759 h 3518"/>
              <a:gd name="T88" fmla="*/ 53 w 3474"/>
              <a:gd name="T89" fmla="*/ 1327 h 3518"/>
              <a:gd name="T90" fmla="*/ 204 w 3474"/>
              <a:gd name="T91" fmla="*/ 933 h 3518"/>
              <a:gd name="T92" fmla="*/ 439 w 3474"/>
              <a:gd name="T93" fmla="*/ 592 h 3518"/>
              <a:gd name="T94" fmla="*/ 745 w 3474"/>
              <a:gd name="T95" fmla="*/ 316 h 3518"/>
              <a:gd name="T96" fmla="*/ 1110 w 3474"/>
              <a:gd name="T97" fmla="*/ 119 h 3518"/>
              <a:gd name="T98" fmla="*/ 1519 w 3474"/>
              <a:gd name="T99" fmla="*/ 1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74" h="3518">
                <a:moveTo>
                  <a:pt x="1738" y="655"/>
                </a:moveTo>
                <a:lnTo>
                  <a:pt x="1664" y="657"/>
                </a:lnTo>
                <a:lnTo>
                  <a:pt x="1590" y="665"/>
                </a:lnTo>
                <a:lnTo>
                  <a:pt x="1518" y="677"/>
                </a:lnTo>
                <a:lnTo>
                  <a:pt x="1447" y="694"/>
                </a:lnTo>
                <a:lnTo>
                  <a:pt x="1379" y="715"/>
                </a:lnTo>
                <a:lnTo>
                  <a:pt x="1313" y="742"/>
                </a:lnTo>
                <a:lnTo>
                  <a:pt x="1249" y="771"/>
                </a:lnTo>
                <a:lnTo>
                  <a:pt x="1187" y="805"/>
                </a:lnTo>
                <a:lnTo>
                  <a:pt x="1127" y="843"/>
                </a:lnTo>
                <a:lnTo>
                  <a:pt x="1070" y="885"/>
                </a:lnTo>
                <a:lnTo>
                  <a:pt x="1017" y="930"/>
                </a:lnTo>
                <a:lnTo>
                  <a:pt x="966" y="978"/>
                </a:lnTo>
                <a:lnTo>
                  <a:pt x="918" y="1030"/>
                </a:lnTo>
                <a:lnTo>
                  <a:pt x="874" y="1085"/>
                </a:lnTo>
                <a:lnTo>
                  <a:pt x="832" y="1142"/>
                </a:lnTo>
                <a:lnTo>
                  <a:pt x="795" y="1201"/>
                </a:lnTo>
                <a:lnTo>
                  <a:pt x="762" y="1264"/>
                </a:lnTo>
                <a:lnTo>
                  <a:pt x="732" y="1329"/>
                </a:lnTo>
                <a:lnTo>
                  <a:pt x="706" y="1397"/>
                </a:lnTo>
                <a:lnTo>
                  <a:pt x="685" y="1467"/>
                </a:lnTo>
                <a:lnTo>
                  <a:pt x="668" y="1537"/>
                </a:lnTo>
                <a:lnTo>
                  <a:pt x="656" y="1610"/>
                </a:lnTo>
                <a:lnTo>
                  <a:pt x="649" y="1684"/>
                </a:lnTo>
                <a:lnTo>
                  <a:pt x="646" y="1759"/>
                </a:lnTo>
                <a:lnTo>
                  <a:pt x="649" y="1834"/>
                </a:lnTo>
                <a:lnTo>
                  <a:pt x="656" y="1909"/>
                </a:lnTo>
                <a:lnTo>
                  <a:pt x="668" y="1981"/>
                </a:lnTo>
                <a:lnTo>
                  <a:pt x="685" y="2052"/>
                </a:lnTo>
                <a:lnTo>
                  <a:pt x="706" y="2121"/>
                </a:lnTo>
                <a:lnTo>
                  <a:pt x="732" y="2189"/>
                </a:lnTo>
                <a:lnTo>
                  <a:pt x="762" y="2254"/>
                </a:lnTo>
                <a:lnTo>
                  <a:pt x="795" y="2317"/>
                </a:lnTo>
                <a:lnTo>
                  <a:pt x="832" y="2377"/>
                </a:lnTo>
                <a:lnTo>
                  <a:pt x="874" y="2435"/>
                </a:lnTo>
                <a:lnTo>
                  <a:pt x="918" y="2488"/>
                </a:lnTo>
                <a:lnTo>
                  <a:pt x="966" y="2540"/>
                </a:lnTo>
                <a:lnTo>
                  <a:pt x="1017" y="2589"/>
                </a:lnTo>
                <a:lnTo>
                  <a:pt x="1070" y="2634"/>
                </a:lnTo>
                <a:lnTo>
                  <a:pt x="1127" y="2675"/>
                </a:lnTo>
                <a:lnTo>
                  <a:pt x="1187" y="2713"/>
                </a:lnTo>
                <a:lnTo>
                  <a:pt x="1249" y="2747"/>
                </a:lnTo>
                <a:lnTo>
                  <a:pt x="1313" y="2777"/>
                </a:lnTo>
                <a:lnTo>
                  <a:pt x="1379" y="2803"/>
                </a:lnTo>
                <a:lnTo>
                  <a:pt x="1447" y="2824"/>
                </a:lnTo>
                <a:lnTo>
                  <a:pt x="1518" y="2842"/>
                </a:lnTo>
                <a:lnTo>
                  <a:pt x="1590" y="2854"/>
                </a:lnTo>
                <a:lnTo>
                  <a:pt x="1664" y="2861"/>
                </a:lnTo>
                <a:lnTo>
                  <a:pt x="1738" y="2864"/>
                </a:lnTo>
                <a:lnTo>
                  <a:pt x="1811" y="2861"/>
                </a:lnTo>
                <a:lnTo>
                  <a:pt x="1884" y="2854"/>
                </a:lnTo>
                <a:lnTo>
                  <a:pt x="1957" y="2842"/>
                </a:lnTo>
                <a:lnTo>
                  <a:pt x="2027" y="2824"/>
                </a:lnTo>
                <a:lnTo>
                  <a:pt x="2095" y="2803"/>
                </a:lnTo>
                <a:lnTo>
                  <a:pt x="2162" y="2777"/>
                </a:lnTo>
                <a:lnTo>
                  <a:pt x="2227" y="2747"/>
                </a:lnTo>
                <a:lnTo>
                  <a:pt x="2287" y="2713"/>
                </a:lnTo>
                <a:lnTo>
                  <a:pt x="2347" y="2675"/>
                </a:lnTo>
                <a:lnTo>
                  <a:pt x="2404" y="2634"/>
                </a:lnTo>
                <a:lnTo>
                  <a:pt x="2458" y="2589"/>
                </a:lnTo>
                <a:lnTo>
                  <a:pt x="2509" y="2540"/>
                </a:lnTo>
                <a:lnTo>
                  <a:pt x="2557" y="2488"/>
                </a:lnTo>
                <a:lnTo>
                  <a:pt x="2601" y="2435"/>
                </a:lnTo>
                <a:lnTo>
                  <a:pt x="2642" y="2377"/>
                </a:lnTo>
                <a:lnTo>
                  <a:pt x="2680" y="2317"/>
                </a:lnTo>
                <a:lnTo>
                  <a:pt x="2713" y="2254"/>
                </a:lnTo>
                <a:lnTo>
                  <a:pt x="2743" y="2189"/>
                </a:lnTo>
                <a:lnTo>
                  <a:pt x="2769" y="2121"/>
                </a:lnTo>
                <a:lnTo>
                  <a:pt x="2789" y="2052"/>
                </a:lnTo>
                <a:lnTo>
                  <a:pt x="2806" y="1981"/>
                </a:lnTo>
                <a:lnTo>
                  <a:pt x="2819" y="1908"/>
                </a:lnTo>
                <a:lnTo>
                  <a:pt x="2826" y="1834"/>
                </a:lnTo>
                <a:lnTo>
                  <a:pt x="2829" y="1759"/>
                </a:lnTo>
                <a:lnTo>
                  <a:pt x="2826" y="1684"/>
                </a:lnTo>
                <a:lnTo>
                  <a:pt x="2819" y="1610"/>
                </a:lnTo>
                <a:lnTo>
                  <a:pt x="2806" y="1537"/>
                </a:lnTo>
                <a:lnTo>
                  <a:pt x="2789" y="1467"/>
                </a:lnTo>
                <a:lnTo>
                  <a:pt x="2769" y="1397"/>
                </a:lnTo>
                <a:lnTo>
                  <a:pt x="2743" y="1329"/>
                </a:lnTo>
                <a:lnTo>
                  <a:pt x="2713" y="1264"/>
                </a:lnTo>
                <a:lnTo>
                  <a:pt x="2680" y="1201"/>
                </a:lnTo>
                <a:lnTo>
                  <a:pt x="2642" y="1142"/>
                </a:lnTo>
                <a:lnTo>
                  <a:pt x="2601" y="1084"/>
                </a:lnTo>
                <a:lnTo>
                  <a:pt x="2557" y="1030"/>
                </a:lnTo>
                <a:lnTo>
                  <a:pt x="2509" y="978"/>
                </a:lnTo>
                <a:lnTo>
                  <a:pt x="2458" y="930"/>
                </a:lnTo>
                <a:lnTo>
                  <a:pt x="2404" y="885"/>
                </a:lnTo>
                <a:lnTo>
                  <a:pt x="2347" y="843"/>
                </a:lnTo>
                <a:lnTo>
                  <a:pt x="2287" y="805"/>
                </a:lnTo>
                <a:lnTo>
                  <a:pt x="2227" y="771"/>
                </a:lnTo>
                <a:lnTo>
                  <a:pt x="2162" y="742"/>
                </a:lnTo>
                <a:lnTo>
                  <a:pt x="2095" y="715"/>
                </a:lnTo>
                <a:lnTo>
                  <a:pt x="2027" y="694"/>
                </a:lnTo>
                <a:lnTo>
                  <a:pt x="1957" y="677"/>
                </a:lnTo>
                <a:lnTo>
                  <a:pt x="1884" y="665"/>
                </a:lnTo>
                <a:lnTo>
                  <a:pt x="1811" y="657"/>
                </a:lnTo>
                <a:lnTo>
                  <a:pt x="1738" y="655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Freeform 122">
            <a:extLst>
              <a:ext uri="{FF2B5EF4-FFF2-40B4-BE49-F238E27FC236}">
                <a16:creationId xmlns:a16="http://schemas.microsoft.com/office/drawing/2014/main" id="{B0701E6E-880C-4D54-BC7D-F042A5DF749F}"/>
              </a:ext>
            </a:extLst>
          </p:cNvPr>
          <p:cNvSpPr>
            <a:spLocks/>
          </p:cNvSpPr>
          <p:nvPr/>
        </p:nvSpPr>
        <p:spPr bwMode="auto">
          <a:xfrm>
            <a:off x="6991598" y="4780451"/>
            <a:ext cx="51219" cy="61070"/>
          </a:xfrm>
          <a:custGeom>
            <a:avLst/>
            <a:gdLst>
              <a:gd name="T0" fmla="*/ 173 w 580"/>
              <a:gd name="T1" fmla="*/ 0 h 688"/>
              <a:gd name="T2" fmla="*/ 228 w 580"/>
              <a:gd name="T3" fmla="*/ 0 h 688"/>
              <a:gd name="T4" fmla="*/ 280 w 580"/>
              <a:gd name="T5" fmla="*/ 3 h 688"/>
              <a:gd name="T6" fmla="*/ 329 w 580"/>
              <a:gd name="T7" fmla="*/ 6 h 688"/>
              <a:gd name="T8" fmla="*/ 374 w 580"/>
              <a:gd name="T9" fmla="*/ 12 h 688"/>
              <a:gd name="T10" fmla="*/ 416 w 580"/>
              <a:gd name="T11" fmla="*/ 18 h 688"/>
              <a:gd name="T12" fmla="*/ 454 w 580"/>
              <a:gd name="T13" fmla="*/ 25 h 688"/>
              <a:gd name="T14" fmla="*/ 489 w 580"/>
              <a:gd name="T15" fmla="*/ 32 h 688"/>
              <a:gd name="T16" fmla="*/ 517 w 580"/>
              <a:gd name="T17" fmla="*/ 38 h 688"/>
              <a:gd name="T18" fmla="*/ 542 w 580"/>
              <a:gd name="T19" fmla="*/ 45 h 688"/>
              <a:gd name="T20" fmla="*/ 560 w 580"/>
              <a:gd name="T21" fmla="*/ 50 h 688"/>
              <a:gd name="T22" fmla="*/ 573 w 580"/>
              <a:gd name="T23" fmla="*/ 54 h 688"/>
              <a:gd name="T24" fmla="*/ 580 w 580"/>
              <a:gd name="T25" fmla="*/ 56 h 688"/>
              <a:gd name="T26" fmla="*/ 565 w 580"/>
              <a:gd name="T27" fmla="*/ 134 h 688"/>
              <a:gd name="T28" fmla="*/ 543 w 580"/>
              <a:gd name="T29" fmla="*/ 209 h 688"/>
              <a:gd name="T30" fmla="*/ 516 w 580"/>
              <a:gd name="T31" fmla="*/ 281 h 688"/>
              <a:gd name="T32" fmla="*/ 482 w 580"/>
              <a:gd name="T33" fmla="*/ 351 h 688"/>
              <a:gd name="T34" fmla="*/ 444 w 580"/>
              <a:gd name="T35" fmla="*/ 418 h 688"/>
              <a:gd name="T36" fmla="*/ 399 w 580"/>
              <a:gd name="T37" fmla="*/ 480 h 688"/>
              <a:gd name="T38" fmla="*/ 352 w 580"/>
              <a:gd name="T39" fmla="*/ 539 h 688"/>
              <a:gd name="T40" fmla="*/ 298 w 580"/>
              <a:gd name="T41" fmla="*/ 593 h 688"/>
              <a:gd name="T42" fmla="*/ 242 w 580"/>
              <a:gd name="T43" fmla="*/ 643 h 688"/>
              <a:gd name="T44" fmla="*/ 181 w 580"/>
              <a:gd name="T45" fmla="*/ 688 h 688"/>
              <a:gd name="T46" fmla="*/ 178 w 580"/>
              <a:gd name="T47" fmla="*/ 673 h 688"/>
              <a:gd name="T48" fmla="*/ 174 w 580"/>
              <a:gd name="T49" fmla="*/ 651 h 688"/>
              <a:gd name="T50" fmla="*/ 169 w 580"/>
              <a:gd name="T51" fmla="*/ 623 h 688"/>
              <a:gd name="T52" fmla="*/ 163 w 580"/>
              <a:gd name="T53" fmla="*/ 589 h 688"/>
              <a:gd name="T54" fmla="*/ 154 w 580"/>
              <a:gd name="T55" fmla="*/ 551 h 688"/>
              <a:gd name="T56" fmla="*/ 144 w 580"/>
              <a:gd name="T57" fmla="*/ 507 h 688"/>
              <a:gd name="T58" fmla="*/ 132 w 580"/>
              <a:gd name="T59" fmla="*/ 458 h 688"/>
              <a:gd name="T60" fmla="*/ 119 w 580"/>
              <a:gd name="T61" fmla="*/ 404 h 688"/>
              <a:gd name="T62" fmla="*/ 104 w 580"/>
              <a:gd name="T63" fmla="*/ 348 h 688"/>
              <a:gd name="T64" fmla="*/ 88 w 580"/>
              <a:gd name="T65" fmla="*/ 287 h 688"/>
              <a:gd name="T66" fmla="*/ 69 w 580"/>
              <a:gd name="T67" fmla="*/ 223 h 688"/>
              <a:gd name="T68" fmla="*/ 47 w 580"/>
              <a:gd name="T69" fmla="*/ 156 h 688"/>
              <a:gd name="T70" fmla="*/ 25 w 580"/>
              <a:gd name="T71" fmla="*/ 87 h 688"/>
              <a:gd name="T72" fmla="*/ 0 w 580"/>
              <a:gd name="T73" fmla="*/ 15 h 688"/>
              <a:gd name="T74" fmla="*/ 59 w 580"/>
              <a:gd name="T75" fmla="*/ 7 h 688"/>
              <a:gd name="T76" fmla="*/ 117 w 580"/>
              <a:gd name="T77" fmla="*/ 2 h 688"/>
              <a:gd name="T78" fmla="*/ 173 w 580"/>
              <a:gd name="T79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80" h="688">
                <a:moveTo>
                  <a:pt x="173" y="0"/>
                </a:moveTo>
                <a:lnTo>
                  <a:pt x="228" y="0"/>
                </a:lnTo>
                <a:lnTo>
                  <a:pt x="280" y="3"/>
                </a:lnTo>
                <a:lnTo>
                  <a:pt x="329" y="6"/>
                </a:lnTo>
                <a:lnTo>
                  <a:pt x="374" y="12"/>
                </a:lnTo>
                <a:lnTo>
                  <a:pt x="416" y="18"/>
                </a:lnTo>
                <a:lnTo>
                  <a:pt x="454" y="25"/>
                </a:lnTo>
                <a:lnTo>
                  <a:pt x="489" y="32"/>
                </a:lnTo>
                <a:lnTo>
                  <a:pt x="517" y="38"/>
                </a:lnTo>
                <a:lnTo>
                  <a:pt x="542" y="45"/>
                </a:lnTo>
                <a:lnTo>
                  <a:pt x="560" y="50"/>
                </a:lnTo>
                <a:lnTo>
                  <a:pt x="573" y="54"/>
                </a:lnTo>
                <a:lnTo>
                  <a:pt x="580" y="56"/>
                </a:lnTo>
                <a:lnTo>
                  <a:pt x="565" y="134"/>
                </a:lnTo>
                <a:lnTo>
                  <a:pt x="543" y="209"/>
                </a:lnTo>
                <a:lnTo>
                  <a:pt x="516" y="281"/>
                </a:lnTo>
                <a:lnTo>
                  <a:pt x="482" y="351"/>
                </a:lnTo>
                <a:lnTo>
                  <a:pt x="444" y="418"/>
                </a:lnTo>
                <a:lnTo>
                  <a:pt x="399" y="480"/>
                </a:lnTo>
                <a:lnTo>
                  <a:pt x="352" y="539"/>
                </a:lnTo>
                <a:lnTo>
                  <a:pt x="298" y="593"/>
                </a:lnTo>
                <a:lnTo>
                  <a:pt x="242" y="643"/>
                </a:lnTo>
                <a:lnTo>
                  <a:pt x="181" y="688"/>
                </a:lnTo>
                <a:lnTo>
                  <a:pt x="178" y="673"/>
                </a:lnTo>
                <a:lnTo>
                  <a:pt x="174" y="651"/>
                </a:lnTo>
                <a:lnTo>
                  <a:pt x="169" y="623"/>
                </a:lnTo>
                <a:lnTo>
                  <a:pt x="163" y="589"/>
                </a:lnTo>
                <a:lnTo>
                  <a:pt x="154" y="551"/>
                </a:lnTo>
                <a:lnTo>
                  <a:pt x="144" y="507"/>
                </a:lnTo>
                <a:lnTo>
                  <a:pt x="132" y="458"/>
                </a:lnTo>
                <a:lnTo>
                  <a:pt x="119" y="404"/>
                </a:lnTo>
                <a:lnTo>
                  <a:pt x="104" y="348"/>
                </a:lnTo>
                <a:lnTo>
                  <a:pt x="88" y="287"/>
                </a:lnTo>
                <a:lnTo>
                  <a:pt x="69" y="223"/>
                </a:lnTo>
                <a:lnTo>
                  <a:pt x="47" y="156"/>
                </a:lnTo>
                <a:lnTo>
                  <a:pt x="25" y="87"/>
                </a:lnTo>
                <a:lnTo>
                  <a:pt x="0" y="15"/>
                </a:lnTo>
                <a:lnTo>
                  <a:pt x="59" y="7"/>
                </a:lnTo>
                <a:lnTo>
                  <a:pt x="117" y="2"/>
                </a:lnTo>
                <a:lnTo>
                  <a:pt x="17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Freeform 123">
            <a:extLst>
              <a:ext uri="{FF2B5EF4-FFF2-40B4-BE49-F238E27FC236}">
                <a16:creationId xmlns:a16="http://schemas.microsoft.com/office/drawing/2014/main" id="{DA5510C5-37D1-4DD3-93CE-51BB186D4C52}"/>
              </a:ext>
            </a:extLst>
          </p:cNvPr>
          <p:cNvSpPr>
            <a:spLocks/>
          </p:cNvSpPr>
          <p:nvPr/>
        </p:nvSpPr>
        <p:spPr bwMode="auto">
          <a:xfrm>
            <a:off x="6978793" y="4718396"/>
            <a:ext cx="65995" cy="52205"/>
          </a:xfrm>
          <a:custGeom>
            <a:avLst/>
            <a:gdLst>
              <a:gd name="T0" fmla="*/ 520 w 732"/>
              <a:gd name="T1" fmla="*/ 0 h 589"/>
              <a:gd name="T2" fmla="*/ 561 w 732"/>
              <a:gd name="T3" fmla="*/ 55 h 589"/>
              <a:gd name="T4" fmla="*/ 599 w 732"/>
              <a:gd name="T5" fmla="*/ 113 h 589"/>
              <a:gd name="T6" fmla="*/ 633 w 732"/>
              <a:gd name="T7" fmla="*/ 175 h 589"/>
              <a:gd name="T8" fmla="*/ 661 w 732"/>
              <a:gd name="T9" fmla="*/ 238 h 589"/>
              <a:gd name="T10" fmla="*/ 686 w 732"/>
              <a:gd name="T11" fmla="*/ 304 h 589"/>
              <a:gd name="T12" fmla="*/ 705 w 732"/>
              <a:gd name="T13" fmla="*/ 373 h 589"/>
              <a:gd name="T14" fmla="*/ 720 w 732"/>
              <a:gd name="T15" fmla="*/ 443 h 589"/>
              <a:gd name="T16" fmla="*/ 729 w 732"/>
              <a:gd name="T17" fmla="*/ 516 h 589"/>
              <a:gd name="T18" fmla="*/ 732 w 732"/>
              <a:gd name="T19" fmla="*/ 589 h 589"/>
              <a:gd name="T20" fmla="*/ 726 w 732"/>
              <a:gd name="T21" fmla="*/ 588 h 589"/>
              <a:gd name="T22" fmla="*/ 713 w 732"/>
              <a:gd name="T23" fmla="*/ 586 h 589"/>
              <a:gd name="T24" fmla="*/ 695 w 732"/>
              <a:gd name="T25" fmla="*/ 583 h 589"/>
              <a:gd name="T26" fmla="*/ 670 w 732"/>
              <a:gd name="T27" fmla="*/ 578 h 589"/>
              <a:gd name="T28" fmla="*/ 639 w 732"/>
              <a:gd name="T29" fmla="*/ 573 h 589"/>
              <a:gd name="T30" fmla="*/ 605 w 732"/>
              <a:gd name="T31" fmla="*/ 568 h 589"/>
              <a:gd name="T32" fmla="*/ 566 w 732"/>
              <a:gd name="T33" fmla="*/ 563 h 589"/>
              <a:gd name="T34" fmla="*/ 522 w 732"/>
              <a:gd name="T35" fmla="*/ 558 h 589"/>
              <a:gd name="T36" fmla="*/ 475 w 732"/>
              <a:gd name="T37" fmla="*/ 554 h 589"/>
              <a:gd name="T38" fmla="*/ 425 w 732"/>
              <a:gd name="T39" fmla="*/ 550 h 589"/>
              <a:gd name="T40" fmla="*/ 372 w 732"/>
              <a:gd name="T41" fmla="*/ 547 h 589"/>
              <a:gd name="T42" fmla="*/ 318 w 732"/>
              <a:gd name="T43" fmla="*/ 546 h 589"/>
              <a:gd name="T44" fmla="*/ 260 w 732"/>
              <a:gd name="T45" fmla="*/ 546 h 589"/>
              <a:gd name="T46" fmla="*/ 201 w 732"/>
              <a:gd name="T47" fmla="*/ 549 h 589"/>
              <a:gd name="T48" fmla="*/ 143 w 732"/>
              <a:gd name="T49" fmla="*/ 553 h 589"/>
              <a:gd name="T50" fmla="*/ 83 w 732"/>
              <a:gd name="T51" fmla="*/ 558 h 589"/>
              <a:gd name="T52" fmla="*/ 62 w 732"/>
              <a:gd name="T53" fmla="*/ 510 h 589"/>
              <a:gd name="T54" fmla="*/ 33 w 732"/>
              <a:gd name="T55" fmla="*/ 441 h 589"/>
              <a:gd name="T56" fmla="*/ 0 w 732"/>
              <a:gd name="T57" fmla="*/ 374 h 589"/>
              <a:gd name="T58" fmla="*/ 67 w 732"/>
              <a:gd name="T59" fmla="*/ 344 h 589"/>
              <a:gd name="T60" fmla="*/ 129 w 732"/>
              <a:gd name="T61" fmla="*/ 313 h 589"/>
              <a:gd name="T62" fmla="*/ 185 w 732"/>
              <a:gd name="T63" fmla="*/ 282 h 589"/>
              <a:gd name="T64" fmla="*/ 237 w 732"/>
              <a:gd name="T65" fmla="*/ 252 h 589"/>
              <a:gd name="T66" fmla="*/ 284 w 732"/>
              <a:gd name="T67" fmla="*/ 220 h 589"/>
              <a:gd name="T68" fmla="*/ 326 w 732"/>
              <a:gd name="T69" fmla="*/ 189 h 589"/>
              <a:gd name="T70" fmla="*/ 364 w 732"/>
              <a:gd name="T71" fmla="*/ 159 h 589"/>
              <a:gd name="T72" fmla="*/ 398 w 732"/>
              <a:gd name="T73" fmla="*/ 131 h 589"/>
              <a:gd name="T74" fmla="*/ 426 w 732"/>
              <a:gd name="T75" fmla="*/ 104 h 589"/>
              <a:gd name="T76" fmla="*/ 451 w 732"/>
              <a:gd name="T77" fmla="*/ 79 h 589"/>
              <a:gd name="T78" fmla="*/ 473 w 732"/>
              <a:gd name="T79" fmla="*/ 57 h 589"/>
              <a:gd name="T80" fmla="*/ 489 w 732"/>
              <a:gd name="T81" fmla="*/ 38 h 589"/>
              <a:gd name="T82" fmla="*/ 502 w 732"/>
              <a:gd name="T83" fmla="*/ 23 h 589"/>
              <a:gd name="T84" fmla="*/ 512 w 732"/>
              <a:gd name="T85" fmla="*/ 11 h 589"/>
              <a:gd name="T86" fmla="*/ 518 w 732"/>
              <a:gd name="T87" fmla="*/ 3 h 589"/>
              <a:gd name="T88" fmla="*/ 520 w 732"/>
              <a:gd name="T89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2" h="589">
                <a:moveTo>
                  <a:pt x="520" y="0"/>
                </a:moveTo>
                <a:lnTo>
                  <a:pt x="561" y="55"/>
                </a:lnTo>
                <a:lnTo>
                  <a:pt x="599" y="113"/>
                </a:lnTo>
                <a:lnTo>
                  <a:pt x="633" y="175"/>
                </a:lnTo>
                <a:lnTo>
                  <a:pt x="661" y="238"/>
                </a:lnTo>
                <a:lnTo>
                  <a:pt x="686" y="304"/>
                </a:lnTo>
                <a:lnTo>
                  <a:pt x="705" y="373"/>
                </a:lnTo>
                <a:lnTo>
                  <a:pt x="720" y="443"/>
                </a:lnTo>
                <a:lnTo>
                  <a:pt x="729" y="516"/>
                </a:lnTo>
                <a:lnTo>
                  <a:pt x="732" y="589"/>
                </a:lnTo>
                <a:lnTo>
                  <a:pt x="726" y="588"/>
                </a:lnTo>
                <a:lnTo>
                  <a:pt x="713" y="586"/>
                </a:lnTo>
                <a:lnTo>
                  <a:pt x="695" y="583"/>
                </a:lnTo>
                <a:lnTo>
                  <a:pt x="670" y="578"/>
                </a:lnTo>
                <a:lnTo>
                  <a:pt x="639" y="573"/>
                </a:lnTo>
                <a:lnTo>
                  <a:pt x="605" y="568"/>
                </a:lnTo>
                <a:lnTo>
                  <a:pt x="566" y="563"/>
                </a:lnTo>
                <a:lnTo>
                  <a:pt x="522" y="558"/>
                </a:lnTo>
                <a:lnTo>
                  <a:pt x="475" y="554"/>
                </a:lnTo>
                <a:lnTo>
                  <a:pt x="425" y="550"/>
                </a:lnTo>
                <a:lnTo>
                  <a:pt x="372" y="547"/>
                </a:lnTo>
                <a:lnTo>
                  <a:pt x="318" y="546"/>
                </a:lnTo>
                <a:lnTo>
                  <a:pt x="260" y="546"/>
                </a:lnTo>
                <a:lnTo>
                  <a:pt x="201" y="549"/>
                </a:lnTo>
                <a:lnTo>
                  <a:pt x="143" y="553"/>
                </a:lnTo>
                <a:lnTo>
                  <a:pt x="83" y="558"/>
                </a:lnTo>
                <a:lnTo>
                  <a:pt x="62" y="510"/>
                </a:lnTo>
                <a:lnTo>
                  <a:pt x="33" y="441"/>
                </a:lnTo>
                <a:lnTo>
                  <a:pt x="0" y="374"/>
                </a:lnTo>
                <a:lnTo>
                  <a:pt x="67" y="344"/>
                </a:lnTo>
                <a:lnTo>
                  <a:pt x="129" y="313"/>
                </a:lnTo>
                <a:lnTo>
                  <a:pt x="185" y="282"/>
                </a:lnTo>
                <a:lnTo>
                  <a:pt x="237" y="252"/>
                </a:lnTo>
                <a:lnTo>
                  <a:pt x="284" y="220"/>
                </a:lnTo>
                <a:lnTo>
                  <a:pt x="326" y="189"/>
                </a:lnTo>
                <a:lnTo>
                  <a:pt x="364" y="159"/>
                </a:lnTo>
                <a:lnTo>
                  <a:pt x="398" y="131"/>
                </a:lnTo>
                <a:lnTo>
                  <a:pt x="426" y="104"/>
                </a:lnTo>
                <a:lnTo>
                  <a:pt x="451" y="79"/>
                </a:lnTo>
                <a:lnTo>
                  <a:pt x="473" y="57"/>
                </a:lnTo>
                <a:lnTo>
                  <a:pt x="489" y="38"/>
                </a:lnTo>
                <a:lnTo>
                  <a:pt x="502" y="23"/>
                </a:lnTo>
                <a:lnTo>
                  <a:pt x="512" y="11"/>
                </a:lnTo>
                <a:lnTo>
                  <a:pt x="518" y="3"/>
                </a:lnTo>
                <a:lnTo>
                  <a:pt x="52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Freeform 128">
            <a:extLst>
              <a:ext uri="{FF2B5EF4-FFF2-40B4-BE49-F238E27FC236}">
                <a16:creationId xmlns:a16="http://schemas.microsoft.com/office/drawing/2014/main" id="{A9EB80EE-8107-4616-ADCE-47444B6F7A47}"/>
              </a:ext>
            </a:extLst>
          </p:cNvPr>
          <p:cNvSpPr>
            <a:spLocks noEditPoints="1"/>
          </p:cNvSpPr>
          <p:nvPr/>
        </p:nvSpPr>
        <p:spPr bwMode="auto">
          <a:xfrm>
            <a:off x="9193881" y="4612836"/>
            <a:ext cx="314556" cy="318265"/>
          </a:xfrm>
          <a:custGeom>
            <a:avLst/>
            <a:gdLst>
              <a:gd name="T0" fmla="*/ 1462 w 3393"/>
              <a:gd name="T1" fmla="*/ 1007 h 3433"/>
              <a:gd name="T2" fmla="*/ 1187 w 3393"/>
              <a:gd name="T3" fmla="*/ 1094 h 3433"/>
              <a:gd name="T4" fmla="*/ 956 w 3393"/>
              <a:gd name="T5" fmla="*/ 1226 h 3433"/>
              <a:gd name="T6" fmla="*/ 768 w 3393"/>
              <a:gd name="T7" fmla="*/ 1379 h 3433"/>
              <a:gd name="T8" fmla="*/ 626 w 3393"/>
              <a:gd name="T9" fmla="*/ 1528 h 3433"/>
              <a:gd name="T10" fmla="*/ 531 w 3393"/>
              <a:gd name="T11" fmla="*/ 1650 h 3433"/>
              <a:gd name="T12" fmla="*/ 483 w 3393"/>
              <a:gd name="T13" fmla="*/ 1723 h 3433"/>
              <a:gd name="T14" fmla="*/ 483 w 3393"/>
              <a:gd name="T15" fmla="*/ 1744 h 3433"/>
              <a:gd name="T16" fmla="*/ 531 w 3393"/>
              <a:gd name="T17" fmla="*/ 1816 h 3433"/>
              <a:gd name="T18" fmla="*/ 626 w 3393"/>
              <a:gd name="T19" fmla="*/ 1939 h 3433"/>
              <a:gd name="T20" fmla="*/ 768 w 3393"/>
              <a:gd name="T21" fmla="*/ 2088 h 3433"/>
              <a:gd name="T22" fmla="*/ 956 w 3393"/>
              <a:gd name="T23" fmla="*/ 2240 h 3433"/>
              <a:gd name="T24" fmla="*/ 1187 w 3393"/>
              <a:gd name="T25" fmla="*/ 2372 h 3433"/>
              <a:gd name="T26" fmla="*/ 1462 w 3393"/>
              <a:gd name="T27" fmla="*/ 2459 h 3433"/>
              <a:gd name="T28" fmla="*/ 1777 w 3393"/>
              <a:gd name="T29" fmla="*/ 2479 h 3433"/>
              <a:gd name="T30" fmla="*/ 2074 w 3393"/>
              <a:gd name="T31" fmla="*/ 2422 h 3433"/>
              <a:gd name="T32" fmla="*/ 2327 w 3393"/>
              <a:gd name="T33" fmla="*/ 2310 h 3433"/>
              <a:gd name="T34" fmla="*/ 2537 w 3393"/>
              <a:gd name="T35" fmla="*/ 2166 h 3433"/>
              <a:gd name="T36" fmla="*/ 2702 w 3393"/>
              <a:gd name="T37" fmla="*/ 2011 h 3433"/>
              <a:gd name="T38" fmla="*/ 2821 w 3393"/>
              <a:gd name="T39" fmla="*/ 1873 h 3433"/>
              <a:gd name="T40" fmla="*/ 2893 w 3393"/>
              <a:gd name="T41" fmla="*/ 1772 h 3433"/>
              <a:gd name="T42" fmla="*/ 2917 w 3393"/>
              <a:gd name="T43" fmla="*/ 1733 h 3433"/>
              <a:gd name="T44" fmla="*/ 2893 w 3393"/>
              <a:gd name="T45" fmla="*/ 1694 h 3433"/>
              <a:gd name="T46" fmla="*/ 2821 w 3393"/>
              <a:gd name="T47" fmla="*/ 1593 h 3433"/>
              <a:gd name="T48" fmla="*/ 2702 w 3393"/>
              <a:gd name="T49" fmla="*/ 1455 h 3433"/>
              <a:gd name="T50" fmla="*/ 2537 w 3393"/>
              <a:gd name="T51" fmla="*/ 1301 h 3433"/>
              <a:gd name="T52" fmla="*/ 2327 w 3393"/>
              <a:gd name="T53" fmla="*/ 1156 h 3433"/>
              <a:gd name="T54" fmla="*/ 2074 w 3393"/>
              <a:gd name="T55" fmla="*/ 1043 h 3433"/>
              <a:gd name="T56" fmla="*/ 1777 w 3393"/>
              <a:gd name="T57" fmla="*/ 987 h 3433"/>
              <a:gd name="T58" fmla="*/ 1909 w 3393"/>
              <a:gd name="T59" fmla="*/ 14 h 3433"/>
              <a:gd name="T60" fmla="*/ 2309 w 3393"/>
              <a:gd name="T61" fmla="*/ 116 h 3433"/>
              <a:gd name="T62" fmla="*/ 2665 w 3393"/>
              <a:gd name="T63" fmla="*/ 308 h 3433"/>
              <a:gd name="T64" fmla="*/ 2964 w 3393"/>
              <a:gd name="T65" fmla="*/ 577 h 3433"/>
              <a:gd name="T66" fmla="*/ 3194 w 3393"/>
              <a:gd name="T67" fmla="*/ 910 h 3433"/>
              <a:gd name="T68" fmla="*/ 3342 w 3393"/>
              <a:gd name="T69" fmla="*/ 1295 h 3433"/>
              <a:gd name="T70" fmla="*/ 3393 w 3393"/>
              <a:gd name="T71" fmla="*/ 1717 h 3433"/>
              <a:gd name="T72" fmla="*/ 3342 w 3393"/>
              <a:gd name="T73" fmla="*/ 2139 h 3433"/>
              <a:gd name="T74" fmla="*/ 3194 w 3393"/>
              <a:gd name="T75" fmla="*/ 2523 h 3433"/>
              <a:gd name="T76" fmla="*/ 2964 w 3393"/>
              <a:gd name="T77" fmla="*/ 2856 h 3433"/>
              <a:gd name="T78" fmla="*/ 2665 w 3393"/>
              <a:gd name="T79" fmla="*/ 3126 h 3433"/>
              <a:gd name="T80" fmla="*/ 2309 w 3393"/>
              <a:gd name="T81" fmla="*/ 3318 h 3433"/>
              <a:gd name="T82" fmla="*/ 1909 w 3393"/>
              <a:gd name="T83" fmla="*/ 3420 h 3433"/>
              <a:gd name="T84" fmla="*/ 1483 w 3393"/>
              <a:gd name="T85" fmla="*/ 3420 h 3433"/>
              <a:gd name="T86" fmla="*/ 1084 w 3393"/>
              <a:gd name="T87" fmla="*/ 3318 h 3433"/>
              <a:gd name="T88" fmla="*/ 728 w 3393"/>
              <a:gd name="T89" fmla="*/ 3126 h 3433"/>
              <a:gd name="T90" fmla="*/ 429 w 3393"/>
              <a:gd name="T91" fmla="*/ 2856 h 3433"/>
              <a:gd name="T92" fmla="*/ 199 w 3393"/>
              <a:gd name="T93" fmla="*/ 2523 h 3433"/>
              <a:gd name="T94" fmla="*/ 52 w 3393"/>
              <a:gd name="T95" fmla="*/ 2139 h 3433"/>
              <a:gd name="T96" fmla="*/ 0 w 3393"/>
              <a:gd name="T97" fmla="*/ 1717 h 3433"/>
              <a:gd name="T98" fmla="*/ 52 w 3393"/>
              <a:gd name="T99" fmla="*/ 1295 h 3433"/>
              <a:gd name="T100" fmla="*/ 199 w 3393"/>
              <a:gd name="T101" fmla="*/ 910 h 3433"/>
              <a:gd name="T102" fmla="*/ 429 w 3393"/>
              <a:gd name="T103" fmla="*/ 577 h 3433"/>
              <a:gd name="T104" fmla="*/ 728 w 3393"/>
              <a:gd name="T105" fmla="*/ 308 h 3433"/>
              <a:gd name="T106" fmla="*/ 1084 w 3393"/>
              <a:gd name="T107" fmla="*/ 116 h 3433"/>
              <a:gd name="T108" fmla="*/ 1483 w 3393"/>
              <a:gd name="T109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3" h="3433">
                <a:moveTo>
                  <a:pt x="1697" y="984"/>
                </a:moveTo>
                <a:lnTo>
                  <a:pt x="1616" y="987"/>
                </a:lnTo>
                <a:lnTo>
                  <a:pt x="1538" y="995"/>
                </a:lnTo>
                <a:lnTo>
                  <a:pt x="1462" y="1007"/>
                </a:lnTo>
                <a:lnTo>
                  <a:pt x="1389" y="1023"/>
                </a:lnTo>
                <a:lnTo>
                  <a:pt x="1319" y="1043"/>
                </a:lnTo>
                <a:lnTo>
                  <a:pt x="1252" y="1067"/>
                </a:lnTo>
                <a:lnTo>
                  <a:pt x="1187" y="1094"/>
                </a:lnTo>
                <a:lnTo>
                  <a:pt x="1125" y="1124"/>
                </a:lnTo>
                <a:lnTo>
                  <a:pt x="1066" y="1156"/>
                </a:lnTo>
                <a:lnTo>
                  <a:pt x="1009" y="1191"/>
                </a:lnTo>
                <a:lnTo>
                  <a:pt x="956" y="1226"/>
                </a:lnTo>
                <a:lnTo>
                  <a:pt x="905" y="1263"/>
                </a:lnTo>
                <a:lnTo>
                  <a:pt x="856" y="1301"/>
                </a:lnTo>
                <a:lnTo>
                  <a:pt x="811" y="1340"/>
                </a:lnTo>
                <a:lnTo>
                  <a:pt x="768" y="1379"/>
                </a:lnTo>
                <a:lnTo>
                  <a:pt x="729" y="1416"/>
                </a:lnTo>
                <a:lnTo>
                  <a:pt x="692" y="1455"/>
                </a:lnTo>
                <a:lnTo>
                  <a:pt x="658" y="1491"/>
                </a:lnTo>
                <a:lnTo>
                  <a:pt x="626" y="1528"/>
                </a:lnTo>
                <a:lnTo>
                  <a:pt x="598" y="1561"/>
                </a:lnTo>
                <a:lnTo>
                  <a:pt x="573" y="1593"/>
                </a:lnTo>
                <a:lnTo>
                  <a:pt x="551" y="1623"/>
                </a:lnTo>
                <a:lnTo>
                  <a:pt x="531" y="1650"/>
                </a:lnTo>
                <a:lnTo>
                  <a:pt x="515" y="1674"/>
                </a:lnTo>
                <a:lnTo>
                  <a:pt x="501" y="1694"/>
                </a:lnTo>
                <a:lnTo>
                  <a:pt x="490" y="1710"/>
                </a:lnTo>
                <a:lnTo>
                  <a:pt x="483" y="1723"/>
                </a:lnTo>
                <a:lnTo>
                  <a:pt x="479" y="1731"/>
                </a:lnTo>
                <a:lnTo>
                  <a:pt x="476" y="1733"/>
                </a:lnTo>
                <a:lnTo>
                  <a:pt x="479" y="1736"/>
                </a:lnTo>
                <a:lnTo>
                  <a:pt x="483" y="1744"/>
                </a:lnTo>
                <a:lnTo>
                  <a:pt x="490" y="1756"/>
                </a:lnTo>
                <a:lnTo>
                  <a:pt x="501" y="1772"/>
                </a:lnTo>
                <a:lnTo>
                  <a:pt x="515" y="1792"/>
                </a:lnTo>
                <a:lnTo>
                  <a:pt x="531" y="1816"/>
                </a:lnTo>
                <a:lnTo>
                  <a:pt x="551" y="1843"/>
                </a:lnTo>
                <a:lnTo>
                  <a:pt x="573" y="1873"/>
                </a:lnTo>
                <a:lnTo>
                  <a:pt x="598" y="1905"/>
                </a:lnTo>
                <a:lnTo>
                  <a:pt x="626" y="1939"/>
                </a:lnTo>
                <a:lnTo>
                  <a:pt x="658" y="1975"/>
                </a:lnTo>
                <a:lnTo>
                  <a:pt x="692" y="2011"/>
                </a:lnTo>
                <a:lnTo>
                  <a:pt x="729" y="2050"/>
                </a:lnTo>
                <a:lnTo>
                  <a:pt x="768" y="2088"/>
                </a:lnTo>
                <a:lnTo>
                  <a:pt x="811" y="2127"/>
                </a:lnTo>
                <a:lnTo>
                  <a:pt x="856" y="2166"/>
                </a:lnTo>
                <a:lnTo>
                  <a:pt x="905" y="2203"/>
                </a:lnTo>
                <a:lnTo>
                  <a:pt x="956" y="2240"/>
                </a:lnTo>
                <a:lnTo>
                  <a:pt x="1009" y="2276"/>
                </a:lnTo>
                <a:lnTo>
                  <a:pt x="1066" y="2310"/>
                </a:lnTo>
                <a:lnTo>
                  <a:pt x="1125" y="2342"/>
                </a:lnTo>
                <a:lnTo>
                  <a:pt x="1187" y="2372"/>
                </a:lnTo>
                <a:lnTo>
                  <a:pt x="1252" y="2399"/>
                </a:lnTo>
                <a:lnTo>
                  <a:pt x="1319" y="2422"/>
                </a:lnTo>
                <a:lnTo>
                  <a:pt x="1389" y="2443"/>
                </a:lnTo>
                <a:lnTo>
                  <a:pt x="1462" y="2459"/>
                </a:lnTo>
                <a:lnTo>
                  <a:pt x="1538" y="2472"/>
                </a:lnTo>
                <a:lnTo>
                  <a:pt x="1616" y="2479"/>
                </a:lnTo>
                <a:lnTo>
                  <a:pt x="1697" y="2482"/>
                </a:lnTo>
                <a:lnTo>
                  <a:pt x="1777" y="2479"/>
                </a:lnTo>
                <a:lnTo>
                  <a:pt x="1855" y="2472"/>
                </a:lnTo>
                <a:lnTo>
                  <a:pt x="1930" y="2459"/>
                </a:lnTo>
                <a:lnTo>
                  <a:pt x="2003" y="2443"/>
                </a:lnTo>
                <a:lnTo>
                  <a:pt x="2074" y="2422"/>
                </a:lnTo>
                <a:lnTo>
                  <a:pt x="2141" y="2399"/>
                </a:lnTo>
                <a:lnTo>
                  <a:pt x="2206" y="2372"/>
                </a:lnTo>
                <a:lnTo>
                  <a:pt x="2268" y="2342"/>
                </a:lnTo>
                <a:lnTo>
                  <a:pt x="2327" y="2310"/>
                </a:lnTo>
                <a:lnTo>
                  <a:pt x="2383" y="2276"/>
                </a:lnTo>
                <a:lnTo>
                  <a:pt x="2438" y="2240"/>
                </a:lnTo>
                <a:lnTo>
                  <a:pt x="2488" y="2203"/>
                </a:lnTo>
                <a:lnTo>
                  <a:pt x="2537" y="2166"/>
                </a:lnTo>
                <a:lnTo>
                  <a:pt x="2582" y="2127"/>
                </a:lnTo>
                <a:lnTo>
                  <a:pt x="2624" y="2088"/>
                </a:lnTo>
                <a:lnTo>
                  <a:pt x="2665" y="2050"/>
                </a:lnTo>
                <a:lnTo>
                  <a:pt x="2702" y="2011"/>
                </a:lnTo>
                <a:lnTo>
                  <a:pt x="2736" y="1975"/>
                </a:lnTo>
                <a:lnTo>
                  <a:pt x="2766" y="1939"/>
                </a:lnTo>
                <a:lnTo>
                  <a:pt x="2795" y="1905"/>
                </a:lnTo>
                <a:lnTo>
                  <a:pt x="2821" y="1873"/>
                </a:lnTo>
                <a:lnTo>
                  <a:pt x="2843" y="1843"/>
                </a:lnTo>
                <a:lnTo>
                  <a:pt x="2862" y="1816"/>
                </a:lnTo>
                <a:lnTo>
                  <a:pt x="2879" y="1792"/>
                </a:lnTo>
                <a:lnTo>
                  <a:pt x="2893" y="1772"/>
                </a:lnTo>
                <a:lnTo>
                  <a:pt x="2903" y="1756"/>
                </a:lnTo>
                <a:lnTo>
                  <a:pt x="2911" y="1744"/>
                </a:lnTo>
                <a:lnTo>
                  <a:pt x="2915" y="1736"/>
                </a:lnTo>
                <a:lnTo>
                  <a:pt x="2917" y="1733"/>
                </a:lnTo>
                <a:lnTo>
                  <a:pt x="2915" y="1731"/>
                </a:lnTo>
                <a:lnTo>
                  <a:pt x="2911" y="1723"/>
                </a:lnTo>
                <a:lnTo>
                  <a:pt x="2903" y="1710"/>
                </a:lnTo>
                <a:lnTo>
                  <a:pt x="2893" y="1694"/>
                </a:lnTo>
                <a:lnTo>
                  <a:pt x="2879" y="1674"/>
                </a:lnTo>
                <a:lnTo>
                  <a:pt x="2862" y="1650"/>
                </a:lnTo>
                <a:lnTo>
                  <a:pt x="2843" y="1623"/>
                </a:lnTo>
                <a:lnTo>
                  <a:pt x="2821" y="1593"/>
                </a:lnTo>
                <a:lnTo>
                  <a:pt x="2795" y="1561"/>
                </a:lnTo>
                <a:lnTo>
                  <a:pt x="2766" y="1528"/>
                </a:lnTo>
                <a:lnTo>
                  <a:pt x="2736" y="1491"/>
                </a:lnTo>
                <a:lnTo>
                  <a:pt x="2702" y="1455"/>
                </a:lnTo>
                <a:lnTo>
                  <a:pt x="2665" y="1416"/>
                </a:lnTo>
                <a:lnTo>
                  <a:pt x="2624" y="1379"/>
                </a:lnTo>
                <a:lnTo>
                  <a:pt x="2582" y="1340"/>
                </a:lnTo>
                <a:lnTo>
                  <a:pt x="2537" y="1301"/>
                </a:lnTo>
                <a:lnTo>
                  <a:pt x="2488" y="1263"/>
                </a:lnTo>
                <a:lnTo>
                  <a:pt x="2438" y="1226"/>
                </a:lnTo>
                <a:lnTo>
                  <a:pt x="2383" y="1191"/>
                </a:lnTo>
                <a:lnTo>
                  <a:pt x="2327" y="1156"/>
                </a:lnTo>
                <a:lnTo>
                  <a:pt x="2268" y="1124"/>
                </a:lnTo>
                <a:lnTo>
                  <a:pt x="2206" y="1094"/>
                </a:lnTo>
                <a:lnTo>
                  <a:pt x="2141" y="1067"/>
                </a:lnTo>
                <a:lnTo>
                  <a:pt x="2074" y="1043"/>
                </a:lnTo>
                <a:lnTo>
                  <a:pt x="2003" y="1023"/>
                </a:lnTo>
                <a:lnTo>
                  <a:pt x="1930" y="1007"/>
                </a:lnTo>
                <a:lnTo>
                  <a:pt x="1855" y="995"/>
                </a:lnTo>
                <a:lnTo>
                  <a:pt x="1777" y="987"/>
                </a:lnTo>
                <a:lnTo>
                  <a:pt x="1697" y="984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2"/>
                </a:lnTo>
                <a:lnTo>
                  <a:pt x="3194" y="910"/>
                </a:lnTo>
                <a:lnTo>
                  <a:pt x="3239" y="1003"/>
                </a:lnTo>
                <a:lnTo>
                  <a:pt x="3279" y="1097"/>
                </a:lnTo>
                <a:lnTo>
                  <a:pt x="3313" y="1195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2"/>
                </a:lnTo>
                <a:lnTo>
                  <a:pt x="3389" y="1608"/>
                </a:lnTo>
                <a:lnTo>
                  <a:pt x="3393" y="1717"/>
                </a:lnTo>
                <a:lnTo>
                  <a:pt x="3389" y="1825"/>
                </a:lnTo>
                <a:lnTo>
                  <a:pt x="3380" y="1932"/>
                </a:lnTo>
                <a:lnTo>
                  <a:pt x="3364" y="2037"/>
                </a:lnTo>
                <a:lnTo>
                  <a:pt x="3342" y="2139"/>
                </a:lnTo>
                <a:lnTo>
                  <a:pt x="3313" y="2239"/>
                </a:lnTo>
                <a:lnTo>
                  <a:pt x="3279" y="2337"/>
                </a:lnTo>
                <a:lnTo>
                  <a:pt x="3239" y="2431"/>
                </a:lnTo>
                <a:lnTo>
                  <a:pt x="3194" y="2523"/>
                </a:lnTo>
                <a:lnTo>
                  <a:pt x="3144" y="2611"/>
                </a:lnTo>
                <a:lnTo>
                  <a:pt x="3089" y="2697"/>
                </a:lnTo>
                <a:lnTo>
                  <a:pt x="3029" y="2779"/>
                </a:lnTo>
                <a:lnTo>
                  <a:pt x="2964" y="2856"/>
                </a:lnTo>
                <a:lnTo>
                  <a:pt x="2896" y="2930"/>
                </a:lnTo>
                <a:lnTo>
                  <a:pt x="2823" y="3000"/>
                </a:lnTo>
                <a:lnTo>
                  <a:pt x="2745" y="3065"/>
                </a:lnTo>
                <a:lnTo>
                  <a:pt x="2665" y="3126"/>
                </a:lnTo>
                <a:lnTo>
                  <a:pt x="2581" y="3182"/>
                </a:lnTo>
                <a:lnTo>
                  <a:pt x="2494" y="3232"/>
                </a:lnTo>
                <a:lnTo>
                  <a:pt x="2402" y="3277"/>
                </a:lnTo>
                <a:lnTo>
                  <a:pt x="2309" y="3318"/>
                </a:lnTo>
                <a:lnTo>
                  <a:pt x="2213" y="3352"/>
                </a:lnTo>
                <a:lnTo>
                  <a:pt x="2114" y="3381"/>
                </a:lnTo>
                <a:lnTo>
                  <a:pt x="2012" y="3404"/>
                </a:lnTo>
                <a:lnTo>
                  <a:pt x="1909" y="3420"/>
                </a:lnTo>
                <a:lnTo>
                  <a:pt x="1804" y="3430"/>
                </a:lnTo>
                <a:lnTo>
                  <a:pt x="1697" y="3433"/>
                </a:lnTo>
                <a:lnTo>
                  <a:pt x="1590" y="3430"/>
                </a:lnTo>
                <a:lnTo>
                  <a:pt x="1483" y="3420"/>
                </a:lnTo>
                <a:lnTo>
                  <a:pt x="1381" y="3404"/>
                </a:lnTo>
                <a:lnTo>
                  <a:pt x="1280" y="3381"/>
                </a:lnTo>
                <a:lnTo>
                  <a:pt x="1180" y="3352"/>
                </a:lnTo>
                <a:lnTo>
                  <a:pt x="1084" y="3318"/>
                </a:lnTo>
                <a:lnTo>
                  <a:pt x="990" y="3277"/>
                </a:lnTo>
                <a:lnTo>
                  <a:pt x="900" y="3232"/>
                </a:lnTo>
                <a:lnTo>
                  <a:pt x="812" y="3182"/>
                </a:lnTo>
                <a:lnTo>
                  <a:pt x="728" y="3126"/>
                </a:lnTo>
                <a:lnTo>
                  <a:pt x="647" y="3065"/>
                </a:lnTo>
                <a:lnTo>
                  <a:pt x="571" y="3000"/>
                </a:lnTo>
                <a:lnTo>
                  <a:pt x="498" y="2930"/>
                </a:lnTo>
                <a:lnTo>
                  <a:pt x="429" y="2856"/>
                </a:lnTo>
                <a:lnTo>
                  <a:pt x="364" y="2779"/>
                </a:lnTo>
                <a:lnTo>
                  <a:pt x="305" y="2697"/>
                </a:lnTo>
                <a:lnTo>
                  <a:pt x="249" y="2611"/>
                </a:lnTo>
                <a:lnTo>
                  <a:pt x="199" y="2523"/>
                </a:lnTo>
                <a:lnTo>
                  <a:pt x="154" y="2431"/>
                </a:lnTo>
                <a:lnTo>
                  <a:pt x="115" y="2337"/>
                </a:lnTo>
                <a:lnTo>
                  <a:pt x="81" y="2239"/>
                </a:lnTo>
                <a:lnTo>
                  <a:pt x="52" y="2139"/>
                </a:lnTo>
                <a:lnTo>
                  <a:pt x="30" y="2037"/>
                </a:lnTo>
                <a:lnTo>
                  <a:pt x="14" y="1932"/>
                </a:lnTo>
                <a:lnTo>
                  <a:pt x="3" y="1825"/>
                </a:lnTo>
                <a:lnTo>
                  <a:pt x="0" y="1717"/>
                </a:lnTo>
                <a:lnTo>
                  <a:pt x="3" y="1608"/>
                </a:lnTo>
                <a:lnTo>
                  <a:pt x="14" y="1502"/>
                </a:lnTo>
                <a:lnTo>
                  <a:pt x="30" y="1397"/>
                </a:lnTo>
                <a:lnTo>
                  <a:pt x="52" y="1295"/>
                </a:lnTo>
                <a:lnTo>
                  <a:pt x="81" y="1195"/>
                </a:lnTo>
                <a:lnTo>
                  <a:pt x="115" y="1097"/>
                </a:lnTo>
                <a:lnTo>
                  <a:pt x="154" y="1003"/>
                </a:lnTo>
                <a:lnTo>
                  <a:pt x="199" y="910"/>
                </a:lnTo>
                <a:lnTo>
                  <a:pt x="249" y="822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Freeform 129">
            <a:extLst>
              <a:ext uri="{FF2B5EF4-FFF2-40B4-BE49-F238E27FC236}">
                <a16:creationId xmlns:a16="http://schemas.microsoft.com/office/drawing/2014/main" id="{0BCDBF68-9D97-4C4D-B84C-5A47D00856D3}"/>
              </a:ext>
            </a:extLst>
          </p:cNvPr>
          <p:cNvSpPr>
            <a:spLocks noEditPoints="1"/>
          </p:cNvSpPr>
          <p:nvPr/>
        </p:nvSpPr>
        <p:spPr bwMode="auto">
          <a:xfrm>
            <a:off x="9292551" y="4714472"/>
            <a:ext cx="117217" cy="118330"/>
          </a:xfrm>
          <a:custGeom>
            <a:avLst/>
            <a:gdLst>
              <a:gd name="T0" fmla="*/ 578 w 1262"/>
              <a:gd name="T1" fmla="*/ 211 h 1277"/>
              <a:gd name="T2" fmla="*/ 478 w 1262"/>
              <a:gd name="T3" fmla="*/ 236 h 1277"/>
              <a:gd name="T4" fmla="*/ 389 w 1262"/>
              <a:gd name="T5" fmla="*/ 285 h 1277"/>
              <a:gd name="T6" fmla="*/ 313 w 1262"/>
              <a:gd name="T7" fmla="*/ 352 h 1277"/>
              <a:gd name="T8" fmla="*/ 256 w 1262"/>
              <a:gd name="T9" fmla="*/ 436 h 1277"/>
              <a:gd name="T10" fmla="*/ 219 w 1262"/>
              <a:gd name="T11" fmla="*/ 532 h 1277"/>
              <a:gd name="T12" fmla="*/ 206 w 1262"/>
              <a:gd name="T13" fmla="*/ 638 h 1277"/>
              <a:gd name="T14" fmla="*/ 219 w 1262"/>
              <a:gd name="T15" fmla="*/ 744 h 1277"/>
              <a:gd name="T16" fmla="*/ 256 w 1262"/>
              <a:gd name="T17" fmla="*/ 841 h 1277"/>
              <a:gd name="T18" fmla="*/ 313 w 1262"/>
              <a:gd name="T19" fmla="*/ 924 h 1277"/>
              <a:gd name="T20" fmla="*/ 389 w 1262"/>
              <a:gd name="T21" fmla="*/ 991 h 1277"/>
              <a:gd name="T22" fmla="*/ 478 w 1262"/>
              <a:gd name="T23" fmla="*/ 1040 h 1277"/>
              <a:gd name="T24" fmla="*/ 578 w 1262"/>
              <a:gd name="T25" fmla="*/ 1065 h 1277"/>
              <a:gd name="T26" fmla="*/ 685 w 1262"/>
              <a:gd name="T27" fmla="*/ 1065 h 1277"/>
              <a:gd name="T28" fmla="*/ 786 w 1262"/>
              <a:gd name="T29" fmla="*/ 1040 h 1277"/>
              <a:gd name="T30" fmla="*/ 875 w 1262"/>
              <a:gd name="T31" fmla="*/ 991 h 1277"/>
              <a:gd name="T32" fmla="*/ 950 w 1262"/>
              <a:gd name="T33" fmla="*/ 924 h 1277"/>
              <a:gd name="T34" fmla="*/ 1007 w 1262"/>
              <a:gd name="T35" fmla="*/ 841 h 1277"/>
              <a:gd name="T36" fmla="*/ 1045 w 1262"/>
              <a:gd name="T37" fmla="*/ 744 h 1277"/>
              <a:gd name="T38" fmla="*/ 1057 w 1262"/>
              <a:gd name="T39" fmla="*/ 638 h 1277"/>
              <a:gd name="T40" fmla="*/ 1045 w 1262"/>
              <a:gd name="T41" fmla="*/ 533 h 1277"/>
              <a:gd name="T42" fmla="*/ 1007 w 1262"/>
              <a:gd name="T43" fmla="*/ 436 h 1277"/>
              <a:gd name="T44" fmla="*/ 950 w 1262"/>
              <a:gd name="T45" fmla="*/ 352 h 1277"/>
              <a:gd name="T46" fmla="*/ 875 w 1262"/>
              <a:gd name="T47" fmla="*/ 285 h 1277"/>
              <a:gd name="T48" fmla="*/ 786 w 1262"/>
              <a:gd name="T49" fmla="*/ 236 h 1277"/>
              <a:gd name="T50" fmla="*/ 685 w 1262"/>
              <a:gd name="T51" fmla="*/ 211 h 1277"/>
              <a:gd name="T52" fmla="*/ 632 w 1262"/>
              <a:gd name="T53" fmla="*/ 0 h 1277"/>
              <a:gd name="T54" fmla="*/ 758 w 1262"/>
              <a:gd name="T55" fmla="*/ 13 h 1277"/>
              <a:gd name="T56" fmla="*/ 877 w 1262"/>
              <a:gd name="T57" fmla="*/ 49 h 1277"/>
              <a:gd name="T58" fmla="*/ 984 w 1262"/>
              <a:gd name="T59" fmla="*/ 109 h 1277"/>
              <a:gd name="T60" fmla="*/ 1077 w 1262"/>
              <a:gd name="T61" fmla="*/ 187 h 1277"/>
              <a:gd name="T62" fmla="*/ 1155 w 1262"/>
              <a:gd name="T63" fmla="*/ 281 h 1277"/>
              <a:gd name="T64" fmla="*/ 1212 w 1262"/>
              <a:gd name="T65" fmla="*/ 390 h 1277"/>
              <a:gd name="T66" fmla="*/ 1249 w 1262"/>
              <a:gd name="T67" fmla="*/ 510 h 1277"/>
              <a:gd name="T68" fmla="*/ 1262 w 1262"/>
              <a:gd name="T69" fmla="*/ 638 h 1277"/>
              <a:gd name="T70" fmla="*/ 1249 w 1262"/>
              <a:gd name="T71" fmla="*/ 767 h 1277"/>
              <a:gd name="T72" fmla="*/ 1212 w 1262"/>
              <a:gd name="T73" fmla="*/ 886 h 1277"/>
              <a:gd name="T74" fmla="*/ 1155 w 1262"/>
              <a:gd name="T75" fmla="*/ 995 h 1277"/>
              <a:gd name="T76" fmla="*/ 1077 w 1262"/>
              <a:gd name="T77" fmla="*/ 1089 h 1277"/>
              <a:gd name="T78" fmla="*/ 984 w 1262"/>
              <a:gd name="T79" fmla="*/ 1167 h 1277"/>
              <a:gd name="T80" fmla="*/ 877 w 1262"/>
              <a:gd name="T81" fmla="*/ 1226 h 1277"/>
              <a:gd name="T82" fmla="*/ 758 w 1262"/>
              <a:gd name="T83" fmla="*/ 1264 h 1277"/>
              <a:gd name="T84" fmla="*/ 632 w 1262"/>
              <a:gd name="T85" fmla="*/ 1277 h 1277"/>
              <a:gd name="T86" fmla="*/ 504 w 1262"/>
              <a:gd name="T87" fmla="*/ 1264 h 1277"/>
              <a:gd name="T88" fmla="*/ 387 w 1262"/>
              <a:gd name="T89" fmla="*/ 1226 h 1277"/>
              <a:gd name="T90" fmla="*/ 279 w 1262"/>
              <a:gd name="T91" fmla="*/ 1167 h 1277"/>
              <a:gd name="T92" fmla="*/ 186 w 1262"/>
              <a:gd name="T93" fmla="*/ 1089 h 1277"/>
              <a:gd name="T94" fmla="*/ 109 w 1262"/>
              <a:gd name="T95" fmla="*/ 995 h 1277"/>
              <a:gd name="T96" fmla="*/ 50 w 1262"/>
              <a:gd name="T97" fmla="*/ 886 h 1277"/>
              <a:gd name="T98" fmla="*/ 14 w 1262"/>
              <a:gd name="T99" fmla="*/ 767 h 1277"/>
              <a:gd name="T100" fmla="*/ 0 w 1262"/>
              <a:gd name="T101" fmla="*/ 638 h 1277"/>
              <a:gd name="T102" fmla="*/ 14 w 1262"/>
              <a:gd name="T103" fmla="*/ 510 h 1277"/>
              <a:gd name="T104" fmla="*/ 50 w 1262"/>
              <a:gd name="T105" fmla="*/ 390 h 1277"/>
              <a:gd name="T106" fmla="*/ 109 w 1262"/>
              <a:gd name="T107" fmla="*/ 281 h 1277"/>
              <a:gd name="T108" fmla="*/ 186 w 1262"/>
              <a:gd name="T109" fmla="*/ 187 h 1277"/>
              <a:gd name="T110" fmla="*/ 279 w 1262"/>
              <a:gd name="T111" fmla="*/ 109 h 1277"/>
              <a:gd name="T112" fmla="*/ 387 w 1262"/>
              <a:gd name="T113" fmla="*/ 49 h 1277"/>
              <a:gd name="T114" fmla="*/ 504 w 1262"/>
              <a:gd name="T115" fmla="*/ 13 h 1277"/>
              <a:gd name="T116" fmla="*/ 632 w 1262"/>
              <a:gd name="T117" fmla="*/ 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62" h="1277">
                <a:moveTo>
                  <a:pt x="632" y="207"/>
                </a:moveTo>
                <a:lnTo>
                  <a:pt x="578" y="211"/>
                </a:lnTo>
                <a:lnTo>
                  <a:pt x="527" y="220"/>
                </a:lnTo>
                <a:lnTo>
                  <a:pt x="478" y="236"/>
                </a:lnTo>
                <a:lnTo>
                  <a:pt x="431" y="258"/>
                </a:lnTo>
                <a:lnTo>
                  <a:pt x="389" y="285"/>
                </a:lnTo>
                <a:lnTo>
                  <a:pt x="348" y="316"/>
                </a:lnTo>
                <a:lnTo>
                  <a:pt x="313" y="352"/>
                </a:lnTo>
                <a:lnTo>
                  <a:pt x="283" y="392"/>
                </a:lnTo>
                <a:lnTo>
                  <a:pt x="256" y="436"/>
                </a:lnTo>
                <a:lnTo>
                  <a:pt x="235" y="482"/>
                </a:lnTo>
                <a:lnTo>
                  <a:pt x="219" y="532"/>
                </a:lnTo>
                <a:lnTo>
                  <a:pt x="209" y="584"/>
                </a:lnTo>
                <a:lnTo>
                  <a:pt x="206" y="638"/>
                </a:lnTo>
                <a:lnTo>
                  <a:pt x="209" y="692"/>
                </a:lnTo>
                <a:lnTo>
                  <a:pt x="219" y="744"/>
                </a:lnTo>
                <a:lnTo>
                  <a:pt x="235" y="794"/>
                </a:lnTo>
                <a:lnTo>
                  <a:pt x="256" y="841"/>
                </a:lnTo>
                <a:lnTo>
                  <a:pt x="282" y="884"/>
                </a:lnTo>
                <a:lnTo>
                  <a:pt x="313" y="924"/>
                </a:lnTo>
                <a:lnTo>
                  <a:pt x="348" y="960"/>
                </a:lnTo>
                <a:lnTo>
                  <a:pt x="389" y="991"/>
                </a:lnTo>
                <a:lnTo>
                  <a:pt x="431" y="1018"/>
                </a:lnTo>
                <a:lnTo>
                  <a:pt x="478" y="1040"/>
                </a:lnTo>
                <a:lnTo>
                  <a:pt x="527" y="1056"/>
                </a:lnTo>
                <a:lnTo>
                  <a:pt x="578" y="1065"/>
                </a:lnTo>
                <a:lnTo>
                  <a:pt x="632" y="1069"/>
                </a:lnTo>
                <a:lnTo>
                  <a:pt x="685" y="1065"/>
                </a:lnTo>
                <a:lnTo>
                  <a:pt x="736" y="1056"/>
                </a:lnTo>
                <a:lnTo>
                  <a:pt x="786" y="1040"/>
                </a:lnTo>
                <a:lnTo>
                  <a:pt x="831" y="1018"/>
                </a:lnTo>
                <a:lnTo>
                  <a:pt x="875" y="991"/>
                </a:lnTo>
                <a:lnTo>
                  <a:pt x="914" y="960"/>
                </a:lnTo>
                <a:lnTo>
                  <a:pt x="950" y="924"/>
                </a:lnTo>
                <a:lnTo>
                  <a:pt x="981" y="884"/>
                </a:lnTo>
                <a:lnTo>
                  <a:pt x="1007" y="841"/>
                </a:lnTo>
                <a:lnTo>
                  <a:pt x="1029" y="794"/>
                </a:lnTo>
                <a:lnTo>
                  <a:pt x="1045" y="744"/>
                </a:lnTo>
                <a:lnTo>
                  <a:pt x="1054" y="692"/>
                </a:lnTo>
                <a:lnTo>
                  <a:pt x="1057" y="638"/>
                </a:lnTo>
                <a:lnTo>
                  <a:pt x="1054" y="584"/>
                </a:lnTo>
                <a:lnTo>
                  <a:pt x="1045" y="533"/>
                </a:lnTo>
                <a:lnTo>
                  <a:pt x="1029" y="482"/>
                </a:lnTo>
                <a:lnTo>
                  <a:pt x="1007" y="436"/>
                </a:lnTo>
                <a:lnTo>
                  <a:pt x="981" y="392"/>
                </a:lnTo>
                <a:lnTo>
                  <a:pt x="950" y="352"/>
                </a:lnTo>
                <a:lnTo>
                  <a:pt x="914" y="316"/>
                </a:lnTo>
                <a:lnTo>
                  <a:pt x="875" y="285"/>
                </a:lnTo>
                <a:lnTo>
                  <a:pt x="831" y="258"/>
                </a:lnTo>
                <a:lnTo>
                  <a:pt x="786" y="236"/>
                </a:lnTo>
                <a:lnTo>
                  <a:pt x="736" y="220"/>
                </a:lnTo>
                <a:lnTo>
                  <a:pt x="685" y="211"/>
                </a:lnTo>
                <a:lnTo>
                  <a:pt x="632" y="207"/>
                </a:lnTo>
                <a:close/>
                <a:moveTo>
                  <a:pt x="632" y="0"/>
                </a:moveTo>
                <a:lnTo>
                  <a:pt x="695" y="3"/>
                </a:lnTo>
                <a:lnTo>
                  <a:pt x="758" y="13"/>
                </a:lnTo>
                <a:lnTo>
                  <a:pt x="819" y="28"/>
                </a:lnTo>
                <a:lnTo>
                  <a:pt x="877" y="49"/>
                </a:lnTo>
                <a:lnTo>
                  <a:pt x="932" y="76"/>
                </a:lnTo>
                <a:lnTo>
                  <a:pt x="984" y="109"/>
                </a:lnTo>
                <a:lnTo>
                  <a:pt x="1033" y="146"/>
                </a:lnTo>
                <a:lnTo>
                  <a:pt x="1077" y="187"/>
                </a:lnTo>
                <a:lnTo>
                  <a:pt x="1118" y="232"/>
                </a:lnTo>
                <a:lnTo>
                  <a:pt x="1155" y="281"/>
                </a:lnTo>
                <a:lnTo>
                  <a:pt x="1186" y="334"/>
                </a:lnTo>
                <a:lnTo>
                  <a:pt x="1212" y="390"/>
                </a:lnTo>
                <a:lnTo>
                  <a:pt x="1233" y="449"/>
                </a:lnTo>
                <a:lnTo>
                  <a:pt x="1249" y="510"/>
                </a:lnTo>
                <a:lnTo>
                  <a:pt x="1259" y="572"/>
                </a:lnTo>
                <a:lnTo>
                  <a:pt x="1262" y="638"/>
                </a:lnTo>
                <a:lnTo>
                  <a:pt x="1259" y="703"/>
                </a:lnTo>
                <a:lnTo>
                  <a:pt x="1249" y="767"/>
                </a:lnTo>
                <a:lnTo>
                  <a:pt x="1233" y="828"/>
                </a:lnTo>
                <a:lnTo>
                  <a:pt x="1212" y="886"/>
                </a:lnTo>
                <a:lnTo>
                  <a:pt x="1186" y="942"/>
                </a:lnTo>
                <a:lnTo>
                  <a:pt x="1155" y="995"/>
                </a:lnTo>
                <a:lnTo>
                  <a:pt x="1118" y="1044"/>
                </a:lnTo>
                <a:lnTo>
                  <a:pt x="1077" y="1089"/>
                </a:lnTo>
                <a:lnTo>
                  <a:pt x="1033" y="1131"/>
                </a:lnTo>
                <a:lnTo>
                  <a:pt x="984" y="1167"/>
                </a:lnTo>
                <a:lnTo>
                  <a:pt x="932" y="1200"/>
                </a:lnTo>
                <a:lnTo>
                  <a:pt x="877" y="1226"/>
                </a:lnTo>
                <a:lnTo>
                  <a:pt x="819" y="1248"/>
                </a:lnTo>
                <a:lnTo>
                  <a:pt x="758" y="1264"/>
                </a:lnTo>
                <a:lnTo>
                  <a:pt x="695" y="1274"/>
                </a:lnTo>
                <a:lnTo>
                  <a:pt x="632" y="1277"/>
                </a:lnTo>
                <a:lnTo>
                  <a:pt x="567" y="1274"/>
                </a:lnTo>
                <a:lnTo>
                  <a:pt x="504" y="1264"/>
                </a:lnTo>
                <a:lnTo>
                  <a:pt x="444" y="1248"/>
                </a:lnTo>
                <a:lnTo>
                  <a:pt x="387" y="1226"/>
                </a:lnTo>
                <a:lnTo>
                  <a:pt x="331" y="1200"/>
                </a:lnTo>
                <a:lnTo>
                  <a:pt x="279" y="1167"/>
                </a:lnTo>
                <a:lnTo>
                  <a:pt x="231" y="1131"/>
                </a:lnTo>
                <a:lnTo>
                  <a:pt x="186" y="1089"/>
                </a:lnTo>
                <a:lnTo>
                  <a:pt x="145" y="1044"/>
                </a:lnTo>
                <a:lnTo>
                  <a:pt x="109" y="995"/>
                </a:lnTo>
                <a:lnTo>
                  <a:pt x="77" y="942"/>
                </a:lnTo>
                <a:lnTo>
                  <a:pt x="50" y="886"/>
                </a:lnTo>
                <a:lnTo>
                  <a:pt x="29" y="828"/>
                </a:lnTo>
                <a:lnTo>
                  <a:pt x="14" y="767"/>
                </a:lnTo>
                <a:lnTo>
                  <a:pt x="5" y="703"/>
                </a:lnTo>
                <a:lnTo>
                  <a:pt x="0" y="638"/>
                </a:lnTo>
                <a:lnTo>
                  <a:pt x="5" y="572"/>
                </a:lnTo>
                <a:lnTo>
                  <a:pt x="14" y="510"/>
                </a:lnTo>
                <a:lnTo>
                  <a:pt x="29" y="449"/>
                </a:lnTo>
                <a:lnTo>
                  <a:pt x="50" y="390"/>
                </a:lnTo>
                <a:lnTo>
                  <a:pt x="77" y="334"/>
                </a:lnTo>
                <a:lnTo>
                  <a:pt x="109" y="281"/>
                </a:lnTo>
                <a:lnTo>
                  <a:pt x="145" y="232"/>
                </a:lnTo>
                <a:lnTo>
                  <a:pt x="186" y="187"/>
                </a:lnTo>
                <a:lnTo>
                  <a:pt x="231" y="146"/>
                </a:lnTo>
                <a:lnTo>
                  <a:pt x="279" y="109"/>
                </a:lnTo>
                <a:lnTo>
                  <a:pt x="331" y="76"/>
                </a:lnTo>
                <a:lnTo>
                  <a:pt x="387" y="49"/>
                </a:lnTo>
                <a:lnTo>
                  <a:pt x="444" y="28"/>
                </a:lnTo>
                <a:lnTo>
                  <a:pt x="504" y="13"/>
                </a:lnTo>
                <a:lnTo>
                  <a:pt x="567" y="3"/>
                </a:lnTo>
                <a:lnTo>
                  <a:pt x="6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Freeform 130">
            <a:extLst>
              <a:ext uri="{FF2B5EF4-FFF2-40B4-BE49-F238E27FC236}">
                <a16:creationId xmlns:a16="http://schemas.microsoft.com/office/drawing/2014/main" id="{41D0D561-A04D-4EAB-88CA-1BEA4DF9A408}"/>
              </a:ext>
            </a:extLst>
          </p:cNvPr>
          <p:cNvSpPr>
            <a:spLocks/>
          </p:cNvSpPr>
          <p:nvPr/>
        </p:nvSpPr>
        <p:spPr bwMode="auto">
          <a:xfrm>
            <a:off x="9322597" y="4744889"/>
            <a:ext cx="57125" cy="57496"/>
          </a:xfrm>
          <a:custGeom>
            <a:avLst/>
            <a:gdLst>
              <a:gd name="T0" fmla="*/ 308 w 614"/>
              <a:gd name="T1" fmla="*/ 0 h 620"/>
              <a:gd name="T2" fmla="*/ 343 w 614"/>
              <a:gd name="T3" fmla="*/ 2 h 620"/>
              <a:gd name="T4" fmla="*/ 377 w 614"/>
              <a:gd name="T5" fmla="*/ 8 h 620"/>
              <a:gd name="T6" fmla="*/ 409 w 614"/>
              <a:gd name="T7" fmla="*/ 18 h 620"/>
              <a:gd name="T8" fmla="*/ 439 w 614"/>
              <a:gd name="T9" fmla="*/ 31 h 620"/>
              <a:gd name="T10" fmla="*/ 410 w 614"/>
              <a:gd name="T11" fmla="*/ 39 h 620"/>
              <a:gd name="T12" fmla="*/ 383 w 614"/>
              <a:gd name="T13" fmla="*/ 53 h 620"/>
              <a:gd name="T14" fmla="*/ 360 w 614"/>
              <a:gd name="T15" fmla="*/ 72 h 620"/>
              <a:gd name="T16" fmla="*/ 340 w 614"/>
              <a:gd name="T17" fmla="*/ 94 h 620"/>
              <a:gd name="T18" fmla="*/ 325 w 614"/>
              <a:gd name="T19" fmla="*/ 121 h 620"/>
              <a:gd name="T20" fmla="*/ 315 w 614"/>
              <a:gd name="T21" fmla="*/ 150 h 620"/>
              <a:gd name="T22" fmla="*/ 312 w 614"/>
              <a:gd name="T23" fmla="*/ 182 h 620"/>
              <a:gd name="T24" fmla="*/ 315 w 614"/>
              <a:gd name="T25" fmla="*/ 213 h 620"/>
              <a:gd name="T26" fmla="*/ 325 w 614"/>
              <a:gd name="T27" fmla="*/ 242 h 620"/>
              <a:gd name="T28" fmla="*/ 339 w 614"/>
              <a:gd name="T29" fmla="*/ 268 h 620"/>
              <a:gd name="T30" fmla="*/ 357 w 614"/>
              <a:gd name="T31" fmla="*/ 291 h 620"/>
              <a:gd name="T32" fmla="*/ 380 w 614"/>
              <a:gd name="T33" fmla="*/ 310 h 620"/>
              <a:gd name="T34" fmla="*/ 405 w 614"/>
              <a:gd name="T35" fmla="*/ 324 h 620"/>
              <a:gd name="T36" fmla="*/ 434 w 614"/>
              <a:gd name="T37" fmla="*/ 333 h 620"/>
              <a:gd name="T38" fmla="*/ 465 w 614"/>
              <a:gd name="T39" fmla="*/ 336 h 620"/>
              <a:gd name="T40" fmla="*/ 496 w 614"/>
              <a:gd name="T41" fmla="*/ 333 h 620"/>
              <a:gd name="T42" fmla="*/ 524 w 614"/>
              <a:gd name="T43" fmla="*/ 324 h 620"/>
              <a:gd name="T44" fmla="*/ 551 w 614"/>
              <a:gd name="T45" fmla="*/ 309 h 620"/>
              <a:gd name="T46" fmla="*/ 573 w 614"/>
              <a:gd name="T47" fmla="*/ 290 h 620"/>
              <a:gd name="T48" fmla="*/ 592 w 614"/>
              <a:gd name="T49" fmla="*/ 266 h 620"/>
              <a:gd name="T50" fmla="*/ 606 w 614"/>
              <a:gd name="T51" fmla="*/ 238 h 620"/>
              <a:gd name="T52" fmla="*/ 612 w 614"/>
              <a:gd name="T53" fmla="*/ 273 h 620"/>
              <a:gd name="T54" fmla="*/ 614 w 614"/>
              <a:gd name="T55" fmla="*/ 310 h 620"/>
              <a:gd name="T56" fmla="*/ 611 w 614"/>
              <a:gd name="T57" fmla="*/ 356 h 620"/>
              <a:gd name="T58" fmla="*/ 602 w 614"/>
              <a:gd name="T59" fmla="*/ 400 h 620"/>
              <a:gd name="T60" fmla="*/ 586 w 614"/>
              <a:gd name="T61" fmla="*/ 441 h 620"/>
              <a:gd name="T62" fmla="*/ 566 w 614"/>
              <a:gd name="T63" fmla="*/ 480 h 620"/>
              <a:gd name="T64" fmla="*/ 539 w 614"/>
              <a:gd name="T65" fmla="*/ 514 h 620"/>
              <a:gd name="T66" fmla="*/ 509 w 614"/>
              <a:gd name="T67" fmla="*/ 545 h 620"/>
              <a:gd name="T68" fmla="*/ 474 w 614"/>
              <a:gd name="T69" fmla="*/ 571 h 620"/>
              <a:gd name="T70" fmla="*/ 437 w 614"/>
              <a:gd name="T71" fmla="*/ 592 h 620"/>
              <a:gd name="T72" fmla="*/ 396 w 614"/>
              <a:gd name="T73" fmla="*/ 607 h 620"/>
              <a:gd name="T74" fmla="*/ 352 w 614"/>
              <a:gd name="T75" fmla="*/ 617 h 620"/>
              <a:gd name="T76" fmla="*/ 308 w 614"/>
              <a:gd name="T77" fmla="*/ 620 h 620"/>
              <a:gd name="T78" fmla="*/ 262 w 614"/>
              <a:gd name="T79" fmla="*/ 617 h 620"/>
              <a:gd name="T80" fmla="*/ 219 w 614"/>
              <a:gd name="T81" fmla="*/ 607 h 620"/>
              <a:gd name="T82" fmla="*/ 178 w 614"/>
              <a:gd name="T83" fmla="*/ 592 h 620"/>
              <a:gd name="T84" fmla="*/ 140 w 614"/>
              <a:gd name="T85" fmla="*/ 571 h 620"/>
              <a:gd name="T86" fmla="*/ 106 w 614"/>
              <a:gd name="T87" fmla="*/ 545 h 620"/>
              <a:gd name="T88" fmla="*/ 75 w 614"/>
              <a:gd name="T89" fmla="*/ 514 h 620"/>
              <a:gd name="T90" fmla="*/ 50 w 614"/>
              <a:gd name="T91" fmla="*/ 480 h 620"/>
              <a:gd name="T92" fmla="*/ 29 w 614"/>
              <a:gd name="T93" fmla="*/ 441 h 620"/>
              <a:gd name="T94" fmla="*/ 14 w 614"/>
              <a:gd name="T95" fmla="*/ 400 h 620"/>
              <a:gd name="T96" fmla="*/ 4 w 614"/>
              <a:gd name="T97" fmla="*/ 356 h 620"/>
              <a:gd name="T98" fmla="*/ 0 w 614"/>
              <a:gd name="T99" fmla="*/ 310 h 620"/>
              <a:gd name="T100" fmla="*/ 4 w 614"/>
              <a:gd name="T101" fmla="*/ 264 h 620"/>
              <a:gd name="T102" fmla="*/ 14 w 614"/>
              <a:gd name="T103" fmla="*/ 221 h 620"/>
              <a:gd name="T104" fmla="*/ 29 w 614"/>
              <a:gd name="T105" fmla="*/ 179 h 620"/>
              <a:gd name="T106" fmla="*/ 50 w 614"/>
              <a:gd name="T107" fmla="*/ 141 h 620"/>
              <a:gd name="T108" fmla="*/ 75 w 614"/>
              <a:gd name="T109" fmla="*/ 106 h 620"/>
              <a:gd name="T110" fmla="*/ 106 w 614"/>
              <a:gd name="T111" fmla="*/ 76 h 620"/>
              <a:gd name="T112" fmla="*/ 140 w 614"/>
              <a:gd name="T113" fmla="*/ 50 h 620"/>
              <a:gd name="T114" fmla="*/ 178 w 614"/>
              <a:gd name="T115" fmla="*/ 29 h 620"/>
              <a:gd name="T116" fmla="*/ 219 w 614"/>
              <a:gd name="T117" fmla="*/ 12 h 620"/>
              <a:gd name="T118" fmla="*/ 262 w 614"/>
              <a:gd name="T119" fmla="*/ 3 h 620"/>
              <a:gd name="T120" fmla="*/ 308 w 614"/>
              <a:gd name="T121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4" h="620">
                <a:moveTo>
                  <a:pt x="308" y="0"/>
                </a:moveTo>
                <a:lnTo>
                  <a:pt x="343" y="2"/>
                </a:lnTo>
                <a:lnTo>
                  <a:pt x="377" y="8"/>
                </a:lnTo>
                <a:lnTo>
                  <a:pt x="409" y="18"/>
                </a:lnTo>
                <a:lnTo>
                  <a:pt x="439" y="31"/>
                </a:lnTo>
                <a:lnTo>
                  <a:pt x="410" y="39"/>
                </a:lnTo>
                <a:lnTo>
                  <a:pt x="383" y="53"/>
                </a:lnTo>
                <a:lnTo>
                  <a:pt x="360" y="72"/>
                </a:lnTo>
                <a:lnTo>
                  <a:pt x="340" y="94"/>
                </a:lnTo>
                <a:lnTo>
                  <a:pt x="325" y="121"/>
                </a:lnTo>
                <a:lnTo>
                  <a:pt x="315" y="150"/>
                </a:lnTo>
                <a:lnTo>
                  <a:pt x="312" y="182"/>
                </a:lnTo>
                <a:lnTo>
                  <a:pt x="315" y="213"/>
                </a:lnTo>
                <a:lnTo>
                  <a:pt x="325" y="242"/>
                </a:lnTo>
                <a:lnTo>
                  <a:pt x="339" y="268"/>
                </a:lnTo>
                <a:lnTo>
                  <a:pt x="357" y="291"/>
                </a:lnTo>
                <a:lnTo>
                  <a:pt x="380" y="310"/>
                </a:lnTo>
                <a:lnTo>
                  <a:pt x="405" y="324"/>
                </a:lnTo>
                <a:lnTo>
                  <a:pt x="434" y="333"/>
                </a:lnTo>
                <a:lnTo>
                  <a:pt x="465" y="336"/>
                </a:lnTo>
                <a:lnTo>
                  <a:pt x="496" y="333"/>
                </a:lnTo>
                <a:lnTo>
                  <a:pt x="524" y="324"/>
                </a:lnTo>
                <a:lnTo>
                  <a:pt x="551" y="309"/>
                </a:lnTo>
                <a:lnTo>
                  <a:pt x="573" y="290"/>
                </a:lnTo>
                <a:lnTo>
                  <a:pt x="592" y="266"/>
                </a:lnTo>
                <a:lnTo>
                  <a:pt x="606" y="238"/>
                </a:lnTo>
                <a:lnTo>
                  <a:pt x="612" y="273"/>
                </a:lnTo>
                <a:lnTo>
                  <a:pt x="614" y="310"/>
                </a:lnTo>
                <a:lnTo>
                  <a:pt x="611" y="356"/>
                </a:lnTo>
                <a:lnTo>
                  <a:pt x="602" y="400"/>
                </a:lnTo>
                <a:lnTo>
                  <a:pt x="586" y="441"/>
                </a:lnTo>
                <a:lnTo>
                  <a:pt x="566" y="480"/>
                </a:lnTo>
                <a:lnTo>
                  <a:pt x="539" y="514"/>
                </a:lnTo>
                <a:lnTo>
                  <a:pt x="509" y="545"/>
                </a:lnTo>
                <a:lnTo>
                  <a:pt x="474" y="571"/>
                </a:lnTo>
                <a:lnTo>
                  <a:pt x="437" y="592"/>
                </a:lnTo>
                <a:lnTo>
                  <a:pt x="396" y="607"/>
                </a:lnTo>
                <a:lnTo>
                  <a:pt x="352" y="617"/>
                </a:lnTo>
                <a:lnTo>
                  <a:pt x="308" y="620"/>
                </a:lnTo>
                <a:lnTo>
                  <a:pt x="262" y="617"/>
                </a:lnTo>
                <a:lnTo>
                  <a:pt x="219" y="607"/>
                </a:lnTo>
                <a:lnTo>
                  <a:pt x="178" y="592"/>
                </a:lnTo>
                <a:lnTo>
                  <a:pt x="140" y="571"/>
                </a:lnTo>
                <a:lnTo>
                  <a:pt x="106" y="545"/>
                </a:lnTo>
                <a:lnTo>
                  <a:pt x="75" y="514"/>
                </a:lnTo>
                <a:lnTo>
                  <a:pt x="50" y="480"/>
                </a:lnTo>
                <a:lnTo>
                  <a:pt x="29" y="441"/>
                </a:lnTo>
                <a:lnTo>
                  <a:pt x="14" y="400"/>
                </a:lnTo>
                <a:lnTo>
                  <a:pt x="4" y="356"/>
                </a:lnTo>
                <a:lnTo>
                  <a:pt x="0" y="310"/>
                </a:lnTo>
                <a:lnTo>
                  <a:pt x="4" y="264"/>
                </a:lnTo>
                <a:lnTo>
                  <a:pt x="14" y="221"/>
                </a:lnTo>
                <a:lnTo>
                  <a:pt x="29" y="179"/>
                </a:lnTo>
                <a:lnTo>
                  <a:pt x="50" y="141"/>
                </a:lnTo>
                <a:lnTo>
                  <a:pt x="75" y="106"/>
                </a:lnTo>
                <a:lnTo>
                  <a:pt x="106" y="76"/>
                </a:lnTo>
                <a:lnTo>
                  <a:pt x="140" y="50"/>
                </a:lnTo>
                <a:lnTo>
                  <a:pt x="178" y="29"/>
                </a:lnTo>
                <a:lnTo>
                  <a:pt x="219" y="12"/>
                </a:lnTo>
                <a:lnTo>
                  <a:pt x="262" y="3"/>
                </a:lnTo>
                <a:lnTo>
                  <a:pt x="30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" name="Freeform 135">
            <a:extLst>
              <a:ext uri="{FF2B5EF4-FFF2-40B4-BE49-F238E27FC236}">
                <a16:creationId xmlns:a16="http://schemas.microsoft.com/office/drawing/2014/main" id="{EE21C260-4CF8-4524-AD3B-CD4A32AD8DE8}"/>
              </a:ext>
            </a:extLst>
          </p:cNvPr>
          <p:cNvSpPr>
            <a:spLocks noEditPoints="1"/>
          </p:cNvSpPr>
          <p:nvPr/>
        </p:nvSpPr>
        <p:spPr bwMode="auto">
          <a:xfrm>
            <a:off x="9193881" y="3292995"/>
            <a:ext cx="313715" cy="317686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" name="Freeform 12">
            <a:extLst>
              <a:ext uri="{FF2B5EF4-FFF2-40B4-BE49-F238E27FC236}">
                <a16:creationId xmlns:a16="http://schemas.microsoft.com/office/drawing/2014/main" id="{0174F1E5-5237-485F-AD43-4B3438223D98}"/>
              </a:ext>
            </a:extLst>
          </p:cNvPr>
          <p:cNvSpPr>
            <a:spLocks/>
          </p:cNvSpPr>
          <p:nvPr/>
        </p:nvSpPr>
        <p:spPr bwMode="auto">
          <a:xfrm>
            <a:off x="6891953" y="3403626"/>
            <a:ext cx="39378" cy="24545"/>
          </a:xfrm>
          <a:custGeom>
            <a:avLst/>
            <a:gdLst>
              <a:gd name="T0" fmla="*/ 0 w 445"/>
              <a:gd name="T1" fmla="*/ 0 h 279"/>
              <a:gd name="T2" fmla="*/ 357 w 445"/>
              <a:gd name="T3" fmla="*/ 0 h 279"/>
              <a:gd name="T4" fmla="*/ 359 w 445"/>
              <a:gd name="T5" fmla="*/ 0 h 279"/>
              <a:gd name="T6" fmla="*/ 364 w 445"/>
              <a:gd name="T7" fmla="*/ 0 h 279"/>
              <a:gd name="T8" fmla="*/ 370 w 445"/>
              <a:gd name="T9" fmla="*/ 1 h 279"/>
              <a:gd name="T10" fmla="*/ 377 w 445"/>
              <a:gd name="T11" fmla="*/ 4 h 279"/>
              <a:gd name="T12" fmla="*/ 387 w 445"/>
              <a:gd name="T13" fmla="*/ 8 h 279"/>
              <a:gd name="T14" fmla="*/ 396 w 445"/>
              <a:gd name="T15" fmla="*/ 13 h 279"/>
              <a:gd name="T16" fmla="*/ 407 w 445"/>
              <a:gd name="T17" fmla="*/ 20 h 279"/>
              <a:gd name="T18" fmla="*/ 416 w 445"/>
              <a:gd name="T19" fmla="*/ 30 h 279"/>
              <a:gd name="T20" fmla="*/ 425 w 445"/>
              <a:gd name="T21" fmla="*/ 44 h 279"/>
              <a:gd name="T22" fmla="*/ 433 w 445"/>
              <a:gd name="T23" fmla="*/ 59 h 279"/>
              <a:gd name="T24" fmla="*/ 439 w 445"/>
              <a:gd name="T25" fmla="*/ 79 h 279"/>
              <a:gd name="T26" fmla="*/ 443 w 445"/>
              <a:gd name="T27" fmla="*/ 102 h 279"/>
              <a:gd name="T28" fmla="*/ 445 w 445"/>
              <a:gd name="T29" fmla="*/ 129 h 279"/>
              <a:gd name="T30" fmla="*/ 443 w 445"/>
              <a:gd name="T31" fmla="*/ 162 h 279"/>
              <a:gd name="T32" fmla="*/ 440 w 445"/>
              <a:gd name="T33" fmla="*/ 190 h 279"/>
              <a:gd name="T34" fmla="*/ 435 w 445"/>
              <a:gd name="T35" fmla="*/ 213 h 279"/>
              <a:gd name="T36" fmla="*/ 426 w 445"/>
              <a:gd name="T37" fmla="*/ 232 h 279"/>
              <a:gd name="T38" fmla="*/ 417 w 445"/>
              <a:gd name="T39" fmla="*/ 247 h 279"/>
              <a:gd name="T40" fmla="*/ 407 w 445"/>
              <a:gd name="T41" fmla="*/ 258 h 279"/>
              <a:gd name="T42" fmla="*/ 394 w 445"/>
              <a:gd name="T43" fmla="*/ 266 h 279"/>
              <a:gd name="T44" fmla="*/ 380 w 445"/>
              <a:gd name="T45" fmla="*/ 272 h 279"/>
              <a:gd name="T46" fmla="*/ 366 w 445"/>
              <a:gd name="T47" fmla="*/ 276 h 279"/>
              <a:gd name="T48" fmla="*/ 351 w 445"/>
              <a:gd name="T49" fmla="*/ 278 h 279"/>
              <a:gd name="T50" fmla="*/ 335 w 445"/>
              <a:gd name="T51" fmla="*/ 279 h 279"/>
              <a:gd name="T52" fmla="*/ 0 w 445"/>
              <a:gd name="T53" fmla="*/ 279 h 279"/>
              <a:gd name="T54" fmla="*/ 0 w 445"/>
              <a:gd name="T5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279">
                <a:moveTo>
                  <a:pt x="0" y="0"/>
                </a:moveTo>
                <a:lnTo>
                  <a:pt x="357" y="0"/>
                </a:lnTo>
                <a:lnTo>
                  <a:pt x="359" y="0"/>
                </a:lnTo>
                <a:lnTo>
                  <a:pt x="364" y="0"/>
                </a:lnTo>
                <a:lnTo>
                  <a:pt x="370" y="1"/>
                </a:lnTo>
                <a:lnTo>
                  <a:pt x="377" y="4"/>
                </a:lnTo>
                <a:lnTo>
                  <a:pt x="387" y="8"/>
                </a:lnTo>
                <a:lnTo>
                  <a:pt x="396" y="13"/>
                </a:lnTo>
                <a:lnTo>
                  <a:pt x="407" y="20"/>
                </a:lnTo>
                <a:lnTo>
                  <a:pt x="416" y="30"/>
                </a:lnTo>
                <a:lnTo>
                  <a:pt x="425" y="44"/>
                </a:lnTo>
                <a:lnTo>
                  <a:pt x="433" y="59"/>
                </a:lnTo>
                <a:lnTo>
                  <a:pt x="439" y="79"/>
                </a:lnTo>
                <a:lnTo>
                  <a:pt x="443" y="102"/>
                </a:lnTo>
                <a:lnTo>
                  <a:pt x="445" y="129"/>
                </a:lnTo>
                <a:lnTo>
                  <a:pt x="443" y="162"/>
                </a:lnTo>
                <a:lnTo>
                  <a:pt x="440" y="190"/>
                </a:lnTo>
                <a:lnTo>
                  <a:pt x="435" y="213"/>
                </a:lnTo>
                <a:lnTo>
                  <a:pt x="426" y="232"/>
                </a:lnTo>
                <a:lnTo>
                  <a:pt x="417" y="247"/>
                </a:lnTo>
                <a:lnTo>
                  <a:pt x="407" y="258"/>
                </a:lnTo>
                <a:lnTo>
                  <a:pt x="394" y="266"/>
                </a:lnTo>
                <a:lnTo>
                  <a:pt x="380" y="272"/>
                </a:lnTo>
                <a:lnTo>
                  <a:pt x="366" y="276"/>
                </a:lnTo>
                <a:lnTo>
                  <a:pt x="351" y="278"/>
                </a:lnTo>
                <a:lnTo>
                  <a:pt x="33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" name="Freeform 13">
            <a:extLst>
              <a:ext uri="{FF2B5EF4-FFF2-40B4-BE49-F238E27FC236}">
                <a16:creationId xmlns:a16="http://schemas.microsoft.com/office/drawing/2014/main" id="{EC9FDE1B-B3F5-429F-9E15-F437FE5C178E}"/>
              </a:ext>
            </a:extLst>
          </p:cNvPr>
          <p:cNvSpPr>
            <a:spLocks/>
          </p:cNvSpPr>
          <p:nvPr/>
        </p:nvSpPr>
        <p:spPr bwMode="auto">
          <a:xfrm>
            <a:off x="6985366" y="3428171"/>
            <a:ext cx="35847" cy="16952"/>
          </a:xfrm>
          <a:custGeom>
            <a:avLst/>
            <a:gdLst>
              <a:gd name="T0" fmla="*/ 217 w 405"/>
              <a:gd name="T1" fmla="*/ 0 h 192"/>
              <a:gd name="T2" fmla="*/ 248 w 405"/>
              <a:gd name="T3" fmla="*/ 2 h 192"/>
              <a:gd name="T4" fmla="*/ 277 w 405"/>
              <a:gd name="T5" fmla="*/ 7 h 192"/>
              <a:gd name="T6" fmla="*/ 301 w 405"/>
              <a:gd name="T7" fmla="*/ 16 h 192"/>
              <a:gd name="T8" fmla="*/ 322 w 405"/>
              <a:gd name="T9" fmla="*/ 26 h 192"/>
              <a:gd name="T10" fmla="*/ 340 w 405"/>
              <a:gd name="T11" fmla="*/ 40 h 192"/>
              <a:gd name="T12" fmla="*/ 355 w 405"/>
              <a:gd name="T13" fmla="*/ 54 h 192"/>
              <a:gd name="T14" fmla="*/ 368 w 405"/>
              <a:gd name="T15" fmla="*/ 71 h 192"/>
              <a:gd name="T16" fmla="*/ 378 w 405"/>
              <a:gd name="T17" fmla="*/ 87 h 192"/>
              <a:gd name="T18" fmla="*/ 386 w 405"/>
              <a:gd name="T19" fmla="*/ 104 h 192"/>
              <a:gd name="T20" fmla="*/ 393 w 405"/>
              <a:gd name="T21" fmla="*/ 121 h 192"/>
              <a:gd name="T22" fmla="*/ 397 w 405"/>
              <a:gd name="T23" fmla="*/ 136 h 192"/>
              <a:gd name="T24" fmla="*/ 401 w 405"/>
              <a:gd name="T25" fmla="*/ 151 h 192"/>
              <a:gd name="T26" fmla="*/ 403 w 405"/>
              <a:gd name="T27" fmla="*/ 164 h 192"/>
              <a:gd name="T28" fmla="*/ 404 w 405"/>
              <a:gd name="T29" fmla="*/ 176 h 192"/>
              <a:gd name="T30" fmla="*/ 404 w 405"/>
              <a:gd name="T31" fmla="*/ 184 h 192"/>
              <a:gd name="T32" fmla="*/ 405 w 405"/>
              <a:gd name="T33" fmla="*/ 189 h 192"/>
              <a:gd name="T34" fmla="*/ 405 w 405"/>
              <a:gd name="T35" fmla="*/ 192 h 192"/>
              <a:gd name="T36" fmla="*/ 0 w 405"/>
              <a:gd name="T37" fmla="*/ 192 h 192"/>
              <a:gd name="T38" fmla="*/ 1 w 405"/>
              <a:gd name="T39" fmla="*/ 189 h 192"/>
              <a:gd name="T40" fmla="*/ 2 w 405"/>
              <a:gd name="T41" fmla="*/ 183 h 192"/>
              <a:gd name="T42" fmla="*/ 5 w 405"/>
              <a:gd name="T43" fmla="*/ 174 h 192"/>
              <a:gd name="T44" fmla="*/ 8 w 405"/>
              <a:gd name="T45" fmla="*/ 162 h 192"/>
              <a:gd name="T46" fmla="*/ 13 w 405"/>
              <a:gd name="T47" fmla="*/ 147 h 192"/>
              <a:gd name="T48" fmla="*/ 19 w 405"/>
              <a:gd name="T49" fmla="*/ 131 h 192"/>
              <a:gd name="T50" fmla="*/ 28 w 405"/>
              <a:gd name="T51" fmla="*/ 113 h 192"/>
              <a:gd name="T52" fmla="*/ 38 w 405"/>
              <a:gd name="T53" fmla="*/ 95 h 192"/>
              <a:gd name="T54" fmla="*/ 51 w 405"/>
              <a:gd name="T55" fmla="*/ 77 h 192"/>
              <a:gd name="T56" fmla="*/ 65 w 405"/>
              <a:gd name="T57" fmla="*/ 60 h 192"/>
              <a:gd name="T58" fmla="*/ 83 w 405"/>
              <a:gd name="T59" fmla="*/ 44 h 192"/>
              <a:gd name="T60" fmla="*/ 103 w 405"/>
              <a:gd name="T61" fmla="*/ 29 h 192"/>
              <a:gd name="T62" fmla="*/ 127 w 405"/>
              <a:gd name="T63" fmla="*/ 17 h 192"/>
              <a:gd name="T64" fmla="*/ 153 w 405"/>
              <a:gd name="T65" fmla="*/ 8 h 192"/>
              <a:gd name="T66" fmla="*/ 183 w 405"/>
              <a:gd name="T67" fmla="*/ 2 h 192"/>
              <a:gd name="T68" fmla="*/ 217 w 405"/>
              <a:gd name="T6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5" h="192">
                <a:moveTo>
                  <a:pt x="217" y="0"/>
                </a:moveTo>
                <a:lnTo>
                  <a:pt x="248" y="2"/>
                </a:lnTo>
                <a:lnTo>
                  <a:pt x="277" y="7"/>
                </a:lnTo>
                <a:lnTo>
                  <a:pt x="301" y="16"/>
                </a:lnTo>
                <a:lnTo>
                  <a:pt x="322" y="26"/>
                </a:lnTo>
                <a:lnTo>
                  <a:pt x="340" y="40"/>
                </a:lnTo>
                <a:lnTo>
                  <a:pt x="355" y="54"/>
                </a:lnTo>
                <a:lnTo>
                  <a:pt x="368" y="71"/>
                </a:lnTo>
                <a:lnTo>
                  <a:pt x="378" y="87"/>
                </a:lnTo>
                <a:lnTo>
                  <a:pt x="386" y="104"/>
                </a:lnTo>
                <a:lnTo>
                  <a:pt x="393" y="121"/>
                </a:lnTo>
                <a:lnTo>
                  <a:pt x="397" y="136"/>
                </a:lnTo>
                <a:lnTo>
                  <a:pt x="401" y="151"/>
                </a:lnTo>
                <a:lnTo>
                  <a:pt x="403" y="164"/>
                </a:lnTo>
                <a:lnTo>
                  <a:pt x="404" y="176"/>
                </a:lnTo>
                <a:lnTo>
                  <a:pt x="404" y="184"/>
                </a:lnTo>
                <a:lnTo>
                  <a:pt x="405" y="189"/>
                </a:lnTo>
                <a:lnTo>
                  <a:pt x="405" y="192"/>
                </a:lnTo>
                <a:lnTo>
                  <a:pt x="0" y="192"/>
                </a:lnTo>
                <a:lnTo>
                  <a:pt x="1" y="189"/>
                </a:lnTo>
                <a:lnTo>
                  <a:pt x="2" y="183"/>
                </a:lnTo>
                <a:lnTo>
                  <a:pt x="5" y="174"/>
                </a:lnTo>
                <a:lnTo>
                  <a:pt x="8" y="162"/>
                </a:lnTo>
                <a:lnTo>
                  <a:pt x="13" y="147"/>
                </a:lnTo>
                <a:lnTo>
                  <a:pt x="19" y="131"/>
                </a:lnTo>
                <a:lnTo>
                  <a:pt x="28" y="113"/>
                </a:lnTo>
                <a:lnTo>
                  <a:pt x="38" y="95"/>
                </a:lnTo>
                <a:lnTo>
                  <a:pt x="51" y="77"/>
                </a:lnTo>
                <a:lnTo>
                  <a:pt x="65" y="60"/>
                </a:lnTo>
                <a:lnTo>
                  <a:pt x="83" y="44"/>
                </a:lnTo>
                <a:lnTo>
                  <a:pt x="103" y="29"/>
                </a:lnTo>
                <a:lnTo>
                  <a:pt x="127" y="17"/>
                </a:lnTo>
                <a:lnTo>
                  <a:pt x="153" y="8"/>
                </a:lnTo>
                <a:lnTo>
                  <a:pt x="183" y="2"/>
                </a:lnTo>
                <a:lnTo>
                  <a:pt x="2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Freeform 14">
            <a:extLst>
              <a:ext uri="{FF2B5EF4-FFF2-40B4-BE49-F238E27FC236}">
                <a16:creationId xmlns:a16="http://schemas.microsoft.com/office/drawing/2014/main" id="{B01AE387-0694-45E1-82F1-5A8A2509AA4F}"/>
              </a:ext>
            </a:extLst>
          </p:cNvPr>
          <p:cNvSpPr>
            <a:spLocks/>
          </p:cNvSpPr>
          <p:nvPr/>
        </p:nvSpPr>
        <p:spPr bwMode="auto">
          <a:xfrm>
            <a:off x="6891953" y="3445123"/>
            <a:ext cx="43087" cy="29490"/>
          </a:xfrm>
          <a:custGeom>
            <a:avLst/>
            <a:gdLst>
              <a:gd name="T0" fmla="*/ 0 w 487"/>
              <a:gd name="T1" fmla="*/ 0 h 333"/>
              <a:gd name="T2" fmla="*/ 357 w 487"/>
              <a:gd name="T3" fmla="*/ 0 h 333"/>
              <a:gd name="T4" fmla="*/ 359 w 487"/>
              <a:gd name="T5" fmla="*/ 0 h 333"/>
              <a:gd name="T6" fmla="*/ 364 w 487"/>
              <a:gd name="T7" fmla="*/ 0 h 333"/>
              <a:gd name="T8" fmla="*/ 371 w 487"/>
              <a:gd name="T9" fmla="*/ 1 h 333"/>
              <a:gd name="T10" fmla="*/ 380 w 487"/>
              <a:gd name="T11" fmla="*/ 3 h 333"/>
              <a:gd name="T12" fmla="*/ 391 w 487"/>
              <a:gd name="T13" fmla="*/ 5 h 333"/>
              <a:gd name="T14" fmla="*/ 403 w 487"/>
              <a:gd name="T15" fmla="*/ 10 h 333"/>
              <a:gd name="T16" fmla="*/ 416 w 487"/>
              <a:gd name="T17" fmla="*/ 16 h 333"/>
              <a:gd name="T18" fmla="*/ 430 w 487"/>
              <a:gd name="T19" fmla="*/ 25 h 333"/>
              <a:gd name="T20" fmla="*/ 442 w 487"/>
              <a:gd name="T21" fmla="*/ 36 h 333"/>
              <a:gd name="T22" fmla="*/ 454 w 487"/>
              <a:gd name="T23" fmla="*/ 49 h 333"/>
              <a:gd name="T24" fmla="*/ 465 w 487"/>
              <a:gd name="T25" fmla="*/ 66 h 333"/>
              <a:gd name="T26" fmla="*/ 475 w 487"/>
              <a:gd name="T27" fmla="*/ 86 h 333"/>
              <a:gd name="T28" fmla="*/ 481 w 487"/>
              <a:gd name="T29" fmla="*/ 111 h 333"/>
              <a:gd name="T30" fmla="*/ 486 w 487"/>
              <a:gd name="T31" fmla="*/ 138 h 333"/>
              <a:gd name="T32" fmla="*/ 487 w 487"/>
              <a:gd name="T33" fmla="*/ 170 h 333"/>
              <a:gd name="T34" fmla="*/ 486 w 487"/>
              <a:gd name="T35" fmla="*/ 202 h 333"/>
              <a:gd name="T36" fmla="*/ 481 w 487"/>
              <a:gd name="T37" fmla="*/ 229 h 333"/>
              <a:gd name="T38" fmla="*/ 474 w 487"/>
              <a:gd name="T39" fmla="*/ 252 h 333"/>
              <a:gd name="T40" fmla="*/ 464 w 487"/>
              <a:gd name="T41" fmla="*/ 272 h 333"/>
              <a:gd name="T42" fmla="*/ 453 w 487"/>
              <a:gd name="T43" fmla="*/ 288 h 333"/>
              <a:gd name="T44" fmla="*/ 440 w 487"/>
              <a:gd name="T45" fmla="*/ 300 h 333"/>
              <a:gd name="T46" fmla="*/ 425 w 487"/>
              <a:gd name="T47" fmla="*/ 311 h 333"/>
              <a:gd name="T48" fmla="*/ 411 w 487"/>
              <a:gd name="T49" fmla="*/ 318 h 333"/>
              <a:gd name="T50" fmla="*/ 395 w 487"/>
              <a:gd name="T51" fmla="*/ 325 h 333"/>
              <a:gd name="T52" fmla="*/ 380 w 487"/>
              <a:gd name="T53" fmla="*/ 328 h 333"/>
              <a:gd name="T54" fmla="*/ 366 w 487"/>
              <a:gd name="T55" fmla="*/ 331 h 333"/>
              <a:gd name="T56" fmla="*/ 352 w 487"/>
              <a:gd name="T57" fmla="*/ 332 h 333"/>
              <a:gd name="T58" fmla="*/ 340 w 487"/>
              <a:gd name="T59" fmla="*/ 333 h 333"/>
              <a:gd name="T60" fmla="*/ 0 w 487"/>
              <a:gd name="T61" fmla="*/ 333 h 333"/>
              <a:gd name="T62" fmla="*/ 0 w 487"/>
              <a:gd name="T63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333">
                <a:moveTo>
                  <a:pt x="0" y="0"/>
                </a:moveTo>
                <a:lnTo>
                  <a:pt x="357" y="0"/>
                </a:lnTo>
                <a:lnTo>
                  <a:pt x="359" y="0"/>
                </a:lnTo>
                <a:lnTo>
                  <a:pt x="364" y="0"/>
                </a:lnTo>
                <a:lnTo>
                  <a:pt x="371" y="1"/>
                </a:lnTo>
                <a:lnTo>
                  <a:pt x="380" y="3"/>
                </a:lnTo>
                <a:lnTo>
                  <a:pt x="391" y="5"/>
                </a:lnTo>
                <a:lnTo>
                  <a:pt x="403" y="10"/>
                </a:lnTo>
                <a:lnTo>
                  <a:pt x="416" y="16"/>
                </a:lnTo>
                <a:lnTo>
                  <a:pt x="430" y="25"/>
                </a:lnTo>
                <a:lnTo>
                  <a:pt x="442" y="36"/>
                </a:lnTo>
                <a:lnTo>
                  <a:pt x="454" y="49"/>
                </a:lnTo>
                <a:lnTo>
                  <a:pt x="465" y="66"/>
                </a:lnTo>
                <a:lnTo>
                  <a:pt x="475" y="86"/>
                </a:lnTo>
                <a:lnTo>
                  <a:pt x="481" y="111"/>
                </a:lnTo>
                <a:lnTo>
                  <a:pt x="486" y="138"/>
                </a:lnTo>
                <a:lnTo>
                  <a:pt x="487" y="170"/>
                </a:lnTo>
                <a:lnTo>
                  <a:pt x="486" y="202"/>
                </a:lnTo>
                <a:lnTo>
                  <a:pt x="481" y="229"/>
                </a:lnTo>
                <a:lnTo>
                  <a:pt x="474" y="252"/>
                </a:lnTo>
                <a:lnTo>
                  <a:pt x="464" y="272"/>
                </a:lnTo>
                <a:lnTo>
                  <a:pt x="453" y="288"/>
                </a:lnTo>
                <a:lnTo>
                  <a:pt x="440" y="300"/>
                </a:lnTo>
                <a:lnTo>
                  <a:pt x="425" y="311"/>
                </a:lnTo>
                <a:lnTo>
                  <a:pt x="411" y="318"/>
                </a:lnTo>
                <a:lnTo>
                  <a:pt x="395" y="325"/>
                </a:lnTo>
                <a:lnTo>
                  <a:pt x="380" y="328"/>
                </a:lnTo>
                <a:lnTo>
                  <a:pt x="366" y="331"/>
                </a:lnTo>
                <a:lnTo>
                  <a:pt x="352" y="332"/>
                </a:lnTo>
                <a:lnTo>
                  <a:pt x="340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" name="Freeform 15">
            <a:extLst>
              <a:ext uri="{FF2B5EF4-FFF2-40B4-BE49-F238E27FC236}">
                <a16:creationId xmlns:a16="http://schemas.microsoft.com/office/drawing/2014/main" id="{A9827ACD-E408-4E8C-9885-BB0C53E2B1A9}"/>
              </a:ext>
            </a:extLst>
          </p:cNvPr>
          <p:cNvSpPr>
            <a:spLocks noEditPoints="1"/>
          </p:cNvSpPr>
          <p:nvPr/>
        </p:nvSpPr>
        <p:spPr bwMode="auto">
          <a:xfrm>
            <a:off x="6806838" y="3290434"/>
            <a:ext cx="295428" cy="299136"/>
          </a:xfrm>
          <a:custGeom>
            <a:avLst/>
            <a:gdLst>
              <a:gd name="T0" fmla="*/ 2016 w 3345"/>
              <a:gd name="T1" fmla="*/ 1421 h 3388"/>
              <a:gd name="T2" fmla="*/ 1859 w 3345"/>
              <a:gd name="T3" fmla="*/ 1551 h 3388"/>
              <a:gd name="T4" fmla="*/ 1784 w 3345"/>
              <a:gd name="T5" fmla="*/ 1708 h 3388"/>
              <a:gd name="T6" fmla="*/ 1762 w 3345"/>
              <a:gd name="T7" fmla="*/ 1828 h 3388"/>
              <a:gd name="T8" fmla="*/ 1760 w 3345"/>
              <a:gd name="T9" fmla="*/ 1864 h 3388"/>
              <a:gd name="T10" fmla="*/ 1767 w 3345"/>
              <a:gd name="T11" fmla="*/ 1957 h 3388"/>
              <a:gd name="T12" fmla="*/ 1814 w 3345"/>
              <a:gd name="T13" fmla="*/ 2109 h 3388"/>
              <a:gd name="T14" fmla="*/ 1939 w 3345"/>
              <a:gd name="T15" fmla="*/ 2254 h 3388"/>
              <a:gd name="T16" fmla="*/ 2179 w 3345"/>
              <a:gd name="T17" fmla="*/ 2331 h 3388"/>
              <a:gd name="T18" fmla="*/ 2281 w 3345"/>
              <a:gd name="T19" fmla="*/ 2333 h 3388"/>
              <a:gd name="T20" fmla="*/ 2418 w 3345"/>
              <a:gd name="T21" fmla="*/ 2310 h 3388"/>
              <a:gd name="T22" fmla="*/ 2569 w 3345"/>
              <a:gd name="T23" fmla="*/ 2226 h 3388"/>
              <a:gd name="T24" fmla="*/ 2652 w 3345"/>
              <a:gd name="T25" fmla="*/ 2044 h 3388"/>
              <a:gd name="T26" fmla="*/ 2436 w 3345"/>
              <a:gd name="T27" fmla="*/ 2023 h 3388"/>
              <a:gd name="T28" fmla="*/ 2393 w 3345"/>
              <a:gd name="T29" fmla="*/ 2094 h 3388"/>
              <a:gd name="T30" fmla="*/ 2241 w 3345"/>
              <a:gd name="T31" fmla="*/ 2136 h 3388"/>
              <a:gd name="T32" fmla="*/ 2190 w 3345"/>
              <a:gd name="T33" fmla="*/ 2132 h 3388"/>
              <a:gd name="T34" fmla="*/ 2090 w 3345"/>
              <a:gd name="T35" fmla="*/ 2087 h 3388"/>
              <a:gd name="T36" fmla="*/ 2026 w 3345"/>
              <a:gd name="T37" fmla="*/ 1954 h 3388"/>
              <a:gd name="T38" fmla="*/ 2665 w 3345"/>
              <a:gd name="T39" fmla="*/ 1891 h 3388"/>
              <a:gd name="T40" fmla="*/ 2661 w 3345"/>
              <a:gd name="T41" fmla="*/ 1771 h 3388"/>
              <a:gd name="T42" fmla="*/ 2619 w 3345"/>
              <a:gd name="T43" fmla="*/ 1606 h 3388"/>
              <a:gd name="T44" fmla="*/ 2504 w 3345"/>
              <a:gd name="T45" fmla="*/ 1457 h 3388"/>
              <a:gd name="T46" fmla="*/ 2283 w 3345"/>
              <a:gd name="T47" fmla="*/ 1380 h 3388"/>
              <a:gd name="T48" fmla="*/ 1969 w 3345"/>
              <a:gd name="T49" fmla="*/ 1134 h 3388"/>
              <a:gd name="T50" fmla="*/ 1337 w 3345"/>
              <a:gd name="T51" fmla="*/ 2307 h 3388"/>
              <a:gd name="T52" fmla="*/ 1445 w 3345"/>
              <a:gd name="T53" fmla="*/ 2291 h 3388"/>
              <a:gd name="T54" fmla="*/ 1588 w 3345"/>
              <a:gd name="T55" fmla="*/ 2223 h 3388"/>
              <a:gd name="T56" fmla="*/ 1695 w 3345"/>
              <a:gd name="T57" fmla="*/ 2064 h 3388"/>
              <a:gd name="T58" fmla="*/ 1712 w 3345"/>
              <a:gd name="T59" fmla="*/ 1922 h 3388"/>
              <a:gd name="T60" fmla="*/ 1699 w 3345"/>
              <a:gd name="T61" fmla="*/ 1817 h 3388"/>
              <a:gd name="T62" fmla="*/ 1635 w 3345"/>
              <a:gd name="T63" fmla="*/ 1691 h 3388"/>
              <a:gd name="T64" fmla="*/ 1481 w 3345"/>
              <a:gd name="T65" fmla="*/ 1630 h 3388"/>
              <a:gd name="T66" fmla="*/ 1535 w 3345"/>
              <a:gd name="T67" fmla="*/ 1616 h 3388"/>
              <a:gd name="T68" fmla="*/ 1630 w 3345"/>
              <a:gd name="T69" fmla="*/ 1541 h 3388"/>
              <a:gd name="T70" fmla="*/ 1667 w 3345"/>
              <a:gd name="T71" fmla="*/ 1347 h 3388"/>
              <a:gd name="T72" fmla="*/ 1568 w 3345"/>
              <a:gd name="T73" fmla="*/ 1143 h 3388"/>
              <a:gd name="T74" fmla="*/ 1362 w 3345"/>
              <a:gd name="T75" fmla="*/ 1062 h 3388"/>
              <a:gd name="T76" fmla="*/ 1984 w 3345"/>
              <a:gd name="T77" fmla="*/ 30 h 3388"/>
              <a:gd name="T78" fmla="*/ 2545 w 3345"/>
              <a:gd name="T79" fmla="*/ 249 h 3388"/>
              <a:gd name="T80" fmla="*/ 2986 w 3345"/>
              <a:gd name="T81" fmla="*/ 647 h 3388"/>
              <a:gd name="T82" fmla="*/ 3266 w 3345"/>
              <a:gd name="T83" fmla="*/ 1179 h 3388"/>
              <a:gd name="T84" fmla="*/ 3342 w 3345"/>
              <a:gd name="T85" fmla="*/ 1801 h 3388"/>
              <a:gd name="T86" fmla="*/ 3193 w 3345"/>
              <a:gd name="T87" fmla="*/ 2399 h 3388"/>
              <a:gd name="T88" fmla="*/ 2855 w 3345"/>
              <a:gd name="T89" fmla="*/ 2891 h 3388"/>
              <a:gd name="T90" fmla="*/ 2369 w 3345"/>
              <a:gd name="T91" fmla="*/ 3234 h 3388"/>
              <a:gd name="T92" fmla="*/ 1779 w 3345"/>
              <a:gd name="T93" fmla="*/ 3384 h 3388"/>
              <a:gd name="T94" fmla="*/ 1163 w 3345"/>
              <a:gd name="T95" fmla="*/ 3308 h 3388"/>
              <a:gd name="T96" fmla="*/ 638 w 3345"/>
              <a:gd name="T97" fmla="*/ 3024 h 3388"/>
              <a:gd name="T98" fmla="*/ 246 w 3345"/>
              <a:gd name="T99" fmla="*/ 2577 h 3388"/>
              <a:gd name="T100" fmla="*/ 29 w 3345"/>
              <a:gd name="T101" fmla="*/ 2010 h 3388"/>
              <a:gd name="T102" fmla="*/ 29 w 3345"/>
              <a:gd name="T103" fmla="*/ 1379 h 3388"/>
              <a:gd name="T104" fmla="*/ 246 w 3345"/>
              <a:gd name="T105" fmla="*/ 812 h 3388"/>
              <a:gd name="T106" fmla="*/ 638 w 3345"/>
              <a:gd name="T107" fmla="*/ 365 h 3388"/>
              <a:gd name="T108" fmla="*/ 1163 w 3345"/>
              <a:gd name="T109" fmla="*/ 81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5" h="3388">
                <a:moveTo>
                  <a:pt x="2234" y="1378"/>
                </a:moveTo>
                <a:lnTo>
                  <a:pt x="2183" y="1380"/>
                </a:lnTo>
                <a:lnTo>
                  <a:pt x="2135" y="1385"/>
                </a:lnTo>
                <a:lnTo>
                  <a:pt x="2093" y="1394"/>
                </a:lnTo>
                <a:lnTo>
                  <a:pt x="2053" y="1406"/>
                </a:lnTo>
                <a:lnTo>
                  <a:pt x="2016" y="1421"/>
                </a:lnTo>
                <a:lnTo>
                  <a:pt x="1983" y="1438"/>
                </a:lnTo>
                <a:lnTo>
                  <a:pt x="1952" y="1458"/>
                </a:lnTo>
                <a:lnTo>
                  <a:pt x="1925" y="1479"/>
                </a:lnTo>
                <a:lnTo>
                  <a:pt x="1900" y="1501"/>
                </a:lnTo>
                <a:lnTo>
                  <a:pt x="1878" y="1526"/>
                </a:lnTo>
                <a:lnTo>
                  <a:pt x="1859" y="1551"/>
                </a:lnTo>
                <a:lnTo>
                  <a:pt x="1841" y="1578"/>
                </a:lnTo>
                <a:lnTo>
                  <a:pt x="1827" y="1604"/>
                </a:lnTo>
                <a:lnTo>
                  <a:pt x="1813" y="1631"/>
                </a:lnTo>
                <a:lnTo>
                  <a:pt x="1802" y="1657"/>
                </a:lnTo>
                <a:lnTo>
                  <a:pt x="1792" y="1683"/>
                </a:lnTo>
                <a:lnTo>
                  <a:pt x="1784" y="1708"/>
                </a:lnTo>
                <a:lnTo>
                  <a:pt x="1778" y="1732"/>
                </a:lnTo>
                <a:lnTo>
                  <a:pt x="1772" y="1756"/>
                </a:lnTo>
                <a:lnTo>
                  <a:pt x="1768" y="1777"/>
                </a:lnTo>
                <a:lnTo>
                  <a:pt x="1766" y="1796"/>
                </a:lnTo>
                <a:lnTo>
                  <a:pt x="1763" y="1814"/>
                </a:lnTo>
                <a:lnTo>
                  <a:pt x="1762" y="1828"/>
                </a:lnTo>
                <a:lnTo>
                  <a:pt x="1761" y="1840"/>
                </a:lnTo>
                <a:lnTo>
                  <a:pt x="1761" y="1849"/>
                </a:lnTo>
                <a:lnTo>
                  <a:pt x="1761" y="1854"/>
                </a:lnTo>
                <a:lnTo>
                  <a:pt x="1761" y="1856"/>
                </a:lnTo>
                <a:lnTo>
                  <a:pt x="1761" y="1858"/>
                </a:lnTo>
                <a:lnTo>
                  <a:pt x="1760" y="1864"/>
                </a:lnTo>
                <a:lnTo>
                  <a:pt x="1760" y="1873"/>
                </a:lnTo>
                <a:lnTo>
                  <a:pt x="1760" y="1885"/>
                </a:lnTo>
                <a:lnTo>
                  <a:pt x="1761" y="1900"/>
                </a:lnTo>
                <a:lnTo>
                  <a:pt x="1762" y="1917"/>
                </a:lnTo>
                <a:lnTo>
                  <a:pt x="1764" y="1936"/>
                </a:lnTo>
                <a:lnTo>
                  <a:pt x="1767" y="1957"/>
                </a:lnTo>
                <a:lnTo>
                  <a:pt x="1771" y="1980"/>
                </a:lnTo>
                <a:lnTo>
                  <a:pt x="1777" y="2005"/>
                </a:lnTo>
                <a:lnTo>
                  <a:pt x="1783" y="2029"/>
                </a:lnTo>
                <a:lnTo>
                  <a:pt x="1791" y="2056"/>
                </a:lnTo>
                <a:lnTo>
                  <a:pt x="1802" y="2082"/>
                </a:lnTo>
                <a:lnTo>
                  <a:pt x="1814" y="2109"/>
                </a:lnTo>
                <a:lnTo>
                  <a:pt x="1828" y="2135"/>
                </a:lnTo>
                <a:lnTo>
                  <a:pt x="1846" y="2160"/>
                </a:lnTo>
                <a:lnTo>
                  <a:pt x="1864" y="2186"/>
                </a:lnTo>
                <a:lnTo>
                  <a:pt x="1886" y="2210"/>
                </a:lnTo>
                <a:lnTo>
                  <a:pt x="1912" y="2232"/>
                </a:lnTo>
                <a:lnTo>
                  <a:pt x="1939" y="2254"/>
                </a:lnTo>
                <a:lnTo>
                  <a:pt x="1970" y="2273"/>
                </a:lnTo>
                <a:lnTo>
                  <a:pt x="2005" y="2291"/>
                </a:lnTo>
                <a:lnTo>
                  <a:pt x="2042" y="2306"/>
                </a:lnTo>
                <a:lnTo>
                  <a:pt x="2084" y="2317"/>
                </a:lnTo>
                <a:lnTo>
                  <a:pt x="2130" y="2326"/>
                </a:lnTo>
                <a:lnTo>
                  <a:pt x="2179" y="2331"/>
                </a:lnTo>
                <a:lnTo>
                  <a:pt x="2234" y="2333"/>
                </a:lnTo>
                <a:lnTo>
                  <a:pt x="2236" y="2333"/>
                </a:lnTo>
                <a:lnTo>
                  <a:pt x="2242" y="2333"/>
                </a:lnTo>
                <a:lnTo>
                  <a:pt x="2252" y="2334"/>
                </a:lnTo>
                <a:lnTo>
                  <a:pt x="2265" y="2333"/>
                </a:lnTo>
                <a:lnTo>
                  <a:pt x="2281" y="2333"/>
                </a:lnTo>
                <a:lnTo>
                  <a:pt x="2300" y="2332"/>
                </a:lnTo>
                <a:lnTo>
                  <a:pt x="2321" y="2330"/>
                </a:lnTo>
                <a:lnTo>
                  <a:pt x="2343" y="2327"/>
                </a:lnTo>
                <a:lnTo>
                  <a:pt x="2367" y="2322"/>
                </a:lnTo>
                <a:lnTo>
                  <a:pt x="2392" y="2317"/>
                </a:lnTo>
                <a:lnTo>
                  <a:pt x="2418" y="2310"/>
                </a:lnTo>
                <a:lnTo>
                  <a:pt x="2444" y="2301"/>
                </a:lnTo>
                <a:lnTo>
                  <a:pt x="2470" y="2291"/>
                </a:lnTo>
                <a:lnTo>
                  <a:pt x="2496" y="2278"/>
                </a:lnTo>
                <a:lnTo>
                  <a:pt x="2522" y="2263"/>
                </a:lnTo>
                <a:lnTo>
                  <a:pt x="2546" y="2246"/>
                </a:lnTo>
                <a:lnTo>
                  <a:pt x="2569" y="2226"/>
                </a:lnTo>
                <a:lnTo>
                  <a:pt x="2590" y="2204"/>
                </a:lnTo>
                <a:lnTo>
                  <a:pt x="2607" y="2178"/>
                </a:lnTo>
                <a:lnTo>
                  <a:pt x="2624" y="2150"/>
                </a:lnTo>
                <a:lnTo>
                  <a:pt x="2637" y="2118"/>
                </a:lnTo>
                <a:lnTo>
                  <a:pt x="2647" y="2083"/>
                </a:lnTo>
                <a:lnTo>
                  <a:pt x="2652" y="2044"/>
                </a:lnTo>
                <a:lnTo>
                  <a:pt x="2654" y="2002"/>
                </a:lnTo>
                <a:lnTo>
                  <a:pt x="2438" y="2002"/>
                </a:lnTo>
                <a:lnTo>
                  <a:pt x="2438" y="2004"/>
                </a:lnTo>
                <a:lnTo>
                  <a:pt x="2438" y="2008"/>
                </a:lnTo>
                <a:lnTo>
                  <a:pt x="2438" y="2014"/>
                </a:lnTo>
                <a:lnTo>
                  <a:pt x="2436" y="2023"/>
                </a:lnTo>
                <a:lnTo>
                  <a:pt x="2434" y="2033"/>
                </a:lnTo>
                <a:lnTo>
                  <a:pt x="2429" y="2044"/>
                </a:lnTo>
                <a:lnTo>
                  <a:pt x="2424" y="2057"/>
                </a:lnTo>
                <a:lnTo>
                  <a:pt x="2416" y="2069"/>
                </a:lnTo>
                <a:lnTo>
                  <a:pt x="2406" y="2081"/>
                </a:lnTo>
                <a:lnTo>
                  <a:pt x="2393" y="2094"/>
                </a:lnTo>
                <a:lnTo>
                  <a:pt x="2377" y="2104"/>
                </a:lnTo>
                <a:lnTo>
                  <a:pt x="2358" y="2115"/>
                </a:lnTo>
                <a:lnTo>
                  <a:pt x="2335" y="2123"/>
                </a:lnTo>
                <a:lnTo>
                  <a:pt x="2308" y="2130"/>
                </a:lnTo>
                <a:lnTo>
                  <a:pt x="2277" y="2134"/>
                </a:lnTo>
                <a:lnTo>
                  <a:pt x="2241" y="2136"/>
                </a:lnTo>
                <a:lnTo>
                  <a:pt x="2239" y="2136"/>
                </a:lnTo>
                <a:lnTo>
                  <a:pt x="2234" y="2136"/>
                </a:lnTo>
                <a:lnTo>
                  <a:pt x="2226" y="2136"/>
                </a:lnTo>
                <a:lnTo>
                  <a:pt x="2216" y="2135"/>
                </a:lnTo>
                <a:lnTo>
                  <a:pt x="2203" y="2134"/>
                </a:lnTo>
                <a:lnTo>
                  <a:pt x="2190" y="2132"/>
                </a:lnTo>
                <a:lnTo>
                  <a:pt x="2174" y="2129"/>
                </a:lnTo>
                <a:lnTo>
                  <a:pt x="2157" y="2124"/>
                </a:lnTo>
                <a:lnTo>
                  <a:pt x="2141" y="2118"/>
                </a:lnTo>
                <a:lnTo>
                  <a:pt x="2124" y="2110"/>
                </a:lnTo>
                <a:lnTo>
                  <a:pt x="2107" y="2100"/>
                </a:lnTo>
                <a:lnTo>
                  <a:pt x="2090" y="2087"/>
                </a:lnTo>
                <a:lnTo>
                  <a:pt x="2075" y="2072"/>
                </a:lnTo>
                <a:lnTo>
                  <a:pt x="2061" y="2056"/>
                </a:lnTo>
                <a:lnTo>
                  <a:pt x="2049" y="2034"/>
                </a:lnTo>
                <a:lnTo>
                  <a:pt x="2038" y="2011"/>
                </a:lnTo>
                <a:lnTo>
                  <a:pt x="2031" y="1985"/>
                </a:lnTo>
                <a:lnTo>
                  <a:pt x="2026" y="1954"/>
                </a:lnTo>
                <a:lnTo>
                  <a:pt x="2023" y="1919"/>
                </a:lnTo>
                <a:lnTo>
                  <a:pt x="2662" y="1919"/>
                </a:lnTo>
                <a:lnTo>
                  <a:pt x="2663" y="1917"/>
                </a:lnTo>
                <a:lnTo>
                  <a:pt x="2663" y="1911"/>
                </a:lnTo>
                <a:lnTo>
                  <a:pt x="2664" y="1903"/>
                </a:lnTo>
                <a:lnTo>
                  <a:pt x="2665" y="1891"/>
                </a:lnTo>
                <a:lnTo>
                  <a:pt x="2665" y="1876"/>
                </a:lnTo>
                <a:lnTo>
                  <a:pt x="2666" y="1858"/>
                </a:lnTo>
                <a:lnTo>
                  <a:pt x="2665" y="1839"/>
                </a:lnTo>
                <a:lnTo>
                  <a:pt x="2665" y="1818"/>
                </a:lnTo>
                <a:lnTo>
                  <a:pt x="2663" y="1795"/>
                </a:lnTo>
                <a:lnTo>
                  <a:pt x="2661" y="1771"/>
                </a:lnTo>
                <a:lnTo>
                  <a:pt x="2658" y="1744"/>
                </a:lnTo>
                <a:lnTo>
                  <a:pt x="2652" y="1718"/>
                </a:lnTo>
                <a:lnTo>
                  <a:pt x="2647" y="1690"/>
                </a:lnTo>
                <a:lnTo>
                  <a:pt x="2639" y="1662"/>
                </a:lnTo>
                <a:lnTo>
                  <a:pt x="2630" y="1634"/>
                </a:lnTo>
                <a:lnTo>
                  <a:pt x="2619" y="1606"/>
                </a:lnTo>
                <a:lnTo>
                  <a:pt x="2605" y="1579"/>
                </a:lnTo>
                <a:lnTo>
                  <a:pt x="2591" y="1552"/>
                </a:lnTo>
                <a:lnTo>
                  <a:pt x="2573" y="1527"/>
                </a:lnTo>
                <a:lnTo>
                  <a:pt x="2553" y="1501"/>
                </a:lnTo>
                <a:lnTo>
                  <a:pt x="2530" y="1478"/>
                </a:lnTo>
                <a:lnTo>
                  <a:pt x="2504" y="1457"/>
                </a:lnTo>
                <a:lnTo>
                  <a:pt x="2475" y="1438"/>
                </a:lnTo>
                <a:lnTo>
                  <a:pt x="2444" y="1420"/>
                </a:lnTo>
                <a:lnTo>
                  <a:pt x="2409" y="1406"/>
                </a:lnTo>
                <a:lnTo>
                  <a:pt x="2371" y="1393"/>
                </a:lnTo>
                <a:lnTo>
                  <a:pt x="2329" y="1385"/>
                </a:lnTo>
                <a:lnTo>
                  <a:pt x="2283" y="1380"/>
                </a:lnTo>
                <a:lnTo>
                  <a:pt x="2234" y="1378"/>
                </a:lnTo>
                <a:close/>
                <a:moveTo>
                  <a:pt x="1969" y="1134"/>
                </a:moveTo>
                <a:lnTo>
                  <a:pt x="1969" y="1287"/>
                </a:lnTo>
                <a:lnTo>
                  <a:pt x="2477" y="1287"/>
                </a:lnTo>
                <a:lnTo>
                  <a:pt x="2477" y="1134"/>
                </a:lnTo>
                <a:lnTo>
                  <a:pt x="1969" y="1134"/>
                </a:lnTo>
                <a:close/>
                <a:moveTo>
                  <a:pt x="680" y="1061"/>
                </a:moveTo>
                <a:lnTo>
                  <a:pt x="680" y="2308"/>
                </a:lnTo>
                <a:lnTo>
                  <a:pt x="1320" y="2308"/>
                </a:lnTo>
                <a:lnTo>
                  <a:pt x="1322" y="2308"/>
                </a:lnTo>
                <a:lnTo>
                  <a:pt x="1329" y="2308"/>
                </a:lnTo>
                <a:lnTo>
                  <a:pt x="1337" y="2307"/>
                </a:lnTo>
                <a:lnTo>
                  <a:pt x="1350" y="2307"/>
                </a:lnTo>
                <a:lnTo>
                  <a:pt x="1364" y="2306"/>
                </a:lnTo>
                <a:lnTo>
                  <a:pt x="1382" y="2303"/>
                </a:lnTo>
                <a:lnTo>
                  <a:pt x="1401" y="2300"/>
                </a:lnTo>
                <a:lnTo>
                  <a:pt x="1422" y="2296"/>
                </a:lnTo>
                <a:lnTo>
                  <a:pt x="1445" y="2291"/>
                </a:lnTo>
                <a:lnTo>
                  <a:pt x="1468" y="2284"/>
                </a:lnTo>
                <a:lnTo>
                  <a:pt x="1492" y="2276"/>
                </a:lnTo>
                <a:lnTo>
                  <a:pt x="1516" y="2266"/>
                </a:lnTo>
                <a:lnTo>
                  <a:pt x="1540" y="2254"/>
                </a:lnTo>
                <a:lnTo>
                  <a:pt x="1564" y="2240"/>
                </a:lnTo>
                <a:lnTo>
                  <a:pt x="1588" y="2223"/>
                </a:lnTo>
                <a:lnTo>
                  <a:pt x="1610" y="2204"/>
                </a:lnTo>
                <a:lnTo>
                  <a:pt x="1631" y="2182"/>
                </a:lnTo>
                <a:lnTo>
                  <a:pt x="1651" y="2157"/>
                </a:lnTo>
                <a:lnTo>
                  <a:pt x="1668" y="2130"/>
                </a:lnTo>
                <a:lnTo>
                  <a:pt x="1682" y="2099"/>
                </a:lnTo>
                <a:lnTo>
                  <a:pt x="1695" y="2064"/>
                </a:lnTo>
                <a:lnTo>
                  <a:pt x="1704" y="2027"/>
                </a:lnTo>
                <a:lnTo>
                  <a:pt x="1710" y="1985"/>
                </a:lnTo>
                <a:lnTo>
                  <a:pt x="1712" y="1939"/>
                </a:lnTo>
                <a:lnTo>
                  <a:pt x="1712" y="1937"/>
                </a:lnTo>
                <a:lnTo>
                  <a:pt x="1712" y="1932"/>
                </a:lnTo>
                <a:lnTo>
                  <a:pt x="1712" y="1922"/>
                </a:lnTo>
                <a:lnTo>
                  <a:pt x="1712" y="1910"/>
                </a:lnTo>
                <a:lnTo>
                  <a:pt x="1711" y="1895"/>
                </a:lnTo>
                <a:lnTo>
                  <a:pt x="1710" y="1878"/>
                </a:lnTo>
                <a:lnTo>
                  <a:pt x="1707" y="1860"/>
                </a:lnTo>
                <a:lnTo>
                  <a:pt x="1703" y="1838"/>
                </a:lnTo>
                <a:lnTo>
                  <a:pt x="1699" y="1817"/>
                </a:lnTo>
                <a:lnTo>
                  <a:pt x="1693" y="1796"/>
                </a:lnTo>
                <a:lnTo>
                  <a:pt x="1686" y="1774"/>
                </a:lnTo>
                <a:lnTo>
                  <a:pt x="1676" y="1751"/>
                </a:lnTo>
                <a:lnTo>
                  <a:pt x="1665" y="1730"/>
                </a:lnTo>
                <a:lnTo>
                  <a:pt x="1651" y="1710"/>
                </a:lnTo>
                <a:lnTo>
                  <a:pt x="1635" y="1691"/>
                </a:lnTo>
                <a:lnTo>
                  <a:pt x="1618" y="1674"/>
                </a:lnTo>
                <a:lnTo>
                  <a:pt x="1596" y="1659"/>
                </a:lnTo>
                <a:lnTo>
                  <a:pt x="1573" y="1647"/>
                </a:lnTo>
                <a:lnTo>
                  <a:pt x="1545" y="1638"/>
                </a:lnTo>
                <a:lnTo>
                  <a:pt x="1515" y="1632"/>
                </a:lnTo>
                <a:lnTo>
                  <a:pt x="1481" y="1630"/>
                </a:lnTo>
                <a:lnTo>
                  <a:pt x="1484" y="1630"/>
                </a:lnTo>
                <a:lnTo>
                  <a:pt x="1489" y="1629"/>
                </a:lnTo>
                <a:lnTo>
                  <a:pt x="1497" y="1628"/>
                </a:lnTo>
                <a:lnTo>
                  <a:pt x="1508" y="1625"/>
                </a:lnTo>
                <a:lnTo>
                  <a:pt x="1520" y="1621"/>
                </a:lnTo>
                <a:lnTo>
                  <a:pt x="1535" y="1616"/>
                </a:lnTo>
                <a:lnTo>
                  <a:pt x="1551" y="1610"/>
                </a:lnTo>
                <a:lnTo>
                  <a:pt x="1567" y="1600"/>
                </a:lnTo>
                <a:lnTo>
                  <a:pt x="1584" y="1589"/>
                </a:lnTo>
                <a:lnTo>
                  <a:pt x="1600" y="1576"/>
                </a:lnTo>
                <a:lnTo>
                  <a:pt x="1615" y="1560"/>
                </a:lnTo>
                <a:lnTo>
                  <a:pt x="1630" y="1541"/>
                </a:lnTo>
                <a:lnTo>
                  <a:pt x="1643" y="1517"/>
                </a:lnTo>
                <a:lnTo>
                  <a:pt x="1654" y="1492"/>
                </a:lnTo>
                <a:lnTo>
                  <a:pt x="1663" y="1463"/>
                </a:lnTo>
                <a:lnTo>
                  <a:pt x="1668" y="1429"/>
                </a:lnTo>
                <a:lnTo>
                  <a:pt x="1670" y="1392"/>
                </a:lnTo>
                <a:lnTo>
                  <a:pt x="1667" y="1347"/>
                </a:lnTo>
                <a:lnTo>
                  <a:pt x="1660" y="1304"/>
                </a:lnTo>
                <a:lnTo>
                  <a:pt x="1649" y="1265"/>
                </a:lnTo>
                <a:lnTo>
                  <a:pt x="1634" y="1229"/>
                </a:lnTo>
                <a:lnTo>
                  <a:pt x="1615" y="1197"/>
                </a:lnTo>
                <a:lnTo>
                  <a:pt x="1593" y="1168"/>
                </a:lnTo>
                <a:lnTo>
                  <a:pt x="1568" y="1143"/>
                </a:lnTo>
                <a:lnTo>
                  <a:pt x="1540" y="1121"/>
                </a:lnTo>
                <a:lnTo>
                  <a:pt x="1509" y="1102"/>
                </a:lnTo>
                <a:lnTo>
                  <a:pt x="1475" y="1087"/>
                </a:lnTo>
                <a:lnTo>
                  <a:pt x="1439" y="1076"/>
                </a:lnTo>
                <a:lnTo>
                  <a:pt x="1401" y="1067"/>
                </a:lnTo>
                <a:lnTo>
                  <a:pt x="1362" y="1062"/>
                </a:lnTo>
                <a:lnTo>
                  <a:pt x="1320" y="1061"/>
                </a:lnTo>
                <a:lnTo>
                  <a:pt x="680" y="1061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229E322-2ED0-4CA4-A1D3-401D8FCABB80}"/>
              </a:ext>
            </a:extLst>
          </p:cNvPr>
          <p:cNvSpPr txBox="1"/>
          <p:nvPr/>
        </p:nvSpPr>
        <p:spPr>
          <a:xfrm>
            <a:off x="4297737" y="602968"/>
            <a:ext cx="3621184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 dirty="0"/>
              <a:t>Infographic </a:t>
            </a:r>
            <a:r>
              <a:rPr lang="en-US" sz="2699" dirty="0" err="1"/>
              <a:t>analystic</a:t>
            </a:r>
            <a:endParaRPr lang="vi-VN" sz="2699" dirty="0"/>
          </a:p>
        </p:txBody>
      </p:sp>
    </p:spTree>
    <p:extLst>
      <p:ext uri="{BB962C8B-B14F-4D97-AF65-F5344CB8AC3E}">
        <p14:creationId xmlns:p14="http://schemas.microsoft.com/office/powerpoint/2010/main" val="3853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6849" y="2585033"/>
            <a:ext cx="8185081" cy="3052626"/>
            <a:chOff x="1816291" y="2584923"/>
            <a:chExt cx="8186147" cy="305302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16291" y="2587807"/>
              <a:ext cx="786220" cy="1050676"/>
            </a:xfrm>
            <a:custGeom>
              <a:avLst/>
              <a:gdLst>
                <a:gd name="T0" fmla="*/ 366 w 366"/>
                <a:gd name="T1" fmla="*/ 387 h 491"/>
                <a:gd name="T2" fmla="*/ 366 w 366"/>
                <a:gd name="T3" fmla="*/ 491 h 491"/>
                <a:gd name="T4" fmla="*/ 17 w 366"/>
                <a:gd name="T5" fmla="*/ 491 h 491"/>
                <a:gd name="T6" fmla="*/ 17 w 366"/>
                <a:gd name="T7" fmla="*/ 387 h 491"/>
                <a:gd name="T8" fmla="*/ 139 w 366"/>
                <a:gd name="T9" fmla="*/ 387 h 491"/>
                <a:gd name="T10" fmla="*/ 139 w 366"/>
                <a:gd name="T11" fmla="*/ 127 h 491"/>
                <a:gd name="T12" fmla="*/ 115 w 366"/>
                <a:gd name="T13" fmla="*/ 148 h 491"/>
                <a:gd name="T14" fmla="*/ 78 w 366"/>
                <a:gd name="T15" fmla="*/ 168 h 491"/>
                <a:gd name="T16" fmla="*/ 37 w 366"/>
                <a:gd name="T17" fmla="*/ 183 h 491"/>
                <a:gd name="T18" fmla="*/ 0 w 366"/>
                <a:gd name="T19" fmla="*/ 189 h 491"/>
                <a:gd name="T20" fmla="*/ 0 w 366"/>
                <a:gd name="T21" fmla="*/ 82 h 491"/>
                <a:gd name="T22" fmla="*/ 38 w 366"/>
                <a:gd name="T23" fmla="*/ 72 h 491"/>
                <a:gd name="T24" fmla="*/ 81 w 366"/>
                <a:gd name="T25" fmla="*/ 49 h 491"/>
                <a:gd name="T26" fmla="*/ 119 w 366"/>
                <a:gd name="T27" fmla="*/ 21 h 491"/>
                <a:gd name="T28" fmla="*/ 139 w 366"/>
                <a:gd name="T29" fmla="*/ 0 h 491"/>
                <a:gd name="T30" fmla="*/ 257 w 366"/>
                <a:gd name="T31" fmla="*/ 0 h 491"/>
                <a:gd name="T32" fmla="*/ 257 w 366"/>
                <a:gd name="T33" fmla="*/ 387 h 491"/>
                <a:gd name="T34" fmla="*/ 366 w 366"/>
                <a:gd name="T35" fmla="*/ 38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491">
                  <a:moveTo>
                    <a:pt x="366" y="387"/>
                  </a:moveTo>
                  <a:cubicBezTo>
                    <a:pt x="366" y="491"/>
                    <a:pt x="366" y="491"/>
                    <a:pt x="366" y="491"/>
                  </a:cubicBezTo>
                  <a:cubicBezTo>
                    <a:pt x="17" y="491"/>
                    <a:pt x="17" y="491"/>
                    <a:pt x="17" y="491"/>
                  </a:cubicBezTo>
                  <a:cubicBezTo>
                    <a:pt x="17" y="387"/>
                    <a:pt x="17" y="387"/>
                    <a:pt x="17" y="387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4" y="134"/>
                    <a:pt x="126" y="141"/>
                    <a:pt x="115" y="148"/>
                  </a:cubicBezTo>
                  <a:cubicBezTo>
                    <a:pt x="103" y="155"/>
                    <a:pt x="91" y="162"/>
                    <a:pt x="78" y="168"/>
                  </a:cubicBezTo>
                  <a:cubicBezTo>
                    <a:pt x="65" y="174"/>
                    <a:pt x="51" y="179"/>
                    <a:pt x="37" y="183"/>
                  </a:cubicBezTo>
                  <a:cubicBezTo>
                    <a:pt x="23" y="187"/>
                    <a:pt x="11" y="189"/>
                    <a:pt x="0" y="1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82"/>
                    <a:pt x="23" y="79"/>
                    <a:pt x="38" y="72"/>
                  </a:cubicBezTo>
                  <a:cubicBezTo>
                    <a:pt x="53" y="66"/>
                    <a:pt x="67" y="58"/>
                    <a:pt x="81" y="49"/>
                  </a:cubicBezTo>
                  <a:cubicBezTo>
                    <a:pt x="96" y="39"/>
                    <a:pt x="108" y="30"/>
                    <a:pt x="119" y="21"/>
                  </a:cubicBezTo>
                  <a:cubicBezTo>
                    <a:pt x="129" y="13"/>
                    <a:pt x="136" y="6"/>
                    <a:pt x="139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387"/>
                    <a:pt x="257" y="387"/>
                    <a:pt x="257" y="387"/>
                  </a:cubicBezTo>
                  <a:lnTo>
                    <a:pt x="366" y="3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2414295" y="2587807"/>
              <a:ext cx="2875559" cy="1050676"/>
            </a:xfrm>
            <a:custGeom>
              <a:avLst/>
              <a:gdLst>
                <a:gd name="connsiteX0" fmla="*/ 0 w 2875559"/>
                <a:gd name="connsiteY0" fmla="*/ 0 h 1050676"/>
                <a:gd name="connsiteX1" fmla="*/ 515348 w 2875559"/>
                <a:gd name="connsiteY1" fmla="*/ 0 h 1050676"/>
                <a:gd name="connsiteX2" fmla="*/ 633446 w 2875559"/>
                <a:gd name="connsiteY2" fmla="*/ 0 h 1050676"/>
                <a:gd name="connsiteX3" fmla="*/ 666428 w 2875559"/>
                <a:gd name="connsiteY3" fmla="*/ 0 h 1050676"/>
                <a:gd name="connsiteX4" fmla="*/ 685929 w 2875559"/>
                <a:gd name="connsiteY4" fmla="*/ 0 h 1050676"/>
                <a:gd name="connsiteX5" fmla="*/ 744761 w 2875559"/>
                <a:gd name="connsiteY5" fmla="*/ 0 h 1050676"/>
                <a:gd name="connsiteX6" fmla="*/ 810211 w 2875559"/>
                <a:gd name="connsiteY6" fmla="*/ 0 h 1050676"/>
                <a:gd name="connsiteX7" fmla="*/ 890522 w 2875559"/>
                <a:gd name="connsiteY7" fmla="*/ 0 h 1050676"/>
                <a:gd name="connsiteX8" fmla="*/ 897305 w 2875559"/>
                <a:gd name="connsiteY8" fmla="*/ 0 h 1050676"/>
                <a:gd name="connsiteX9" fmla="*/ 1009135 w 2875559"/>
                <a:gd name="connsiteY9" fmla="*/ 0 h 1050676"/>
                <a:gd name="connsiteX10" fmla="*/ 1132221 w 2875559"/>
                <a:gd name="connsiteY10" fmla="*/ 0 h 1050676"/>
                <a:gd name="connsiteX11" fmla="*/ 1148795 w 2875559"/>
                <a:gd name="connsiteY11" fmla="*/ 0 h 1050676"/>
                <a:gd name="connsiteX12" fmla="*/ 1319375 w 2875559"/>
                <a:gd name="connsiteY12" fmla="*/ 0 h 1050676"/>
                <a:gd name="connsiteX13" fmla="*/ 1414116 w 2875559"/>
                <a:gd name="connsiteY13" fmla="*/ 0 h 1050676"/>
                <a:gd name="connsiteX14" fmla="*/ 1523968 w 2875559"/>
                <a:gd name="connsiteY14" fmla="*/ 0 h 1050676"/>
                <a:gd name="connsiteX15" fmla="*/ 1739301 w 2875559"/>
                <a:gd name="connsiteY15" fmla="*/ 0 h 1050676"/>
                <a:gd name="connsiteX16" fmla="*/ 1765667 w 2875559"/>
                <a:gd name="connsiteY16" fmla="*/ 0 h 1050676"/>
                <a:gd name="connsiteX17" fmla="*/ 2047562 w 2875559"/>
                <a:gd name="connsiteY17" fmla="*/ 0 h 1050676"/>
                <a:gd name="connsiteX18" fmla="*/ 2110867 w 2875559"/>
                <a:gd name="connsiteY18" fmla="*/ 0 h 1050676"/>
                <a:gd name="connsiteX19" fmla="*/ 2372747 w 2875559"/>
                <a:gd name="connsiteY19" fmla="*/ 0 h 1050676"/>
                <a:gd name="connsiteX20" fmla="*/ 2744313 w 2875559"/>
                <a:gd name="connsiteY20" fmla="*/ 0 h 1050676"/>
                <a:gd name="connsiteX21" fmla="*/ 2875559 w 2875559"/>
                <a:gd name="connsiteY21" fmla="*/ 128392 h 1050676"/>
                <a:gd name="connsiteX22" fmla="*/ 2875559 w 2875559"/>
                <a:gd name="connsiteY22" fmla="*/ 922284 h 1050676"/>
                <a:gd name="connsiteX23" fmla="*/ 2744313 w 2875559"/>
                <a:gd name="connsiteY23" fmla="*/ 1050676 h 1050676"/>
                <a:gd name="connsiteX24" fmla="*/ 2135863 w 2875559"/>
                <a:gd name="connsiteY24" fmla="*/ 1050676 h 1050676"/>
                <a:gd name="connsiteX25" fmla="*/ 2110867 w 2875559"/>
                <a:gd name="connsiteY25" fmla="*/ 1050676 h 1050676"/>
                <a:gd name="connsiteX26" fmla="*/ 2107210 w 2875559"/>
                <a:gd name="connsiteY26" fmla="*/ 1050676 h 1050676"/>
                <a:gd name="connsiteX27" fmla="*/ 2081610 w 2875559"/>
                <a:gd name="connsiteY27" fmla="*/ 1050676 h 1050676"/>
                <a:gd name="connsiteX28" fmla="*/ 2012125 w 2875559"/>
                <a:gd name="connsiteY28" fmla="*/ 1050676 h 1050676"/>
                <a:gd name="connsiteX29" fmla="*/ 1954379 w 2875559"/>
                <a:gd name="connsiteY29" fmla="*/ 1050676 h 1050676"/>
                <a:gd name="connsiteX30" fmla="*/ 1954069 w 2875559"/>
                <a:gd name="connsiteY30" fmla="*/ 1050676 h 1050676"/>
                <a:gd name="connsiteX31" fmla="*/ 1876813 w 2875559"/>
                <a:gd name="connsiteY31" fmla="*/ 1050676 h 1050676"/>
                <a:gd name="connsiteX32" fmla="*/ 1777613 w 2875559"/>
                <a:gd name="connsiteY32" fmla="*/ 1050676 h 1050676"/>
                <a:gd name="connsiteX33" fmla="*/ 1739981 w 2875559"/>
                <a:gd name="connsiteY33" fmla="*/ 1050676 h 1050676"/>
                <a:gd name="connsiteX34" fmla="*/ 1653729 w 2875559"/>
                <a:gd name="connsiteY34" fmla="*/ 1050676 h 1050676"/>
                <a:gd name="connsiteX35" fmla="*/ 1502416 w 2875559"/>
                <a:gd name="connsiteY35" fmla="*/ 1050676 h 1050676"/>
                <a:gd name="connsiteX36" fmla="*/ 1489926 w 2875559"/>
                <a:gd name="connsiteY36" fmla="*/ 1050676 h 1050676"/>
                <a:gd name="connsiteX37" fmla="*/ 1320933 w 2875559"/>
                <a:gd name="connsiteY37" fmla="*/ 1050676 h 1050676"/>
                <a:gd name="connsiteX38" fmla="*/ 1201472 w 2875559"/>
                <a:gd name="connsiteY38" fmla="*/ 1050676 h 1050676"/>
                <a:gd name="connsiteX39" fmla="*/ 1106535 w 2875559"/>
                <a:gd name="connsiteY39" fmla="*/ 1050676 h 1050676"/>
                <a:gd name="connsiteX40" fmla="*/ 871876 w 2875559"/>
                <a:gd name="connsiteY40" fmla="*/ 1050676 h 1050676"/>
                <a:gd name="connsiteX41" fmla="*/ 856480 w 2875559"/>
                <a:gd name="connsiteY41" fmla="*/ 1050676 h 1050676"/>
                <a:gd name="connsiteX42" fmla="*/ 238429 w 2875559"/>
                <a:gd name="connsiteY42" fmla="*/ 1050676 h 1050676"/>
                <a:gd name="connsiteX43" fmla="*/ 238429 w 2875559"/>
                <a:gd name="connsiteY43" fmla="*/ 781053 h 1050676"/>
                <a:gd name="connsiteX44" fmla="*/ 0 w 2875559"/>
                <a:gd name="connsiteY44" fmla="*/ 781053 h 1050676"/>
                <a:gd name="connsiteX45" fmla="*/ 0 w 2875559"/>
                <a:gd name="connsiteY45" fmla="*/ 0 h 105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75559" h="1050676">
                  <a:moveTo>
                    <a:pt x="0" y="0"/>
                  </a:moveTo>
                  <a:cubicBezTo>
                    <a:pt x="0" y="0"/>
                    <a:pt x="0" y="0"/>
                    <a:pt x="515348" y="0"/>
                  </a:cubicBezTo>
                  <a:lnTo>
                    <a:pt x="633446" y="0"/>
                  </a:lnTo>
                  <a:cubicBezTo>
                    <a:pt x="633446" y="0"/>
                    <a:pt x="633446" y="0"/>
                    <a:pt x="666428" y="0"/>
                  </a:cubicBezTo>
                  <a:lnTo>
                    <a:pt x="685929" y="0"/>
                  </a:lnTo>
                  <a:lnTo>
                    <a:pt x="744761" y="0"/>
                  </a:lnTo>
                  <a:cubicBezTo>
                    <a:pt x="763314" y="0"/>
                    <a:pt x="784959" y="0"/>
                    <a:pt x="810211" y="0"/>
                  </a:cubicBezTo>
                  <a:lnTo>
                    <a:pt x="890522" y="0"/>
                  </a:lnTo>
                  <a:lnTo>
                    <a:pt x="897305" y="0"/>
                  </a:lnTo>
                  <a:cubicBezTo>
                    <a:pt x="930287" y="0"/>
                    <a:pt x="967392" y="0"/>
                    <a:pt x="1009135" y="0"/>
                  </a:cubicBezTo>
                  <a:lnTo>
                    <a:pt x="1132221" y="0"/>
                  </a:lnTo>
                  <a:lnTo>
                    <a:pt x="1148795" y="0"/>
                  </a:lnTo>
                  <a:cubicBezTo>
                    <a:pt x="1200329" y="0"/>
                    <a:pt x="1257018" y="0"/>
                    <a:pt x="1319375" y="0"/>
                  </a:cubicBezTo>
                  <a:lnTo>
                    <a:pt x="1414116" y="0"/>
                  </a:lnTo>
                  <a:lnTo>
                    <a:pt x="1523968" y="0"/>
                  </a:lnTo>
                  <a:lnTo>
                    <a:pt x="1739301" y="0"/>
                  </a:lnTo>
                  <a:lnTo>
                    <a:pt x="1765667" y="0"/>
                  </a:lnTo>
                  <a:cubicBezTo>
                    <a:pt x="1852761" y="0"/>
                    <a:pt x="1946554" y="0"/>
                    <a:pt x="2047562" y="0"/>
                  </a:cubicBezTo>
                  <a:lnTo>
                    <a:pt x="2110867" y="0"/>
                  </a:lnTo>
                  <a:lnTo>
                    <a:pt x="2372747" y="0"/>
                  </a:lnTo>
                  <a:cubicBezTo>
                    <a:pt x="2488700" y="0"/>
                    <a:pt x="2612384" y="0"/>
                    <a:pt x="2744313" y="0"/>
                  </a:cubicBezTo>
                  <a:cubicBezTo>
                    <a:pt x="2816499" y="0"/>
                    <a:pt x="2875559" y="57777"/>
                    <a:pt x="2875559" y="128392"/>
                  </a:cubicBezTo>
                  <a:cubicBezTo>
                    <a:pt x="2875559" y="128392"/>
                    <a:pt x="2875559" y="128392"/>
                    <a:pt x="2875559" y="922284"/>
                  </a:cubicBezTo>
                  <a:cubicBezTo>
                    <a:pt x="2875559" y="992900"/>
                    <a:pt x="2816499" y="1050676"/>
                    <a:pt x="2744313" y="1050676"/>
                  </a:cubicBezTo>
                  <a:cubicBezTo>
                    <a:pt x="2744313" y="1050676"/>
                    <a:pt x="2744313" y="1050676"/>
                    <a:pt x="2135863" y="1050676"/>
                  </a:cubicBezTo>
                  <a:lnTo>
                    <a:pt x="2110867" y="1050676"/>
                  </a:lnTo>
                  <a:lnTo>
                    <a:pt x="2107210" y="1050676"/>
                  </a:lnTo>
                  <a:lnTo>
                    <a:pt x="2081610" y="1050676"/>
                  </a:lnTo>
                  <a:lnTo>
                    <a:pt x="2012125" y="1050676"/>
                  </a:lnTo>
                  <a:lnTo>
                    <a:pt x="1954379" y="1050676"/>
                  </a:lnTo>
                  <a:lnTo>
                    <a:pt x="1954069" y="1050676"/>
                  </a:lnTo>
                  <a:lnTo>
                    <a:pt x="1876813" y="1050676"/>
                  </a:lnTo>
                  <a:lnTo>
                    <a:pt x="1777613" y="1050676"/>
                  </a:lnTo>
                  <a:lnTo>
                    <a:pt x="1739981" y="1050676"/>
                  </a:lnTo>
                  <a:lnTo>
                    <a:pt x="1653729" y="1050676"/>
                  </a:lnTo>
                  <a:lnTo>
                    <a:pt x="1502416" y="1050676"/>
                  </a:lnTo>
                  <a:lnTo>
                    <a:pt x="1489926" y="1050676"/>
                  </a:lnTo>
                  <a:lnTo>
                    <a:pt x="1320933" y="1050676"/>
                  </a:lnTo>
                  <a:lnTo>
                    <a:pt x="1201472" y="1050676"/>
                  </a:lnTo>
                  <a:lnTo>
                    <a:pt x="1106535" y="1050676"/>
                  </a:lnTo>
                  <a:lnTo>
                    <a:pt x="871876" y="1050676"/>
                  </a:lnTo>
                  <a:lnTo>
                    <a:pt x="856480" y="1050676"/>
                  </a:lnTo>
                  <a:cubicBezTo>
                    <a:pt x="677282" y="1050676"/>
                    <a:pt x="472484" y="1050676"/>
                    <a:pt x="238429" y="1050676"/>
                  </a:cubicBezTo>
                  <a:cubicBezTo>
                    <a:pt x="238429" y="1050676"/>
                    <a:pt x="238429" y="1050676"/>
                    <a:pt x="238429" y="781053"/>
                  </a:cubicBezTo>
                  <a:cubicBezTo>
                    <a:pt x="238429" y="781053"/>
                    <a:pt x="238429" y="781053"/>
                    <a:pt x="0" y="781053"/>
                  </a:cubicBezTo>
                  <a:cubicBezTo>
                    <a:pt x="0" y="781053"/>
                    <a:pt x="0" y="78105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599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816291" y="4584888"/>
              <a:ext cx="874373" cy="1053058"/>
            </a:xfrm>
            <a:custGeom>
              <a:avLst/>
              <a:gdLst>
                <a:gd name="T0" fmla="*/ 151 w 407"/>
                <a:gd name="T1" fmla="*/ 389 h 491"/>
                <a:gd name="T2" fmla="*/ 175 w 407"/>
                <a:gd name="T3" fmla="*/ 361 h 491"/>
                <a:gd name="T4" fmla="*/ 210 w 407"/>
                <a:gd name="T5" fmla="*/ 334 h 491"/>
                <a:gd name="T6" fmla="*/ 249 w 407"/>
                <a:gd name="T7" fmla="*/ 310 h 491"/>
                <a:gd name="T8" fmla="*/ 283 w 407"/>
                <a:gd name="T9" fmla="*/ 291 h 491"/>
                <a:gd name="T10" fmla="*/ 322 w 407"/>
                <a:gd name="T11" fmla="*/ 268 h 491"/>
                <a:gd name="T12" fmla="*/ 358 w 407"/>
                <a:gd name="T13" fmla="*/ 237 h 491"/>
                <a:gd name="T14" fmla="*/ 386 w 407"/>
                <a:gd name="T15" fmla="*/ 196 h 491"/>
                <a:gd name="T16" fmla="*/ 397 w 407"/>
                <a:gd name="T17" fmla="*/ 144 h 491"/>
                <a:gd name="T18" fmla="*/ 385 w 407"/>
                <a:gd name="T19" fmla="*/ 86 h 491"/>
                <a:gd name="T20" fmla="*/ 350 w 407"/>
                <a:gd name="T21" fmla="*/ 40 h 491"/>
                <a:gd name="T22" fmla="*/ 293 w 407"/>
                <a:gd name="T23" fmla="*/ 11 h 491"/>
                <a:gd name="T24" fmla="*/ 216 w 407"/>
                <a:gd name="T25" fmla="*/ 0 h 491"/>
                <a:gd name="T26" fmla="*/ 193 w 407"/>
                <a:gd name="T27" fmla="*/ 1 h 491"/>
                <a:gd name="T28" fmla="*/ 144 w 407"/>
                <a:gd name="T29" fmla="*/ 8 h 491"/>
                <a:gd name="T30" fmla="*/ 84 w 407"/>
                <a:gd name="T31" fmla="*/ 29 h 491"/>
                <a:gd name="T32" fmla="*/ 36 w 407"/>
                <a:gd name="T33" fmla="*/ 55 h 491"/>
                <a:gd name="T34" fmla="*/ 5 w 407"/>
                <a:gd name="T35" fmla="*/ 81 h 491"/>
                <a:gd name="T36" fmla="*/ 77 w 407"/>
                <a:gd name="T37" fmla="*/ 164 h 491"/>
                <a:gd name="T38" fmla="*/ 100 w 407"/>
                <a:gd name="T39" fmla="*/ 140 h 491"/>
                <a:gd name="T40" fmla="*/ 127 w 407"/>
                <a:gd name="T41" fmla="*/ 119 h 491"/>
                <a:gd name="T42" fmla="*/ 143 w 407"/>
                <a:gd name="T43" fmla="*/ 111 h 491"/>
                <a:gd name="T44" fmla="*/ 158 w 407"/>
                <a:gd name="T45" fmla="*/ 105 h 491"/>
                <a:gd name="T46" fmla="*/ 196 w 407"/>
                <a:gd name="T47" fmla="*/ 99 h 491"/>
                <a:gd name="T48" fmla="*/ 254 w 407"/>
                <a:gd name="T49" fmla="*/ 117 h 491"/>
                <a:gd name="T50" fmla="*/ 274 w 407"/>
                <a:gd name="T51" fmla="*/ 161 h 491"/>
                <a:gd name="T52" fmla="*/ 265 w 407"/>
                <a:gd name="T53" fmla="*/ 189 h 491"/>
                <a:gd name="T54" fmla="*/ 238 w 407"/>
                <a:gd name="T55" fmla="*/ 213 h 491"/>
                <a:gd name="T56" fmla="*/ 193 w 407"/>
                <a:gd name="T57" fmla="*/ 239 h 491"/>
                <a:gd name="T58" fmla="*/ 143 w 407"/>
                <a:gd name="T59" fmla="*/ 266 h 491"/>
                <a:gd name="T60" fmla="*/ 132 w 407"/>
                <a:gd name="T61" fmla="*/ 271 h 491"/>
                <a:gd name="T62" fmla="*/ 67 w 407"/>
                <a:gd name="T63" fmla="*/ 316 h 491"/>
                <a:gd name="T64" fmla="*/ 26 w 407"/>
                <a:gd name="T65" fmla="*/ 365 h 491"/>
                <a:gd name="T66" fmla="*/ 6 w 407"/>
                <a:gd name="T67" fmla="*/ 422 h 491"/>
                <a:gd name="T68" fmla="*/ 0 w 407"/>
                <a:gd name="T69" fmla="*/ 491 h 491"/>
                <a:gd name="T70" fmla="*/ 203 w 407"/>
                <a:gd name="T71" fmla="*/ 491 h 491"/>
                <a:gd name="T72" fmla="*/ 407 w 407"/>
                <a:gd name="T73" fmla="*/ 491 h 491"/>
                <a:gd name="T74" fmla="*/ 407 w 407"/>
                <a:gd name="T75" fmla="*/ 389 h 491"/>
                <a:gd name="T76" fmla="*/ 151 w 407"/>
                <a:gd name="T77" fmla="*/ 38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7" h="491">
                  <a:moveTo>
                    <a:pt x="151" y="389"/>
                  </a:moveTo>
                  <a:cubicBezTo>
                    <a:pt x="156" y="380"/>
                    <a:pt x="165" y="371"/>
                    <a:pt x="175" y="361"/>
                  </a:cubicBezTo>
                  <a:cubicBezTo>
                    <a:pt x="186" y="352"/>
                    <a:pt x="198" y="343"/>
                    <a:pt x="210" y="334"/>
                  </a:cubicBezTo>
                  <a:cubicBezTo>
                    <a:pt x="223" y="326"/>
                    <a:pt x="236" y="317"/>
                    <a:pt x="249" y="310"/>
                  </a:cubicBezTo>
                  <a:cubicBezTo>
                    <a:pt x="262" y="303"/>
                    <a:pt x="273" y="296"/>
                    <a:pt x="283" y="291"/>
                  </a:cubicBezTo>
                  <a:cubicBezTo>
                    <a:pt x="296" y="284"/>
                    <a:pt x="308" y="276"/>
                    <a:pt x="322" y="268"/>
                  </a:cubicBezTo>
                  <a:cubicBezTo>
                    <a:pt x="335" y="259"/>
                    <a:pt x="347" y="249"/>
                    <a:pt x="358" y="237"/>
                  </a:cubicBezTo>
                  <a:cubicBezTo>
                    <a:pt x="370" y="225"/>
                    <a:pt x="379" y="211"/>
                    <a:pt x="386" y="196"/>
                  </a:cubicBezTo>
                  <a:cubicBezTo>
                    <a:pt x="394" y="181"/>
                    <a:pt x="397" y="164"/>
                    <a:pt x="397" y="144"/>
                  </a:cubicBezTo>
                  <a:cubicBezTo>
                    <a:pt x="397" y="123"/>
                    <a:pt x="393" y="104"/>
                    <a:pt x="385" y="86"/>
                  </a:cubicBezTo>
                  <a:cubicBezTo>
                    <a:pt x="377" y="68"/>
                    <a:pt x="365" y="53"/>
                    <a:pt x="350" y="40"/>
                  </a:cubicBezTo>
                  <a:cubicBezTo>
                    <a:pt x="334" y="28"/>
                    <a:pt x="315" y="18"/>
                    <a:pt x="293" y="11"/>
                  </a:cubicBezTo>
                  <a:cubicBezTo>
                    <a:pt x="270" y="4"/>
                    <a:pt x="244" y="0"/>
                    <a:pt x="216" y="0"/>
                  </a:cubicBezTo>
                  <a:cubicBezTo>
                    <a:pt x="208" y="0"/>
                    <a:pt x="200" y="1"/>
                    <a:pt x="193" y="1"/>
                  </a:cubicBezTo>
                  <a:cubicBezTo>
                    <a:pt x="176" y="2"/>
                    <a:pt x="160" y="5"/>
                    <a:pt x="144" y="8"/>
                  </a:cubicBezTo>
                  <a:cubicBezTo>
                    <a:pt x="122" y="14"/>
                    <a:pt x="102" y="20"/>
                    <a:pt x="84" y="29"/>
                  </a:cubicBezTo>
                  <a:cubicBezTo>
                    <a:pt x="65" y="37"/>
                    <a:pt x="49" y="45"/>
                    <a:pt x="36" y="55"/>
                  </a:cubicBezTo>
                  <a:cubicBezTo>
                    <a:pt x="22" y="64"/>
                    <a:pt x="12" y="73"/>
                    <a:pt x="5" y="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4" y="156"/>
                    <a:pt x="92" y="148"/>
                    <a:pt x="100" y="140"/>
                  </a:cubicBezTo>
                  <a:cubicBezTo>
                    <a:pt x="108" y="132"/>
                    <a:pt x="117" y="126"/>
                    <a:pt x="127" y="119"/>
                  </a:cubicBezTo>
                  <a:cubicBezTo>
                    <a:pt x="132" y="116"/>
                    <a:pt x="137" y="113"/>
                    <a:pt x="143" y="111"/>
                  </a:cubicBezTo>
                  <a:cubicBezTo>
                    <a:pt x="148" y="108"/>
                    <a:pt x="153" y="106"/>
                    <a:pt x="158" y="105"/>
                  </a:cubicBezTo>
                  <a:cubicBezTo>
                    <a:pt x="170" y="101"/>
                    <a:pt x="182" y="99"/>
                    <a:pt x="196" y="99"/>
                  </a:cubicBezTo>
                  <a:cubicBezTo>
                    <a:pt x="221" y="99"/>
                    <a:pt x="240" y="105"/>
                    <a:pt x="254" y="117"/>
                  </a:cubicBezTo>
                  <a:cubicBezTo>
                    <a:pt x="267" y="129"/>
                    <a:pt x="274" y="144"/>
                    <a:pt x="274" y="161"/>
                  </a:cubicBezTo>
                  <a:cubicBezTo>
                    <a:pt x="274" y="171"/>
                    <a:pt x="271" y="181"/>
                    <a:pt x="265" y="189"/>
                  </a:cubicBezTo>
                  <a:cubicBezTo>
                    <a:pt x="259" y="197"/>
                    <a:pt x="250" y="205"/>
                    <a:pt x="238" y="213"/>
                  </a:cubicBezTo>
                  <a:cubicBezTo>
                    <a:pt x="226" y="221"/>
                    <a:pt x="211" y="230"/>
                    <a:pt x="193" y="239"/>
                  </a:cubicBezTo>
                  <a:cubicBezTo>
                    <a:pt x="178" y="247"/>
                    <a:pt x="161" y="256"/>
                    <a:pt x="143" y="266"/>
                  </a:cubicBezTo>
                  <a:cubicBezTo>
                    <a:pt x="139" y="268"/>
                    <a:pt x="136" y="269"/>
                    <a:pt x="132" y="271"/>
                  </a:cubicBezTo>
                  <a:cubicBezTo>
                    <a:pt x="106" y="286"/>
                    <a:pt x="84" y="301"/>
                    <a:pt x="67" y="316"/>
                  </a:cubicBezTo>
                  <a:cubicBezTo>
                    <a:pt x="50" y="331"/>
                    <a:pt x="36" y="348"/>
                    <a:pt x="26" y="365"/>
                  </a:cubicBezTo>
                  <a:cubicBezTo>
                    <a:pt x="16" y="382"/>
                    <a:pt x="9" y="401"/>
                    <a:pt x="6" y="422"/>
                  </a:cubicBezTo>
                  <a:cubicBezTo>
                    <a:pt x="2" y="443"/>
                    <a:pt x="0" y="466"/>
                    <a:pt x="0" y="491"/>
                  </a:cubicBezTo>
                  <a:cubicBezTo>
                    <a:pt x="203" y="491"/>
                    <a:pt x="203" y="491"/>
                    <a:pt x="203" y="491"/>
                  </a:cubicBezTo>
                  <a:cubicBezTo>
                    <a:pt x="407" y="491"/>
                    <a:pt x="407" y="491"/>
                    <a:pt x="407" y="491"/>
                  </a:cubicBezTo>
                  <a:cubicBezTo>
                    <a:pt x="407" y="389"/>
                    <a:pt x="407" y="389"/>
                    <a:pt x="407" y="389"/>
                  </a:cubicBezTo>
                  <a:lnTo>
                    <a:pt x="151" y="3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2" name="Freeform: Shape 11"/>
            <p:cNvSpPr>
              <a:spLocks/>
            </p:cNvSpPr>
            <p:nvPr/>
          </p:nvSpPr>
          <p:spPr bwMode="auto">
            <a:xfrm>
              <a:off x="2252285" y="4584888"/>
              <a:ext cx="3037569" cy="1053058"/>
            </a:xfrm>
            <a:custGeom>
              <a:avLst/>
              <a:gdLst>
                <a:gd name="connsiteX0" fmla="*/ 245670 w 3037569"/>
                <a:gd name="connsiteY0" fmla="*/ 0 h 1053058"/>
                <a:gd name="connsiteX1" fmla="*/ 441641 w 3037569"/>
                <a:gd name="connsiteY1" fmla="*/ 0 h 1053058"/>
                <a:gd name="connsiteX2" fmla="*/ 490561 w 3037569"/>
                <a:gd name="connsiteY2" fmla="*/ 0 h 1053058"/>
                <a:gd name="connsiteX3" fmla="*/ 528308 w 3037569"/>
                <a:gd name="connsiteY3" fmla="*/ 0 h 1053058"/>
                <a:gd name="connsiteX4" fmla="*/ 538198 w 3037569"/>
                <a:gd name="connsiteY4" fmla="*/ 0 h 1053058"/>
                <a:gd name="connsiteX5" fmla="*/ 617958 w 3037569"/>
                <a:gd name="connsiteY5" fmla="*/ 0 h 1053058"/>
                <a:gd name="connsiteX6" fmla="*/ 662179 w 3037569"/>
                <a:gd name="connsiteY6" fmla="*/ 0 h 1053058"/>
                <a:gd name="connsiteX7" fmla="*/ 692863 w 3037569"/>
                <a:gd name="connsiteY7" fmla="*/ 0 h 1053058"/>
                <a:gd name="connsiteX8" fmla="*/ 792540 w 3037569"/>
                <a:gd name="connsiteY8" fmla="*/ 0 h 1053058"/>
                <a:gd name="connsiteX9" fmla="*/ 817013 w 3037569"/>
                <a:gd name="connsiteY9" fmla="*/ 0 h 1053058"/>
                <a:gd name="connsiteX10" fmla="*/ 920527 w 3037569"/>
                <a:gd name="connsiteY10" fmla="*/ 0 h 1053058"/>
                <a:gd name="connsiteX11" fmla="*/ 1006127 w 3037569"/>
                <a:gd name="connsiteY11" fmla="*/ 0 h 1053058"/>
                <a:gd name="connsiteX12" fmla="*/ 1080364 w 3037569"/>
                <a:gd name="connsiteY12" fmla="*/ 0 h 1053058"/>
                <a:gd name="connsiteX13" fmla="*/ 1232950 w 3037569"/>
                <a:gd name="connsiteY13" fmla="*/ 0 h 1053058"/>
                <a:gd name="connsiteX14" fmla="*/ 1275588 w 3037569"/>
                <a:gd name="connsiteY14" fmla="*/ 0 h 1053058"/>
                <a:gd name="connsiteX15" fmla="*/ 1500910 w 3037569"/>
                <a:gd name="connsiteY15" fmla="*/ 0 h 1053058"/>
                <a:gd name="connsiteX16" fmla="*/ 1509740 w 3037569"/>
                <a:gd name="connsiteY16" fmla="*/ 0 h 1053058"/>
                <a:gd name="connsiteX17" fmla="*/ 1786357 w 3037569"/>
                <a:gd name="connsiteY17" fmla="*/ 0 h 1053058"/>
                <a:gd name="connsiteX18" fmla="*/ 1813434 w 3037569"/>
                <a:gd name="connsiteY18" fmla="*/ 0 h 1053058"/>
                <a:gd name="connsiteX19" fmla="*/ 2108980 w 3037569"/>
                <a:gd name="connsiteY19" fmla="*/ 0 h 1053058"/>
                <a:gd name="connsiteX20" fmla="*/ 2173951 w 3037569"/>
                <a:gd name="connsiteY20" fmla="*/ 0 h 1053058"/>
                <a:gd name="connsiteX21" fmla="*/ 2481145 w 3037569"/>
                <a:gd name="connsiteY21" fmla="*/ 0 h 1053058"/>
                <a:gd name="connsiteX22" fmla="*/ 2585889 w 3037569"/>
                <a:gd name="connsiteY22" fmla="*/ 0 h 1053058"/>
                <a:gd name="connsiteX23" fmla="*/ 2906393 w 3037569"/>
                <a:gd name="connsiteY23" fmla="*/ 0 h 1053058"/>
                <a:gd name="connsiteX24" fmla="*/ 3037569 w 3037569"/>
                <a:gd name="connsiteY24" fmla="*/ 128684 h 1053058"/>
                <a:gd name="connsiteX25" fmla="*/ 3037569 w 3037569"/>
                <a:gd name="connsiteY25" fmla="*/ 924375 h 1053058"/>
                <a:gd name="connsiteX26" fmla="*/ 2906393 w 3037569"/>
                <a:gd name="connsiteY26" fmla="*/ 1053058 h 1053058"/>
                <a:gd name="connsiteX27" fmla="*/ 2634202 w 3037569"/>
                <a:gd name="connsiteY27" fmla="*/ 1053058 h 1053058"/>
                <a:gd name="connsiteX28" fmla="*/ 2585889 w 3037569"/>
                <a:gd name="connsiteY28" fmla="*/ 1053058 h 1053058"/>
                <a:gd name="connsiteX29" fmla="*/ 2581769 w 3037569"/>
                <a:gd name="connsiteY29" fmla="*/ 1053058 h 1053058"/>
                <a:gd name="connsiteX30" fmla="*/ 2552930 w 3037569"/>
                <a:gd name="connsiteY30" fmla="*/ 1053058 h 1053058"/>
                <a:gd name="connsiteX31" fmla="*/ 2518840 w 3037569"/>
                <a:gd name="connsiteY31" fmla="*/ 1053058 h 1053058"/>
                <a:gd name="connsiteX32" fmla="*/ 2474653 w 3037569"/>
                <a:gd name="connsiteY32" fmla="*/ 1053058 h 1053058"/>
                <a:gd name="connsiteX33" fmla="*/ 2409250 w 3037569"/>
                <a:gd name="connsiteY33" fmla="*/ 1053058 h 1053058"/>
                <a:gd name="connsiteX34" fmla="*/ 2374770 w 3037569"/>
                <a:gd name="connsiteY34" fmla="*/ 1053058 h 1053058"/>
                <a:gd name="connsiteX35" fmla="*/ 2322218 w 3037569"/>
                <a:gd name="connsiteY35" fmla="*/ 1053058 h 1053058"/>
                <a:gd name="connsiteX36" fmla="*/ 2210466 w 3037569"/>
                <a:gd name="connsiteY36" fmla="*/ 1053058 h 1053058"/>
                <a:gd name="connsiteX37" fmla="*/ 2198802 w 3037569"/>
                <a:gd name="connsiteY37" fmla="*/ 1053058 h 1053058"/>
                <a:gd name="connsiteX38" fmla="*/ 2070905 w 3037569"/>
                <a:gd name="connsiteY38" fmla="*/ 1053058 h 1053058"/>
                <a:gd name="connsiteX39" fmla="*/ 1987748 w 3037569"/>
                <a:gd name="connsiteY39" fmla="*/ 1053058 h 1053058"/>
                <a:gd name="connsiteX40" fmla="*/ 1900446 w 3037569"/>
                <a:gd name="connsiteY40" fmla="*/ 1053058 h 1053058"/>
                <a:gd name="connsiteX41" fmla="*/ 1738417 w 3037569"/>
                <a:gd name="connsiteY41" fmla="*/ 1053058 h 1053058"/>
                <a:gd name="connsiteX42" fmla="*/ 1695997 w 3037569"/>
                <a:gd name="connsiteY42" fmla="*/ 1053058 h 1053058"/>
                <a:gd name="connsiteX43" fmla="*/ 1454470 w 3037569"/>
                <a:gd name="connsiteY43" fmla="*/ 1053058 h 1053058"/>
                <a:gd name="connsiteX44" fmla="*/ 1447619 w 3037569"/>
                <a:gd name="connsiteY44" fmla="*/ 1053058 h 1053058"/>
                <a:gd name="connsiteX45" fmla="*/ 1172774 w 3037569"/>
                <a:gd name="connsiteY45" fmla="*/ 1053058 h 1053058"/>
                <a:gd name="connsiteX46" fmla="*/ 1112165 w 3037569"/>
                <a:gd name="connsiteY46" fmla="*/ 1053058 h 1053058"/>
                <a:gd name="connsiteX47" fmla="*/ 847819 w 3037569"/>
                <a:gd name="connsiteY47" fmla="*/ 1053058 h 1053058"/>
                <a:gd name="connsiteX48" fmla="*/ 728865 w 3037569"/>
                <a:gd name="connsiteY48" fmla="*/ 1053058 h 1053058"/>
                <a:gd name="connsiteX49" fmla="*/ 476515 w 3037569"/>
                <a:gd name="connsiteY49" fmla="*/ 1053058 h 1053058"/>
                <a:gd name="connsiteX50" fmla="*/ 476515 w 3037569"/>
                <a:gd name="connsiteY50" fmla="*/ 787113 h 1053058"/>
                <a:gd name="connsiteX51" fmla="*/ 469070 w 3037569"/>
                <a:gd name="connsiteY51" fmla="*/ 787113 h 1053058"/>
                <a:gd name="connsiteX52" fmla="*/ 451387 w 3037569"/>
                <a:gd name="connsiteY52" fmla="*/ 787113 h 1053058"/>
                <a:gd name="connsiteX53" fmla="*/ 416951 w 3037569"/>
                <a:gd name="connsiteY53" fmla="*/ 787113 h 1053058"/>
                <a:gd name="connsiteX54" fmla="*/ 399322 w 3037569"/>
                <a:gd name="connsiteY54" fmla="*/ 787113 h 1053058"/>
                <a:gd name="connsiteX55" fmla="*/ 360179 w 3037569"/>
                <a:gd name="connsiteY55" fmla="*/ 787113 h 1053058"/>
                <a:gd name="connsiteX56" fmla="*/ 275486 w 3037569"/>
                <a:gd name="connsiteY56" fmla="*/ 787113 h 1053058"/>
                <a:gd name="connsiteX57" fmla="*/ 236953 w 3037569"/>
                <a:gd name="connsiteY57" fmla="*/ 787113 h 1053058"/>
                <a:gd name="connsiteX58" fmla="*/ 157287 w 3037569"/>
                <a:gd name="connsiteY58" fmla="*/ 787113 h 1053058"/>
                <a:gd name="connsiteX59" fmla="*/ 0 w 3037569"/>
                <a:gd name="connsiteY59" fmla="*/ 787113 h 1053058"/>
                <a:gd name="connsiteX60" fmla="*/ 434158 w 3037569"/>
                <a:gd name="connsiteY60" fmla="*/ 420366 h 1053058"/>
                <a:gd name="connsiteX61" fmla="*/ 457455 w 3037569"/>
                <a:gd name="connsiteY61" fmla="*/ 308840 h 1053058"/>
                <a:gd name="connsiteX62" fmla="*/ 432041 w 3037569"/>
                <a:gd name="connsiteY62" fmla="*/ 184446 h 1053058"/>
                <a:gd name="connsiteX63" fmla="*/ 245670 w 3037569"/>
                <a:gd name="connsiteY63" fmla="*/ 0 h 105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37569" h="1053058">
                  <a:moveTo>
                    <a:pt x="245670" y="0"/>
                  </a:moveTo>
                  <a:cubicBezTo>
                    <a:pt x="245670" y="0"/>
                    <a:pt x="245670" y="0"/>
                    <a:pt x="441641" y="0"/>
                  </a:cubicBezTo>
                  <a:lnTo>
                    <a:pt x="490561" y="0"/>
                  </a:lnTo>
                  <a:cubicBezTo>
                    <a:pt x="490561" y="0"/>
                    <a:pt x="490561" y="0"/>
                    <a:pt x="528308" y="0"/>
                  </a:cubicBezTo>
                  <a:lnTo>
                    <a:pt x="538198" y="0"/>
                  </a:lnTo>
                  <a:lnTo>
                    <a:pt x="617958" y="0"/>
                  </a:lnTo>
                  <a:lnTo>
                    <a:pt x="662179" y="0"/>
                  </a:lnTo>
                  <a:lnTo>
                    <a:pt x="692863" y="0"/>
                  </a:lnTo>
                  <a:cubicBezTo>
                    <a:pt x="721764" y="0"/>
                    <a:pt x="754793" y="0"/>
                    <a:pt x="792540" y="0"/>
                  </a:cubicBezTo>
                  <a:lnTo>
                    <a:pt x="817013" y="0"/>
                  </a:lnTo>
                  <a:lnTo>
                    <a:pt x="920527" y="0"/>
                  </a:lnTo>
                  <a:lnTo>
                    <a:pt x="1006127" y="0"/>
                  </a:lnTo>
                  <a:lnTo>
                    <a:pt x="1080364" y="0"/>
                  </a:lnTo>
                  <a:lnTo>
                    <a:pt x="1232950" y="0"/>
                  </a:lnTo>
                  <a:lnTo>
                    <a:pt x="1275588" y="0"/>
                  </a:lnTo>
                  <a:lnTo>
                    <a:pt x="1500910" y="0"/>
                  </a:lnTo>
                  <a:lnTo>
                    <a:pt x="1509740" y="0"/>
                  </a:lnTo>
                  <a:cubicBezTo>
                    <a:pt x="1594671" y="0"/>
                    <a:pt x="1686681" y="0"/>
                    <a:pt x="1786357" y="0"/>
                  </a:cubicBezTo>
                  <a:lnTo>
                    <a:pt x="1813434" y="0"/>
                  </a:lnTo>
                  <a:lnTo>
                    <a:pt x="2108980" y="0"/>
                  </a:lnTo>
                  <a:lnTo>
                    <a:pt x="2173951" y="0"/>
                  </a:lnTo>
                  <a:lnTo>
                    <a:pt x="2481145" y="0"/>
                  </a:lnTo>
                  <a:lnTo>
                    <a:pt x="2585889" y="0"/>
                  </a:lnTo>
                  <a:lnTo>
                    <a:pt x="2906393" y="0"/>
                  </a:lnTo>
                  <a:cubicBezTo>
                    <a:pt x="2978540" y="0"/>
                    <a:pt x="3037569" y="57908"/>
                    <a:pt x="3037569" y="128684"/>
                  </a:cubicBezTo>
                  <a:cubicBezTo>
                    <a:pt x="3037569" y="128684"/>
                    <a:pt x="3037569" y="128684"/>
                    <a:pt x="3037569" y="924375"/>
                  </a:cubicBezTo>
                  <a:cubicBezTo>
                    <a:pt x="3037569" y="995151"/>
                    <a:pt x="2978540" y="1053058"/>
                    <a:pt x="2906393" y="1053058"/>
                  </a:cubicBezTo>
                  <a:cubicBezTo>
                    <a:pt x="2906393" y="1053058"/>
                    <a:pt x="2906393" y="1053058"/>
                    <a:pt x="2634202" y="1053058"/>
                  </a:cubicBezTo>
                  <a:lnTo>
                    <a:pt x="2585889" y="1053058"/>
                  </a:lnTo>
                  <a:lnTo>
                    <a:pt x="2581769" y="1053058"/>
                  </a:lnTo>
                  <a:lnTo>
                    <a:pt x="2552930" y="1053058"/>
                  </a:lnTo>
                  <a:lnTo>
                    <a:pt x="2518840" y="1053058"/>
                  </a:lnTo>
                  <a:lnTo>
                    <a:pt x="2474653" y="1053058"/>
                  </a:lnTo>
                  <a:lnTo>
                    <a:pt x="2409250" y="1053058"/>
                  </a:lnTo>
                  <a:lnTo>
                    <a:pt x="2374770" y="1053058"/>
                  </a:lnTo>
                  <a:lnTo>
                    <a:pt x="2322218" y="1053058"/>
                  </a:lnTo>
                  <a:lnTo>
                    <a:pt x="2210466" y="1053058"/>
                  </a:lnTo>
                  <a:lnTo>
                    <a:pt x="2198802" y="1053058"/>
                  </a:lnTo>
                  <a:lnTo>
                    <a:pt x="2070905" y="1053058"/>
                  </a:lnTo>
                  <a:lnTo>
                    <a:pt x="1987748" y="1053058"/>
                  </a:lnTo>
                  <a:lnTo>
                    <a:pt x="1900446" y="1053058"/>
                  </a:lnTo>
                  <a:lnTo>
                    <a:pt x="1738417" y="1053058"/>
                  </a:lnTo>
                  <a:lnTo>
                    <a:pt x="1695997" y="1053058"/>
                  </a:lnTo>
                  <a:lnTo>
                    <a:pt x="1454470" y="1053058"/>
                  </a:lnTo>
                  <a:lnTo>
                    <a:pt x="1447619" y="1053058"/>
                  </a:lnTo>
                  <a:lnTo>
                    <a:pt x="1172774" y="1053058"/>
                  </a:lnTo>
                  <a:lnTo>
                    <a:pt x="1112165" y="1053058"/>
                  </a:lnTo>
                  <a:lnTo>
                    <a:pt x="847819" y="1053058"/>
                  </a:lnTo>
                  <a:lnTo>
                    <a:pt x="728865" y="1053058"/>
                  </a:lnTo>
                  <a:lnTo>
                    <a:pt x="476515" y="1053058"/>
                  </a:lnTo>
                  <a:cubicBezTo>
                    <a:pt x="476515" y="1053058"/>
                    <a:pt x="476515" y="1053058"/>
                    <a:pt x="476515" y="787113"/>
                  </a:cubicBezTo>
                  <a:lnTo>
                    <a:pt x="469070" y="787113"/>
                  </a:lnTo>
                  <a:lnTo>
                    <a:pt x="451387" y="787113"/>
                  </a:lnTo>
                  <a:lnTo>
                    <a:pt x="416951" y="787113"/>
                  </a:lnTo>
                  <a:lnTo>
                    <a:pt x="399322" y="787113"/>
                  </a:lnTo>
                  <a:lnTo>
                    <a:pt x="360179" y="787113"/>
                  </a:lnTo>
                  <a:lnTo>
                    <a:pt x="275486" y="787113"/>
                  </a:lnTo>
                  <a:lnTo>
                    <a:pt x="236953" y="787113"/>
                  </a:lnTo>
                  <a:lnTo>
                    <a:pt x="157287" y="787113"/>
                  </a:lnTo>
                  <a:cubicBezTo>
                    <a:pt x="111683" y="787113"/>
                    <a:pt x="59564" y="787113"/>
                    <a:pt x="0" y="787113"/>
                  </a:cubicBezTo>
                  <a:cubicBezTo>
                    <a:pt x="93185" y="688456"/>
                    <a:pt x="338855" y="636982"/>
                    <a:pt x="434158" y="420366"/>
                  </a:cubicBezTo>
                  <a:cubicBezTo>
                    <a:pt x="448983" y="388195"/>
                    <a:pt x="457455" y="351734"/>
                    <a:pt x="457455" y="308840"/>
                  </a:cubicBezTo>
                  <a:cubicBezTo>
                    <a:pt x="457455" y="263801"/>
                    <a:pt x="448983" y="223051"/>
                    <a:pt x="432041" y="184446"/>
                  </a:cubicBezTo>
                  <a:cubicBezTo>
                    <a:pt x="419334" y="156565"/>
                    <a:pt x="376977" y="55763"/>
                    <a:pt x="245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3599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214999" y="4584888"/>
              <a:ext cx="2787439" cy="1053058"/>
            </a:xfrm>
            <a:custGeom>
              <a:avLst/>
              <a:gdLst>
                <a:gd name="T0" fmla="*/ 1482 w 1542"/>
                <a:gd name="T1" fmla="*/ 0 h 491"/>
                <a:gd name="T2" fmla="*/ 0 w 1542"/>
                <a:gd name="T3" fmla="*/ 0 h 491"/>
                <a:gd name="T4" fmla="*/ 0 w 1542"/>
                <a:gd name="T5" fmla="*/ 280 h 491"/>
                <a:gd name="T6" fmla="*/ 62 w 1542"/>
                <a:gd name="T7" fmla="*/ 280 h 491"/>
                <a:gd name="T8" fmla="*/ 62 w 1542"/>
                <a:gd name="T9" fmla="*/ 408 h 491"/>
                <a:gd name="T10" fmla="*/ 0 w 1542"/>
                <a:gd name="T11" fmla="*/ 408 h 491"/>
                <a:gd name="T12" fmla="*/ 0 w 1542"/>
                <a:gd name="T13" fmla="*/ 491 h 491"/>
                <a:gd name="T14" fmla="*/ 1482 w 1542"/>
                <a:gd name="T15" fmla="*/ 491 h 491"/>
                <a:gd name="T16" fmla="*/ 1542 w 1542"/>
                <a:gd name="T17" fmla="*/ 431 h 491"/>
                <a:gd name="T18" fmla="*/ 1542 w 1542"/>
                <a:gd name="T19" fmla="*/ 60 h 491"/>
                <a:gd name="T20" fmla="*/ 1482 w 1542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2" h="491">
                  <a:moveTo>
                    <a:pt x="14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408"/>
                    <a:pt x="62" y="408"/>
                    <a:pt x="62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1482" y="491"/>
                    <a:pt x="1482" y="491"/>
                    <a:pt x="1482" y="491"/>
                  </a:cubicBezTo>
                  <a:cubicBezTo>
                    <a:pt x="1515" y="491"/>
                    <a:pt x="1542" y="464"/>
                    <a:pt x="1542" y="431"/>
                  </a:cubicBezTo>
                  <a:cubicBezTo>
                    <a:pt x="1542" y="60"/>
                    <a:pt x="1542" y="60"/>
                    <a:pt x="1542" y="60"/>
                  </a:cubicBezTo>
                  <a:cubicBezTo>
                    <a:pt x="1542" y="27"/>
                    <a:pt x="1515" y="0"/>
                    <a:pt x="1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526459" y="4584888"/>
              <a:ext cx="774308" cy="1053058"/>
            </a:xfrm>
            <a:custGeom>
              <a:avLst/>
              <a:gdLst>
                <a:gd name="T0" fmla="*/ 185 w 325"/>
                <a:gd name="T1" fmla="*/ 442 h 442"/>
                <a:gd name="T2" fmla="*/ 185 w 325"/>
                <a:gd name="T3" fmla="*/ 347 h 442"/>
                <a:gd name="T4" fmla="*/ 0 w 325"/>
                <a:gd name="T5" fmla="*/ 347 h 442"/>
                <a:gd name="T6" fmla="*/ 0 w 325"/>
                <a:gd name="T7" fmla="*/ 272 h 442"/>
                <a:gd name="T8" fmla="*/ 212 w 325"/>
                <a:gd name="T9" fmla="*/ 0 h 442"/>
                <a:gd name="T10" fmla="*/ 269 w 325"/>
                <a:gd name="T11" fmla="*/ 0 h 442"/>
                <a:gd name="T12" fmla="*/ 269 w 325"/>
                <a:gd name="T13" fmla="*/ 272 h 442"/>
                <a:gd name="T14" fmla="*/ 325 w 325"/>
                <a:gd name="T15" fmla="*/ 272 h 442"/>
                <a:gd name="T16" fmla="*/ 325 w 325"/>
                <a:gd name="T17" fmla="*/ 347 h 442"/>
                <a:gd name="T18" fmla="*/ 269 w 325"/>
                <a:gd name="T19" fmla="*/ 347 h 442"/>
                <a:gd name="T20" fmla="*/ 269 w 325"/>
                <a:gd name="T21" fmla="*/ 442 h 442"/>
                <a:gd name="T22" fmla="*/ 185 w 325"/>
                <a:gd name="T23" fmla="*/ 442 h 442"/>
                <a:gd name="T24" fmla="*/ 85 w 325"/>
                <a:gd name="T25" fmla="*/ 272 h 442"/>
                <a:gd name="T26" fmla="*/ 194 w 325"/>
                <a:gd name="T27" fmla="*/ 272 h 442"/>
                <a:gd name="T28" fmla="*/ 194 w 325"/>
                <a:gd name="T29" fmla="*/ 129 h 442"/>
                <a:gd name="T30" fmla="*/ 85 w 325"/>
                <a:gd name="T31" fmla="*/ 27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" h="442">
                  <a:moveTo>
                    <a:pt x="185" y="442"/>
                  </a:moveTo>
                  <a:lnTo>
                    <a:pt x="185" y="347"/>
                  </a:lnTo>
                  <a:lnTo>
                    <a:pt x="0" y="347"/>
                  </a:lnTo>
                  <a:lnTo>
                    <a:pt x="0" y="272"/>
                  </a:lnTo>
                  <a:lnTo>
                    <a:pt x="212" y="0"/>
                  </a:lnTo>
                  <a:lnTo>
                    <a:pt x="269" y="0"/>
                  </a:lnTo>
                  <a:lnTo>
                    <a:pt x="269" y="272"/>
                  </a:lnTo>
                  <a:lnTo>
                    <a:pt x="325" y="272"/>
                  </a:lnTo>
                  <a:lnTo>
                    <a:pt x="325" y="347"/>
                  </a:lnTo>
                  <a:lnTo>
                    <a:pt x="269" y="347"/>
                  </a:lnTo>
                  <a:lnTo>
                    <a:pt x="269" y="442"/>
                  </a:lnTo>
                  <a:lnTo>
                    <a:pt x="185" y="442"/>
                  </a:lnTo>
                  <a:close/>
                  <a:moveTo>
                    <a:pt x="85" y="272"/>
                  </a:moveTo>
                  <a:lnTo>
                    <a:pt x="194" y="272"/>
                  </a:lnTo>
                  <a:lnTo>
                    <a:pt x="194" y="129"/>
                  </a:lnTo>
                  <a:lnTo>
                    <a:pt x="85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214999" y="2584923"/>
              <a:ext cx="2787439" cy="1050676"/>
            </a:xfrm>
            <a:custGeom>
              <a:avLst/>
              <a:gdLst>
                <a:gd name="T0" fmla="*/ 1338 w 1398"/>
                <a:gd name="T1" fmla="*/ 0 h 491"/>
                <a:gd name="T2" fmla="*/ 8 w 1398"/>
                <a:gd name="T3" fmla="*/ 0 h 491"/>
                <a:gd name="T4" fmla="*/ 87 w 1398"/>
                <a:gd name="T5" fmla="*/ 71 h 491"/>
                <a:gd name="T6" fmla="*/ 98 w 1398"/>
                <a:gd name="T7" fmla="*/ 120 h 491"/>
                <a:gd name="T8" fmla="*/ 92 w 1398"/>
                <a:gd name="T9" fmla="*/ 159 h 491"/>
                <a:gd name="T10" fmla="*/ 74 w 1398"/>
                <a:gd name="T11" fmla="*/ 192 h 491"/>
                <a:gd name="T12" fmla="*/ 26 w 1398"/>
                <a:gd name="T13" fmla="*/ 231 h 491"/>
                <a:gd name="T14" fmla="*/ 80 w 1398"/>
                <a:gd name="T15" fmla="*/ 271 h 491"/>
                <a:gd name="T16" fmla="*/ 106 w 1398"/>
                <a:gd name="T17" fmla="*/ 352 h 491"/>
                <a:gd name="T18" fmla="*/ 94 w 1398"/>
                <a:gd name="T19" fmla="*/ 409 h 491"/>
                <a:gd name="T20" fmla="*/ 0 w 1398"/>
                <a:gd name="T21" fmla="*/ 491 h 491"/>
                <a:gd name="T22" fmla="*/ 1338 w 1398"/>
                <a:gd name="T23" fmla="*/ 491 h 491"/>
                <a:gd name="T24" fmla="*/ 1398 w 1398"/>
                <a:gd name="T25" fmla="*/ 431 h 491"/>
                <a:gd name="T26" fmla="*/ 1398 w 1398"/>
                <a:gd name="T27" fmla="*/ 60 h 491"/>
                <a:gd name="T28" fmla="*/ 1338 w 1398"/>
                <a:gd name="T2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8" h="491">
                  <a:moveTo>
                    <a:pt x="13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1" y="21"/>
                    <a:pt x="81" y="61"/>
                    <a:pt x="87" y="71"/>
                  </a:cubicBezTo>
                  <a:cubicBezTo>
                    <a:pt x="94" y="86"/>
                    <a:pt x="98" y="102"/>
                    <a:pt x="98" y="120"/>
                  </a:cubicBezTo>
                  <a:cubicBezTo>
                    <a:pt x="98" y="134"/>
                    <a:pt x="96" y="147"/>
                    <a:pt x="92" y="159"/>
                  </a:cubicBezTo>
                  <a:cubicBezTo>
                    <a:pt x="88" y="171"/>
                    <a:pt x="82" y="182"/>
                    <a:pt x="74" y="192"/>
                  </a:cubicBezTo>
                  <a:cubicBezTo>
                    <a:pt x="66" y="202"/>
                    <a:pt x="39" y="229"/>
                    <a:pt x="26" y="231"/>
                  </a:cubicBezTo>
                  <a:cubicBezTo>
                    <a:pt x="43" y="236"/>
                    <a:pt x="63" y="249"/>
                    <a:pt x="80" y="271"/>
                  </a:cubicBezTo>
                  <a:cubicBezTo>
                    <a:pt x="97" y="293"/>
                    <a:pt x="106" y="320"/>
                    <a:pt x="106" y="352"/>
                  </a:cubicBezTo>
                  <a:cubicBezTo>
                    <a:pt x="106" y="373"/>
                    <a:pt x="102" y="392"/>
                    <a:pt x="94" y="409"/>
                  </a:cubicBezTo>
                  <a:cubicBezTo>
                    <a:pt x="87" y="422"/>
                    <a:pt x="54" y="470"/>
                    <a:pt x="0" y="491"/>
                  </a:cubicBezTo>
                  <a:cubicBezTo>
                    <a:pt x="1338" y="491"/>
                    <a:pt x="1338" y="491"/>
                    <a:pt x="1338" y="491"/>
                  </a:cubicBezTo>
                  <a:cubicBezTo>
                    <a:pt x="1371" y="491"/>
                    <a:pt x="1398" y="464"/>
                    <a:pt x="1398" y="431"/>
                  </a:cubicBezTo>
                  <a:cubicBezTo>
                    <a:pt x="1398" y="60"/>
                    <a:pt x="1398" y="60"/>
                    <a:pt x="1398" y="60"/>
                  </a:cubicBezTo>
                  <a:cubicBezTo>
                    <a:pt x="1398" y="27"/>
                    <a:pt x="1371" y="0"/>
                    <a:pt x="1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6678940" y="2584923"/>
              <a:ext cx="717129" cy="1050676"/>
            </a:xfrm>
            <a:custGeom>
              <a:avLst/>
              <a:gdLst>
                <a:gd name="T0" fmla="*/ 240 w 334"/>
                <a:gd name="T1" fmla="*/ 231 h 491"/>
                <a:gd name="T2" fmla="*/ 308 w 334"/>
                <a:gd name="T3" fmla="*/ 271 h 491"/>
                <a:gd name="T4" fmla="*/ 334 w 334"/>
                <a:gd name="T5" fmla="*/ 352 h 491"/>
                <a:gd name="T6" fmla="*/ 322 w 334"/>
                <a:gd name="T7" fmla="*/ 409 h 491"/>
                <a:gd name="T8" fmla="*/ 286 w 334"/>
                <a:gd name="T9" fmla="*/ 453 h 491"/>
                <a:gd name="T10" fmla="*/ 231 w 334"/>
                <a:gd name="T11" fmla="*/ 481 h 491"/>
                <a:gd name="T12" fmla="*/ 158 w 334"/>
                <a:gd name="T13" fmla="*/ 491 h 491"/>
                <a:gd name="T14" fmla="*/ 67 w 334"/>
                <a:gd name="T15" fmla="*/ 474 h 491"/>
                <a:gd name="T16" fmla="*/ 0 w 334"/>
                <a:gd name="T17" fmla="*/ 426 h 491"/>
                <a:gd name="T18" fmla="*/ 52 w 334"/>
                <a:gd name="T19" fmla="*/ 361 h 491"/>
                <a:gd name="T20" fmla="*/ 94 w 334"/>
                <a:gd name="T21" fmla="*/ 396 h 491"/>
                <a:gd name="T22" fmla="*/ 155 w 334"/>
                <a:gd name="T23" fmla="*/ 408 h 491"/>
                <a:gd name="T24" fmla="*/ 218 w 334"/>
                <a:gd name="T25" fmla="*/ 392 h 491"/>
                <a:gd name="T26" fmla="*/ 240 w 334"/>
                <a:gd name="T27" fmla="*/ 341 h 491"/>
                <a:gd name="T28" fmla="*/ 215 w 334"/>
                <a:gd name="T29" fmla="*/ 287 h 491"/>
                <a:gd name="T30" fmla="*/ 139 w 334"/>
                <a:gd name="T31" fmla="*/ 268 h 491"/>
                <a:gd name="T32" fmla="*/ 120 w 334"/>
                <a:gd name="T33" fmla="*/ 268 h 491"/>
                <a:gd name="T34" fmla="*/ 120 w 334"/>
                <a:gd name="T35" fmla="*/ 200 h 491"/>
                <a:gd name="T36" fmla="*/ 141 w 334"/>
                <a:gd name="T37" fmla="*/ 200 h 491"/>
                <a:gd name="T38" fmla="*/ 206 w 334"/>
                <a:gd name="T39" fmla="*/ 182 h 491"/>
                <a:gd name="T40" fmla="*/ 229 w 334"/>
                <a:gd name="T41" fmla="*/ 134 h 491"/>
                <a:gd name="T42" fmla="*/ 210 w 334"/>
                <a:gd name="T43" fmla="*/ 92 h 491"/>
                <a:gd name="T44" fmla="*/ 161 w 334"/>
                <a:gd name="T45" fmla="*/ 79 h 491"/>
                <a:gd name="T46" fmla="*/ 105 w 334"/>
                <a:gd name="T47" fmla="*/ 93 h 491"/>
                <a:gd name="T48" fmla="*/ 64 w 334"/>
                <a:gd name="T49" fmla="*/ 133 h 491"/>
                <a:gd name="T50" fmla="*/ 7 w 334"/>
                <a:gd name="T51" fmla="*/ 69 h 491"/>
                <a:gd name="T52" fmla="*/ 34 w 334"/>
                <a:gd name="T53" fmla="*/ 41 h 491"/>
                <a:gd name="T54" fmla="*/ 73 w 334"/>
                <a:gd name="T55" fmla="*/ 20 h 491"/>
                <a:gd name="T56" fmla="*/ 119 w 334"/>
                <a:gd name="T57" fmla="*/ 5 h 491"/>
                <a:gd name="T58" fmla="*/ 171 w 334"/>
                <a:gd name="T59" fmla="*/ 0 h 491"/>
                <a:gd name="T60" fmla="*/ 234 w 334"/>
                <a:gd name="T61" fmla="*/ 9 h 491"/>
                <a:gd name="T62" fmla="*/ 283 w 334"/>
                <a:gd name="T63" fmla="*/ 33 h 491"/>
                <a:gd name="T64" fmla="*/ 315 w 334"/>
                <a:gd name="T65" fmla="*/ 71 h 491"/>
                <a:gd name="T66" fmla="*/ 326 w 334"/>
                <a:gd name="T67" fmla="*/ 120 h 491"/>
                <a:gd name="T68" fmla="*/ 320 w 334"/>
                <a:gd name="T69" fmla="*/ 159 h 491"/>
                <a:gd name="T70" fmla="*/ 302 w 334"/>
                <a:gd name="T71" fmla="*/ 192 h 491"/>
                <a:gd name="T72" fmla="*/ 275 w 334"/>
                <a:gd name="T73" fmla="*/ 217 h 491"/>
                <a:gd name="T74" fmla="*/ 240 w 334"/>
                <a:gd name="T75" fmla="*/ 23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4" h="491">
                  <a:moveTo>
                    <a:pt x="240" y="231"/>
                  </a:moveTo>
                  <a:cubicBezTo>
                    <a:pt x="268" y="236"/>
                    <a:pt x="291" y="249"/>
                    <a:pt x="308" y="271"/>
                  </a:cubicBezTo>
                  <a:cubicBezTo>
                    <a:pt x="326" y="293"/>
                    <a:pt x="334" y="320"/>
                    <a:pt x="334" y="352"/>
                  </a:cubicBezTo>
                  <a:cubicBezTo>
                    <a:pt x="334" y="373"/>
                    <a:pt x="330" y="392"/>
                    <a:pt x="322" y="409"/>
                  </a:cubicBezTo>
                  <a:cubicBezTo>
                    <a:pt x="313" y="427"/>
                    <a:pt x="302" y="441"/>
                    <a:pt x="286" y="453"/>
                  </a:cubicBezTo>
                  <a:cubicBezTo>
                    <a:pt x="271" y="465"/>
                    <a:pt x="253" y="474"/>
                    <a:pt x="231" y="481"/>
                  </a:cubicBezTo>
                  <a:cubicBezTo>
                    <a:pt x="209" y="487"/>
                    <a:pt x="185" y="491"/>
                    <a:pt x="158" y="491"/>
                  </a:cubicBezTo>
                  <a:cubicBezTo>
                    <a:pt x="123" y="491"/>
                    <a:pt x="93" y="485"/>
                    <a:pt x="67" y="474"/>
                  </a:cubicBezTo>
                  <a:cubicBezTo>
                    <a:pt x="40" y="463"/>
                    <a:pt x="18" y="447"/>
                    <a:pt x="0" y="426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64" y="376"/>
                    <a:pt x="78" y="388"/>
                    <a:pt x="94" y="396"/>
                  </a:cubicBezTo>
                  <a:cubicBezTo>
                    <a:pt x="110" y="404"/>
                    <a:pt x="131" y="408"/>
                    <a:pt x="155" y="408"/>
                  </a:cubicBezTo>
                  <a:cubicBezTo>
                    <a:pt x="183" y="408"/>
                    <a:pt x="204" y="403"/>
                    <a:pt x="218" y="392"/>
                  </a:cubicBezTo>
                  <a:cubicBezTo>
                    <a:pt x="233" y="381"/>
                    <a:pt x="240" y="364"/>
                    <a:pt x="240" y="341"/>
                  </a:cubicBezTo>
                  <a:cubicBezTo>
                    <a:pt x="240" y="318"/>
                    <a:pt x="232" y="300"/>
                    <a:pt x="215" y="287"/>
                  </a:cubicBezTo>
                  <a:cubicBezTo>
                    <a:pt x="198" y="275"/>
                    <a:pt x="173" y="268"/>
                    <a:pt x="139" y="268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169" y="200"/>
                    <a:pt x="191" y="194"/>
                    <a:pt x="206" y="182"/>
                  </a:cubicBezTo>
                  <a:cubicBezTo>
                    <a:pt x="221" y="169"/>
                    <a:pt x="229" y="153"/>
                    <a:pt x="229" y="134"/>
                  </a:cubicBezTo>
                  <a:cubicBezTo>
                    <a:pt x="229" y="115"/>
                    <a:pt x="223" y="102"/>
                    <a:pt x="210" y="92"/>
                  </a:cubicBezTo>
                  <a:cubicBezTo>
                    <a:pt x="197" y="83"/>
                    <a:pt x="181" y="79"/>
                    <a:pt x="161" y="79"/>
                  </a:cubicBezTo>
                  <a:cubicBezTo>
                    <a:pt x="140" y="79"/>
                    <a:pt x="121" y="84"/>
                    <a:pt x="105" y="93"/>
                  </a:cubicBezTo>
                  <a:cubicBezTo>
                    <a:pt x="88" y="103"/>
                    <a:pt x="75" y="116"/>
                    <a:pt x="64" y="13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4" y="59"/>
                    <a:pt x="23" y="50"/>
                    <a:pt x="34" y="41"/>
                  </a:cubicBezTo>
                  <a:cubicBezTo>
                    <a:pt x="46" y="33"/>
                    <a:pt x="58" y="26"/>
                    <a:pt x="73" y="20"/>
                  </a:cubicBezTo>
                  <a:cubicBezTo>
                    <a:pt x="87" y="13"/>
                    <a:pt x="102" y="9"/>
                    <a:pt x="119" y="5"/>
                  </a:cubicBezTo>
                  <a:cubicBezTo>
                    <a:pt x="136" y="2"/>
                    <a:pt x="153" y="0"/>
                    <a:pt x="171" y="0"/>
                  </a:cubicBezTo>
                  <a:cubicBezTo>
                    <a:pt x="194" y="0"/>
                    <a:pt x="215" y="3"/>
                    <a:pt x="234" y="9"/>
                  </a:cubicBezTo>
                  <a:cubicBezTo>
                    <a:pt x="253" y="15"/>
                    <a:pt x="269" y="23"/>
                    <a:pt x="283" y="33"/>
                  </a:cubicBezTo>
                  <a:cubicBezTo>
                    <a:pt x="297" y="44"/>
                    <a:pt x="307" y="56"/>
                    <a:pt x="315" y="71"/>
                  </a:cubicBezTo>
                  <a:cubicBezTo>
                    <a:pt x="322" y="86"/>
                    <a:pt x="326" y="102"/>
                    <a:pt x="326" y="120"/>
                  </a:cubicBezTo>
                  <a:cubicBezTo>
                    <a:pt x="326" y="134"/>
                    <a:pt x="324" y="147"/>
                    <a:pt x="320" y="159"/>
                  </a:cubicBezTo>
                  <a:cubicBezTo>
                    <a:pt x="316" y="171"/>
                    <a:pt x="310" y="182"/>
                    <a:pt x="302" y="192"/>
                  </a:cubicBezTo>
                  <a:cubicBezTo>
                    <a:pt x="295" y="202"/>
                    <a:pt x="285" y="211"/>
                    <a:pt x="275" y="217"/>
                  </a:cubicBezTo>
                  <a:cubicBezTo>
                    <a:pt x="264" y="224"/>
                    <a:pt x="253" y="229"/>
                    <a:pt x="240" y="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379756-20B2-4596-B1E7-6D768BC7B344}"/>
              </a:ext>
            </a:extLst>
          </p:cNvPr>
          <p:cNvSpPr txBox="1"/>
          <p:nvPr/>
        </p:nvSpPr>
        <p:spPr>
          <a:xfrm>
            <a:off x="4083430" y="909663"/>
            <a:ext cx="40251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Infographic analystic</a:t>
            </a:r>
            <a:endParaRPr lang="vi-VN" sz="2999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C9113-D684-49E9-A5FA-E250DDF3EC67}"/>
              </a:ext>
            </a:extLst>
          </p:cNvPr>
          <p:cNvSpPr txBox="1"/>
          <p:nvPr/>
        </p:nvSpPr>
        <p:spPr>
          <a:xfrm flipH="1">
            <a:off x="3353157" y="1533893"/>
            <a:ext cx="5485686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3A6AF7-C15B-4533-AC82-CECA3D25C9C5}"/>
              </a:ext>
            </a:extLst>
          </p:cNvPr>
          <p:cNvSpPr txBox="1"/>
          <p:nvPr/>
        </p:nvSpPr>
        <p:spPr>
          <a:xfrm flipH="1">
            <a:off x="2748165" y="2763616"/>
            <a:ext cx="2396596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labore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BF08D-C8B2-4BFC-9972-AFA453CBE99F}"/>
              </a:ext>
            </a:extLst>
          </p:cNvPr>
          <p:cNvSpPr txBox="1"/>
          <p:nvPr/>
        </p:nvSpPr>
        <p:spPr>
          <a:xfrm flipH="1">
            <a:off x="2748165" y="4778507"/>
            <a:ext cx="2396596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labore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31AF37-9325-4883-A945-18398D290A90}"/>
              </a:ext>
            </a:extLst>
          </p:cNvPr>
          <p:cNvSpPr txBox="1"/>
          <p:nvPr/>
        </p:nvSpPr>
        <p:spPr>
          <a:xfrm flipH="1">
            <a:off x="7491218" y="2763616"/>
            <a:ext cx="2396596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labore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3D2659-A67D-4C19-A645-845D0474C4B2}"/>
              </a:ext>
            </a:extLst>
          </p:cNvPr>
          <p:cNvSpPr txBox="1"/>
          <p:nvPr/>
        </p:nvSpPr>
        <p:spPr>
          <a:xfrm flipH="1">
            <a:off x="7491218" y="4778507"/>
            <a:ext cx="2396596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labore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016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02813" y="2312549"/>
            <a:ext cx="2035165" cy="2039697"/>
          </a:xfrm>
          <a:custGeom>
            <a:avLst/>
            <a:gdLst>
              <a:gd name="T0" fmla="*/ 173 w 567"/>
              <a:gd name="T1" fmla="*/ 115 h 567"/>
              <a:gd name="T2" fmla="*/ 129 w 567"/>
              <a:gd name="T3" fmla="*/ 88 h 567"/>
              <a:gd name="T4" fmla="*/ 129 w 567"/>
              <a:gd name="T5" fmla="*/ 27 h 567"/>
              <a:gd name="T6" fmla="*/ 169 w 567"/>
              <a:gd name="T7" fmla="*/ 1 h 567"/>
              <a:gd name="T8" fmla="*/ 394 w 567"/>
              <a:gd name="T9" fmla="*/ 1 h 567"/>
              <a:gd name="T10" fmla="*/ 437 w 567"/>
              <a:gd name="T11" fmla="*/ 41 h 567"/>
              <a:gd name="T12" fmla="*/ 437 w 567"/>
              <a:gd name="T13" fmla="*/ 75 h 567"/>
              <a:gd name="T14" fmla="*/ 395 w 567"/>
              <a:gd name="T15" fmla="*/ 115 h 567"/>
              <a:gd name="T16" fmla="*/ 390 w 567"/>
              <a:gd name="T17" fmla="*/ 115 h 567"/>
              <a:gd name="T18" fmla="*/ 389 w 567"/>
              <a:gd name="T19" fmla="*/ 172 h 567"/>
              <a:gd name="T20" fmla="*/ 399 w 567"/>
              <a:gd name="T21" fmla="*/ 209 h 567"/>
              <a:gd name="T22" fmla="*/ 555 w 567"/>
              <a:gd name="T23" fmla="*/ 477 h 567"/>
              <a:gd name="T24" fmla="*/ 565 w 567"/>
              <a:gd name="T25" fmla="*/ 518 h 567"/>
              <a:gd name="T26" fmla="*/ 515 w 567"/>
              <a:gd name="T27" fmla="*/ 565 h 567"/>
              <a:gd name="T28" fmla="*/ 493 w 567"/>
              <a:gd name="T29" fmla="*/ 567 h 567"/>
              <a:gd name="T30" fmla="*/ 65 w 567"/>
              <a:gd name="T31" fmla="*/ 567 h 567"/>
              <a:gd name="T32" fmla="*/ 45 w 567"/>
              <a:gd name="T33" fmla="*/ 565 h 567"/>
              <a:gd name="T34" fmla="*/ 9 w 567"/>
              <a:gd name="T35" fmla="*/ 502 h 567"/>
              <a:gd name="T36" fmla="*/ 20 w 567"/>
              <a:gd name="T37" fmla="*/ 477 h 567"/>
              <a:gd name="T38" fmla="*/ 168 w 567"/>
              <a:gd name="T39" fmla="*/ 200 h 567"/>
              <a:gd name="T40" fmla="*/ 173 w 567"/>
              <a:gd name="T41" fmla="*/ 182 h 567"/>
              <a:gd name="T42" fmla="*/ 173 w 567"/>
              <a:gd name="T43" fmla="*/ 115 h 567"/>
              <a:gd name="T44" fmla="*/ 197 w 567"/>
              <a:gd name="T45" fmla="*/ 91 h 567"/>
              <a:gd name="T46" fmla="*/ 196 w 567"/>
              <a:gd name="T47" fmla="*/ 190 h 567"/>
              <a:gd name="T48" fmla="*/ 193 w 567"/>
              <a:gd name="T49" fmla="*/ 204 h 567"/>
              <a:gd name="T50" fmla="*/ 43 w 567"/>
              <a:gd name="T51" fmla="*/ 483 h 567"/>
              <a:gd name="T52" fmla="*/ 34 w 567"/>
              <a:gd name="T53" fmla="*/ 501 h 567"/>
              <a:gd name="T54" fmla="*/ 63 w 567"/>
              <a:gd name="T55" fmla="*/ 543 h 567"/>
              <a:gd name="T56" fmla="*/ 500 w 567"/>
              <a:gd name="T57" fmla="*/ 543 h 567"/>
              <a:gd name="T58" fmla="*/ 517 w 567"/>
              <a:gd name="T59" fmla="*/ 541 h 567"/>
              <a:gd name="T60" fmla="*/ 532 w 567"/>
              <a:gd name="T61" fmla="*/ 520 h 567"/>
              <a:gd name="T62" fmla="*/ 522 w 567"/>
              <a:gd name="T63" fmla="*/ 488 h 567"/>
              <a:gd name="T64" fmla="*/ 369 w 567"/>
              <a:gd name="T65" fmla="*/ 204 h 567"/>
              <a:gd name="T66" fmla="*/ 366 w 567"/>
              <a:gd name="T67" fmla="*/ 191 h 567"/>
              <a:gd name="T68" fmla="*/ 366 w 567"/>
              <a:gd name="T69" fmla="*/ 98 h 567"/>
              <a:gd name="T70" fmla="*/ 366 w 567"/>
              <a:gd name="T71" fmla="*/ 91 h 567"/>
              <a:gd name="T72" fmla="*/ 380 w 567"/>
              <a:gd name="T73" fmla="*/ 91 h 567"/>
              <a:gd name="T74" fmla="*/ 393 w 567"/>
              <a:gd name="T75" fmla="*/ 91 h 567"/>
              <a:gd name="T76" fmla="*/ 414 w 567"/>
              <a:gd name="T77" fmla="*/ 70 h 567"/>
              <a:gd name="T78" fmla="*/ 414 w 567"/>
              <a:gd name="T79" fmla="*/ 46 h 567"/>
              <a:gd name="T80" fmla="*/ 393 w 567"/>
              <a:gd name="T81" fmla="*/ 24 h 567"/>
              <a:gd name="T82" fmla="*/ 170 w 567"/>
              <a:gd name="T83" fmla="*/ 24 h 567"/>
              <a:gd name="T84" fmla="*/ 148 w 567"/>
              <a:gd name="T85" fmla="*/ 46 h 567"/>
              <a:gd name="T86" fmla="*/ 148 w 567"/>
              <a:gd name="T87" fmla="*/ 69 h 567"/>
              <a:gd name="T88" fmla="*/ 170 w 567"/>
              <a:gd name="T89" fmla="*/ 91 h 567"/>
              <a:gd name="T90" fmla="*/ 197 w 567"/>
              <a:gd name="T91" fmla="*/ 9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7" h="567">
                <a:moveTo>
                  <a:pt x="173" y="115"/>
                </a:moveTo>
                <a:cubicBezTo>
                  <a:pt x="153" y="114"/>
                  <a:pt x="136" y="107"/>
                  <a:pt x="129" y="88"/>
                </a:cubicBezTo>
                <a:cubicBezTo>
                  <a:pt x="121" y="68"/>
                  <a:pt x="121" y="47"/>
                  <a:pt x="129" y="27"/>
                </a:cubicBezTo>
                <a:cubicBezTo>
                  <a:pt x="136" y="9"/>
                  <a:pt x="151" y="1"/>
                  <a:pt x="169" y="1"/>
                </a:cubicBezTo>
                <a:cubicBezTo>
                  <a:pt x="244" y="0"/>
                  <a:pt x="319" y="0"/>
                  <a:pt x="394" y="1"/>
                </a:cubicBezTo>
                <a:cubicBezTo>
                  <a:pt x="416" y="1"/>
                  <a:pt x="435" y="17"/>
                  <a:pt x="437" y="41"/>
                </a:cubicBezTo>
                <a:cubicBezTo>
                  <a:pt x="439" y="52"/>
                  <a:pt x="439" y="64"/>
                  <a:pt x="437" y="75"/>
                </a:cubicBezTo>
                <a:cubicBezTo>
                  <a:pt x="434" y="98"/>
                  <a:pt x="418" y="113"/>
                  <a:pt x="395" y="115"/>
                </a:cubicBezTo>
                <a:cubicBezTo>
                  <a:pt x="393" y="115"/>
                  <a:pt x="392" y="115"/>
                  <a:pt x="390" y="115"/>
                </a:cubicBezTo>
                <a:cubicBezTo>
                  <a:pt x="390" y="134"/>
                  <a:pt x="390" y="153"/>
                  <a:pt x="389" y="172"/>
                </a:cubicBezTo>
                <a:cubicBezTo>
                  <a:pt x="389" y="186"/>
                  <a:pt x="392" y="198"/>
                  <a:pt x="399" y="209"/>
                </a:cubicBezTo>
                <a:cubicBezTo>
                  <a:pt x="451" y="298"/>
                  <a:pt x="503" y="388"/>
                  <a:pt x="555" y="477"/>
                </a:cubicBezTo>
                <a:cubicBezTo>
                  <a:pt x="562" y="490"/>
                  <a:pt x="567" y="503"/>
                  <a:pt x="565" y="518"/>
                </a:cubicBezTo>
                <a:cubicBezTo>
                  <a:pt x="562" y="544"/>
                  <a:pt x="542" y="562"/>
                  <a:pt x="515" y="565"/>
                </a:cubicBezTo>
                <a:cubicBezTo>
                  <a:pt x="508" y="566"/>
                  <a:pt x="500" y="567"/>
                  <a:pt x="493" y="567"/>
                </a:cubicBezTo>
                <a:cubicBezTo>
                  <a:pt x="351" y="567"/>
                  <a:pt x="208" y="567"/>
                  <a:pt x="65" y="567"/>
                </a:cubicBezTo>
                <a:cubicBezTo>
                  <a:pt x="58" y="567"/>
                  <a:pt x="52" y="566"/>
                  <a:pt x="45" y="565"/>
                </a:cubicBezTo>
                <a:cubicBezTo>
                  <a:pt x="14" y="558"/>
                  <a:pt x="0" y="533"/>
                  <a:pt x="9" y="502"/>
                </a:cubicBezTo>
                <a:cubicBezTo>
                  <a:pt x="12" y="493"/>
                  <a:pt x="16" y="485"/>
                  <a:pt x="20" y="477"/>
                </a:cubicBezTo>
                <a:cubicBezTo>
                  <a:pt x="69" y="385"/>
                  <a:pt x="119" y="293"/>
                  <a:pt x="168" y="200"/>
                </a:cubicBezTo>
                <a:cubicBezTo>
                  <a:pt x="171" y="195"/>
                  <a:pt x="173" y="188"/>
                  <a:pt x="173" y="182"/>
                </a:cubicBezTo>
                <a:cubicBezTo>
                  <a:pt x="173" y="160"/>
                  <a:pt x="173" y="138"/>
                  <a:pt x="173" y="115"/>
                </a:cubicBezTo>
                <a:close/>
                <a:moveTo>
                  <a:pt x="197" y="91"/>
                </a:moveTo>
                <a:cubicBezTo>
                  <a:pt x="197" y="125"/>
                  <a:pt x="197" y="157"/>
                  <a:pt x="196" y="190"/>
                </a:cubicBezTo>
                <a:cubicBezTo>
                  <a:pt x="196" y="195"/>
                  <a:pt x="195" y="200"/>
                  <a:pt x="193" y="204"/>
                </a:cubicBezTo>
                <a:cubicBezTo>
                  <a:pt x="143" y="297"/>
                  <a:pt x="93" y="390"/>
                  <a:pt x="43" y="483"/>
                </a:cubicBezTo>
                <a:cubicBezTo>
                  <a:pt x="40" y="489"/>
                  <a:pt x="37" y="495"/>
                  <a:pt x="34" y="501"/>
                </a:cubicBezTo>
                <a:cubicBezTo>
                  <a:pt x="23" y="528"/>
                  <a:pt x="33" y="543"/>
                  <a:pt x="63" y="543"/>
                </a:cubicBezTo>
                <a:cubicBezTo>
                  <a:pt x="209" y="543"/>
                  <a:pt x="355" y="543"/>
                  <a:pt x="500" y="543"/>
                </a:cubicBezTo>
                <a:cubicBezTo>
                  <a:pt x="506" y="543"/>
                  <a:pt x="511" y="542"/>
                  <a:pt x="517" y="541"/>
                </a:cubicBezTo>
                <a:cubicBezTo>
                  <a:pt x="527" y="538"/>
                  <a:pt x="533" y="531"/>
                  <a:pt x="532" y="520"/>
                </a:cubicBezTo>
                <a:cubicBezTo>
                  <a:pt x="530" y="509"/>
                  <a:pt x="527" y="498"/>
                  <a:pt x="522" y="488"/>
                </a:cubicBezTo>
                <a:cubicBezTo>
                  <a:pt x="471" y="393"/>
                  <a:pt x="420" y="299"/>
                  <a:pt x="369" y="204"/>
                </a:cubicBezTo>
                <a:cubicBezTo>
                  <a:pt x="367" y="200"/>
                  <a:pt x="366" y="196"/>
                  <a:pt x="366" y="191"/>
                </a:cubicBezTo>
                <a:cubicBezTo>
                  <a:pt x="366" y="160"/>
                  <a:pt x="366" y="129"/>
                  <a:pt x="366" y="98"/>
                </a:cubicBezTo>
                <a:cubicBezTo>
                  <a:pt x="366" y="96"/>
                  <a:pt x="366" y="93"/>
                  <a:pt x="366" y="91"/>
                </a:cubicBezTo>
                <a:cubicBezTo>
                  <a:pt x="371" y="91"/>
                  <a:pt x="375" y="91"/>
                  <a:pt x="380" y="91"/>
                </a:cubicBezTo>
                <a:cubicBezTo>
                  <a:pt x="384" y="91"/>
                  <a:pt x="389" y="91"/>
                  <a:pt x="393" y="91"/>
                </a:cubicBezTo>
                <a:cubicBezTo>
                  <a:pt x="405" y="91"/>
                  <a:pt x="414" y="82"/>
                  <a:pt x="414" y="70"/>
                </a:cubicBezTo>
                <a:cubicBezTo>
                  <a:pt x="414" y="62"/>
                  <a:pt x="414" y="54"/>
                  <a:pt x="414" y="46"/>
                </a:cubicBezTo>
                <a:cubicBezTo>
                  <a:pt x="414" y="33"/>
                  <a:pt x="405" y="24"/>
                  <a:pt x="393" y="24"/>
                </a:cubicBezTo>
                <a:cubicBezTo>
                  <a:pt x="318" y="24"/>
                  <a:pt x="244" y="24"/>
                  <a:pt x="170" y="24"/>
                </a:cubicBezTo>
                <a:cubicBezTo>
                  <a:pt x="157" y="24"/>
                  <a:pt x="148" y="33"/>
                  <a:pt x="148" y="46"/>
                </a:cubicBezTo>
                <a:cubicBezTo>
                  <a:pt x="148" y="54"/>
                  <a:pt x="148" y="61"/>
                  <a:pt x="148" y="69"/>
                </a:cubicBezTo>
                <a:cubicBezTo>
                  <a:pt x="148" y="82"/>
                  <a:pt x="157" y="91"/>
                  <a:pt x="170" y="91"/>
                </a:cubicBezTo>
                <a:cubicBezTo>
                  <a:pt x="179" y="91"/>
                  <a:pt x="187" y="91"/>
                  <a:pt x="197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489230" y="2017925"/>
            <a:ext cx="199437" cy="199437"/>
          </a:xfrm>
          <a:custGeom>
            <a:avLst/>
            <a:gdLst>
              <a:gd name="T0" fmla="*/ 0 w 56"/>
              <a:gd name="T1" fmla="*/ 28 h 56"/>
              <a:gd name="T2" fmla="*/ 28 w 56"/>
              <a:gd name="T3" fmla="*/ 0 h 56"/>
              <a:gd name="T4" fmla="*/ 56 w 56"/>
              <a:gd name="T5" fmla="*/ 28 h 56"/>
              <a:gd name="T6" fmla="*/ 28 w 56"/>
              <a:gd name="T7" fmla="*/ 56 h 56"/>
              <a:gd name="T8" fmla="*/ 0 w 56"/>
              <a:gd name="T9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0" y="28"/>
                </a:moveTo>
                <a:cubicBezTo>
                  <a:pt x="0" y="12"/>
                  <a:pt x="13" y="0"/>
                  <a:pt x="28" y="0"/>
                </a:cubicBezTo>
                <a:cubicBezTo>
                  <a:pt x="44" y="1"/>
                  <a:pt x="56" y="13"/>
                  <a:pt x="56" y="28"/>
                </a:cubicBezTo>
                <a:cubicBezTo>
                  <a:pt x="56" y="43"/>
                  <a:pt x="43" y="56"/>
                  <a:pt x="28" y="56"/>
                </a:cubicBezTo>
                <a:cubicBezTo>
                  <a:pt x="12" y="55"/>
                  <a:pt x="0" y="43"/>
                  <a:pt x="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43059" y="1886478"/>
            <a:ext cx="169976" cy="174508"/>
          </a:xfrm>
          <a:custGeom>
            <a:avLst/>
            <a:gdLst>
              <a:gd name="T0" fmla="*/ 47 w 47"/>
              <a:gd name="T1" fmla="*/ 24 h 48"/>
              <a:gd name="T2" fmla="*/ 23 w 47"/>
              <a:gd name="T3" fmla="*/ 47 h 48"/>
              <a:gd name="T4" fmla="*/ 0 w 47"/>
              <a:gd name="T5" fmla="*/ 24 h 48"/>
              <a:gd name="T6" fmla="*/ 23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7"/>
                  <a:pt x="36" y="48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0"/>
                  <a:pt x="10" y="0"/>
                  <a:pt x="23" y="0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95450" y="3171489"/>
            <a:ext cx="1638558" cy="1006251"/>
          </a:xfrm>
          <a:custGeom>
            <a:avLst/>
            <a:gdLst>
              <a:gd name="T0" fmla="*/ 303 w 456"/>
              <a:gd name="T1" fmla="*/ 0 h 279"/>
              <a:gd name="T2" fmla="*/ 456 w 456"/>
              <a:gd name="T3" fmla="*/ 279 h 279"/>
              <a:gd name="T4" fmla="*/ 0 w 456"/>
              <a:gd name="T5" fmla="*/ 279 h 279"/>
              <a:gd name="T6" fmla="*/ 7 w 456"/>
              <a:gd name="T7" fmla="*/ 263 h 279"/>
              <a:gd name="T8" fmla="*/ 107 w 456"/>
              <a:gd name="T9" fmla="*/ 80 h 279"/>
              <a:gd name="T10" fmla="*/ 118 w 456"/>
              <a:gd name="T11" fmla="*/ 76 h 279"/>
              <a:gd name="T12" fmla="*/ 179 w 456"/>
              <a:gd name="T13" fmla="*/ 87 h 279"/>
              <a:gd name="T14" fmla="*/ 219 w 456"/>
              <a:gd name="T15" fmla="*/ 72 h 279"/>
              <a:gd name="T16" fmla="*/ 242 w 456"/>
              <a:gd name="T17" fmla="*/ 48 h 279"/>
              <a:gd name="T18" fmla="*/ 294 w 456"/>
              <a:gd name="T19" fmla="*/ 5 h 279"/>
              <a:gd name="T20" fmla="*/ 303 w 456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6" h="279">
                <a:moveTo>
                  <a:pt x="303" y="0"/>
                </a:moveTo>
                <a:cubicBezTo>
                  <a:pt x="354" y="93"/>
                  <a:pt x="404" y="185"/>
                  <a:pt x="456" y="279"/>
                </a:cubicBezTo>
                <a:cubicBezTo>
                  <a:pt x="302" y="279"/>
                  <a:pt x="152" y="279"/>
                  <a:pt x="0" y="279"/>
                </a:cubicBezTo>
                <a:cubicBezTo>
                  <a:pt x="3" y="273"/>
                  <a:pt x="5" y="267"/>
                  <a:pt x="7" y="263"/>
                </a:cubicBezTo>
                <a:cubicBezTo>
                  <a:pt x="41" y="202"/>
                  <a:pt x="74" y="141"/>
                  <a:pt x="107" y="80"/>
                </a:cubicBezTo>
                <a:cubicBezTo>
                  <a:pt x="110" y="75"/>
                  <a:pt x="112" y="75"/>
                  <a:pt x="118" y="76"/>
                </a:cubicBezTo>
                <a:cubicBezTo>
                  <a:pt x="138" y="80"/>
                  <a:pt x="158" y="84"/>
                  <a:pt x="179" y="87"/>
                </a:cubicBezTo>
                <a:cubicBezTo>
                  <a:pt x="194" y="89"/>
                  <a:pt x="208" y="82"/>
                  <a:pt x="219" y="72"/>
                </a:cubicBezTo>
                <a:cubicBezTo>
                  <a:pt x="227" y="65"/>
                  <a:pt x="235" y="56"/>
                  <a:pt x="242" y="48"/>
                </a:cubicBezTo>
                <a:cubicBezTo>
                  <a:pt x="257" y="31"/>
                  <a:pt x="274" y="16"/>
                  <a:pt x="294" y="5"/>
                </a:cubicBezTo>
                <a:cubicBezTo>
                  <a:pt x="297" y="3"/>
                  <a:pt x="299" y="2"/>
                  <a:pt x="3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545889" y="2502920"/>
            <a:ext cx="358080" cy="360347"/>
          </a:xfrm>
          <a:custGeom>
            <a:avLst/>
            <a:gdLst>
              <a:gd name="T0" fmla="*/ 50 w 100"/>
              <a:gd name="T1" fmla="*/ 99 h 100"/>
              <a:gd name="T2" fmla="*/ 0 w 100"/>
              <a:gd name="T3" fmla="*/ 50 h 100"/>
              <a:gd name="T4" fmla="*/ 50 w 100"/>
              <a:gd name="T5" fmla="*/ 0 h 100"/>
              <a:gd name="T6" fmla="*/ 100 w 100"/>
              <a:gd name="T7" fmla="*/ 50 h 100"/>
              <a:gd name="T8" fmla="*/ 50 w 100"/>
              <a:gd name="T9" fmla="*/ 9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99"/>
                </a:moveTo>
                <a:cubicBezTo>
                  <a:pt x="22" y="99"/>
                  <a:pt x="1" y="78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78" y="0"/>
                  <a:pt x="100" y="22"/>
                  <a:pt x="100" y="50"/>
                </a:cubicBezTo>
                <a:cubicBezTo>
                  <a:pt x="100" y="78"/>
                  <a:pt x="78" y="100"/>
                  <a:pt x="50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525491" y="2960719"/>
            <a:ext cx="258361" cy="253829"/>
          </a:xfrm>
          <a:custGeom>
            <a:avLst/>
            <a:gdLst>
              <a:gd name="T0" fmla="*/ 72 w 72"/>
              <a:gd name="T1" fmla="*/ 35 h 71"/>
              <a:gd name="T2" fmla="*/ 36 w 72"/>
              <a:gd name="T3" fmla="*/ 71 h 71"/>
              <a:gd name="T4" fmla="*/ 0 w 72"/>
              <a:gd name="T5" fmla="*/ 36 h 71"/>
              <a:gd name="T6" fmla="*/ 37 w 72"/>
              <a:gd name="T7" fmla="*/ 0 h 71"/>
              <a:gd name="T8" fmla="*/ 72 w 72"/>
              <a:gd name="T9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72" y="35"/>
                </a:moveTo>
                <a:cubicBezTo>
                  <a:pt x="72" y="56"/>
                  <a:pt x="56" y="71"/>
                  <a:pt x="36" y="71"/>
                </a:cubicBezTo>
                <a:cubicBezTo>
                  <a:pt x="16" y="71"/>
                  <a:pt x="1" y="55"/>
                  <a:pt x="0" y="36"/>
                </a:cubicBezTo>
                <a:cubicBezTo>
                  <a:pt x="0" y="15"/>
                  <a:pt x="16" y="0"/>
                  <a:pt x="37" y="0"/>
                </a:cubicBezTo>
                <a:cubicBezTo>
                  <a:pt x="56" y="0"/>
                  <a:pt x="72" y="16"/>
                  <a:pt x="7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F21516-FD19-470A-92D3-A63155CBC082}"/>
              </a:ext>
            </a:extLst>
          </p:cNvPr>
          <p:cNvSpPr txBox="1"/>
          <p:nvPr/>
        </p:nvSpPr>
        <p:spPr>
          <a:xfrm flipH="1">
            <a:off x="666025" y="5312010"/>
            <a:ext cx="2108742" cy="895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214C46-2835-42B6-BEB0-D2AAF3A5D792}"/>
              </a:ext>
            </a:extLst>
          </p:cNvPr>
          <p:cNvSpPr txBox="1"/>
          <p:nvPr/>
        </p:nvSpPr>
        <p:spPr>
          <a:xfrm>
            <a:off x="1364530" y="3631915"/>
            <a:ext cx="711733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43%</a:t>
            </a:r>
            <a:endParaRPr lang="vi-VN" sz="2699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3619883" y="2312549"/>
            <a:ext cx="2035165" cy="2039697"/>
          </a:xfrm>
          <a:custGeom>
            <a:avLst/>
            <a:gdLst>
              <a:gd name="T0" fmla="*/ 173 w 567"/>
              <a:gd name="T1" fmla="*/ 115 h 567"/>
              <a:gd name="T2" fmla="*/ 129 w 567"/>
              <a:gd name="T3" fmla="*/ 87 h 567"/>
              <a:gd name="T4" fmla="*/ 129 w 567"/>
              <a:gd name="T5" fmla="*/ 26 h 567"/>
              <a:gd name="T6" fmla="*/ 169 w 567"/>
              <a:gd name="T7" fmla="*/ 0 h 567"/>
              <a:gd name="T8" fmla="*/ 394 w 567"/>
              <a:gd name="T9" fmla="*/ 0 h 567"/>
              <a:gd name="T10" fmla="*/ 437 w 567"/>
              <a:gd name="T11" fmla="*/ 40 h 567"/>
              <a:gd name="T12" fmla="*/ 437 w 567"/>
              <a:gd name="T13" fmla="*/ 75 h 567"/>
              <a:gd name="T14" fmla="*/ 395 w 567"/>
              <a:gd name="T15" fmla="*/ 114 h 567"/>
              <a:gd name="T16" fmla="*/ 390 w 567"/>
              <a:gd name="T17" fmla="*/ 115 h 567"/>
              <a:gd name="T18" fmla="*/ 389 w 567"/>
              <a:gd name="T19" fmla="*/ 172 h 567"/>
              <a:gd name="T20" fmla="*/ 399 w 567"/>
              <a:gd name="T21" fmla="*/ 209 h 567"/>
              <a:gd name="T22" fmla="*/ 555 w 567"/>
              <a:gd name="T23" fmla="*/ 477 h 567"/>
              <a:gd name="T24" fmla="*/ 565 w 567"/>
              <a:gd name="T25" fmla="*/ 518 h 567"/>
              <a:gd name="T26" fmla="*/ 515 w 567"/>
              <a:gd name="T27" fmla="*/ 565 h 567"/>
              <a:gd name="T28" fmla="*/ 493 w 567"/>
              <a:gd name="T29" fmla="*/ 567 h 567"/>
              <a:gd name="T30" fmla="*/ 65 w 567"/>
              <a:gd name="T31" fmla="*/ 567 h 567"/>
              <a:gd name="T32" fmla="*/ 45 w 567"/>
              <a:gd name="T33" fmla="*/ 565 h 567"/>
              <a:gd name="T34" fmla="*/ 9 w 567"/>
              <a:gd name="T35" fmla="*/ 502 h 567"/>
              <a:gd name="T36" fmla="*/ 20 w 567"/>
              <a:gd name="T37" fmla="*/ 477 h 567"/>
              <a:gd name="T38" fmla="*/ 168 w 567"/>
              <a:gd name="T39" fmla="*/ 200 h 567"/>
              <a:gd name="T40" fmla="*/ 173 w 567"/>
              <a:gd name="T41" fmla="*/ 182 h 567"/>
              <a:gd name="T42" fmla="*/ 173 w 567"/>
              <a:gd name="T43" fmla="*/ 115 h 567"/>
              <a:gd name="T44" fmla="*/ 197 w 567"/>
              <a:gd name="T45" fmla="*/ 91 h 567"/>
              <a:gd name="T46" fmla="*/ 196 w 567"/>
              <a:gd name="T47" fmla="*/ 190 h 567"/>
              <a:gd name="T48" fmla="*/ 193 w 567"/>
              <a:gd name="T49" fmla="*/ 204 h 567"/>
              <a:gd name="T50" fmla="*/ 43 w 567"/>
              <a:gd name="T51" fmla="*/ 482 h 567"/>
              <a:gd name="T52" fmla="*/ 34 w 567"/>
              <a:gd name="T53" fmla="*/ 500 h 567"/>
              <a:gd name="T54" fmla="*/ 63 w 567"/>
              <a:gd name="T55" fmla="*/ 543 h 567"/>
              <a:gd name="T56" fmla="*/ 500 w 567"/>
              <a:gd name="T57" fmla="*/ 543 h 567"/>
              <a:gd name="T58" fmla="*/ 517 w 567"/>
              <a:gd name="T59" fmla="*/ 540 h 567"/>
              <a:gd name="T60" fmla="*/ 532 w 567"/>
              <a:gd name="T61" fmla="*/ 519 h 567"/>
              <a:gd name="T62" fmla="*/ 522 w 567"/>
              <a:gd name="T63" fmla="*/ 488 h 567"/>
              <a:gd name="T64" fmla="*/ 369 w 567"/>
              <a:gd name="T65" fmla="*/ 204 h 567"/>
              <a:gd name="T66" fmla="*/ 366 w 567"/>
              <a:gd name="T67" fmla="*/ 191 h 567"/>
              <a:gd name="T68" fmla="*/ 366 w 567"/>
              <a:gd name="T69" fmla="*/ 97 h 567"/>
              <a:gd name="T70" fmla="*/ 366 w 567"/>
              <a:gd name="T71" fmla="*/ 91 h 567"/>
              <a:gd name="T72" fmla="*/ 380 w 567"/>
              <a:gd name="T73" fmla="*/ 91 h 567"/>
              <a:gd name="T74" fmla="*/ 393 w 567"/>
              <a:gd name="T75" fmla="*/ 91 h 567"/>
              <a:gd name="T76" fmla="*/ 414 w 567"/>
              <a:gd name="T77" fmla="*/ 70 h 567"/>
              <a:gd name="T78" fmla="*/ 414 w 567"/>
              <a:gd name="T79" fmla="*/ 45 h 567"/>
              <a:gd name="T80" fmla="*/ 393 w 567"/>
              <a:gd name="T81" fmla="*/ 24 h 567"/>
              <a:gd name="T82" fmla="*/ 170 w 567"/>
              <a:gd name="T83" fmla="*/ 24 h 567"/>
              <a:gd name="T84" fmla="*/ 148 w 567"/>
              <a:gd name="T85" fmla="*/ 45 h 567"/>
              <a:gd name="T86" fmla="*/ 148 w 567"/>
              <a:gd name="T87" fmla="*/ 69 h 567"/>
              <a:gd name="T88" fmla="*/ 170 w 567"/>
              <a:gd name="T89" fmla="*/ 91 h 567"/>
              <a:gd name="T90" fmla="*/ 197 w 567"/>
              <a:gd name="T91" fmla="*/ 9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7" h="567">
                <a:moveTo>
                  <a:pt x="173" y="115"/>
                </a:moveTo>
                <a:cubicBezTo>
                  <a:pt x="153" y="114"/>
                  <a:pt x="136" y="106"/>
                  <a:pt x="129" y="87"/>
                </a:cubicBezTo>
                <a:cubicBezTo>
                  <a:pt x="121" y="68"/>
                  <a:pt x="121" y="46"/>
                  <a:pt x="129" y="26"/>
                </a:cubicBezTo>
                <a:cubicBezTo>
                  <a:pt x="136" y="9"/>
                  <a:pt x="151" y="0"/>
                  <a:pt x="169" y="0"/>
                </a:cubicBezTo>
                <a:cubicBezTo>
                  <a:pt x="244" y="0"/>
                  <a:pt x="319" y="0"/>
                  <a:pt x="394" y="0"/>
                </a:cubicBezTo>
                <a:cubicBezTo>
                  <a:pt x="416" y="0"/>
                  <a:pt x="435" y="17"/>
                  <a:pt x="437" y="40"/>
                </a:cubicBezTo>
                <a:cubicBezTo>
                  <a:pt x="439" y="52"/>
                  <a:pt x="439" y="63"/>
                  <a:pt x="437" y="75"/>
                </a:cubicBezTo>
                <a:cubicBezTo>
                  <a:pt x="434" y="98"/>
                  <a:pt x="418" y="112"/>
                  <a:pt x="395" y="114"/>
                </a:cubicBezTo>
                <a:cubicBezTo>
                  <a:pt x="393" y="114"/>
                  <a:pt x="392" y="115"/>
                  <a:pt x="390" y="115"/>
                </a:cubicBezTo>
                <a:cubicBezTo>
                  <a:pt x="390" y="134"/>
                  <a:pt x="390" y="153"/>
                  <a:pt x="389" y="172"/>
                </a:cubicBezTo>
                <a:cubicBezTo>
                  <a:pt x="389" y="186"/>
                  <a:pt x="392" y="197"/>
                  <a:pt x="399" y="209"/>
                </a:cubicBezTo>
                <a:cubicBezTo>
                  <a:pt x="451" y="298"/>
                  <a:pt x="503" y="388"/>
                  <a:pt x="555" y="477"/>
                </a:cubicBezTo>
                <a:cubicBezTo>
                  <a:pt x="562" y="490"/>
                  <a:pt x="567" y="503"/>
                  <a:pt x="565" y="518"/>
                </a:cubicBezTo>
                <a:cubicBezTo>
                  <a:pt x="562" y="543"/>
                  <a:pt x="542" y="562"/>
                  <a:pt x="515" y="565"/>
                </a:cubicBezTo>
                <a:cubicBezTo>
                  <a:pt x="508" y="566"/>
                  <a:pt x="500" y="567"/>
                  <a:pt x="493" y="567"/>
                </a:cubicBezTo>
                <a:cubicBezTo>
                  <a:pt x="351" y="567"/>
                  <a:pt x="208" y="567"/>
                  <a:pt x="65" y="567"/>
                </a:cubicBezTo>
                <a:cubicBezTo>
                  <a:pt x="58" y="567"/>
                  <a:pt x="52" y="566"/>
                  <a:pt x="45" y="565"/>
                </a:cubicBezTo>
                <a:cubicBezTo>
                  <a:pt x="14" y="558"/>
                  <a:pt x="0" y="533"/>
                  <a:pt x="9" y="502"/>
                </a:cubicBezTo>
                <a:cubicBezTo>
                  <a:pt x="12" y="493"/>
                  <a:pt x="16" y="485"/>
                  <a:pt x="20" y="477"/>
                </a:cubicBezTo>
                <a:cubicBezTo>
                  <a:pt x="69" y="384"/>
                  <a:pt x="119" y="292"/>
                  <a:pt x="168" y="200"/>
                </a:cubicBezTo>
                <a:cubicBezTo>
                  <a:pt x="171" y="195"/>
                  <a:pt x="173" y="188"/>
                  <a:pt x="173" y="182"/>
                </a:cubicBezTo>
                <a:cubicBezTo>
                  <a:pt x="173" y="160"/>
                  <a:pt x="173" y="138"/>
                  <a:pt x="173" y="115"/>
                </a:cubicBezTo>
                <a:close/>
                <a:moveTo>
                  <a:pt x="197" y="91"/>
                </a:moveTo>
                <a:cubicBezTo>
                  <a:pt x="197" y="124"/>
                  <a:pt x="197" y="157"/>
                  <a:pt x="196" y="190"/>
                </a:cubicBezTo>
                <a:cubicBezTo>
                  <a:pt x="196" y="194"/>
                  <a:pt x="195" y="200"/>
                  <a:pt x="193" y="204"/>
                </a:cubicBezTo>
                <a:cubicBezTo>
                  <a:pt x="143" y="297"/>
                  <a:pt x="93" y="389"/>
                  <a:pt x="43" y="482"/>
                </a:cubicBezTo>
                <a:cubicBezTo>
                  <a:pt x="40" y="488"/>
                  <a:pt x="37" y="494"/>
                  <a:pt x="34" y="500"/>
                </a:cubicBezTo>
                <a:cubicBezTo>
                  <a:pt x="23" y="528"/>
                  <a:pt x="33" y="543"/>
                  <a:pt x="63" y="543"/>
                </a:cubicBezTo>
                <a:cubicBezTo>
                  <a:pt x="209" y="543"/>
                  <a:pt x="355" y="543"/>
                  <a:pt x="500" y="543"/>
                </a:cubicBezTo>
                <a:cubicBezTo>
                  <a:pt x="506" y="543"/>
                  <a:pt x="511" y="542"/>
                  <a:pt x="517" y="540"/>
                </a:cubicBezTo>
                <a:cubicBezTo>
                  <a:pt x="527" y="537"/>
                  <a:pt x="533" y="530"/>
                  <a:pt x="532" y="519"/>
                </a:cubicBezTo>
                <a:cubicBezTo>
                  <a:pt x="530" y="509"/>
                  <a:pt x="527" y="498"/>
                  <a:pt x="522" y="488"/>
                </a:cubicBezTo>
                <a:cubicBezTo>
                  <a:pt x="496" y="439"/>
                  <a:pt x="445" y="345"/>
                  <a:pt x="369" y="204"/>
                </a:cubicBezTo>
                <a:cubicBezTo>
                  <a:pt x="367" y="200"/>
                  <a:pt x="366" y="195"/>
                  <a:pt x="366" y="191"/>
                </a:cubicBezTo>
                <a:cubicBezTo>
                  <a:pt x="366" y="160"/>
                  <a:pt x="366" y="129"/>
                  <a:pt x="366" y="97"/>
                </a:cubicBezTo>
                <a:cubicBezTo>
                  <a:pt x="366" y="95"/>
                  <a:pt x="366" y="93"/>
                  <a:pt x="366" y="91"/>
                </a:cubicBezTo>
                <a:cubicBezTo>
                  <a:pt x="371" y="91"/>
                  <a:pt x="375" y="91"/>
                  <a:pt x="380" y="91"/>
                </a:cubicBezTo>
                <a:cubicBezTo>
                  <a:pt x="384" y="91"/>
                  <a:pt x="389" y="91"/>
                  <a:pt x="393" y="91"/>
                </a:cubicBezTo>
                <a:cubicBezTo>
                  <a:pt x="405" y="90"/>
                  <a:pt x="414" y="82"/>
                  <a:pt x="414" y="70"/>
                </a:cubicBezTo>
                <a:cubicBezTo>
                  <a:pt x="414" y="62"/>
                  <a:pt x="414" y="54"/>
                  <a:pt x="414" y="45"/>
                </a:cubicBezTo>
                <a:cubicBezTo>
                  <a:pt x="414" y="33"/>
                  <a:pt x="405" y="24"/>
                  <a:pt x="393" y="24"/>
                </a:cubicBezTo>
                <a:cubicBezTo>
                  <a:pt x="318" y="24"/>
                  <a:pt x="244" y="24"/>
                  <a:pt x="170" y="24"/>
                </a:cubicBezTo>
                <a:cubicBezTo>
                  <a:pt x="157" y="24"/>
                  <a:pt x="148" y="33"/>
                  <a:pt x="148" y="45"/>
                </a:cubicBezTo>
                <a:cubicBezTo>
                  <a:pt x="148" y="53"/>
                  <a:pt x="148" y="61"/>
                  <a:pt x="148" y="69"/>
                </a:cubicBezTo>
                <a:cubicBezTo>
                  <a:pt x="148" y="82"/>
                  <a:pt x="157" y="90"/>
                  <a:pt x="170" y="91"/>
                </a:cubicBezTo>
                <a:cubicBezTo>
                  <a:pt x="179" y="91"/>
                  <a:pt x="187" y="91"/>
                  <a:pt x="197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406299" y="2015660"/>
            <a:ext cx="201704" cy="199437"/>
          </a:xfrm>
          <a:custGeom>
            <a:avLst/>
            <a:gdLst>
              <a:gd name="T0" fmla="*/ 0 w 56"/>
              <a:gd name="T1" fmla="*/ 27 h 55"/>
              <a:gd name="T2" fmla="*/ 28 w 56"/>
              <a:gd name="T3" fmla="*/ 0 h 55"/>
              <a:gd name="T4" fmla="*/ 56 w 56"/>
              <a:gd name="T5" fmla="*/ 28 h 55"/>
              <a:gd name="T6" fmla="*/ 28 w 56"/>
              <a:gd name="T7" fmla="*/ 55 h 55"/>
              <a:gd name="T8" fmla="*/ 0 w 56"/>
              <a:gd name="T9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5">
                <a:moveTo>
                  <a:pt x="0" y="27"/>
                </a:moveTo>
                <a:cubicBezTo>
                  <a:pt x="0" y="12"/>
                  <a:pt x="13" y="0"/>
                  <a:pt x="28" y="0"/>
                </a:cubicBezTo>
                <a:cubicBezTo>
                  <a:pt x="44" y="0"/>
                  <a:pt x="56" y="13"/>
                  <a:pt x="56" y="28"/>
                </a:cubicBezTo>
                <a:cubicBezTo>
                  <a:pt x="56" y="43"/>
                  <a:pt x="43" y="55"/>
                  <a:pt x="28" y="55"/>
                </a:cubicBezTo>
                <a:cubicBezTo>
                  <a:pt x="12" y="55"/>
                  <a:pt x="0" y="43"/>
                  <a:pt x="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660128" y="1886478"/>
            <a:ext cx="169976" cy="169976"/>
          </a:xfrm>
          <a:custGeom>
            <a:avLst/>
            <a:gdLst>
              <a:gd name="T0" fmla="*/ 47 w 47"/>
              <a:gd name="T1" fmla="*/ 24 h 47"/>
              <a:gd name="T2" fmla="*/ 23 w 47"/>
              <a:gd name="T3" fmla="*/ 47 h 47"/>
              <a:gd name="T4" fmla="*/ 0 w 47"/>
              <a:gd name="T5" fmla="*/ 23 h 47"/>
              <a:gd name="T6" fmla="*/ 23 w 47"/>
              <a:gd name="T7" fmla="*/ 0 h 47"/>
              <a:gd name="T8" fmla="*/ 47 w 47"/>
              <a:gd name="T9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7" y="24"/>
                </a:move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6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37" y="0"/>
                  <a:pt x="47" y="10"/>
                  <a:pt x="47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462958" y="2502920"/>
            <a:ext cx="360347" cy="355815"/>
          </a:xfrm>
          <a:custGeom>
            <a:avLst/>
            <a:gdLst>
              <a:gd name="T0" fmla="*/ 50 w 100"/>
              <a:gd name="T1" fmla="*/ 99 h 99"/>
              <a:gd name="T2" fmla="*/ 0 w 100"/>
              <a:gd name="T3" fmla="*/ 49 h 99"/>
              <a:gd name="T4" fmla="*/ 50 w 100"/>
              <a:gd name="T5" fmla="*/ 0 h 99"/>
              <a:gd name="T6" fmla="*/ 100 w 100"/>
              <a:gd name="T7" fmla="*/ 50 h 99"/>
              <a:gd name="T8" fmla="*/ 50 w 100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99">
                <a:moveTo>
                  <a:pt x="50" y="99"/>
                </a:moveTo>
                <a:cubicBezTo>
                  <a:pt x="22" y="99"/>
                  <a:pt x="1" y="77"/>
                  <a:pt x="0" y="49"/>
                </a:cubicBezTo>
                <a:cubicBezTo>
                  <a:pt x="0" y="22"/>
                  <a:pt x="22" y="0"/>
                  <a:pt x="50" y="0"/>
                </a:cubicBezTo>
                <a:cubicBezTo>
                  <a:pt x="78" y="0"/>
                  <a:pt x="100" y="22"/>
                  <a:pt x="100" y="50"/>
                </a:cubicBezTo>
                <a:cubicBezTo>
                  <a:pt x="100" y="77"/>
                  <a:pt x="78" y="99"/>
                  <a:pt x="50" y="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442561" y="2956187"/>
            <a:ext cx="258361" cy="258361"/>
          </a:xfrm>
          <a:custGeom>
            <a:avLst/>
            <a:gdLst>
              <a:gd name="T0" fmla="*/ 72 w 72"/>
              <a:gd name="T1" fmla="*/ 36 h 72"/>
              <a:gd name="T2" fmla="*/ 36 w 72"/>
              <a:gd name="T3" fmla="*/ 72 h 72"/>
              <a:gd name="T4" fmla="*/ 0 w 72"/>
              <a:gd name="T5" fmla="*/ 36 h 72"/>
              <a:gd name="T6" fmla="*/ 37 w 72"/>
              <a:gd name="T7" fmla="*/ 0 h 72"/>
              <a:gd name="T8" fmla="*/ 72 w 72"/>
              <a:gd name="T9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1" y="56"/>
                  <a:pt x="0" y="36"/>
                </a:cubicBezTo>
                <a:cubicBezTo>
                  <a:pt x="0" y="16"/>
                  <a:pt x="16" y="0"/>
                  <a:pt x="37" y="0"/>
                </a:cubicBezTo>
                <a:cubicBezTo>
                  <a:pt x="56" y="0"/>
                  <a:pt x="72" y="16"/>
                  <a:pt x="72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3812521" y="3450247"/>
            <a:ext cx="1638558" cy="722960"/>
          </a:xfrm>
          <a:custGeom>
            <a:avLst/>
            <a:gdLst>
              <a:gd name="T0" fmla="*/ 435 w 456"/>
              <a:gd name="T1" fmla="*/ 164 h 201"/>
              <a:gd name="T2" fmla="*/ 420 w 456"/>
              <a:gd name="T3" fmla="*/ 137 h 201"/>
              <a:gd name="T4" fmla="*/ 366 w 456"/>
              <a:gd name="T5" fmla="*/ 36 h 201"/>
              <a:gd name="T6" fmla="*/ 339 w 456"/>
              <a:gd name="T7" fmla="*/ 33 h 201"/>
              <a:gd name="T8" fmla="*/ 231 w 456"/>
              <a:gd name="T9" fmla="*/ 36 h 201"/>
              <a:gd name="T10" fmla="*/ 156 w 456"/>
              <a:gd name="T11" fmla="*/ 52 h 201"/>
              <a:gd name="T12" fmla="*/ 76 w 456"/>
              <a:gd name="T13" fmla="*/ 62 h 201"/>
              <a:gd name="T14" fmla="*/ 32 w 456"/>
              <a:gd name="T15" fmla="*/ 142 h 201"/>
              <a:gd name="T16" fmla="*/ 7 w 456"/>
              <a:gd name="T17" fmla="*/ 185 h 201"/>
              <a:gd name="T18" fmla="*/ 0 w 456"/>
              <a:gd name="T19" fmla="*/ 201 h 201"/>
              <a:gd name="T20" fmla="*/ 456 w 456"/>
              <a:gd name="T21" fmla="*/ 201 h 201"/>
              <a:gd name="T22" fmla="*/ 435 w 456"/>
              <a:gd name="T23" fmla="*/ 16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6" h="201">
                <a:moveTo>
                  <a:pt x="435" y="164"/>
                </a:moveTo>
                <a:cubicBezTo>
                  <a:pt x="420" y="137"/>
                  <a:pt x="420" y="137"/>
                  <a:pt x="420" y="137"/>
                </a:cubicBezTo>
                <a:cubicBezTo>
                  <a:pt x="406" y="109"/>
                  <a:pt x="400" y="98"/>
                  <a:pt x="366" y="36"/>
                </a:cubicBezTo>
                <a:cubicBezTo>
                  <a:pt x="354" y="42"/>
                  <a:pt x="339" y="33"/>
                  <a:pt x="339" y="33"/>
                </a:cubicBezTo>
                <a:cubicBezTo>
                  <a:pt x="284" y="0"/>
                  <a:pt x="231" y="36"/>
                  <a:pt x="231" y="36"/>
                </a:cubicBezTo>
                <a:cubicBezTo>
                  <a:pt x="207" y="56"/>
                  <a:pt x="156" y="52"/>
                  <a:pt x="156" y="52"/>
                </a:cubicBezTo>
                <a:cubicBezTo>
                  <a:pt x="107" y="34"/>
                  <a:pt x="76" y="62"/>
                  <a:pt x="76" y="62"/>
                </a:cubicBezTo>
                <a:cubicBezTo>
                  <a:pt x="32" y="142"/>
                  <a:pt x="32" y="142"/>
                  <a:pt x="32" y="142"/>
                </a:cubicBezTo>
                <a:cubicBezTo>
                  <a:pt x="27" y="151"/>
                  <a:pt x="19" y="164"/>
                  <a:pt x="7" y="185"/>
                </a:cubicBezTo>
                <a:cubicBezTo>
                  <a:pt x="5" y="190"/>
                  <a:pt x="3" y="195"/>
                  <a:pt x="0" y="201"/>
                </a:cubicBezTo>
                <a:cubicBezTo>
                  <a:pt x="152" y="201"/>
                  <a:pt x="302" y="201"/>
                  <a:pt x="456" y="201"/>
                </a:cubicBezTo>
                <a:cubicBezTo>
                  <a:pt x="447" y="186"/>
                  <a:pt x="441" y="174"/>
                  <a:pt x="435" y="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4651E8-0E09-4CDB-879D-5BE19873F680}"/>
              </a:ext>
            </a:extLst>
          </p:cNvPr>
          <p:cNvSpPr txBox="1"/>
          <p:nvPr/>
        </p:nvSpPr>
        <p:spPr>
          <a:xfrm flipH="1">
            <a:off x="3583094" y="5312010"/>
            <a:ext cx="2108742" cy="895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80CCF0-0BDF-4277-8BC5-600DA2E1877D}"/>
              </a:ext>
            </a:extLst>
          </p:cNvPr>
          <p:cNvSpPr txBox="1"/>
          <p:nvPr/>
        </p:nvSpPr>
        <p:spPr>
          <a:xfrm>
            <a:off x="4313875" y="3631915"/>
            <a:ext cx="679674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23%</a:t>
            </a:r>
            <a:endParaRPr lang="vi-VN" sz="2699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6536953" y="2314813"/>
            <a:ext cx="2035165" cy="2037433"/>
          </a:xfrm>
          <a:custGeom>
            <a:avLst/>
            <a:gdLst>
              <a:gd name="T0" fmla="*/ 173 w 567"/>
              <a:gd name="T1" fmla="*/ 114 h 566"/>
              <a:gd name="T2" fmla="*/ 129 w 567"/>
              <a:gd name="T3" fmla="*/ 87 h 566"/>
              <a:gd name="T4" fmla="*/ 129 w 567"/>
              <a:gd name="T5" fmla="*/ 26 h 566"/>
              <a:gd name="T6" fmla="*/ 169 w 567"/>
              <a:gd name="T7" fmla="*/ 0 h 566"/>
              <a:gd name="T8" fmla="*/ 394 w 567"/>
              <a:gd name="T9" fmla="*/ 0 h 566"/>
              <a:gd name="T10" fmla="*/ 437 w 567"/>
              <a:gd name="T11" fmla="*/ 40 h 566"/>
              <a:gd name="T12" fmla="*/ 437 w 567"/>
              <a:gd name="T13" fmla="*/ 74 h 566"/>
              <a:gd name="T14" fmla="*/ 395 w 567"/>
              <a:gd name="T15" fmla="*/ 114 h 566"/>
              <a:gd name="T16" fmla="*/ 390 w 567"/>
              <a:gd name="T17" fmla="*/ 114 h 566"/>
              <a:gd name="T18" fmla="*/ 389 w 567"/>
              <a:gd name="T19" fmla="*/ 172 h 566"/>
              <a:gd name="T20" fmla="*/ 399 w 567"/>
              <a:gd name="T21" fmla="*/ 209 h 566"/>
              <a:gd name="T22" fmla="*/ 555 w 567"/>
              <a:gd name="T23" fmla="*/ 477 h 566"/>
              <a:gd name="T24" fmla="*/ 565 w 567"/>
              <a:gd name="T25" fmla="*/ 518 h 566"/>
              <a:gd name="T26" fmla="*/ 515 w 567"/>
              <a:gd name="T27" fmla="*/ 565 h 566"/>
              <a:gd name="T28" fmla="*/ 493 w 567"/>
              <a:gd name="T29" fmla="*/ 566 h 566"/>
              <a:gd name="T30" fmla="*/ 65 w 567"/>
              <a:gd name="T31" fmla="*/ 566 h 566"/>
              <a:gd name="T32" fmla="*/ 45 w 567"/>
              <a:gd name="T33" fmla="*/ 564 h 566"/>
              <a:gd name="T34" fmla="*/ 9 w 567"/>
              <a:gd name="T35" fmla="*/ 501 h 566"/>
              <a:gd name="T36" fmla="*/ 20 w 567"/>
              <a:gd name="T37" fmla="*/ 476 h 566"/>
              <a:gd name="T38" fmla="*/ 168 w 567"/>
              <a:gd name="T39" fmla="*/ 200 h 566"/>
              <a:gd name="T40" fmla="*/ 173 w 567"/>
              <a:gd name="T41" fmla="*/ 181 h 566"/>
              <a:gd name="T42" fmla="*/ 173 w 567"/>
              <a:gd name="T43" fmla="*/ 114 h 566"/>
              <a:gd name="T44" fmla="*/ 197 w 567"/>
              <a:gd name="T45" fmla="*/ 90 h 566"/>
              <a:gd name="T46" fmla="*/ 196 w 567"/>
              <a:gd name="T47" fmla="*/ 189 h 566"/>
              <a:gd name="T48" fmla="*/ 193 w 567"/>
              <a:gd name="T49" fmla="*/ 203 h 566"/>
              <a:gd name="T50" fmla="*/ 43 w 567"/>
              <a:gd name="T51" fmla="*/ 482 h 566"/>
              <a:gd name="T52" fmla="*/ 34 w 567"/>
              <a:gd name="T53" fmla="*/ 500 h 566"/>
              <a:gd name="T54" fmla="*/ 63 w 567"/>
              <a:gd name="T55" fmla="*/ 543 h 566"/>
              <a:gd name="T56" fmla="*/ 500 w 567"/>
              <a:gd name="T57" fmla="*/ 542 h 566"/>
              <a:gd name="T58" fmla="*/ 517 w 567"/>
              <a:gd name="T59" fmla="*/ 540 h 566"/>
              <a:gd name="T60" fmla="*/ 532 w 567"/>
              <a:gd name="T61" fmla="*/ 519 h 566"/>
              <a:gd name="T62" fmla="*/ 522 w 567"/>
              <a:gd name="T63" fmla="*/ 488 h 566"/>
              <a:gd name="T64" fmla="*/ 369 w 567"/>
              <a:gd name="T65" fmla="*/ 203 h 566"/>
              <a:gd name="T66" fmla="*/ 366 w 567"/>
              <a:gd name="T67" fmla="*/ 191 h 566"/>
              <a:gd name="T68" fmla="*/ 366 w 567"/>
              <a:gd name="T69" fmla="*/ 97 h 566"/>
              <a:gd name="T70" fmla="*/ 366 w 567"/>
              <a:gd name="T71" fmla="*/ 90 h 566"/>
              <a:gd name="T72" fmla="*/ 380 w 567"/>
              <a:gd name="T73" fmla="*/ 90 h 566"/>
              <a:gd name="T74" fmla="*/ 393 w 567"/>
              <a:gd name="T75" fmla="*/ 90 h 566"/>
              <a:gd name="T76" fmla="*/ 414 w 567"/>
              <a:gd name="T77" fmla="*/ 70 h 566"/>
              <a:gd name="T78" fmla="*/ 414 w 567"/>
              <a:gd name="T79" fmla="*/ 45 h 566"/>
              <a:gd name="T80" fmla="*/ 393 w 567"/>
              <a:gd name="T81" fmla="*/ 24 h 566"/>
              <a:gd name="T82" fmla="*/ 170 w 567"/>
              <a:gd name="T83" fmla="*/ 24 h 566"/>
              <a:gd name="T84" fmla="*/ 148 w 567"/>
              <a:gd name="T85" fmla="*/ 45 h 566"/>
              <a:gd name="T86" fmla="*/ 148 w 567"/>
              <a:gd name="T87" fmla="*/ 69 h 566"/>
              <a:gd name="T88" fmla="*/ 170 w 567"/>
              <a:gd name="T89" fmla="*/ 90 h 566"/>
              <a:gd name="T90" fmla="*/ 197 w 567"/>
              <a:gd name="T91" fmla="*/ 9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7" h="566">
                <a:moveTo>
                  <a:pt x="173" y="114"/>
                </a:moveTo>
                <a:cubicBezTo>
                  <a:pt x="153" y="113"/>
                  <a:pt x="136" y="106"/>
                  <a:pt x="129" y="87"/>
                </a:cubicBezTo>
                <a:cubicBezTo>
                  <a:pt x="121" y="67"/>
                  <a:pt x="121" y="46"/>
                  <a:pt x="129" y="26"/>
                </a:cubicBezTo>
                <a:cubicBezTo>
                  <a:pt x="136" y="9"/>
                  <a:pt x="151" y="0"/>
                  <a:pt x="169" y="0"/>
                </a:cubicBezTo>
                <a:cubicBezTo>
                  <a:pt x="244" y="0"/>
                  <a:pt x="319" y="0"/>
                  <a:pt x="394" y="0"/>
                </a:cubicBezTo>
                <a:cubicBezTo>
                  <a:pt x="416" y="0"/>
                  <a:pt x="435" y="17"/>
                  <a:pt x="437" y="40"/>
                </a:cubicBezTo>
                <a:cubicBezTo>
                  <a:pt x="439" y="51"/>
                  <a:pt x="439" y="63"/>
                  <a:pt x="437" y="74"/>
                </a:cubicBezTo>
                <a:cubicBezTo>
                  <a:pt x="434" y="97"/>
                  <a:pt x="418" y="112"/>
                  <a:pt x="395" y="114"/>
                </a:cubicBezTo>
                <a:cubicBezTo>
                  <a:pt x="393" y="114"/>
                  <a:pt x="392" y="114"/>
                  <a:pt x="390" y="114"/>
                </a:cubicBezTo>
                <a:cubicBezTo>
                  <a:pt x="390" y="134"/>
                  <a:pt x="390" y="153"/>
                  <a:pt x="389" y="172"/>
                </a:cubicBezTo>
                <a:cubicBezTo>
                  <a:pt x="389" y="185"/>
                  <a:pt x="392" y="197"/>
                  <a:pt x="399" y="209"/>
                </a:cubicBezTo>
                <a:cubicBezTo>
                  <a:pt x="451" y="298"/>
                  <a:pt x="503" y="387"/>
                  <a:pt x="555" y="477"/>
                </a:cubicBezTo>
                <a:cubicBezTo>
                  <a:pt x="562" y="489"/>
                  <a:pt x="567" y="503"/>
                  <a:pt x="565" y="518"/>
                </a:cubicBezTo>
                <a:cubicBezTo>
                  <a:pt x="562" y="543"/>
                  <a:pt x="542" y="561"/>
                  <a:pt x="515" y="565"/>
                </a:cubicBezTo>
                <a:cubicBezTo>
                  <a:pt x="508" y="566"/>
                  <a:pt x="500" y="566"/>
                  <a:pt x="493" y="566"/>
                </a:cubicBezTo>
                <a:cubicBezTo>
                  <a:pt x="351" y="566"/>
                  <a:pt x="208" y="566"/>
                  <a:pt x="65" y="566"/>
                </a:cubicBezTo>
                <a:cubicBezTo>
                  <a:pt x="58" y="566"/>
                  <a:pt x="52" y="566"/>
                  <a:pt x="45" y="564"/>
                </a:cubicBezTo>
                <a:cubicBezTo>
                  <a:pt x="14" y="558"/>
                  <a:pt x="0" y="533"/>
                  <a:pt x="9" y="501"/>
                </a:cubicBezTo>
                <a:cubicBezTo>
                  <a:pt x="12" y="493"/>
                  <a:pt x="16" y="484"/>
                  <a:pt x="20" y="476"/>
                </a:cubicBezTo>
                <a:cubicBezTo>
                  <a:pt x="69" y="384"/>
                  <a:pt x="119" y="292"/>
                  <a:pt x="168" y="200"/>
                </a:cubicBezTo>
                <a:cubicBezTo>
                  <a:pt x="171" y="194"/>
                  <a:pt x="173" y="188"/>
                  <a:pt x="173" y="181"/>
                </a:cubicBezTo>
                <a:cubicBezTo>
                  <a:pt x="173" y="159"/>
                  <a:pt x="173" y="137"/>
                  <a:pt x="173" y="114"/>
                </a:cubicBezTo>
                <a:close/>
                <a:moveTo>
                  <a:pt x="197" y="90"/>
                </a:moveTo>
                <a:cubicBezTo>
                  <a:pt x="197" y="124"/>
                  <a:pt x="197" y="157"/>
                  <a:pt x="196" y="189"/>
                </a:cubicBezTo>
                <a:cubicBezTo>
                  <a:pt x="196" y="194"/>
                  <a:pt x="195" y="199"/>
                  <a:pt x="193" y="203"/>
                </a:cubicBezTo>
                <a:cubicBezTo>
                  <a:pt x="68" y="436"/>
                  <a:pt x="200" y="190"/>
                  <a:pt x="43" y="482"/>
                </a:cubicBezTo>
                <a:cubicBezTo>
                  <a:pt x="40" y="488"/>
                  <a:pt x="37" y="494"/>
                  <a:pt x="34" y="500"/>
                </a:cubicBezTo>
                <a:cubicBezTo>
                  <a:pt x="23" y="528"/>
                  <a:pt x="33" y="543"/>
                  <a:pt x="63" y="543"/>
                </a:cubicBezTo>
                <a:cubicBezTo>
                  <a:pt x="209" y="543"/>
                  <a:pt x="355" y="543"/>
                  <a:pt x="500" y="542"/>
                </a:cubicBezTo>
                <a:cubicBezTo>
                  <a:pt x="506" y="542"/>
                  <a:pt x="511" y="542"/>
                  <a:pt x="517" y="540"/>
                </a:cubicBezTo>
                <a:cubicBezTo>
                  <a:pt x="527" y="537"/>
                  <a:pt x="533" y="530"/>
                  <a:pt x="532" y="519"/>
                </a:cubicBezTo>
                <a:cubicBezTo>
                  <a:pt x="530" y="508"/>
                  <a:pt x="527" y="497"/>
                  <a:pt x="522" y="488"/>
                </a:cubicBezTo>
                <a:cubicBezTo>
                  <a:pt x="471" y="393"/>
                  <a:pt x="420" y="298"/>
                  <a:pt x="369" y="203"/>
                </a:cubicBezTo>
                <a:cubicBezTo>
                  <a:pt x="367" y="200"/>
                  <a:pt x="366" y="195"/>
                  <a:pt x="366" y="191"/>
                </a:cubicBezTo>
                <a:cubicBezTo>
                  <a:pt x="366" y="159"/>
                  <a:pt x="366" y="128"/>
                  <a:pt x="366" y="97"/>
                </a:cubicBezTo>
                <a:cubicBezTo>
                  <a:pt x="366" y="95"/>
                  <a:pt x="366" y="93"/>
                  <a:pt x="366" y="90"/>
                </a:cubicBezTo>
                <a:cubicBezTo>
                  <a:pt x="371" y="90"/>
                  <a:pt x="375" y="90"/>
                  <a:pt x="380" y="90"/>
                </a:cubicBezTo>
                <a:cubicBezTo>
                  <a:pt x="384" y="90"/>
                  <a:pt x="389" y="90"/>
                  <a:pt x="393" y="90"/>
                </a:cubicBezTo>
                <a:cubicBezTo>
                  <a:pt x="405" y="90"/>
                  <a:pt x="414" y="81"/>
                  <a:pt x="414" y="70"/>
                </a:cubicBezTo>
                <a:cubicBezTo>
                  <a:pt x="414" y="61"/>
                  <a:pt x="414" y="53"/>
                  <a:pt x="414" y="45"/>
                </a:cubicBezTo>
                <a:cubicBezTo>
                  <a:pt x="414" y="32"/>
                  <a:pt x="405" y="24"/>
                  <a:pt x="393" y="24"/>
                </a:cubicBezTo>
                <a:cubicBezTo>
                  <a:pt x="318" y="23"/>
                  <a:pt x="244" y="23"/>
                  <a:pt x="170" y="24"/>
                </a:cubicBezTo>
                <a:cubicBezTo>
                  <a:pt x="157" y="24"/>
                  <a:pt x="148" y="33"/>
                  <a:pt x="148" y="45"/>
                </a:cubicBezTo>
                <a:cubicBezTo>
                  <a:pt x="148" y="53"/>
                  <a:pt x="148" y="61"/>
                  <a:pt x="148" y="69"/>
                </a:cubicBezTo>
                <a:cubicBezTo>
                  <a:pt x="148" y="81"/>
                  <a:pt x="157" y="90"/>
                  <a:pt x="170" y="90"/>
                </a:cubicBezTo>
                <a:cubicBezTo>
                  <a:pt x="179" y="90"/>
                  <a:pt x="187" y="90"/>
                  <a:pt x="197" y="9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7323368" y="2020190"/>
            <a:ext cx="201704" cy="199437"/>
          </a:xfrm>
          <a:custGeom>
            <a:avLst/>
            <a:gdLst>
              <a:gd name="T0" fmla="*/ 0 w 56"/>
              <a:gd name="T1" fmla="*/ 27 h 55"/>
              <a:gd name="T2" fmla="*/ 28 w 56"/>
              <a:gd name="T3" fmla="*/ 0 h 55"/>
              <a:gd name="T4" fmla="*/ 56 w 56"/>
              <a:gd name="T5" fmla="*/ 28 h 55"/>
              <a:gd name="T6" fmla="*/ 28 w 56"/>
              <a:gd name="T7" fmla="*/ 55 h 55"/>
              <a:gd name="T8" fmla="*/ 0 w 56"/>
              <a:gd name="T9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5">
                <a:moveTo>
                  <a:pt x="0" y="27"/>
                </a:moveTo>
                <a:cubicBezTo>
                  <a:pt x="0" y="12"/>
                  <a:pt x="13" y="0"/>
                  <a:pt x="28" y="0"/>
                </a:cubicBezTo>
                <a:cubicBezTo>
                  <a:pt x="44" y="0"/>
                  <a:pt x="56" y="12"/>
                  <a:pt x="56" y="28"/>
                </a:cubicBezTo>
                <a:cubicBezTo>
                  <a:pt x="56" y="43"/>
                  <a:pt x="43" y="55"/>
                  <a:pt x="28" y="55"/>
                </a:cubicBezTo>
                <a:cubicBezTo>
                  <a:pt x="12" y="55"/>
                  <a:pt x="0" y="43"/>
                  <a:pt x="0" y="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577197" y="1886476"/>
            <a:ext cx="169976" cy="174508"/>
          </a:xfrm>
          <a:custGeom>
            <a:avLst/>
            <a:gdLst>
              <a:gd name="T0" fmla="*/ 47 w 47"/>
              <a:gd name="T1" fmla="*/ 24 h 48"/>
              <a:gd name="T2" fmla="*/ 23 w 47"/>
              <a:gd name="T3" fmla="*/ 48 h 48"/>
              <a:gd name="T4" fmla="*/ 0 w 47"/>
              <a:gd name="T5" fmla="*/ 24 h 48"/>
              <a:gd name="T6" fmla="*/ 23 w 47"/>
              <a:gd name="T7" fmla="*/ 1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8"/>
                  <a:pt x="36" y="48"/>
                  <a:pt x="23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1"/>
                  <a:pt x="10" y="1"/>
                  <a:pt x="23" y="1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7380027" y="2502918"/>
            <a:ext cx="360347" cy="360347"/>
          </a:xfrm>
          <a:custGeom>
            <a:avLst/>
            <a:gdLst>
              <a:gd name="T0" fmla="*/ 50 w 100"/>
              <a:gd name="T1" fmla="*/ 100 h 100"/>
              <a:gd name="T2" fmla="*/ 0 w 100"/>
              <a:gd name="T3" fmla="*/ 50 h 100"/>
              <a:gd name="T4" fmla="*/ 50 w 100"/>
              <a:gd name="T5" fmla="*/ 0 h 100"/>
              <a:gd name="T6" fmla="*/ 100 w 100"/>
              <a:gd name="T7" fmla="*/ 51 h 100"/>
              <a:gd name="T8" fmla="*/ 50 w 100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100"/>
                </a:moveTo>
                <a:cubicBezTo>
                  <a:pt x="22" y="100"/>
                  <a:pt x="1" y="78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78" y="0"/>
                  <a:pt x="100" y="23"/>
                  <a:pt x="100" y="51"/>
                </a:cubicBezTo>
                <a:cubicBezTo>
                  <a:pt x="100" y="78"/>
                  <a:pt x="78" y="100"/>
                  <a:pt x="50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7359630" y="2960717"/>
            <a:ext cx="258361" cy="256096"/>
          </a:xfrm>
          <a:custGeom>
            <a:avLst/>
            <a:gdLst>
              <a:gd name="T0" fmla="*/ 72 w 72"/>
              <a:gd name="T1" fmla="*/ 36 h 71"/>
              <a:gd name="T2" fmla="*/ 36 w 72"/>
              <a:gd name="T3" fmla="*/ 71 h 71"/>
              <a:gd name="T4" fmla="*/ 0 w 72"/>
              <a:gd name="T5" fmla="*/ 36 h 71"/>
              <a:gd name="T6" fmla="*/ 37 w 72"/>
              <a:gd name="T7" fmla="*/ 0 h 71"/>
              <a:gd name="T8" fmla="*/ 72 w 72"/>
              <a:gd name="T9" fmla="*/ 3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1">
                <a:moveTo>
                  <a:pt x="72" y="36"/>
                </a:moveTo>
                <a:cubicBezTo>
                  <a:pt x="72" y="56"/>
                  <a:pt x="56" y="71"/>
                  <a:pt x="36" y="71"/>
                </a:cubicBezTo>
                <a:cubicBezTo>
                  <a:pt x="16" y="71"/>
                  <a:pt x="1" y="56"/>
                  <a:pt x="0" y="36"/>
                </a:cubicBezTo>
                <a:cubicBezTo>
                  <a:pt x="0" y="16"/>
                  <a:pt x="16" y="0"/>
                  <a:pt x="37" y="0"/>
                </a:cubicBezTo>
                <a:cubicBezTo>
                  <a:pt x="56" y="0"/>
                  <a:pt x="72" y="16"/>
                  <a:pt x="72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6731856" y="3892180"/>
            <a:ext cx="1636291" cy="285558"/>
          </a:xfrm>
          <a:custGeom>
            <a:avLst/>
            <a:gdLst>
              <a:gd name="T0" fmla="*/ 26 w 456"/>
              <a:gd name="T1" fmla="*/ 30 h 79"/>
              <a:gd name="T2" fmla="*/ 127 w 456"/>
              <a:gd name="T3" fmla="*/ 30 h 79"/>
              <a:gd name="T4" fmla="*/ 218 w 456"/>
              <a:gd name="T5" fmla="*/ 30 h 79"/>
              <a:gd name="T6" fmla="*/ 310 w 456"/>
              <a:gd name="T7" fmla="*/ 29 h 79"/>
              <a:gd name="T8" fmla="*/ 435 w 456"/>
              <a:gd name="T9" fmla="*/ 41 h 79"/>
              <a:gd name="T10" fmla="*/ 456 w 456"/>
              <a:gd name="T11" fmla="*/ 79 h 79"/>
              <a:gd name="T12" fmla="*/ 0 w 456"/>
              <a:gd name="T13" fmla="*/ 79 h 79"/>
              <a:gd name="T14" fmla="*/ 26 w 456"/>
              <a:gd name="T15" fmla="*/ 3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6" h="79">
                <a:moveTo>
                  <a:pt x="26" y="30"/>
                </a:moveTo>
                <a:cubicBezTo>
                  <a:pt x="26" y="30"/>
                  <a:pt x="71" y="1"/>
                  <a:pt x="127" y="30"/>
                </a:cubicBezTo>
                <a:cubicBezTo>
                  <a:pt x="127" y="30"/>
                  <a:pt x="180" y="55"/>
                  <a:pt x="218" y="30"/>
                </a:cubicBezTo>
                <a:cubicBezTo>
                  <a:pt x="218" y="30"/>
                  <a:pt x="271" y="0"/>
                  <a:pt x="310" y="29"/>
                </a:cubicBezTo>
                <a:cubicBezTo>
                  <a:pt x="310" y="29"/>
                  <a:pt x="367" y="60"/>
                  <a:pt x="435" y="41"/>
                </a:cubicBezTo>
                <a:cubicBezTo>
                  <a:pt x="456" y="79"/>
                  <a:pt x="456" y="79"/>
                  <a:pt x="456" y="79"/>
                </a:cubicBezTo>
                <a:cubicBezTo>
                  <a:pt x="0" y="79"/>
                  <a:pt x="0" y="79"/>
                  <a:pt x="0" y="79"/>
                </a:cubicBezTo>
                <a:lnTo>
                  <a:pt x="26" y="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392221-BDB7-452A-91AE-3ADF4EB95A2B}"/>
              </a:ext>
            </a:extLst>
          </p:cNvPr>
          <p:cNvSpPr txBox="1"/>
          <p:nvPr/>
        </p:nvSpPr>
        <p:spPr>
          <a:xfrm flipH="1">
            <a:off x="6500164" y="5312010"/>
            <a:ext cx="2108742" cy="895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9F5D2A-5A18-4D2C-A4ED-D5F0FF66F74B}"/>
              </a:ext>
            </a:extLst>
          </p:cNvPr>
          <p:cNvSpPr txBox="1"/>
          <p:nvPr/>
        </p:nvSpPr>
        <p:spPr>
          <a:xfrm>
            <a:off x="7230359" y="3631915"/>
            <a:ext cx="713337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accent3"/>
                </a:solidFill>
                <a:ea typeface="Lato" panose="020F0502020204030203" pitchFamily="34" charset="0"/>
                <a:cs typeface="Lato" panose="020F0502020204030203" pitchFamily="34" charset="0"/>
              </a:rPr>
              <a:t>42%</a:t>
            </a:r>
            <a:endParaRPr lang="vi-VN" sz="2699">
              <a:solidFill>
                <a:schemeClr val="accent3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21"/>
          <p:cNvSpPr>
            <a:spLocks noEditPoints="1"/>
          </p:cNvSpPr>
          <p:nvPr/>
        </p:nvSpPr>
        <p:spPr bwMode="auto">
          <a:xfrm>
            <a:off x="9454022" y="2312549"/>
            <a:ext cx="2035165" cy="2039697"/>
          </a:xfrm>
          <a:custGeom>
            <a:avLst/>
            <a:gdLst>
              <a:gd name="T0" fmla="*/ 173 w 567"/>
              <a:gd name="T1" fmla="*/ 115 h 567"/>
              <a:gd name="T2" fmla="*/ 129 w 567"/>
              <a:gd name="T3" fmla="*/ 88 h 567"/>
              <a:gd name="T4" fmla="*/ 129 w 567"/>
              <a:gd name="T5" fmla="*/ 27 h 567"/>
              <a:gd name="T6" fmla="*/ 169 w 567"/>
              <a:gd name="T7" fmla="*/ 1 h 567"/>
              <a:gd name="T8" fmla="*/ 394 w 567"/>
              <a:gd name="T9" fmla="*/ 1 h 567"/>
              <a:gd name="T10" fmla="*/ 437 w 567"/>
              <a:gd name="T11" fmla="*/ 41 h 567"/>
              <a:gd name="T12" fmla="*/ 437 w 567"/>
              <a:gd name="T13" fmla="*/ 75 h 567"/>
              <a:gd name="T14" fmla="*/ 395 w 567"/>
              <a:gd name="T15" fmla="*/ 115 h 567"/>
              <a:gd name="T16" fmla="*/ 390 w 567"/>
              <a:gd name="T17" fmla="*/ 115 h 567"/>
              <a:gd name="T18" fmla="*/ 389 w 567"/>
              <a:gd name="T19" fmla="*/ 173 h 567"/>
              <a:gd name="T20" fmla="*/ 399 w 567"/>
              <a:gd name="T21" fmla="*/ 209 h 567"/>
              <a:gd name="T22" fmla="*/ 555 w 567"/>
              <a:gd name="T23" fmla="*/ 477 h 567"/>
              <a:gd name="T24" fmla="*/ 565 w 567"/>
              <a:gd name="T25" fmla="*/ 518 h 567"/>
              <a:gd name="T26" fmla="*/ 515 w 567"/>
              <a:gd name="T27" fmla="*/ 565 h 567"/>
              <a:gd name="T28" fmla="*/ 493 w 567"/>
              <a:gd name="T29" fmla="*/ 567 h 567"/>
              <a:gd name="T30" fmla="*/ 65 w 567"/>
              <a:gd name="T31" fmla="*/ 567 h 567"/>
              <a:gd name="T32" fmla="*/ 45 w 567"/>
              <a:gd name="T33" fmla="*/ 565 h 567"/>
              <a:gd name="T34" fmla="*/ 9 w 567"/>
              <a:gd name="T35" fmla="*/ 502 h 567"/>
              <a:gd name="T36" fmla="*/ 20 w 567"/>
              <a:gd name="T37" fmla="*/ 477 h 567"/>
              <a:gd name="T38" fmla="*/ 168 w 567"/>
              <a:gd name="T39" fmla="*/ 200 h 567"/>
              <a:gd name="T40" fmla="*/ 173 w 567"/>
              <a:gd name="T41" fmla="*/ 182 h 567"/>
              <a:gd name="T42" fmla="*/ 173 w 567"/>
              <a:gd name="T43" fmla="*/ 115 h 567"/>
              <a:gd name="T44" fmla="*/ 197 w 567"/>
              <a:gd name="T45" fmla="*/ 91 h 567"/>
              <a:gd name="T46" fmla="*/ 196 w 567"/>
              <a:gd name="T47" fmla="*/ 190 h 567"/>
              <a:gd name="T48" fmla="*/ 193 w 567"/>
              <a:gd name="T49" fmla="*/ 204 h 567"/>
              <a:gd name="T50" fmla="*/ 43 w 567"/>
              <a:gd name="T51" fmla="*/ 483 h 567"/>
              <a:gd name="T52" fmla="*/ 34 w 567"/>
              <a:gd name="T53" fmla="*/ 501 h 567"/>
              <a:gd name="T54" fmla="*/ 63 w 567"/>
              <a:gd name="T55" fmla="*/ 543 h 567"/>
              <a:gd name="T56" fmla="*/ 500 w 567"/>
              <a:gd name="T57" fmla="*/ 543 h 567"/>
              <a:gd name="T58" fmla="*/ 517 w 567"/>
              <a:gd name="T59" fmla="*/ 541 h 567"/>
              <a:gd name="T60" fmla="*/ 532 w 567"/>
              <a:gd name="T61" fmla="*/ 520 h 567"/>
              <a:gd name="T62" fmla="*/ 522 w 567"/>
              <a:gd name="T63" fmla="*/ 488 h 567"/>
              <a:gd name="T64" fmla="*/ 369 w 567"/>
              <a:gd name="T65" fmla="*/ 204 h 567"/>
              <a:gd name="T66" fmla="*/ 366 w 567"/>
              <a:gd name="T67" fmla="*/ 191 h 567"/>
              <a:gd name="T68" fmla="*/ 366 w 567"/>
              <a:gd name="T69" fmla="*/ 98 h 567"/>
              <a:gd name="T70" fmla="*/ 366 w 567"/>
              <a:gd name="T71" fmla="*/ 91 h 567"/>
              <a:gd name="T72" fmla="*/ 380 w 567"/>
              <a:gd name="T73" fmla="*/ 91 h 567"/>
              <a:gd name="T74" fmla="*/ 393 w 567"/>
              <a:gd name="T75" fmla="*/ 91 h 567"/>
              <a:gd name="T76" fmla="*/ 414 w 567"/>
              <a:gd name="T77" fmla="*/ 70 h 567"/>
              <a:gd name="T78" fmla="*/ 414 w 567"/>
              <a:gd name="T79" fmla="*/ 46 h 567"/>
              <a:gd name="T80" fmla="*/ 393 w 567"/>
              <a:gd name="T81" fmla="*/ 24 h 567"/>
              <a:gd name="T82" fmla="*/ 170 w 567"/>
              <a:gd name="T83" fmla="*/ 24 h 567"/>
              <a:gd name="T84" fmla="*/ 148 w 567"/>
              <a:gd name="T85" fmla="*/ 46 h 567"/>
              <a:gd name="T86" fmla="*/ 148 w 567"/>
              <a:gd name="T87" fmla="*/ 69 h 567"/>
              <a:gd name="T88" fmla="*/ 170 w 567"/>
              <a:gd name="T89" fmla="*/ 91 h 567"/>
              <a:gd name="T90" fmla="*/ 197 w 567"/>
              <a:gd name="T91" fmla="*/ 9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7" h="567">
                <a:moveTo>
                  <a:pt x="173" y="115"/>
                </a:moveTo>
                <a:cubicBezTo>
                  <a:pt x="153" y="114"/>
                  <a:pt x="136" y="107"/>
                  <a:pt x="129" y="88"/>
                </a:cubicBezTo>
                <a:cubicBezTo>
                  <a:pt x="121" y="68"/>
                  <a:pt x="121" y="47"/>
                  <a:pt x="129" y="27"/>
                </a:cubicBezTo>
                <a:cubicBezTo>
                  <a:pt x="136" y="9"/>
                  <a:pt x="151" y="1"/>
                  <a:pt x="169" y="1"/>
                </a:cubicBezTo>
                <a:cubicBezTo>
                  <a:pt x="244" y="0"/>
                  <a:pt x="319" y="0"/>
                  <a:pt x="394" y="1"/>
                </a:cubicBezTo>
                <a:cubicBezTo>
                  <a:pt x="416" y="1"/>
                  <a:pt x="435" y="17"/>
                  <a:pt x="437" y="41"/>
                </a:cubicBezTo>
                <a:cubicBezTo>
                  <a:pt x="439" y="52"/>
                  <a:pt x="439" y="64"/>
                  <a:pt x="437" y="75"/>
                </a:cubicBezTo>
                <a:cubicBezTo>
                  <a:pt x="434" y="98"/>
                  <a:pt x="418" y="113"/>
                  <a:pt x="395" y="115"/>
                </a:cubicBezTo>
                <a:cubicBezTo>
                  <a:pt x="393" y="115"/>
                  <a:pt x="392" y="115"/>
                  <a:pt x="390" y="115"/>
                </a:cubicBezTo>
                <a:cubicBezTo>
                  <a:pt x="390" y="134"/>
                  <a:pt x="390" y="154"/>
                  <a:pt x="389" y="173"/>
                </a:cubicBezTo>
                <a:cubicBezTo>
                  <a:pt x="389" y="186"/>
                  <a:pt x="392" y="198"/>
                  <a:pt x="399" y="209"/>
                </a:cubicBezTo>
                <a:cubicBezTo>
                  <a:pt x="451" y="298"/>
                  <a:pt x="503" y="388"/>
                  <a:pt x="555" y="477"/>
                </a:cubicBezTo>
                <a:cubicBezTo>
                  <a:pt x="562" y="490"/>
                  <a:pt x="567" y="503"/>
                  <a:pt x="565" y="518"/>
                </a:cubicBezTo>
                <a:cubicBezTo>
                  <a:pt x="562" y="544"/>
                  <a:pt x="542" y="562"/>
                  <a:pt x="515" y="565"/>
                </a:cubicBezTo>
                <a:cubicBezTo>
                  <a:pt x="508" y="566"/>
                  <a:pt x="500" y="567"/>
                  <a:pt x="493" y="567"/>
                </a:cubicBezTo>
                <a:cubicBezTo>
                  <a:pt x="351" y="567"/>
                  <a:pt x="208" y="567"/>
                  <a:pt x="65" y="567"/>
                </a:cubicBezTo>
                <a:cubicBezTo>
                  <a:pt x="58" y="567"/>
                  <a:pt x="52" y="566"/>
                  <a:pt x="45" y="565"/>
                </a:cubicBezTo>
                <a:cubicBezTo>
                  <a:pt x="14" y="558"/>
                  <a:pt x="0" y="533"/>
                  <a:pt x="9" y="502"/>
                </a:cubicBezTo>
                <a:cubicBezTo>
                  <a:pt x="12" y="493"/>
                  <a:pt x="16" y="485"/>
                  <a:pt x="20" y="477"/>
                </a:cubicBezTo>
                <a:cubicBezTo>
                  <a:pt x="69" y="385"/>
                  <a:pt x="119" y="293"/>
                  <a:pt x="168" y="200"/>
                </a:cubicBezTo>
                <a:cubicBezTo>
                  <a:pt x="171" y="195"/>
                  <a:pt x="173" y="188"/>
                  <a:pt x="173" y="182"/>
                </a:cubicBezTo>
                <a:cubicBezTo>
                  <a:pt x="173" y="160"/>
                  <a:pt x="173" y="138"/>
                  <a:pt x="173" y="115"/>
                </a:cubicBezTo>
                <a:close/>
                <a:moveTo>
                  <a:pt x="197" y="91"/>
                </a:moveTo>
                <a:cubicBezTo>
                  <a:pt x="197" y="125"/>
                  <a:pt x="197" y="157"/>
                  <a:pt x="196" y="190"/>
                </a:cubicBezTo>
                <a:cubicBezTo>
                  <a:pt x="196" y="195"/>
                  <a:pt x="195" y="200"/>
                  <a:pt x="193" y="204"/>
                </a:cubicBezTo>
                <a:cubicBezTo>
                  <a:pt x="143" y="297"/>
                  <a:pt x="93" y="390"/>
                  <a:pt x="43" y="483"/>
                </a:cubicBezTo>
                <a:cubicBezTo>
                  <a:pt x="40" y="489"/>
                  <a:pt x="37" y="495"/>
                  <a:pt x="34" y="501"/>
                </a:cubicBezTo>
                <a:cubicBezTo>
                  <a:pt x="23" y="529"/>
                  <a:pt x="33" y="543"/>
                  <a:pt x="63" y="543"/>
                </a:cubicBezTo>
                <a:cubicBezTo>
                  <a:pt x="209" y="543"/>
                  <a:pt x="355" y="543"/>
                  <a:pt x="500" y="543"/>
                </a:cubicBezTo>
                <a:cubicBezTo>
                  <a:pt x="506" y="543"/>
                  <a:pt x="511" y="542"/>
                  <a:pt x="517" y="541"/>
                </a:cubicBezTo>
                <a:cubicBezTo>
                  <a:pt x="527" y="538"/>
                  <a:pt x="533" y="531"/>
                  <a:pt x="532" y="520"/>
                </a:cubicBezTo>
                <a:cubicBezTo>
                  <a:pt x="530" y="509"/>
                  <a:pt x="527" y="498"/>
                  <a:pt x="522" y="488"/>
                </a:cubicBezTo>
                <a:cubicBezTo>
                  <a:pt x="471" y="393"/>
                  <a:pt x="420" y="299"/>
                  <a:pt x="369" y="204"/>
                </a:cubicBezTo>
                <a:cubicBezTo>
                  <a:pt x="367" y="200"/>
                  <a:pt x="366" y="196"/>
                  <a:pt x="366" y="191"/>
                </a:cubicBezTo>
                <a:cubicBezTo>
                  <a:pt x="366" y="160"/>
                  <a:pt x="366" y="129"/>
                  <a:pt x="366" y="98"/>
                </a:cubicBezTo>
                <a:cubicBezTo>
                  <a:pt x="366" y="96"/>
                  <a:pt x="366" y="93"/>
                  <a:pt x="366" y="91"/>
                </a:cubicBezTo>
                <a:cubicBezTo>
                  <a:pt x="371" y="91"/>
                  <a:pt x="375" y="91"/>
                  <a:pt x="380" y="91"/>
                </a:cubicBezTo>
                <a:cubicBezTo>
                  <a:pt x="384" y="91"/>
                  <a:pt x="389" y="91"/>
                  <a:pt x="393" y="91"/>
                </a:cubicBezTo>
                <a:cubicBezTo>
                  <a:pt x="405" y="91"/>
                  <a:pt x="414" y="82"/>
                  <a:pt x="414" y="70"/>
                </a:cubicBezTo>
                <a:cubicBezTo>
                  <a:pt x="414" y="62"/>
                  <a:pt x="414" y="54"/>
                  <a:pt x="414" y="46"/>
                </a:cubicBezTo>
                <a:cubicBezTo>
                  <a:pt x="414" y="33"/>
                  <a:pt x="405" y="24"/>
                  <a:pt x="393" y="24"/>
                </a:cubicBezTo>
                <a:cubicBezTo>
                  <a:pt x="318" y="24"/>
                  <a:pt x="244" y="24"/>
                  <a:pt x="170" y="24"/>
                </a:cubicBezTo>
                <a:cubicBezTo>
                  <a:pt x="157" y="24"/>
                  <a:pt x="148" y="33"/>
                  <a:pt x="148" y="46"/>
                </a:cubicBezTo>
                <a:cubicBezTo>
                  <a:pt x="148" y="54"/>
                  <a:pt x="148" y="61"/>
                  <a:pt x="148" y="69"/>
                </a:cubicBezTo>
                <a:cubicBezTo>
                  <a:pt x="148" y="82"/>
                  <a:pt x="157" y="91"/>
                  <a:pt x="170" y="91"/>
                </a:cubicBezTo>
                <a:cubicBezTo>
                  <a:pt x="179" y="91"/>
                  <a:pt x="187" y="91"/>
                  <a:pt x="197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10240437" y="2015659"/>
            <a:ext cx="201704" cy="201704"/>
          </a:xfrm>
          <a:custGeom>
            <a:avLst/>
            <a:gdLst>
              <a:gd name="T0" fmla="*/ 0 w 56"/>
              <a:gd name="T1" fmla="*/ 28 h 56"/>
              <a:gd name="T2" fmla="*/ 28 w 56"/>
              <a:gd name="T3" fmla="*/ 0 h 56"/>
              <a:gd name="T4" fmla="*/ 56 w 56"/>
              <a:gd name="T5" fmla="*/ 28 h 56"/>
              <a:gd name="T6" fmla="*/ 28 w 56"/>
              <a:gd name="T7" fmla="*/ 56 h 56"/>
              <a:gd name="T8" fmla="*/ 0 w 56"/>
              <a:gd name="T9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0" y="28"/>
                </a:moveTo>
                <a:cubicBezTo>
                  <a:pt x="0" y="12"/>
                  <a:pt x="13" y="0"/>
                  <a:pt x="28" y="0"/>
                </a:cubicBezTo>
                <a:cubicBezTo>
                  <a:pt x="44" y="1"/>
                  <a:pt x="56" y="13"/>
                  <a:pt x="56" y="28"/>
                </a:cubicBezTo>
                <a:cubicBezTo>
                  <a:pt x="56" y="43"/>
                  <a:pt x="43" y="56"/>
                  <a:pt x="28" y="56"/>
                </a:cubicBezTo>
                <a:cubicBezTo>
                  <a:pt x="12" y="55"/>
                  <a:pt x="0" y="44"/>
                  <a:pt x="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0494266" y="1886478"/>
            <a:ext cx="169976" cy="172242"/>
          </a:xfrm>
          <a:custGeom>
            <a:avLst/>
            <a:gdLst>
              <a:gd name="T0" fmla="*/ 47 w 47"/>
              <a:gd name="T1" fmla="*/ 24 h 48"/>
              <a:gd name="T2" fmla="*/ 23 w 47"/>
              <a:gd name="T3" fmla="*/ 47 h 48"/>
              <a:gd name="T4" fmla="*/ 0 w 47"/>
              <a:gd name="T5" fmla="*/ 24 h 48"/>
              <a:gd name="T6" fmla="*/ 23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7"/>
                  <a:pt x="36" y="48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0"/>
                  <a:pt x="10" y="0"/>
                  <a:pt x="23" y="0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0297097" y="2502920"/>
            <a:ext cx="360347" cy="360347"/>
          </a:xfrm>
          <a:custGeom>
            <a:avLst/>
            <a:gdLst>
              <a:gd name="T0" fmla="*/ 50 w 100"/>
              <a:gd name="T1" fmla="*/ 99 h 100"/>
              <a:gd name="T2" fmla="*/ 0 w 100"/>
              <a:gd name="T3" fmla="*/ 50 h 100"/>
              <a:gd name="T4" fmla="*/ 50 w 100"/>
              <a:gd name="T5" fmla="*/ 0 h 100"/>
              <a:gd name="T6" fmla="*/ 100 w 100"/>
              <a:gd name="T7" fmla="*/ 50 h 100"/>
              <a:gd name="T8" fmla="*/ 50 w 100"/>
              <a:gd name="T9" fmla="*/ 9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99"/>
                </a:moveTo>
                <a:cubicBezTo>
                  <a:pt x="22" y="99"/>
                  <a:pt x="1" y="78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78" y="0"/>
                  <a:pt x="100" y="23"/>
                  <a:pt x="100" y="50"/>
                </a:cubicBezTo>
                <a:cubicBezTo>
                  <a:pt x="100" y="78"/>
                  <a:pt x="78" y="100"/>
                  <a:pt x="50" y="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9648926" y="2981117"/>
            <a:ext cx="1636291" cy="1194357"/>
          </a:xfrm>
          <a:custGeom>
            <a:avLst/>
            <a:gdLst>
              <a:gd name="T0" fmla="*/ 303 w 456"/>
              <a:gd name="T1" fmla="*/ 53 h 332"/>
              <a:gd name="T2" fmla="*/ 303 w 456"/>
              <a:gd name="T3" fmla="*/ 53 h 332"/>
              <a:gd name="T4" fmla="*/ 281 w 456"/>
              <a:gd name="T5" fmla="*/ 15 h 332"/>
              <a:gd name="T6" fmla="*/ 228 w 456"/>
              <a:gd name="T7" fmla="*/ 15 h 332"/>
              <a:gd name="T8" fmla="*/ 168 w 456"/>
              <a:gd name="T9" fmla="*/ 15 h 332"/>
              <a:gd name="T10" fmla="*/ 92 w 456"/>
              <a:gd name="T11" fmla="*/ 162 h 332"/>
              <a:gd name="T12" fmla="*/ 72 w 456"/>
              <a:gd name="T13" fmla="*/ 197 h 332"/>
              <a:gd name="T14" fmla="*/ 7 w 456"/>
              <a:gd name="T15" fmla="*/ 316 h 332"/>
              <a:gd name="T16" fmla="*/ 0 w 456"/>
              <a:gd name="T17" fmla="*/ 332 h 332"/>
              <a:gd name="T18" fmla="*/ 456 w 456"/>
              <a:gd name="T19" fmla="*/ 332 h 332"/>
              <a:gd name="T20" fmla="*/ 303 w 456"/>
              <a:gd name="T21" fmla="*/ 5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6" h="332">
                <a:moveTo>
                  <a:pt x="303" y="53"/>
                </a:moveTo>
                <a:cubicBezTo>
                  <a:pt x="303" y="53"/>
                  <a:pt x="303" y="53"/>
                  <a:pt x="303" y="53"/>
                </a:cubicBezTo>
                <a:cubicBezTo>
                  <a:pt x="281" y="15"/>
                  <a:pt x="281" y="15"/>
                  <a:pt x="281" y="15"/>
                </a:cubicBezTo>
                <a:cubicBezTo>
                  <a:pt x="259" y="0"/>
                  <a:pt x="228" y="15"/>
                  <a:pt x="228" y="15"/>
                </a:cubicBezTo>
                <a:cubicBezTo>
                  <a:pt x="188" y="31"/>
                  <a:pt x="168" y="15"/>
                  <a:pt x="168" y="15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85" y="174"/>
                  <a:pt x="79" y="185"/>
                  <a:pt x="72" y="197"/>
                </a:cubicBezTo>
                <a:cubicBezTo>
                  <a:pt x="51" y="237"/>
                  <a:pt x="29" y="276"/>
                  <a:pt x="7" y="316"/>
                </a:cubicBezTo>
                <a:cubicBezTo>
                  <a:pt x="5" y="320"/>
                  <a:pt x="3" y="326"/>
                  <a:pt x="0" y="332"/>
                </a:cubicBezTo>
                <a:cubicBezTo>
                  <a:pt x="152" y="332"/>
                  <a:pt x="302" y="332"/>
                  <a:pt x="456" y="332"/>
                </a:cubicBezTo>
                <a:cubicBezTo>
                  <a:pt x="404" y="238"/>
                  <a:pt x="354" y="146"/>
                  <a:pt x="303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IN" sz="3299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E35A53-8A66-4BFA-8F8F-087D697968E3}"/>
              </a:ext>
            </a:extLst>
          </p:cNvPr>
          <p:cNvSpPr txBox="1"/>
          <p:nvPr/>
        </p:nvSpPr>
        <p:spPr>
          <a:xfrm flipH="1">
            <a:off x="9417233" y="5312010"/>
            <a:ext cx="2108742" cy="895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5D52E-68FA-4703-8B2F-9310F4A9B963}"/>
              </a:ext>
            </a:extLst>
          </p:cNvPr>
          <p:cNvSpPr txBox="1"/>
          <p:nvPr/>
        </p:nvSpPr>
        <p:spPr>
          <a:xfrm>
            <a:off x="10124554" y="3631915"/>
            <a:ext cx="694101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77%</a:t>
            </a:r>
            <a:endParaRPr lang="vi-VN" sz="2699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393B06-0E54-4A8E-B258-8689CC7B0CA2}"/>
              </a:ext>
            </a:extLst>
          </p:cNvPr>
          <p:cNvSpPr txBox="1"/>
          <p:nvPr/>
        </p:nvSpPr>
        <p:spPr>
          <a:xfrm>
            <a:off x="1051141" y="4853849"/>
            <a:ext cx="1338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/>
              <a:t>Samples text</a:t>
            </a:r>
            <a:endParaRPr lang="vi-VN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95C5E6-CF11-422C-81BF-C491A5B93EAF}"/>
              </a:ext>
            </a:extLst>
          </p:cNvPr>
          <p:cNvSpPr txBox="1"/>
          <p:nvPr/>
        </p:nvSpPr>
        <p:spPr>
          <a:xfrm>
            <a:off x="3968211" y="4853849"/>
            <a:ext cx="1338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/>
              <a:t>Samples text</a:t>
            </a:r>
            <a:endParaRPr lang="vi-VN" sz="1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47F54C-6B93-4A73-93C3-3DE01F4DC368}"/>
              </a:ext>
            </a:extLst>
          </p:cNvPr>
          <p:cNvSpPr txBox="1"/>
          <p:nvPr/>
        </p:nvSpPr>
        <p:spPr>
          <a:xfrm>
            <a:off x="6885281" y="4853849"/>
            <a:ext cx="1338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/>
              <a:t>Samples text</a:t>
            </a:r>
            <a:endParaRPr lang="vi-VN" sz="1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AF28C7-CC14-449E-842D-71BD8FCBFBE7}"/>
              </a:ext>
            </a:extLst>
          </p:cNvPr>
          <p:cNvSpPr txBox="1"/>
          <p:nvPr/>
        </p:nvSpPr>
        <p:spPr>
          <a:xfrm>
            <a:off x="9802351" y="4853849"/>
            <a:ext cx="13385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/>
              <a:t>Samples text</a:t>
            </a:r>
            <a:endParaRPr lang="vi-VN" sz="1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696E3E-7F46-4D61-90A4-E7E935F9732C}"/>
              </a:ext>
            </a:extLst>
          </p:cNvPr>
          <p:cNvSpPr txBox="1"/>
          <p:nvPr/>
        </p:nvSpPr>
        <p:spPr>
          <a:xfrm>
            <a:off x="4297737" y="602968"/>
            <a:ext cx="3621184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 dirty="0"/>
              <a:t>Infographic </a:t>
            </a:r>
            <a:r>
              <a:rPr lang="en-US" sz="2699" dirty="0" err="1"/>
              <a:t>analystic</a:t>
            </a:r>
            <a:endParaRPr lang="vi-VN" sz="2699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732736-4E75-4BF7-9C56-C82EF037BA11}"/>
              </a:ext>
            </a:extLst>
          </p:cNvPr>
          <p:cNvSpPr txBox="1"/>
          <p:nvPr/>
        </p:nvSpPr>
        <p:spPr>
          <a:xfrm flipH="1">
            <a:off x="3365485" y="1233358"/>
            <a:ext cx="5485686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sed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do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18945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B06700-684D-4D5F-B960-22BA66A2B47A}"/>
              </a:ext>
            </a:extLst>
          </p:cNvPr>
          <p:cNvGrpSpPr/>
          <p:nvPr/>
        </p:nvGrpSpPr>
        <p:grpSpPr>
          <a:xfrm>
            <a:off x="817791" y="1600440"/>
            <a:ext cx="4285021" cy="3657119"/>
            <a:chOff x="1151110" y="2641765"/>
            <a:chExt cx="9880257" cy="8432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33995-F8B2-4B98-8827-B5461C3FB5DF}"/>
                </a:ext>
              </a:extLst>
            </p:cNvPr>
            <p:cNvSpPr/>
            <p:nvPr/>
          </p:nvSpPr>
          <p:spPr>
            <a:xfrm rot="2700000">
              <a:off x="1151110" y="2641765"/>
              <a:ext cx="8432460" cy="8432460"/>
            </a:xfrm>
            <a:prstGeom prst="rect">
              <a:avLst/>
            </a:prstGeom>
            <a:noFill/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6C171F-E296-4A89-A10D-60FE531E5D24}"/>
                </a:ext>
              </a:extLst>
            </p:cNvPr>
            <p:cNvSpPr/>
            <p:nvPr/>
          </p:nvSpPr>
          <p:spPr>
            <a:xfrm rot="2700000">
              <a:off x="2598907" y="2641765"/>
              <a:ext cx="8432460" cy="843246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479D3C-909A-4069-86ED-2CEBC7D8FEF9}"/>
              </a:ext>
            </a:extLst>
          </p:cNvPr>
          <p:cNvSpPr txBox="1"/>
          <p:nvPr/>
        </p:nvSpPr>
        <p:spPr>
          <a:xfrm>
            <a:off x="6661871" y="1058013"/>
            <a:ext cx="4502356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Preparing Children For Success In Life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215FB5-27F4-4267-B41B-6586ED1F52C6}"/>
              </a:ext>
            </a:extLst>
          </p:cNvPr>
          <p:cNvGrpSpPr/>
          <p:nvPr/>
        </p:nvGrpSpPr>
        <p:grpSpPr>
          <a:xfrm>
            <a:off x="6661871" y="3195160"/>
            <a:ext cx="4502356" cy="399998"/>
            <a:chOff x="13325475" y="5105400"/>
            <a:chExt cx="9005885" cy="8001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F39D71-370F-460D-9192-8B9CDABDE47F}"/>
                </a:ext>
              </a:extLst>
            </p:cNvPr>
            <p:cNvSpPr/>
            <p:nvPr/>
          </p:nvSpPr>
          <p:spPr>
            <a:xfrm>
              <a:off x="13325475" y="5105400"/>
              <a:ext cx="9005885" cy="800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2700000" scaled="0"/>
            </a:gradFill>
            <a:ln>
              <a:noFill/>
            </a:ln>
            <a:effectLst>
              <a:outerShdw blurRad="12700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022B12-45A7-4C0E-BBF2-E462B09CE226}"/>
                </a:ext>
              </a:extLst>
            </p:cNvPr>
            <p:cNvSpPr txBox="1"/>
            <p:nvPr/>
          </p:nvSpPr>
          <p:spPr>
            <a:xfrm>
              <a:off x="13741399" y="5293112"/>
              <a:ext cx="1808424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Section 01</a:t>
              </a:r>
              <a:endParaRPr lang="vi-VN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7219A24-5966-4A2E-910A-DCB941EA6900}"/>
                </a:ext>
              </a:extLst>
            </p:cNvPr>
            <p:cNvSpPr/>
            <p:nvPr/>
          </p:nvSpPr>
          <p:spPr>
            <a:xfrm rot="8100000" flipV="1">
              <a:off x="21469708" y="5406774"/>
              <a:ext cx="342185" cy="342185"/>
            </a:xfrm>
            <a:custGeom>
              <a:avLst/>
              <a:gdLst>
                <a:gd name="connsiteX0" fmla="*/ 174030 w 1079502"/>
                <a:gd name="connsiteY0" fmla="*/ 1079501 h 1079501"/>
                <a:gd name="connsiteX1" fmla="*/ 174030 w 1079502"/>
                <a:gd name="connsiteY1" fmla="*/ 1079501 h 1079501"/>
                <a:gd name="connsiteX2" fmla="*/ 174031 w 1079502"/>
                <a:gd name="connsiteY2" fmla="*/ 1079501 h 1079501"/>
                <a:gd name="connsiteX3" fmla="*/ 0 w 1079502"/>
                <a:gd name="connsiteY3" fmla="*/ 905471 h 1079501"/>
                <a:gd name="connsiteX4" fmla="*/ 0 w 1079502"/>
                <a:gd name="connsiteY4" fmla="*/ 174029 h 1079501"/>
                <a:gd name="connsiteX5" fmla="*/ 174031 w 1079502"/>
                <a:gd name="connsiteY5" fmla="*/ 0 h 1079501"/>
                <a:gd name="connsiteX6" fmla="*/ 174031 w 1079502"/>
                <a:gd name="connsiteY6" fmla="*/ 0 h 1079501"/>
                <a:gd name="connsiteX7" fmla="*/ 174031 w 1079502"/>
                <a:gd name="connsiteY7" fmla="*/ 0 h 1079501"/>
                <a:gd name="connsiteX8" fmla="*/ 905472 w 1079502"/>
                <a:gd name="connsiteY8" fmla="*/ 0 h 1079501"/>
                <a:gd name="connsiteX9" fmla="*/ 1079502 w 1079502"/>
                <a:gd name="connsiteY9" fmla="*/ 174031 h 1079501"/>
                <a:gd name="connsiteX10" fmla="*/ 1079501 w 1079502"/>
                <a:gd name="connsiteY10" fmla="*/ 174031 h 1079501"/>
                <a:gd name="connsiteX11" fmla="*/ 905471 w 1079502"/>
                <a:gd name="connsiteY11" fmla="*/ 348061 h 1079501"/>
                <a:gd name="connsiteX12" fmla="*/ 348061 w 1079502"/>
                <a:gd name="connsiteY12" fmla="*/ 348061 h 1079501"/>
                <a:gd name="connsiteX13" fmla="*/ 348060 w 1079502"/>
                <a:gd name="connsiteY13" fmla="*/ 905471 h 1079501"/>
                <a:gd name="connsiteX14" fmla="*/ 241770 w 1079502"/>
                <a:gd name="connsiteY14" fmla="*/ 1065825 h 1079501"/>
                <a:gd name="connsiteX15" fmla="*/ 174030 w 1079502"/>
                <a:gd name="connsiteY15" fmla="*/ 1079501 h 1079501"/>
                <a:gd name="connsiteX16" fmla="*/ 106290 w 1079502"/>
                <a:gd name="connsiteY16" fmla="*/ 1065825 h 1079501"/>
                <a:gd name="connsiteX17" fmla="*/ 0 w 1079502"/>
                <a:gd name="connsiteY17" fmla="*/ 905471 h 10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502" h="1079501">
                  <a:moveTo>
                    <a:pt x="174030" y="1079501"/>
                  </a:moveTo>
                  <a:lnTo>
                    <a:pt x="174030" y="1079501"/>
                  </a:lnTo>
                  <a:lnTo>
                    <a:pt x="174031" y="1079501"/>
                  </a:lnTo>
                  <a:close/>
                  <a:moveTo>
                    <a:pt x="0" y="905471"/>
                  </a:moveTo>
                  <a:lnTo>
                    <a:pt x="0" y="174029"/>
                  </a:lnTo>
                  <a:cubicBezTo>
                    <a:pt x="0" y="77917"/>
                    <a:pt x="77917" y="0"/>
                    <a:pt x="174031" y="0"/>
                  </a:cubicBezTo>
                  <a:lnTo>
                    <a:pt x="174031" y="0"/>
                  </a:lnTo>
                  <a:lnTo>
                    <a:pt x="174031" y="0"/>
                  </a:lnTo>
                  <a:lnTo>
                    <a:pt x="905472" y="0"/>
                  </a:lnTo>
                  <a:cubicBezTo>
                    <a:pt x="1001586" y="0"/>
                    <a:pt x="1079502" y="77917"/>
                    <a:pt x="1079502" y="174031"/>
                  </a:cubicBezTo>
                  <a:lnTo>
                    <a:pt x="1079501" y="174031"/>
                  </a:lnTo>
                  <a:cubicBezTo>
                    <a:pt x="1079501" y="270145"/>
                    <a:pt x="1001585" y="348061"/>
                    <a:pt x="905471" y="348061"/>
                  </a:cubicBezTo>
                  <a:lnTo>
                    <a:pt x="348061" y="348061"/>
                  </a:lnTo>
                  <a:lnTo>
                    <a:pt x="348060" y="905471"/>
                  </a:lnTo>
                  <a:cubicBezTo>
                    <a:pt x="348060" y="977557"/>
                    <a:pt x="304232" y="1039405"/>
                    <a:pt x="241770" y="1065825"/>
                  </a:cubicBezTo>
                  <a:lnTo>
                    <a:pt x="174030" y="1079501"/>
                  </a:lnTo>
                  <a:lnTo>
                    <a:pt x="106290" y="1065825"/>
                  </a:lnTo>
                  <a:cubicBezTo>
                    <a:pt x="43829" y="1039405"/>
                    <a:pt x="0" y="977557"/>
                    <a:pt x="0" y="9054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0DAF88-6EF1-4E3A-B945-73C1B30376DA}"/>
              </a:ext>
            </a:extLst>
          </p:cNvPr>
          <p:cNvSpPr/>
          <p:nvPr/>
        </p:nvSpPr>
        <p:spPr>
          <a:xfrm>
            <a:off x="6661871" y="4828238"/>
            <a:ext cx="4502356" cy="399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6D83-5B81-4EC8-B73A-B29859DB60BD}"/>
              </a:ext>
            </a:extLst>
          </p:cNvPr>
          <p:cNvSpPr txBox="1"/>
          <p:nvPr/>
        </p:nvSpPr>
        <p:spPr>
          <a:xfrm>
            <a:off x="6869806" y="4922082"/>
            <a:ext cx="942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Section 02</a:t>
            </a:r>
            <a:endParaRPr lang="vi-V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27E409-6BF1-4C05-9D66-B3DDD70D2E48}"/>
              </a:ext>
            </a:extLst>
          </p:cNvPr>
          <p:cNvSpPr/>
          <p:nvPr/>
        </p:nvSpPr>
        <p:spPr>
          <a:xfrm rot="13500000">
            <a:off x="10733457" y="4909701"/>
            <a:ext cx="171070" cy="171070"/>
          </a:xfrm>
          <a:custGeom>
            <a:avLst/>
            <a:gdLst>
              <a:gd name="connsiteX0" fmla="*/ 174030 w 1079502"/>
              <a:gd name="connsiteY0" fmla="*/ 1079501 h 1079501"/>
              <a:gd name="connsiteX1" fmla="*/ 174030 w 1079502"/>
              <a:gd name="connsiteY1" fmla="*/ 1079501 h 1079501"/>
              <a:gd name="connsiteX2" fmla="*/ 174031 w 1079502"/>
              <a:gd name="connsiteY2" fmla="*/ 1079501 h 1079501"/>
              <a:gd name="connsiteX3" fmla="*/ 0 w 1079502"/>
              <a:gd name="connsiteY3" fmla="*/ 905471 h 1079501"/>
              <a:gd name="connsiteX4" fmla="*/ 0 w 1079502"/>
              <a:gd name="connsiteY4" fmla="*/ 174029 h 1079501"/>
              <a:gd name="connsiteX5" fmla="*/ 174031 w 1079502"/>
              <a:gd name="connsiteY5" fmla="*/ 0 h 1079501"/>
              <a:gd name="connsiteX6" fmla="*/ 174031 w 1079502"/>
              <a:gd name="connsiteY6" fmla="*/ 0 h 1079501"/>
              <a:gd name="connsiteX7" fmla="*/ 174031 w 1079502"/>
              <a:gd name="connsiteY7" fmla="*/ 0 h 1079501"/>
              <a:gd name="connsiteX8" fmla="*/ 905472 w 1079502"/>
              <a:gd name="connsiteY8" fmla="*/ 0 h 1079501"/>
              <a:gd name="connsiteX9" fmla="*/ 1079502 w 1079502"/>
              <a:gd name="connsiteY9" fmla="*/ 174031 h 1079501"/>
              <a:gd name="connsiteX10" fmla="*/ 1079501 w 1079502"/>
              <a:gd name="connsiteY10" fmla="*/ 174031 h 1079501"/>
              <a:gd name="connsiteX11" fmla="*/ 905471 w 1079502"/>
              <a:gd name="connsiteY11" fmla="*/ 348061 h 1079501"/>
              <a:gd name="connsiteX12" fmla="*/ 348061 w 1079502"/>
              <a:gd name="connsiteY12" fmla="*/ 348061 h 1079501"/>
              <a:gd name="connsiteX13" fmla="*/ 348060 w 1079502"/>
              <a:gd name="connsiteY13" fmla="*/ 905471 h 1079501"/>
              <a:gd name="connsiteX14" fmla="*/ 241770 w 1079502"/>
              <a:gd name="connsiteY14" fmla="*/ 1065825 h 1079501"/>
              <a:gd name="connsiteX15" fmla="*/ 174030 w 1079502"/>
              <a:gd name="connsiteY15" fmla="*/ 1079501 h 1079501"/>
              <a:gd name="connsiteX16" fmla="*/ 106290 w 1079502"/>
              <a:gd name="connsiteY16" fmla="*/ 1065825 h 1079501"/>
              <a:gd name="connsiteX17" fmla="*/ 0 w 1079502"/>
              <a:gd name="connsiteY17" fmla="*/ 905471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9502" h="1079501">
                <a:moveTo>
                  <a:pt x="174030" y="1079501"/>
                </a:moveTo>
                <a:lnTo>
                  <a:pt x="174030" y="1079501"/>
                </a:lnTo>
                <a:lnTo>
                  <a:pt x="174031" y="1079501"/>
                </a:lnTo>
                <a:close/>
                <a:moveTo>
                  <a:pt x="0" y="905471"/>
                </a:moveTo>
                <a:lnTo>
                  <a:pt x="0" y="174029"/>
                </a:lnTo>
                <a:cubicBezTo>
                  <a:pt x="0" y="77917"/>
                  <a:pt x="77917" y="0"/>
                  <a:pt x="174031" y="0"/>
                </a:cubicBezTo>
                <a:lnTo>
                  <a:pt x="174031" y="0"/>
                </a:lnTo>
                <a:lnTo>
                  <a:pt x="174031" y="0"/>
                </a:lnTo>
                <a:lnTo>
                  <a:pt x="905472" y="0"/>
                </a:lnTo>
                <a:cubicBezTo>
                  <a:pt x="1001586" y="0"/>
                  <a:pt x="1079502" y="77917"/>
                  <a:pt x="1079502" y="174031"/>
                </a:cubicBezTo>
                <a:lnTo>
                  <a:pt x="1079501" y="174031"/>
                </a:lnTo>
                <a:cubicBezTo>
                  <a:pt x="1079501" y="270145"/>
                  <a:pt x="1001585" y="348061"/>
                  <a:pt x="905471" y="348061"/>
                </a:cubicBezTo>
                <a:lnTo>
                  <a:pt x="348061" y="348061"/>
                </a:lnTo>
                <a:lnTo>
                  <a:pt x="348060" y="905471"/>
                </a:lnTo>
                <a:cubicBezTo>
                  <a:pt x="348060" y="977557"/>
                  <a:pt x="304232" y="1039405"/>
                  <a:pt x="241770" y="1065825"/>
                </a:cubicBezTo>
                <a:lnTo>
                  <a:pt x="174030" y="1079501"/>
                </a:lnTo>
                <a:lnTo>
                  <a:pt x="106290" y="1065825"/>
                </a:lnTo>
                <a:cubicBezTo>
                  <a:pt x="43829" y="1039405"/>
                  <a:pt x="0" y="977557"/>
                  <a:pt x="0" y="905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E48C19-F8EA-4F90-9EC8-00C36262B272}"/>
              </a:ext>
            </a:extLst>
          </p:cNvPr>
          <p:cNvSpPr/>
          <p:nvPr/>
        </p:nvSpPr>
        <p:spPr>
          <a:xfrm>
            <a:off x="6661871" y="5399989"/>
            <a:ext cx="4502356" cy="399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995F1-1892-4152-B618-A6510C70807F}"/>
              </a:ext>
            </a:extLst>
          </p:cNvPr>
          <p:cNvSpPr txBox="1"/>
          <p:nvPr/>
        </p:nvSpPr>
        <p:spPr>
          <a:xfrm>
            <a:off x="6869806" y="5493834"/>
            <a:ext cx="94096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Section 03</a:t>
            </a:r>
            <a:endParaRPr lang="vi-V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4797222-7511-4FE5-A16D-7F0F8EC61C22}"/>
              </a:ext>
            </a:extLst>
          </p:cNvPr>
          <p:cNvSpPr/>
          <p:nvPr/>
        </p:nvSpPr>
        <p:spPr>
          <a:xfrm rot="13500000">
            <a:off x="10733457" y="5481452"/>
            <a:ext cx="171070" cy="171070"/>
          </a:xfrm>
          <a:custGeom>
            <a:avLst/>
            <a:gdLst>
              <a:gd name="connsiteX0" fmla="*/ 174030 w 1079502"/>
              <a:gd name="connsiteY0" fmla="*/ 1079501 h 1079501"/>
              <a:gd name="connsiteX1" fmla="*/ 174030 w 1079502"/>
              <a:gd name="connsiteY1" fmla="*/ 1079501 h 1079501"/>
              <a:gd name="connsiteX2" fmla="*/ 174031 w 1079502"/>
              <a:gd name="connsiteY2" fmla="*/ 1079501 h 1079501"/>
              <a:gd name="connsiteX3" fmla="*/ 0 w 1079502"/>
              <a:gd name="connsiteY3" fmla="*/ 905471 h 1079501"/>
              <a:gd name="connsiteX4" fmla="*/ 0 w 1079502"/>
              <a:gd name="connsiteY4" fmla="*/ 174029 h 1079501"/>
              <a:gd name="connsiteX5" fmla="*/ 174031 w 1079502"/>
              <a:gd name="connsiteY5" fmla="*/ 0 h 1079501"/>
              <a:gd name="connsiteX6" fmla="*/ 174031 w 1079502"/>
              <a:gd name="connsiteY6" fmla="*/ 0 h 1079501"/>
              <a:gd name="connsiteX7" fmla="*/ 174031 w 1079502"/>
              <a:gd name="connsiteY7" fmla="*/ 0 h 1079501"/>
              <a:gd name="connsiteX8" fmla="*/ 905472 w 1079502"/>
              <a:gd name="connsiteY8" fmla="*/ 0 h 1079501"/>
              <a:gd name="connsiteX9" fmla="*/ 1079502 w 1079502"/>
              <a:gd name="connsiteY9" fmla="*/ 174031 h 1079501"/>
              <a:gd name="connsiteX10" fmla="*/ 1079501 w 1079502"/>
              <a:gd name="connsiteY10" fmla="*/ 174031 h 1079501"/>
              <a:gd name="connsiteX11" fmla="*/ 905471 w 1079502"/>
              <a:gd name="connsiteY11" fmla="*/ 348061 h 1079501"/>
              <a:gd name="connsiteX12" fmla="*/ 348061 w 1079502"/>
              <a:gd name="connsiteY12" fmla="*/ 348061 h 1079501"/>
              <a:gd name="connsiteX13" fmla="*/ 348060 w 1079502"/>
              <a:gd name="connsiteY13" fmla="*/ 905471 h 1079501"/>
              <a:gd name="connsiteX14" fmla="*/ 241770 w 1079502"/>
              <a:gd name="connsiteY14" fmla="*/ 1065825 h 1079501"/>
              <a:gd name="connsiteX15" fmla="*/ 174030 w 1079502"/>
              <a:gd name="connsiteY15" fmla="*/ 1079501 h 1079501"/>
              <a:gd name="connsiteX16" fmla="*/ 106290 w 1079502"/>
              <a:gd name="connsiteY16" fmla="*/ 1065825 h 1079501"/>
              <a:gd name="connsiteX17" fmla="*/ 0 w 1079502"/>
              <a:gd name="connsiteY17" fmla="*/ 905471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9502" h="1079501">
                <a:moveTo>
                  <a:pt x="174030" y="1079501"/>
                </a:moveTo>
                <a:lnTo>
                  <a:pt x="174030" y="1079501"/>
                </a:lnTo>
                <a:lnTo>
                  <a:pt x="174031" y="1079501"/>
                </a:lnTo>
                <a:close/>
                <a:moveTo>
                  <a:pt x="0" y="905471"/>
                </a:moveTo>
                <a:lnTo>
                  <a:pt x="0" y="174029"/>
                </a:lnTo>
                <a:cubicBezTo>
                  <a:pt x="0" y="77917"/>
                  <a:pt x="77917" y="0"/>
                  <a:pt x="174031" y="0"/>
                </a:cubicBezTo>
                <a:lnTo>
                  <a:pt x="174031" y="0"/>
                </a:lnTo>
                <a:lnTo>
                  <a:pt x="174031" y="0"/>
                </a:lnTo>
                <a:lnTo>
                  <a:pt x="905472" y="0"/>
                </a:lnTo>
                <a:cubicBezTo>
                  <a:pt x="1001586" y="0"/>
                  <a:pt x="1079502" y="77917"/>
                  <a:pt x="1079502" y="174031"/>
                </a:cubicBezTo>
                <a:lnTo>
                  <a:pt x="1079501" y="174031"/>
                </a:lnTo>
                <a:cubicBezTo>
                  <a:pt x="1079501" y="270145"/>
                  <a:pt x="1001585" y="348061"/>
                  <a:pt x="905471" y="348061"/>
                </a:cubicBezTo>
                <a:lnTo>
                  <a:pt x="348061" y="348061"/>
                </a:lnTo>
                <a:lnTo>
                  <a:pt x="348060" y="905471"/>
                </a:lnTo>
                <a:cubicBezTo>
                  <a:pt x="348060" y="977557"/>
                  <a:pt x="304232" y="1039405"/>
                  <a:pt x="241770" y="1065825"/>
                </a:cubicBezTo>
                <a:lnTo>
                  <a:pt x="174030" y="1079501"/>
                </a:lnTo>
                <a:lnTo>
                  <a:pt x="106290" y="1065825"/>
                </a:lnTo>
                <a:cubicBezTo>
                  <a:pt x="43829" y="1039405"/>
                  <a:pt x="0" y="977557"/>
                  <a:pt x="0" y="905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FDF408-35F9-4104-92F3-D0A081790E61}"/>
              </a:ext>
            </a:extLst>
          </p:cNvPr>
          <p:cNvSpPr txBox="1"/>
          <p:nvPr/>
        </p:nvSpPr>
        <p:spPr>
          <a:xfrm flipH="1">
            <a:off x="6869806" y="3825278"/>
            <a:ext cx="4070151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0C47F1-D0DF-487C-8934-6AE1B85C4A99}"/>
              </a:ext>
            </a:extLst>
          </p:cNvPr>
          <p:cNvSpPr txBox="1"/>
          <p:nvPr/>
        </p:nvSpPr>
        <p:spPr>
          <a:xfrm flipH="1">
            <a:off x="6661871" y="2257456"/>
            <a:ext cx="4502356" cy="520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595D0A3-A357-4480-B6D4-456E659EEC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r="16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983380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507575" y="2481317"/>
            <a:ext cx="3176850" cy="3756918"/>
            <a:chOff x="4221356" y="1626130"/>
            <a:chExt cx="3815479" cy="4512156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6605324" y="2793384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7559193" y="3133950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605324" y="2793384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221356" y="2793384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221356" y="3133950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97585" y="2793384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5175226" y="4626226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6129095" y="4968206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5175226" y="4968206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129095" y="3307767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5175226" y="2967200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5175226" y="3307767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6129095" y="1626130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5175226" y="1626130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4256389" y="3827464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245380" y="3495714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6605324" y="3830629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6605324" y="3488649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2999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E5709E0-1038-4703-AE3F-257BB48E442A}"/>
              </a:ext>
            </a:extLst>
          </p:cNvPr>
          <p:cNvSpPr txBox="1"/>
          <p:nvPr/>
        </p:nvSpPr>
        <p:spPr>
          <a:xfrm flipH="1">
            <a:off x="9369507" y="4622628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64B1AE-23E7-4CC2-9A71-FE62ABADE79C}"/>
              </a:ext>
            </a:extLst>
          </p:cNvPr>
          <p:cNvSpPr txBox="1"/>
          <p:nvPr/>
        </p:nvSpPr>
        <p:spPr>
          <a:xfrm>
            <a:off x="9369507" y="4391826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877FC5E-2CB3-46DA-BD47-228962C357F5}"/>
              </a:ext>
            </a:extLst>
          </p:cNvPr>
          <p:cNvSpPr/>
          <p:nvPr/>
        </p:nvSpPr>
        <p:spPr>
          <a:xfrm rot="18900000">
            <a:off x="9057124" y="4427868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98E0CE-7A23-4EC6-BEF8-2B36617F2740}"/>
              </a:ext>
            </a:extLst>
          </p:cNvPr>
          <p:cNvSpPr txBox="1"/>
          <p:nvPr/>
        </p:nvSpPr>
        <p:spPr>
          <a:xfrm flipH="1">
            <a:off x="9369507" y="3637385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2C289-AA9F-4BD8-B9D8-DCF5C2AB2430}"/>
              </a:ext>
            </a:extLst>
          </p:cNvPr>
          <p:cNvSpPr txBox="1"/>
          <p:nvPr/>
        </p:nvSpPr>
        <p:spPr>
          <a:xfrm>
            <a:off x="9369507" y="3406582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9BE448-3703-41CA-80AB-F5E63D25A8B3}"/>
              </a:ext>
            </a:extLst>
          </p:cNvPr>
          <p:cNvSpPr/>
          <p:nvPr/>
        </p:nvSpPr>
        <p:spPr>
          <a:xfrm rot="18900000">
            <a:off x="9057124" y="3442625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FEE76E-2E61-493E-B654-6B5E8FD67029}"/>
              </a:ext>
            </a:extLst>
          </p:cNvPr>
          <p:cNvSpPr txBox="1"/>
          <p:nvPr/>
        </p:nvSpPr>
        <p:spPr>
          <a:xfrm flipH="1">
            <a:off x="8799776" y="5607872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26BD3B-DA1F-4F3C-98F4-B5DA291160E6}"/>
              </a:ext>
            </a:extLst>
          </p:cNvPr>
          <p:cNvSpPr txBox="1"/>
          <p:nvPr/>
        </p:nvSpPr>
        <p:spPr>
          <a:xfrm>
            <a:off x="8799776" y="5377069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896E12-77C0-4123-8E42-E50AC90D35A7}"/>
              </a:ext>
            </a:extLst>
          </p:cNvPr>
          <p:cNvSpPr/>
          <p:nvPr/>
        </p:nvSpPr>
        <p:spPr>
          <a:xfrm rot="18900000">
            <a:off x="8487393" y="5413112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D35152-9B75-43E8-82F1-A3C726CB58A3}"/>
              </a:ext>
            </a:extLst>
          </p:cNvPr>
          <p:cNvSpPr txBox="1"/>
          <p:nvPr/>
        </p:nvSpPr>
        <p:spPr>
          <a:xfrm flipH="1">
            <a:off x="8799776" y="2656116"/>
            <a:ext cx="1972832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747308-5794-4101-9EE5-7E9D13440242}"/>
              </a:ext>
            </a:extLst>
          </p:cNvPr>
          <p:cNvSpPr txBox="1"/>
          <p:nvPr/>
        </p:nvSpPr>
        <p:spPr>
          <a:xfrm>
            <a:off x="8799776" y="2425313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CCDD2D-A2F0-4AB8-8548-B92E65BC8126}"/>
              </a:ext>
            </a:extLst>
          </p:cNvPr>
          <p:cNvSpPr/>
          <p:nvPr/>
        </p:nvSpPr>
        <p:spPr>
          <a:xfrm rot="18900000">
            <a:off x="8487393" y="2461355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DD933A-2B96-4314-9D43-7BB702F67D98}"/>
              </a:ext>
            </a:extLst>
          </p:cNvPr>
          <p:cNvSpPr txBox="1"/>
          <p:nvPr/>
        </p:nvSpPr>
        <p:spPr>
          <a:xfrm>
            <a:off x="803306" y="4622628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BF18B2-07B5-4715-80A6-84C784EEEC45}"/>
              </a:ext>
            </a:extLst>
          </p:cNvPr>
          <p:cNvSpPr txBox="1"/>
          <p:nvPr/>
        </p:nvSpPr>
        <p:spPr>
          <a:xfrm flipH="1">
            <a:off x="1621944" y="4391826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BE74A79-A9EA-4106-B87F-D32340A1D92C}"/>
              </a:ext>
            </a:extLst>
          </p:cNvPr>
          <p:cNvSpPr/>
          <p:nvPr/>
        </p:nvSpPr>
        <p:spPr>
          <a:xfrm rot="2700000" flipH="1">
            <a:off x="2943175" y="4427868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7A30A-D137-41E2-9791-DCB2B7F4C8CD}"/>
              </a:ext>
            </a:extLst>
          </p:cNvPr>
          <p:cNvSpPr txBox="1"/>
          <p:nvPr/>
        </p:nvSpPr>
        <p:spPr>
          <a:xfrm>
            <a:off x="803306" y="3637385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474CDE-7C40-4911-B4C0-F3B9CD43D252}"/>
              </a:ext>
            </a:extLst>
          </p:cNvPr>
          <p:cNvSpPr txBox="1"/>
          <p:nvPr/>
        </p:nvSpPr>
        <p:spPr>
          <a:xfrm flipH="1">
            <a:off x="1621944" y="3406582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9081D8C-5FD6-4E53-A81B-F3BC38D848B0}"/>
              </a:ext>
            </a:extLst>
          </p:cNvPr>
          <p:cNvSpPr/>
          <p:nvPr/>
        </p:nvSpPr>
        <p:spPr>
          <a:xfrm rot="2700000" flipH="1">
            <a:off x="2943175" y="3442625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6815E9-CF7F-4030-B80E-37CF1A020BEF}"/>
              </a:ext>
            </a:extLst>
          </p:cNvPr>
          <p:cNvSpPr txBox="1"/>
          <p:nvPr/>
        </p:nvSpPr>
        <p:spPr>
          <a:xfrm>
            <a:off x="1373037" y="5607872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AF97BF-D950-40CB-908A-E8777E511821}"/>
              </a:ext>
            </a:extLst>
          </p:cNvPr>
          <p:cNvSpPr txBox="1"/>
          <p:nvPr/>
        </p:nvSpPr>
        <p:spPr>
          <a:xfrm flipH="1">
            <a:off x="2191676" y="5377069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009A1DF-E6F8-4565-ACF9-A1182755E34E}"/>
              </a:ext>
            </a:extLst>
          </p:cNvPr>
          <p:cNvSpPr/>
          <p:nvPr/>
        </p:nvSpPr>
        <p:spPr>
          <a:xfrm rot="2700000" flipH="1">
            <a:off x="3512906" y="5413112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6D9734-1E7E-4204-A912-6F891717BF24}"/>
              </a:ext>
            </a:extLst>
          </p:cNvPr>
          <p:cNvSpPr txBox="1"/>
          <p:nvPr/>
        </p:nvSpPr>
        <p:spPr>
          <a:xfrm>
            <a:off x="1389036" y="2656116"/>
            <a:ext cx="1972832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C13418-E590-453C-9DE3-D365E702AE45}"/>
              </a:ext>
            </a:extLst>
          </p:cNvPr>
          <p:cNvSpPr txBox="1"/>
          <p:nvPr/>
        </p:nvSpPr>
        <p:spPr>
          <a:xfrm flipH="1">
            <a:off x="2173056" y="2425313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0FC8BBC-5439-4627-B3F8-6E52109DE6BC}"/>
              </a:ext>
            </a:extLst>
          </p:cNvPr>
          <p:cNvSpPr/>
          <p:nvPr/>
        </p:nvSpPr>
        <p:spPr>
          <a:xfrm rot="2700000" flipH="1">
            <a:off x="3512906" y="2461355"/>
            <a:ext cx="161344" cy="161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0EFD73-772A-4AB3-BC66-F3344492CB03}"/>
              </a:ext>
            </a:extLst>
          </p:cNvPr>
          <p:cNvSpPr txBox="1"/>
          <p:nvPr/>
        </p:nvSpPr>
        <p:spPr>
          <a:xfrm>
            <a:off x="4285411" y="969192"/>
            <a:ext cx="3621184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/>
              <a:t>Infographic analystic</a:t>
            </a:r>
            <a:endParaRPr lang="vi-VN" sz="2699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611368-C1DB-4071-B683-5FDB691B92BA}"/>
              </a:ext>
            </a:extLst>
          </p:cNvPr>
          <p:cNvSpPr txBox="1"/>
          <p:nvPr/>
        </p:nvSpPr>
        <p:spPr>
          <a:xfrm flipH="1">
            <a:off x="2968707" y="1527871"/>
            <a:ext cx="625458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43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8450B4-1287-49F8-8B90-6109EE93180A}"/>
              </a:ext>
            </a:extLst>
          </p:cNvPr>
          <p:cNvGrpSpPr/>
          <p:nvPr/>
        </p:nvGrpSpPr>
        <p:grpSpPr>
          <a:xfrm>
            <a:off x="3588669" y="2698874"/>
            <a:ext cx="5014662" cy="2734059"/>
            <a:chOff x="6786380" y="5397557"/>
            <a:chExt cx="10030629" cy="5468829"/>
          </a:xfrm>
        </p:grpSpPr>
        <p:grpSp>
          <p:nvGrpSpPr>
            <p:cNvPr id="50" name="Group 49"/>
            <p:cNvGrpSpPr/>
            <p:nvPr/>
          </p:nvGrpSpPr>
          <p:grpSpPr>
            <a:xfrm>
              <a:off x="10753800" y="5397557"/>
              <a:ext cx="2369337" cy="2165314"/>
              <a:chOff x="4032079" y="1849219"/>
              <a:chExt cx="1079842" cy="986857"/>
            </a:xfrm>
          </p:grpSpPr>
          <p:sp>
            <p:nvSpPr>
              <p:cNvPr id="51" name="Rectangle 58"/>
              <p:cNvSpPr>
                <a:spLocks noChangeArrowheads="1"/>
              </p:cNvSpPr>
              <p:nvPr/>
            </p:nvSpPr>
            <p:spPr bwMode="auto">
              <a:xfrm>
                <a:off x="4841960" y="2155174"/>
                <a:ext cx="269960" cy="2429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52" name="Rectangle 59"/>
              <p:cNvSpPr>
                <a:spLocks noChangeArrowheads="1"/>
              </p:cNvSpPr>
              <p:nvPr/>
            </p:nvSpPr>
            <p:spPr bwMode="auto">
              <a:xfrm>
                <a:off x="4032079" y="2155174"/>
                <a:ext cx="269960" cy="2429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53" name="Freeform 62"/>
              <p:cNvSpPr>
                <a:spLocks/>
              </p:cNvSpPr>
              <p:nvPr/>
            </p:nvSpPr>
            <p:spPr bwMode="auto">
              <a:xfrm>
                <a:off x="4032079" y="1849219"/>
                <a:ext cx="1079842" cy="746892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360" y="102"/>
                  </a:cxn>
                  <a:cxn ang="0">
                    <a:pos x="270" y="102"/>
                  </a:cxn>
                  <a:cxn ang="0">
                    <a:pos x="270" y="249"/>
                  </a:cxn>
                  <a:cxn ang="0">
                    <a:pos x="90" y="249"/>
                  </a:cxn>
                  <a:cxn ang="0">
                    <a:pos x="90" y="102"/>
                  </a:cxn>
                  <a:cxn ang="0">
                    <a:pos x="0" y="102"/>
                  </a:cxn>
                  <a:cxn ang="0">
                    <a:pos x="180" y="0"/>
                  </a:cxn>
                </a:cxnLst>
                <a:rect l="0" t="0" r="r" b="b"/>
                <a:pathLst>
                  <a:path w="360" h="249">
                    <a:moveTo>
                      <a:pt x="180" y="0"/>
                    </a:moveTo>
                    <a:lnTo>
                      <a:pt x="360" y="102"/>
                    </a:lnTo>
                    <a:lnTo>
                      <a:pt x="270" y="102"/>
                    </a:lnTo>
                    <a:lnTo>
                      <a:pt x="270" y="249"/>
                    </a:lnTo>
                    <a:lnTo>
                      <a:pt x="90" y="249"/>
                    </a:lnTo>
                    <a:lnTo>
                      <a:pt x="90" y="102"/>
                    </a:lnTo>
                    <a:lnTo>
                      <a:pt x="0" y="10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54" name="Rectangle 63"/>
              <p:cNvSpPr>
                <a:spLocks noChangeArrowheads="1"/>
              </p:cNvSpPr>
              <p:nvPr/>
            </p:nvSpPr>
            <p:spPr bwMode="auto">
              <a:xfrm>
                <a:off x="4302040" y="2596111"/>
                <a:ext cx="539921" cy="2399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3177442" y="6491081"/>
              <a:ext cx="3639567" cy="1671705"/>
              <a:chOff x="4940945" y="2299153"/>
              <a:chExt cx="1658758" cy="761891"/>
            </a:xfrm>
          </p:grpSpPr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5705834" y="2299153"/>
                <a:ext cx="137980" cy="341950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46" y="114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46" y="34"/>
                  </a:cxn>
                </a:cxnLst>
                <a:rect l="0" t="0" r="r" b="b"/>
                <a:pathLst>
                  <a:path w="46" h="114">
                    <a:moveTo>
                      <a:pt x="46" y="34"/>
                    </a:moveTo>
                    <a:lnTo>
                      <a:pt x="46" y="114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57" name="Freeform 64"/>
              <p:cNvSpPr>
                <a:spLocks/>
              </p:cNvSpPr>
              <p:nvPr/>
            </p:nvSpPr>
            <p:spPr bwMode="auto">
              <a:xfrm>
                <a:off x="6245755" y="2347146"/>
                <a:ext cx="353948" cy="59091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80"/>
                  </a:cxn>
                  <a:cxn ang="0">
                    <a:pos x="0" y="197"/>
                  </a:cxn>
                  <a:cxn ang="0">
                    <a:pos x="0" y="117"/>
                  </a:cxn>
                  <a:cxn ang="0">
                    <a:pos x="118" y="0"/>
                  </a:cxn>
                </a:cxnLst>
                <a:rect l="0" t="0" r="r" b="b"/>
                <a:pathLst>
                  <a:path w="118" h="197">
                    <a:moveTo>
                      <a:pt x="118" y="0"/>
                    </a:moveTo>
                    <a:lnTo>
                      <a:pt x="118" y="80"/>
                    </a:lnTo>
                    <a:lnTo>
                      <a:pt x="0" y="197"/>
                    </a:lnTo>
                    <a:lnTo>
                      <a:pt x="0" y="11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58" name="Freeform 65"/>
              <p:cNvSpPr>
                <a:spLocks/>
              </p:cNvSpPr>
              <p:nvPr/>
            </p:nvSpPr>
            <p:spPr bwMode="auto">
              <a:xfrm>
                <a:off x="6113774" y="2596111"/>
                <a:ext cx="131981" cy="341950"/>
              </a:xfrm>
              <a:custGeom>
                <a:avLst/>
                <a:gdLst/>
                <a:ahLst/>
                <a:cxnLst>
                  <a:cxn ang="0">
                    <a:pos x="44" y="34"/>
                  </a:cxn>
                  <a:cxn ang="0">
                    <a:pos x="44" y="114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44" y="34"/>
                  </a:cxn>
                </a:cxnLst>
                <a:rect l="0" t="0" r="r" b="b"/>
                <a:pathLst>
                  <a:path w="44" h="114">
                    <a:moveTo>
                      <a:pt x="44" y="34"/>
                    </a:moveTo>
                    <a:lnTo>
                      <a:pt x="44" y="114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44" y="34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59" name="Freeform 68"/>
              <p:cNvSpPr>
                <a:spLocks/>
              </p:cNvSpPr>
              <p:nvPr/>
            </p:nvSpPr>
            <p:spPr bwMode="auto">
              <a:xfrm>
                <a:off x="4940945" y="2620107"/>
                <a:ext cx="269960" cy="440936"/>
              </a:xfrm>
              <a:custGeom>
                <a:avLst/>
                <a:gdLst/>
                <a:ahLst/>
                <a:cxnLst>
                  <a:cxn ang="0">
                    <a:pos x="90" y="66"/>
                  </a:cxn>
                  <a:cxn ang="0">
                    <a:pos x="90" y="147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90" y="66"/>
                  </a:cxn>
                </a:cxnLst>
                <a:rect l="0" t="0" r="r" b="b"/>
                <a:pathLst>
                  <a:path w="90" h="147">
                    <a:moveTo>
                      <a:pt x="90" y="66"/>
                    </a:moveTo>
                    <a:lnTo>
                      <a:pt x="90" y="147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90" y="66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0" name="Freeform 69"/>
              <p:cNvSpPr>
                <a:spLocks/>
              </p:cNvSpPr>
              <p:nvPr/>
            </p:nvSpPr>
            <p:spPr bwMode="auto">
              <a:xfrm>
                <a:off x="5210905" y="2596111"/>
                <a:ext cx="902869" cy="464933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301" y="81"/>
                  </a:cxn>
                  <a:cxn ang="0">
                    <a:pos x="0" y="155"/>
                  </a:cxn>
                  <a:cxn ang="0">
                    <a:pos x="0" y="74"/>
                  </a:cxn>
                  <a:cxn ang="0">
                    <a:pos x="301" y="0"/>
                  </a:cxn>
                </a:cxnLst>
                <a:rect l="0" t="0" r="r" b="b"/>
                <a:pathLst>
                  <a:path w="301" h="155">
                    <a:moveTo>
                      <a:pt x="301" y="0"/>
                    </a:moveTo>
                    <a:lnTo>
                      <a:pt x="301" y="81"/>
                    </a:lnTo>
                    <a:lnTo>
                      <a:pt x="0" y="155"/>
                    </a:lnTo>
                    <a:lnTo>
                      <a:pt x="0" y="7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1" name="Freeform 70"/>
              <p:cNvSpPr>
                <a:spLocks/>
              </p:cNvSpPr>
              <p:nvPr/>
            </p:nvSpPr>
            <p:spPr bwMode="auto">
              <a:xfrm>
                <a:off x="4940945" y="2299153"/>
                <a:ext cx="1658758" cy="5189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553" y="16"/>
                  </a:cxn>
                  <a:cxn ang="0">
                    <a:pos x="435" y="133"/>
                  </a:cxn>
                  <a:cxn ang="0">
                    <a:pos x="391" y="99"/>
                  </a:cxn>
                  <a:cxn ang="0">
                    <a:pos x="90" y="173"/>
                  </a:cxn>
                  <a:cxn ang="0">
                    <a:pos x="0" y="107"/>
                  </a:cxn>
                  <a:cxn ang="0">
                    <a:pos x="301" y="34"/>
                  </a:cxn>
                  <a:cxn ang="0">
                    <a:pos x="255" y="0"/>
                  </a:cxn>
                </a:cxnLst>
                <a:rect l="0" t="0" r="r" b="b"/>
                <a:pathLst>
                  <a:path w="553" h="173">
                    <a:moveTo>
                      <a:pt x="255" y="0"/>
                    </a:moveTo>
                    <a:lnTo>
                      <a:pt x="553" y="16"/>
                    </a:lnTo>
                    <a:lnTo>
                      <a:pt x="435" y="133"/>
                    </a:lnTo>
                    <a:lnTo>
                      <a:pt x="391" y="99"/>
                    </a:lnTo>
                    <a:lnTo>
                      <a:pt x="90" y="173"/>
                    </a:lnTo>
                    <a:lnTo>
                      <a:pt x="0" y="107"/>
                    </a:lnTo>
                    <a:lnTo>
                      <a:pt x="301" y="34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786380" y="6491081"/>
              <a:ext cx="3639567" cy="1671705"/>
              <a:chOff x="2544297" y="2299153"/>
              <a:chExt cx="1658758" cy="761891"/>
            </a:xfrm>
          </p:grpSpPr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3300186" y="2299153"/>
                <a:ext cx="134981" cy="34195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82"/>
                  </a:cxn>
                  <a:cxn ang="0">
                    <a:pos x="0" y="114"/>
                  </a:cxn>
                  <a:cxn ang="0">
                    <a:pos x="0" y="34"/>
                  </a:cxn>
                  <a:cxn ang="0">
                    <a:pos x="45" y="0"/>
                  </a:cxn>
                </a:cxnLst>
                <a:rect l="0" t="0" r="r" b="b"/>
                <a:pathLst>
                  <a:path w="45" h="114">
                    <a:moveTo>
                      <a:pt x="45" y="0"/>
                    </a:moveTo>
                    <a:lnTo>
                      <a:pt x="45" y="82"/>
                    </a:lnTo>
                    <a:lnTo>
                      <a:pt x="0" y="114"/>
                    </a:lnTo>
                    <a:lnTo>
                      <a:pt x="0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2898245" y="2596111"/>
                <a:ext cx="131981" cy="34195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81"/>
                  </a:cxn>
                  <a:cxn ang="0">
                    <a:pos x="0" y="114"/>
                  </a:cxn>
                  <a:cxn ang="0">
                    <a:pos x="0" y="34"/>
                  </a:cxn>
                  <a:cxn ang="0">
                    <a:pos x="44" y="0"/>
                  </a:cxn>
                </a:cxnLst>
                <a:rect l="0" t="0" r="r" b="b"/>
                <a:pathLst>
                  <a:path w="44" h="114">
                    <a:moveTo>
                      <a:pt x="44" y="0"/>
                    </a:moveTo>
                    <a:lnTo>
                      <a:pt x="44" y="81"/>
                    </a:lnTo>
                    <a:lnTo>
                      <a:pt x="0" y="114"/>
                    </a:lnTo>
                    <a:lnTo>
                      <a:pt x="0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2544297" y="2347146"/>
                <a:ext cx="353948" cy="590914"/>
              </a:xfrm>
              <a:custGeom>
                <a:avLst/>
                <a:gdLst/>
                <a:ahLst/>
                <a:cxnLst>
                  <a:cxn ang="0">
                    <a:pos x="118" y="117"/>
                  </a:cxn>
                  <a:cxn ang="0">
                    <a:pos x="118" y="197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118" y="117"/>
                  </a:cxn>
                </a:cxnLst>
                <a:rect l="0" t="0" r="r" b="b"/>
                <a:pathLst>
                  <a:path w="118" h="197">
                    <a:moveTo>
                      <a:pt x="118" y="117"/>
                    </a:moveTo>
                    <a:lnTo>
                      <a:pt x="118" y="197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18" y="11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3030226" y="2596111"/>
                <a:ext cx="902869" cy="464933"/>
              </a:xfrm>
              <a:custGeom>
                <a:avLst/>
                <a:gdLst/>
                <a:ahLst/>
                <a:cxnLst>
                  <a:cxn ang="0">
                    <a:pos x="301" y="74"/>
                  </a:cxn>
                  <a:cxn ang="0">
                    <a:pos x="301" y="155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301" y="74"/>
                  </a:cxn>
                </a:cxnLst>
                <a:rect l="0" t="0" r="r" b="b"/>
                <a:pathLst>
                  <a:path w="301" h="155">
                    <a:moveTo>
                      <a:pt x="301" y="74"/>
                    </a:moveTo>
                    <a:lnTo>
                      <a:pt x="301" y="155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301" y="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7" name="Freeform 72"/>
              <p:cNvSpPr>
                <a:spLocks/>
              </p:cNvSpPr>
              <p:nvPr/>
            </p:nvSpPr>
            <p:spPr bwMode="auto">
              <a:xfrm>
                <a:off x="3933093" y="2620107"/>
                <a:ext cx="269960" cy="440936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0" y="80"/>
                  </a:cxn>
                  <a:cxn ang="0">
                    <a:pos x="0" y="147"/>
                  </a:cxn>
                  <a:cxn ang="0">
                    <a:pos x="0" y="66"/>
                  </a:cxn>
                  <a:cxn ang="0">
                    <a:pos x="90" y="0"/>
                  </a:cxn>
                </a:cxnLst>
                <a:rect l="0" t="0" r="r" b="b"/>
                <a:pathLst>
                  <a:path w="90" h="147">
                    <a:moveTo>
                      <a:pt x="90" y="0"/>
                    </a:moveTo>
                    <a:lnTo>
                      <a:pt x="90" y="80"/>
                    </a:lnTo>
                    <a:lnTo>
                      <a:pt x="0" y="147"/>
                    </a:lnTo>
                    <a:lnTo>
                      <a:pt x="0" y="6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68" name="Freeform 73"/>
              <p:cNvSpPr>
                <a:spLocks/>
              </p:cNvSpPr>
              <p:nvPr/>
            </p:nvSpPr>
            <p:spPr bwMode="auto">
              <a:xfrm>
                <a:off x="2544297" y="2299153"/>
                <a:ext cx="1658758" cy="518925"/>
              </a:xfrm>
              <a:custGeom>
                <a:avLst/>
                <a:gdLst/>
                <a:ahLst/>
                <a:cxnLst>
                  <a:cxn ang="0">
                    <a:pos x="297" y="0"/>
                  </a:cxn>
                  <a:cxn ang="0">
                    <a:pos x="252" y="34"/>
                  </a:cxn>
                  <a:cxn ang="0">
                    <a:pos x="553" y="107"/>
                  </a:cxn>
                  <a:cxn ang="0">
                    <a:pos x="463" y="173"/>
                  </a:cxn>
                  <a:cxn ang="0">
                    <a:pos x="162" y="99"/>
                  </a:cxn>
                  <a:cxn ang="0">
                    <a:pos x="118" y="133"/>
                  </a:cxn>
                  <a:cxn ang="0">
                    <a:pos x="0" y="16"/>
                  </a:cxn>
                  <a:cxn ang="0">
                    <a:pos x="297" y="0"/>
                  </a:cxn>
                </a:cxnLst>
                <a:rect l="0" t="0" r="r" b="b"/>
                <a:pathLst>
                  <a:path w="553" h="173">
                    <a:moveTo>
                      <a:pt x="297" y="0"/>
                    </a:moveTo>
                    <a:lnTo>
                      <a:pt x="252" y="34"/>
                    </a:lnTo>
                    <a:lnTo>
                      <a:pt x="553" y="107"/>
                    </a:lnTo>
                    <a:lnTo>
                      <a:pt x="463" y="173"/>
                    </a:lnTo>
                    <a:lnTo>
                      <a:pt x="162" y="99"/>
                    </a:lnTo>
                    <a:lnTo>
                      <a:pt x="118" y="133"/>
                    </a:lnTo>
                    <a:lnTo>
                      <a:pt x="0" y="1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3177442" y="8001443"/>
              <a:ext cx="3639567" cy="1665116"/>
              <a:chOff x="4940945" y="2866071"/>
              <a:chExt cx="1658758" cy="758888"/>
            </a:xfrm>
          </p:grpSpPr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4940945" y="3064042"/>
                <a:ext cx="902869" cy="461932"/>
              </a:xfrm>
              <a:custGeom>
                <a:avLst/>
                <a:gdLst/>
                <a:ahLst/>
                <a:cxnLst>
                  <a:cxn ang="0">
                    <a:pos x="301" y="73"/>
                  </a:cxn>
                  <a:cxn ang="0">
                    <a:pos x="301" y="154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301" y="73"/>
                  </a:cxn>
                </a:cxnLst>
                <a:rect l="0" t="0" r="r" b="b"/>
                <a:pathLst>
                  <a:path w="301" h="154">
                    <a:moveTo>
                      <a:pt x="301" y="73"/>
                    </a:moveTo>
                    <a:lnTo>
                      <a:pt x="301" y="154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01" y="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71" name="Freeform 77"/>
              <p:cNvSpPr>
                <a:spLocks/>
              </p:cNvSpPr>
              <p:nvPr/>
            </p:nvSpPr>
            <p:spPr bwMode="auto">
              <a:xfrm>
                <a:off x="4940945" y="2866071"/>
                <a:ext cx="1658758" cy="5189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91" y="74"/>
                  </a:cxn>
                  <a:cxn ang="0">
                    <a:pos x="435" y="40"/>
                  </a:cxn>
                  <a:cxn ang="0">
                    <a:pos x="553" y="157"/>
                  </a:cxn>
                  <a:cxn ang="0">
                    <a:pos x="255" y="173"/>
                  </a:cxn>
                  <a:cxn ang="0">
                    <a:pos x="301" y="139"/>
                  </a:cxn>
                  <a:cxn ang="0">
                    <a:pos x="0" y="66"/>
                  </a:cxn>
                  <a:cxn ang="0">
                    <a:pos x="90" y="0"/>
                  </a:cxn>
                </a:cxnLst>
                <a:rect l="0" t="0" r="r" b="b"/>
                <a:pathLst>
                  <a:path w="553" h="173">
                    <a:moveTo>
                      <a:pt x="90" y="0"/>
                    </a:moveTo>
                    <a:lnTo>
                      <a:pt x="391" y="74"/>
                    </a:lnTo>
                    <a:lnTo>
                      <a:pt x="435" y="40"/>
                    </a:lnTo>
                    <a:lnTo>
                      <a:pt x="553" y="157"/>
                    </a:lnTo>
                    <a:lnTo>
                      <a:pt x="255" y="173"/>
                    </a:lnTo>
                    <a:lnTo>
                      <a:pt x="301" y="139"/>
                    </a:lnTo>
                    <a:lnTo>
                      <a:pt x="0" y="6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72" name="Freeform 78"/>
              <p:cNvSpPr>
                <a:spLocks/>
              </p:cNvSpPr>
              <p:nvPr/>
            </p:nvSpPr>
            <p:spPr bwMode="auto">
              <a:xfrm>
                <a:off x="5705834" y="3337001"/>
                <a:ext cx="893869" cy="287958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98" y="80"/>
                  </a:cxn>
                  <a:cxn ang="0">
                    <a:pos x="0" y="96"/>
                  </a:cxn>
                  <a:cxn ang="0">
                    <a:pos x="0" y="16"/>
                  </a:cxn>
                  <a:cxn ang="0">
                    <a:pos x="298" y="0"/>
                  </a:cxn>
                </a:cxnLst>
                <a:rect l="0" t="0" r="r" b="b"/>
                <a:pathLst>
                  <a:path w="298" h="96">
                    <a:moveTo>
                      <a:pt x="298" y="0"/>
                    </a:moveTo>
                    <a:lnTo>
                      <a:pt x="298" y="80"/>
                    </a:lnTo>
                    <a:lnTo>
                      <a:pt x="0" y="96"/>
                    </a:lnTo>
                    <a:lnTo>
                      <a:pt x="0" y="1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786380" y="8001443"/>
              <a:ext cx="3639567" cy="1665116"/>
              <a:chOff x="2544297" y="2866071"/>
              <a:chExt cx="1658758" cy="758888"/>
            </a:xfrm>
          </p:grpSpPr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3300186" y="3064042"/>
                <a:ext cx="902869" cy="461932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301" y="80"/>
                  </a:cxn>
                  <a:cxn ang="0">
                    <a:pos x="0" y="154"/>
                  </a:cxn>
                  <a:cxn ang="0">
                    <a:pos x="0" y="73"/>
                  </a:cxn>
                  <a:cxn ang="0">
                    <a:pos x="301" y="0"/>
                  </a:cxn>
                </a:cxnLst>
                <a:rect l="0" t="0" r="r" b="b"/>
                <a:pathLst>
                  <a:path w="301" h="154">
                    <a:moveTo>
                      <a:pt x="301" y="0"/>
                    </a:moveTo>
                    <a:lnTo>
                      <a:pt x="301" y="80"/>
                    </a:lnTo>
                    <a:lnTo>
                      <a:pt x="0" y="154"/>
                    </a:lnTo>
                    <a:lnTo>
                      <a:pt x="0" y="73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2544297" y="2866071"/>
                <a:ext cx="1658758" cy="51892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553" y="66"/>
                  </a:cxn>
                  <a:cxn ang="0">
                    <a:pos x="252" y="139"/>
                  </a:cxn>
                  <a:cxn ang="0">
                    <a:pos x="297" y="173"/>
                  </a:cxn>
                  <a:cxn ang="0">
                    <a:pos x="0" y="157"/>
                  </a:cxn>
                  <a:cxn ang="0">
                    <a:pos x="118" y="40"/>
                  </a:cxn>
                  <a:cxn ang="0">
                    <a:pos x="162" y="74"/>
                  </a:cxn>
                  <a:cxn ang="0">
                    <a:pos x="463" y="0"/>
                  </a:cxn>
                </a:cxnLst>
                <a:rect l="0" t="0" r="r" b="b"/>
                <a:pathLst>
                  <a:path w="553" h="173">
                    <a:moveTo>
                      <a:pt x="463" y="0"/>
                    </a:moveTo>
                    <a:lnTo>
                      <a:pt x="553" y="66"/>
                    </a:lnTo>
                    <a:lnTo>
                      <a:pt x="252" y="139"/>
                    </a:lnTo>
                    <a:lnTo>
                      <a:pt x="297" y="173"/>
                    </a:lnTo>
                    <a:lnTo>
                      <a:pt x="0" y="157"/>
                    </a:lnTo>
                    <a:lnTo>
                      <a:pt x="118" y="40"/>
                    </a:lnTo>
                    <a:lnTo>
                      <a:pt x="162" y="74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76" name="Freeform 79"/>
              <p:cNvSpPr>
                <a:spLocks/>
              </p:cNvSpPr>
              <p:nvPr/>
            </p:nvSpPr>
            <p:spPr bwMode="auto">
              <a:xfrm>
                <a:off x="2544297" y="3337001"/>
                <a:ext cx="890870" cy="287958"/>
              </a:xfrm>
              <a:custGeom>
                <a:avLst/>
                <a:gdLst/>
                <a:ahLst/>
                <a:cxnLst>
                  <a:cxn ang="0">
                    <a:pos x="297" y="16"/>
                  </a:cxn>
                  <a:cxn ang="0">
                    <a:pos x="297" y="96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297" y="16"/>
                  </a:cxn>
                </a:cxnLst>
                <a:rect l="0" t="0" r="r" b="b"/>
                <a:pathLst>
                  <a:path w="297" h="96">
                    <a:moveTo>
                      <a:pt x="297" y="16"/>
                    </a:moveTo>
                    <a:lnTo>
                      <a:pt x="297" y="96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297" y="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0753800" y="8701074"/>
              <a:ext cx="2369337" cy="2165312"/>
              <a:chOff x="4032079" y="3088039"/>
              <a:chExt cx="1079842" cy="986856"/>
            </a:xfrm>
          </p:grpSpPr>
          <p:sp>
            <p:nvSpPr>
              <p:cNvPr id="78" name="Freeform 81"/>
              <p:cNvSpPr>
                <a:spLocks/>
              </p:cNvSpPr>
              <p:nvPr/>
            </p:nvSpPr>
            <p:spPr bwMode="auto">
              <a:xfrm>
                <a:off x="4032079" y="3088039"/>
                <a:ext cx="1079842" cy="740892"/>
              </a:xfrm>
              <a:custGeom>
                <a:avLst/>
                <a:gdLst/>
                <a:ahLst/>
                <a:cxnLst>
                  <a:cxn ang="0">
                    <a:pos x="270" y="0"/>
                  </a:cxn>
                  <a:cxn ang="0">
                    <a:pos x="270" y="146"/>
                  </a:cxn>
                  <a:cxn ang="0">
                    <a:pos x="360" y="146"/>
                  </a:cxn>
                  <a:cxn ang="0">
                    <a:pos x="180" y="247"/>
                  </a:cxn>
                  <a:cxn ang="0">
                    <a:pos x="0" y="146"/>
                  </a:cxn>
                  <a:cxn ang="0">
                    <a:pos x="90" y="146"/>
                  </a:cxn>
                  <a:cxn ang="0">
                    <a:pos x="90" y="0"/>
                  </a:cxn>
                  <a:cxn ang="0">
                    <a:pos x="270" y="0"/>
                  </a:cxn>
                </a:cxnLst>
                <a:rect l="0" t="0" r="r" b="b"/>
                <a:pathLst>
                  <a:path w="360" h="247">
                    <a:moveTo>
                      <a:pt x="270" y="0"/>
                    </a:moveTo>
                    <a:lnTo>
                      <a:pt x="270" y="146"/>
                    </a:lnTo>
                    <a:lnTo>
                      <a:pt x="360" y="146"/>
                    </a:lnTo>
                    <a:lnTo>
                      <a:pt x="180" y="247"/>
                    </a:lnTo>
                    <a:lnTo>
                      <a:pt x="0" y="146"/>
                    </a:lnTo>
                    <a:lnTo>
                      <a:pt x="90" y="146"/>
                    </a:lnTo>
                    <a:lnTo>
                      <a:pt x="90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4572000" y="3525974"/>
                <a:ext cx="539921" cy="548921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80" y="81"/>
                  </a:cxn>
                  <a:cxn ang="0">
                    <a:pos x="0" y="183"/>
                  </a:cxn>
                  <a:cxn ang="0">
                    <a:pos x="0" y="101"/>
                  </a:cxn>
                  <a:cxn ang="0">
                    <a:pos x="180" y="0"/>
                  </a:cxn>
                </a:cxnLst>
                <a:rect l="0" t="0" r="r" b="b"/>
                <a:pathLst>
                  <a:path w="180" h="183">
                    <a:moveTo>
                      <a:pt x="180" y="0"/>
                    </a:moveTo>
                    <a:lnTo>
                      <a:pt x="180" y="81"/>
                    </a:lnTo>
                    <a:lnTo>
                      <a:pt x="0" y="183"/>
                    </a:lnTo>
                    <a:lnTo>
                      <a:pt x="0" y="101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4032079" y="3525974"/>
                <a:ext cx="539921" cy="548921"/>
              </a:xfrm>
              <a:custGeom>
                <a:avLst/>
                <a:gdLst/>
                <a:ahLst/>
                <a:cxnLst>
                  <a:cxn ang="0">
                    <a:pos x="180" y="101"/>
                  </a:cxn>
                  <a:cxn ang="0">
                    <a:pos x="180" y="183"/>
                  </a:cxn>
                  <a:cxn ang="0">
                    <a:pos x="0" y="81"/>
                  </a:cxn>
                  <a:cxn ang="0">
                    <a:pos x="0" y="0"/>
                  </a:cxn>
                  <a:cxn ang="0">
                    <a:pos x="180" y="101"/>
                  </a:cxn>
                </a:cxnLst>
                <a:rect l="0" t="0" r="r" b="b"/>
                <a:pathLst>
                  <a:path w="180" h="183">
                    <a:moveTo>
                      <a:pt x="180" y="101"/>
                    </a:moveTo>
                    <a:lnTo>
                      <a:pt x="180" y="183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180" y="10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C27253D-8D0F-4AEB-83F7-96F0B5118C5F}"/>
              </a:ext>
            </a:extLst>
          </p:cNvPr>
          <p:cNvSpPr txBox="1"/>
          <p:nvPr/>
        </p:nvSpPr>
        <p:spPr>
          <a:xfrm flipH="1">
            <a:off x="9369507" y="4622628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C1ECCB-A576-4522-940B-499F78F3DB52}"/>
              </a:ext>
            </a:extLst>
          </p:cNvPr>
          <p:cNvSpPr txBox="1"/>
          <p:nvPr/>
        </p:nvSpPr>
        <p:spPr>
          <a:xfrm>
            <a:off x="9369507" y="4391826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13D0F3-54F0-4B06-9C4D-50767225E1A7}"/>
              </a:ext>
            </a:extLst>
          </p:cNvPr>
          <p:cNvSpPr/>
          <p:nvPr/>
        </p:nvSpPr>
        <p:spPr>
          <a:xfrm rot="18900000">
            <a:off x="9057124" y="4427868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5D4AA1-4591-4B25-9BF6-D185B1C206A2}"/>
              </a:ext>
            </a:extLst>
          </p:cNvPr>
          <p:cNvSpPr txBox="1"/>
          <p:nvPr/>
        </p:nvSpPr>
        <p:spPr>
          <a:xfrm flipH="1">
            <a:off x="9369507" y="3637385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9DAF31-7EA4-452F-8FB4-C92C7287AA05}"/>
              </a:ext>
            </a:extLst>
          </p:cNvPr>
          <p:cNvSpPr txBox="1"/>
          <p:nvPr/>
        </p:nvSpPr>
        <p:spPr>
          <a:xfrm>
            <a:off x="9369507" y="3406582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32729A-34CF-452B-B33A-00605AE467BD}"/>
              </a:ext>
            </a:extLst>
          </p:cNvPr>
          <p:cNvSpPr/>
          <p:nvPr/>
        </p:nvSpPr>
        <p:spPr>
          <a:xfrm rot="18900000">
            <a:off x="9057124" y="3442625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856970-D04B-43D8-8C58-47F8045871CB}"/>
              </a:ext>
            </a:extLst>
          </p:cNvPr>
          <p:cNvSpPr txBox="1"/>
          <p:nvPr/>
        </p:nvSpPr>
        <p:spPr>
          <a:xfrm flipH="1">
            <a:off x="8799776" y="5607872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FBD926-C980-45F6-B149-3D96D6022B0D}"/>
              </a:ext>
            </a:extLst>
          </p:cNvPr>
          <p:cNvSpPr txBox="1"/>
          <p:nvPr/>
        </p:nvSpPr>
        <p:spPr>
          <a:xfrm>
            <a:off x="8799776" y="5377069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E536EED-5641-43BD-9B6C-5545E1BBA241}"/>
              </a:ext>
            </a:extLst>
          </p:cNvPr>
          <p:cNvSpPr/>
          <p:nvPr/>
        </p:nvSpPr>
        <p:spPr>
          <a:xfrm rot="18900000">
            <a:off x="8487393" y="5413112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90377F-1582-4220-BB82-48EC82B95499}"/>
              </a:ext>
            </a:extLst>
          </p:cNvPr>
          <p:cNvSpPr txBox="1"/>
          <p:nvPr/>
        </p:nvSpPr>
        <p:spPr>
          <a:xfrm flipH="1">
            <a:off x="8799776" y="2656116"/>
            <a:ext cx="1972832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A93D1C-ADA0-4B20-9BD5-FC1D9AE5462D}"/>
              </a:ext>
            </a:extLst>
          </p:cNvPr>
          <p:cNvSpPr txBox="1"/>
          <p:nvPr/>
        </p:nvSpPr>
        <p:spPr>
          <a:xfrm>
            <a:off x="8799776" y="2425313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A1B0B3-844B-4E4C-B8E9-DEAD6CFCAF6F}"/>
              </a:ext>
            </a:extLst>
          </p:cNvPr>
          <p:cNvSpPr/>
          <p:nvPr/>
        </p:nvSpPr>
        <p:spPr>
          <a:xfrm rot="18900000">
            <a:off x="8487393" y="2461355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F2FD55-85FD-4326-9C37-15109D1C6E3D}"/>
              </a:ext>
            </a:extLst>
          </p:cNvPr>
          <p:cNvSpPr txBox="1"/>
          <p:nvPr/>
        </p:nvSpPr>
        <p:spPr>
          <a:xfrm>
            <a:off x="803306" y="4622628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95B27C-4369-4D02-AE9F-AE6B58F5C2D9}"/>
              </a:ext>
            </a:extLst>
          </p:cNvPr>
          <p:cNvSpPr txBox="1"/>
          <p:nvPr/>
        </p:nvSpPr>
        <p:spPr>
          <a:xfrm flipH="1">
            <a:off x="1621944" y="4391826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BDAA1AD-D007-475A-8214-2DAD1617693A}"/>
              </a:ext>
            </a:extLst>
          </p:cNvPr>
          <p:cNvSpPr/>
          <p:nvPr/>
        </p:nvSpPr>
        <p:spPr>
          <a:xfrm rot="2700000" flipH="1">
            <a:off x="2943175" y="4427868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5CE1C5-BC81-475B-98F2-9682CFD065AE}"/>
              </a:ext>
            </a:extLst>
          </p:cNvPr>
          <p:cNvSpPr txBox="1"/>
          <p:nvPr/>
        </p:nvSpPr>
        <p:spPr>
          <a:xfrm>
            <a:off x="803306" y="3637385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53018F-7C30-4AA1-9A35-B40E56E9C125}"/>
              </a:ext>
            </a:extLst>
          </p:cNvPr>
          <p:cNvSpPr txBox="1"/>
          <p:nvPr/>
        </p:nvSpPr>
        <p:spPr>
          <a:xfrm flipH="1">
            <a:off x="1621944" y="3406582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AB9B5A4-26CD-41CF-87B1-E4E4E359B97F}"/>
              </a:ext>
            </a:extLst>
          </p:cNvPr>
          <p:cNvSpPr/>
          <p:nvPr/>
        </p:nvSpPr>
        <p:spPr>
          <a:xfrm rot="2700000" flipH="1">
            <a:off x="2943175" y="3442625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E1D9831-D325-43AA-B66C-2494D6E85963}"/>
              </a:ext>
            </a:extLst>
          </p:cNvPr>
          <p:cNvSpPr txBox="1"/>
          <p:nvPr/>
        </p:nvSpPr>
        <p:spPr>
          <a:xfrm>
            <a:off x="1373037" y="5607872"/>
            <a:ext cx="1988830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FBB0991-FA54-4D6D-8A25-A6E251661EA1}"/>
              </a:ext>
            </a:extLst>
          </p:cNvPr>
          <p:cNvSpPr txBox="1"/>
          <p:nvPr/>
        </p:nvSpPr>
        <p:spPr>
          <a:xfrm flipH="1">
            <a:off x="2191676" y="5377069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D770DE8-DDF7-4F24-8150-F57D00C2A2B1}"/>
              </a:ext>
            </a:extLst>
          </p:cNvPr>
          <p:cNvSpPr/>
          <p:nvPr/>
        </p:nvSpPr>
        <p:spPr>
          <a:xfrm rot="2700000" flipH="1">
            <a:off x="3512906" y="5413112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329FA6-D774-4B12-B95E-AF647EF1BD74}"/>
              </a:ext>
            </a:extLst>
          </p:cNvPr>
          <p:cNvSpPr txBox="1"/>
          <p:nvPr/>
        </p:nvSpPr>
        <p:spPr>
          <a:xfrm>
            <a:off x="1389036" y="2656116"/>
            <a:ext cx="1972832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2C4868-60BC-4983-9ABE-977AED72141B}"/>
              </a:ext>
            </a:extLst>
          </p:cNvPr>
          <p:cNvSpPr txBox="1"/>
          <p:nvPr/>
        </p:nvSpPr>
        <p:spPr>
          <a:xfrm flipH="1">
            <a:off x="2173056" y="2425313"/>
            <a:ext cx="11701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/>
              <a:t>Samples text</a:t>
            </a:r>
            <a:endParaRPr lang="vi-VN" sz="14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8E9E71F-6879-44F5-98A2-714C5AEFC269}"/>
              </a:ext>
            </a:extLst>
          </p:cNvPr>
          <p:cNvSpPr/>
          <p:nvPr/>
        </p:nvSpPr>
        <p:spPr>
          <a:xfrm rot="2700000" flipH="1">
            <a:off x="3512906" y="2461355"/>
            <a:ext cx="161344" cy="161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vi-VN" sz="16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63087BB-4CC2-43D0-9BB6-D24B6B735F09}"/>
              </a:ext>
            </a:extLst>
          </p:cNvPr>
          <p:cNvSpPr txBox="1"/>
          <p:nvPr/>
        </p:nvSpPr>
        <p:spPr>
          <a:xfrm>
            <a:off x="4285411" y="969192"/>
            <a:ext cx="3621184" cy="415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699"/>
              <a:t>Infographic analystic</a:t>
            </a:r>
            <a:endParaRPr lang="vi-VN" sz="2699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702EB5F-78E6-42D4-A950-639E336575C9}"/>
              </a:ext>
            </a:extLst>
          </p:cNvPr>
          <p:cNvSpPr txBox="1"/>
          <p:nvPr/>
        </p:nvSpPr>
        <p:spPr>
          <a:xfrm flipH="1">
            <a:off x="2968707" y="1527871"/>
            <a:ext cx="6254587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350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4" name="Group 12884"/>
          <p:cNvGrpSpPr/>
          <p:nvPr/>
        </p:nvGrpSpPr>
        <p:grpSpPr>
          <a:xfrm>
            <a:off x="1255576" y="1800182"/>
            <a:ext cx="4595913" cy="3892494"/>
            <a:chOff x="0" y="214915"/>
            <a:chExt cx="7620006" cy="6453741"/>
          </a:xfrm>
        </p:grpSpPr>
        <p:grpSp>
          <p:nvGrpSpPr>
            <p:cNvPr id="12855" name="Group 12855"/>
            <p:cNvGrpSpPr/>
            <p:nvPr/>
          </p:nvGrpSpPr>
          <p:grpSpPr>
            <a:xfrm>
              <a:off x="1484085" y="214915"/>
              <a:ext cx="6135921" cy="6453741"/>
              <a:chOff x="0" y="214915"/>
              <a:chExt cx="6135919" cy="6453740"/>
            </a:xfrm>
          </p:grpSpPr>
          <p:grpSp>
            <p:nvGrpSpPr>
              <p:cNvPr id="12813" name="Group 12813"/>
              <p:cNvGrpSpPr/>
              <p:nvPr/>
            </p:nvGrpSpPr>
            <p:grpSpPr>
              <a:xfrm>
                <a:off x="0" y="2383472"/>
                <a:ext cx="5177758" cy="4285182"/>
                <a:chOff x="0" y="0"/>
                <a:chExt cx="5177757" cy="4285181"/>
              </a:xfrm>
            </p:grpSpPr>
            <p:grpSp>
              <p:nvGrpSpPr>
                <p:cNvPr id="12811" name="Group 12811"/>
                <p:cNvGrpSpPr/>
                <p:nvPr/>
              </p:nvGrpSpPr>
              <p:grpSpPr>
                <a:xfrm>
                  <a:off x="0" y="-1"/>
                  <a:ext cx="5177758" cy="4285183"/>
                  <a:chOff x="0" y="0"/>
                  <a:chExt cx="5177757" cy="4285181"/>
                </a:xfrm>
              </p:grpSpPr>
              <p:sp>
                <p:nvSpPr>
                  <p:cNvPr id="12805" name="Shape 12805"/>
                  <p:cNvSpPr/>
                  <p:nvPr/>
                </p:nvSpPr>
                <p:spPr>
                  <a:xfrm>
                    <a:off x="1841698" y="3457224"/>
                    <a:ext cx="1474168" cy="7956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713" y="16393"/>
                        </a:moveTo>
                        <a:lnTo>
                          <a:pt x="3444" y="4243"/>
                        </a:lnTo>
                        <a:lnTo>
                          <a:pt x="10644" y="177"/>
                        </a:lnTo>
                        <a:lnTo>
                          <a:pt x="10644" y="0"/>
                        </a:lnTo>
                        <a:lnTo>
                          <a:pt x="10800" y="88"/>
                        </a:lnTo>
                        <a:lnTo>
                          <a:pt x="10957" y="0"/>
                        </a:lnTo>
                        <a:lnTo>
                          <a:pt x="10957" y="177"/>
                        </a:lnTo>
                        <a:lnTo>
                          <a:pt x="18156" y="4243"/>
                        </a:lnTo>
                        <a:lnTo>
                          <a:pt x="18887" y="16393"/>
                        </a:lnTo>
                        <a:lnTo>
                          <a:pt x="21600" y="1755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17550"/>
                        </a:lnTo>
                        <a:cubicBezTo>
                          <a:pt x="0" y="17550"/>
                          <a:pt x="2713" y="16393"/>
                          <a:pt x="2713" y="16393"/>
                        </a:cubicBezTo>
                        <a:close/>
                      </a:path>
                    </a:pathLst>
                  </a:cu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2857" tIns="22857" rIns="22857" bIns="22857" numCol="1" anchor="t">
                    <a:noAutofit/>
                  </a:bodyPr>
                  <a:lstStyle/>
                  <a:p>
                    <a:pPr defTabSz="457109">
                      <a:defRPr sz="12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600"/>
                  </a:p>
                </p:txBody>
              </p:sp>
              <p:sp>
                <p:nvSpPr>
                  <p:cNvPr id="12806" name="Shape 12806"/>
                  <p:cNvSpPr/>
                  <p:nvPr/>
                </p:nvSpPr>
                <p:spPr>
                  <a:xfrm>
                    <a:off x="2043959" y="3715708"/>
                    <a:ext cx="1062209" cy="1898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12824"/>
                        </a:lnTo>
                        <a:lnTo>
                          <a:pt x="21343" y="0"/>
                        </a:lnTo>
                        <a:lnTo>
                          <a:pt x="408" y="0"/>
                        </a:lnTo>
                        <a:cubicBezTo>
                          <a:pt x="408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BFBEB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2857" tIns="22857" rIns="22857" bIns="22857" numCol="1" anchor="t">
                    <a:noAutofit/>
                  </a:bodyPr>
                  <a:lstStyle/>
                  <a:p>
                    <a:pPr defTabSz="457109">
                      <a:defRPr sz="12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600"/>
                  </a:p>
                </p:txBody>
              </p:sp>
              <p:sp>
                <p:nvSpPr>
                  <p:cNvPr id="12807" name="Shape 12807"/>
                  <p:cNvSpPr/>
                  <p:nvPr/>
                </p:nvSpPr>
                <p:spPr>
                  <a:xfrm>
                    <a:off x="1841698" y="4135745"/>
                    <a:ext cx="1474168" cy="149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7467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17911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7467"/>
                          <a:pt x="21600" y="7467"/>
                        </a:cubicBezTo>
                        <a:close/>
                      </a:path>
                    </a:pathLst>
                  </a:custGeom>
                  <a:solidFill>
                    <a:srgbClr val="BFBEB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2857" tIns="22857" rIns="22857" bIns="22857" numCol="1" anchor="t">
                    <a:noAutofit/>
                  </a:bodyPr>
                  <a:lstStyle/>
                  <a:p>
                    <a:pPr defTabSz="457109">
                      <a:defRPr sz="12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600"/>
                  </a:p>
                </p:txBody>
              </p:sp>
              <p:sp>
                <p:nvSpPr>
                  <p:cNvPr id="12808" name="Shape 12808"/>
                  <p:cNvSpPr/>
                  <p:nvPr/>
                </p:nvSpPr>
                <p:spPr>
                  <a:xfrm>
                    <a:off x="0" y="32310"/>
                    <a:ext cx="5169682" cy="37318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781"/>
                        </a:moveTo>
                        <a:cubicBezTo>
                          <a:pt x="0" y="21233"/>
                          <a:pt x="264" y="21600"/>
                          <a:pt x="590" y="21600"/>
                        </a:cubicBezTo>
                        <a:lnTo>
                          <a:pt x="21010" y="21600"/>
                        </a:lnTo>
                        <a:cubicBezTo>
                          <a:pt x="21336" y="21600"/>
                          <a:pt x="21600" y="21233"/>
                          <a:pt x="21600" y="20781"/>
                        </a:cubicBezTo>
                        <a:lnTo>
                          <a:pt x="21600" y="819"/>
                        </a:lnTo>
                        <a:cubicBezTo>
                          <a:pt x="21600" y="367"/>
                          <a:pt x="21336" y="0"/>
                          <a:pt x="21010" y="0"/>
                        </a:cubicBezTo>
                        <a:lnTo>
                          <a:pt x="590" y="0"/>
                        </a:lnTo>
                        <a:cubicBezTo>
                          <a:pt x="264" y="0"/>
                          <a:pt x="0" y="367"/>
                          <a:pt x="0" y="819"/>
                        </a:cubicBezTo>
                        <a:cubicBezTo>
                          <a:pt x="0" y="819"/>
                          <a:pt x="0" y="20781"/>
                          <a:pt x="0" y="20781"/>
                        </a:cubicBezTo>
                        <a:close/>
                      </a:path>
                    </a:pathLst>
                  </a:cu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2857" tIns="22857" rIns="22857" bIns="22857" numCol="1" anchor="t">
                    <a:noAutofit/>
                  </a:bodyPr>
                  <a:lstStyle/>
                  <a:p>
                    <a:pPr defTabSz="457109">
                      <a:defRPr sz="12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600"/>
                  </a:p>
                </p:txBody>
              </p:sp>
              <p:sp>
                <p:nvSpPr>
                  <p:cNvPr id="12809" name="Shape 12809"/>
                  <p:cNvSpPr/>
                  <p:nvPr/>
                </p:nvSpPr>
                <p:spPr>
                  <a:xfrm>
                    <a:off x="96931" y="64621"/>
                    <a:ext cx="5028323" cy="2980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569"/>
                        </a:lnTo>
                        <a:cubicBezTo>
                          <a:pt x="21600" y="255"/>
                          <a:pt x="21472" y="0"/>
                          <a:pt x="21315" y="0"/>
                        </a:cubicBezTo>
                        <a:lnTo>
                          <a:pt x="285" y="0"/>
                        </a:lnTo>
                        <a:cubicBezTo>
                          <a:pt x="128" y="0"/>
                          <a:pt x="0" y="255"/>
                          <a:pt x="0" y="569"/>
                        </a:cubicBezTo>
                        <a:lnTo>
                          <a:pt x="0" y="21600"/>
                        </a:lnTo>
                        <a:cubicBezTo>
                          <a:pt x="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53585F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2857" tIns="22857" rIns="22857" bIns="22857" numCol="1" anchor="t">
                    <a:noAutofit/>
                  </a:bodyPr>
                  <a:lstStyle/>
                  <a:p>
                    <a:pPr defTabSz="457109">
                      <a:defRPr sz="12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600"/>
                  </a:p>
                </p:txBody>
              </p:sp>
              <p:sp>
                <p:nvSpPr>
                  <p:cNvPr id="12810" name="Shape 12810"/>
                  <p:cNvSpPr/>
                  <p:nvPr/>
                </p:nvSpPr>
                <p:spPr>
                  <a:xfrm>
                    <a:off x="0" y="0"/>
                    <a:ext cx="5177758" cy="31300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90" y="0"/>
                        </a:moveTo>
                        <a:cubicBezTo>
                          <a:pt x="264" y="0"/>
                          <a:pt x="0" y="475"/>
                          <a:pt x="0" y="1061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1061"/>
                        </a:lnTo>
                        <a:cubicBezTo>
                          <a:pt x="21600" y="475"/>
                          <a:pt x="21335" y="0"/>
                          <a:pt x="21010" y="0"/>
                        </a:cubicBezTo>
                        <a:lnTo>
                          <a:pt x="590" y="0"/>
                        </a:lnTo>
                        <a:cubicBezTo>
                          <a:pt x="590" y="0"/>
                          <a:pt x="590" y="0"/>
                          <a:pt x="590" y="0"/>
                        </a:cubicBezTo>
                        <a:close/>
                        <a:moveTo>
                          <a:pt x="629" y="1038"/>
                        </a:moveTo>
                        <a:lnTo>
                          <a:pt x="20971" y="1038"/>
                        </a:lnTo>
                        <a:cubicBezTo>
                          <a:pt x="20972" y="1044"/>
                          <a:pt x="20972" y="1052"/>
                          <a:pt x="20972" y="1061"/>
                        </a:cubicBezTo>
                        <a:lnTo>
                          <a:pt x="20972" y="20562"/>
                        </a:lnTo>
                        <a:lnTo>
                          <a:pt x="628" y="20562"/>
                        </a:lnTo>
                        <a:lnTo>
                          <a:pt x="628" y="1061"/>
                        </a:lnTo>
                        <a:cubicBezTo>
                          <a:pt x="628" y="1052"/>
                          <a:pt x="628" y="1044"/>
                          <a:pt x="629" y="1038"/>
                        </a:cubicBezTo>
                      </a:path>
                    </a:pathLst>
                  </a:custGeom>
                  <a:solidFill>
                    <a:srgbClr val="3A3B4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2857" tIns="22857" rIns="22857" bIns="22857" numCol="1" anchor="t">
                    <a:noAutofit/>
                  </a:bodyPr>
                  <a:lstStyle/>
                  <a:p>
                    <a:pPr defTabSz="457109">
                      <a:defRPr sz="12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600"/>
                  </a:p>
                </p:txBody>
              </p:sp>
            </p:grpSp>
            <p:sp>
              <p:nvSpPr>
                <p:cNvPr id="12812" name="Shape 12812"/>
                <p:cNvSpPr/>
                <p:nvPr/>
              </p:nvSpPr>
              <p:spPr>
                <a:xfrm>
                  <a:off x="187126" y="875182"/>
                  <a:ext cx="4803506" cy="1905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8" h="21438" extrusionOk="0">
                      <a:moveTo>
                        <a:pt x="14397" y="0"/>
                      </a:moveTo>
                      <a:cubicBezTo>
                        <a:pt x="14389" y="36"/>
                        <a:pt x="14371" y="82"/>
                        <a:pt x="14335" y="138"/>
                      </a:cubicBezTo>
                      <a:cubicBezTo>
                        <a:pt x="14266" y="243"/>
                        <a:pt x="14220" y="262"/>
                        <a:pt x="14201" y="276"/>
                      </a:cubicBezTo>
                      <a:cubicBezTo>
                        <a:pt x="14183" y="289"/>
                        <a:pt x="14054" y="224"/>
                        <a:pt x="14054" y="180"/>
                      </a:cubicBezTo>
                      <a:cubicBezTo>
                        <a:pt x="14050" y="-162"/>
                        <a:pt x="13989" y="193"/>
                        <a:pt x="13943" y="247"/>
                      </a:cubicBezTo>
                      <a:cubicBezTo>
                        <a:pt x="13897" y="302"/>
                        <a:pt x="13865" y="385"/>
                        <a:pt x="13819" y="357"/>
                      </a:cubicBezTo>
                      <a:cubicBezTo>
                        <a:pt x="13772" y="330"/>
                        <a:pt x="13698" y="330"/>
                        <a:pt x="13652" y="385"/>
                      </a:cubicBezTo>
                      <a:cubicBezTo>
                        <a:pt x="13606" y="439"/>
                        <a:pt x="13574" y="439"/>
                        <a:pt x="13528" y="535"/>
                      </a:cubicBezTo>
                      <a:cubicBezTo>
                        <a:pt x="13482" y="630"/>
                        <a:pt x="13394" y="684"/>
                        <a:pt x="13394" y="684"/>
                      </a:cubicBezTo>
                      <a:cubicBezTo>
                        <a:pt x="13394" y="684"/>
                        <a:pt x="13316" y="671"/>
                        <a:pt x="13274" y="671"/>
                      </a:cubicBezTo>
                      <a:cubicBezTo>
                        <a:pt x="13233" y="671"/>
                        <a:pt x="13177" y="671"/>
                        <a:pt x="13214" y="767"/>
                      </a:cubicBezTo>
                      <a:cubicBezTo>
                        <a:pt x="13251" y="863"/>
                        <a:pt x="13362" y="958"/>
                        <a:pt x="13375" y="1012"/>
                      </a:cubicBezTo>
                      <a:cubicBezTo>
                        <a:pt x="13389" y="1067"/>
                        <a:pt x="13408" y="1231"/>
                        <a:pt x="13384" y="1272"/>
                      </a:cubicBezTo>
                      <a:cubicBezTo>
                        <a:pt x="13361" y="1314"/>
                        <a:pt x="13325" y="1299"/>
                        <a:pt x="13320" y="1176"/>
                      </a:cubicBezTo>
                      <a:cubicBezTo>
                        <a:pt x="13316" y="1054"/>
                        <a:pt x="13311" y="1039"/>
                        <a:pt x="13256" y="985"/>
                      </a:cubicBezTo>
                      <a:cubicBezTo>
                        <a:pt x="13200" y="931"/>
                        <a:pt x="13205" y="972"/>
                        <a:pt x="13159" y="849"/>
                      </a:cubicBezTo>
                      <a:cubicBezTo>
                        <a:pt x="13113" y="726"/>
                        <a:pt x="13062" y="739"/>
                        <a:pt x="13039" y="822"/>
                      </a:cubicBezTo>
                      <a:cubicBezTo>
                        <a:pt x="13016" y="904"/>
                        <a:pt x="13029" y="1067"/>
                        <a:pt x="13002" y="1081"/>
                      </a:cubicBezTo>
                      <a:cubicBezTo>
                        <a:pt x="12974" y="1095"/>
                        <a:pt x="12942" y="1149"/>
                        <a:pt x="12937" y="1026"/>
                      </a:cubicBezTo>
                      <a:cubicBezTo>
                        <a:pt x="12933" y="903"/>
                        <a:pt x="12933" y="671"/>
                        <a:pt x="12900" y="808"/>
                      </a:cubicBezTo>
                      <a:cubicBezTo>
                        <a:pt x="12868" y="945"/>
                        <a:pt x="12854" y="944"/>
                        <a:pt x="12854" y="1012"/>
                      </a:cubicBezTo>
                      <a:cubicBezTo>
                        <a:pt x="12854" y="1080"/>
                        <a:pt x="12882" y="1149"/>
                        <a:pt x="12872" y="1272"/>
                      </a:cubicBezTo>
                      <a:cubicBezTo>
                        <a:pt x="12863" y="1395"/>
                        <a:pt x="12863" y="1477"/>
                        <a:pt x="12877" y="1477"/>
                      </a:cubicBezTo>
                      <a:cubicBezTo>
                        <a:pt x="12891" y="1477"/>
                        <a:pt x="12923" y="1354"/>
                        <a:pt x="12965" y="1326"/>
                      </a:cubicBezTo>
                      <a:cubicBezTo>
                        <a:pt x="13006" y="1299"/>
                        <a:pt x="13080" y="1231"/>
                        <a:pt x="13085" y="1354"/>
                      </a:cubicBezTo>
                      <a:cubicBezTo>
                        <a:pt x="13089" y="1477"/>
                        <a:pt x="13135" y="1518"/>
                        <a:pt x="13089" y="1573"/>
                      </a:cubicBezTo>
                      <a:cubicBezTo>
                        <a:pt x="13043" y="1627"/>
                        <a:pt x="12993" y="1600"/>
                        <a:pt x="12983" y="1518"/>
                      </a:cubicBezTo>
                      <a:cubicBezTo>
                        <a:pt x="12974" y="1436"/>
                        <a:pt x="12942" y="1436"/>
                        <a:pt x="12909" y="1504"/>
                      </a:cubicBezTo>
                      <a:cubicBezTo>
                        <a:pt x="12877" y="1573"/>
                        <a:pt x="12808" y="1818"/>
                        <a:pt x="12808" y="1818"/>
                      </a:cubicBezTo>
                      <a:cubicBezTo>
                        <a:pt x="12808" y="1818"/>
                        <a:pt x="12697" y="1969"/>
                        <a:pt x="12684" y="1941"/>
                      </a:cubicBezTo>
                      <a:cubicBezTo>
                        <a:pt x="12670" y="1914"/>
                        <a:pt x="12721" y="1764"/>
                        <a:pt x="12757" y="1696"/>
                      </a:cubicBezTo>
                      <a:cubicBezTo>
                        <a:pt x="12794" y="1627"/>
                        <a:pt x="12822" y="1477"/>
                        <a:pt x="12808" y="1436"/>
                      </a:cubicBezTo>
                      <a:cubicBezTo>
                        <a:pt x="12794" y="1395"/>
                        <a:pt x="12776" y="1136"/>
                        <a:pt x="12785" y="1067"/>
                      </a:cubicBezTo>
                      <a:cubicBezTo>
                        <a:pt x="12794" y="999"/>
                        <a:pt x="12836" y="903"/>
                        <a:pt x="12789" y="835"/>
                      </a:cubicBezTo>
                      <a:cubicBezTo>
                        <a:pt x="12743" y="767"/>
                        <a:pt x="12711" y="685"/>
                        <a:pt x="12674" y="644"/>
                      </a:cubicBezTo>
                      <a:cubicBezTo>
                        <a:pt x="12637" y="603"/>
                        <a:pt x="12596" y="808"/>
                        <a:pt x="12564" y="863"/>
                      </a:cubicBezTo>
                      <a:cubicBezTo>
                        <a:pt x="12531" y="917"/>
                        <a:pt x="12536" y="986"/>
                        <a:pt x="12494" y="999"/>
                      </a:cubicBezTo>
                      <a:cubicBezTo>
                        <a:pt x="12453" y="1013"/>
                        <a:pt x="12425" y="1177"/>
                        <a:pt x="12494" y="1272"/>
                      </a:cubicBezTo>
                      <a:cubicBezTo>
                        <a:pt x="12564" y="1368"/>
                        <a:pt x="12586" y="1436"/>
                        <a:pt x="12568" y="1491"/>
                      </a:cubicBezTo>
                      <a:cubicBezTo>
                        <a:pt x="12550" y="1546"/>
                        <a:pt x="12471" y="1464"/>
                        <a:pt x="12471" y="1464"/>
                      </a:cubicBezTo>
                      <a:cubicBezTo>
                        <a:pt x="12471" y="1464"/>
                        <a:pt x="12411" y="1381"/>
                        <a:pt x="12374" y="1381"/>
                      </a:cubicBezTo>
                      <a:cubicBezTo>
                        <a:pt x="12337" y="1381"/>
                        <a:pt x="12291" y="1314"/>
                        <a:pt x="12255" y="1300"/>
                      </a:cubicBezTo>
                      <a:cubicBezTo>
                        <a:pt x="12217" y="1286"/>
                        <a:pt x="12144" y="1285"/>
                        <a:pt x="12126" y="1340"/>
                      </a:cubicBezTo>
                      <a:cubicBezTo>
                        <a:pt x="12107" y="1394"/>
                        <a:pt x="12061" y="1559"/>
                        <a:pt x="12024" y="1504"/>
                      </a:cubicBezTo>
                      <a:cubicBezTo>
                        <a:pt x="11987" y="1449"/>
                        <a:pt x="11987" y="1395"/>
                        <a:pt x="11936" y="1449"/>
                      </a:cubicBezTo>
                      <a:cubicBezTo>
                        <a:pt x="11886" y="1504"/>
                        <a:pt x="11835" y="1409"/>
                        <a:pt x="11807" y="1491"/>
                      </a:cubicBezTo>
                      <a:cubicBezTo>
                        <a:pt x="11779" y="1573"/>
                        <a:pt x="11802" y="1573"/>
                        <a:pt x="11715" y="1491"/>
                      </a:cubicBezTo>
                      <a:cubicBezTo>
                        <a:pt x="11627" y="1409"/>
                        <a:pt x="11646" y="1546"/>
                        <a:pt x="11563" y="1586"/>
                      </a:cubicBezTo>
                      <a:cubicBezTo>
                        <a:pt x="11479" y="1627"/>
                        <a:pt x="11429" y="1546"/>
                        <a:pt x="11406" y="1628"/>
                      </a:cubicBezTo>
                      <a:cubicBezTo>
                        <a:pt x="11383" y="1710"/>
                        <a:pt x="11350" y="1859"/>
                        <a:pt x="11336" y="1763"/>
                      </a:cubicBezTo>
                      <a:cubicBezTo>
                        <a:pt x="11323" y="1668"/>
                        <a:pt x="11382" y="1504"/>
                        <a:pt x="11359" y="1449"/>
                      </a:cubicBezTo>
                      <a:cubicBezTo>
                        <a:pt x="11336" y="1395"/>
                        <a:pt x="11240" y="1422"/>
                        <a:pt x="11226" y="1464"/>
                      </a:cubicBezTo>
                      <a:cubicBezTo>
                        <a:pt x="11212" y="1505"/>
                        <a:pt x="11221" y="1655"/>
                        <a:pt x="11230" y="1710"/>
                      </a:cubicBezTo>
                      <a:cubicBezTo>
                        <a:pt x="11240" y="1764"/>
                        <a:pt x="11253" y="1982"/>
                        <a:pt x="11226" y="1941"/>
                      </a:cubicBezTo>
                      <a:cubicBezTo>
                        <a:pt x="11198" y="1900"/>
                        <a:pt x="11202" y="1763"/>
                        <a:pt x="11175" y="1777"/>
                      </a:cubicBezTo>
                      <a:cubicBezTo>
                        <a:pt x="11147" y="1791"/>
                        <a:pt x="11115" y="1832"/>
                        <a:pt x="11101" y="1859"/>
                      </a:cubicBezTo>
                      <a:cubicBezTo>
                        <a:pt x="11087" y="1886"/>
                        <a:pt x="11032" y="1886"/>
                        <a:pt x="11018" y="1941"/>
                      </a:cubicBezTo>
                      <a:cubicBezTo>
                        <a:pt x="11004" y="1996"/>
                        <a:pt x="11023" y="2146"/>
                        <a:pt x="11000" y="2160"/>
                      </a:cubicBezTo>
                      <a:cubicBezTo>
                        <a:pt x="10977" y="2173"/>
                        <a:pt x="10958" y="2227"/>
                        <a:pt x="10907" y="2132"/>
                      </a:cubicBezTo>
                      <a:cubicBezTo>
                        <a:pt x="10856" y="2037"/>
                        <a:pt x="10857" y="2091"/>
                        <a:pt x="10843" y="2119"/>
                      </a:cubicBezTo>
                      <a:cubicBezTo>
                        <a:pt x="10829" y="2146"/>
                        <a:pt x="10764" y="2255"/>
                        <a:pt x="10760" y="2132"/>
                      </a:cubicBezTo>
                      <a:cubicBezTo>
                        <a:pt x="10755" y="2009"/>
                        <a:pt x="10769" y="1969"/>
                        <a:pt x="10728" y="1886"/>
                      </a:cubicBezTo>
                      <a:cubicBezTo>
                        <a:pt x="10686" y="1805"/>
                        <a:pt x="10718" y="1804"/>
                        <a:pt x="10774" y="1859"/>
                      </a:cubicBezTo>
                      <a:cubicBezTo>
                        <a:pt x="10829" y="1913"/>
                        <a:pt x="10898" y="1941"/>
                        <a:pt x="11000" y="1846"/>
                      </a:cubicBezTo>
                      <a:cubicBezTo>
                        <a:pt x="11101" y="1750"/>
                        <a:pt x="11142" y="1710"/>
                        <a:pt x="11101" y="1655"/>
                      </a:cubicBezTo>
                      <a:cubicBezTo>
                        <a:pt x="11060" y="1600"/>
                        <a:pt x="11027" y="1426"/>
                        <a:pt x="10962" y="1399"/>
                      </a:cubicBezTo>
                      <a:cubicBezTo>
                        <a:pt x="10897" y="1372"/>
                        <a:pt x="10801" y="1491"/>
                        <a:pt x="10700" y="1381"/>
                      </a:cubicBezTo>
                      <a:cubicBezTo>
                        <a:pt x="10598" y="1272"/>
                        <a:pt x="10575" y="1230"/>
                        <a:pt x="10534" y="1203"/>
                      </a:cubicBezTo>
                      <a:cubicBezTo>
                        <a:pt x="10493" y="1176"/>
                        <a:pt x="10239" y="847"/>
                        <a:pt x="10123" y="902"/>
                      </a:cubicBezTo>
                      <a:cubicBezTo>
                        <a:pt x="10008" y="956"/>
                        <a:pt x="9690" y="1409"/>
                        <a:pt x="9671" y="1449"/>
                      </a:cubicBezTo>
                      <a:cubicBezTo>
                        <a:pt x="9653" y="1491"/>
                        <a:pt x="9625" y="1655"/>
                        <a:pt x="9565" y="1792"/>
                      </a:cubicBezTo>
                      <a:cubicBezTo>
                        <a:pt x="9505" y="1928"/>
                        <a:pt x="9401" y="2063"/>
                        <a:pt x="9313" y="2117"/>
                      </a:cubicBezTo>
                      <a:cubicBezTo>
                        <a:pt x="9225" y="2172"/>
                        <a:pt x="9118" y="2570"/>
                        <a:pt x="9118" y="2624"/>
                      </a:cubicBezTo>
                      <a:cubicBezTo>
                        <a:pt x="9118" y="2679"/>
                        <a:pt x="9154" y="2884"/>
                        <a:pt x="9145" y="2925"/>
                      </a:cubicBezTo>
                      <a:cubicBezTo>
                        <a:pt x="9136" y="2965"/>
                        <a:pt x="9163" y="3171"/>
                        <a:pt x="9215" y="3225"/>
                      </a:cubicBezTo>
                      <a:cubicBezTo>
                        <a:pt x="9265" y="3279"/>
                        <a:pt x="9353" y="3266"/>
                        <a:pt x="9358" y="3184"/>
                      </a:cubicBezTo>
                      <a:cubicBezTo>
                        <a:pt x="9362" y="3102"/>
                        <a:pt x="9431" y="2924"/>
                        <a:pt x="9436" y="3048"/>
                      </a:cubicBezTo>
                      <a:cubicBezTo>
                        <a:pt x="9440" y="3171"/>
                        <a:pt x="9486" y="3362"/>
                        <a:pt x="9477" y="3444"/>
                      </a:cubicBezTo>
                      <a:cubicBezTo>
                        <a:pt x="9468" y="3525"/>
                        <a:pt x="9477" y="3607"/>
                        <a:pt x="9509" y="3594"/>
                      </a:cubicBezTo>
                      <a:cubicBezTo>
                        <a:pt x="9542" y="3580"/>
                        <a:pt x="9712" y="3471"/>
                        <a:pt x="9712" y="3471"/>
                      </a:cubicBezTo>
                      <a:cubicBezTo>
                        <a:pt x="9712" y="3471"/>
                        <a:pt x="9768" y="3402"/>
                        <a:pt x="9759" y="3292"/>
                      </a:cubicBezTo>
                      <a:cubicBezTo>
                        <a:pt x="9749" y="3184"/>
                        <a:pt x="9818" y="3034"/>
                        <a:pt x="9832" y="2993"/>
                      </a:cubicBezTo>
                      <a:cubicBezTo>
                        <a:pt x="9846" y="2952"/>
                        <a:pt x="9897" y="2787"/>
                        <a:pt x="9837" y="2733"/>
                      </a:cubicBezTo>
                      <a:cubicBezTo>
                        <a:pt x="9777" y="2679"/>
                        <a:pt x="9731" y="2665"/>
                        <a:pt x="9795" y="2501"/>
                      </a:cubicBezTo>
                      <a:cubicBezTo>
                        <a:pt x="9860" y="2337"/>
                        <a:pt x="9902" y="2501"/>
                        <a:pt x="9985" y="2255"/>
                      </a:cubicBezTo>
                      <a:cubicBezTo>
                        <a:pt x="10068" y="2010"/>
                        <a:pt x="9966" y="1942"/>
                        <a:pt x="10054" y="1928"/>
                      </a:cubicBezTo>
                      <a:cubicBezTo>
                        <a:pt x="10142" y="1914"/>
                        <a:pt x="10234" y="1900"/>
                        <a:pt x="10215" y="1982"/>
                      </a:cubicBezTo>
                      <a:cubicBezTo>
                        <a:pt x="10197" y="2064"/>
                        <a:pt x="10091" y="2242"/>
                        <a:pt x="10031" y="2324"/>
                      </a:cubicBezTo>
                      <a:cubicBezTo>
                        <a:pt x="9971" y="2406"/>
                        <a:pt x="9980" y="2555"/>
                        <a:pt x="10003" y="2637"/>
                      </a:cubicBezTo>
                      <a:cubicBezTo>
                        <a:pt x="10026" y="2719"/>
                        <a:pt x="10036" y="2911"/>
                        <a:pt x="10077" y="2884"/>
                      </a:cubicBezTo>
                      <a:cubicBezTo>
                        <a:pt x="10118" y="2857"/>
                        <a:pt x="10169" y="2760"/>
                        <a:pt x="10215" y="2774"/>
                      </a:cubicBezTo>
                      <a:cubicBezTo>
                        <a:pt x="10261" y="2787"/>
                        <a:pt x="10354" y="2761"/>
                        <a:pt x="10367" y="2761"/>
                      </a:cubicBezTo>
                      <a:cubicBezTo>
                        <a:pt x="10382" y="2761"/>
                        <a:pt x="10446" y="2952"/>
                        <a:pt x="10409" y="2980"/>
                      </a:cubicBezTo>
                      <a:cubicBezTo>
                        <a:pt x="10372" y="3007"/>
                        <a:pt x="10326" y="2993"/>
                        <a:pt x="10248" y="3007"/>
                      </a:cubicBezTo>
                      <a:cubicBezTo>
                        <a:pt x="10170" y="3020"/>
                        <a:pt x="10082" y="3020"/>
                        <a:pt x="10082" y="3061"/>
                      </a:cubicBezTo>
                      <a:cubicBezTo>
                        <a:pt x="10082" y="3102"/>
                        <a:pt x="10188" y="3197"/>
                        <a:pt x="10151" y="3266"/>
                      </a:cubicBezTo>
                      <a:cubicBezTo>
                        <a:pt x="10114" y="3334"/>
                        <a:pt x="10077" y="3252"/>
                        <a:pt x="10031" y="3238"/>
                      </a:cubicBezTo>
                      <a:cubicBezTo>
                        <a:pt x="9985" y="3225"/>
                        <a:pt x="9957" y="3415"/>
                        <a:pt x="9943" y="3525"/>
                      </a:cubicBezTo>
                      <a:cubicBezTo>
                        <a:pt x="9930" y="3635"/>
                        <a:pt x="9966" y="3826"/>
                        <a:pt x="9897" y="3758"/>
                      </a:cubicBezTo>
                      <a:cubicBezTo>
                        <a:pt x="9828" y="3689"/>
                        <a:pt x="9777" y="3690"/>
                        <a:pt x="9759" y="3717"/>
                      </a:cubicBezTo>
                      <a:cubicBezTo>
                        <a:pt x="9740" y="3744"/>
                        <a:pt x="9706" y="3692"/>
                        <a:pt x="9660" y="3734"/>
                      </a:cubicBezTo>
                      <a:cubicBezTo>
                        <a:pt x="9614" y="3775"/>
                        <a:pt x="9611" y="3771"/>
                        <a:pt x="9551" y="3771"/>
                      </a:cubicBezTo>
                      <a:cubicBezTo>
                        <a:pt x="9491" y="3771"/>
                        <a:pt x="9491" y="3771"/>
                        <a:pt x="9491" y="3771"/>
                      </a:cubicBezTo>
                      <a:lnTo>
                        <a:pt x="9454" y="3785"/>
                      </a:lnTo>
                      <a:cubicBezTo>
                        <a:pt x="9454" y="3785"/>
                        <a:pt x="9417" y="3716"/>
                        <a:pt x="9413" y="3607"/>
                      </a:cubicBezTo>
                      <a:cubicBezTo>
                        <a:pt x="9408" y="3497"/>
                        <a:pt x="9431" y="3375"/>
                        <a:pt x="9408" y="3347"/>
                      </a:cubicBezTo>
                      <a:cubicBezTo>
                        <a:pt x="9385" y="3320"/>
                        <a:pt x="9302" y="3362"/>
                        <a:pt x="9288" y="3444"/>
                      </a:cubicBezTo>
                      <a:cubicBezTo>
                        <a:pt x="9275" y="3525"/>
                        <a:pt x="9260" y="3676"/>
                        <a:pt x="9279" y="3744"/>
                      </a:cubicBezTo>
                      <a:cubicBezTo>
                        <a:pt x="9297" y="3812"/>
                        <a:pt x="9353" y="3949"/>
                        <a:pt x="9302" y="3908"/>
                      </a:cubicBezTo>
                      <a:cubicBezTo>
                        <a:pt x="9251" y="3866"/>
                        <a:pt x="9187" y="3853"/>
                        <a:pt x="9150" y="3935"/>
                      </a:cubicBezTo>
                      <a:cubicBezTo>
                        <a:pt x="9113" y="4017"/>
                        <a:pt x="9048" y="4194"/>
                        <a:pt x="9048" y="4194"/>
                      </a:cubicBezTo>
                      <a:cubicBezTo>
                        <a:pt x="9048" y="4194"/>
                        <a:pt x="8933" y="4221"/>
                        <a:pt x="8933" y="4304"/>
                      </a:cubicBezTo>
                      <a:cubicBezTo>
                        <a:pt x="8933" y="4385"/>
                        <a:pt x="8933" y="4495"/>
                        <a:pt x="8891" y="4509"/>
                      </a:cubicBezTo>
                      <a:cubicBezTo>
                        <a:pt x="8850" y="4522"/>
                        <a:pt x="8794" y="4564"/>
                        <a:pt x="8739" y="4591"/>
                      </a:cubicBezTo>
                      <a:cubicBezTo>
                        <a:pt x="8684" y="4619"/>
                        <a:pt x="8688" y="4686"/>
                        <a:pt x="8624" y="4701"/>
                      </a:cubicBezTo>
                      <a:cubicBezTo>
                        <a:pt x="8559" y="4714"/>
                        <a:pt x="8550" y="4795"/>
                        <a:pt x="8610" y="4822"/>
                      </a:cubicBezTo>
                      <a:cubicBezTo>
                        <a:pt x="8670" y="4849"/>
                        <a:pt x="8762" y="4959"/>
                        <a:pt x="8767" y="5082"/>
                      </a:cubicBezTo>
                      <a:cubicBezTo>
                        <a:pt x="8772" y="5206"/>
                        <a:pt x="8762" y="5342"/>
                        <a:pt x="8739" y="5464"/>
                      </a:cubicBezTo>
                      <a:cubicBezTo>
                        <a:pt x="8723" y="5549"/>
                        <a:pt x="8628" y="5492"/>
                        <a:pt x="8573" y="5492"/>
                      </a:cubicBezTo>
                      <a:cubicBezTo>
                        <a:pt x="8518" y="5492"/>
                        <a:pt x="8407" y="5437"/>
                        <a:pt x="8361" y="5492"/>
                      </a:cubicBezTo>
                      <a:cubicBezTo>
                        <a:pt x="8315" y="5546"/>
                        <a:pt x="8324" y="5820"/>
                        <a:pt x="8338" y="5943"/>
                      </a:cubicBezTo>
                      <a:cubicBezTo>
                        <a:pt x="8351" y="6066"/>
                        <a:pt x="8333" y="6134"/>
                        <a:pt x="8315" y="6174"/>
                      </a:cubicBezTo>
                      <a:cubicBezTo>
                        <a:pt x="8296" y="6216"/>
                        <a:pt x="8292" y="6338"/>
                        <a:pt x="8315" y="6393"/>
                      </a:cubicBezTo>
                      <a:cubicBezTo>
                        <a:pt x="8338" y="6448"/>
                        <a:pt x="8356" y="6570"/>
                        <a:pt x="8374" y="6584"/>
                      </a:cubicBezTo>
                      <a:cubicBezTo>
                        <a:pt x="8393" y="6598"/>
                        <a:pt x="8453" y="6544"/>
                        <a:pt x="8476" y="6611"/>
                      </a:cubicBezTo>
                      <a:cubicBezTo>
                        <a:pt x="8499" y="6680"/>
                        <a:pt x="8522" y="6844"/>
                        <a:pt x="8536" y="6803"/>
                      </a:cubicBezTo>
                      <a:cubicBezTo>
                        <a:pt x="8550" y="6762"/>
                        <a:pt x="8568" y="6585"/>
                        <a:pt x="8591" y="6626"/>
                      </a:cubicBezTo>
                      <a:cubicBezTo>
                        <a:pt x="8614" y="6666"/>
                        <a:pt x="8670" y="6612"/>
                        <a:pt x="8711" y="6598"/>
                      </a:cubicBezTo>
                      <a:cubicBezTo>
                        <a:pt x="8753" y="6584"/>
                        <a:pt x="8776" y="6448"/>
                        <a:pt x="8818" y="6380"/>
                      </a:cubicBezTo>
                      <a:cubicBezTo>
                        <a:pt x="8859" y="6312"/>
                        <a:pt x="8836" y="6312"/>
                        <a:pt x="8822" y="6229"/>
                      </a:cubicBezTo>
                      <a:cubicBezTo>
                        <a:pt x="8809" y="6147"/>
                        <a:pt x="8863" y="6052"/>
                        <a:pt x="8896" y="5956"/>
                      </a:cubicBezTo>
                      <a:cubicBezTo>
                        <a:pt x="8928" y="5860"/>
                        <a:pt x="8988" y="5943"/>
                        <a:pt x="9002" y="5833"/>
                      </a:cubicBezTo>
                      <a:cubicBezTo>
                        <a:pt x="9016" y="5724"/>
                        <a:pt x="9021" y="5533"/>
                        <a:pt x="9057" y="5546"/>
                      </a:cubicBezTo>
                      <a:cubicBezTo>
                        <a:pt x="9095" y="5560"/>
                        <a:pt x="9145" y="5628"/>
                        <a:pt x="9177" y="5628"/>
                      </a:cubicBezTo>
                      <a:cubicBezTo>
                        <a:pt x="9210" y="5628"/>
                        <a:pt x="9279" y="5478"/>
                        <a:pt x="9298" y="5451"/>
                      </a:cubicBezTo>
                      <a:cubicBezTo>
                        <a:pt x="9316" y="5423"/>
                        <a:pt x="9385" y="5438"/>
                        <a:pt x="9394" y="5561"/>
                      </a:cubicBezTo>
                      <a:cubicBezTo>
                        <a:pt x="9404" y="5684"/>
                        <a:pt x="9482" y="5833"/>
                        <a:pt x="9500" y="5861"/>
                      </a:cubicBezTo>
                      <a:cubicBezTo>
                        <a:pt x="9519" y="5888"/>
                        <a:pt x="9639" y="5997"/>
                        <a:pt x="9657" y="6038"/>
                      </a:cubicBezTo>
                      <a:cubicBezTo>
                        <a:pt x="9676" y="6079"/>
                        <a:pt x="9703" y="6202"/>
                        <a:pt x="9712" y="6312"/>
                      </a:cubicBezTo>
                      <a:cubicBezTo>
                        <a:pt x="9722" y="6420"/>
                        <a:pt x="9777" y="6551"/>
                        <a:pt x="9782" y="6455"/>
                      </a:cubicBezTo>
                      <a:cubicBezTo>
                        <a:pt x="9786" y="6360"/>
                        <a:pt x="9736" y="6051"/>
                        <a:pt x="9768" y="6065"/>
                      </a:cubicBezTo>
                      <a:cubicBezTo>
                        <a:pt x="9800" y="6079"/>
                        <a:pt x="9837" y="6038"/>
                        <a:pt x="9837" y="6038"/>
                      </a:cubicBezTo>
                      <a:cubicBezTo>
                        <a:pt x="9837" y="6038"/>
                        <a:pt x="9749" y="5861"/>
                        <a:pt x="9717" y="5820"/>
                      </a:cubicBezTo>
                      <a:cubicBezTo>
                        <a:pt x="9685" y="5779"/>
                        <a:pt x="9625" y="5698"/>
                        <a:pt x="9597" y="5561"/>
                      </a:cubicBezTo>
                      <a:cubicBezTo>
                        <a:pt x="9570" y="5424"/>
                        <a:pt x="9500" y="5397"/>
                        <a:pt x="9505" y="5260"/>
                      </a:cubicBezTo>
                      <a:cubicBezTo>
                        <a:pt x="9509" y="5124"/>
                        <a:pt x="9574" y="5205"/>
                        <a:pt x="9611" y="5314"/>
                      </a:cubicBezTo>
                      <a:cubicBezTo>
                        <a:pt x="9648" y="5423"/>
                        <a:pt x="9740" y="5574"/>
                        <a:pt x="9773" y="5669"/>
                      </a:cubicBezTo>
                      <a:cubicBezTo>
                        <a:pt x="9805" y="5764"/>
                        <a:pt x="9856" y="5806"/>
                        <a:pt x="9870" y="5929"/>
                      </a:cubicBezTo>
                      <a:cubicBezTo>
                        <a:pt x="9883" y="6052"/>
                        <a:pt x="9925" y="6189"/>
                        <a:pt x="9939" y="6243"/>
                      </a:cubicBezTo>
                      <a:cubicBezTo>
                        <a:pt x="9952" y="6297"/>
                        <a:pt x="9961" y="6732"/>
                        <a:pt x="9975" y="6801"/>
                      </a:cubicBezTo>
                      <a:cubicBezTo>
                        <a:pt x="9988" y="6869"/>
                        <a:pt x="10072" y="6652"/>
                        <a:pt x="10095" y="6598"/>
                      </a:cubicBezTo>
                      <a:cubicBezTo>
                        <a:pt x="10118" y="6544"/>
                        <a:pt x="10160" y="6516"/>
                        <a:pt x="10165" y="6407"/>
                      </a:cubicBezTo>
                      <a:cubicBezTo>
                        <a:pt x="10169" y="6297"/>
                        <a:pt x="10109" y="6216"/>
                        <a:pt x="10091" y="6174"/>
                      </a:cubicBezTo>
                      <a:cubicBezTo>
                        <a:pt x="10072" y="6134"/>
                        <a:pt x="10137" y="6092"/>
                        <a:pt x="10160" y="6038"/>
                      </a:cubicBezTo>
                      <a:cubicBezTo>
                        <a:pt x="10183" y="5983"/>
                        <a:pt x="10224" y="5888"/>
                        <a:pt x="10243" y="5970"/>
                      </a:cubicBezTo>
                      <a:cubicBezTo>
                        <a:pt x="10261" y="6051"/>
                        <a:pt x="10253" y="6380"/>
                        <a:pt x="10262" y="6435"/>
                      </a:cubicBezTo>
                      <a:cubicBezTo>
                        <a:pt x="10271" y="6489"/>
                        <a:pt x="10363" y="6571"/>
                        <a:pt x="10382" y="6639"/>
                      </a:cubicBezTo>
                      <a:cubicBezTo>
                        <a:pt x="10400" y="6707"/>
                        <a:pt x="10478" y="6734"/>
                        <a:pt x="10493" y="6694"/>
                      </a:cubicBezTo>
                      <a:cubicBezTo>
                        <a:pt x="10506" y="6652"/>
                        <a:pt x="10580" y="6721"/>
                        <a:pt x="10598" y="6735"/>
                      </a:cubicBezTo>
                      <a:cubicBezTo>
                        <a:pt x="10617" y="6749"/>
                        <a:pt x="10672" y="6707"/>
                        <a:pt x="10709" y="6680"/>
                      </a:cubicBezTo>
                      <a:cubicBezTo>
                        <a:pt x="10746" y="6653"/>
                        <a:pt x="10783" y="6571"/>
                        <a:pt x="10778" y="6749"/>
                      </a:cubicBezTo>
                      <a:cubicBezTo>
                        <a:pt x="10774" y="6926"/>
                        <a:pt x="10760" y="7199"/>
                        <a:pt x="10714" y="7335"/>
                      </a:cubicBezTo>
                      <a:cubicBezTo>
                        <a:pt x="10668" y="7472"/>
                        <a:pt x="10686" y="7540"/>
                        <a:pt x="10640" y="7540"/>
                      </a:cubicBezTo>
                      <a:cubicBezTo>
                        <a:pt x="10623" y="7540"/>
                        <a:pt x="10608" y="7544"/>
                        <a:pt x="10595" y="7555"/>
                      </a:cubicBezTo>
                      <a:cubicBezTo>
                        <a:pt x="10580" y="7498"/>
                        <a:pt x="10562" y="7456"/>
                        <a:pt x="10538" y="7474"/>
                      </a:cubicBezTo>
                      <a:cubicBezTo>
                        <a:pt x="10483" y="7515"/>
                        <a:pt x="10414" y="7515"/>
                        <a:pt x="10368" y="7679"/>
                      </a:cubicBezTo>
                      <a:cubicBezTo>
                        <a:pt x="10321" y="7842"/>
                        <a:pt x="10303" y="7855"/>
                        <a:pt x="10294" y="7801"/>
                      </a:cubicBezTo>
                      <a:cubicBezTo>
                        <a:pt x="10285" y="7746"/>
                        <a:pt x="10428" y="7515"/>
                        <a:pt x="10409" y="7446"/>
                      </a:cubicBezTo>
                      <a:cubicBezTo>
                        <a:pt x="10391" y="7378"/>
                        <a:pt x="10280" y="7406"/>
                        <a:pt x="10220" y="7406"/>
                      </a:cubicBezTo>
                      <a:cubicBezTo>
                        <a:pt x="10160" y="7406"/>
                        <a:pt x="10109" y="7296"/>
                        <a:pt x="10063" y="7268"/>
                      </a:cubicBezTo>
                      <a:cubicBezTo>
                        <a:pt x="10017" y="7241"/>
                        <a:pt x="9995" y="7521"/>
                        <a:pt x="9949" y="7659"/>
                      </a:cubicBezTo>
                      <a:cubicBezTo>
                        <a:pt x="9903" y="7795"/>
                        <a:pt x="9832" y="7583"/>
                        <a:pt x="9791" y="7583"/>
                      </a:cubicBezTo>
                      <a:cubicBezTo>
                        <a:pt x="9749" y="7583"/>
                        <a:pt x="9671" y="7406"/>
                        <a:pt x="9671" y="7406"/>
                      </a:cubicBezTo>
                      <a:cubicBezTo>
                        <a:pt x="9671" y="7406"/>
                        <a:pt x="9592" y="7309"/>
                        <a:pt x="9560" y="7309"/>
                      </a:cubicBezTo>
                      <a:cubicBezTo>
                        <a:pt x="9528" y="7309"/>
                        <a:pt x="9463" y="7132"/>
                        <a:pt x="9445" y="7132"/>
                      </a:cubicBezTo>
                      <a:cubicBezTo>
                        <a:pt x="9427" y="7132"/>
                        <a:pt x="9376" y="7009"/>
                        <a:pt x="9413" y="6954"/>
                      </a:cubicBezTo>
                      <a:cubicBezTo>
                        <a:pt x="9449" y="6900"/>
                        <a:pt x="9528" y="7019"/>
                        <a:pt x="9491" y="6719"/>
                      </a:cubicBezTo>
                      <a:cubicBezTo>
                        <a:pt x="9454" y="6419"/>
                        <a:pt x="9330" y="6476"/>
                        <a:pt x="9297" y="6517"/>
                      </a:cubicBezTo>
                      <a:cubicBezTo>
                        <a:pt x="9265" y="6558"/>
                        <a:pt x="9034" y="6544"/>
                        <a:pt x="9016" y="6544"/>
                      </a:cubicBezTo>
                      <a:cubicBezTo>
                        <a:pt x="8998" y="6544"/>
                        <a:pt x="8864" y="6681"/>
                        <a:pt x="8822" y="6735"/>
                      </a:cubicBezTo>
                      <a:cubicBezTo>
                        <a:pt x="8781" y="6790"/>
                        <a:pt x="8707" y="6859"/>
                        <a:pt x="8688" y="6887"/>
                      </a:cubicBezTo>
                      <a:cubicBezTo>
                        <a:pt x="8670" y="6913"/>
                        <a:pt x="8573" y="6831"/>
                        <a:pt x="8532" y="6899"/>
                      </a:cubicBezTo>
                      <a:cubicBezTo>
                        <a:pt x="8477" y="6990"/>
                        <a:pt x="8425" y="7132"/>
                        <a:pt x="8412" y="7132"/>
                      </a:cubicBezTo>
                      <a:cubicBezTo>
                        <a:pt x="8398" y="7132"/>
                        <a:pt x="8356" y="7227"/>
                        <a:pt x="8329" y="7432"/>
                      </a:cubicBezTo>
                      <a:cubicBezTo>
                        <a:pt x="8301" y="7637"/>
                        <a:pt x="8333" y="7815"/>
                        <a:pt x="8282" y="7883"/>
                      </a:cubicBezTo>
                      <a:cubicBezTo>
                        <a:pt x="8232" y="7951"/>
                        <a:pt x="8122" y="8060"/>
                        <a:pt x="8085" y="8169"/>
                      </a:cubicBezTo>
                      <a:cubicBezTo>
                        <a:pt x="8048" y="8279"/>
                        <a:pt x="8020" y="8702"/>
                        <a:pt x="7973" y="8880"/>
                      </a:cubicBezTo>
                      <a:cubicBezTo>
                        <a:pt x="7927" y="9057"/>
                        <a:pt x="7973" y="9221"/>
                        <a:pt x="7983" y="9330"/>
                      </a:cubicBezTo>
                      <a:cubicBezTo>
                        <a:pt x="7992" y="9440"/>
                        <a:pt x="8024" y="9644"/>
                        <a:pt x="7973" y="9835"/>
                      </a:cubicBezTo>
                      <a:cubicBezTo>
                        <a:pt x="7923" y="10026"/>
                        <a:pt x="7927" y="10123"/>
                        <a:pt x="7904" y="10136"/>
                      </a:cubicBezTo>
                      <a:cubicBezTo>
                        <a:pt x="7881" y="10150"/>
                        <a:pt x="7927" y="10204"/>
                        <a:pt x="7937" y="10341"/>
                      </a:cubicBezTo>
                      <a:cubicBezTo>
                        <a:pt x="7946" y="10477"/>
                        <a:pt x="7895" y="10614"/>
                        <a:pt x="7983" y="10737"/>
                      </a:cubicBezTo>
                      <a:cubicBezTo>
                        <a:pt x="8070" y="10860"/>
                        <a:pt x="8150" y="10866"/>
                        <a:pt x="8173" y="11029"/>
                      </a:cubicBezTo>
                      <a:cubicBezTo>
                        <a:pt x="8196" y="11194"/>
                        <a:pt x="8273" y="11569"/>
                        <a:pt x="8273" y="11569"/>
                      </a:cubicBezTo>
                      <a:cubicBezTo>
                        <a:pt x="8273" y="11569"/>
                        <a:pt x="8356" y="11789"/>
                        <a:pt x="8398" y="11885"/>
                      </a:cubicBezTo>
                      <a:cubicBezTo>
                        <a:pt x="8439" y="11980"/>
                        <a:pt x="8453" y="11926"/>
                        <a:pt x="8462" y="11830"/>
                      </a:cubicBezTo>
                      <a:cubicBezTo>
                        <a:pt x="8471" y="11734"/>
                        <a:pt x="8527" y="11720"/>
                        <a:pt x="8591" y="11720"/>
                      </a:cubicBezTo>
                      <a:cubicBezTo>
                        <a:pt x="8656" y="11720"/>
                        <a:pt x="8702" y="11761"/>
                        <a:pt x="8766" y="11734"/>
                      </a:cubicBezTo>
                      <a:cubicBezTo>
                        <a:pt x="8831" y="11706"/>
                        <a:pt x="8878" y="11471"/>
                        <a:pt x="8901" y="11443"/>
                      </a:cubicBezTo>
                      <a:cubicBezTo>
                        <a:pt x="8925" y="11416"/>
                        <a:pt x="9021" y="11380"/>
                        <a:pt x="9080" y="11489"/>
                      </a:cubicBezTo>
                      <a:cubicBezTo>
                        <a:pt x="9140" y="11598"/>
                        <a:pt x="9131" y="11747"/>
                        <a:pt x="9164" y="11843"/>
                      </a:cubicBezTo>
                      <a:cubicBezTo>
                        <a:pt x="9196" y="11939"/>
                        <a:pt x="9251" y="11885"/>
                        <a:pt x="9293" y="11789"/>
                      </a:cubicBezTo>
                      <a:cubicBezTo>
                        <a:pt x="9334" y="11693"/>
                        <a:pt x="9316" y="11734"/>
                        <a:pt x="9367" y="11816"/>
                      </a:cubicBezTo>
                      <a:cubicBezTo>
                        <a:pt x="9417" y="11898"/>
                        <a:pt x="9440" y="11980"/>
                        <a:pt x="9394" y="12102"/>
                      </a:cubicBezTo>
                      <a:cubicBezTo>
                        <a:pt x="9348" y="12225"/>
                        <a:pt x="9376" y="12416"/>
                        <a:pt x="9348" y="12607"/>
                      </a:cubicBezTo>
                      <a:cubicBezTo>
                        <a:pt x="9320" y="12798"/>
                        <a:pt x="9374" y="12799"/>
                        <a:pt x="9425" y="12881"/>
                      </a:cubicBezTo>
                      <a:cubicBezTo>
                        <a:pt x="9476" y="12962"/>
                        <a:pt x="9519" y="13496"/>
                        <a:pt x="9546" y="13591"/>
                      </a:cubicBezTo>
                      <a:cubicBezTo>
                        <a:pt x="9574" y="13686"/>
                        <a:pt x="9537" y="13960"/>
                        <a:pt x="9570" y="14124"/>
                      </a:cubicBezTo>
                      <a:cubicBezTo>
                        <a:pt x="9602" y="14288"/>
                        <a:pt x="9617" y="14387"/>
                        <a:pt x="9579" y="14469"/>
                      </a:cubicBezTo>
                      <a:cubicBezTo>
                        <a:pt x="9543" y="14551"/>
                        <a:pt x="9496" y="14711"/>
                        <a:pt x="9491" y="14984"/>
                      </a:cubicBezTo>
                      <a:cubicBezTo>
                        <a:pt x="9486" y="15257"/>
                        <a:pt x="9509" y="15448"/>
                        <a:pt x="9528" y="15543"/>
                      </a:cubicBezTo>
                      <a:cubicBezTo>
                        <a:pt x="9546" y="15639"/>
                        <a:pt x="9592" y="15899"/>
                        <a:pt x="9616" y="15995"/>
                      </a:cubicBezTo>
                      <a:cubicBezTo>
                        <a:pt x="9638" y="16091"/>
                        <a:pt x="9718" y="16267"/>
                        <a:pt x="9723" y="16418"/>
                      </a:cubicBezTo>
                      <a:cubicBezTo>
                        <a:pt x="9727" y="16568"/>
                        <a:pt x="9662" y="16800"/>
                        <a:pt x="9685" y="16882"/>
                      </a:cubicBezTo>
                      <a:cubicBezTo>
                        <a:pt x="9708" y="16964"/>
                        <a:pt x="9722" y="17087"/>
                        <a:pt x="9763" y="17197"/>
                      </a:cubicBezTo>
                      <a:cubicBezTo>
                        <a:pt x="9805" y="17306"/>
                        <a:pt x="9819" y="17538"/>
                        <a:pt x="9819" y="17538"/>
                      </a:cubicBezTo>
                      <a:cubicBezTo>
                        <a:pt x="9819" y="17538"/>
                        <a:pt x="9832" y="17633"/>
                        <a:pt x="9837" y="17784"/>
                      </a:cubicBezTo>
                      <a:cubicBezTo>
                        <a:pt x="9842" y="17934"/>
                        <a:pt x="9846" y="18030"/>
                        <a:pt x="9892" y="18098"/>
                      </a:cubicBezTo>
                      <a:cubicBezTo>
                        <a:pt x="9939" y="18166"/>
                        <a:pt x="9970" y="18180"/>
                        <a:pt x="9994" y="18112"/>
                      </a:cubicBezTo>
                      <a:cubicBezTo>
                        <a:pt x="10017" y="18044"/>
                        <a:pt x="10115" y="17909"/>
                        <a:pt x="10175" y="17923"/>
                      </a:cubicBezTo>
                      <a:cubicBezTo>
                        <a:pt x="10235" y="17937"/>
                        <a:pt x="10321" y="17961"/>
                        <a:pt x="10381" y="17838"/>
                      </a:cubicBezTo>
                      <a:cubicBezTo>
                        <a:pt x="10441" y="17715"/>
                        <a:pt x="10529" y="17387"/>
                        <a:pt x="10561" y="17292"/>
                      </a:cubicBezTo>
                      <a:cubicBezTo>
                        <a:pt x="10594" y="17196"/>
                        <a:pt x="10667" y="17018"/>
                        <a:pt x="10658" y="16910"/>
                      </a:cubicBezTo>
                      <a:cubicBezTo>
                        <a:pt x="10649" y="16800"/>
                        <a:pt x="10596" y="16624"/>
                        <a:pt x="10633" y="16569"/>
                      </a:cubicBezTo>
                      <a:cubicBezTo>
                        <a:pt x="10670" y="16515"/>
                        <a:pt x="10792" y="16473"/>
                        <a:pt x="10797" y="16391"/>
                      </a:cubicBezTo>
                      <a:cubicBezTo>
                        <a:pt x="10801" y="16309"/>
                        <a:pt x="10764" y="15968"/>
                        <a:pt x="10755" y="15899"/>
                      </a:cubicBezTo>
                      <a:cubicBezTo>
                        <a:pt x="10746" y="15831"/>
                        <a:pt x="10778" y="15708"/>
                        <a:pt x="10815" y="15571"/>
                      </a:cubicBezTo>
                      <a:cubicBezTo>
                        <a:pt x="10852" y="15434"/>
                        <a:pt x="10940" y="15284"/>
                        <a:pt x="10958" y="15229"/>
                      </a:cubicBezTo>
                      <a:cubicBezTo>
                        <a:pt x="10976" y="15175"/>
                        <a:pt x="11055" y="14998"/>
                        <a:pt x="11064" y="14820"/>
                      </a:cubicBezTo>
                      <a:cubicBezTo>
                        <a:pt x="11073" y="14643"/>
                        <a:pt x="11046" y="14423"/>
                        <a:pt x="11064" y="14328"/>
                      </a:cubicBezTo>
                      <a:cubicBezTo>
                        <a:pt x="11083" y="14232"/>
                        <a:pt x="11069" y="14151"/>
                        <a:pt x="11027" y="14042"/>
                      </a:cubicBezTo>
                      <a:cubicBezTo>
                        <a:pt x="10986" y="13933"/>
                        <a:pt x="10983" y="13680"/>
                        <a:pt x="10969" y="13626"/>
                      </a:cubicBezTo>
                      <a:cubicBezTo>
                        <a:pt x="10955" y="13571"/>
                        <a:pt x="10976" y="13209"/>
                        <a:pt x="11004" y="13181"/>
                      </a:cubicBezTo>
                      <a:cubicBezTo>
                        <a:pt x="11032" y="13154"/>
                        <a:pt x="11092" y="12881"/>
                        <a:pt x="11129" y="12758"/>
                      </a:cubicBezTo>
                      <a:cubicBezTo>
                        <a:pt x="11166" y="12636"/>
                        <a:pt x="11272" y="12253"/>
                        <a:pt x="11322" y="12225"/>
                      </a:cubicBezTo>
                      <a:cubicBezTo>
                        <a:pt x="11373" y="12198"/>
                        <a:pt x="11452" y="11980"/>
                        <a:pt x="11456" y="11857"/>
                      </a:cubicBezTo>
                      <a:cubicBezTo>
                        <a:pt x="11461" y="11734"/>
                        <a:pt x="11595" y="11269"/>
                        <a:pt x="11599" y="11174"/>
                      </a:cubicBezTo>
                      <a:cubicBezTo>
                        <a:pt x="11604" y="11079"/>
                        <a:pt x="11659" y="10724"/>
                        <a:pt x="11636" y="10642"/>
                      </a:cubicBezTo>
                      <a:cubicBezTo>
                        <a:pt x="11613" y="10559"/>
                        <a:pt x="11433" y="10765"/>
                        <a:pt x="11410" y="10792"/>
                      </a:cubicBezTo>
                      <a:cubicBezTo>
                        <a:pt x="11387" y="10819"/>
                        <a:pt x="11323" y="10928"/>
                        <a:pt x="11249" y="10914"/>
                      </a:cubicBezTo>
                      <a:cubicBezTo>
                        <a:pt x="11175" y="10901"/>
                        <a:pt x="11207" y="10724"/>
                        <a:pt x="11203" y="10642"/>
                      </a:cubicBezTo>
                      <a:cubicBezTo>
                        <a:pt x="11198" y="10559"/>
                        <a:pt x="11120" y="10246"/>
                        <a:pt x="11101" y="10233"/>
                      </a:cubicBezTo>
                      <a:cubicBezTo>
                        <a:pt x="11083" y="10219"/>
                        <a:pt x="11027" y="10054"/>
                        <a:pt x="11004" y="9890"/>
                      </a:cubicBezTo>
                      <a:cubicBezTo>
                        <a:pt x="10981" y="9726"/>
                        <a:pt x="10884" y="9619"/>
                        <a:pt x="10848" y="9496"/>
                      </a:cubicBezTo>
                      <a:cubicBezTo>
                        <a:pt x="10811" y="9373"/>
                        <a:pt x="10852" y="8990"/>
                        <a:pt x="10815" y="8798"/>
                      </a:cubicBezTo>
                      <a:cubicBezTo>
                        <a:pt x="10778" y="8607"/>
                        <a:pt x="10746" y="8361"/>
                        <a:pt x="10713" y="8183"/>
                      </a:cubicBezTo>
                      <a:cubicBezTo>
                        <a:pt x="10703" y="8128"/>
                        <a:pt x="10693" y="8082"/>
                        <a:pt x="10682" y="8033"/>
                      </a:cubicBezTo>
                      <a:cubicBezTo>
                        <a:pt x="10724" y="8001"/>
                        <a:pt x="10776" y="7958"/>
                        <a:pt x="10783" y="8032"/>
                      </a:cubicBezTo>
                      <a:cubicBezTo>
                        <a:pt x="10792" y="8127"/>
                        <a:pt x="10843" y="8332"/>
                        <a:pt x="10852" y="8483"/>
                      </a:cubicBezTo>
                      <a:cubicBezTo>
                        <a:pt x="10861" y="8633"/>
                        <a:pt x="10912" y="8579"/>
                        <a:pt x="10917" y="8715"/>
                      </a:cubicBezTo>
                      <a:cubicBezTo>
                        <a:pt x="10921" y="8852"/>
                        <a:pt x="10967" y="9179"/>
                        <a:pt x="10986" y="9219"/>
                      </a:cubicBezTo>
                      <a:cubicBezTo>
                        <a:pt x="11004" y="9261"/>
                        <a:pt x="11087" y="9479"/>
                        <a:pt x="11101" y="9562"/>
                      </a:cubicBezTo>
                      <a:cubicBezTo>
                        <a:pt x="11115" y="9643"/>
                        <a:pt x="11133" y="9753"/>
                        <a:pt x="11147" y="9958"/>
                      </a:cubicBezTo>
                      <a:cubicBezTo>
                        <a:pt x="11161" y="10163"/>
                        <a:pt x="11175" y="10436"/>
                        <a:pt x="11212" y="10476"/>
                      </a:cubicBezTo>
                      <a:cubicBezTo>
                        <a:pt x="11249" y="10518"/>
                        <a:pt x="11374" y="10408"/>
                        <a:pt x="11397" y="10367"/>
                      </a:cubicBezTo>
                      <a:cubicBezTo>
                        <a:pt x="11420" y="10326"/>
                        <a:pt x="11572" y="10107"/>
                        <a:pt x="11627" y="10093"/>
                      </a:cubicBezTo>
                      <a:cubicBezTo>
                        <a:pt x="11682" y="10080"/>
                        <a:pt x="11691" y="9971"/>
                        <a:pt x="11760" y="9930"/>
                      </a:cubicBezTo>
                      <a:cubicBezTo>
                        <a:pt x="11830" y="9889"/>
                        <a:pt x="11881" y="9739"/>
                        <a:pt x="11927" y="9630"/>
                      </a:cubicBezTo>
                      <a:cubicBezTo>
                        <a:pt x="11973" y="9520"/>
                        <a:pt x="12028" y="9247"/>
                        <a:pt x="12047" y="9151"/>
                      </a:cubicBezTo>
                      <a:cubicBezTo>
                        <a:pt x="12065" y="9056"/>
                        <a:pt x="12112" y="8988"/>
                        <a:pt x="12088" y="8880"/>
                      </a:cubicBezTo>
                      <a:cubicBezTo>
                        <a:pt x="12065" y="8769"/>
                        <a:pt x="11968" y="8606"/>
                        <a:pt x="11932" y="8592"/>
                      </a:cubicBezTo>
                      <a:cubicBezTo>
                        <a:pt x="11895" y="8579"/>
                        <a:pt x="11899" y="8401"/>
                        <a:pt x="11876" y="8401"/>
                      </a:cubicBezTo>
                      <a:cubicBezTo>
                        <a:pt x="11853" y="8401"/>
                        <a:pt x="11858" y="8496"/>
                        <a:pt x="11812" y="8564"/>
                      </a:cubicBezTo>
                      <a:cubicBezTo>
                        <a:pt x="11765" y="8633"/>
                        <a:pt x="11719" y="8769"/>
                        <a:pt x="11687" y="8742"/>
                      </a:cubicBezTo>
                      <a:cubicBezTo>
                        <a:pt x="11655" y="8715"/>
                        <a:pt x="11696" y="8646"/>
                        <a:pt x="11645" y="8524"/>
                      </a:cubicBezTo>
                      <a:cubicBezTo>
                        <a:pt x="11595" y="8401"/>
                        <a:pt x="11577" y="8373"/>
                        <a:pt x="11577" y="8278"/>
                      </a:cubicBezTo>
                      <a:cubicBezTo>
                        <a:pt x="11577" y="8182"/>
                        <a:pt x="11475" y="8004"/>
                        <a:pt x="11465" y="7868"/>
                      </a:cubicBezTo>
                      <a:cubicBezTo>
                        <a:pt x="11456" y="7731"/>
                        <a:pt x="11535" y="7541"/>
                        <a:pt x="11558" y="7664"/>
                      </a:cubicBezTo>
                      <a:cubicBezTo>
                        <a:pt x="11581" y="7786"/>
                        <a:pt x="11600" y="7977"/>
                        <a:pt x="11659" y="8059"/>
                      </a:cubicBezTo>
                      <a:cubicBezTo>
                        <a:pt x="11719" y="8141"/>
                        <a:pt x="11775" y="8278"/>
                        <a:pt x="11802" y="8305"/>
                      </a:cubicBezTo>
                      <a:cubicBezTo>
                        <a:pt x="11830" y="8332"/>
                        <a:pt x="11899" y="8155"/>
                        <a:pt x="11922" y="8182"/>
                      </a:cubicBezTo>
                      <a:cubicBezTo>
                        <a:pt x="11945" y="8210"/>
                        <a:pt x="11992" y="8455"/>
                        <a:pt x="12033" y="8496"/>
                      </a:cubicBezTo>
                      <a:cubicBezTo>
                        <a:pt x="12075" y="8537"/>
                        <a:pt x="12213" y="8550"/>
                        <a:pt x="12236" y="8550"/>
                      </a:cubicBezTo>
                      <a:cubicBezTo>
                        <a:pt x="12259" y="8550"/>
                        <a:pt x="12356" y="8565"/>
                        <a:pt x="12374" y="8483"/>
                      </a:cubicBezTo>
                      <a:cubicBezTo>
                        <a:pt x="12393" y="8401"/>
                        <a:pt x="12407" y="8401"/>
                        <a:pt x="12430" y="8401"/>
                      </a:cubicBezTo>
                      <a:cubicBezTo>
                        <a:pt x="12453" y="8401"/>
                        <a:pt x="12494" y="8646"/>
                        <a:pt x="12527" y="8673"/>
                      </a:cubicBezTo>
                      <a:cubicBezTo>
                        <a:pt x="12559" y="8701"/>
                        <a:pt x="12619" y="8687"/>
                        <a:pt x="12614" y="8865"/>
                      </a:cubicBezTo>
                      <a:cubicBezTo>
                        <a:pt x="12610" y="9042"/>
                        <a:pt x="12642" y="9192"/>
                        <a:pt x="12674" y="9206"/>
                      </a:cubicBezTo>
                      <a:cubicBezTo>
                        <a:pt x="12707" y="9220"/>
                        <a:pt x="12780" y="9001"/>
                        <a:pt x="12780" y="9001"/>
                      </a:cubicBezTo>
                      <a:cubicBezTo>
                        <a:pt x="12780" y="9001"/>
                        <a:pt x="12780" y="9343"/>
                        <a:pt x="12776" y="9466"/>
                      </a:cubicBezTo>
                      <a:cubicBezTo>
                        <a:pt x="12771" y="9589"/>
                        <a:pt x="12827" y="10039"/>
                        <a:pt x="12827" y="10039"/>
                      </a:cubicBezTo>
                      <a:cubicBezTo>
                        <a:pt x="12827" y="10039"/>
                        <a:pt x="12896" y="10463"/>
                        <a:pt x="12914" y="10559"/>
                      </a:cubicBezTo>
                      <a:cubicBezTo>
                        <a:pt x="12933" y="10654"/>
                        <a:pt x="13011" y="10941"/>
                        <a:pt x="13011" y="11064"/>
                      </a:cubicBezTo>
                      <a:cubicBezTo>
                        <a:pt x="13011" y="11187"/>
                        <a:pt x="13021" y="11378"/>
                        <a:pt x="13048" y="11378"/>
                      </a:cubicBezTo>
                      <a:cubicBezTo>
                        <a:pt x="13076" y="11378"/>
                        <a:pt x="13103" y="11159"/>
                        <a:pt x="13136" y="11023"/>
                      </a:cubicBezTo>
                      <a:cubicBezTo>
                        <a:pt x="13168" y="10886"/>
                        <a:pt x="13203" y="10765"/>
                        <a:pt x="13217" y="10628"/>
                      </a:cubicBezTo>
                      <a:cubicBezTo>
                        <a:pt x="13231" y="10492"/>
                        <a:pt x="13205" y="10175"/>
                        <a:pt x="13205" y="10080"/>
                      </a:cubicBezTo>
                      <a:cubicBezTo>
                        <a:pt x="13205" y="9984"/>
                        <a:pt x="13233" y="9902"/>
                        <a:pt x="13297" y="9820"/>
                      </a:cubicBezTo>
                      <a:cubicBezTo>
                        <a:pt x="13362" y="9739"/>
                        <a:pt x="13408" y="9507"/>
                        <a:pt x="13463" y="9384"/>
                      </a:cubicBezTo>
                      <a:cubicBezTo>
                        <a:pt x="13519" y="9261"/>
                        <a:pt x="13514" y="9056"/>
                        <a:pt x="13625" y="9056"/>
                      </a:cubicBezTo>
                      <a:cubicBezTo>
                        <a:pt x="13735" y="9056"/>
                        <a:pt x="13726" y="9057"/>
                        <a:pt x="13754" y="8975"/>
                      </a:cubicBezTo>
                      <a:cubicBezTo>
                        <a:pt x="13781" y="8892"/>
                        <a:pt x="13809" y="8838"/>
                        <a:pt x="13823" y="8988"/>
                      </a:cubicBezTo>
                      <a:cubicBezTo>
                        <a:pt x="13837" y="9138"/>
                        <a:pt x="13915" y="9357"/>
                        <a:pt x="13929" y="9412"/>
                      </a:cubicBezTo>
                      <a:cubicBezTo>
                        <a:pt x="13943" y="9466"/>
                        <a:pt x="13971" y="9615"/>
                        <a:pt x="13966" y="9780"/>
                      </a:cubicBezTo>
                      <a:cubicBezTo>
                        <a:pt x="13961" y="9943"/>
                        <a:pt x="13938" y="10392"/>
                        <a:pt x="13961" y="10392"/>
                      </a:cubicBezTo>
                      <a:cubicBezTo>
                        <a:pt x="13984" y="10392"/>
                        <a:pt x="14063" y="9903"/>
                        <a:pt x="14063" y="9903"/>
                      </a:cubicBezTo>
                      <a:cubicBezTo>
                        <a:pt x="14063" y="9903"/>
                        <a:pt x="14164" y="9698"/>
                        <a:pt x="14160" y="9917"/>
                      </a:cubicBezTo>
                      <a:cubicBezTo>
                        <a:pt x="14155" y="10136"/>
                        <a:pt x="14169" y="10368"/>
                        <a:pt x="14169" y="10504"/>
                      </a:cubicBezTo>
                      <a:cubicBezTo>
                        <a:pt x="14169" y="10641"/>
                        <a:pt x="14252" y="10968"/>
                        <a:pt x="14252" y="10886"/>
                      </a:cubicBezTo>
                      <a:cubicBezTo>
                        <a:pt x="14252" y="10804"/>
                        <a:pt x="14289" y="10572"/>
                        <a:pt x="14289" y="10449"/>
                      </a:cubicBezTo>
                      <a:cubicBezTo>
                        <a:pt x="14289" y="10326"/>
                        <a:pt x="14312" y="10382"/>
                        <a:pt x="14372" y="10504"/>
                      </a:cubicBezTo>
                      <a:cubicBezTo>
                        <a:pt x="14432" y="10627"/>
                        <a:pt x="14474" y="10872"/>
                        <a:pt x="14474" y="10872"/>
                      </a:cubicBezTo>
                      <a:cubicBezTo>
                        <a:pt x="14474" y="10872"/>
                        <a:pt x="14532" y="11333"/>
                        <a:pt x="14541" y="11400"/>
                      </a:cubicBezTo>
                      <a:cubicBezTo>
                        <a:pt x="14550" y="11469"/>
                        <a:pt x="14616" y="11078"/>
                        <a:pt x="14630" y="10996"/>
                      </a:cubicBezTo>
                      <a:cubicBezTo>
                        <a:pt x="14644" y="10913"/>
                        <a:pt x="14653" y="10872"/>
                        <a:pt x="14691" y="10845"/>
                      </a:cubicBezTo>
                      <a:cubicBezTo>
                        <a:pt x="14727" y="10818"/>
                        <a:pt x="14773" y="10818"/>
                        <a:pt x="14787" y="10668"/>
                      </a:cubicBezTo>
                      <a:cubicBezTo>
                        <a:pt x="14801" y="10518"/>
                        <a:pt x="14842" y="10340"/>
                        <a:pt x="14787" y="10135"/>
                      </a:cubicBezTo>
                      <a:cubicBezTo>
                        <a:pt x="14732" y="9930"/>
                        <a:pt x="14704" y="9794"/>
                        <a:pt x="14663" y="9698"/>
                      </a:cubicBezTo>
                      <a:cubicBezTo>
                        <a:pt x="14621" y="9603"/>
                        <a:pt x="14589" y="9357"/>
                        <a:pt x="14589" y="9357"/>
                      </a:cubicBezTo>
                      <a:cubicBezTo>
                        <a:pt x="14589" y="9357"/>
                        <a:pt x="14677" y="9124"/>
                        <a:pt x="14704" y="9042"/>
                      </a:cubicBezTo>
                      <a:cubicBezTo>
                        <a:pt x="14732" y="8961"/>
                        <a:pt x="14773" y="9015"/>
                        <a:pt x="14778" y="9111"/>
                      </a:cubicBezTo>
                      <a:cubicBezTo>
                        <a:pt x="14782" y="9207"/>
                        <a:pt x="14737" y="9288"/>
                        <a:pt x="14727" y="9492"/>
                      </a:cubicBezTo>
                      <a:cubicBezTo>
                        <a:pt x="14718" y="9698"/>
                        <a:pt x="14782" y="9766"/>
                        <a:pt x="14801" y="9698"/>
                      </a:cubicBezTo>
                      <a:cubicBezTo>
                        <a:pt x="14819" y="9630"/>
                        <a:pt x="14866" y="9466"/>
                        <a:pt x="14866" y="9425"/>
                      </a:cubicBezTo>
                      <a:cubicBezTo>
                        <a:pt x="14866" y="9384"/>
                        <a:pt x="14833" y="9397"/>
                        <a:pt x="14828" y="9247"/>
                      </a:cubicBezTo>
                      <a:cubicBezTo>
                        <a:pt x="14824" y="9097"/>
                        <a:pt x="14888" y="8988"/>
                        <a:pt x="14912" y="9029"/>
                      </a:cubicBezTo>
                      <a:cubicBezTo>
                        <a:pt x="14935" y="9070"/>
                        <a:pt x="15082" y="8975"/>
                        <a:pt x="15152" y="8865"/>
                      </a:cubicBezTo>
                      <a:cubicBezTo>
                        <a:pt x="15221" y="8756"/>
                        <a:pt x="15263" y="8524"/>
                        <a:pt x="15304" y="8429"/>
                      </a:cubicBezTo>
                      <a:cubicBezTo>
                        <a:pt x="15346" y="8333"/>
                        <a:pt x="15489" y="8018"/>
                        <a:pt x="15479" y="7868"/>
                      </a:cubicBezTo>
                      <a:cubicBezTo>
                        <a:pt x="15470" y="7718"/>
                        <a:pt x="15484" y="7513"/>
                        <a:pt x="15447" y="7322"/>
                      </a:cubicBezTo>
                      <a:cubicBezTo>
                        <a:pt x="15410" y="7132"/>
                        <a:pt x="15363" y="7008"/>
                        <a:pt x="15346" y="6926"/>
                      </a:cubicBezTo>
                      <a:cubicBezTo>
                        <a:pt x="15327" y="6844"/>
                        <a:pt x="15424" y="6830"/>
                        <a:pt x="15470" y="6707"/>
                      </a:cubicBezTo>
                      <a:cubicBezTo>
                        <a:pt x="15516" y="6584"/>
                        <a:pt x="15470" y="6475"/>
                        <a:pt x="15447" y="6489"/>
                      </a:cubicBezTo>
                      <a:cubicBezTo>
                        <a:pt x="15424" y="6502"/>
                        <a:pt x="15364" y="6544"/>
                        <a:pt x="15341" y="6529"/>
                      </a:cubicBezTo>
                      <a:cubicBezTo>
                        <a:pt x="15318" y="6516"/>
                        <a:pt x="15304" y="6448"/>
                        <a:pt x="15267" y="6366"/>
                      </a:cubicBezTo>
                      <a:cubicBezTo>
                        <a:pt x="15230" y="6284"/>
                        <a:pt x="15276" y="6161"/>
                        <a:pt x="15299" y="6174"/>
                      </a:cubicBezTo>
                      <a:cubicBezTo>
                        <a:pt x="15322" y="6189"/>
                        <a:pt x="15382" y="6038"/>
                        <a:pt x="15410" y="5970"/>
                      </a:cubicBezTo>
                      <a:cubicBezTo>
                        <a:pt x="15438" y="5901"/>
                        <a:pt x="15479" y="5847"/>
                        <a:pt x="15465" y="5915"/>
                      </a:cubicBezTo>
                      <a:cubicBezTo>
                        <a:pt x="15452" y="5984"/>
                        <a:pt x="15419" y="6229"/>
                        <a:pt x="15456" y="6243"/>
                      </a:cubicBezTo>
                      <a:cubicBezTo>
                        <a:pt x="15493" y="6257"/>
                        <a:pt x="15581" y="6039"/>
                        <a:pt x="15595" y="6052"/>
                      </a:cubicBezTo>
                      <a:cubicBezTo>
                        <a:pt x="15608" y="6066"/>
                        <a:pt x="15631" y="6243"/>
                        <a:pt x="15618" y="6325"/>
                      </a:cubicBezTo>
                      <a:cubicBezTo>
                        <a:pt x="15604" y="6407"/>
                        <a:pt x="15604" y="6544"/>
                        <a:pt x="15622" y="6529"/>
                      </a:cubicBezTo>
                      <a:cubicBezTo>
                        <a:pt x="15640" y="6516"/>
                        <a:pt x="15677" y="6393"/>
                        <a:pt x="15687" y="6435"/>
                      </a:cubicBezTo>
                      <a:cubicBezTo>
                        <a:pt x="15696" y="6475"/>
                        <a:pt x="15742" y="6557"/>
                        <a:pt x="15719" y="6707"/>
                      </a:cubicBezTo>
                      <a:cubicBezTo>
                        <a:pt x="15696" y="6857"/>
                        <a:pt x="15650" y="6913"/>
                        <a:pt x="15705" y="7008"/>
                      </a:cubicBezTo>
                      <a:cubicBezTo>
                        <a:pt x="15761" y="7104"/>
                        <a:pt x="15779" y="7022"/>
                        <a:pt x="15821" y="6954"/>
                      </a:cubicBezTo>
                      <a:cubicBezTo>
                        <a:pt x="15862" y="6885"/>
                        <a:pt x="15890" y="6584"/>
                        <a:pt x="15867" y="6489"/>
                      </a:cubicBezTo>
                      <a:cubicBezTo>
                        <a:pt x="15844" y="6393"/>
                        <a:pt x="15789" y="6202"/>
                        <a:pt x="15789" y="6134"/>
                      </a:cubicBezTo>
                      <a:cubicBezTo>
                        <a:pt x="15789" y="6066"/>
                        <a:pt x="15880" y="6066"/>
                        <a:pt x="15880" y="5956"/>
                      </a:cubicBezTo>
                      <a:cubicBezTo>
                        <a:pt x="15880" y="5847"/>
                        <a:pt x="15913" y="5765"/>
                        <a:pt x="15945" y="5724"/>
                      </a:cubicBezTo>
                      <a:cubicBezTo>
                        <a:pt x="15978" y="5684"/>
                        <a:pt x="16019" y="5505"/>
                        <a:pt x="16033" y="5561"/>
                      </a:cubicBezTo>
                      <a:cubicBezTo>
                        <a:pt x="16047" y="5615"/>
                        <a:pt x="16129" y="5683"/>
                        <a:pt x="16152" y="5601"/>
                      </a:cubicBezTo>
                      <a:cubicBezTo>
                        <a:pt x="16175" y="5519"/>
                        <a:pt x="16296" y="5219"/>
                        <a:pt x="16370" y="5055"/>
                      </a:cubicBezTo>
                      <a:cubicBezTo>
                        <a:pt x="16444" y="4890"/>
                        <a:pt x="16471" y="4700"/>
                        <a:pt x="16489" y="4509"/>
                      </a:cubicBezTo>
                      <a:cubicBezTo>
                        <a:pt x="16508" y="4317"/>
                        <a:pt x="16536" y="4195"/>
                        <a:pt x="16526" y="4045"/>
                      </a:cubicBezTo>
                      <a:cubicBezTo>
                        <a:pt x="16554" y="4236"/>
                        <a:pt x="16559" y="4372"/>
                        <a:pt x="16554" y="4522"/>
                      </a:cubicBezTo>
                      <a:cubicBezTo>
                        <a:pt x="16550" y="4673"/>
                        <a:pt x="16554" y="4986"/>
                        <a:pt x="16564" y="5027"/>
                      </a:cubicBezTo>
                      <a:cubicBezTo>
                        <a:pt x="16573" y="5069"/>
                        <a:pt x="16610" y="5165"/>
                        <a:pt x="16633" y="5137"/>
                      </a:cubicBezTo>
                      <a:cubicBezTo>
                        <a:pt x="16655" y="5110"/>
                        <a:pt x="16623" y="4837"/>
                        <a:pt x="16623" y="4782"/>
                      </a:cubicBezTo>
                      <a:cubicBezTo>
                        <a:pt x="16623" y="4727"/>
                        <a:pt x="16655" y="4645"/>
                        <a:pt x="16674" y="4632"/>
                      </a:cubicBezTo>
                      <a:cubicBezTo>
                        <a:pt x="16693" y="4618"/>
                        <a:pt x="16674" y="4386"/>
                        <a:pt x="16651" y="4290"/>
                      </a:cubicBezTo>
                      <a:cubicBezTo>
                        <a:pt x="16628" y="4194"/>
                        <a:pt x="16596" y="4140"/>
                        <a:pt x="16614" y="4127"/>
                      </a:cubicBezTo>
                      <a:cubicBezTo>
                        <a:pt x="16633" y="4113"/>
                        <a:pt x="16655" y="4004"/>
                        <a:pt x="16642" y="3976"/>
                      </a:cubicBezTo>
                      <a:cubicBezTo>
                        <a:pt x="16628" y="3949"/>
                        <a:pt x="16637" y="3853"/>
                        <a:pt x="16605" y="3880"/>
                      </a:cubicBezTo>
                      <a:cubicBezTo>
                        <a:pt x="16582" y="3900"/>
                        <a:pt x="16519" y="3865"/>
                        <a:pt x="16521" y="3980"/>
                      </a:cubicBezTo>
                      <a:cubicBezTo>
                        <a:pt x="16507" y="3864"/>
                        <a:pt x="16479" y="3787"/>
                        <a:pt x="16443" y="3799"/>
                      </a:cubicBezTo>
                      <a:cubicBezTo>
                        <a:pt x="16402" y="3812"/>
                        <a:pt x="16379" y="3880"/>
                        <a:pt x="16337" y="3880"/>
                      </a:cubicBezTo>
                      <a:cubicBezTo>
                        <a:pt x="16296" y="3880"/>
                        <a:pt x="16328" y="3690"/>
                        <a:pt x="16310" y="3690"/>
                      </a:cubicBezTo>
                      <a:cubicBezTo>
                        <a:pt x="16291" y="3690"/>
                        <a:pt x="16250" y="3866"/>
                        <a:pt x="16226" y="3771"/>
                      </a:cubicBezTo>
                      <a:cubicBezTo>
                        <a:pt x="16203" y="3676"/>
                        <a:pt x="16291" y="3553"/>
                        <a:pt x="16360" y="3485"/>
                      </a:cubicBezTo>
                      <a:cubicBezTo>
                        <a:pt x="16430" y="3416"/>
                        <a:pt x="16545" y="3020"/>
                        <a:pt x="16591" y="3007"/>
                      </a:cubicBezTo>
                      <a:cubicBezTo>
                        <a:pt x="16637" y="2993"/>
                        <a:pt x="16752" y="3033"/>
                        <a:pt x="16854" y="3019"/>
                      </a:cubicBezTo>
                      <a:cubicBezTo>
                        <a:pt x="16955" y="3006"/>
                        <a:pt x="16988" y="2884"/>
                        <a:pt x="17020" y="2952"/>
                      </a:cubicBezTo>
                      <a:cubicBezTo>
                        <a:pt x="17052" y="3020"/>
                        <a:pt x="17121" y="3102"/>
                        <a:pt x="17163" y="3089"/>
                      </a:cubicBezTo>
                      <a:cubicBezTo>
                        <a:pt x="17205" y="3075"/>
                        <a:pt x="17186" y="3088"/>
                        <a:pt x="17251" y="2952"/>
                      </a:cubicBezTo>
                      <a:cubicBezTo>
                        <a:pt x="17315" y="2815"/>
                        <a:pt x="17375" y="2747"/>
                        <a:pt x="17407" y="2637"/>
                      </a:cubicBezTo>
                      <a:cubicBezTo>
                        <a:pt x="17440" y="2529"/>
                        <a:pt x="17527" y="2447"/>
                        <a:pt x="17532" y="2556"/>
                      </a:cubicBezTo>
                      <a:cubicBezTo>
                        <a:pt x="17537" y="2665"/>
                        <a:pt x="17523" y="2774"/>
                        <a:pt x="17560" y="2774"/>
                      </a:cubicBezTo>
                      <a:cubicBezTo>
                        <a:pt x="17596" y="2774"/>
                        <a:pt x="17652" y="2665"/>
                        <a:pt x="17698" y="2611"/>
                      </a:cubicBezTo>
                      <a:cubicBezTo>
                        <a:pt x="17744" y="2556"/>
                        <a:pt x="17781" y="2487"/>
                        <a:pt x="17781" y="2487"/>
                      </a:cubicBezTo>
                      <a:cubicBezTo>
                        <a:pt x="17781" y="2487"/>
                        <a:pt x="17592" y="2870"/>
                        <a:pt x="17546" y="2952"/>
                      </a:cubicBezTo>
                      <a:cubicBezTo>
                        <a:pt x="17500" y="3034"/>
                        <a:pt x="17389" y="3088"/>
                        <a:pt x="17343" y="3252"/>
                      </a:cubicBezTo>
                      <a:cubicBezTo>
                        <a:pt x="17297" y="3415"/>
                        <a:pt x="17269" y="3471"/>
                        <a:pt x="17273" y="3648"/>
                      </a:cubicBezTo>
                      <a:cubicBezTo>
                        <a:pt x="17278" y="3826"/>
                        <a:pt x="17357" y="4058"/>
                        <a:pt x="17320" y="4221"/>
                      </a:cubicBezTo>
                      <a:cubicBezTo>
                        <a:pt x="17283" y="4385"/>
                        <a:pt x="17269" y="4619"/>
                        <a:pt x="17269" y="4619"/>
                      </a:cubicBezTo>
                      <a:cubicBezTo>
                        <a:pt x="17269" y="4619"/>
                        <a:pt x="17324" y="4386"/>
                        <a:pt x="17403" y="4236"/>
                      </a:cubicBezTo>
                      <a:cubicBezTo>
                        <a:pt x="17481" y="4086"/>
                        <a:pt x="17527" y="3880"/>
                        <a:pt x="17555" y="3799"/>
                      </a:cubicBezTo>
                      <a:cubicBezTo>
                        <a:pt x="17583" y="3717"/>
                        <a:pt x="17666" y="3703"/>
                        <a:pt x="17666" y="3607"/>
                      </a:cubicBezTo>
                      <a:cubicBezTo>
                        <a:pt x="17666" y="3511"/>
                        <a:pt x="17689" y="3388"/>
                        <a:pt x="17703" y="3279"/>
                      </a:cubicBezTo>
                      <a:cubicBezTo>
                        <a:pt x="17717" y="3170"/>
                        <a:pt x="17675" y="3198"/>
                        <a:pt x="17703" y="3061"/>
                      </a:cubicBezTo>
                      <a:cubicBezTo>
                        <a:pt x="17731" y="2925"/>
                        <a:pt x="17726" y="2815"/>
                        <a:pt x="17864" y="2815"/>
                      </a:cubicBezTo>
                      <a:cubicBezTo>
                        <a:pt x="18003" y="2815"/>
                        <a:pt x="17956" y="2843"/>
                        <a:pt x="18068" y="2829"/>
                      </a:cubicBezTo>
                      <a:cubicBezTo>
                        <a:pt x="18178" y="2815"/>
                        <a:pt x="18219" y="2652"/>
                        <a:pt x="18326" y="2570"/>
                      </a:cubicBezTo>
                      <a:cubicBezTo>
                        <a:pt x="18432" y="2488"/>
                        <a:pt x="18514" y="2433"/>
                        <a:pt x="18547" y="2474"/>
                      </a:cubicBezTo>
                      <a:cubicBezTo>
                        <a:pt x="18579" y="2515"/>
                        <a:pt x="18630" y="2488"/>
                        <a:pt x="18598" y="2392"/>
                      </a:cubicBezTo>
                      <a:cubicBezTo>
                        <a:pt x="18566" y="2296"/>
                        <a:pt x="18492" y="2159"/>
                        <a:pt x="18528" y="2132"/>
                      </a:cubicBezTo>
                      <a:cubicBezTo>
                        <a:pt x="18566" y="2105"/>
                        <a:pt x="18603" y="2092"/>
                        <a:pt x="18616" y="1982"/>
                      </a:cubicBezTo>
                      <a:cubicBezTo>
                        <a:pt x="18630" y="1873"/>
                        <a:pt x="18566" y="1681"/>
                        <a:pt x="18602" y="1573"/>
                      </a:cubicBezTo>
                      <a:cubicBezTo>
                        <a:pt x="18639" y="1463"/>
                        <a:pt x="18575" y="1327"/>
                        <a:pt x="18528" y="1300"/>
                      </a:cubicBezTo>
                      <a:cubicBezTo>
                        <a:pt x="18482" y="1272"/>
                        <a:pt x="18303" y="1327"/>
                        <a:pt x="18266" y="1272"/>
                      </a:cubicBezTo>
                      <a:cubicBezTo>
                        <a:pt x="18229" y="1218"/>
                        <a:pt x="18169" y="1149"/>
                        <a:pt x="18150" y="1190"/>
                      </a:cubicBezTo>
                      <a:cubicBezTo>
                        <a:pt x="18132" y="1231"/>
                        <a:pt x="18090" y="1449"/>
                        <a:pt x="18090" y="1449"/>
                      </a:cubicBezTo>
                      <a:cubicBezTo>
                        <a:pt x="18090" y="1449"/>
                        <a:pt x="18058" y="1477"/>
                        <a:pt x="18031" y="1354"/>
                      </a:cubicBezTo>
                      <a:cubicBezTo>
                        <a:pt x="18003" y="1231"/>
                        <a:pt x="17850" y="1245"/>
                        <a:pt x="17804" y="1245"/>
                      </a:cubicBezTo>
                      <a:cubicBezTo>
                        <a:pt x="17758" y="1245"/>
                        <a:pt x="17707" y="1271"/>
                        <a:pt x="17656" y="1285"/>
                      </a:cubicBezTo>
                      <a:cubicBezTo>
                        <a:pt x="17605" y="1299"/>
                        <a:pt x="17578" y="1341"/>
                        <a:pt x="17541" y="1245"/>
                      </a:cubicBezTo>
                      <a:cubicBezTo>
                        <a:pt x="17504" y="1149"/>
                        <a:pt x="17454" y="1108"/>
                        <a:pt x="17435" y="1067"/>
                      </a:cubicBezTo>
                      <a:cubicBezTo>
                        <a:pt x="17417" y="1026"/>
                        <a:pt x="17315" y="1025"/>
                        <a:pt x="17237" y="1054"/>
                      </a:cubicBezTo>
                      <a:cubicBezTo>
                        <a:pt x="17158" y="1080"/>
                        <a:pt x="17080" y="1081"/>
                        <a:pt x="17080" y="1081"/>
                      </a:cubicBezTo>
                      <a:cubicBezTo>
                        <a:pt x="17080" y="1081"/>
                        <a:pt x="17043" y="1039"/>
                        <a:pt x="16988" y="944"/>
                      </a:cubicBezTo>
                      <a:cubicBezTo>
                        <a:pt x="16933" y="849"/>
                        <a:pt x="16877" y="781"/>
                        <a:pt x="16858" y="781"/>
                      </a:cubicBezTo>
                      <a:cubicBezTo>
                        <a:pt x="16840" y="781"/>
                        <a:pt x="16697" y="849"/>
                        <a:pt x="16665" y="781"/>
                      </a:cubicBezTo>
                      <a:cubicBezTo>
                        <a:pt x="16633" y="713"/>
                        <a:pt x="16600" y="671"/>
                        <a:pt x="16577" y="671"/>
                      </a:cubicBezTo>
                      <a:cubicBezTo>
                        <a:pt x="16554" y="671"/>
                        <a:pt x="16536" y="562"/>
                        <a:pt x="16564" y="562"/>
                      </a:cubicBezTo>
                      <a:cubicBezTo>
                        <a:pt x="16591" y="562"/>
                        <a:pt x="16720" y="452"/>
                        <a:pt x="16720" y="452"/>
                      </a:cubicBezTo>
                      <a:cubicBezTo>
                        <a:pt x="16720" y="452"/>
                        <a:pt x="16683" y="302"/>
                        <a:pt x="16637" y="302"/>
                      </a:cubicBezTo>
                      <a:cubicBezTo>
                        <a:pt x="16591" y="302"/>
                        <a:pt x="16508" y="234"/>
                        <a:pt x="16485" y="234"/>
                      </a:cubicBezTo>
                      <a:cubicBezTo>
                        <a:pt x="16462" y="234"/>
                        <a:pt x="16480" y="303"/>
                        <a:pt x="16434" y="276"/>
                      </a:cubicBezTo>
                      <a:cubicBezTo>
                        <a:pt x="16388" y="248"/>
                        <a:pt x="16325" y="331"/>
                        <a:pt x="16314" y="247"/>
                      </a:cubicBezTo>
                      <a:cubicBezTo>
                        <a:pt x="16294" y="100"/>
                        <a:pt x="16222" y="384"/>
                        <a:pt x="16291" y="439"/>
                      </a:cubicBezTo>
                      <a:cubicBezTo>
                        <a:pt x="16360" y="493"/>
                        <a:pt x="16425" y="439"/>
                        <a:pt x="16443" y="520"/>
                      </a:cubicBezTo>
                      <a:cubicBezTo>
                        <a:pt x="16462" y="603"/>
                        <a:pt x="16443" y="644"/>
                        <a:pt x="16443" y="699"/>
                      </a:cubicBezTo>
                      <a:cubicBezTo>
                        <a:pt x="16443" y="753"/>
                        <a:pt x="16406" y="903"/>
                        <a:pt x="16383" y="931"/>
                      </a:cubicBezTo>
                      <a:cubicBezTo>
                        <a:pt x="16360" y="958"/>
                        <a:pt x="16333" y="890"/>
                        <a:pt x="16287" y="958"/>
                      </a:cubicBezTo>
                      <a:cubicBezTo>
                        <a:pt x="16241" y="1026"/>
                        <a:pt x="16125" y="971"/>
                        <a:pt x="16111" y="1012"/>
                      </a:cubicBezTo>
                      <a:cubicBezTo>
                        <a:pt x="16097" y="1054"/>
                        <a:pt x="16070" y="903"/>
                        <a:pt x="16047" y="931"/>
                      </a:cubicBezTo>
                      <a:cubicBezTo>
                        <a:pt x="16024" y="958"/>
                        <a:pt x="15964" y="1135"/>
                        <a:pt x="15931" y="1121"/>
                      </a:cubicBezTo>
                      <a:cubicBezTo>
                        <a:pt x="15899" y="1108"/>
                        <a:pt x="15857" y="1013"/>
                        <a:pt x="15857" y="903"/>
                      </a:cubicBezTo>
                      <a:cubicBezTo>
                        <a:pt x="15857" y="793"/>
                        <a:pt x="15844" y="657"/>
                        <a:pt x="15830" y="629"/>
                      </a:cubicBezTo>
                      <a:cubicBezTo>
                        <a:pt x="15816" y="603"/>
                        <a:pt x="15714" y="589"/>
                        <a:pt x="15677" y="603"/>
                      </a:cubicBezTo>
                      <a:cubicBezTo>
                        <a:pt x="15640" y="617"/>
                        <a:pt x="15526" y="644"/>
                        <a:pt x="15507" y="699"/>
                      </a:cubicBezTo>
                      <a:cubicBezTo>
                        <a:pt x="15489" y="753"/>
                        <a:pt x="15438" y="793"/>
                        <a:pt x="15405" y="793"/>
                      </a:cubicBezTo>
                      <a:cubicBezTo>
                        <a:pt x="15373" y="793"/>
                        <a:pt x="15346" y="699"/>
                        <a:pt x="15276" y="671"/>
                      </a:cubicBezTo>
                      <a:cubicBezTo>
                        <a:pt x="15207" y="644"/>
                        <a:pt x="15055" y="630"/>
                        <a:pt x="15036" y="644"/>
                      </a:cubicBezTo>
                      <a:cubicBezTo>
                        <a:pt x="15018" y="658"/>
                        <a:pt x="14958" y="617"/>
                        <a:pt x="14981" y="562"/>
                      </a:cubicBezTo>
                      <a:cubicBezTo>
                        <a:pt x="15004" y="507"/>
                        <a:pt x="15073" y="330"/>
                        <a:pt x="15031" y="247"/>
                      </a:cubicBezTo>
                      <a:cubicBezTo>
                        <a:pt x="14990" y="166"/>
                        <a:pt x="14898" y="165"/>
                        <a:pt x="14856" y="152"/>
                      </a:cubicBezTo>
                      <a:cubicBezTo>
                        <a:pt x="14815" y="138"/>
                        <a:pt x="14773" y="111"/>
                        <a:pt x="14709" y="138"/>
                      </a:cubicBezTo>
                      <a:cubicBezTo>
                        <a:pt x="14644" y="165"/>
                        <a:pt x="14630" y="262"/>
                        <a:pt x="14603" y="180"/>
                      </a:cubicBezTo>
                      <a:cubicBezTo>
                        <a:pt x="14575" y="98"/>
                        <a:pt x="14672" y="221"/>
                        <a:pt x="14575" y="98"/>
                      </a:cubicBezTo>
                      <a:cubicBezTo>
                        <a:pt x="14478" y="-26"/>
                        <a:pt x="14422" y="96"/>
                        <a:pt x="14404" y="28"/>
                      </a:cubicBezTo>
                      <a:cubicBezTo>
                        <a:pt x="14401" y="18"/>
                        <a:pt x="14399" y="9"/>
                        <a:pt x="14397" y="0"/>
                      </a:cubicBezTo>
                      <a:close/>
                      <a:moveTo>
                        <a:pt x="12558" y="47"/>
                      </a:moveTo>
                      <a:cubicBezTo>
                        <a:pt x="12549" y="44"/>
                        <a:pt x="12539" y="44"/>
                        <a:pt x="12529" y="49"/>
                      </a:cubicBezTo>
                      <a:cubicBezTo>
                        <a:pt x="12517" y="57"/>
                        <a:pt x="12505" y="73"/>
                        <a:pt x="12498" y="101"/>
                      </a:cubicBezTo>
                      <a:cubicBezTo>
                        <a:pt x="12470" y="210"/>
                        <a:pt x="12337" y="184"/>
                        <a:pt x="12309" y="156"/>
                      </a:cubicBezTo>
                      <a:cubicBezTo>
                        <a:pt x="12282" y="128"/>
                        <a:pt x="12060" y="265"/>
                        <a:pt x="12014" y="265"/>
                      </a:cubicBezTo>
                      <a:cubicBezTo>
                        <a:pt x="11968" y="265"/>
                        <a:pt x="11949" y="429"/>
                        <a:pt x="11885" y="510"/>
                      </a:cubicBezTo>
                      <a:cubicBezTo>
                        <a:pt x="11820" y="593"/>
                        <a:pt x="11732" y="715"/>
                        <a:pt x="11700" y="756"/>
                      </a:cubicBezTo>
                      <a:cubicBezTo>
                        <a:pt x="11668" y="797"/>
                        <a:pt x="11636" y="961"/>
                        <a:pt x="11663" y="988"/>
                      </a:cubicBezTo>
                      <a:cubicBezTo>
                        <a:pt x="11691" y="1016"/>
                        <a:pt x="11751" y="1029"/>
                        <a:pt x="11802" y="1111"/>
                      </a:cubicBezTo>
                      <a:cubicBezTo>
                        <a:pt x="11852" y="1194"/>
                        <a:pt x="11924" y="1226"/>
                        <a:pt x="11958" y="1125"/>
                      </a:cubicBezTo>
                      <a:cubicBezTo>
                        <a:pt x="11986" y="1043"/>
                        <a:pt x="11963" y="906"/>
                        <a:pt x="11940" y="893"/>
                      </a:cubicBezTo>
                      <a:cubicBezTo>
                        <a:pt x="11917" y="879"/>
                        <a:pt x="11903" y="770"/>
                        <a:pt x="11963" y="674"/>
                      </a:cubicBezTo>
                      <a:cubicBezTo>
                        <a:pt x="12023" y="579"/>
                        <a:pt x="12088" y="456"/>
                        <a:pt x="12157" y="429"/>
                      </a:cubicBezTo>
                      <a:cubicBezTo>
                        <a:pt x="12226" y="401"/>
                        <a:pt x="12383" y="388"/>
                        <a:pt x="12439" y="429"/>
                      </a:cubicBezTo>
                      <a:cubicBezTo>
                        <a:pt x="12494" y="470"/>
                        <a:pt x="12577" y="251"/>
                        <a:pt x="12600" y="156"/>
                      </a:cubicBezTo>
                      <a:cubicBezTo>
                        <a:pt x="12613" y="102"/>
                        <a:pt x="12588" y="57"/>
                        <a:pt x="12558" y="47"/>
                      </a:cubicBezTo>
                      <a:close/>
                      <a:moveTo>
                        <a:pt x="2749" y="448"/>
                      </a:moveTo>
                      <a:cubicBezTo>
                        <a:pt x="2685" y="434"/>
                        <a:pt x="2690" y="543"/>
                        <a:pt x="2625" y="516"/>
                      </a:cubicBezTo>
                      <a:cubicBezTo>
                        <a:pt x="2561" y="489"/>
                        <a:pt x="2542" y="530"/>
                        <a:pt x="2478" y="516"/>
                      </a:cubicBezTo>
                      <a:cubicBezTo>
                        <a:pt x="2413" y="503"/>
                        <a:pt x="2380" y="488"/>
                        <a:pt x="2372" y="584"/>
                      </a:cubicBezTo>
                      <a:cubicBezTo>
                        <a:pt x="2362" y="680"/>
                        <a:pt x="2344" y="843"/>
                        <a:pt x="2316" y="843"/>
                      </a:cubicBezTo>
                      <a:cubicBezTo>
                        <a:pt x="2288" y="843"/>
                        <a:pt x="2256" y="940"/>
                        <a:pt x="2344" y="953"/>
                      </a:cubicBezTo>
                      <a:cubicBezTo>
                        <a:pt x="2431" y="967"/>
                        <a:pt x="2380" y="1090"/>
                        <a:pt x="2459" y="1076"/>
                      </a:cubicBezTo>
                      <a:cubicBezTo>
                        <a:pt x="2537" y="1063"/>
                        <a:pt x="2606" y="1062"/>
                        <a:pt x="2625" y="953"/>
                      </a:cubicBezTo>
                      <a:cubicBezTo>
                        <a:pt x="2644" y="843"/>
                        <a:pt x="2657" y="844"/>
                        <a:pt x="2667" y="886"/>
                      </a:cubicBezTo>
                      <a:cubicBezTo>
                        <a:pt x="2676" y="927"/>
                        <a:pt x="2745" y="1172"/>
                        <a:pt x="2745" y="1172"/>
                      </a:cubicBezTo>
                      <a:cubicBezTo>
                        <a:pt x="2745" y="1172"/>
                        <a:pt x="2791" y="1281"/>
                        <a:pt x="2810" y="1309"/>
                      </a:cubicBezTo>
                      <a:cubicBezTo>
                        <a:pt x="2828" y="1336"/>
                        <a:pt x="2791" y="1459"/>
                        <a:pt x="2754" y="1390"/>
                      </a:cubicBezTo>
                      <a:cubicBezTo>
                        <a:pt x="2717" y="1322"/>
                        <a:pt x="2648" y="1336"/>
                        <a:pt x="2620" y="1268"/>
                      </a:cubicBezTo>
                      <a:cubicBezTo>
                        <a:pt x="2593" y="1200"/>
                        <a:pt x="2519" y="1169"/>
                        <a:pt x="2486" y="1183"/>
                      </a:cubicBezTo>
                      <a:cubicBezTo>
                        <a:pt x="2454" y="1197"/>
                        <a:pt x="2348" y="1172"/>
                        <a:pt x="2329" y="1172"/>
                      </a:cubicBezTo>
                      <a:cubicBezTo>
                        <a:pt x="2311" y="1172"/>
                        <a:pt x="2251" y="1309"/>
                        <a:pt x="2251" y="1309"/>
                      </a:cubicBezTo>
                      <a:cubicBezTo>
                        <a:pt x="2251" y="1309"/>
                        <a:pt x="2228" y="1199"/>
                        <a:pt x="2214" y="1144"/>
                      </a:cubicBezTo>
                      <a:cubicBezTo>
                        <a:pt x="2200" y="1089"/>
                        <a:pt x="2177" y="1199"/>
                        <a:pt x="2159" y="1213"/>
                      </a:cubicBezTo>
                      <a:cubicBezTo>
                        <a:pt x="2140" y="1226"/>
                        <a:pt x="2085" y="1104"/>
                        <a:pt x="2030" y="1158"/>
                      </a:cubicBezTo>
                      <a:cubicBezTo>
                        <a:pt x="1975" y="1214"/>
                        <a:pt x="1993" y="1267"/>
                        <a:pt x="1914" y="1254"/>
                      </a:cubicBezTo>
                      <a:cubicBezTo>
                        <a:pt x="1836" y="1239"/>
                        <a:pt x="1817" y="1199"/>
                        <a:pt x="1790" y="1213"/>
                      </a:cubicBezTo>
                      <a:cubicBezTo>
                        <a:pt x="1762" y="1226"/>
                        <a:pt x="1762" y="1226"/>
                        <a:pt x="1762" y="1226"/>
                      </a:cubicBezTo>
                      <a:cubicBezTo>
                        <a:pt x="1762" y="1226"/>
                        <a:pt x="1767" y="1280"/>
                        <a:pt x="1734" y="1335"/>
                      </a:cubicBezTo>
                      <a:cubicBezTo>
                        <a:pt x="1702" y="1390"/>
                        <a:pt x="1679" y="1459"/>
                        <a:pt x="1656" y="1376"/>
                      </a:cubicBezTo>
                      <a:cubicBezTo>
                        <a:pt x="1633" y="1294"/>
                        <a:pt x="1619" y="1295"/>
                        <a:pt x="1605" y="1280"/>
                      </a:cubicBezTo>
                      <a:cubicBezTo>
                        <a:pt x="1592" y="1268"/>
                        <a:pt x="1564" y="1200"/>
                        <a:pt x="1504" y="1240"/>
                      </a:cubicBezTo>
                      <a:cubicBezTo>
                        <a:pt x="1444" y="1280"/>
                        <a:pt x="1379" y="1039"/>
                        <a:pt x="1361" y="1039"/>
                      </a:cubicBezTo>
                      <a:cubicBezTo>
                        <a:pt x="1343" y="1039"/>
                        <a:pt x="1149" y="1158"/>
                        <a:pt x="1112" y="1131"/>
                      </a:cubicBezTo>
                      <a:cubicBezTo>
                        <a:pt x="1075" y="1103"/>
                        <a:pt x="968" y="984"/>
                        <a:pt x="931" y="997"/>
                      </a:cubicBezTo>
                      <a:cubicBezTo>
                        <a:pt x="894" y="1011"/>
                        <a:pt x="819" y="1039"/>
                        <a:pt x="819" y="1039"/>
                      </a:cubicBezTo>
                      <a:cubicBezTo>
                        <a:pt x="819" y="1039"/>
                        <a:pt x="743" y="994"/>
                        <a:pt x="729" y="994"/>
                      </a:cubicBezTo>
                      <a:cubicBezTo>
                        <a:pt x="715" y="994"/>
                        <a:pt x="664" y="1062"/>
                        <a:pt x="641" y="994"/>
                      </a:cubicBezTo>
                      <a:cubicBezTo>
                        <a:pt x="618" y="926"/>
                        <a:pt x="577" y="886"/>
                        <a:pt x="577" y="886"/>
                      </a:cubicBezTo>
                      <a:cubicBezTo>
                        <a:pt x="577" y="886"/>
                        <a:pt x="558" y="1035"/>
                        <a:pt x="526" y="1062"/>
                      </a:cubicBezTo>
                      <a:cubicBezTo>
                        <a:pt x="494" y="1090"/>
                        <a:pt x="424" y="1145"/>
                        <a:pt x="411" y="1117"/>
                      </a:cubicBezTo>
                      <a:cubicBezTo>
                        <a:pt x="397" y="1090"/>
                        <a:pt x="277" y="1226"/>
                        <a:pt x="277" y="1226"/>
                      </a:cubicBezTo>
                      <a:cubicBezTo>
                        <a:pt x="277" y="1226"/>
                        <a:pt x="209" y="1271"/>
                        <a:pt x="190" y="1256"/>
                      </a:cubicBezTo>
                      <a:cubicBezTo>
                        <a:pt x="172" y="1243"/>
                        <a:pt x="92" y="1349"/>
                        <a:pt x="101" y="1404"/>
                      </a:cubicBezTo>
                      <a:cubicBezTo>
                        <a:pt x="111" y="1459"/>
                        <a:pt x="101" y="1568"/>
                        <a:pt x="175" y="1568"/>
                      </a:cubicBezTo>
                      <a:cubicBezTo>
                        <a:pt x="249" y="1568"/>
                        <a:pt x="254" y="1650"/>
                        <a:pt x="282" y="1663"/>
                      </a:cubicBezTo>
                      <a:cubicBezTo>
                        <a:pt x="309" y="1677"/>
                        <a:pt x="318" y="1663"/>
                        <a:pt x="351" y="1746"/>
                      </a:cubicBezTo>
                      <a:cubicBezTo>
                        <a:pt x="383" y="1827"/>
                        <a:pt x="383" y="1909"/>
                        <a:pt x="342" y="1896"/>
                      </a:cubicBezTo>
                      <a:cubicBezTo>
                        <a:pt x="300" y="1882"/>
                        <a:pt x="254" y="1854"/>
                        <a:pt x="226" y="1787"/>
                      </a:cubicBezTo>
                      <a:cubicBezTo>
                        <a:pt x="198" y="1718"/>
                        <a:pt x="198" y="1717"/>
                        <a:pt x="198" y="1717"/>
                      </a:cubicBezTo>
                      <a:lnTo>
                        <a:pt x="148" y="1787"/>
                      </a:lnTo>
                      <a:cubicBezTo>
                        <a:pt x="83" y="1799"/>
                        <a:pt x="0" y="1896"/>
                        <a:pt x="0" y="1896"/>
                      </a:cubicBezTo>
                      <a:cubicBezTo>
                        <a:pt x="0" y="1896"/>
                        <a:pt x="23" y="2019"/>
                        <a:pt x="65" y="2100"/>
                      </a:cubicBezTo>
                      <a:cubicBezTo>
                        <a:pt x="106" y="2182"/>
                        <a:pt x="208" y="2182"/>
                        <a:pt x="208" y="2182"/>
                      </a:cubicBezTo>
                      <a:cubicBezTo>
                        <a:pt x="208" y="2182"/>
                        <a:pt x="277" y="2196"/>
                        <a:pt x="304" y="2127"/>
                      </a:cubicBezTo>
                      <a:cubicBezTo>
                        <a:pt x="332" y="2059"/>
                        <a:pt x="364" y="2073"/>
                        <a:pt x="383" y="2086"/>
                      </a:cubicBezTo>
                      <a:cubicBezTo>
                        <a:pt x="401" y="2100"/>
                        <a:pt x="369" y="2278"/>
                        <a:pt x="318" y="2264"/>
                      </a:cubicBezTo>
                      <a:cubicBezTo>
                        <a:pt x="268" y="2251"/>
                        <a:pt x="207" y="2278"/>
                        <a:pt x="166" y="2373"/>
                      </a:cubicBezTo>
                      <a:cubicBezTo>
                        <a:pt x="124" y="2469"/>
                        <a:pt x="87" y="2483"/>
                        <a:pt x="106" y="2592"/>
                      </a:cubicBezTo>
                      <a:cubicBezTo>
                        <a:pt x="124" y="2701"/>
                        <a:pt x="194" y="2838"/>
                        <a:pt x="198" y="2906"/>
                      </a:cubicBezTo>
                      <a:cubicBezTo>
                        <a:pt x="203" y="2974"/>
                        <a:pt x="282" y="2865"/>
                        <a:pt x="291" y="2797"/>
                      </a:cubicBezTo>
                      <a:cubicBezTo>
                        <a:pt x="300" y="2728"/>
                        <a:pt x="346" y="2728"/>
                        <a:pt x="332" y="2879"/>
                      </a:cubicBezTo>
                      <a:cubicBezTo>
                        <a:pt x="318" y="3028"/>
                        <a:pt x="378" y="3056"/>
                        <a:pt x="378" y="3056"/>
                      </a:cubicBezTo>
                      <a:cubicBezTo>
                        <a:pt x="378" y="3056"/>
                        <a:pt x="406" y="2920"/>
                        <a:pt x="420" y="2947"/>
                      </a:cubicBezTo>
                      <a:cubicBezTo>
                        <a:pt x="434" y="2974"/>
                        <a:pt x="480" y="3098"/>
                        <a:pt x="480" y="3098"/>
                      </a:cubicBezTo>
                      <a:cubicBezTo>
                        <a:pt x="480" y="3098"/>
                        <a:pt x="540" y="2974"/>
                        <a:pt x="558" y="3056"/>
                      </a:cubicBezTo>
                      <a:cubicBezTo>
                        <a:pt x="577" y="3139"/>
                        <a:pt x="531" y="3207"/>
                        <a:pt x="503" y="3248"/>
                      </a:cubicBezTo>
                      <a:cubicBezTo>
                        <a:pt x="475" y="3288"/>
                        <a:pt x="374" y="3398"/>
                        <a:pt x="351" y="3439"/>
                      </a:cubicBezTo>
                      <a:cubicBezTo>
                        <a:pt x="328" y="3479"/>
                        <a:pt x="240" y="3602"/>
                        <a:pt x="217" y="3602"/>
                      </a:cubicBezTo>
                      <a:cubicBezTo>
                        <a:pt x="193" y="3602"/>
                        <a:pt x="185" y="3766"/>
                        <a:pt x="226" y="3753"/>
                      </a:cubicBezTo>
                      <a:cubicBezTo>
                        <a:pt x="268" y="3739"/>
                        <a:pt x="383" y="3616"/>
                        <a:pt x="415" y="3575"/>
                      </a:cubicBezTo>
                      <a:cubicBezTo>
                        <a:pt x="448" y="3535"/>
                        <a:pt x="459" y="3710"/>
                        <a:pt x="542" y="3588"/>
                      </a:cubicBezTo>
                      <a:cubicBezTo>
                        <a:pt x="626" y="3465"/>
                        <a:pt x="651" y="3275"/>
                        <a:pt x="673" y="3288"/>
                      </a:cubicBezTo>
                      <a:cubicBezTo>
                        <a:pt x="696" y="3302"/>
                        <a:pt x="702" y="3398"/>
                        <a:pt x="738" y="3426"/>
                      </a:cubicBezTo>
                      <a:cubicBezTo>
                        <a:pt x="775" y="3452"/>
                        <a:pt x="807" y="3342"/>
                        <a:pt x="830" y="3302"/>
                      </a:cubicBezTo>
                      <a:cubicBezTo>
                        <a:pt x="853" y="3261"/>
                        <a:pt x="872" y="3097"/>
                        <a:pt x="849" y="3111"/>
                      </a:cubicBezTo>
                      <a:cubicBezTo>
                        <a:pt x="825" y="3125"/>
                        <a:pt x="766" y="3111"/>
                        <a:pt x="766" y="3111"/>
                      </a:cubicBezTo>
                      <a:cubicBezTo>
                        <a:pt x="766" y="3111"/>
                        <a:pt x="830" y="3003"/>
                        <a:pt x="830" y="2935"/>
                      </a:cubicBezTo>
                      <a:cubicBezTo>
                        <a:pt x="830" y="2865"/>
                        <a:pt x="840" y="2756"/>
                        <a:pt x="876" y="2715"/>
                      </a:cubicBezTo>
                      <a:cubicBezTo>
                        <a:pt x="913" y="2674"/>
                        <a:pt x="914" y="2701"/>
                        <a:pt x="890" y="2865"/>
                      </a:cubicBezTo>
                      <a:cubicBezTo>
                        <a:pt x="867" y="3029"/>
                        <a:pt x="936" y="2961"/>
                        <a:pt x="964" y="2893"/>
                      </a:cubicBezTo>
                      <a:cubicBezTo>
                        <a:pt x="992" y="2825"/>
                        <a:pt x="1025" y="3009"/>
                        <a:pt x="1076" y="2914"/>
                      </a:cubicBezTo>
                      <a:cubicBezTo>
                        <a:pt x="1126" y="2818"/>
                        <a:pt x="1112" y="2633"/>
                        <a:pt x="1140" y="2633"/>
                      </a:cubicBezTo>
                      <a:cubicBezTo>
                        <a:pt x="1167" y="2633"/>
                        <a:pt x="1218" y="2783"/>
                        <a:pt x="1245" y="2728"/>
                      </a:cubicBezTo>
                      <a:cubicBezTo>
                        <a:pt x="1274" y="2674"/>
                        <a:pt x="1344" y="2841"/>
                        <a:pt x="1390" y="2841"/>
                      </a:cubicBezTo>
                      <a:cubicBezTo>
                        <a:pt x="1436" y="2841"/>
                        <a:pt x="1591" y="2974"/>
                        <a:pt x="1619" y="2974"/>
                      </a:cubicBezTo>
                      <a:cubicBezTo>
                        <a:pt x="1647" y="2974"/>
                        <a:pt x="1730" y="3071"/>
                        <a:pt x="1734" y="3248"/>
                      </a:cubicBezTo>
                      <a:cubicBezTo>
                        <a:pt x="1739" y="3425"/>
                        <a:pt x="1767" y="3411"/>
                        <a:pt x="1795" y="3411"/>
                      </a:cubicBezTo>
                      <a:cubicBezTo>
                        <a:pt x="1822" y="3411"/>
                        <a:pt x="1887" y="3479"/>
                        <a:pt x="1887" y="3548"/>
                      </a:cubicBezTo>
                      <a:cubicBezTo>
                        <a:pt x="1887" y="3616"/>
                        <a:pt x="1868" y="3889"/>
                        <a:pt x="1914" y="3958"/>
                      </a:cubicBezTo>
                      <a:cubicBezTo>
                        <a:pt x="1960" y="4026"/>
                        <a:pt x="2002" y="4135"/>
                        <a:pt x="2021" y="4108"/>
                      </a:cubicBezTo>
                      <a:cubicBezTo>
                        <a:pt x="2039" y="4081"/>
                        <a:pt x="2021" y="3862"/>
                        <a:pt x="1998" y="3834"/>
                      </a:cubicBezTo>
                      <a:cubicBezTo>
                        <a:pt x="1975" y="3807"/>
                        <a:pt x="1988" y="3712"/>
                        <a:pt x="1979" y="3657"/>
                      </a:cubicBezTo>
                      <a:cubicBezTo>
                        <a:pt x="1970" y="3603"/>
                        <a:pt x="2007" y="3602"/>
                        <a:pt x="2021" y="3699"/>
                      </a:cubicBezTo>
                      <a:cubicBezTo>
                        <a:pt x="2035" y="3794"/>
                        <a:pt x="2071" y="3972"/>
                        <a:pt x="2095" y="3972"/>
                      </a:cubicBezTo>
                      <a:cubicBezTo>
                        <a:pt x="2118" y="3972"/>
                        <a:pt x="2168" y="4135"/>
                        <a:pt x="2154" y="4231"/>
                      </a:cubicBezTo>
                      <a:cubicBezTo>
                        <a:pt x="2141" y="4327"/>
                        <a:pt x="2159" y="4520"/>
                        <a:pt x="2201" y="4520"/>
                      </a:cubicBezTo>
                      <a:cubicBezTo>
                        <a:pt x="2242" y="4520"/>
                        <a:pt x="2302" y="4655"/>
                        <a:pt x="2320" y="4668"/>
                      </a:cubicBezTo>
                      <a:cubicBezTo>
                        <a:pt x="2339" y="4682"/>
                        <a:pt x="2350" y="4800"/>
                        <a:pt x="2350" y="4841"/>
                      </a:cubicBezTo>
                      <a:cubicBezTo>
                        <a:pt x="2350" y="4882"/>
                        <a:pt x="2385" y="5064"/>
                        <a:pt x="2385" y="5160"/>
                      </a:cubicBezTo>
                      <a:cubicBezTo>
                        <a:pt x="2385" y="5256"/>
                        <a:pt x="2372" y="5638"/>
                        <a:pt x="2367" y="5787"/>
                      </a:cubicBezTo>
                      <a:cubicBezTo>
                        <a:pt x="2362" y="5938"/>
                        <a:pt x="2404" y="6196"/>
                        <a:pt x="2450" y="6333"/>
                      </a:cubicBezTo>
                      <a:cubicBezTo>
                        <a:pt x="2496" y="6470"/>
                        <a:pt x="2487" y="6776"/>
                        <a:pt x="2515" y="6830"/>
                      </a:cubicBezTo>
                      <a:cubicBezTo>
                        <a:pt x="2542" y="6885"/>
                        <a:pt x="2611" y="6989"/>
                        <a:pt x="2653" y="6975"/>
                      </a:cubicBezTo>
                      <a:cubicBezTo>
                        <a:pt x="2694" y="6963"/>
                        <a:pt x="2722" y="7057"/>
                        <a:pt x="2759" y="7249"/>
                      </a:cubicBezTo>
                      <a:cubicBezTo>
                        <a:pt x="2796" y="7441"/>
                        <a:pt x="2832" y="7755"/>
                        <a:pt x="2860" y="7782"/>
                      </a:cubicBezTo>
                      <a:cubicBezTo>
                        <a:pt x="2888" y="7809"/>
                        <a:pt x="2934" y="7904"/>
                        <a:pt x="2911" y="7972"/>
                      </a:cubicBezTo>
                      <a:cubicBezTo>
                        <a:pt x="2888" y="8041"/>
                        <a:pt x="2851" y="8192"/>
                        <a:pt x="2893" y="8192"/>
                      </a:cubicBezTo>
                      <a:cubicBezTo>
                        <a:pt x="2934" y="8192"/>
                        <a:pt x="2948" y="8123"/>
                        <a:pt x="2980" y="8245"/>
                      </a:cubicBezTo>
                      <a:cubicBezTo>
                        <a:pt x="3012" y="8369"/>
                        <a:pt x="3054" y="8437"/>
                        <a:pt x="3049" y="8519"/>
                      </a:cubicBezTo>
                      <a:cubicBezTo>
                        <a:pt x="3045" y="8600"/>
                        <a:pt x="3086" y="8627"/>
                        <a:pt x="3105" y="8641"/>
                      </a:cubicBezTo>
                      <a:cubicBezTo>
                        <a:pt x="3123" y="8655"/>
                        <a:pt x="3165" y="8901"/>
                        <a:pt x="3206" y="8792"/>
                      </a:cubicBezTo>
                      <a:cubicBezTo>
                        <a:pt x="3248" y="8683"/>
                        <a:pt x="3151" y="8518"/>
                        <a:pt x="3123" y="8450"/>
                      </a:cubicBezTo>
                      <a:cubicBezTo>
                        <a:pt x="3096" y="8382"/>
                        <a:pt x="3123" y="8233"/>
                        <a:pt x="3059" y="8082"/>
                      </a:cubicBezTo>
                      <a:cubicBezTo>
                        <a:pt x="2994" y="7932"/>
                        <a:pt x="3003" y="7823"/>
                        <a:pt x="2957" y="7713"/>
                      </a:cubicBezTo>
                      <a:cubicBezTo>
                        <a:pt x="2911" y="7604"/>
                        <a:pt x="2874" y="7508"/>
                        <a:pt x="2920" y="7413"/>
                      </a:cubicBezTo>
                      <a:cubicBezTo>
                        <a:pt x="2967" y="7317"/>
                        <a:pt x="2971" y="7509"/>
                        <a:pt x="2990" y="7631"/>
                      </a:cubicBezTo>
                      <a:cubicBezTo>
                        <a:pt x="3008" y="7755"/>
                        <a:pt x="3105" y="7999"/>
                        <a:pt x="3146" y="8109"/>
                      </a:cubicBezTo>
                      <a:cubicBezTo>
                        <a:pt x="3188" y="8218"/>
                        <a:pt x="3262" y="8600"/>
                        <a:pt x="3285" y="8600"/>
                      </a:cubicBezTo>
                      <a:cubicBezTo>
                        <a:pt x="3308" y="8600"/>
                        <a:pt x="3372" y="8819"/>
                        <a:pt x="3372" y="8819"/>
                      </a:cubicBezTo>
                      <a:cubicBezTo>
                        <a:pt x="3372" y="8819"/>
                        <a:pt x="3409" y="8996"/>
                        <a:pt x="3395" y="9051"/>
                      </a:cubicBezTo>
                      <a:cubicBezTo>
                        <a:pt x="3382" y="9106"/>
                        <a:pt x="3414" y="9311"/>
                        <a:pt x="3446" y="9366"/>
                      </a:cubicBezTo>
                      <a:cubicBezTo>
                        <a:pt x="3478" y="9420"/>
                        <a:pt x="3619" y="9421"/>
                        <a:pt x="3626" y="9626"/>
                      </a:cubicBezTo>
                      <a:cubicBezTo>
                        <a:pt x="3628" y="9679"/>
                        <a:pt x="3651" y="9939"/>
                        <a:pt x="3702" y="9939"/>
                      </a:cubicBezTo>
                      <a:cubicBezTo>
                        <a:pt x="3753" y="9939"/>
                        <a:pt x="3820" y="9871"/>
                        <a:pt x="3834" y="9912"/>
                      </a:cubicBezTo>
                      <a:cubicBezTo>
                        <a:pt x="3848" y="9953"/>
                        <a:pt x="3889" y="10117"/>
                        <a:pt x="3917" y="10021"/>
                      </a:cubicBezTo>
                      <a:cubicBezTo>
                        <a:pt x="3944" y="9926"/>
                        <a:pt x="3949" y="9884"/>
                        <a:pt x="3991" y="9884"/>
                      </a:cubicBezTo>
                      <a:cubicBezTo>
                        <a:pt x="4032" y="9884"/>
                        <a:pt x="4051" y="9980"/>
                        <a:pt x="4074" y="10049"/>
                      </a:cubicBezTo>
                      <a:cubicBezTo>
                        <a:pt x="4097" y="10118"/>
                        <a:pt x="4161" y="10294"/>
                        <a:pt x="4193" y="10281"/>
                      </a:cubicBezTo>
                      <a:cubicBezTo>
                        <a:pt x="4226" y="10267"/>
                        <a:pt x="4267" y="10390"/>
                        <a:pt x="4290" y="10349"/>
                      </a:cubicBezTo>
                      <a:cubicBezTo>
                        <a:pt x="4313" y="10308"/>
                        <a:pt x="4351" y="10376"/>
                        <a:pt x="4369" y="10404"/>
                      </a:cubicBezTo>
                      <a:cubicBezTo>
                        <a:pt x="4387" y="10430"/>
                        <a:pt x="4426" y="10532"/>
                        <a:pt x="4422" y="10696"/>
                      </a:cubicBezTo>
                      <a:cubicBezTo>
                        <a:pt x="4417" y="10860"/>
                        <a:pt x="4484" y="10895"/>
                        <a:pt x="4512" y="10936"/>
                      </a:cubicBezTo>
                      <a:cubicBezTo>
                        <a:pt x="4540" y="10977"/>
                        <a:pt x="4576" y="11073"/>
                        <a:pt x="4599" y="11142"/>
                      </a:cubicBezTo>
                      <a:cubicBezTo>
                        <a:pt x="4623" y="11210"/>
                        <a:pt x="4673" y="11223"/>
                        <a:pt x="4687" y="11264"/>
                      </a:cubicBezTo>
                      <a:cubicBezTo>
                        <a:pt x="4701" y="11305"/>
                        <a:pt x="4710" y="11387"/>
                        <a:pt x="4752" y="11319"/>
                      </a:cubicBezTo>
                      <a:cubicBezTo>
                        <a:pt x="4793" y="11250"/>
                        <a:pt x="4784" y="11127"/>
                        <a:pt x="4784" y="11127"/>
                      </a:cubicBezTo>
                      <a:cubicBezTo>
                        <a:pt x="4784" y="11127"/>
                        <a:pt x="4830" y="11100"/>
                        <a:pt x="4853" y="11155"/>
                      </a:cubicBezTo>
                      <a:cubicBezTo>
                        <a:pt x="4876" y="11209"/>
                        <a:pt x="4890" y="11387"/>
                        <a:pt x="4904" y="11414"/>
                      </a:cubicBezTo>
                      <a:cubicBezTo>
                        <a:pt x="4918" y="11442"/>
                        <a:pt x="4945" y="11646"/>
                        <a:pt x="4927" y="11796"/>
                      </a:cubicBezTo>
                      <a:cubicBezTo>
                        <a:pt x="4908" y="11948"/>
                        <a:pt x="4913" y="12097"/>
                        <a:pt x="4894" y="12097"/>
                      </a:cubicBezTo>
                      <a:cubicBezTo>
                        <a:pt x="4876" y="12097"/>
                        <a:pt x="4825" y="12240"/>
                        <a:pt x="4798" y="12281"/>
                      </a:cubicBezTo>
                      <a:cubicBezTo>
                        <a:pt x="4770" y="12322"/>
                        <a:pt x="4724" y="12548"/>
                        <a:pt x="4729" y="12617"/>
                      </a:cubicBezTo>
                      <a:cubicBezTo>
                        <a:pt x="4733" y="12685"/>
                        <a:pt x="4749" y="12900"/>
                        <a:pt x="4740" y="12996"/>
                      </a:cubicBezTo>
                      <a:cubicBezTo>
                        <a:pt x="4731" y="13092"/>
                        <a:pt x="4697" y="13189"/>
                        <a:pt x="4710" y="13340"/>
                      </a:cubicBezTo>
                      <a:cubicBezTo>
                        <a:pt x="4724" y="13490"/>
                        <a:pt x="4821" y="13530"/>
                        <a:pt x="4826" y="13667"/>
                      </a:cubicBezTo>
                      <a:cubicBezTo>
                        <a:pt x="4830" y="13803"/>
                        <a:pt x="4899" y="14104"/>
                        <a:pt x="4909" y="14242"/>
                      </a:cubicBezTo>
                      <a:cubicBezTo>
                        <a:pt x="4918" y="14378"/>
                        <a:pt x="4968" y="14534"/>
                        <a:pt x="4968" y="14726"/>
                      </a:cubicBezTo>
                      <a:cubicBezTo>
                        <a:pt x="4968" y="14918"/>
                        <a:pt x="5107" y="15033"/>
                        <a:pt x="5130" y="15047"/>
                      </a:cubicBezTo>
                      <a:cubicBezTo>
                        <a:pt x="5153" y="15060"/>
                        <a:pt x="5194" y="15183"/>
                        <a:pt x="5227" y="15225"/>
                      </a:cubicBezTo>
                      <a:cubicBezTo>
                        <a:pt x="5259" y="15265"/>
                        <a:pt x="5287" y="15347"/>
                        <a:pt x="5310" y="15457"/>
                      </a:cubicBezTo>
                      <a:cubicBezTo>
                        <a:pt x="5333" y="15566"/>
                        <a:pt x="5328" y="15730"/>
                        <a:pt x="5328" y="15771"/>
                      </a:cubicBezTo>
                      <a:cubicBezTo>
                        <a:pt x="5328" y="15812"/>
                        <a:pt x="5315" y="16235"/>
                        <a:pt x="5301" y="16481"/>
                      </a:cubicBezTo>
                      <a:cubicBezTo>
                        <a:pt x="5287" y="16727"/>
                        <a:pt x="5334" y="16959"/>
                        <a:pt x="5306" y="17026"/>
                      </a:cubicBezTo>
                      <a:cubicBezTo>
                        <a:pt x="5279" y="17095"/>
                        <a:pt x="5227" y="17122"/>
                        <a:pt x="5255" y="17205"/>
                      </a:cubicBezTo>
                      <a:cubicBezTo>
                        <a:pt x="5282" y="17287"/>
                        <a:pt x="5222" y="17342"/>
                        <a:pt x="5222" y="17382"/>
                      </a:cubicBezTo>
                      <a:cubicBezTo>
                        <a:pt x="5222" y="17423"/>
                        <a:pt x="5259" y="17642"/>
                        <a:pt x="5241" y="17737"/>
                      </a:cubicBezTo>
                      <a:cubicBezTo>
                        <a:pt x="5222" y="17833"/>
                        <a:pt x="5209" y="17969"/>
                        <a:pt x="5194" y="18051"/>
                      </a:cubicBezTo>
                      <a:cubicBezTo>
                        <a:pt x="5181" y="18132"/>
                        <a:pt x="5148" y="18215"/>
                        <a:pt x="5158" y="18338"/>
                      </a:cubicBezTo>
                      <a:cubicBezTo>
                        <a:pt x="5167" y="18461"/>
                        <a:pt x="5121" y="18419"/>
                        <a:pt x="5121" y="18543"/>
                      </a:cubicBezTo>
                      <a:cubicBezTo>
                        <a:pt x="5121" y="18665"/>
                        <a:pt x="5162" y="18611"/>
                        <a:pt x="5153" y="18761"/>
                      </a:cubicBezTo>
                      <a:cubicBezTo>
                        <a:pt x="5143" y="18912"/>
                        <a:pt x="5121" y="18952"/>
                        <a:pt x="5121" y="19061"/>
                      </a:cubicBezTo>
                      <a:cubicBezTo>
                        <a:pt x="5121" y="19170"/>
                        <a:pt x="5144" y="19321"/>
                        <a:pt x="5144" y="19362"/>
                      </a:cubicBezTo>
                      <a:cubicBezTo>
                        <a:pt x="5144" y="19404"/>
                        <a:pt x="5121" y="19539"/>
                        <a:pt x="5088" y="19648"/>
                      </a:cubicBezTo>
                      <a:cubicBezTo>
                        <a:pt x="5056" y="19758"/>
                        <a:pt x="5033" y="19826"/>
                        <a:pt x="5038" y="19895"/>
                      </a:cubicBezTo>
                      <a:cubicBezTo>
                        <a:pt x="5042" y="19963"/>
                        <a:pt x="5075" y="20045"/>
                        <a:pt x="5070" y="20085"/>
                      </a:cubicBezTo>
                      <a:cubicBezTo>
                        <a:pt x="5065" y="20127"/>
                        <a:pt x="5024" y="20263"/>
                        <a:pt x="5028" y="20358"/>
                      </a:cubicBezTo>
                      <a:cubicBezTo>
                        <a:pt x="5033" y="20455"/>
                        <a:pt x="5075" y="20413"/>
                        <a:pt x="5084" y="20482"/>
                      </a:cubicBezTo>
                      <a:cubicBezTo>
                        <a:pt x="5093" y="20551"/>
                        <a:pt x="5028" y="20604"/>
                        <a:pt x="5056" y="20672"/>
                      </a:cubicBezTo>
                      <a:cubicBezTo>
                        <a:pt x="5084" y="20741"/>
                        <a:pt x="5121" y="20728"/>
                        <a:pt x="5112" y="20891"/>
                      </a:cubicBezTo>
                      <a:cubicBezTo>
                        <a:pt x="5102" y="21055"/>
                        <a:pt x="5162" y="21097"/>
                        <a:pt x="5176" y="21137"/>
                      </a:cubicBezTo>
                      <a:cubicBezTo>
                        <a:pt x="5190" y="21178"/>
                        <a:pt x="5218" y="21273"/>
                        <a:pt x="5241" y="21273"/>
                      </a:cubicBezTo>
                      <a:cubicBezTo>
                        <a:pt x="5264" y="21273"/>
                        <a:pt x="5282" y="21233"/>
                        <a:pt x="5291" y="21083"/>
                      </a:cubicBezTo>
                      <a:cubicBezTo>
                        <a:pt x="5301" y="20932"/>
                        <a:pt x="5365" y="21056"/>
                        <a:pt x="5319" y="21165"/>
                      </a:cubicBezTo>
                      <a:cubicBezTo>
                        <a:pt x="5273" y="21274"/>
                        <a:pt x="5250" y="21328"/>
                        <a:pt x="5264" y="21328"/>
                      </a:cubicBezTo>
                      <a:cubicBezTo>
                        <a:pt x="5278" y="21328"/>
                        <a:pt x="5347" y="21438"/>
                        <a:pt x="5384" y="21438"/>
                      </a:cubicBezTo>
                      <a:cubicBezTo>
                        <a:pt x="5421" y="21438"/>
                        <a:pt x="5495" y="21383"/>
                        <a:pt x="5508" y="21369"/>
                      </a:cubicBezTo>
                      <a:cubicBezTo>
                        <a:pt x="5522" y="21355"/>
                        <a:pt x="5624" y="21315"/>
                        <a:pt x="5633" y="21273"/>
                      </a:cubicBezTo>
                      <a:cubicBezTo>
                        <a:pt x="5642" y="21233"/>
                        <a:pt x="5554" y="21247"/>
                        <a:pt x="5513" y="21207"/>
                      </a:cubicBezTo>
                      <a:cubicBezTo>
                        <a:pt x="5471" y="21165"/>
                        <a:pt x="5398" y="20960"/>
                        <a:pt x="5388" y="20878"/>
                      </a:cubicBezTo>
                      <a:cubicBezTo>
                        <a:pt x="5379" y="20796"/>
                        <a:pt x="5379" y="20632"/>
                        <a:pt x="5411" y="20577"/>
                      </a:cubicBezTo>
                      <a:cubicBezTo>
                        <a:pt x="5444" y="20523"/>
                        <a:pt x="5522" y="20333"/>
                        <a:pt x="5540" y="20292"/>
                      </a:cubicBezTo>
                      <a:cubicBezTo>
                        <a:pt x="5559" y="20250"/>
                        <a:pt x="5587" y="20058"/>
                        <a:pt x="5573" y="20031"/>
                      </a:cubicBezTo>
                      <a:cubicBezTo>
                        <a:pt x="5559" y="20004"/>
                        <a:pt x="5490" y="20030"/>
                        <a:pt x="5481" y="19990"/>
                      </a:cubicBezTo>
                      <a:cubicBezTo>
                        <a:pt x="5471" y="19949"/>
                        <a:pt x="5471" y="19894"/>
                        <a:pt x="5517" y="19798"/>
                      </a:cubicBezTo>
                      <a:cubicBezTo>
                        <a:pt x="5563" y="19703"/>
                        <a:pt x="5587" y="19568"/>
                        <a:pt x="5605" y="19526"/>
                      </a:cubicBezTo>
                      <a:cubicBezTo>
                        <a:pt x="5624" y="19485"/>
                        <a:pt x="5660" y="19403"/>
                        <a:pt x="5675" y="19307"/>
                      </a:cubicBezTo>
                      <a:cubicBezTo>
                        <a:pt x="5688" y="19212"/>
                        <a:pt x="5660" y="19266"/>
                        <a:pt x="5633" y="19266"/>
                      </a:cubicBezTo>
                      <a:cubicBezTo>
                        <a:pt x="5605" y="19266"/>
                        <a:pt x="5591" y="19117"/>
                        <a:pt x="5591" y="19048"/>
                      </a:cubicBezTo>
                      <a:cubicBezTo>
                        <a:pt x="5591" y="18981"/>
                        <a:pt x="5660" y="19076"/>
                        <a:pt x="5711" y="19103"/>
                      </a:cubicBezTo>
                      <a:cubicBezTo>
                        <a:pt x="5762" y="19129"/>
                        <a:pt x="5739" y="19034"/>
                        <a:pt x="5734" y="18952"/>
                      </a:cubicBezTo>
                      <a:cubicBezTo>
                        <a:pt x="5730" y="18871"/>
                        <a:pt x="5744" y="18734"/>
                        <a:pt x="5771" y="18774"/>
                      </a:cubicBezTo>
                      <a:cubicBezTo>
                        <a:pt x="5799" y="18816"/>
                        <a:pt x="5942" y="18761"/>
                        <a:pt x="5961" y="18748"/>
                      </a:cubicBezTo>
                      <a:cubicBezTo>
                        <a:pt x="5979" y="18735"/>
                        <a:pt x="6029" y="18488"/>
                        <a:pt x="6048" y="18420"/>
                      </a:cubicBezTo>
                      <a:cubicBezTo>
                        <a:pt x="6066" y="18352"/>
                        <a:pt x="6071" y="18283"/>
                        <a:pt x="6048" y="18242"/>
                      </a:cubicBezTo>
                      <a:cubicBezTo>
                        <a:pt x="6025" y="18200"/>
                        <a:pt x="5961" y="18043"/>
                        <a:pt x="5952" y="18002"/>
                      </a:cubicBezTo>
                      <a:cubicBezTo>
                        <a:pt x="5942" y="17960"/>
                        <a:pt x="5974" y="17724"/>
                        <a:pt x="5984" y="17655"/>
                      </a:cubicBezTo>
                      <a:cubicBezTo>
                        <a:pt x="5993" y="17587"/>
                        <a:pt x="5983" y="18051"/>
                        <a:pt x="6048" y="18106"/>
                      </a:cubicBezTo>
                      <a:cubicBezTo>
                        <a:pt x="6113" y="18160"/>
                        <a:pt x="6149" y="18188"/>
                        <a:pt x="6209" y="18024"/>
                      </a:cubicBezTo>
                      <a:cubicBezTo>
                        <a:pt x="6269" y="17860"/>
                        <a:pt x="6315" y="17750"/>
                        <a:pt x="6320" y="17641"/>
                      </a:cubicBezTo>
                      <a:cubicBezTo>
                        <a:pt x="6324" y="17531"/>
                        <a:pt x="6339" y="17423"/>
                        <a:pt x="6362" y="17382"/>
                      </a:cubicBezTo>
                      <a:cubicBezTo>
                        <a:pt x="6385" y="17342"/>
                        <a:pt x="6404" y="17371"/>
                        <a:pt x="6431" y="17193"/>
                      </a:cubicBezTo>
                      <a:cubicBezTo>
                        <a:pt x="6459" y="17016"/>
                        <a:pt x="6482" y="17150"/>
                        <a:pt x="6509" y="17000"/>
                      </a:cubicBezTo>
                      <a:cubicBezTo>
                        <a:pt x="6537" y="16850"/>
                        <a:pt x="6463" y="16659"/>
                        <a:pt x="6518" y="16549"/>
                      </a:cubicBezTo>
                      <a:cubicBezTo>
                        <a:pt x="6574" y="16440"/>
                        <a:pt x="6671" y="16304"/>
                        <a:pt x="6671" y="16304"/>
                      </a:cubicBezTo>
                      <a:cubicBezTo>
                        <a:pt x="6671" y="16304"/>
                        <a:pt x="6699" y="16262"/>
                        <a:pt x="6754" y="16221"/>
                      </a:cubicBezTo>
                      <a:cubicBezTo>
                        <a:pt x="6809" y="16180"/>
                        <a:pt x="6869" y="16207"/>
                        <a:pt x="6888" y="16125"/>
                      </a:cubicBezTo>
                      <a:cubicBezTo>
                        <a:pt x="6906" y="16043"/>
                        <a:pt x="6924" y="15866"/>
                        <a:pt x="6952" y="15771"/>
                      </a:cubicBezTo>
                      <a:cubicBezTo>
                        <a:pt x="6980" y="15674"/>
                        <a:pt x="7012" y="15525"/>
                        <a:pt x="6998" y="15457"/>
                      </a:cubicBezTo>
                      <a:cubicBezTo>
                        <a:pt x="6984" y="15388"/>
                        <a:pt x="7035" y="15087"/>
                        <a:pt x="7030" y="15006"/>
                      </a:cubicBezTo>
                      <a:cubicBezTo>
                        <a:pt x="7026" y="14924"/>
                        <a:pt x="6984" y="14732"/>
                        <a:pt x="7054" y="14569"/>
                      </a:cubicBezTo>
                      <a:cubicBezTo>
                        <a:pt x="7123" y="14404"/>
                        <a:pt x="7197" y="14159"/>
                        <a:pt x="7201" y="14091"/>
                      </a:cubicBezTo>
                      <a:cubicBezTo>
                        <a:pt x="7206" y="14023"/>
                        <a:pt x="7261" y="13735"/>
                        <a:pt x="7256" y="13598"/>
                      </a:cubicBezTo>
                      <a:cubicBezTo>
                        <a:pt x="7252" y="13462"/>
                        <a:pt x="7201" y="13298"/>
                        <a:pt x="7169" y="13258"/>
                      </a:cubicBezTo>
                      <a:cubicBezTo>
                        <a:pt x="7137" y="13218"/>
                        <a:pt x="7068" y="13203"/>
                        <a:pt x="7040" y="13094"/>
                      </a:cubicBezTo>
                      <a:cubicBezTo>
                        <a:pt x="7012" y="12984"/>
                        <a:pt x="6934" y="12875"/>
                        <a:pt x="6906" y="12902"/>
                      </a:cubicBezTo>
                      <a:cubicBezTo>
                        <a:pt x="6878" y="12929"/>
                        <a:pt x="6832" y="12957"/>
                        <a:pt x="6795" y="12889"/>
                      </a:cubicBezTo>
                      <a:cubicBezTo>
                        <a:pt x="6758" y="12821"/>
                        <a:pt x="6698" y="12738"/>
                        <a:pt x="6675" y="12684"/>
                      </a:cubicBezTo>
                      <a:cubicBezTo>
                        <a:pt x="6652" y="12629"/>
                        <a:pt x="6592" y="12588"/>
                        <a:pt x="6565" y="12588"/>
                      </a:cubicBezTo>
                      <a:cubicBezTo>
                        <a:pt x="6537" y="12588"/>
                        <a:pt x="6542" y="12534"/>
                        <a:pt x="6500" y="12698"/>
                      </a:cubicBezTo>
                      <a:cubicBezTo>
                        <a:pt x="6458" y="12862"/>
                        <a:pt x="6500" y="12916"/>
                        <a:pt x="6426" y="12889"/>
                      </a:cubicBezTo>
                      <a:cubicBezTo>
                        <a:pt x="6352" y="12862"/>
                        <a:pt x="6436" y="12846"/>
                        <a:pt x="6477" y="12684"/>
                      </a:cubicBezTo>
                      <a:cubicBezTo>
                        <a:pt x="6519" y="12520"/>
                        <a:pt x="6472" y="12425"/>
                        <a:pt x="6426" y="12466"/>
                      </a:cubicBezTo>
                      <a:cubicBezTo>
                        <a:pt x="6380" y="12507"/>
                        <a:pt x="6413" y="12588"/>
                        <a:pt x="6339" y="12629"/>
                      </a:cubicBezTo>
                      <a:cubicBezTo>
                        <a:pt x="6265" y="12671"/>
                        <a:pt x="6265" y="12534"/>
                        <a:pt x="6311" y="12507"/>
                      </a:cubicBezTo>
                      <a:cubicBezTo>
                        <a:pt x="6357" y="12480"/>
                        <a:pt x="6440" y="12357"/>
                        <a:pt x="6440" y="12301"/>
                      </a:cubicBezTo>
                      <a:cubicBezTo>
                        <a:pt x="6440" y="12247"/>
                        <a:pt x="6431" y="12097"/>
                        <a:pt x="6394" y="12097"/>
                      </a:cubicBezTo>
                      <a:cubicBezTo>
                        <a:pt x="6357" y="12097"/>
                        <a:pt x="6366" y="11961"/>
                        <a:pt x="6311" y="11783"/>
                      </a:cubicBezTo>
                      <a:cubicBezTo>
                        <a:pt x="6256" y="11605"/>
                        <a:pt x="6177" y="11404"/>
                        <a:pt x="6121" y="11432"/>
                      </a:cubicBezTo>
                      <a:cubicBezTo>
                        <a:pt x="6066" y="11458"/>
                        <a:pt x="6034" y="11592"/>
                        <a:pt x="6006" y="11442"/>
                      </a:cubicBezTo>
                      <a:cubicBezTo>
                        <a:pt x="5979" y="11291"/>
                        <a:pt x="5947" y="11264"/>
                        <a:pt x="5928" y="11182"/>
                      </a:cubicBezTo>
                      <a:cubicBezTo>
                        <a:pt x="5910" y="11101"/>
                        <a:pt x="5863" y="11182"/>
                        <a:pt x="5850" y="11142"/>
                      </a:cubicBezTo>
                      <a:cubicBezTo>
                        <a:pt x="5836" y="11101"/>
                        <a:pt x="5836" y="11101"/>
                        <a:pt x="5836" y="11101"/>
                      </a:cubicBezTo>
                      <a:cubicBezTo>
                        <a:pt x="5836" y="11101"/>
                        <a:pt x="5775" y="11141"/>
                        <a:pt x="5808" y="11018"/>
                      </a:cubicBezTo>
                      <a:cubicBezTo>
                        <a:pt x="5840" y="10895"/>
                        <a:pt x="5854" y="10663"/>
                        <a:pt x="5841" y="10676"/>
                      </a:cubicBezTo>
                      <a:cubicBezTo>
                        <a:pt x="5827" y="10690"/>
                        <a:pt x="5803" y="10881"/>
                        <a:pt x="5780" y="10868"/>
                      </a:cubicBezTo>
                      <a:cubicBezTo>
                        <a:pt x="5757" y="10854"/>
                        <a:pt x="5776" y="10826"/>
                        <a:pt x="5730" y="10744"/>
                      </a:cubicBezTo>
                      <a:cubicBezTo>
                        <a:pt x="5684" y="10663"/>
                        <a:pt x="5610" y="10731"/>
                        <a:pt x="5610" y="10799"/>
                      </a:cubicBezTo>
                      <a:cubicBezTo>
                        <a:pt x="5610" y="10868"/>
                        <a:pt x="5587" y="10923"/>
                        <a:pt x="5587" y="10923"/>
                      </a:cubicBezTo>
                      <a:cubicBezTo>
                        <a:pt x="5587" y="10923"/>
                        <a:pt x="5573" y="10881"/>
                        <a:pt x="5559" y="10799"/>
                      </a:cubicBezTo>
                      <a:cubicBezTo>
                        <a:pt x="5545" y="10717"/>
                        <a:pt x="5481" y="10703"/>
                        <a:pt x="5448" y="10786"/>
                      </a:cubicBezTo>
                      <a:cubicBezTo>
                        <a:pt x="5416" y="10868"/>
                        <a:pt x="5397" y="10581"/>
                        <a:pt x="5375" y="10581"/>
                      </a:cubicBezTo>
                      <a:cubicBezTo>
                        <a:pt x="5351" y="10581"/>
                        <a:pt x="5305" y="10649"/>
                        <a:pt x="5282" y="10772"/>
                      </a:cubicBezTo>
                      <a:cubicBezTo>
                        <a:pt x="5259" y="10895"/>
                        <a:pt x="5268" y="11072"/>
                        <a:pt x="5250" y="11058"/>
                      </a:cubicBezTo>
                      <a:cubicBezTo>
                        <a:pt x="5232" y="11045"/>
                        <a:pt x="5227" y="10814"/>
                        <a:pt x="5232" y="10732"/>
                      </a:cubicBezTo>
                      <a:cubicBezTo>
                        <a:pt x="5236" y="10649"/>
                        <a:pt x="5287" y="10513"/>
                        <a:pt x="5250" y="10486"/>
                      </a:cubicBezTo>
                      <a:cubicBezTo>
                        <a:pt x="5213" y="10457"/>
                        <a:pt x="5157" y="10622"/>
                        <a:pt x="5135" y="10635"/>
                      </a:cubicBezTo>
                      <a:cubicBezTo>
                        <a:pt x="5112" y="10649"/>
                        <a:pt x="5065" y="10744"/>
                        <a:pt x="5038" y="10854"/>
                      </a:cubicBezTo>
                      <a:cubicBezTo>
                        <a:pt x="5010" y="10963"/>
                        <a:pt x="4996" y="11033"/>
                        <a:pt x="4969" y="11072"/>
                      </a:cubicBezTo>
                      <a:cubicBezTo>
                        <a:pt x="4941" y="11114"/>
                        <a:pt x="4899" y="11072"/>
                        <a:pt x="4909" y="11032"/>
                      </a:cubicBezTo>
                      <a:cubicBezTo>
                        <a:pt x="4918" y="10991"/>
                        <a:pt x="4830" y="10841"/>
                        <a:pt x="4816" y="10895"/>
                      </a:cubicBezTo>
                      <a:cubicBezTo>
                        <a:pt x="4803" y="10950"/>
                        <a:pt x="4761" y="10991"/>
                        <a:pt x="4719" y="11045"/>
                      </a:cubicBezTo>
                      <a:cubicBezTo>
                        <a:pt x="4678" y="11100"/>
                        <a:pt x="4641" y="10977"/>
                        <a:pt x="4632" y="10923"/>
                      </a:cubicBezTo>
                      <a:cubicBezTo>
                        <a:pt x="4623" y="10868"/>
                        <a:pt x="4604" y="10854"/>
                        <a:pt x="4599" y="10676"/>
                      </a:cubicBezTo>
                      <a:cubicBezTo>
                        <a:pt x="4595" y="10498"/>
                        <a:pt x="4609" y="10308"/>
                        <a:pt x="4623" y="10199"/>
                      </a:cubicBezTo>
                      <a:cubicBezTo>
                        <a:pt x="4636" y="10089"/>
                        <a:pt x="4553" y="9871"/>
                        <a:pt x="4521" y="9884"/>
                      </a:cubicBezTo>
                      <a:cubicBezTo>
                        <a:pt x="4489" y="9898"/>
                        <a:pt x="4457" y="9994"/>
                        <a:pt x="4424" y="9980"/>
                      </a:cubicBezTo>
                      <a:cubicBezTo>
                        <a:pt x="4392" y="9966"/>
                        <a:pt x="4406" y="9939"/>
                        <a:pt x="4355" y="9939"/>
                      </a:cubicBezTo>
                      <a:cubicBezTo>
                        <a:pt x="4304" y="9939"/>
                        <a:pt x="4346" y="9912"/>
                        <a:pt x="4355" y="9789"/>
                      </a:cubicBezTo>
                      <a:cubicBezTo>
                        <a:pt x="4364" y="9666"/>
                        <a:pt x="4337" y="9502"/>
                        <a:pt x="4387" y="9392"/>
                      </a:cubicBezTo>
                      <a:cubicBezTo>
                        <a:pt x="4438" y="9284"/>
                        <a:pt x="4420" y="9024"/>
                        <a:pt x="4387" y="9010"/>
                      </a:cubicBezTo>
                      <a:cubicBezTo>
                        <a:pt x="4355" y="8996"/>
                        <a:pt x="4295" y="9052"/>
                        <a:pt x="4253" y="9038"/>
                      </a:cubicBezTo>
                      <a:cubicBezTo>
                        <a:pt x="4212" y="9024"/>
                        <a:pt x="4180" y="9134"/>
                        <a:pt x="4193" y="9256"/>
                      </a:cubicBezTo>
                      <a:cubicBezTo>
                        <a:pt x="4207" y="9380"/>
                        <a:pt x="4170" y="9461"/>
                        <a:pt x="4156" y="9448"/>
                      </a:cubicBezTo>
                      <a:cubicBezTo>
                        <a:pt x="4142" y="9434"/>
                        <a:pt x="4125" y="9366"/>
                        <a:pt x="4074" y="9475"/>
                      </a:cubicBezTo>
                      <a:cubicBezTo>
                        <a:pt x="4023" y="9585"/>
                        <a:pt x="4004" y="9543"/>
                        <a:pt x="3953" y="9420"/>
                      </a:cubicBezTo>
                      <a:cubicBezTo>
                        <a:pt x="3903" y="9298"/>
                        <a:pt x="3848" y="9174"/>
                        <a:pt x="3838" y="8982"/>
                      </a:cubicBezTo>
                      <a:cubicBezTo>
                        <a:pt x="3829" y="8792"/>
                        <a:pt x="3824" y="8601"/>
                        <a:pt x="3843" y="8492"/>
                      </a:cubicBezTo>
                      <a:cubicBezTo>
                        <a:pt x="3861" y="8383"/>
                        <a:pt x="3861" y="8192"/>
                        <a:pt x="3834" y="8164"/>
                      </a:cubicBezTo>
                      <a:cubicBezTo>
                        <a:pt x="3806" y="8137"/>
                        <a:pt x="3866" y="8000"/>
                        <a:pt x="3898" y="7972"/>
                      </a:cubicBezTo>
                      <a:cubicBezTo>
                        <a:pt x="3930" y="7945"/>
                        <a:pt x="3982" y="7822"/>
                        <a:pt x="3991" y="7768"/>
                      </a:cubicBezTo>
                      <a:cubicBezTo>
                        <a:pt x="4000" y="7712"/>
                        <a:pt x="4046" y="7726"/>
                        <a:pt x="4096" y="7726"/>
                      </a:cubicBezTo>
                      <a:cubicBezTo>
                        <a:pt x="4147" y="7726"/>
                        <a:pt x="4157" y="7727"/>
                        <a:pt x="4207" y="7809"/>
                      </a:cubicBezTo>
                      <a:cubicBezTo>
                        <a:pt x="4258" y="7891"/>
                        <a:pt x="4267" y="7768"/>
                        <a:pt x="4267" y="7726"/>
                      </a:cubicBezTo>
                      <a:cubicBezTo>
                        <a:pt x="4267" y="7685"/>
                        <a:pt x="4296" y="7656"/>
                        <a:pt x="4351" y="7669"/>
                      </a:cubicBezTo>
                      <a:cubicBezTo>
                        <a:pt x="4406" y="7683"/>
                        <a:pt x="4475" y="7563"/>
                        <a:pt x="4489" y="7604"/>
                      </a:cubicBezTo>
                      <a:cubicBezTo>
                        <a:pt x="4503" y="7645"/>
                        <a:pt x="4530" y="7809"/>
                        <a:pt x="4558" y="7754"/>
                      </a:cubicBezTo>
                      <a:cubicBezTo>
                        <a:pt x="4586" y="7700"/>
                        <a:pt x="4595" y="7603"/>
                        <a:pt x="4604" y="7768"/>
                      </a:cubicBezTo>
                      <a:cubicBezTo>
                        <a:pt x="4613" y="7931"/>
                        <a:pt x="4636" y="8177"/>
                        <a:pt x="4678" y="8218"/>
                      </a:cubicBezTo>
                      <a:cubicBezTo>
                        <a:pt x="4719" y="8259"/>
                        <a:pt x="4697" y="8423"/>
                        <a:pt x="4738" y="8437"/>
                      </a:cubicBezTo>
                      <a:cubicBezTo>
                        <a:pt x="4779" y="8451"/>
                        <a:pt x="4798" y="8178"/>
                        <a:pt x="4784" y="8082"/>
                      </a:cubicBezTo>
                      <a:cubicBezTo>
                        <a:pt x="4770" y="7986"/>
                        <a:pt x="4743" y="7700"/>
                        <a:pt x="4719" y="7631"/>
                      </a:cubicBezTo>
                      <a:cubicBezTo>
                        <a:pt x="4696" y="7563"/>
                        <a:pt x="4735" y="7393"/>
                        <a:pt x="4781" y="7338"/>
                      </a:cubicBezTo>
                      <a:cubicBezTo>
                        <a:pt x="4827" y="7284"/>
                        <a:pt x="4899" y="7003"/>
                        <a:pt x="4932" y="6921"/>
                      </a:cubicBezTo>
                      <a:cubicBezTo>
                        <a:pt x="4964" y="6839"/>
                        <a:pt x="5069" y="6816"/>
                        <a:pt x="5042" y="6706"/>
                      </a:cubicBezTo>
                      <a:cubicBezTo>
                        <a:pt x="5014" y="6597"/>
                        <a:pt x="4987" y="6483"/>
                        <a:pt x="4987" y="6402"/>
                      </a:cubicBezTo>
                      <a:cubicBezTo>
                        <a:pt x="4987" y="6320"/>
                        <a:pt x="5015" y="6347"/>
                        <a:pt x="5028" y="6402"/>
                      </a:cubicBezTo>
                      <a:cubicBezTo>
                        <a:pt x="5042" y="6456"/>
                        <a:pt x="5098" y="6320"/>
                        <a:pt x="5084" y="6252"/>
                      </a:cubicBezTo>
                      <a:cubicBezTo>
                        <a:pt x="5070" y="6184"/>
                        <a:pt x="5075" y="6088"/>
                        <a:pt x="5107" y="6102"/>
                      </a:cubicBezTo>
                      <a:cubicBezTo>
                        <a:pt x="5139" y="6115"/>
                        <a:pt x="5148" y="6033"/>
                        <a:pt x="5135" y="5979"/>
                      </a:cubicBezTo>
                      <a:cubicBezTo>
                        <a:pt x="5121" y="5923"/>
                        <a:pt x="5167" y="5856"/>
                        <a:pt x="5199" y="5884"/>
                      </a:cubicBezTo>
                      <a:cubicBezTo>
                        <a:pt x="5232" y="5911"/>
                        <a:pt x="5338" y="5932"/>
                        <a:pt x="5352" y="5878"/>
                      </a:cubicBezTo>
                      <a:cubicBezTo>
                        <a:pt x="5365" y="5824"/>
                        <a:pt x="5301" y="5706"/>
                        <a:pt x="5301" y="5597"/>
                      </a:cubicBezTo>
                      <a:cubicBezTo>
                        <a:pt x="5301" y="5488"/>
                        <a:pt x="5356" y="5391"/>
                        <a:pt x="5388" y="5378"/>
                      </a:cubicBezTo>
                      <a:cubicBezTo>
                        <a:pt x="5421" y="5364"/>
                        <a:pt x="5462" y="5378"/>
                        <a:pt x="5467" y="5337"/>
                      </a:cubicBezTo>
                      <a:cubicBezTo>
                        <a:pt x="5471" y="5296"/>
                        <a:pt x="5517" y="5187"/>
                        <a:pt x="5522" y="5282"/>
                      </a:cubicBezTo>
                      <a:cubicBezTo>
                        <a:pt x="5527" y="5378"/>
                        <a:pt x="5522" y="5541"/>
                        <a:pt x="5559" y="5541"/>
                      </a:cubicBezTo>
                      <a:cubicBezTo>
                        <a:pt x="5596" y="5541"/>
                        <a:pt x="5642" y="5419"/>
                        <a:pt x="5656" y="5405"/>
                      </a:cubicBezTo>
                      <a:cubicBezTo>
                        <a:pt x="5670" y="5392"/>
                        <a:pt x="5757" y="5337"/>
                        <a:pt x="5776" y="5324"/>
                      </a:cubicBezTo>
                      <a:cubicBezTo>
                        <a:pt x="5794" y="5310"/>
                        <a:pt x="5905" y="5282"/>
                        <a:pt x="5891" y="5186"/>
                      </a:cubicBezTo>
                      <a:cubicBezTo>
                        <a:pt x="5877" y="5091"/>
                        <a:pt x="5863" y="4996"/>
                        <a:pt x="5850" y="4954"/>
                      </a:cubicBezTo>
                      <a:cubicBezTo>
                        <a:pt x="5836" y="4914"/>
                        <a:pt x="5822" y="4967"/>
                        <a:pt x="5803" y="5036"/>
                      </a:cubicBezTo>
                      <a:cubicBezTo>
                        <a:pt x="5785" y="5104"/>
                        <a:pt x="5753" y="5105"/>
                        <a:pt x="5744" y="5051"/>
                      </a:cubicBezTo>
                      <a:cubicBezTo>
                        <a:pt x="5734" y="4996"/>
                        <a:pt x="5748" y="4831"/>
                        <a:pt x="5716" y="4886"/>
                      </a:cubicBezTo>
                      <a:cubicBezTo>
                        <a:pt x="5683" y="4940"/>
                        <a:pt x="5679" y="4996"/>
                        <a:pt x="5660" y="4967"/>
                      </a:cubicBezTo>
                      <a:cubicBezTo>
                        <a:pt x="5642" y="4940"/>
                        <a:pt x="5624" y="4845"/>
                        <a:pt x="5624" y="4845"/>
                      </a:cubicBezTo>
                      <a:cubicBezTo>
                        <a:pt x="5624" y="4845"/>
                        <a:pt x="5670" y="4777"/>
                        <a:pt x="5637" y="4654"/>
                      </a:cubicBezTo>
                      <a:cubicBezTo>
                        <a:pt x="5605" y="4531"/>
                        <a:pt x="5559" y="4558"/>
                        <a:pt x="5513" y="4627"/>
                      </a:cubicBezTo>
                      <a:cubicBezTo>
                        <a:pt x="5467" y="4695"/>
                        <a:pt x="5472" y="4682"/>
                        <a:pt x="5416" y="4723"/>
                      </a:cubicBezTo>
                      <a:cubicBezTo>
                        <a:pt x="5361" y="4763"/>
                        <a:pt x="5333" y="4804"/>
                        <a:pt x="5333" y="4804"/>
                      </a:cubicBezTo>
                      <a:cubicBezTo>
                        <a:pt x="5333" y="4804"/>
                        <a:pt x="5348" y="4591"/>
                        <a:pt x="5381" y="4509"/>
                      </a:cubicBezTo>
                      <a:cubicBezTo>
                        <a:pt x="5413" y="4428"/>
                        <a:pt x="5513" y="4463"/>
                        <a:pt x="5540" y="4381"/>
                      </a:cubicBezTo>
                      <a:cubicBezTo>
                        <a:pt x="5568" y="4300"/>
                        <a:pt x="5642" y="4422"/>
                        <a:pt x="5642" y="4422"/>
                      </a:cubicBezTo>
                      <a:cubicBezTo>
                        <a:pt x="5642" y="4422"/>
                        <a:pt x="5679" y="4312"/>
                        <a:pt x="5679" y="4381"/>
                      </a:cubicBezTo>
                      <a:cubicBezTo>
                        <a:pt x="5679" y="4449"/>
                        <a:pt x="5670" y="4627"/>
                        <a:pt x="5698" y="4627"/>
                      </a:cubicBezTo>
                      <a:cubicBezTo>
                        <a:pt x="5725" y="4627"/>
                        <a:pt x="5803" y="4518"/>
                        <a:pt x="5771" y="4490"/>
                      </a:cubicBezTo>
                      <a:cubicBezTo>
                        <a:pt x="5739" y="4463"/>
                        <a:pt x="5791" y="4413"/>
                        <a:pt x="5823" y="4345"/>
                      </a:cubicBezTo>
                      <a:cubicBezTo>
                        <a:pt x="5856" y="4277"/>
                        <a:pt x="5919" y="4354"/>
                        <a:pt x="5937" y="4327"/>
                      </a:cubicBezTo>
                      <a:cubicBezTo>
                        <a:pt x="5956" y="4300"/>
                        <a:pt x="5970" y="4176"/>
                        <a:pt x="6002" y="4176"/>
                      </a:cubicBezTo>
                      <a:cubicBezTo>
                        <a:pt x="6034" y="4176"/>
                        <a:pt x="6048" y="4300"/>
                        <a:pt x="6002" y="4381"/>
                      </a:cubicBezTo>
                      <a:cubicBezTo>
                        <a:pt x="5956" y="4463"/>
                        <a:pt x="5951" y="4668"/>
                        <a:pt x="5928" y="4723"/>
                      </a:cubicBezTo>
                      <a:cubicBezTo>
                        <a:pt x="5905" y="4777"/>
                        <a:pt x="5919" y="4845"/>
                        <a:pt x="5956" y="4832"/>
                      </a:cubicBezTo>
                      <a:cubicBezTo>
                        <a:pt x="5993" y="4818"/>
                        <a:pt x="6025" y="4845"/>
                        <a:pt x="6057" y="4817"/>
                      </a:cubicBezTo>
                      <a:cubicBezTo>
                        <a:pt x="6090" y="4790"/>
                        <a:pt x="6108" y="4845"/>
                        <a:pt x="6117" y="4886"/>
                      </a:cubicBezTo>
                      <a:cubicBezTo>
                        <a:pt x="6126" y="4927"/>
                        <a:pt x="6154" y="4845"/>
                        <a:pt x="6154" y="4845"/>
                      </a:cubicBezTo>
                      <a:cubicBezTo>
                        <a:pt x="6154" y="4845"/>
                        <a:pt x="6214" y="4804"/>
                        <a:pt x="6232" y="4872"/>
                      </a:cubicBezTo>
                      <a:cubicBezTo>
                        <a:pt x="6251" y="4940"/>
                        <a:pt x="6265" y="4831"/>
                        <a:pt x="6251" y="4763"/>
                      </a:cubicBezTo>
                      <a:cubicBezTo>
                        <a:pt x="6237" y="4695"/>
                        <a:pt x="6219" y="4627"/>
                        <a:pt x="6204" y="4545"/>
                      </a:cubicBezTo>
                      <a:cubicBezTo>
                        <a:pt x="6191" y="4463"/>
                        <a:pt x="6173" y="4436"/>
                        <a:pt x="6136" y="4463"/>
                      </a:cubicBezTo>
                      <a:cubicBezTo>
                        <a:pt x="6099" y="4490"/>
                        <a:pt x="6089" y="4436"/>
                        <a:pt x="6066" y="4394"/>
                      </a:cubicBezTo>
                      <a:cubicBezTo>
                        <a:pt x="6043" y="4354"/>
                        <a:pt x="6025" y="4449"/>
                        <a:pt x="6044" y="4354"/>
                      </a:cubicBezTo>
                      <a:cubicBezTo>
                        <a:pt x="6062" y="4259"/>
                        <a:pt x="6071" y="4231"/>
                        <a:pt x="6085" y="4149"/>
                      </a:cubicBezTo>
                      <a:cubicBezTo>
                        <a:pt x="6099" y="4066"/>
                        <a:pt x="6159" y="3917"/>
                        <a:pt x="6099" y="3876"/>
                      </a:cubicBezTo>
                      <a:cubicBezTo>
                        <a:pt x="6039" y="3835"/>
                        <a:pt x="6021" y="3808"/>
                        <a:pt x="6011" y="3726"/>
                      </a:cubicBezTo>
                      <a:cubicBezTo>
                        <a:pt x="6002" y="3644"/>
                        <a:pt x="5933" y="3493"/>
                        <a:pt x="5914" y="3493"/>
                      </a:cubicBezTo>
                      <a:cubicBezTo>
                        <a:pt x="5896" y="3493"/>
                        <a:pt x="5807" y="3542"/>
                        <a:pt x="5803" y="3474"/>
                      </a:cubicBezTo>
                      <a:cubicBezTo>
                        <a:pt x="5798" y="3405"/>
                        <a:pt x="5775" y="3207"/>
                        <a:pt x="5753" y="3138"/>
                      </a:cubicBezTo>
                      <a:cubicBezTo>
                        <a:pt x="5730" y="3070"/>
                        <a:pt x="5642" y="2770"/>
                        <a:pt x="5628" y="2741"/>
                      </a:cubicBezTo>
                      <a:cubicBezTo>
                        <a:pt x="5614" y="2714"/>
                        <a:pt x="5596" y="2729"/>
                        <a:pt x="5554" y="2893"/>
                      </a:cubicBezTo>
                      <a:cubicBezTo>
                        <a:pt x="5513" y="3056"/>
                        <a:pt x="5476" y="3084"/>
                        <a:pt x="5444" y="3042"/>
                      </a:cubicBezTo>
                      <a:cubicBezTo>
                        <a:pt x="5411" y="3002"/>
                        <a:pt x="5376" y="3044"/>
                        <a:pt x="5344" y="2935"/>
                      </a:cubicBezTo>
                      <a:cubicBezTo>
                        <a:pt x="5311" y="2826"/>
                        <a:pt x="5407" y="2784"/>
                        <a:pt x="5393" y="2715"/>
                      </a:cubicBezTo>
                      <a:cubicBezTo>
                        <a:pt x="5379" y="2647"/>
                        <a:pt x="5305" y="2619"/>
                        <a:pt x="5259" y="2606"/>
                      </a:cubicBezTo>
                      <a:cubicBezTo>
                        <a:pt x="5213" y="2592"/>
                        <a:pt x="5181" y="2442"/>
                        <a:pt x="5112" y="2428"/>
                      </a:cubicBezTo>
                      <a:cubicBezTo>
                        <a:pt x="5042" y="2414"/>
                        <a:pt x="4959" y="2455"/>
                        <a:pt x="4936" y="2455"/>
                      </a:cubicBezTo>
                      <a:cubicBezTo>
                        <a:pt x="4913" y="2455"/>
                        <a:pt x="4913" y="2551"/>
                        <a:pt x="4904" y="2701"/>
                      </a:cubicBezTo>
                      <a:cubicBezTo>
                        <a:pt x="4895" y="2851"/>
                        <a:pt x="4936" y="2892"/>
                        <a:pt x="4894" y="2920"/>
                      </a:cubicBezTo>
                      <a:cubicBezTo>
                        <a:pt x="4853" y="2947"/>
                        <a:pt x="4835" y="2961"/>
                        <a:pt x="4876" y="3015"/>
                      </a:cubicBezTo>
                      <a:cubicBezTo>
                        <a:pt x="4918" y="3071"/>
                        <a:pt x="4973" y="3288"/>
                        <a:pt x="4973" y="3288"/>
                      </a:cubicBezTo>
                      <a:cubicBezTo>
                        <a:pt x="4973" y="3288"/>
                        <a:pt x="4973" y="3411"/>
                        <a:pt x="4941" y="3479"/>
                      </a:cubicBezTo>
                      <a:cubicBezTo>
                        <a:pt x="4909" y="3548"/>
                        <a:pt x="4876" y="3616"/>
                        <a:pt x="4858" y="3534"/>
                      </a:cubicBezTo>
                      <a:cubicBezTo>
                        <a:pt x="4839" y="3451"/>
                        <a:pt x="4789" y="3466"/>
                        <a:pt x="4802" y="3548"/>
                      </a:cubicBezTo>
                      <a:cubicBezTo>
                        <a:pt x="4816" y="3630"/>
                        <a:pt x="4844" y="3671"/>
                        <a:pt x="4844" y="3753"/>
                      </a:cubicBezTo>
                      <a:cubicBezTo>
                        <a:pt x="4844" y="3834"/>
                        <a:pt x="4885" y="4040"/>
                        <a:pt x="4858" y="4108"/>
                      </a:cubicBezTo>
                      <a:cubicBezTo>
                        <a:pt x="4830" y="4176"/>
                        <a:pt x="4798" y="4121"/>
                        <a:pt x="4775" y="4135"/>
                      </a:cubicBezTo>
                      <a:cubicBezTo>
                        <a:pt x="4752" y="4148"/>
                        <a:pt x="4728" y="4026"/>
                        <a:pt x="4747" y="3999"/>
                      </a:cubicBezTo>
                      <a:cubicBezTo>
                        <a:pt x="4766" y="3972"/>
                        <a:pt x="4743" y="3767"/>
                        <a:pt x="4743" y="3767"/>
                      </a:cubicBezTo>
                      <a:cubicBezTo>
                        <a:pt x="4743" y="3767"/>
                        <a:pt x="4687" y="3999"/>
                        <a:pt x="4691" y="3876"/>
                      </a:cubicBezTo>
                      <a:cubicBezTo>
                        <a:pt x="4696" y="3753"/>
                        <a:pt x="4668" y="3739"/>
                        <a:pt x="4668" y="3643"/>
                      </a:cubicBezTo>
                      <a:cubicBezTo>
                        <a:pt x="4668" y="3548"/>
                        <a:pt x="4628" y="3416"/>
                        <a:pt x="4587" y="3443"/>
                      </a:cubicBezTo>
                      <a:cubicBezTo>
                        <a:pt x="4545" y="3470"/>
                        <a:pt x="4507" y="3493"/>
                        <a:pt x="4429" y="3451"/>
                      </a:cubicBezTo>
                      <a:cubicBezTo>
                        <a:pt x="4351" y="3411"/>
                        <a:pt x="4318" y="3385"/>
                        <a:pt x="4253" y="3288"/>
                      </a:cubicBezTo>
                      <a:cubicBezTo>
                        <a:pt x="4189" y="3193"/>
                        <a:pt x="4166" y="3261"/>
                        <a:pt x="4134" y="3275"/>
                      </a:cubicBezTo>
                      <a:cubicBezTo>
                        <a:pt x="4101" y="3289"/>
                        <a:pt x="4115" y="3084"/>
                        <a:pt x="4074" y="3056"/>
                      </a:cubicBezTo>
                      <a:cubicBezTo>
                        <a:pt x="4032" y="3029"/>
                        <a:pt x="4059" y="2998"/>
                        <a:pt x="4049" y="2820"/>
                      </a:cubicBezTo>
                      <a:cubicBezTo>
                        <a:pt x="4040" y="2643"/>
                        <a:pt x="4013" y="2687"/>
                        <a:pt x="4115" y="2496"/>
                      </a:cubicBezTo>
                      <a:cubicBezTo>
                        <a:pt x="4216" y="2305"/>
                        <a:pt x="4203" y="2223"/>
                        <a:pt x="4281" y="2196"/>
                      </a:cubicBezTo>
                      <a:cubicBezTo>
                        <a:pt x="4360" y="2168"/>
                        <a:pt x="4388" y="2319"/>
                        <a:pt x="4388" y="2251"/>
                      </a:cubicBezTo>
                      <a:cubicBezTo>
                        <a:pt x="4388" y="2183"/>
                        <a:pt x="4415" y="1814"/>
                        <a:pt x="4415" y="1951"/>
                      </a:cubicBezTo>
                      <a:cubicBezTo>
                        <a:pt x="4415" y="2087"/>
                        <a:pt x="4507" y="2100"/>
                        <a:pt x="4465" y="2196"/>
                      </a:cubicBezTo>
                      <a:cubicBezTo>
                        <a:pt x="4424" y="2291"/>
                        <a:pt x="4447" y="2305"/>
                        <a:pt x="4479" y="2305"/>
                      </a:cubicBezTo>
                      <a:cubicBezTo>
                        <a:pt x="4512" y="2305"/>
                        <a:pt x="4572" y="2210"/>
                        <a:pt x="4572" y="2210"/>
                      </a:cubicBezTo>
                      <a:cubicBezTo>
                        <a:pt x="4572" y="2210"/>
                        <a:pt x="4645" y="2113"/>
                        <a:pt x="4664" y="2196"/>
                      </a:cubicBezTo>
                      <a:cubicBezTo>
                        <a:pt x="4682" y="2278"/>
                        <a:pt x="4682" y="2359"/>
                        <a:pt x="4715" y="2359"/>
                      </a:cubicBezTo>
                      <a:cubicBezTo>
                        <a:pt x="4747" y="2359"/>
                        <a:pt x="4816" y="2251"/>
                        <a:pt x="4757" y="2155"/>
                      </a:cubicBezTo>
                      <a:cubicBezTo>
                        <a:pt x="4697" y="2059"/>
                        <a:pt x="4659" y="2073"/>
                        <a:pt x="4623" y="1964"/>
                      </a:cubicBezTo>
                      <a:cubicBezTo>
                        <a:pt x="4586" y="1854"/>
                        <a:pt x="4595" y="1896"/>
                        <a:pt x="4553" y="1923"/>
                      </a:cubicBezTo>
                      <a:cubicBezTo>
                        <a:pt x="4511" y="1950"/>
                        <a:pt x="4511" y="1882"/>
                        <a:pt x="4498" y="1882"/>
                      </a:cubicBezTo>
                      <a:cubicBezTo>
                        <a:pt x="4484" y="1882"/>
                        <a:pt x="4461" y="1909"/>
                        <a:pt x="4452" y="1854"/>
                      </a:cubicBezTo>
                      <a:cubicBezTo>
                        <a:pt x="4442" y="1800"/>
                        <a:pt x="4457" y="1787"/>
                        <a:pt x="4503" y="1787"/>
                      </a:cubicBezTo>
                      <a:cubicBezTo>
                        <a:pt x="4549" y="1787"/>
                        <a:pt x="4604" y="1827"/>
                        <a:pt x="4604" y="1827"/>
                      </a:cubicBezTo>
                      <a:cubicBezTo>
                        <a:pt x="4604" y="1827"/>
                        <a:pt x="4659" y="1773"/>
                        <a:pt x="4673" y="1759"/>
                      </a:cubicBezTo>
                      <a:cubicBezTo>
                        <a:pt x="4687" y="1746"/>
                        <a:pt x="4761" y="1718"/>
                        <a:pt x="4747" y="1595"/>
                      </a:cubicBezTo>
                      <a:cubicBezTo>
                        <a:pt x="4733" y="1472"/>
                        <a:pt x="4687" y="1472"/>
                        <a:pt x="4673" y="1431"/>
                      </a:cubicBezTo>
                      <a:cubicBezTo>
                        <a:pt x="4659" y="1390"/>
                        <a:pt x="4701" y="1336"/>
                        <a:pt x="4724" y="1309"/>
                      </a:cubicBezTo>
                      <a:cubicBezTo>
                        <a:pt x="4747" y="1281"/>
                        <a:pt x="4811" y="1309"/>
                        <a:pt x="4811" y="1309"/>
                      </a:cubicBezTo>
                      <a:cubicBezTo>
                        <a:pt x="4811" y="1309"/>
                        <a:pt x="4853" y="1322"/>
                        <a:pt x="4853" y="1268"/>
                      </a:cubicBezTo>
                      <a:cubicBezTo>
                        <a:pt x="4853" y="1214"/>
                        <a:pt x="4844" y="1144"/>
                        <a:pt x="4872" y="1185"/>
                      </a:cubicBezTo>
                      <a:cubicBezTo>
                        <a:pt x="4899" y="1226"/>
                        <a:pt x="4872" y="1349"/>
                        <a:pt x="4913" y="1322"/>
                      </a:cubicBezTo>
                      <a:cubicBezTo>
                        <a:pt x="4955" y="1295"/>
                        <a:pt x="4964" y="1322"/>
                        <a:pt x="4987" y="1363"/>
                      </a:cubicBezTo>
                      <a:cubicBezTo>
                        <a:pt x="5010" y="1404"/>
                        <a:pt x="4982" y="1568"/>
                        <a:pt x="4960" y="1595"/>
                      </a:cubicBezTo>
                      <a:cubicBezTo>
                        <a:pt x="4936" y="1622"/>
                        <a:pt x="4899" y="1677"/>
                        <a:pt x="4950" y="1691"/>
                      </a:cubicBezTo>
                      <a:cubicBezTo>
                        <a:pt x="5001" y="1704"/>
                        <a:pt x="5038" y="1704"/>
                        <a:pt x="5038" y="1704"/>
                      </a:cubicBezTo>
                      <a:cubicBezTo>
                        <a:pt x="5038" y="1704"/>
                        <a:pt x="5070" y="1609"/>
                        <a:pt x="5084" y="1528"/>
                      </a:cubicBezTo>
                      <a:cubicBezTo>
                        <a:pt x="5098" y="1445"/>
                        <a:pt x="5121" y="1500"/>
                        <a:pt x="5139" y="1528"/>
                      </a:cubicBezTo>
                      <a:cubicBezTo>
                        <a:pt x="5157" y="1554"/>
                        <a:pt x="5227" y="1596"/>
                        <a:pt x="5162" y="1650"/>
                      </a:cubicBezTo>
                      <a:cubicBezTo>
                        <a:pt x="5098" y="1705"/>
                        <a:pt x="5084" y="1773"/>
                        <a:pt x="5070" y="1841"/>
                      </a:cubicBezTo>
                      <a:cubicBezTo>
                        <a:pt x="5056" y="1910"/>
                        <a:pt x="5052" y="1951"/>
                        <a:pt x="4992" y="1910"/>
                      </a:cubicBezTo>
                      <a:cubicBezTo>
                        <a:pt x="4932" y="1868"/>
                        <a:pt x="4899" y="1882"/>
                        <a:pt x="4885" y="1951"/>
                      </a:cubicBezTo>
                      <a:cubicBezTo>
                        <a:pt x="4872" y="2019"/>
                        <a:pt x="4881" y="2238"/>
                        <a:pt x="4904" y="2210"/>
                      </a:cubicBezTo>
                      <a:cubicBezTo>
                        <a:pt x="4927" y="2182"/>
                        <a:pt x="4950" y="2182"/>
                        <a:pt x="4978" y="2155"/>
                      </a:cubicBezTo>
                      <a:cubicBezTo>
                        <a:pt x="5005" y="2127"/>
                        <a:pt x="5116" y="2181"/>
                        <a:pt x="5144" y="2168"/>
                      </a:cubicBezTo>
                      <a:cubicBezTo>
                        <a:pt x="5171" y="2154"/>
                        <a:pt x="5218" y="2305"/>
                        <a:pt x="5232" y="2278"/>
                      </a:cubicBezTo>
                      <a:cubicBezTo>
                        <a:pt x="5245" y="2250"/>
                        <a:pt x="5273" y="2332"/>
                        <a:pt x="5301" y="2387"/>
                      </a:cubicBezTo>
                      <a:cubicBezTo>
                        <a:pt x="5328" y="2442"/>
                        <a:pt x="5319" y="2265"/>
                        <a:pt x="5370" y="2373"/>
                      </a:cubicBezTo>
                      <a:cubicBezTo>
                        <a:pt x="5421" y="2483"/>
                        <a:pt x="5393" y="2483"/>
                        <a:pt x="5421" y="2483"/>
                      </a:cubicBezTo>
                      <a:cubicBezTo>
                        <a:pt x="5448" y="2483"/>
                        <a:pt x="5508" y="2496"/>
                        <a:pt x="5508" y="2496"/>
                      </a:cubicBezTo>
                      <a:cubicBezTo>
                        <a:pt x="5508" y="2496"/>
                        <a:pt x="5513" y="2360"/>
                        <a:pt x="5559" y="2387"/>
                      </a:cubicBezTo>
                      <a:cubicBezTo>
                        <a:pt x="5605" y="2414"/>
                        <a:pt x="5647" y="2565"/>
                        <a:pt x="5642" y="2455"/>
                      </a:cubicBezTo>
                      <a:cubicBezTo>
                        <a:pt x="5638" y="2346"/>
                        <a:pt x="5646" y="2265"/>
                        <a:pt x="5610" y="2182"/>
                      </a:cubicBezTo>
                      <a:cubicBezTo>
                        <a:pt x="5573" y="2100"/>
                        <a:pt x="5513" y="2046"/>
                        <a:pt x="5504" y="2005"/>
                      </a:cubicBezTo>
                      <a:cubicBezTo>
                        <a:pt x="5495" y="1964"/>
                        <a:pt x="5485" y="1910"/>
                        <a:pt x="5499" y="1882"/>
                      </a:cubicBezTo>
                      <a:cubicBezTo>
                        <a:pt x="5513" y="1854"/>
                        <a:pt x="5577" y="1896"/>
                        <a:pt x="5614" y="1964"/>
                      </a:cubicBezTo>
                      <a:cubicBezTo>
                        <a:pt x="5651" y="2032"/>
                        <a:pt x="5684" y="2100"/>
                        <a:pt x="5711" y="2045"/>
                      </a:cubicBezTo>
                      <a:cubicBezTo>
                        <a:pt x="5739" y="1991"/>
                        <a:pt x="5771" y="1964"/>
                        <a:pt x="5785" y="1923"/>
                      </a:cubicBezTo>
                      <a:cubicBezTo>
                        <a:pt x="5799" y="1882"/>
                        <a:pt x="5831" y="1759"/>
                        <a:pt x="5831" y="1759"/>
                      </a:cubicBezTo>
                      <a:cubicBezTo>
                        <a:pt x="5831" y="1759"/>
                        <a:pt x="5693" y="1704"/>
                        <a:pt x="5675" y="1636"/>
                      </a:cubicBezTo>
                      <a:cubicBezTo>
                        <a:pt x="5656" y="1568"/>
                        <a:pt x="5591" y="1472"/>
                        <a:pt x="5573" y="1472"/>
                      </a:cubicBezTo>
                      <a:cubicBezTo>
                        <a:pt x="5554" y="1472"/>
                        <a:pt x="5504" y="1568"/>
                        <a:pt x="5485" y="1431"/>
                      </a:cubicBezTo>
                      <a:cubicBezTo>
                        <a:pt x="5467" y="1295"/>
                        <a:pt x="5467" y="1131"/>
                        <a:pt x="5448" y="1117"/>
                      </a:cubicBezTo>
                      <a:cubicBezTo>
                        <a:pt x="5430" y="1104"/>
                        <a:pt x="5236" y="1022"/>
                        <a:pt x="5208" y="980"/>
                      </a:cubicBezTo>
                      <a:cubicBezTo>
                        <a:pt x="5180" y="940"/>
                        <a:pt x="5070" y="844"/>
                        <a:pt x="5028" y="776"/>
                      </a:cubicBezTo>
                      <a:cubicBezTo>
                        <a:pt x="4987" y="708"/>
                        <a:pt x="4927" y="612"/>
                        <a:pt x="4890" y="612"/>
                      </a:cubicBezTo>
                      <a:cubicBezTo>
                        <a:pt x="4853" y="612"/>
                        <a:pt x="4701" y="666"/>
                        <a:pt x="4673" y="653"/>
                      </a:cubicBezTo>
                      <a:cubicBezTo>
                        <a:pt x="4646" y="639"/>
                        <a:pt x="4563" y="680"/>
                        <a:pt x="4530" y="693"/>
                      </a:cubicBezTo>
                      <a:cubicBezTo>
                        <a:pt x="4498" y="707"/>
                        <a:pt x="4572" y="886"/>
                        <a:pt x="4503" y="927"/>
                      </a:cubicBezTo>
                      <a:cubicBezTo>
                        <a:pt x="4433" y="968"/>
                        <a:pt x="4442" y="994"/>
                        <a:pt x="4456" y="789"/>
                      </a:cubicBezTo>
                      <a:cubicBezTo>
                        <a:pt x="4470" y="584"/>
                        <a:pt x="4410" y="529"/>
                        <a:pt x="4351" y="612"/>
                      </a:cubicBezTo>
                      <a:cubicBezTo>
                        <a:pt x="4290" y="693"/>
                        <a:pt x="4193" y="748"/>
                        <a:pt x="4217" y="843"/>
                      </a:cubicBezTo>
                      <a:cubicBezTo>
                        <a:pt x="4240" y="940"/>
                        <a:pt x="4212" y="1008"/>
                        <a:pt x="4258" y="1103"/>
                      </a:cubicBezTo>
                      <a:cubicBezTo>
                        <a:pt x="4304" y="1199"/>
                        <a:pt x="4323" y="1226"/>
                        <a:pt x="4382" y="1213"/>
                      </a:cubicBezTo>
                      <a:cubicBezTo>
                        <a:pt x="4442" y="1199"/>
                        <a:pt x="4503" y="1240"/>
                        <a:pt x="4503" y="1240"/>
                      </a:cubicBezTo>
                      <a:cubicBezTo>
                        <a:pt x="4503" y="1240"/>
                        <a:pt x="4503" y="1404"/>
                        <a:pt x="4479" y="1431"/>
                      </a:cubicBezTo>
                      <a:cubicBezTo>
                        <a:pt x="4457" y="1459"/>
                        <a:pt x="4419" y="1459"/>
                        <a:pt x="4410" y="1540"/>
                      </a:cubicBezTo>
                      <a:cubicBezTo>
                        <a:pt x="4401" y="1623"/>
                        <a:pt x="4355" y="1663"/>
                        <a:pt x="4355" y="1623"/>
                      </a:cubicBezTo>
                      <a:cubicBezTo>
                        <a:pt x="4355" y="1582"/>
                        <a:pt x="4378" y="1444"/>
                        <a:pt x="4346" y="1376"/>
                      </a:cubicBezTo>
                      <a:cubicBezTo>
                        <a:pt x="4313" y="1308"/>
                        <a:pt x="4304" y="1295"/>
                        <a:pt x="4267" y="1363"/>
                      </a:cubicBezTo>
                      <a:cubicBezTo>
                        <a:pt x="4230" y="1431"/>
                        <a:pt x="4226" y="1459"/>
                        <a:pt x="4207" y="1350"/>
                      </a:cubicBezTo>
                      <a:cubicBezTo>
                        <a:pt x="4189" y="1240"/>
                        <a:pt x="4134" y="1144"/>
                        <a:pt x="4134" y="1144"/>
                      </a:cubicBezTo>
                      <a:cubicBezTo>
                        <a:pt x="4134" y="1144"/>
                        <a:pt x="4096" y="1008"/>
                        <a:pt x="4069" y="940"/>
                      </a:cubicBezTo>
                      <a:cubicBezTo>
                        <a:pt x="4041" y="872"/>
                        <a:pt x="3990" y="885"/>
                        <a:pt x="3986" y="953"/>
                      </a:cubicBezTo>
                      <a:cubicBezTo>
                        <a:pt x="3981" y="1021"/>
                        <a:pt x="3995" y="1090"/>
                        <a:pt x="4013" y="1213"/>
                      </a:cubicBezTo>
                      <a:cubicBezTo>
                        <a:pt x="4032" y="1336"/>
                        <a:pt x="4040" y="1492"/>
                        <a:pt x="4008" y="1505"/>
                      </a:cubicBezTo>
                      <a:cubicBezTo>
                        <a:pt x="3975" y="1519"/>
                        <a:pt x="3981" y="1609"/>
                        <a:pt x="3949" y="1636"/>
                      </a:cubicBezTo>
                      <a:cubicBezTo>
                        <a:pt x="3917" y="1663"/>
                        <a:pt x="3903" y="1595"/>
                        <a:pt x="3903" y="1485"/>
                      </a:cubicBezTo>
                      <a:cubicBezTo>
                        <a:pt x="3903" y="1376"/>
                        <a:pt x="3889" y="1280"/>
                        <a:pt x="3898" y="1240"/>
                      </a:cubicBezTo>
                      <a:cubicBezTo>
                        <a:pt x="3907" y="1200"/>
                        <a:pt x="3861" y="1268"/>
                        <a:pt x="3815" y="1240"/>
                      </a:cubicBezTo>
                      <a:cubicBezTo>
                        <a:pt x="3769" y="1213"/>
                        <a:pt x="3732" y="1295"/>
                        <a:pt x="3778" y="1335"/>
                      </a:cubicBezTo>
                      <a:cubicBezTo>
                        <a:pt x="3824" y="1376"/>
                        <a:pt x="3834" y="1540"/>
                        <a:pt x="3792" y="1582"/>
                      </a:cubicBezTo>
                      <a:cubicBezTo>
                        <a:pt x="3751" y="1623"/>
                        <a:pt x="3594" y="1582"/>
                        <a:pt x="3543" y="1582"/>
                      </a:cubicBezTo>
                      <a:cubicBezTo>
                        <a:pt x="3492" y="1582"/>
                        <a:pt x="3419" y="1623"/>
                        <a:pt x="3405" y="1540"/>
                      </a:cubicBezTo>
                      <a:cubicBezTo>
                        <a:pt x="3391" y="1459"/>
                        <a:pt x="3446" y="1404"/>
                        <a:pt x="3478" y="1404"/>
                      </a:cubicBezTo>
                      <a:cubicBezTo>
                        <a:pt x="3511" y="1404"/>
                        <a:pt x="3608" y="1418"/>
                        <a:pt x="3644" y="1268"/>
                      </a:cubicBezTo>
                      <a:cubicBezTo>
                        <a:pt x="3681" y="1117"/>
                        <a:pt x="3598" y="1090"/>
                        <a:pt x="3561" y="1090"/>
                      </a:cubicBezTo>
                      <a:cubicBezTo>
                        <a:pt x="3525" y="1090"/>
                        <a:pt x="3497" y="1049"/>
                        <a:pt x="3455" y="927"/>
                      </a:cubicBezTo>
                      <a:cubicBezTo>
                        <a:pt x="3414" y="803"/>
                        <a:pt x="3483" y="721"/>
                        <a:pt x="3474" y="667"/>
                      </a:cubicBezTo>
                      <a:cubicBezTo>
                        <a:pt x="3465" y="612"/>
                        <a:pt x="3419" y="653"/>
                        <a:pt x="3377" y="653"/>
                      </a:cubicBezTo>
                      <a:cubicBezTo>
                        <a:pt x="3335" y="653"/>
                        <a:pt x="3271" y="557"/>
                        <a:pt x="3271" y="667"/>
                      </a:cubicBezTo>
                      <a:cubicBezTo>
                        <a:pt x="3271" y="776"/>
                        <a:pt x="3322" y="1090"/>
                        <a:pt x="3289" y="1022"/>
                      </a:cubicBezTo>
                      <a:cubicBezTo>
                        <a:pt x="3257" y="953"/>
                        <a:pt x="3262" y="859"/>
                        <a:pt x="3238" y="776"/>
                      </a:cubicBezTo>
                      <a:cubicBezTo>
                        <a:pt x="3215" y="693"/>
                        <a:pt x="3179" y="707"/>
                        <a:pt x="3132" y="721"/>
                      </a:cubicBezTo>
                      <a:cubicBezTo>
                        <a:pt x="3086" y="735"/>
                        <a:pt x="3008" y="775"/>
                        <a:pt x="2985" y="762"/>
                      </a:cubicBezTo>
                      <a:cubicBezTo>
                        <a:pt x="2961" y="748"/>
                        <a:pt x="2980" y="748"/>
                        <a:pt x="2929" y="680"/>
                      </a:cubicBezTo>
                      <a:cubicBezTo>
                        <a:pt x="2878" y="612"/>
                        <a:pt x="2856" y="625"/>
                        <a:pt x="2819" y="557"/>
                      </a:cubicBezTo>
                      <a:cubicBezTo>
                        <a:pt x="2782" y="489"/>
                        <a:pt x="2814" y="462"/>
                        <a:pt x="2749" y="448"/>
                      </a:cubicBezTo>
                      <a:close/>
                      <a:moveTo>
                        <a:pt x="8629" y="3011"/>
                      </a:moveTo>
                      <a:cubicBezTo>
                        <a:pt x="8620" y="3010"/>
                        <a:pt x="8612" y="3017"/>
                        <a:pt x="8604" y="3029"/>
                      </a:cubicBezTo>
                      <a:cubicBezTo>
                        <a:pt x="8588" y="3051"/>
                        <a:pt x="8575" y="3092"/>
                        <a:pt x="8563" y="3133"/>
                      </a:cubicBezTo>
                      <a:cubicBezTo>
                        <a:pt x="8540" y="3214"/>
                        <a:pt x="8513" y="3119"/>
                        <a:pt x="8485" y="3146"/>
                      </a:cubicBezTo>
                      <a:cubicBezTo>
                        <a:pt x="8447" y="3183"/>
                        <a:pt x="8461" y="3323"/>
                        <a:pt x="8480" y="3392"/>
                      </a:cubicBezTo>
                      <a:cubicBezTo>
                        <a:pt x="8499" y="3460"/>
                        <a:pt x="8531" y="3610"/>
                        <a:pt x="8577" y="3665"/>
                      </a:cubicBezTo>
                      <a:cubicBezTo>
                        <a:pt x="8623" y="3720"/>
                        <a:pt x="8720" y="3774"/>
                        <a:pt x="8683" y="3829"/>
                      </a:cubicBezTo>
                      <a:cubicBezTo>
                        <a:pt x="8646" y="3884"/>
                        <a:pt x="8540" y="4152"/>
                        <a:pt x="8530" y="4234"/>
                      </a:cubicBezTo>
                      <a:cubicBezTo>
                        <a:pt x="8521" y="4316"/>
                        <a:pt x="8651" y="4279"/>
                        <a:pt x="8651" y="4279"/>
                      </a:cubicBezTo>
                      <a:cubicBezTo>
                        <a:pt x="8651" y="4279"/>
                        <a:pt x="8623" y="4375"/>
                        <a:pt x="8646" y="4402"/>
                      </a:cubicBezTo>
                      <a:cubicBezTo>
                        <a:pt x="8669" y="4429"/>
                        <a:pt x="8683" y="4307"/>
                        <a:pt x="8720" y="4307"/>
                      </a:cubicBezTo>
                      <a:cubicBezTo>
                        <a:pt x="8757" y="4307"/>
                        <a:pt x="8831" y="4375"/>
                        <a:pt x="8867" y="4375"/>
                      </a:cubicBezTo>
                      <a:cubicBezTo>
                        <a:pt x="8905" y="4375"/>
                        <a:pt x="8965" y="4225"/>
                        <a:pt x="8960" y="4130"/>
                      </a:cubicBezTo>
                      <a:cubicBezTo>
                        <a:pt x="8955" y="4034"/>
                        <a:pt x="8909" y="3884"/>
                        <a:pt x="8867" y="3829"/>
                      </a:cubicBezTo>
                      <a:cubicBezTo>
                        <a:pt x="8826" y="3774"/>
                        <a:pt x="8780" y="3528"/>
                        <a:pt x="8752" y="3474"/>
                      </a:cubicBezTo>
                      <a:cubicBezTo>
                        <a:pt x="8725" y="3419"/>
                        <a:pt x="8855" y="3238"/>
                        <a:pt x="8823" y="3143"/>
                      </a:cubicBezTo>
                      <a:cubicBezTo>
                        <a:pt x="8790" y="3047"/>
                        <a:pt x="8692" y="3106"/>
                        <a:pt x="8656" y="3037"/>
                      </a:cubicBezTo>
                      <a:cubicBezTo>
                        <a:pt x="8646" y="3020"/>
                        <a:pt x="8638" y="3012"/>
                        <a:pt x="8629" y="3011"/>
                      </a:cubicBezTo>
                      <a:close/>
                      <a:moveTo>
                        <a:pt x="8434" y="3556"/>
                      </a:moveTo>
                      <a:cubicBezTo>
                        <a:pt x="8392" y="3577"/>
                        <a:pt x="8388" y="3706"/>
                        <a:pt x="8360" y="3706"/>
                      </a:cubicBezTo>
                      <a:cubicBezTo>
                        <a:pt x="8332" y="3706"/>
                        <a:pt x="8300" y="3734"/>
                        <a:pt x="8309" y="3829"/>
                      </a:cubicBezTo>
                      <a:cubicBezTo>
                        <a:pt x="8319" y="3925"/>
                        <a:pt x="8337" y="3993"/>
                        <a:pt x="8309" y="4034"/>
                      </a:cubicBezTo>
                      <a:cubicBezTo>
                        <a:pt x="8282" y="4074"/>
                        <a:pt x="8314" y="4239"/>
                        <a:pt x="8351" y="4251"/>
                      </a:cubicBezTo>
                      <a:cubicBezTo>
                        <a:pt x="8388" y="4266"/>
                        <a:pt x="8430" y="4184"/>
                        <a:pt x="8461" y="4143"/>
                      </a:cubicBezTo>
                      <a:cubicBezTo>
                        <a:pt x="8494" y="4102"/>
                        <a:pt x="8540" y="4020"/>
                        <a:pt x="8540" y="3897"/>
                      </a:cubicBezTo>
                      <a:cubicBezTo>
                        <a:pt x="8540" y="3774"/>
                        <a:pt x="8531" y="3665"/>
                        <a:pt x="8512" y="3610"/>
                      </a:cubicBezTo>
                      <a:cubicBezTo>
                        <a:pt x="8494" y="3556"/>
                        <a:pt x="8461" y="3542"/>
                        <a:pt x="8434" y="3556"/>
                      </a:cubicBezTo>
                      <a:close/>
                      <a:moveTo>
                        <a:pt x="16595" y="5233"/>
                      </a:moveTo>
                      <a:cubicBezTo>
                        <a:pt x="16590" y="5231"/>
                        <a:pt x="16586" y="5232"/>
                        <a:pt x="16581" y="5235"/>
                      </a:cubicBezTo>
                      <a:cubicBezTo>
                        <a:pt x="16547" y="5261"/>
                        <a:pt x="16535" y="5399"/>
                        <a:pt x="16535" y="5440"/>
                      </a:cubicBezTo>
                      <a:cubicBezTo>
                        <a:pt x="16535" y="5482"/>
                        <a:pt x="16406" y="5563"/>
                        <a:pt x="16447" y="5672"/>
                      </a:cubicBezTo>
                      <a:cubicBezTo>
                        <a:pt x="16489" y="5781"/>
                        <a:pt x="16531" y="5700"/>
                        <a:pt x="16595" y="5686"/>
                      </a:cubicBezTo>
                      <a:cubicBezTo>
                        <a:pt x="16659" y="5672"/>
                        <a:pt x="16720" y="5618"/>
                        <a:pt x="16720" y="5618"/>
                      </a:cubicBezTo>
                      <a:cubicBezTo>
                        <a:pt x="16720" y="5618"/>
                        <a:pt x="16816" y="5631"/>
                        <a:pt x="16802" y="5495"/>
                      </a:cubicBezTo>
                      <a:cubicBezTo>
                        <a:pt x="16789" y="5359"/>
                        <a:pt x="16687" y="5345"/>
                        <a:pt x="16668" y="5359"/>
                      </a:cubicBezTo>
                      <a:cubicBezTo>
                        <a:pt x="16652" y="5370"/>
                        <a:pt x="16626" y="5246"/>
                        <a:pt x="16595" y="5233"/>
                      </a:cubicBezTo>
                      <a:close/>
                      <a:moveTo>
                        <a:pt x="16490" y="5749"/>
                      </a:moveTo>
                      <a:cubicBezTo>
                        <a:pt x="16486" y="5752"/>
                        <a:pt x="16481" y="5758"/>
                        <a:pt x="16475" y="5768"/>
                      </a:cubicBezTo>
                      <a:cubicBezTo>
                        <a:pt x="16441" y="5829"/>
                        <a:pt x="16461" y="6069"/>
                        <a:pt x="16433" y="6233"/>
                      </a:cubicBezTo>
                      <a:cubicBezTo>
                        <a:pt x="16406" y="6396"/>
                        <a:pt x="16383" y="6546"/>
                        <a:pt x="16364" y="6546"/>
                      </a:cubicBezTo>
                      <a:cubicBezTo>
                        <a:pt x="16346" y="6546"/>
                        <a:pt x="16249" y="6656"/>
                        <a:pt x="16221" y="6738"/>
                      </a:cubicBezTo>
                      <a:cubicBezTo>
                        <a:pt x="16194" y="6819"/>
                        <a:pt x="16060" y="6669"/>
                        <a:pt x="16041" y="6738"/>
                      </a:cubicBezTo>
                      <a:cubicBezTo>
                        <a:pt x="16023" y="6806"/>
                        <a:pt x="15986" y="6888"/>
                        <a:pt x="15963" y="6942"/>
                      </a:cubicBezTo>
                      <a:cubicBezTo>
                        <a:pt x="15940" y="6997"/>
                        <a:pt x="15875" y="6956"/>
                        <a:pt x="15889" y="7120"/>
                      </a:cubicBezTo>
                      <a:cubicBezTo>
                        <a:pt x="15903" y="7284"/>
                        <a:pt x="15935" y="7434"/>
                        <a:pt x="15963" y="7434"/>
                      </a:cubicBezTo>
                      <a:cubicBezTo>
                        <a:pt x="15990" y="7434"/>
                        <a:pt x="16028" y="7379"/>
                        <a:pt x="16028" y="7229"/>
                      </a:cubicBezTo>
                      <a:cubicBezTo>
                        <a:pt x="16028" y="7079"/>
                        <a:pt x="16092" y="7229"/>
                        <a:pt x="16124" y="7215"/>
                      </a:cubicBezTo>
                      <a:cubicBezTo>
                        <a:pt x="16157" y="7202"/>
                        <a:pt x="16175" y="7106"/>
                        <a:pt x="16189" y="6997"/>
                      </a:cubicBezTo>
                      <a:cubicBezTo>
                        <a:pt x="16190" y="6984"/>
                        <a:pt x="16191" y="6975"/>
                        <a:pt x="16192" y="6969"/>
                      </a:cubicBezTo>
                      <a:cubicBezTo>
                        <a:pt x="16191" y="6995"/>
                        <a:pt x="16192" y="7067"/>
                        <a:pt x="16226" y="7093"/>
                      </a:cubicBezTo>
                      <a:cubicBezTo>
                        <a:pt x="16281" y="7134"/>
                        <a:pt x="16300" y="7024"/>
                        <a:pt x="16300" y="6983"/>
                      </a:cubicBezTo>
                      <a:cubicBezTo>
                        <a:pt x="16300" y="6942"/>
                        <a:pt x="16401" y="6874"/>
                        <a:pt x="16419" y="6834"/>
                      </a:cubicBezTo>
                      <a:cubicBezTo>
                        <a:pt x="16438" y="6793"/>
                        <a:pt x="16512" y="6724"/>
                        <a:pt x="16517" y="6669"/>
                      </a:cubicBezTo>
                      <a:cubicBezTo>
                        <a:pt x="16521" y="6614"/>
                        <a:pt x="16516" y="6301"/>
                        <a:pt x="16540" y="6274"/>
                      </a:cubicBezTo>
                      <a:cubicBezTo>
                        <a:pt x="16563" y="6246"/>
                        <a:pt x="16595" y="6246"/>
                        <a:pt x="16558" y="6055"/>
                      </a:cubicBezTo>
                      <a:cubicBezTo>
                        <a:pt x="16531" y="5912"/>
                        <a:pt x="16524" y="5776"/>
                        <a:pt x="16502" y="5751"/>
                      </a:cubicBezTo>
                      <a:cubicBezTo>
                        <a:pt x="16499" y="5747"/>
                        <a:pt x="16495" y="5746"/>
                        <a:pt x="16490" y="5749"/>
                      </a:cubicBezTo>
                      <a:close/>
                      <a:moveTo>
                        <a:pt x="9338" y="5863"/>
                      </a:moveTo>
                      <a:cubicBezTo>
                        <a:pt x="9295" y="5863"/>
                        <a:pt x="9274" y="6069"/>
                        <a:pt x="9301" y="6136"/>
                      </a:cubicBezTo>
                      <a:cubicBezTo>
                        <a:pt x="9329" y="6204"/>
                        <a:pt x="9357" y="6191"/>
                        <a:pt x="9380" y="6096"/>
                      </a:cubicBezTo>
                      <a:cubicBezTo>
                        <a:pt x="9403" y="6000"/>
                        <a:pt x="9361" y="5863"/>
                        <a:pt x="9338" y="5863"/>
                      </a:cubicBezTo>
                      <a:close/>
                      <a:moveTo>
                        <a:pt x="9019" y="6005"/>
                      </a:moveTo>
                      <a:cubicBezTo>
                        <a:pt x="9010" y="6005"/>
                        <a:pt x="9000" y="6026"/>
                        <a:pt x="8988" y="6082"/>
                      </a:cubicBezTo>
                      <a:cubicBezTo>
                        <a:pt x="8976" y="6134"/>
                        <a:pt x="9025" y="6151"/>
                        <a:pt x="9034" y="6096"/>
                      </a:cubicBezTo>
                      <a:cubicBezTo>
                        <a:pt x="9038" y="6068"/>
                        <a:pt x="9035" y="6028"/>
                        <a:pt x="9026" y="6012"/>
                      </a:cubicBezTo>
                      <a:cubicBezTo>
                        <a:pt x="9024" y="6008"/>
                        <a:pt x="9021" y="6005"/>
                        <a:pt x="9019" y="6005"/>
                      </a:cubicBezTo>
                      <a:close/>
                      <a:moveTo>
                        <a:pt x="9560" y="6297"/>
                      </a:moveTo>
                      <a:cubicBezTo>
                        <a:pt x="9550" y="6299"/>
                        <a:pt x="9542" y="6304"/>
                        <a:pt x="9537" y="6314"/>
                      </a:cubicBezTo>
                      <a:cubicBezTo>
                        <a:pt x="9520" y="6344"/>
                        <a:pt x="9564" y="6437"/>
                        <a:pt x="9587" y="6464"/>
                      </a:cubicBezTo>
                      <a:cubicBezTo>
                        <a:pt x="9610" y="6491"/>
                        <a:pt x="9629" y="6574"/>
                        <a:pt x="9648" y="6587"/>
                      </a:cubicBezTo>
                      <a:cubicBezTo>
                        <a:pt x="9666" y="6601"/>
                        <a:pt x="9726" y="6587"/>
                        <a:pt x="9707" y="6451"/>
                      </a:cubicBezTo>
                      <a:cubicBezTo>
                        <a:pt x="9689" y="6314"/>
                        <a:pt x="9647" y="6314"/>
                        <a:pt x="9634" y="6314"/>
                      </a:cubicBezTo>
                      <a:cubicBezTo>
                        <a:pt x="9627" y="6314"/>
                        <a:pt x="9608" y="6304"/>
                        <a:pt x="9588" y="6299"/>
                      </a:cubicBezTo>
                      <a:cubicBezTo>
                        <a:pt x="9579" y="6297"/>
                        <a:pt x="9569" y="6295"/>
                        <a:pt x="9560" y="6297"/>
                      </a:cubicBezTo>
                      <a:close/>
                      <a:moveTo>
                        <a:pt x="15460" y="8459"/>
                      </a:moveTo>
                      <a:cubicBezTo>
                        <a:pt x="15392" y="8489"/>
                        <a:pt x="15349" y="8922"/>
                        <a:pt x="15405" y="8909"/>
                      </a:cubicBezTo>
                      <a:cubicBezTo>
                        <a:pt x="15460" y="8895"/>
                        <a:pt x="15520" y="8431"/>
                        <a:pt x="15460" y="8459"/>
                      </a:cubicBezTo>
                      <a:close/>
                      <a:moveTo>
                        <a:pt x="15465" y="9468"/>
                      </a:moveTo>
                      <a:cubicBezTo>
                        <a:pt x="15432" y="9468"/>
                        <a:pt x="15469" y="9619"/>
                        <a:pt x="15423" y="9715"/>
                      </a:cubicBezTo>
                      <a:cubicBezTo>
                        <a:pt x="15377" y="9810"/>
                        <a:pt x="15327" y="9851"/>
                        <a:pt x="15354" y="10014"/>
                      </a:cubicBezTo>
                      <a:cubicBezTo>
                        <a:pt x="15382" y="10179"/>
                        <a:pt x="15479" y="10302"/>
                        <a:pt x="15455" y="10370"/>
                      </a:cubicBezTo>
                      <a:cubicBezTo>
                        <a:pt x="15432" y="10438"/>
                        <a:pt x="15363" y="10575"/>
                        <a:pt x="15354" y="10698"/>
                      </a:cubicBezTo>
                      <a:cubicBezTo>
                        <a:pt x="15345" y="10821"/>
                        <a:pt x="15465" y="10506"/>
                        <a:pt x="15497" y="10383"/>
                      </a:cubicBezTo>
                      <a:cubicBezTo>
                        <a:pt x="15529" y="10260"/>
                        <a:pt x="15594" y="10329"/>
                        <a:pt x="15608" y="10260"/>
                      </a:cubicBezTo>
                      <a:cubicBezTo>
                        <a:pt x="15621" y="10192"/>
                        <a:pt x="15621" y="10193"/>
                        <a:pt x="15621" y="10193"/>
                      </a:cubicBezTo>
                      <a:cubicBezTo>
                        <a:pt x="15621" y="10193"/>
                        <a:pt x="15571" y="10166"/>
                        <a:pt x="15529" y="10125"/>
                      </a:cubicBezTo>
                      <a:cubicBezTo>
                        <a:pt x="15488" y="10083"/>
                        <a:pt x="15437" y="10233"/>
                        <a:pt x="15460" y="10014"/>
                      </a:cubicBezTo>
                      <a:cubicBezTo>
                        <a:pt x="15483" y="9796"/>
                        <a:pt x="15552" y="9837"/>
                        <a:pt x="15538" y="9673"/>
                      </a:cubicBezTo>
                      <a:cubicBezTo>
                        <a:pt x="15525" y="9509"/>
                        <a:pt x="15478" y="9468"/>
                        <a:pt x="15465" y="9468"/>
                      </a:cubicBezTo>
                      <a:close/>
                      <a:moveTo>
                        <a:pt x="15658" y="10452"/>
                      </a:moveTo>
                      <a:cubicBezTo>
                        <a:pt x="15640" y="10449"/>
                        <a:pt x="15580" y="10739"/>
                        <a:pt x="15663" y="10725"/>
                      </a:cubicBezTo>
                      <a:cubicBezTo>
                        <a:pt x="15746" y="10712"/>
                        <a:pt x="15723" y="10466"/>
                        <a:pt x="15658" y="10452"/>
                      </a:cubicBezTo>
                      <a:close/>
                      <a:moveTo>
                        <a:pt x="15525" y="10649"/>
                      </a:moveTo>
                      <a:cubicBezTo>
                        <a:pt x="15519" y="10648"/>
                        <a:pt x="15512" y="10650"/>
                        <a:pt x="15506" y="10657"/>
                      </a:cubicBezTo>
                      <a:cubicBezTo>
                        <a:pt x="15491" y="10674"/>
                        <a:pt x="15451" y="10916"/>
                        <a:pt x="15502" y="10916"/>
                      </a:cubicBezTo>
                      <a:cubicBezTo>
                        <a:pt x="15552" y="10916"/>
                        <a:pt x="15640" y="10957"/>
                        <a:pt x="15621" y="10888"/>
                      </a:cubicBezTo>
                      <a:cubicBezTo>
                        <a:pt x="15605" y="10829"/>
                        <a:pt x="15568" y="10655"/>
                        <a:pt x="15525" y="10649"/>
                      </a:cubicBezTo>
                      <a:close/>
                      <a:moveTo>
                        <a:pt x="14223" y="10875"/>
                      </a:moveTo>
                      <a:cubicBezTo>
                        <a:pt x="14187" y="10889"/>
                        <a:pt x="14187" y="11094"/>
                        <a:pt x="14205" y="11162"/>
                      </a:cubicBezTo>
                      <a:cubicBezTo>
                        <a:pt x="14223" y="11230"/>
                        <a:pt x="14260" y="11190"/>
                        <a:pt x="14284" y="11435"/>
                      </a:cubicBezTo>
                      <a:cubicBezTo>
                        <a:pt x="14307" y="11681"/>
                        <a:pt x="14353" y="11927"/>
                        <a:pt x="14371" y="12023"/>
                      </a:cubicBezTo>
                      <a:cubicBezTo>
                        <a:pt x="14389" y="12118"/>
                        <a:pt x="14468" y="12255"/>
                        <a:pt x="14496" y="12323"/>
                      </a:cubicBezTo>
                      <a:cubicBezTo>
                        <a:pt x="14523" y="12392"/>
                        <a:pt x="14565" y="12295"/>
                        <a:pt x="14547" y="12213"/>
                      </a:cubicBezTo>
                      <a:cubicBezTo>
                        <a:pt x="14528" y="12131"/>
                        <a:pt x="14491" y="12009"/>
                        <a:pt x="14486" y="11912"/>
                      </a:cubicBezTo>
                      <a:cubicBezTo>
                        <a:pt x="14482" y="11818"/>
                        <a:pt x="14459" y="11668"/>
                        <a:pt x="14422" y="11504"/>
                      </a:cubicBezTo>
                      <a:cubicBezTo>
                        <a:pt x="14385" y="11339"/>
                        <a:pt x="14353" y="11299"/>
                        <a:pt x="14330" y="11190"/>
                      </a:cubicBezTo>
                      <a:cubicBezTo>
                        <a:pt x="14307" y="11080"/>
                        <a:pt x="14223" y="10875"/>
                        <a:pt x="14223" y="10875"/>
                      </a:cubicBezTo>
                      <a:close/>
                      <a:moveTo>
                        <a:pt x="13237" y="10951"/>
                      </a:moveTo>
                      <a:cubicBezTo>
                        <a:pt x="13232" y="10949"/>
                        <a:pt x="13227" y="10951"/>
                        <a:pt x="13222" y="10958"/>
                      </a:cubicBezTo>
                      <a:cubicBezTo>
                        <a:pt x="13192" y="10996"/>
                        <a:pt x="13162" y="11654"/>
                        <a:pt x="13217" y="11708"/>
                      </a:cubicBezTo>
                      <a:cubicBezTo>
                        <a:pt x="13273" y="11763"/>
                        <a:pt x="13310" y="11299"/>
                        <a:pt x="13292" y="11231"/>
                      </a:cubicBezTo>
                      <a:cubicBezTo>
                        <a:pt x="13276" y="11171"/>
                        <a:pt x="13267" y="10965"/>
                        <a:pt x="13237" y="10951"/>
                      </a:cubicBezTo>
                      <a:close/>
                      <a:moveTo>
                        <a:pt x="15672" y="10958"/>
                      </a:moveTo>
                      <a:cubicBezTo>
                        <a:pt x="15608" y="11204"/>
                        <a:pt x="15612" y="11149"/>
                        <a:pt x="15566" y="11093"/>
                      </a:cubicBezTo>
                      <a:cubicBezTo>
                        <a:pt x="15520" y="11039"/>
                        <a:pt x="15446" y="11217"/>
                        <a:pt x="15460" y="11286"/>
                      </a:cubicBezTo>
                      <a:cubicBezTo>
                        <a:pt x="15474" y="11354"/>
                        <a:pt x="15576" y="11272"/>
                        <a:pt x="15598" y="11395"/>
                      </a:cubicBezTo>
                      <a:cubicBezTo>
                        <a:pt x="15621" y="11517"/>
                        <a:pt x="15621" y="11531"/>
                        <a:pt x="15668" y="11504"/>
                      </a:cubicBezTo>
                      <a:cubicBezTo>
                        <a:pt x="15714" y="11476"/>
                        <a:pt x="15760" y="11285"/>
                        <a:pt x="15746" y="11190"/>
                      </a:cubicBezTo>
                      <a:cubicBezTo>
                        <a:pt x="15732" y="11094"/>
                        <a:pt x="15672" y="10958"/>
                        <a:pt x="15672" y="10958"/>
                      </a:cubicBezTo>
                      <a:close/>
                      <a:moveTo>
                        <a:pt x="15226" y="11360"/>
                      </a:moveTo>
                      <a:cubicBezTo>
                        <a:pt x="15205" y="11358"/>
                        <a:pt x="15163" y="11445"/>
                        <a:pt x="15160" y="11517"/>
                      </a:cubicBezTo>
                      <a:cubicBezTo>
                        <a:pt x="15156" y="11613"/>
                        <a:pt x="15211" y="11694"/>
                        <a:pt x="15123" y="11694"/>
                      </a:cubicBezTo>
                      <a:cubicBezTo>
                        <a:pt x="15036" y="11694"/>
                        <a:pt x="15031" y="11899"/>
                        <a:pt x="15012" y="11941"/>
                      </a:cubicBezTo>
                      <a:cubicBezTo>
                        <a:pt x="14994" y="11981"/>
                        <a:pt x="14975" y="11995"/>
                        <a:pt x="14938" y="12023"/>
                      </a:cubicBezTo>
                      <a:cubicBezTo>
                        <a:pt x="14902" y="12050"/>
                        <a:pt x="14892" y="12158"/>
                        <a:pt x="14883" y="12227"/>
                      </a:cubicBezTo>
                      <a:cubicBezTo>
                        <a:pt x="14874" y="12295"/>
                        <a:pt x="14809" y="12105"/>
                        <a:pt x="14791" y="12159"/>
                      </a:cubicBezTo>
                      <a:cubicBezTo>
                        <a:pt x="14773" y="12214"/>
                        <a:pt x="14786" y="12473"/>
                        <a:pt x="14819" y="12692"/>
                      </a:cubicBezTo>
                      <a:cubicBezTo>
                        <a:pt x="14851" y="12909"/>
                        <a:pt x="14934" y="13047"/>
                        <a:pt x="14957" y="13047"/>
                      </a:cubicBezTo>
                      <a:cubicBezTo>
                        <a:pt x="14980" y="13047"/>
                        <a:pt x="15026" y="13047"/>
                        <a:pt x="15059" y="13074"/>
                      </a:cubicBezTo>
                      <a:cubicBezTo>
                        <a:pt x="15091" y="13101"/>
                        <a:pt x="15197" y="13128"/>
                        <a:pt x="15193" y="13005"/>
                      </a:cubicBezTo>
                      <a:cubicBezTo>
                        <a:pt x="15188" y="12883"/>
                        <a:pt x="15179" y="12692"/>
                        <a:pt x="15224" y="12568"/>
                      </a:cubicBezTo>
                      <a:cubicBezTo>
                        <a:pt x="15271" y="12446"/>
                        <a:pt x="15317" y="12377"/>
                        <a:pt x="15294" y="12200"/>
                      </a:cubicBezTo>
                      <a:cubicBezTo>
                        <a:pt x="15271" y="12023"/>
                        <a:pt x="15225" y="11913"/>
                        <a:pt x="15257" y="11832"/>
                      </a:cubicBezTo>
                      <a:cubicBezTo>
                        <a:pt x="15289" y="11750"/>
                        <a:pt x="15326" y="11722"/>
                        <a:pt x="15326" y="11653"/>
                      </a:cubicBezTo>
                      <a:cubicBezTo>
                        <a:pt x="15326" y="11585"/>
                        <a:pt x="15248" y="11845"/>
                        <a:pt x="15239" y="11395"/>
                      </a:cubicBezTo>
                      <a:cubicBezTo>
                        <a:pt x="15238" y="11370"/>
                        <a:pt x="15233" y="11360"/>
                        <a:pt x="15226" y="11360"/>
                      </a:cubicBezTo>
                      <a:close/>
                      <a:moveTo>
                        <a:pt x="14044" y="11599"/>
                      </a:moveTo>
                      <a:cubicBezTo>
                        <a:pt x="13987" y="11633"/>
                        <a:pt x="14127" y="11927"/>
                        <a:pt x="14141" y="11968"/>
                      </a:cubicBezTo>
                      <a:cubicBezTo>
                        <a:pt x="14154" y="12009"/>
                        <a:pt x="14279" y="12322"/>
                        <a:pt x="14279" y="12473"/>
                      </a:cubicBezTo>
                      <a:cubicBezTo>
                        <a:pt x="14279" y="12624"/>
                        <a:pt x="14319" y="13090"/>
                        <a:pt x="14342" y="13145"/>
                      </a:cubicBezTo>
                      <a:cubicBezTo>
                        <a:pt x="14365" y="13200"/>
                        <a:pt x="14523" y="13293"/>
                        <a:pt x="14542" y="13402"/>
                      </a:cubicBezTo>
                      <a:cubicBezTo>
                        <a:pt x="14561" y="13510"/>
                        <a:pt x="14602" y="13538"/>
                        <a:pt x="14602" y="13387"/>
                      </a:cubicBezTo>
                      <a:cubicBezTo>
                        <a:pt x="14602" y="13238"/>
                        <a:pt x="14611" y="13060"/>
                        <a:pt x="14634" y="12979"/>
                      </a:cubicBezTo>
                      <a:cubicBezTo>
                        <a:pt x="14657" y="12896"/>
                        <a:pt x="14648" y="12773"/>
                        <a:pt x="14611" y="12787"/>
                      </a:cubicBezTo>
                      <a:cubicBezTo>
                        <a:pt x="14574" y="12801"/>
                        <a:pt x="14542" y="12610"/>
                        <a:pt x="14482" y="12487"/>
                      </a:cubicBezTo>
                      <a:cubicBezTo>
                        <a:pt x="14422" y="12364"/>
                        <a:pt x="14376" y="12282"/>
                        <a:pt x="14320" y="12105"/>
                      </a:cubicBezTo>
                      <a:cubicBezTo>
                        <a:pt x="14265" y="11927"/>
                        <a:pt x="14196" y="11818"/>
                        <a:pt x="14159" y="11722"/>
                      </a:cubicBezTo>
                      <a:cubicBezTo>
                        <a:pt x="14122" y="11626"/>
                        <a:pt x="14067" y="11586"/>
                        <a:pt x="14044" y="11599"/>
                      </a:cubicBezTo>
                      <a:close/>
                      <a:moveTo>
                        <a:pt x="15870" y="12118"/>
                      </a:moveTo>
                      <a:cubicBezTo>
                        <a:pt x="15828" y="12065"/>
                        <a:pt x="15751" y="12569"/>
                        <a:pt x="15806" y="12610"/>
                      </a:cubicBezTo>
                      <a:cubicBezTo>
                        <a:pt x="15861" y="12651"/>
                        <a:pt x="15903" y="12159"/>
                        <a:pt x="15870" y="12118"/>
                      </a:cubicBezTo>
                      <a:close/>
                      <a:moveTo>
                        <a:pt x="15658" y="12255"/>
                      </a:moveTo>
                      <a:cubicBezTo>
                        <a:pt x="15640" y="12255"/>
                        <a:pt x="15511" y="12323"/>
                        <a:pt x="15497" y="12337"/>
                      </a:cubicBezTo>
                      <a:cubicBezTo>
                        <a:pt x="15483" y="12350"/>
                        <a:pt x="15400" y="12309"/>
                        <a:pt x="15400" y="12309"/>
                      </a:cubicBezTo>
                      <a:cubicBezTo>
                        <a:pt x="15368" y="12405"/>
                        <a:pt x="15391" y="12499"/>
                        <a:pt x="15441" y="12487"/>
                      </a:cubicBezTo>
                      <a:cubicBezTo>
                        <a:pt x="15492" y="12473"/>
                        <a:pt x="15598" y="12432"/>
                        <a:pt x="15621" y="12432"/>
                      </a:cubicBezTo>
                      <a:cubicBezTo>
                        <a:pt x="15645" y="12432"/>
                        <a:pt x="15677" y="12255"/>
                        <a:pt x="15658" y="12255"/>
                      </a:cubicBezTo>
                      <a:close/>
                      <a:moveTo>
                        <a:pt x="16040" y="12487"/>
                      </a:moveTo>
                      <a:cubicBezTo>
                        <a:pt x="16025" y="12483"/>
                        <a:pt x="16007" y="12507"/>
                        <a:pt x="15986" y="12568"/>
                      </a:cubicBezTo>
                      <a:cubicBezTo>
                        <a:pt x="15952" y="12671"/>
                        <a:pt x="15935" y="12678"/>
                        <a:pt x="16014" y="12719"/>
                      </a:cubicBezTo>
                      <a:cubicBezTo>
                        <a:pt x="16092" y="12760"/>
                        <a:pt x="16115" y="12761"/>
                        <a:pt x="16083" y="12869"/>
                      </a:cubicBezTo>
                      <a:cubicBezTo>
                        <a:pt x="16050" y="12979"/>
                        <a:pt x="16028" y="13115"/>
                        <a:pt x="16055" y="13129"/>
                      </a:cubicBezTo>
                      <a:cubicBezTo>
                        <a:pt x="16083" y="13142"/>
                        <a:pt x="16166" y="13074"/>
                        <a:pt x="16175" y="13129"/>
                      </a:cubicBezTo>
                      <a:cubicBezTo>
                        <a:pt x="16184" y="13183"/>
                        <a:pt x="16156" y="13196"/>
                        <a:pt x="16249" y="13238"/>
                      </a:cubicBezTo>
                      <a:cubicBezTo>
                        <a:pt x="16341" y="13279"/>
                        <a:pt x="16359" y="13375"/>
                        <a:pt x="16378" y="13429"/>
                      </a:cubicBezTo>
                      <a:cubicBezTo>
                        <a:pt x="16396" y="13484"/>
                        <a:pt x="16452" y="13661"/>
                        <a:pt x="16415" y="13661"/>
                      </a:cubicBezTo>
                      <a:cubicBezTo>
                        <a:pt x="16378" y="13661"/>
                        <a:pt x="16337" y="13798"/>
                        <a:pt x="16364" y="13811"/>
                      </a:cubicBezTo>
                      <a:cubicBezTo>
                        <a:pt x="16392" y="13825"/>
                        <a:pt x="16475" y="13771"/>
                        <a:pt x="16480" y="13811"/>
                      </a:cubicBezTo>
                      <a:cubicBezTo>
                        <a:pt x="16484" y="13853"/>
                        <a:pt x="16531" y="14112"/>
                        <a:pt x="16576" y="14098"/>
                      </a:cubicBezTo>
                      <a:cubicBezTo>
                        <a:pt x="16623" y="14084"/>
                        <a:pt x="16650" y="13838"/>
                        <a:pt x="16673" y="13770"/>
                      </a:cubicBezTo>
                      <a:cubicBezTo>
                        <a:pt x="16696" y="13702"/>
                        <a:pt x="16789" y="13661"/>
                        <a:pt x="16798" y="13785"/>
                      </a:cubicBezTo>
                      <a:cubicBezTo>
                        <a:pt x="16807" y="13907"/>
                        <a:pt x="16835" y="14030"/>
                        <a:pt x="16890" y="14112"/>
                      </a:cubicBezTo>
                      <a:cubicBezTo>
                        <a:pt x="16946" y="14194"/>
                        <a:pt x="17010" y="14275"/>
                        <a:pt x="17015" y="14207"/>
                      </a:cubicBezTo>
                      <a:cubicBezTo>
                        <a:pt x="17019" y="14139"/>
                        <a:pt x="16987" y="13879"/>
                        <a:pt x="16950" y="13839"/>
                      </a:cubicBezTo>
                      <a:cubicBezTo>
                        <a:pt x="16913" y="13797"/>
                        <a:pt x="16849" y="13566"/>
                        <a:pt x="16849" y="13470"/>
                      </a:cubicBezTo>
                      <a:cubicBezTo>
                        <a:pt x="16849" y="13375"/>
                        <a:pt x="16793" y="13347"/>
                        <a:pt x="16766" y="13279"/>
                      </a:cubicBezTo>
                      <a:cubicBezTo>
                        <a:pt x="16738" y="13210"/>
                        <a:pt x="16715" y="13019"/>
                        <a:pt x="16646" y="12979"/>
                      </a:cubicBezTo>
                      <a:cubicBezTo>
                        <a:pt x="16576" y="12937"/>
                        <a:pt x="16558" y="12869"/>
                        <a:pt x="16484" y="12761"/>
                      </a:cubicBezTo>
                      <a:cubicBezTo>
                        <a:pt x="16410" y="12650"/>
                        <a:pt x="16244" y="12650"/>
                        <a:pt x="16240" y="12719"/>
                      </a:cubicBezTo>
                      <a:cubicBezTo>
                        <a:pt x="16235" y="12787"/>
                        <a:pt x="16240" y="12720"/>
                        <a:pt x="16184" y="12665"/>
                      </a:cubicBezTo>
                      <a:cubicBezTo>
                        <a:pt x="16129" y="12610"/>
                        <a:pt x="16088" y="12664"/>
                        <a:pt x="16073" y="12568"/>
                      </a:cubicBezTo>
                      <a:cubicBezTo>
                        <a:pt x="16066" y="12521"/>
                        <a:pt x="16055" y="12490"/>
                        <a:pt x="16040" y="12487"/>
                      </a:cubicBezTo>
                      <a:close/>
                      <a:moveTo>
                        <a:pt x="19501" y="12508"/>
                      </a:moveTo>
                      <a:cubicBezTo>
                        <a:pt x="19487" y="12536"/>
                        <a:pt x="19446" y="12932"/>
                        <a:pt x="19478" y="13055"/>
                      </a:cubicBezTo>
                      <a:cubicBezTo>
                        <a:pt x="19510" y="13178"/>
                        <a:pt x="19464" y="13423"/>
                        <a:pt x="19441" y="13587"/>
                      </a:cubicBezTo>
                      <a:cubicBezTo>
                        <a:pt x="19418" y="13751"/>
                        <a:pt x="19362" y="13561"/>
                        <a:pt x="19316" y="13478"/>
                      </a:cubicBezTo>
                      <a:cubicBezTo>
                        <a:pt x="19270" y="13397"/>
                        <a:pt x="19206" y="13342"/>
                        <a:pt x="19173" y="13247"/>
                      </a:cubicBezTo>
                      <a:cubicBezTo>
                        <a:pt x="19141" y="13151"/>
                        <a:pt x="19229" y="12891"/>
                        <a:pt x="19206" y="12796"/>
                      </a:cubicBezTo>
                      <a:cubicBezTo>
                        <a:pt x="19183" y="12700"/>
                        <a:pt x="19058" y="12782"/>
                        <a:pt x="19044" y="12782"/>
                      </a:cubicBezTo>
                      <a:cubicBezTo>
                        <a:pt x="19031" y="12782"/>
                        <a:pt x="19003" y="12645"/>
                        <a:pt x="18975" y="12645"/>
                      </a:cubicBezTo>
                      <a:cubicBezTo>
                        <a:pt x="18948" y="12645"/>
                        <a:pt x="18952" y="12919"/>
                        <a:pt x="18952" y="12919"/>
                      </a:cubicBezTo>
                      <a:cubicBezTo>
                        <a:pt x="18952" y="12919"/>
                        <a:pt x="18924" y="12823"/>
                        <a:pt x="18883" y="12700"/>
                      </a:cubicBezTo>
                      <a:cubicBezTo>
                        <a:pt x="18841" y="12577"/>
                        <a:pt x="18887" y="12782"/>
                        <a:pt x="18846" y="12905"/>
                      </a:cubicBezTo>
                      <a:cubicBezTo>
                        <a:pt x="18804" y="13027"/>
                        <a:pt x="18818" y="12987"/>
                        <a:pt x="18799" y="13124"/>
                      </a:cubicBezTo>
                      <a:cubicBezTo>
                        <a:pt x="18781" y="13260"/>
                        <a:pt x="18740" y="13205"/>
                        <a:pt x="18698" y="13069"/>
                      </a:cubicBezTo>
                      <a:cubicBezTo>
                        <a:pt x="18657" y="12932"/>
                        <a:pt x="18634" y="13027"/>
                        <a:pt x="18606" y="13069"/>
                      </a:cubicBezTo>
                      <a:cubicBezTo>
                        <a:pt x="18578" y="13110"/>
                        <a:pt x="18555" y="13342"/>
                        <a:pt x="18541" y="13397"/>
                      </a:cubicBezTo>
                      <a:cubicBezTo>
                        <a:pt x="18527" y="13451"/>
                        <a:pt x="18395" y="13298"/>
                        <a:pt x="18372" y="13367"/>
                      </a:cubicBezTo>
                      <a:cubicBezTo>
                        <a:pt x="18348" y="13435"/>
                        <a:pt x="18375" y="13874"/>
                        <a:pt x="18375" y="13929"/>
                      </a:cubicBezTo>
                      <a:cubicBezTo>
                        <a:pt x="18375" y="13983"/>
                        <a:pt x="18278" y="13956"/>
                        <a:pt x="18246" y="14024"/>
                      </a:cubicBezTo>
                      <a:cubicBezTo>
                        <a:pt x="18214" y="14092"/>
                        <a:pt x="18163" y="14052"/>
                        <a:pt x="18131" y="14052"/>
                      </a:cubicBezTo>
                      <a:cubicBezTo>
                        <a:pt x="18098" y="14052"/>
                        <a:pt x="17988" y="14311"/>
                        <a:pt x="17951" y="14380"/>
                      </a:cubicBezTo>
                      <a:cubicBezTo>
                        <a:pt x="17914" y="14448"/>
                        <a:pt x="17851" y="14694"/>
                        <a:pt x="17870" y="14762"/>
                      </a:cubicBezTo>
                      <a:cubicBezTo>
                        <a:pt x="17888" y="14830"/>
                        <a:pt x="17988" y="14994"/>
                        <a:pt x="17965" y="15022"/>
                      </a:cubicBezTo>
                      <a:cubicBezTo>
                        <a:pt x="17942" y="15049"/>
                        <a:pt x="17928" y="15239"/>
                        <a:pt x="17983" y="15404"/>
                      </a:cubicBezTo>
                      <a:cubicBezTo>
                        <a:pt x="18039" y="15568"/>
                        <a:pt x="18020" y="15609"/>
                        <a:pt x="18025" y="15691"/>
                      </a:cubicBezTo>
                      <a:cubicBezTo>
                        <a:pt x="18029" y="15772"/>
                        <a:pt x="18053" y="15800"/>
                        <a:pt x="18089" y="15936"/>
                      </a:cubicBezTo>
                      <a:cubicBezTo>
                        <a:pt x="18126" y="16073"/>
                        <a:pt x="18024" y="16182"/>
                        <a:pt x="18011" y="16264"/>
                      </a:cubicBezTo>
                      <a:cubicBezTo>
                        <a:pt x="17997" y="16347"/>
                        <a:pt x="18043" y="16469"/>
                        <a:pt x="18071" y="16537"/>
                      </a:cubicBezTo>
                      <a:cubicBezTo>
                        <a:pt x="18099" y="16605"/>
                        <a:pt x="18168" y="16564"/>
                        <a:pt x="18209" y="16524"/>
                      </a:cubicBezTo>
                      <a:cubicBezTo>
                        <a:pt x="18251" y="16483"/>
                        <a:pt x="18296" y="16374"/>
                        <a:pt x="18324" y="16360"/>
                      </a:cubicBezTo>
                      <a:cubicBezTo>
                        <a:pt x="18352" y="16347"/>
                        <a:pt x="18509" y="16475"/>
                        <a:pt x="18509" y="16475"/>
                      </a:cubicBezTo>
                      <a:cubicBezTo>
                        <a:pt x="18509" y="16475"/>
                        <a:pt x="18528" y="16128"/>
                        <a:pt x="18560" y="16019"/>
                      </a:cubicBezTo>
                      <a:cubicBezTo>
                        <a:pt x="18592" y="15909"/>
                        <a:pt x="18694" y="16005"/>
                        <a:pt x="18694" y="16005"/>
                      </a:cubicBezTo>
                      <a:cubicBezTo>
                        <a:pt x="18694" y="16005"/>
                        <a:pt x="18735" y="15923"/>
                        <a:pt x="18846" y="15855"/>
                      </a:cubicBezTo>
                      <a:cubicBezTo>
                        <a:pt x="18957" y="15787"/>
                        <a:pt x="18910" y="15923"/>
                        <a:pt x="18952" y="15964"/>
                      </a:cubicBezTo>
                      <a:cubicBezTo>
                        <a:pt x="18993" y="16005"/>
                        <a:pt x="19049" y="16032"/>
                        <a:pt x="19081" y="16100"/>
                      </a:cubicBezTo>
                      <a:cubicBezTo>
                        <a:pt x="19113" y="16169"/>
                        <a:pt x="19081" y="16332"/>
                        <a:pt x="19077" y="16401"/>
                      </a:cubicBezTo>
                      <a:cubicBezTo>
                        <a:pt x="19072" y="16469"/>
                        <a:pt x="19155" y="16442"/>
                        <a:pt x="19160" y="16374"/>
                      </a:cubicBezTo>
                      <a:cubicBezTo>
                        <a:pt x="19164" y="16306"/>
                        <a:pt x="19187" y="16237"/>
                        <a:pt x="19233" y="16155"/>
                      </a:cubicBezTo>
                      <a:cubicBezTo>
                        <a:pt x="19279" y="16073"/>
                        <a:pt x="19243" y="16278"/>
                        <a:pt x="19261" y="16401"/>
                      </a:cubicBezTo>
                      <a:cubicBezTo>
                        <a:pt x="19280" y="16524"/>
                        <a:pt x="19307" y="16235"/>
                        <a:pt x="19307" y="16374"/>
                      </a:cubicBezTo>
                      <a:cubicBezTo>
                        <a:pt x="19307" y="16415"/>
                        <a:pt x="19321" y="16455"/>
                        <a:pt x="19325" y="16496"/>
                      </a:cubicBezTo>
                      <a:cubicBezTo>
                        <a:pt x="19330" y="16537"/>
                        <a:pt x="19390" y="16552"/>
                        <a:pt x="19390" y="16687"/>
                      </a:cubicBezTo>
                      <a:cubicBezTo>
                        <a:pt x="19390" y="16824"/>
                        <a:pt x="19390" y="16906"/>
                        <a:pt x="19404" y="16934"/>
                      </a:cubicBezTo>
                      <a:cubicBezTo>
                        <a:pt x="19418" y="16961"/>
                        <a:pt x="19492" y="16933"/>
                        <a:pt x="19524" y="17097"/>
                      </a:cubicBezTo>
                      <a:cubicBezTo>
                        <a:pt x="19556" y="17260"/>
                        <a:pt x="19579" y="17111"/>
                        <a:pt x="19598" y="17043"/>
                      </a:cubicBezTo>
                      <a:cubicBezTo>
                        <a:pt x="19616" y="16975"/>
                        <a:pt x="19681" y="17070"/>
                        <a:pt x="19699" y="17124"/>
                      </a:cubicBezTo>
                      <a:cubicBezTo>
                        <a:pt x="19718" y="17178"/>
                        <a:pt x="19768" y="17015"/>
                        <a:pt x="19838" y="16961"/>
                      </a:cubicBezTo>
                      <a:cubicBezTo>
                        <a:pt x="19907" y="16907"/>
                        <a:pt x="19898" y="16920"/>
                        <a:pt x="19916" y="16838"/>
                      </a:cubicBezTo>
                      <a:cubicBezTo>
                        <a:pt x="19935" y="16756"/>
                        <a:pt x="19948" y="16538"/>
                        <a:pt x="19990" y="16374"/>
                      </a:cubicBezTo>
                      <a:cubicBezTo>
                        <a:pt x="20031" y="16210"/>
                        <a:pt x="20180" y="15962"/>
                        <a:pt x="20180" y="15743"/>
                      </a:cubicBezTo>
                      <a:cubicBezTo>
                        <a:pt x="20180" y="15524"/>
                        <a:pt x="20082" y="14981"/>
                        <a:pt x="20031" y="14749"/>
                      </a:cubicBezTo>
                      <a:cubicBezTo>
                        <a:pt x="19981" y="14516"/>
                        <a:pt x="19961" y="14277"/>
                        <a:pt x="19965" y="14154"/>
                      </a:cubicBezTo>
                      <a:cubicBezTo>
                        <a:pt x="19970" y="14031"/>
                        <a:pt x="19810" y="14038"/>
                        <a:pt x="19768" y="13943"/>
                      </a:cubicBezTo>
                      <a:cubicBezTo>
                        <a:pt x="19727" y="13847"/>
                        <a:pt x="19723" y="13560"/>
                        <a:pt x="19699" y="13397"/>
                      </a:cubicBezTo>
                      <a:cubicBezTo>
                        <a:pt x="19676" y="13232"/>
                        <a:pt x="19630" y="13123"/>
                        <a:pt x="19584" y="12973"/>
                      </a:cubicBezTo>
                      <a:cubicBezTo>
                        <a:pt x="19538" y="12822"/>
                        <a:pt x="19515" y="12481"/>
                        <a:pt x="19501" y="12508"/>
                      </a:cubicBezTo>
                      <a:close/>
                      <a:moveTo>
                        <a:pt x="15372" y="12583"/>
                      </a:moveTo>
                      <a:cubicBezTo>
                        <a:pt x="15344" y="12610"/>
                        <a:pt x="15349" y="12678"/>
                        <a:pt x="15340" y="12815"/>
                      </a:cubicBezTo>
                      <a:cubicBezTo>
                        <a:pt x="15331" y="12951"/>
                        <a:pt x="15289" y="13047"/>
                        <a:pt x="15326" y="13114"/>
                      </a:cubicBezTo>
                      <a:cubicBezTo>
                        <a:pt x="15363" y="13183"/>
                        <a:pt x="15432" y="12883"/>
                        <a:pt x="15451" y="12979"/>
                      </a:cubicBezTo>
                      <a:cubicBezTo>
                        <a:pt x="15469" y="13074"/>
                        <a:pt x="15446" y="13114"/>
                        <a:pt x="15479" y="13238"/>
                      </a:cubicBezTo>
                      <a:cubicBezTo>
                        <a:pt x="15511" y="13360"/>
                        <a:pt x="15571" y="13347"/>
                        <a:pt x="15571" y="13347"/>
                      </a:cubicBezTo>
                      <a:cubicBezTo>
                        <a:pt x="15571" y="13347"/>
                        <a:pt x="15566" y="13019"/>
                        <a:pt x="15515" y="12937"/>
                      </a:cubicBezTo>
                      <a:cubicBezTo>
                        <a:pt x="15465" y="12855"/>
                        <a:pt x="15432" y="12761"/>
                        <a:pt x="15492" y="12787"/>
                      </a:cubicBezTo>
                      <a:cubicBezTo>
                        <a:pt x="15552" y="12815"/>
                        <a:pt x="15584" y="12746"/>
                        <a:pt x="15571" y="12665"/>
                      </a:cubicBezTo>
                      <a:cubicBezTo>
                        <a:pt x="15557" y="12583"/>
                        <a:pt x="15469" y="12624"/>
                        <a:pt x="15441" y="12637"/>
                      </a:cubicBezTo>
                      <a:cubicBezTo>
                        <a:pt x="15414" y="12651"/>
                        <a:pt x="15372" y="12583"/>
                        <a:pt x="15372" y="12583"/>
                      </a:cubicBezTo>
                      <a:close/>
                      <a:moveTo>
                        <a:pt x="14644" y="13410"/>
                      </a:moveTo>
                      <a:cubicBezTo>
                        <a:pt x="14632" y="13405"/>
                        <a:pt x="14620" y="13422"/>
                        <a:pt x="14611" y="13457"/>
                      </a:cubicBezTo>
                      <a:cubicBezTo>
                        <a:pt x="14577" y="13581"/>
                        <a:pt x="14621" y="13675"/>
                        <a:pt x="14634" y="13702"/>
                      </a:cubicBezTo>
                      <a:cubicBezTo>
                        <a:pt x="14648" y="13730"/>
                        <a:pt x="14699" y="13757"/>
                        <a:pt x="14745" y="13743"/>
                      </a:cubicBezTo>
                      <a:cubicBezTo>
                        <a:pt x="14774" y="13734"/>
                        <a:pt x="14810" y="13716"/>
                        <a:pt x="14820" y="13682"/>
                      </a:cubicBezTo>
                      <a:cubicBezTo>
                        <a:pt x="14822" y="13696"/>
                        <a:pt x="14826" y="13712"/>
                        <a:pt x="14832" y="13730"/>
                      </a:cubicBezTo>
                      <a:cubicBezTo>
                        <a:pt x="14869" y="13825"/>
                        <a:pt x="14892" y="13866"/>
                        <a:pt x="14948" y="13852"/>
                      </a:cubicBezTo>
                      <a:cubicBezTo>
                        <a:pt x="15003" y="13839"/>
                        <a:pt x="15086" y="13934"/>
                        <a:pt x="15091" y="13852"/>
                      </a:cubicBezTo>
                      <a:cubicBezTo>
                        <a:pt x="15095" y="13771"/>
                        <a:pt x="15040" y="13647"/>
                        <a:pt x="15017" y="13647"/>
                      </a:cubicBezTo>
                      <a:cubicBezTo>
                        <a:pt x="14994" y="13647"/>
                        <a:pt x="14879" y="13566"/>
                        <a:pt x="14879" y="13566"/>
                      </a:cubicBezTo>
                      <a:cubicBezTo>
                        <a:pt x="14858" y="13592"/>
                        <a:pt x="14830" y="13612"/>
                        <a:pt x="14822" y="13648"/>
                      </a:cubicBezTo>
                      <a:cubicBezTo>
                        <a:pt x="14820" y="13635"/>
                        <a:pt x="14814" y="13621"/>
                        <a:pt x="14804" y="13606"/>
                      </a:cubicBezTo>
                      <a:cubicBezTo>
                        <a:pt x="14754" y="13524"/>
                        <a:pt x="14694" y="13606"/>
                        <a:pt x="14676" y="13497"/>
                      </a:cubicBezTo>
                      <a:cubicBezTo>
                        <a:pt x="14666" y="13443"/>
                        <a:pt x="14655" y="13415"/>
                        <a:pt x="14644" y="13410"/>
                      </a:cubicBezTo>
                      <a:close/>
                      <a:moveTo>
                        <a:pt x="21559" y="13410"/>
                      </a:moveTo>
                      <a:cubicBezTo>
                        <a:pt x="21517" y="13369"/>
                        <a:pt x="21434" y="13696"/>
                        <a:pt x="21434" y="13696"/>
                      </a:cubicBezTo>
                      <a:cubicBezTo>
                        <a:pt x="21494" y="13765"/>
                        <a:pt x="21600" y="13451"/>
                        <a:pt x="21559" y="13410"/>
                      </a:cubicBezTo>
                      <a:close/>
                      <a:moveTo>
                        <a:pt x="15677" y="13755"/>
                      </a:moveTo>
                      <a:cubicBezTo>
                        <a:pt x="15666" y="13758"/>
                        <a:pt x="15656" y="13771"/>
                        <a:pt x="15649" y="13798"/>
                      </a:cubicBezTo>
                      <a:cubicBezTo>
                        <a:pt x="15621" y="13907"/>
                        <a:pt x="15571" y="14016"/>
                        <a:pt x="15576" y="14112"/>
                      </a:cubicBezTo>
                      <a:cubicBezTo>
                        <a:pt x="15583" y="14261"/>
                        <a:pt x="15677" y="14030"/>
                        <a:pt x="15677" y="14030"/>
                      </a:cubicBezTo>
                      <a:cubicBezTo>
                        <a:pt x="15677" y="14030"/>
                        <a:pt x="15751" y="14002"/>
                        <a:pt x="15751" y="13907"/>
                      </a:cubicBezTo>
                      <a:cubicBezTo>
                        <a:pt x="15751" y="13835"/>
                        <a:pt x="15709" y="13748"/>
                        <a:pt x="15677" y="13755"/>
                      </a:cubicBezTo>
                      <a:close/>
                      <a:moveTo>
                        <a:pt x="15373" y="13944"/>
                      </a:moveTo>
                      <a:cubicBezTo>
                        <a:pt x="15355" y="13938"/>
                        <a:pt x="15335" y="13962"/>
                        <a:pt x="15331" y="14017"/>
                      </a:cubicBezTo>
                      <a:cubicBezTo>
                        <a:pt x="15320" y="14139"/>
                        <a:pt x="15400" y="14194"/>
                        <a:pt x="15405" y="14058"/>
                      </a:cubicBezTo>
                      <a:cubicBezTo>
                        <a:pt x="15407" y="13989"/>
                        <a:pt x="15391" y="13951"/>
                        <a:pt x="15373" y="13944"/>
                      </a:cubicBezTo>
                      <a:close/>
                      <a:moveTo>
                        <a:pt x="20717" y="14147"/>
                      </a:moveTo>
                      <a:cubicBezTo>
                        <a:pt x="20699" y="14156"/>
                        <a:pt x="20735" y="14233"/>
                        <a:pt x="20756" y="14325"/>
                      </a:cubicBezTo>
                      <a:cubicBezTo>
                        <a:pt x="20784" y="14448"/>
                        <a:pt x="20839" y="14512"/>
                        <a:pt x="20848" y="14380"/>
                      </a:cubicBezTo>
                      <a:cubicBezTo>
                        <a:pt x="20853" y="14311"/>
                        <a:pt x="20839" y="14216"/>
                        <a:pt x="20756" y="14162"/>
                      </a:cubicBezTo>
                      <a:cubicBezTo>
                        <a:pt x="20735" y="14148"/>
                        <a:pt x="20723" y="14143"/>
                        <a:pt x="20717" y="14147"/>
                      </a:cubicBezTo>
                      <a:close/>
                      <a:moveTo>
                        <a:pt x="21237" y="16441"/>
                      </a:moveTo>
                      <a:cubicBezTo>
                        <a:pt x="21233" y="16442"/>
                        <a:pt x="21227" y="16447"/>
                        <a:pt x="21222" y="16456"/>
                      </a:cubicBezTo>
                      <a:cubicBezTo>
                        <a:pt x="21203" y="16483"/>
                        <a:pt x="21222" y="16633"/>
                        <a:pt x="21240" y="16687"/>
                      </a:cubicBezTo>
                      <a:cubicBezTo>
                        <a:pt x="21259" y="16742"/>
                        <a:pt x="21268" y="16933"/>
                        <a:pt x="21263" y="16988"/>
                      </a:cubicBezTo>
                      <a:cubicBezTo>
                        <a:pt x="21259" y="17042"/>
                        <a:pt x="21180" y="17111"/>
                        <a:pt x="21217" y="17178"/>
                      </a:cubicBezTo>
                      <a:cubicBezTo>
                        <a:pt x="21254" y="17248"/>
                        <a:pt x="21323" y="17179"/>
                        <a:pt x="21314" y="17261"/>
                      </a:cubicBezTo>
                      <a:cubicBezTo>
                        <a:pt x="21305" y="17343"/>
                        <a:pt x="21268" y="17453"/>
                        <a:pt x="21310" y="17480"/>
                      </a:cubicBezTo>
                      <a:cubicBezTo>
                        <a:pt x="21351" y="17507"/>
                        <a:pt x="21365" y="17384"/>
                        <a:pt x="21383" y="17289"/>
                      </a:cubicBezTo>
                      <a:cubicBezTo>
                        <a:pt x="21402" y="17193"/>
                        <a:pt x="21416" y="17111"/>
                        <a:pt x="21448" y="17056"/>
                      </a:cubicBezTo>
                      <a:cubicBezTo>
                        <a:pt x="21480" y="17001"/>
                        <a:pt x="21448" y="16879"/>
                        <a:pt x="21429" y="16879"/>
                      </a:cubicBezTo>
                      <a:cubicBezTo>
                        <a:pt x="21411" y="16879"/>
                        <a:pt x="21402" y="16947"/>
                        <a:pt x="21360" y="16879"/>
                      </a:cubicBezTo>
                      <a:cubicBezTo>
                        <a:pt x="21319" y="16810"/>
                        <a:pt x="21328" y="16838"/>
                        <a:pt x="21300" y="16701"/>
                      </a:cubicBezTo>
                      <a:cubicBezTo>
                        <a:pt x="21276" y="16581"/>
                        <a:pt x="21269" y="16430"/>
                        <a:pt x="21237" y="16441"/>
                      </a:cubicBezTo>
                      <a:close/>
                      <a:moveTo>
                        <a:pt x="21189" y="17324"/>
                      </a:moveTo>
                      <a:cubicBezTo>
                        <a:pt x="21187" y="17323"/>
                        <a:pt x="21185" y="17324"/>
                        <a:pt x="21185" y="17329"/>
                      </a:cubicBezTo>
                      <a:cubicBezTo>
                        <a:pt x="21177" y="17396"/>
                        <a:pt x="21139" y="17412"/>
                        <a:pt x="21111" y="17480"/>
                      </a:cubicBezTo>
                      <a:cubicBezTo>
                        <a:pt x="21083" y="17548"/>
                        <a:pt x="21111" y="17575"/>
                        <a:pt x="21033" y="17712"/>
                      </a:cubicBezTo>
                      <a:cubicBezTo>
                        <a:pt x="20954" y="17849"/>
                        <a:pt x="20857" y="17998"/>
                        <a:pt x="20839" y="18121"/>
                      </a:cubicBezTo>
                      <a:cubicBezTo>
                        <a:pt x="20820" y="18244"/>
                        <a:pt x="20857" y="18312"/>
                        <a:pt x="20931" y="18326"/>
                      </a:cubicBezTo>
                      <a:cubicBezTo>
                        <a:pt x="21005" y="18340"/>
                        <a:pt x="20986" y="18381"/>
                        <a:pt x="21037" y="18217"/>
                      </a:cubicBezTo>
                      <a:cubicBezTo>
                        <a:pt x="21088" y="18053"/>
                        <a:pt x="21134" y="17957"/>
                        <a:pt x="21194" y="17821"/>
                      </a:cubicBezTo>
                      <a:cubicBezTo>
                        <a:pt x="21254" y="17684"/>
                        <a:pt x="21254" y="17480"/>
                        <a:pt x="21254" y="17480"/>
                      </a:cubicBezTo>
                      <a:cubicBezTo>
                        <a:pt x="21254" y="17480"/>
                        <a:pt x="21205" y="17334"/>
                        <a:pt x="21189" y="17324"/>
                      </a:cubicBezTo>
                      <a:close/>
                      <a:moveTo>
                        <a:pt x="19835" y="17367"/>
                      </a:moveTo>
                      <a:cubicBezTo>
                        <a:pt x="19811" y="17353"/>
                        <a:pt x="19738" y="17519"/>
                        <a:pt x="19718" y="17506"/>
                      </a:cubicBezTo>
                      <a:cubicBezTo>
                        <a:pt x="19695" y="17493"/>
                        <a:pt x="19644" y="17439"/>
                        <a:pt x="19644" y="17439"/>
                      </a:cubicBezTo>
                      <a:cubicBezTo>
                        <a:pt x="19593" y="17589"/>
                        <a:pt x="19695" y="17589"/>
                        <a:pt x="19681" y="17739"/>
                      </a:cubicBezTo>
                      <a:cubicBezTo>
                        <a:pt x="19667" y="17889"/>
                        <a:pt x="19750" y="17835"/>
                        <a:pt x="19773" y="17808"/>
                      </a:cubicBezTo>
                      <a:cubicBezTo>
                        <a:pt x="19796" y="17780"/>
                        <a:pt x="19851" y="17466"/>
                        <a:pt x="19842" y="17384"/>
                      </a:cubicBezTo>
                      <a:cubicBezTo>
                        <a:pt x="19841" y="17374"/>
                        <a:pt x="19839" y="17368"/>
                        <a:pt x="19835" y="17367"/>
                      </a:cubicBezTo>
                      <a:close/>
                    </a:path>
                  </a:pathLst>
                </a:custGeom>
                <a:solidFill>
                  <a:srgbClr val="F2F2F2">
                    <a:alpha val="1903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2857" tIns="22857" rIns="22857" bIns="22857" numCol="1" anchor="ctr">
                  <a:noAutofit/>
                </a:bodyPr>
                <a:lstStyle/>
                <a:p>
                  <a:pPr defTabSz="22855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500"/>
                </a:p>
              </p:txBody>
            </p:sp>
          </p:grpSp>
          <p:grpSp>
            <p:nvGrpSpPr>
              <p:cNvPr id="12832" name="Group 12832"/>
              <p:cNvGrpSpPr/>
              <p:nvPr/>
            </p:nvGrpSpPr>
            <p:grpSpPr>
              <a:xfrm>
                <a:off x="198611" y="1075638"/>
                <a:ext cx="4780537" cy="4243249"/>
                <a:chOff x="-1" y="0"/>
                <a:chExt cx="4780536" cy="4243248"/>
              </a:xfrm>
            </p:grpSpPr>
            <p:grpSp>
              <p:nvGrpSpPr>
                <p:cNvPr id="12826" name="Group 12826"/>
                <p:cNvGrpSpPr/>
                <p:nvPr/>
              </p:nvGrpSpPr>
              <p:grpSpPr>
                <a:xfrm>
                  <a:off x="-1" y="1458434"/>
                  <a:ext cx="4780536" cy="2784814"/>
                  <a:chOff x="0" y="-1"/>
                  <a:chExt cx="4780534" cy="2784812"/>
                </a:xfrm>
              </p:grpSpPr>
              <p:grpSp>
                <p:nvGrpSpPr>
                  <p:cNvPr id="12816" name="Group 12816"/>
                  <p:cNvGrpSpPr/>
                  <p:nvPr/>
                </p:nvGrpSpPr>
                <p:grpSpPr>
                  <a:xfrm>
                    <a:off x="2563511" y="-1"/>
                    <a:ext cx="2217023" cy="2784810"/>
                    <a:chOff x="0" y="0"/>
                    <a:chExt cx="2217021" cy="2784808"/>
                  </a:xfrm>
                </p:grpSpPr>
                <p:sp>
                  <p:nvSpPr>
                    <p:cNvPr id="12814" name="Shape 12814"/>
                    <p:cNvSpPr/>
                    <p:nvPr/>
                  </p:nvSpPr>
                  <p:spPr>
                    <a:xfrm>
                      <a:off x="0" y="0"/>
                      <a:ext cx="2217022" cy="27848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0" y="21600"/>
                          </a:lnTo>
                          <a:lnTo>
                            <a:pt x="10843" y="21600"/>
                          </a:lnTo>
                          <a:lnTo>
                            <a:pt x="21600" y="21600"/>
                          </a:lnTo>
                          <a:lnTo>
                            <a:pt x="10843" y="86"/>
                          </a:lnTo>
                          <a:lnTo>
                            <a:pt x="10800" y="0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12815" name="Shape 12815"/>
                    <p:cNvSpPr/>
                    <p:nvPr/>
                  </p:nvSpPr>
                  <p:spPr>
                    <a:xfrm>
                      <a:off x="1112957" y="11141"/>
                      <a:ext cx="1104065" cy="277359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3585F">
                        <a:alpha val="2500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  <p:grpSp>
                <p:nvGrpSpPr>
                  <p:cNvPr id="12819" name="Group 12819"/>
                  <p:cNvGrpSpPr/>
                  <p:nvPr/>
                </p:nvGrpSpPr>
                <p:grpSpPr>
                  <a:xfrm>
                    <a:off x="1982591" y="997320"/>
                    <a:ext cx="1423042" cy="1787489"/>
                    <a:chOff x="0" y="0"/>
                    <a:chExt cx="1423041" cy="1787487"/>
                  </a:xfrm>
                </p:grpSpPr>
                <p:sp>
                  <p:nvSpPr>
                    <p:cNvPr id="12817" name="Shape 12817"/>
                    <p:cNvSpPr/>
                    <p:nvPr/>
                  </p:nvSpPr>
                  <p:spPr>
                    <a:xfrm>
                      <a:off x="0" y="0"/>
                      <a:ext cx="1423042" cy="17874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0" y="21600"/>
                          </a:lnTo>
                          <a:lnTo>
                            <a:pt x="10843" y="21600"/>
                          </a:lnTo>
                          <a:lnTo>
                            <a:pt x="21600" y="21600"/>
                          </a:lnTo>
                          <a:lnTo>
                            <a:pt x="10843" y="86"/>
                          </a:lnTo>
                          <a:lnTo>
                            <a:pt x="10800" y="0"/>
                          </a:lnTo>
                          <a:close/>
                        </a:path>
                      </a:pathLst>
                    </a:custGeom>
                    <a:solidFill>
                      <a:srgbClr val="DCDE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12818" name="Shape 12818"/>
                    <p:cNvSpPr/>
                    <p:nvPr/>
                  </p:nvSpPr>
                  <p:spPr>
                    <a:xfrm>
                      <a:off x="714374" y="7151"/>
                      <a:ext cx="708668" cy="178029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12935">
                        <a:alpha val="2500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  <p:grpSp>
                <p:nvGrpSpPr>
                  <p:cNvPr id="12822" name="Group 12822"/>
                  <p:cNvGrpSpPr/>
                  <p:nvPr/>
                </p:nvGrpSpPr>
                <p:grpSpPr>
                  <a:xfrm>
                    <a:off x="688207" y="354665"/>
                    <a:ext cx="1934669" cy="2430143"/>
                    <a:chOff x="0" y="0"/>
                    <a:chExt cx="1934667" cy="2430142"/>
                  </a:xfrm>
                </p:grpSpPr>
                <p:sp>
                  <p:nvSpPr>
                    <p:cNvPr id="12820" name="Shape 12820"/>
                    <p:cNvSpPr/>
                    <p:nvPr/>
                  </p:nvSpPr>
                  <p:spPr>
                    <a:xfrm>
                      <a:off x="0" y="0"/>
                      <a:ext cx="1934668" cy="24301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0" y="21600"/>
                          </a:lnTo>
                          <a:lnTo>
                            <a:pt x="10843" y="21600"/>
                          </a:lnTo>
                          <a:lnTo>
                            <a:pt x="21600" y="21600"/>
                          </a:lnTo>
                          <a:lnTo>
                            <a:pt x="10843" y="86"/>
                          </a:lnTo>
                          <a:lnTo>
                            <a:pt x="10800" y="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12821" name="Shape 12821"/>
                    <p:cNvSpPr/>
                    <p:nvPr/>
                  </p:nvSpPr>
                  <p:spPr>
                    <a:xfrm>
                      <a:off x="971213" y="9722"/>
                      <a:ext cx="963455" cy="242035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12935">
                        <a:alpha val="2500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  <p:grpSp>
                <p:nvGrpSpPr>
                  <p:cNvPr id="12825" name="Group 12825"/>
                  <p:cNvGrpSpPr/>
                  <p:nvPr/>
                </p:nvGrpSpPr>
                <p:grpSpPr>
                  <a:xfrm>
                    <a:off x="0" y="997320"/>
                    <a:ext cx="1423043" cy="1787491"/>
                    <a:chOff x="0" y="0"/>
                    <a:chExt cx="1423042" cy="1787489"/>
                  </a:xfrm>
                </p:grpSpPr>
                <p:sp>
                  <p:nvSpPr>
                    <p:cNvPr id="12823" name="Shape 12823"/>
                    <p:cNvSpPr/>
                    <p:nvPr/>
                  </p:nvSpPr>
                  <p:spPr>
                    <a:xfrm>
                      <a:off x="0" y="0"/>
                      <a:ext cx="1423042" cy="178748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0" y="21600"/>
                          </a:lnTo>
                          <a:lnTo>
                            <a:pt x="10843" y="21600"/>
                          </a:lnTo>
                          <a:lnTo>
                            <a:pt x="21600" y="21600"/>
                          </a:lnTo>
                          <a:lnTo>
                            <a:pt x="10843" y="86"/>
                          </a:lnTo>
                          <a:lnTo>
                            <a:pt x="10800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  <a:lumOff val="25000"/>
                      </a:scheme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  <p:sp>
                  <p:nvSpPr>
                    <p:cNvPr id="12824" name="Shape 12824"/>
                    <p:cNvSpPr/>
                    <p:nvPr/>
                  </p:nvSpPr>
                  <p:spPr>
                    <a:xfrm>
                      <a:off x="714374" y="7151"/>
                      <a:ext cx="708668" cy="178029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12935">
                        <a:alpha val="2500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defRPr sz="3200"/>
                      </a:pPr>
                      <a:endParaRPr sz="1600"/>
                    </a:p>
                  </p:txBody>
                </p:sp>
              </p:grpSp>
            </p:grpSp>
            <p:grpSp>
              <p:nvGrpSpPr>
                <p:cNvPr id="12831" name="Group 12831"/>
                <p:cNvGrpSpPr/>
                <p:nvPr/>
              </p:nvGrpSpPr>
              <p:grpSpPr>
                <a:xfrm>
                  <a:off x="883138" y="0"/>
                  <a:ext cx="3341984" cy="2604118"/>
                  <a:chOff x="0" y="0"/>
                  <a:chExt cx="3341983" cy="2604117"/>
                </a:xfrm>
              </p:grpSpPr>
              <p:sp>
                <p:nvSpPr>
                  <p:cNvPr id="12827" name="Shape 12827"/>
                  <p:cNvSpPr/>
                  <p:nvPr/>
                </p:nvSpPr>
                <p:spPr>
                  <a:xfrm>
                    <a:off x="0" y="228910"/>
                    <a:ext cx="3144317" cy="23752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906"/>
                        </a:moveTo>
                        <a:lnTo>
                          <a:pt x="3956" y="8611"/>
                        </a:lnTo>
                        <a:lnTo>
                          <a:pt x="9979" y="21600"/>
                        </a:lnTo>
                        <a:lnTo>
                          <a:pt x="11750" y="15082"/>
                        </a:lnTo>
                        <a:lnTo>
                          <a:pt x="14589" y="19377"/>
                        </a:lnTo>
                        <a:lnTo>
                          <a:pt x="21600" y="0"/>
                        </a:lnTo>
                      </a:path>
                    </a:pathLst>
                  </a:custGeom>
                  <a:noFill/>
                  <a:ln w="381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28" name="Shape 12828"/>
                  <p:cNvSpPr/>
                  <p:nvPr/>
                </p:nvSpPr>
                <p:spPr>
                  <a:xfrm>
                    <a:off x="398515" y="1005223"/>
                    <a:ext cx="369115" cy="3691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29" name="Shape 12829"/>
                  <p:cNvSpPr/>
                  <p:nvPr/>
                </p:nvSpPr>
                <p:spPr>
                  <a:xfrm>
                    <a:off x="1509868" y="1685588"/>
                    <a:ext cx="369114" cy="3691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30" name="Shape 12830"/>
                  <p:cNvSpPr/>
                  <p:nvPr/>
                </p:nvSpPr>
                <p:spPr>
                  <a:xfrm>
                    <a:off x="2972870" y="0"/>
                    <a:ext cx="369114" cy="369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</p:grpSp>
          </p:grpSp>
          <p:grpSp>
            <p:nvGrpSpPr>
              <p:cNvPr id="12851" name="Group 12851"/>
              <p:cNvGrpSpPr/>
              <p:nvPr/>
            </p:nvGrpSpPr>
            <p:grpSpPr>
              <a:xfrm rot="19340165">
                <a:off x="1929779" y="214915"/>
                <a:ext cx="1318200" cy="1802505"/>
                <a:chOff x="0" y="0"/>
                <a:chExt cx="1318199" cy="1802503"/>
              </a:xfrm>
            </p:grpSpPr>
            <p:sp>
              <p:nvSpPr>
                <p:cNvPr id="12833" name="Shape 12833"/>
                <p:cNvSpPr/>
                <p:nvPr/>
              </p:nvSpPr>
              <p:spPr>
                <a:xfrm>
                  <a:off x="0" y="0"/>
                  <a:ext cx="1318200" cy="1802504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  <p:grpSp>
              <p:nvGrpSpPr>
                <p:cNvPr id="12846" name="Group 12846"/>
                <p:cNvGrpSpPr/>
                <p:nvPr/>
              </p:nvGrpSpPr>
              <p:grpSpPr>
                <a:xfrm>
                  <a:off x="85524" y="251191"/>
                  <a:ext cx="1136524" cy="1304932"/>
                  <a:chOff x="0" y="0"/>
                  <a:chExt cx="1136523" cy="1304930"/>
                </a:xfrm>
              </p:grpSpPr>
              <p:sp>
                <p:nvSpPr>
                  <p:cNvPr id="12834" name="Shape 12834"/>
                  <p:cNvSpPr/>
                  <p:nvPr/>
                </p:nvSpPr>
                <p:spPr>
                  <a:xfrm>
                    <a:off x="0" y="130493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35" name="Shape 12835"/>
                  <p:cNvSpPr/>
                  <p:nvPr/>
                </p:nvSpPr>
                <p:spPr>
                  <a:xfrm>
                    <a:off x="0" y="118630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36" name="Shape 12836"/>
                  <p:cNvSpPr/>
                  <p:nvPr/>
                </p:nvSpPr>
                <p:spPr>
                  <a:xfrm>
                    <a:off x="0" y="106767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37" name="Shape 12837"/>
                  <p:cNvSpPr/>
                  <p:nvPr/>
                </p:nvSpPr>
                <p:spPr>
                  <a:xfrm>
                    <a:off x="0" y="94904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38" name="Shape 12838"/>
                  <p:cNvSpPr/>
                  <p:nvPr/>
                </p:nvSpPr>
                <p:spPr>
                  <a:xfrm>
                    <a:off x="0" y="83041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39" name="Shape 12839"/>
                  <p:cNvSpPr/>
                  <p:nvPr/>
                </p:nvSpPr>
                <p:spPr>
                  <a:xfrm>
                    <a:off x="0" y="71178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0" name="Shape 12840"/>
                  <p:cNvSpPr/>
                  <p:nvPr/>
                </p:nvSpPr>
                <p:spPr>
                  <a:xfrm>
                    <a:off x="0" y="59315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1" name="Shape 12841"/>
                  <p:cNvSpPr/>
                  <p:nvPr/>
                </p:nvSpPr>
                <p:spPr>
                  <a:xfrm>
                    <a:off x="0" y="47452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2" name="Shape 12842"/>
                  <p:cNvSpPr/>
                  <p:nvPr/>
                </p:nvSpPr>
                <p:spPr>
                  <a:xfrm>
                    <a:off x="0" y="35589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3" name="Shape 12843"/>
                  <p:cNvSpPr/>
                  <p:nvPr/>
                </p:nvSpPr>
                <p:spPr>
                  <a:xfrm>
                    <a:off x="0" y="23726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4" name="Shape 12844"/>
                  <p:cNvSpPr/>
                  <p:nvPr/>
                </p:nvSpPr>
                <p:spPr>
                  <a:xfrm>
                    <a:off x="0" y="11863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5" name="Shape 12845"/>
                  <p:cNvSpPr/>
                  <p:nvPr/>
                </p:nvSpPr>
                <p:spPr>
                  <a:xfrm>
                    <a:off x="0" y="0"/>
                    <a:ext cx="1136524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A6AAA9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</p:grpSp>
            <p:grpSp>
              <p:nvGrpSpPr>
                <p:cNvPr id="12850" name="Group 12850"/>
                <p:cNvGrpSpPr/>
                <p:nvPr/>
              </p:nvGrpSpPr>
              <p:grpSpPr>
                <a:xfrm>
                  <a:off x="386115" y="909741"/>
                  <a:ext cx="498945" cy="643281"/>
                  <a:chOff x="0" y="0"/>
                  <a:chExt cx="498944" cy="643280"/>
                </a:xfrm>
              </p:grpSpPr>
              <p:sp>
                <p:nvSpPr>
                  <p:cNvPr id="12847" name="Shape 12847"/>
                  <p:cNvSpPr/>
                  <p:nvPr/>
                </p:nvSpPr>
                <p:spPr>
                  <a:xfrm>
                    <a:off x="366567" y="0"/>
                    <a:ext cx="132378" cy="643281"/>
                  </a:xfrm>
                  <a:prstGeom prst="rect">
                    <a:avLst/>
                  </a:prstGeom>
                  <a:solidFill>
                    <a:schemeClr val="accent4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8" name="Shape 12848"/>
                  <p:cNvSpPr/>
                  <p:nvPr/>
                </p:nvSpPr>
                <p:spPr>
                  <a:xfrm>
                    <a:off x="183283" y="168544"/>
                    <a:ext cx="132378" cy="474737"/>
                  </a:xfrm>
                  <a:prstGeom prst="rect">
                    <a:avLst/>
                  </a:prstGeom>
                  <a:solidFill>
                    <a:schemeClr val="accent5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  <p:sp>
                <p:nvSpPr>
                  <p:cNvPr id="12849" name="Shape 12849"/>
                  <p:cNvSpPr/>
                  <p:nvPr/>
                </p:nvSpPr>
                <p:spPr>
                  <a:xfrm>
                    <a:off x="0" y="328970"/>
                    <a:ext cx="132377" cy="31431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1600"/>
                  </a:p>
                </p:txBody>
              </p:sp>
            </p:grpSp>
          </p:grpSp>
          <p:grpSp>
            <p:nvGrpSpPr>
              <p:cNvPr id="12854" name="Group 12854"/>
              <p:cNvGrpSpPr/>
              <p:nvPr/>
            </p:nvGrpSpPr>
            <p:grpSpPr>
              <a:xfrm>
                <a:off x="4180978" y="4715574"/>
                <a:ext cx="1954941" cy="1953081"/>
                <a:chOff x="0" y="0"/>
                <a:chExt cx="1954940" cy="1953080"/>
              </a:xfrm>
            </p:grpSpPr>
            <p:sp>
              <p:nvSpPr>
                <p:cNvPr id="12852" name="Shape 12852"/>
                <p:cNvSpPr/>
                <p:nvPr/>
              </p:nvSpPr>
              <p:spPr>
                <a:xfrm>
                  <a:off x="116602" y="115672"/>
                  <a:ext cx="1721735" cy="1721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900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1600"/>
                </a:p>
              </p:txBody>
            </p:sp>
            <p:sp>
              <p:nvSpPr>
                <p:cNvPr id="12853" name="Shape 12853"/>
                <p:cNvSpPr/>
                <p:nvPr/>
              </p:nvSpPr>
              <p:spPr>
                <a:xfrm>
                  <a:off x="0" y="0"/>
                  <a:ext cx="1954940" cy="1953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0" y="0"/>
                      </a:moveTo>
                      <a:cubicBezTo>
                        <a:pt x="7928" y="0"/>
                        <a:pt x="5203" y="1128"/>
                        <a:pt x="3165" y="3168"/>
                      </a:cubicBezTo>
                      <a:cubicBezTo>
                        <a:pt x="1127" y="5208"/>
                        <a:pt x="0" y="7915"/>
                        <a:pt x="0" y="10800"/>
                      </a:cubicBezTo>
                      <a:cubicBezTo>
                        <a:pt x="0" y="13685"/>
                        <a:pt x="1127" y="16392"/>
                        <a:pt x="3165" y="18432"/>
                      </a:cubicBezTo>
                      <a:cubicBezTo>
                        <a:pt x="5203" y="20472"/>
                        <a:pt x="7928" y="21600"/>
                        <a:pt x="10810" y="21600"/>
                      </a:cubicBezTo>
                      <a:cubicBezTo>
                        <a:pt x="13693" y="21600"/>
                        <a:pt x="16396" y="20472"/>
                        <a:pt x="18435" y="18432"/>
                      </a:cubicBezTo>
                      <a:cubicBezTo>
                        <a:pt x="20474" y="16392"/>
                        <a:pt x="21600" y="13685"/>
                        <a:pt x="21600" y="10800"/>
                      </a:cubicBezTo>
                      <a:cubicBezTo>
                        <a:pt x="21600" y="7915"/>
                        <a:pt x="20474" y="5208"/>
                        <a:pt x="18435" y="3168"/>
                      </a:cubicBezTo>
                      <a:cubicBezTo>
                        <a:pt x="16396" y="1128"/>
                        <a:pt x="13693" y="0"/>
                        <a:pt x="10810" y="0"/>
                      </a:cubicBezTo>
                      <a:close/>
                      <a:moveTo>
                        <a:pt x="10810" y="1810"/>
                      </a:moveTo>
                      <a:cubicBezTo>
                        <a:pt x="15761" y="1810"/>
                        <a:pt x="19771" y="5845"/>
                        <a:pt x="19771" y="10800"/>
                      </a:cubicBezTo>
                      <a:cubicBezTo>
                        <a:pt x="19771" y="15756"/>
                        <a:pt x="15761" y="19790"/>
                        <a:pt x="10810" y="19790"/>
                      </a:cubicBezTo>
                      <a:cubicBezTo>
                        <a:pt x="5860" y="19790"/>
                        <a:pt x="1829" y="15756"/>
                        <a:pt x="1829" y="10800"/>
                      </a:cubicBezTo>
                      <a:cubicBezTo>
                        <a:pt x="1829" y="5845"/>
                        <a:pt x="5860" y="1810"/>
                        <a:pt x="10810" y="1810"/>
                      </a:cubicBezTo>
                      <a:close/>
                      <a:moveTo>
                        <a:pt x="11262" y="2633"/>
                      </a:moveTo>
                      <a:cubicBezTo>
                        <a:pt x="10861" y="2633"/>
                        <a:pt x="10522" y="2950"/>
                        <a:pt x="10523" y="3353"/>
                      </a:cubicBezTo>
                      <a:cubicBezTo>
                        <a:pt x="10523" y="3756"/>
                        <a:pt x="10860" y="4094"/>
                        <a:pt x="11262" y="4094"/>
                      </a:cubicBezTo>
                      <a:cubicBezTo>
                        <a:pt x="11666" y="4092"/>
                        <a:pt x="11982" y="3756"/>
                        <a:pt x="11982" y="3353"/>
                      </a:cubicBezTo>
                      <a:cubicBezTo>
                        <a:pt x="11980" y="2951"/>
                        <a:pt x="11664" y="2631"/>
                        <a:pt x="11262" y="2633"/>
                      </a:cubicBezTo>
                      <a:close/>
                      <a:moveTo>
                        <a:pt x="7501" y="3970"/>
                      </a:moveTo>
                      <a:cubicBezTo>
                        <a:pt x="7321" y="3922"/>
                        <a:pt x="7120" y="3951"/>
                        <a:pt x="6947" y="4053"/>
                      </a:cubicBezTo>
                      <a:cubicBezTo>
                        <a:pt x="6599" y="4254"/>
                        <a:pt x="6477" y="4691"/>
                        <a:pt x="6679" y="5040"/>
                      </a:cubicBezTo>
                      <a:cubicBezTo>
                        <a:pt x="6815" y="5272"/>
                        <a:pt x="7066" y="5410"/>
                        <a:pt x="7316" y="5410"/>
                      </a:cubicBezTo>
                      <a:cubicBezTo>
                        <a:pt x="7440" y="5410"/>
                        <a:pt x="7572" y="5374"/>
                        <a:pt x="7686" y="5307"/>
                      </a:cubicBezTo>
                      <a:cubicBezTo>
                        <a:pt x="8034" y="5106"/>
                        <a:pt x="8155" y="4668"/>
                        <a:pt x="7954" y="4320"/>
                      </a:cubicBezTo>
                      <a:cubicBezTo>
                        <a:pt x="7852" y="4146"/>
                        <a:pt x="7681" y="4018"/>
                        <a:pt x="7501" y="3970"/>
                      </a:cubicBezTo>
                      <a:close/>
                      <a:moveTo>
                        <a:pt x="14366" y="3970"/>
                      </a:moveTo>
                      <a:cubicBezTo>
                        <a:pt x="14186" y="4019"/>
                        <a:pt x="14014" y="4145"/>
                        <a:pt x="13914" y="4320"/>
                      </a:cubicBezTo>
                      <a:cubicBezTo>
                        <a:pt x="13713" y="4668"/>
                        <a:pt x="13833" y="5108"/>
                        <a:pt x="14181" y="5307"/>
                      </a:cubicBezTo>
                      <a:cubicBezTo>
                        <a:pt x="14296" y="5374"/>
                        <a:pt x="14427" y="5410"/>
                        <a:pt x="14551" y="5410"/>
                      </a:cubicBezTo>
                      <a:cubicBezTo>
                        <a:pt x="14802" y="5410"/>
                        <a:pt x="15053" y="5274"/>
                        <a:pt x="15188" y="5040"/>
                      </a:cubicBezTo>
                      <a:cubicBezTo>
                        <a:pt x="15389" y="4690"/>
                        <a:pt x="15269" y="4254"/>
                        <a:pt x="14921" y="4053"/>
                      </a:cubicBezTo>
                      <a:cubicBezTo>
                        <a:pt x="14747" y="3952"/>
                        <a:pt x="14546" y="3922"/>
                        <a:pt x="14366" y="3970"/>
                      </a:cubicBezTo>
                      <a:close/>
                      <a:moveTo>
                        <a:pt x="10892" y="5266"/>
                      </a:moveTo>
                      <a:cubicBezTo>
                        <a:pt x="10700" y="5266"/>
                        <a:pt x="10535" y="5424"/>
                        <a:pt x="10523" y="5616"/>
                      </a:cubicBezTo>
                      <a:lnTo>
                        <a:pt x="10153" y="11109"/>
                      </a:lnTo>
                      <a:lnTo>
                        <a:pt x="9536" y="11067"/>
                      </a:lnTo>
                      <a:cubicBezTo>
                        <a:pt x="9455" y="11062"/>
                        <a:pt x="9370" y="11094"/>
                        <a:pt x="9310" y="11150"/>
                      </a:cubicBezTo>
                      <a:cubicBezTo>
                        <a:pt x="9250" y="11206"/>
                        <a:pt x="9207" y="11274"/>
                        <a:pt x="9207" y="11355"/>
                      </a:cubicBezTo>
                      <a:lnTo>
                        <a:pt x="9207" y="12178"/>
                      </a:lnTo>
                      <a:cubicBezTo>
                        <a:pt x="9207" y="12260"/>
                        <a:pt x="9250" y="12328"/>
                        <a:pt x="9310" y="12384"/>
                      </a:cubicBezTo>
                      <a:cubicBezTo>
                        <a:pt x="9364" y="12435"/>
                        <a:pt x="9442" y="12466"/>
                        <a:pt x="9516" y="12466"/>
                      </a:cubicBezTo>
                      <a:cubicBezTo>
                        <a:pt x="9523" y="12466"/>
                        <a:pt x="9530" y="12466"/>
                        <a:pt x="9536" y="12466"/>
                      </a:cubicBezTo>
                      <a:lnTo>
                        <a:pt x="10050" y="12425"/>
                      </a:lnTo>
                      <a:lnTo>
                        <a:pt x="10009" y="12981"/>
                      </a:lnTo>
                      <a:cubicBezTo>
                        <a:pt x="10002" y="13083"/>
                        <a:pt x="10042" y="13174"/>
                        <a:pt x="10112" y="13248"/>
                      </a:cubicBezTo>
                      <a:cubicBezTo>
                        <a:pt x="10181" y="13323"/>
                        <a:pt x="10277" y="13371"/>
                        <a:pt x="10379" y="13371"/>
                      </a:cubicBezTo>
                      <a:lnTo>
                        <a:pt x="11386" y="13371"/>
                      </a:lnTo>
                      <a:cubicBezTo>
                        <a:pt x="11588" y="13371"/>
                        <a:pt x="11756" y="13204"/>
                        <a:pt x="11756" y="13001"/>
                      </a:cubicBezTo>
                      <a:cubicBezTo>
                        <a:pt x="11756" y="12983"/>
                        <a:pt x="11715" y="12322"/>
                        <a:pt x="11715" y="12322"/>
                      </a:cubicBezTo>
                      <a:lnTo>
                        <a:pt x="15455" y="12055"/>
                      </a:lnTo>
                      <a:cubicBezTo>
                        <a:pt x="15610" y="12045"/>
                        <a:pt x="15722" y="11921"/>
                        <a:pt x="15722" y="11767"/>
                      </a:cubicBezTo>
                      <a:cubicBezTo>
                        <a:pt x="15722" y="11611"/>
                        <a:pt x="15610" y="11490"/>
                        <a:pt x="15455" y="11479"/>
                      </a:cubicBezTo>
                      <a:lnTo>
                        <a:pt x="11632" y="11211"/>
                      </a:lnTo>
                      <a:lnTo>
                        <a:pt x="11242" y="5616"/>
                      </a:lnTo>
                      <a:cubicBezTo>
                        <a:pt x="11228" y="5424"/>
                        <a:pt x="11086" y="5266"/>
                        <a:pt x="10892" y="5266"/>
                      </a:cubicBezTo>
                      <a:close/>
                      <a:moveTo>
                        <a:pt x="4501" y="6603"/>
                      </a:moveTo>
                      <a:cubicBezTo>
                        <a:pt x="4321" y="6652"/>
                        <a:pt x="4150" y="6779"/>
                        <a:pt x="4049" y="6953"/>
                      </a:cubicBezTo>
                      <a:cubicBezTo>
                        <a:pt x="3848" y="7302"/>
                        <a:pt x="3968" y="7738"/>
                        <a:pt x="4316" y="7941"/>
                      </a:cubicBezTo>
                      <a:cubicBezTo>
                        <a:pt x="4431" y="8005"/>
                        <a:pt x="4563" y="8043"/>
                        <a:pt x="4686" y="8043"/>
                      </a:cubicBezTo>
                      <a:cubicBezTo>
                        <a:pt x="4938" y="8043"/>
                        <a:pt x="5189" y="7907"/>
                        <a:pt x="5323" y="7673"/>
                      </a:cubicBezTo>
                      <a:cubicBezTo>
                        <a:pt x="5524" y="7324"/>
                        <a:pt x="5404" y="6886"/>
                        <a:pt x="5056" y="6686"/>
                      </a:cubicBezTo>
                      <a:cubicBezTo>
                        <a:pt x="4882" y="6585"/>
                        <a:pt x="4681" y="6555"/>
                        <a:pt x="4501" y="6603"/>
                      </a:cubicBezTo>
                      <a:close/>
                      <a:moveTo>
                        <a:pt x="17366" y="6603"/>
                      </a:moveTo>
                      <a:cubicBezTo>
                        <a:pt x="17186" y="6556"/>
                        <a:pt x="16985" y="6584"/>
                        <a:pt x="16811" y="6686"/>
                      </a:cubicBezTo>
                      <a:cubicBezTo>
                        <a:pt x="16465" y="6888"/>
                        <a:pt x="16342" y="7325"/>
                        <a:pt x="16544" y="7673"/>
                      </a:cubicBezTo>
                      <a:cubicBezTo>
                        <a:pt x="16679" y="7906"/>
                        <a:pt x="16931" y="8043"/>
                        <a:pt x="17181" y="8043"/>
                      </a:cubicBezTo>
                      <a:cubicBezTo>
                        <a:pt x="17306" y="8043"/>
                        <a:pt x="17435" y="8007"/>
                        <a:pt x="17551" y="7941"/>
                      </a:cubicBezTo>
                      <a:cubicBezTo>
                        <a:pt x="17898" y="7738"/>
                        <a:pt x="18000" y="7302"/>
                        <a:pt x="17798" y="6953"/>
                      </a:cubicBezTo>
                      <a:cubicBezTo>
                        <a:pt x="17697" y="6779"/>
                        <a:pt x="17546" y="6651"/>
                        <a:pt x="17366" y="6603"/>
                      </a:cubicBezTo>
                      <a:close/>
                      <a:moveTo>
                        <a:pt x="4028" y="9874"/>
                      </a:moveTo>
                      <a:cubicBezTo>
                        <a:pt x="3626" y="9875"/>
                        <a:pt x="3287" y="10191"/>
                        <a:pt x="3288" y="10594"/>
                      </a:cubicBezTo>
                      <a:cubicBezTo>
                        <a:pt x="3288" y="10995"/>
                        <a:pt x="3626" y="11335"/>
                        <a:pt x="4028" y="11335"/>
                      </a:cubicBezTo>
                      <a:cubicBezTo>
                        <a:pt x="4430" y="11334"/>
                        <a:pt x="4748" y="10995"/>
                        <a:pt x="4747" y="10594"/>
                      </a:cubicBezTo>
                      <a:cubicBezTo>
                        <a:pt x="4747" y="10191"/>
                        <a:pt x="4431" y="9874"/>
                        <a:pt x="4028" y="9874"/>
                      </a:cubicBezTo>
                      <a:close/>
                      <a:moveTo>
                        <a:pt x="18497" y="9874"/>
                      </a:moveTo>
                      <a:cubicBezTo>
                        <a:pt x="18095" y="9875"/>
                        <a:pt x="17756" y="10193"/>
                        <a:pt x="17757" y="10594"/>
                      </a:cubicBezTo>
                      <a:lnTo>
                        <a:pt x="17757" y="10615"/>
                      </a:lnTo>
                      <a:cubicBezTo>
                        <a:pt x="17757" y="11017"/>
                        <a:pt x="18095" y="11355"/>
                        <a:pt x="18497" y="11355"/>
                      </a:cubicBezTo>
                      <a:cubicBezTo>
                        <a:pt x="18899" y="11355"/>
                        <a:pt x="19216" y="11017"/>
                        <a:pt x="19216" y="10615"/>
                      </a:cubicBezTo>
                      <a:lnTo>
                        <a:pt x="19216" y="10594"/>
                      </a:lnTo>
                      <a:cubicBezTo>
                        <a:pt x="19215" y="10191"/>
                        <a:pt x="18898" y="9874"/>
                        <a:pt x="18497" y="9874"/>
                      </a:cubicBezTo>
                      <a:close/>
                      <a:moveTo>
                        <a:pt x="4871" y="13845"/>
                      </a:moveTo>
                      <a:cubicBezTo>
                        <a:pt x="4691" y="13797"/>
                        <a:pt x="4490" y="13826"/>
                        <a:pt x="4316" y="13927"/>
                      </a:cubicBezTo>
                      <a:cubicBezTo>
                        <a:pt x="3968" y="14128"/>
                        <a:pt x="3846" y="14566"/>
                        <a:pt x="4049" y="14914"/>
                      </a:cubicBezTo>
                      <a:cubicBezTo>
                        <a:pt x="4184" y="15148"/>
                        <a:pt x="4435" y="15285"/>
                        <a:pt x="4686" y="15285"/>
                      </a:cubicBezTo>
                      <a:cubicBezTo>
                        <a:pt x="4810" y="15285"/>
                        <a:pt x="4941" y="15248"/>
                        <a:pt x="5056" y="15182"/>
                      </a:cubicBezTo>
                      <a:cubicBezTo>
                        <a:pt x="5403" y="14980"/>
                        <a:pt x="5525" y="14542"/>
                        <a:pt x="5323" y="14194"/>
                      </a:cubicBezTo>
                      <a:cubicBezTo>
                        <a:pt x="5222" y="14020"/>
                        <a:pt x="5051" y="13893"/>
                        <a:pt x="4871" y="13845"/>
                      </a:cubicBezTo>
                      <a:close/>
                      <a:moveTo>
                        <a:pt x="16996" y="13845"/>
                      </a:moveTo>
                      <a:cubicBezTo>
                        <a:pt x="16816" y="13893"/>
                        <a:pt x="16645" y="14020"/>
                        <a:pt x="16544" y="14194"/>
                      </a:cubicBezTo>
                      <a:cubicBezTo>
                        <a:pt x="16344" y="14542"/>
                        <a:pt x="16463" y="14980"/>
                        <a:pt x="16811" y="15182"/>
                      </a:cubicBezTo>
                      <a:cubicBezTo>
                        <a:pt x="16926" y="15248"/>
                        <a:pt x="17058" y="15285"/>
                        <a:pt x="17181" y="15285"/>
                      </a:cubicBezTo>
                      <a:cubicBezTo>
                        <a:pt x="17434" y="15285"/>
                        <a:pt x="17683" y="15148"/>
                        <a:pt x="17818" y="14914"/>
                      </a:cubicBezTo>
                      <a:cubicBezTo>
                        <a:pt x="18019" y="14566"/>
                        <a:pt x="17898" y="14129"/>
                        <a:pt x="17551" y="13927"/>
                      </a:cubicBezTo>
                      <a:cubicBezTo>
                        <a:pt x="17378" y="13826"/>
                        <a:pt x="17176" y="13796"/>
                        <a:pt x="16996" y="13845"/>
                      </a:cubicBezTo>
                      <a:close/>
                      <a:moveTo>
                        <a:pt x="7131" y="16478"/>
                      </a:moveTo>
                      <a:cubicBezTo>
                        <a:pt x="6952" y="16526"/>
                        <a:pt x="6780" y="16654"/>
                        <a:pt x="6679" y="16827"/>
                      </a:cubicBezTo>
                      <a:cubicBezTo>
                        <a:pt x="6479" y="17176"/>
                        <a:pt x="6599" y="17613"/>
                        <a:pt x="6947" y="17815"/>
                      </a:cubicBezTo>
                      <a:cubicBezTo>
                        <a:pt x="7061" y="17882"/>
                        <a:pt x="7193" y="17918"/>
                        <a:pt x="7316" y="17918"/>
                      </a:cubicBezTo>
                      <a:cubicBezTo>
                        <a:pt x="7568" y="17918"/>
                        <a:pt x="7819" y="17781"/>
                        <a:pt x="7954" y="17547"/>
                      </a:cubicBezTo>
                      <a:cubicBezTo>
                        <a:pt x="8155" y="17198"/>
                        <a:pt x="8034" y="16761"/>
                        <a:pt x="7686" y="16560"/>
                      </a:cubicBezTo>
                      <a:cubicBezTo>
                        <a:pt x="7512" y="16460"/>
                        <a:pt x="7311" y="16430"/>
                        <a:pt x="7131" y="16478"/>
                      </a:cubicBezTo>
                      <a:close/>
                      <a:moveTo>
                        <a:pt x="14736" y="16478"/>
                      </a:moveTo>
                      <a:cubicBezTo>
                        <a:pt x="14556" y="16430"/>
                        <a:pt x="14355" y="16459"/>
                        <a:pt x="14181" y="16560"/>
                      </a:cubicBezTo>
                      <a:cubicBezTo>
                        <a:pt x="13833" y="16762"/>
                        <a:pt x="13711" y="17200"/>
                        <a:pt x="13914" y="17547"/>
                      </a:cubicBezTo>
                      <a:cubicBezTo>
                        <a:pt x="14048" y="17781"/>
                        <a:pt x="14300" y="17918"/>
                        <a:pt x="14551" y="17918"/>
                      </a:cubicBezTo>
                      <a:cubicBezTo>
                        <a:pt x="14674" y="17918"/>
                        <a:pt x="14807" y="17882"/>
                        <a:pt x="14921" y="17815"/>
                      </a:cubicBezTo>
                      <a:cubicBezTo>
                        <a:pt x="15269" y="17614"/>
                        <a:pt x="15389" y="17176"/>
                        <a:pt x="15188" y="16827"/>
                      </a:cubicBezTo>
                      <a:cubicBezTo>
                        <a:pt x="15087" y="16653"/>
                        <a:pt x="14916" y="16526"/>
                        <a:pt x="14736" y="16478"/>
                      </a:cubicBezTo>
                      <a:close/>
                      <a:moveTo>
                        <a:pt x="11262" y="17774"/>
                      </a:moveTo>
                      <a:cubicBezTo>
                        <a:pt x="10861" y="17774"/>
                        <a:pt x="10523" y="18091"/>
                        <a:pt x="10523" y="18494"/>
                      </a:cubicBezTo>
                      <a:cubicBezTo>
                        <a:pt x="10524" y="18896"/>
                        <a:pt x="10861" y="19235"/>
                        <a:pt x="11262" y="19234"/>
                      </a:cubicBezTo>
                      <a:cubicBezTo>
                        <a:pt x="11664" y="19234"/>
                        <a:pt x="11983" y="18896"/>
                        <a:pt x="11982" y="18494"/>
                      </a:cubicBezTo>
                      <a:cubicBezTo>
                        <a:pt x="11982" y="18092"/>
                        <a:pt x="11664" y="17774"/>
                        <a:pt x="11262" y="17774"/>
                      </a:cubicBezTo>
                      <a:close/>
                    </a:path>
                  </a:pathLst>
                </a:cu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48" tIns="19048" rIns="19048" bIns="19048" numCol="1" anchor="ctr">
                  <a:noAutofit/>
                </a:bodyPr>
                <a:lstStyle/>
                <a:p>
                  <a:pPr defTabSz="22855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00"/>
                </a:p>
              </p:txBody>
            </p:sp>
          </p:grpSp>
        </p:grpSp>
        <p:grpSp>
          <p:nvGrpSpPr>
            <p:cNvPr id="12876" name="Group 12876"/>
            <p:cNvGrpSpPr/>
            <p:nvPr/>
          </p:nvGrpSpPr>
          <p:grpSpPr>
            <a:xfrm rot="10800000" flipH="1">
              <a:off x="178873" y="3291088"/>
              <a:ext cx="838870" cy="2996257"/>
              <a:chOff x="127006" y="176957"/>
              <a:chExt cx="838869" cy="2996255"/>
            </a:xfrm>
          </p:grpSpPr>
          <p:sp>
            <p:nvSpPr>
              <p:cNvPr id="12856" name="Shape 12856"/>
              <p:cNvSpPr/>
              <p:nvPr/>
            </p:nvSpPr>
            <p:spPr>
              <a:xfrm rot="18235">
                <a:off x="136382" y="911969"/>
                <a:ext cx="410127" cy="65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30"/>
                    </a:moveTo>
                    <a:lnTo>
                      <a:pt x="0" y="0"/>
                    </a:lnTo>
                    <a:lnTo>
                      <a:pt x="0" y="16670"/>
                    </a:lnTo>
                    <a:lnTo>
                      <a:pt x="21600" y="21600"/>
                    </a:lnTo>
                    <a:cubicBezTo>
                      <a:pt x="21600" y="21600"/>
                      <a:pt x="21600" y="4930"/>
                      <a:pt x="21600" y="4930"/>
                    </a:cubicBezTo>
                    <a:close/>
                  </a:path>
                </a:pathLst>
              </a:custGeom>
              <a:solidFill>
                <a:srgbClr val="212935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57" name="Shape 12857"/>
              <p:cNvSpPr/>
              <p:nvPr/>
            </p:nvSpPr>
            <p:spPr>
              <a:xfrm rot="18235">
                <a:off x="545304" y="912003"/>
                <a:ext cx="411328" cy="65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983"/>
                    </a:moveTo>
                    <a:lnTo>
                      <a:pt x="0" y="21596"/>
                    </a:lnTo>
                    <a:lnTo>
                      <a:pt x="17" y="21600"/>
                    </a:lnTo>
                    <a:lnTo>
                      <a:pt x="21600" y="16613"/>
                    </a:lnTo>
                    <a:lnTo>
                      <a:pt x="21600" y="0"/>
                    </a:lnTo>
                    <a:lnTo>
                      <a:pt x="17" y="4987"/>
                    </a:lnTo>
                    <a:cubicBezTo>
                      <a:pt x="17" y="4987"/>
                      <a:pt x="0" y="4983"/>
                      <a:pt x="0" y="4983"/>
                    </a:cubicBezTo>
                    <a:close/>
                  </a:path>
                </a:pathLst>
              </a:custGeom>
              <a:solidFill>
                <a:srgbClr val="212935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58" name="Shape 12858"/>
              <p:cNvSpPr/>
              <p:nvPr/>
            </p:nvSpPr>
            <p:spPr>
              <a:xfrm rot="18235">
                <a:off x="137022" y="874775"/>
                <a:ext cx="821454" cy="18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17554"/>
                    </a:moveTo>
                    <a:lnTo>
                      <a:pt x="10784" y="17541"/>
                    </a:lnTo>
                    <a:lnTo>
                      <a:pt x="0" y="245"/>
                    </a:lnTo>
                    <a:lnTo>
                      <a:pt x="0" y="4292"/>
                    </a:lnTo>
                    <a:lnTo>
                      <a:pt x="10784" y="21587"/>
                    </a:lnTo>
                    <a:lnTo>
                      <a:pt x="10793" y="21600"/>
                    </a:lnTo>
                    <a:lnTo>
                      <a:pt x="21600" y="4046"/>
                    </a:lnTo>
                    <a:lnTo>
                      <a:pt x="21600" y="0"/>
                    </a:lnTo>
                    <a:cubicBezTo>
                      <a:pt x="21600" y="0"/>
                      <a:pt x="10793" y="17554"/>
                      <a:pt x="10793" y="17554"/>
                    </a:cubicBezTo>
                    <a:close/>
                  </a:path>
                </a:pathLst>
              </a:custGeom>
              <a:solidFill>
                <a:srgbClr val="212935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59" name="Shape 12859"/>
              <p:cNvSpPr/>
              <p:nvPr/>
            </p:nvSpPr>
            <p:spPr>
              <a:xfrm rot="18235">
                <a:off x="130831" y="1446429"/>
                <a:ext cx="410126" cy="65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30"/>
                    </a:moveTo>
                    <a:lnTo>
                      <a:pt x="0" y="0"/>
                    </a:lnTo>
                    <a:lnTo>
                      <a:pt x="0" y="16670"/>
                    </a:lnTo>
                    <a:lnTo>
                      <a:pt x="21600" y="21600"/>
                    </a:lnTo>
                    <a:cubicBezTo>
                      <a:pt x="21600" y="21600"/>
                      <a:pt x="21600" y="4930"/>
                      <a:pt x="21600" y="4930"/>
                    </a:cubicBezTo>
                    <a:close/>
                  </a:path>
                </a:pathLst>
              </a:custGeom>
              <a:solidFill>
                <a:srgbClr val="212935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0" name="Shape 12860"/>
              <p:cNvSpPr/>
              <p:nvPr/>
            </p:nvSpPr>
            <p:spPr>
              <a:xfrm rot="18235">
                <a:off x="132404" y="1416882"/>
                <a:ext cx="821453" cy="18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17554"/>
                    </a:moveTo>
                    <a:lnTo>
                      <a:pt x="10784" y="17541"/>
                    </a:lnTo>
                    <a:lnTo>
                      <a:pt x="0" y="246"/>
                    </a:lnTo>
                    <a:lnTo>
                      <a:pt x="0" y="4292"/>
                    </a:lnTo>
                    <a:lnTo>
                      <a:pt x="10784" y="21587"/>
                    </a:lnTo>
                    <a:lnTo>
                      <a:pt x="10793" y="21600"/>
                    </a:lnTo>
                    <a:lnTo>
                      <a:pt x="21600" y="4046"/>
                    </a:lnTo>
                    <a:lnTo>
                      <a:pt x="21600" y="0"/>
                    </a:lnTo>
                    <a:cubicBezTo>
                      <a:pt x="21600" y="0"/>
                      <a:pt x="10793" y="17554"/>
                      <a:pt x="10793" y="17554"/>
                    </a:cubicBezTo>
                    <a:close/>
                  </a:path>
                </a:pathLst>
              </a:custGeom>
              <a:solidFill>
                <a:srgbClr val="212935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1" name="Shape 12861"/>
              <p:cNvSpPr/>
              <p:nvPr/>
            </p:nvSpPr>
            <p:spPr>
              <a:xfrm rot="18235">
                <a:off x="542145" y="1446656"/>
                <a:ext cx="411328" cy="65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983"/>
                    </a:moveTo>
                    <a:lnTo>
                      <a:pt x="0" y="21596"/>
                    </a:lnTo>
                    <a:lnTo>
                      <a:pt x="17" y="21600"/>
                    </a:lnTo>
                    <a:lnTo>
                      <a:pt x="21600" y="16613"/>
                    </a:lnTo>
                    <a:lnTo>
                      <a:pt x="21600" y="0"/>
                    </a:lnTo>
                    <a:lnTo>
                      <a:pt x="17" y="4987"/>
                    </a:lnTo>
                    <a:cubicBezTo>
                      <a:pt x="17" y="4987"/>
                      <a:pt x="0" y="4983"/>
                      <a:pt x="0" y="4983"/>
                    </a:cubicBezTo>
                    <a:close/>
                  </a:path>
                </a:pathLst>
              </a:custGeom>
              <a:solidFill>
                <a:srgbClr val="212935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2" name="Shape 12862"/>
              <p:cNvSpPr/>
              <p:nvPr/>
            </p:nvSpPr>
            <p:spPr>
              <a:xfrm rot="18235">
                <a:off x="128725" y="1985565"/>
                <a:ext cx="410126" cy="65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30"/>
                    </a:moveTo>
                    <a:lnTo>
                      <a:pt x="0" y="0"/>
                    </a:lnTo>
                    <a:lnTo>
                      <a:pt x="0" y="16670"/>
                    </a:lnTo>
                    <a:lnTo>
                      <a:pt x="21600" y="21600"/>
                    </a:lnTo>
                    <a:cubicBezTo>
                      <a:pt x="21600" y="21600"/>
                      <a:pt x="21600" y="4930"/>
                      <a:pt x="21600" y="4930"/>
                    </a:cubicBezTo>
                    <a:close/>
                  </a:path>
                </a:pathLst>
              </a:custGeom>
              <a:solidFill>
                <a:srgbClr val="212935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3" name="Shape 12863"/>
              <p:cNvSpPr/>
              <p:nvPr/>
            </p:nvSpPr>
            <p:spPr>
              <a:xfrm rot="18235">
                <a:off x="130286" y="1949736"/>
                <a:ext cx="821454" cy="18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17554"/>
                    </a:moveTo>
                    <a:lnTo>
                      <a:pt x="10784" y="17541"/>
                    </a:lnTo>
                    <a:lnTo>
                      <a:pt x="0" y="245"/>
                    </a:lnTo>
                    <a:lnTo>
                      <a:pt x="0" y="4291"/>
                    </a:lnTo>
                    <a:lnTo>
                      <a:pt x="10784" y="21587"/>
                    </a:lnTo>
                    <a:lnTo>
                      <a:pt x="10793" y="21600"/>
                    </a:lnTo>
                    <a:lnTo>
                      <a:pt x="21600" y="4046"/>
                    </a:lnTo>
                    <a:lnTo>
                      <a:pt x="21600" y="0"/>
                    </a:lnTo>
                    <a:cubicBezTo>
                      <a:pt x="21600" y="0"/>
                      <a:pt x="10793" y="17554"/>
                      <a:pt x="10793" y="17554"/>
                    </a:cubicBezTo>
                    <a:close/>
                  </a:path>
                </a:pathLst>
              </a:custGeom>
              <a:solidFill>
                <a:srgbClr val="212935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4" name="Shape 12864"/>
              <p:cNvSpPr/>
              <p:nvPr/>
            </p:nvSpPr>
            <p:spPr>
              <a:xfrm rot="18235">
                <a:off x="127006" y="2483394"/>
                <a:ext cx="821453" cy="186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17554"/>
                    </a:moveTo>
                    <a:lnTo>
                      <a:pt x="10784" y="17541"/>
                    </a:lnTo>
                    <a:lnTo>
                      <a:pt x="0" y="246"/>
                    </a:lnTo>
                    <a:lnTo>
                      <a:pt x="0" y="4272"/>
                    </a:lnTo>
                    <a:lnTo>
                      <a:pt x="4" y="4297"/>
                    </a:lnTo>
                    <a:lnTo>
                      <a:pt x="10784" y="21587"/>
                    </a:lnTo>
                    <a:lnTo>
                      <a:pt x="10793" y="21600"/>
                    </a:lnTo>
                    <a:lnTo>
                      <a:pt x="21596" y="4053"/>
                    </a:lnTo>
                    <a:lnTo>
                      <a:pt x="21600" y="4023"/>
                    </a:lnTo>
                    <a:lnTo>
                      <a:pt x="21600" y="0"/>
                    </a:lnTo>
                    <a:cubicBezTo>
                      <a:pt x="21600" y="0"/>
                      <a:pt x="10793" y="17554"/>
                      <a:pt x="10793" y="17554"/>
                    </a:cubicBezTo>
                    <a:close/>
                  </a:path>
                </a:pathLst>
              </a:custGeom>
              <a:solidFill>
                <a:srgbClr val="212935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5" name="Shape 12865"/>
              <p:cNvSpPr/>
              <p:nvPr/>
            </p:nvSpPr>
            <p:spPr>
              <a:xfrm rot="18235">
                <a:off x="534250" y="2992899"/>
                <a:ext cx="109334" cy="17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538"/>
                    </a:moveTo>
                    <a:lnTo>
                      <a:pt x="62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38"/>
                      <a:pt x="0" y="21538"/>
                    </a:cubicBezTo>
                    <a:close/>
                  </a:path>
                </a:pathLst>
              </a:custGeom>
              <a:solidFill>
                <a:srgbClr val="53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6" name="Shape 12866"/>
              <p:cNvSpPr/>
              <p:nvPr/>
            </p:nvSpPr>
            <p:spPr>
              <a:xfrm rot="18235">
                <a:off x="538287" y="2519804"/>
                <a:ext cx="411167" cy="48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44" y="21600"/>
                    </a:moveTo>
                    <a:lnTo>
                      <a:pt x="21600" y="0"/>
                    </a:lnTo>
                    <a:lnTo>
                      <a:pt x="17" y="6786"/>
                    </a:lnTo>
                    <a:lnTo>
                      <a:pt x="0" y="6781"/>
                    </a:lnTo>
                    <a:lnTo>
                      <a:pt x="0" y="21600"/>
                    </a:lnTo>
                    <a:cubicBezTo>
                      <a:pt x="0" y="21600"/>
                      <a:pt x="5744" y="21600"/>
                      <a:pt x="5744" y="21600"/>
                    </a:cubicBezTo>
                    <a:close/>
                  </a:path>
                </a:pathLst>
              </a:custGeom>
              <a:solidFill>
                <a:srgbClr val="E7C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7" name="Shape 12867"/>
              <p:cNvSpPr/>
              <p:nvPr/>
            </p:nvSpPr>
            <p:spPr>
              <a:xfrm rot="18235">
                <a:off x="429271" y="2999752"/>
                <a:ext cx="108909" cy="173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8" name="Shape 12868"/>
              <p:cNvSpPr/>
              <p:nvPr/>
            </p:nvSpPr>
            <p:spPr>
              <a:xfrm rot="18235">
                <a:off x="129085" y="2519187"/>
                <a:ext cx="409992" cy="479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62" y="21600"/>
                    </a:moveTo>
                    <a:lnTo>
                      <a:pt x="21600" y="21600"/>
                    </a:lnTo>
                    <a:lnTo>
                      <a:pt x="21600" y="6716"/>
                    </a:lnTo>
                    <a:lnTo>
                      <a:pt x="0" y="0"/>
                    </a:lnTo>
                    <a:cubicBezTo>
                      <a:pt x="0" y="0"/>
                      <a:pt x="15862" y="21600"/>
                      <a:pt x="15862" y="21600"/>
                    </a:cubicBezTo>
                    <a:close/>
                  </a:path>
                </a:pathLst>
              </a:custGeom>
              <a:solidFill>
                <a:srgbClr val="F7D9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69" name="Shape 12869"/>
              <p:cNvSpPr/>
              <p:nvPr/>
            </p:nvSpPr>
            <p:spPr>
              <a:xfrm rot="19431795">
                <a:off x="131464" y="176957"/>
                <a:ext cx="834411" cy="718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60" y="0"/>
                    </a:moveTo>
                    <a:lnTo>
                      <a:pt x="4429" y="50"/>
                    </a:lnTo>
                    <a:lnTo>
                      <a:pt x="4425" y="46"/>
                    </a:lnTo>
                    <a:lnTo>
                      <a:pt x="0" y="7008"/>
                    </a:lnTo>
                    <a:lnTo>
                      <a:pt x="6247" y="17945"/>
                    </a:lnTo>
                    <a:cubicBezTo>
                      <a:pt x="6247" y="17945"/>
                      <a:pt x="6263" y="17922"/>
                      <a:pt x="6263" y="17922"/>
                    </a:cubicBezTo>
                    <a:lnTo>
                      <a:pt x="17144" y="21600"/>
                    </a:lnTo>
                    <a:lnTo>
                      <a:pt x="21541" y="14684"/>
                    </a:lnTo>
                    <a:lnTo>
                      <a:pt x="21561" y="14688"/>
                    </a:lnTo>
                    <a:lnTo>
                      <a:pt x="21600" y="14624"/>
                    </a:lnTo>
                    <a:cubicBezTo>
                      <a:pt x="21600" y="14624"/>
                      <a:pt x="15179" y="3957"/>
                      <a:pt x="15179" y="3957"/>
                    </a:cubicBezTo>
                    <a:lnTo>
                      <a:pt x="15152" y="3948"/>
                    </a:lnTo>
                    <a:lnTo>
                      <a:pt x="4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70" name="Shape 12870"/>
              <p:cNvSpPr/>
              <p:nvPr/>
            </p:nvSpPr>
            <p:spPr>
              <a:xfrm rot="18235">
                <a:off x="546606" y="679594"/>
                <a:ext cx="411328" cy="35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330"/>
                    </a:moveTo>
                    <a:lnTo>
                      <a:pt x="0" y="21593"/>
                    </a:lnTo>
                    <a:lnTo>
                      <a:pt x="17" y="21600"/>
                    </a:lnTo>
                    <a:lnTo>
                      <a:pt x="21600" y="12263"/>
                    </a:lnTo>
                    <a:lnTo>
                      <a:pt x="21600" y="0"/>
                    </a:lnTo>
                    <a:lnTo>
                      <a:pt x="17" y="9337"/>
                    </a:lnTo>
                    <a:cubicBezTo>
                      <a:pt x="17" y="9337"/>
                      <a:pt x="0" y="9330"/>
                      <a:pt x="0" y="9330"/>
                    </a:cubicBezTo>
                    <a:close/>
                  </a:path>
                </a:pathLst>
              </a:custGeom>
              <a:solidFill>
                <a:srgbClr val="CACA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71" name="Shape 12871"/>
              <p:cNvSpPr/>
              <p:nvPr/>
            </p:nvSpPr>
            <p:spPr>
              <a:xfrm rot="18235">
                <a:off x="136457" y="677920"/>
                <a:ext cx="410127" cy="347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8"/>
                    </a:moveTo>
                    <a:lnTo>
                      <a:pt x="0" y="0"/>
                    </a:lnTo>
                    <a:lnTo>
                      <a:pt x="0" y="12342"/>
                    </a:lnTo>
                    <a:lnTo>
                      <a:pt x="21600" y="21600"/>
                    </a:lnTo>
                    <a:cubicBezTo>
                      <a:pt x="21600" y="21600"/>
                      <a:pt x="21600" y="9258"/>
                      <a:pt x="21600" y="9258"/>
                    </a:cubicBezTo>
                    <a:close/>
                  </a:path>
                </a:pathLst>
              </a:custGeom>
              <a:solidFill>
                <a:srgbClr val="E0DF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73" name="Shape 12873"/>
              <p:cNvSpPr/>
              <p:nvPr/>
            </p:nvSpPr>
            <p:spPr>
              <a:xfrm rot="18235">
                <a:off x="140422" y="391667"/>
                <a:ext cx="410126" cy="436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75"/>
                    </a:moveTo>
                    <a:lnTo>
                      <a:pt x="0" y="0"/>
                    </a:lnTo>
                    <a:lnTo>
                      <a:pt x="0" y="14225"/>
                    </a:lnTo>
                    <a:lnTo>
                      <a:pt x="21600" y="21600"/>
                    </a:lnTo>
                    <a:cubicBezTo>
                      <a:pt x="21600" y="21600"/>
                      <a:pt x="21600" y="7375"/>
                      <a:pt x="21600" y="7375"/>
                    </a:cubicBezTo>
                    <a:close/>
                  </a:path>
                </a:pathLst>
              </a:custGeom>
              <a:solidFill>
                <a:srgbClr val="212935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74" name="Shape 12874"/>
              <p:cNvSpPr/>
              <p:nvPr/>
            </p:nvSpPr>
            <p:spPr>
              <a:xfrm rot="18235">
                <a:off x="141829" y="250583"/>
                <a:ext cx="821453" cy="29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2" y="0"/>
                    </a:moveTo>
                    <a:lnTo>
                      <a:pt x="10784" y="27"/>
                    </a:lnTo>
                    <a:lnTo>
                      <a:pt x="0" y="10360"/>
                    </a:lnTo>
                    <a:lnTo>
                      <a:pt x="0" y="10556"/>
                    </a:lnTo>
                    <a:lnTo>
                      <a:pt x="10784" y="21591"/>
                    </a:lnTo>
                    <a:lnTo>
                      <a:pt x="10793" y="21600"/>
                    </a:lnTo>
                    <a:lnTo>
                      <a:pt x="21600" y="10400"/>
                    </a:lnTo>
                    <a:lnTo>
                      <a:pt x="21600" y="10203"/>
                    </a:lnTo>
                    <a:cubicBezTo>
                      <a:pt x="21600" y="10203"/>
                      <a:pt x="10812" y="0"/>
                      <a:pt x="10812" y="0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75" name="Shape 12875"/>
              <p:cNvSpPr/>
              <p:nvPr/>
            </p:nvSpPr>
            <p:spPr>
              <a:xfrm rot="18235">
                <a:off x="537278" y="1984887"/>
                <a:ext cx="411328" cy="65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983"/>
                    </a:moveTo>
                    <a:lnTo>
                      <a:pt x="0" y="21596"/>
                    </a:lnTo>
                    <a:lnTo>
                      <a:pt x="17" y="21600"/>
                    </a:lnTo>
                    <a:lnTo>
                      <a:pt x="21600" y="16613"/>
                    </a:lnTo>
                    <a:lnTo>
                      <a:pt x="21600" y="0"/>
                    </a:lnTo>
                    <a:lnTo>
                      <a:pt x="17" y="4987"/>
                    </a:lnTo>
                    <a:cubicBezTo>
                      <a:pt x="17" y="4987"/>
                      <a:pt x="0" y="4983"/>
                      <a:pt x="0" y="4983"/>
                    </a:cubicBezTo>
                    <a:close/>
                  </a:path>
                </a:pathLst>
              </a:custGeom>
              <a:solidFill>
                <a:srgbClr val="212935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</p:grpSp>
        <p:grpSp>
          <p:nvGrpSpPr>
            <p:cNvPr id="12883" name="Group 12883"/>
            <p:cNvGrpSpPr/>
            <p:nvPr/>
          </p:nvGrpSpPr>
          <p:grpSpPr>
            <a:xfrm flipH="1">
              <a:off x="0" y="862980"/>
              <a:ext cx="2113428" cy="2139511"/>
              <a:chOff x="0" y="0"/>
              <a:chExt cx="2113427" cy="2139510"/>
            </a:xfrm>
          </p:grpSpPr>
          <p:sp>
            <p:nvSpPr>
              <p:cNvPr id="12877" name="Shape 12877"/>
              <p:cNvSpPr/>
              <p:nvPr/>
            </p:nvSpPr>
            <p:spPr>
              <a:xfrm flipH="1">
                <a:off x="788903" y="814727"/>
                <a:ext cx="1324525" cy="1324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565" extrusionOk="0">
                    <a:moveTo>
                      <a:pt x="10938" y="2"/>
                    </a:moveTo>
                    <a:lnTo>
                      <a:pt x="8963" y="156"/>
                    </a:lnTo>
                    <a:cubicBezTo>
                      <a:pt x="8720" y="174"/>
                      <a:pt x="8537" y="381"/>
                      <a:pt x="8546" y="625"/>
                    </a:cubicBezTo>
                    <a:lnTo>
                      <a:pt x="8588" y="1801"/>
                    </a:lnTo>
                    <a:cubicBezTo>
                      <a:pt x="8596" y="2009"/>
                      <a:pt x="8462" y="2192"/>
                      <a:pt x="8262" y="2250"/>
                    </a:cubicBezTo>
                    <a:cubicBezTo>
                      <a:pt x="8073" y="2305"/>
                      <a:pt x="7885" y="2369"/>
                      <a:pt x="7698" y="2437"/>
                    </a:cubicBezTo>
                    <a:cubicBezTo>
                      <a:pt x="7504" y="2508"/>
                      <a:pt x="7287" y="2437"/>
                      <a:pt x="7170" y="2266"/>
                    </a:cubicBezTo>
                    <a:lnTo>
                      <a:pt x="6500" y="1305"/>
                    </a:lnTo>
                    <a:cubicBezTo>
                      <a:pt x="6362" y="1104"/>
                      <a:pt x="6092" y="1048"/>
                      <a:pt x="5886" y="1178"/>
                    </a:cubicBezTo>
                    <a:lnTo>
                      <a:pt x="4212" y="2235"/>
                    </a:lnTo>
                    <a:cubicBezTo>
                      <a:pt x="4006" y="2365"/>
                      <a:pt x="3937" y="2638"/>
                      <a:pt x="4058" y="2849"/>
                    </a:cubicBezTo>
                    <a:lnTo>
                      <a:pt x="4644" y="3860"/>
                    </a:lnTo>
                    <a:cubicBezTo>
                      <a:pt x="4747" y="4039"/>
                      <a:pt x="4716" y="4268"/>
                      <a:pt x="4568" y="4413"/>
                    </a:cubicBezTo>
                    <a:cubicBezTo>
                      <a:pt x="4340" y="4636"/>
                      <a:pt x="4127" y="4871"/>
                      <a:pt x="3928" y="5114"/>
                    </a:cubicBezTo>
                    <a:cubicBezTo>
                      <a:pt x="3796" y="5275"/>
                      <a:pt x="3567" y="5325"/>
                      <a:pt x="3378" y="5236"/>
                    </a:cubicBezTo>
                    <a:lnTo>
                      <a:pt x="2317" y="4737"/>
                    </a:lnTo>
                    <a:cubicBezTo>
                      <a:pt x="2097" y="4633"/>
                      <a:pt x="1835" y="4719"/>
                      <a:pt x="1722" y="4935"/>
                    </a:cubicBezTo>
                    <a:lnTo>
                      <a:pt x="804" y="6693"/>
                    </a:lnTo>
                    <a:cubicBezTo>
                      <a:pt x="691" y="6909"/>
                      <a:pt x="767" y="7175"/>
                      <a:pt x="979" y="7297"/>
                    </a:cubicBezTo>
                    <a:lnTo>
                      <a:pt x="2027" y="7903"/>
                    </a:lnTo>
                    <a:cubicBezTo>
                      <a:pt x="2205" y="8005"/>
                      <a:pt x="2295" y="8213"/>
                      <a:pt x="2242" y="8412"/>
                    </a:cubicBezTo>
                    <a:cubicBezTo>
                      <a:pt x="2137" y="8803"/>
                      <a:pt x="2060" y="9200"/>
                      <a:pt x="2010" y="9601"/>
                    </a:cubicBezTo>
                    <a:cubicBezTo>
                      <a:pt x="1984" y="9809"/>
                      <a:pt x="1820" y="9970"/>
                      <a:pt x="1612" y="9995"/>
                    </a:cubicBezTo>
                    <a:lnTo>
                      <a:pt x="400" y="10140"/>
                    </a:lnTo>
                    <a:cubicBezTo>
                      <a:pt x="157" y="10169"/>
                      <a:pt x="-17" y="10383"/>
                      <a:pt x="2" y="10626"/>
                    </a:cubicBezTo>
                    <a:lnTo>
                      <a:pt x="153" y="12600"/>
                    </a:lnTo>
                    <a:cubicBezTo>
                      <a:pt x="172" y="12844"/>
                      <a:pt x="381" y="13030"/>
                      <a:pt x="625" y="13021"/>
                    </a:cubicBezTo>
                    <a:lnTo>
                      <a:pt x="1894" y="12973"/>
                    </a:lnTo>
                    <a:cubicBezTo>
                      <a:pt x="2098" y="12966"/>
                      <a:pt x="2281" y="13096"/>
                      <a:pt x="2343" y="13291"/>
                    </a:cubicBezTo>
                    <a:cubicBezTo>
                      <a:pt x="2396" y="13460"/>
                      <a:pt x="2457" y="13630"/>
                      <a:pt x="2522" y="13798"/>
                    </a:cubicBezTo>
                    <a:cubicBezTo>
                      <a:pt x="2597" y="13994"/>
                      <a:pt x="2526" y="14215"/>
                      <a:pt x="2353" y="14335"/>
                    </a:cubicBezTo>
                    <a:lnTo>
                      <a:pt x="1305" y="15061"/>
                    </a:lnTo>
                    <a:cubicBezTo>
                      <a:pt x="1104" y="15199"/>
                      <a:pt x="1048" y="15471"/>
                      <a:pt x="1179" y="15677"/>
                    </a:cubicBezTo>
                    <a:lnTo>
                      <a:pt x="2235" y="17351"/>
                    </a:lnTo>
                    <a:cubicBezTo>
                      <a:pt x="2366" y="17557"/>
                      <a:pt x="2632" y="17626"/>
                      <a:pt x="2844" y="17504"/>
                    </a:cubicBezTo>
                    <a:lnTo>
                      <a:pt x="4010" y="16837"/>
                    </a:lnTo>
                    <a:cubicBezTo>
                      <a:pt x="4187" y="16735"/>
                      <a:pt x="4410" y="16759"/>
                      <a:pt x="4555" y="16902"/>
                    </a:cubicBezTo>
                    <a:cubicBezTo>
                      <a:pt x="4759" y="17104"/>
                      <a:pt x="4971" y="17294"/>
                      <a:pt x="5191" y="17473"/>
                    </a:cubicBezTo>
                    <a:cubicBezTo>
                      <a:pt x="5353" y="17604"/>
                      <a:pt x="5402" y="17829"/>
                      <a:pt x="5313" y="18018"/>
                    </a:cubicBezTo>
                    <a:lnTo>
                      <a:pt x="4734" y="19245"/>
                    </a:lnTo>
                    <a:cubicBezTo>
                      <a:pt x="4630" y="19466"/>
                      <a:pt x="4720" y="19727"/>
                      <a:pt x="4936" y="19840"/>
                    </a:cubicBezTo>
                    <a:lnTo>
                      <a:pt x="6690" y="20758"/>
                    </a:lnTo>
                    <a:cubicBezTo>
                      <a:pt x="6906" y="20871"/>
                      <a:pt x="7172" y="20795"/>
                      <a:pt x="7294" y="20583"/>
                    </a:cubicBezTo>
                    <a:lnTo>
                      <a:pt x="7999" y="19361"/>
                    </a:lnTo>
                    <a:cubicBezTo>
                      <a:pt x="8101" y="19184"/>
                      <a:pt x="8311" y="19097"/>
                      <a:pt x="8508" y="19148"/>
                    </a:cubicBezTo>
                    <a:cubicBezTo>
                      <a:pt x="8861" y="19240"/>
                      <a:pt x="9218" y="19309"/>
                      <a:pt x="9580" y="19356"/>
                    </a:cubicBezTo>
                    <a:cubicBezTo>
                      <a:pt x="9786" y="19383"/>
                      <a:pt x="9943" y="19548"/>
                      <a:pt x="9967" y="19754"/>
                    </a:cubicBezTo>
                    <a:lnTo>
                      <a:pt x="10138" y="21166"/>
                    </a:lnTo>
                    <a:cubicBezTo>
                      <a:pt x="10167" y="21409"/>
                      <a:pt x="10383" y="21583"/>
                      <a:pt x="10626" y="21564"/>
                    </a:cubicBezTo>
                    <a:lnTo>
                      <a:pt x="12599" y="21411"/>
                    </a:lnTo>
                    <a:cubicBezTo>
                      <a:pt x="12842" y="21392"/>
                      <a:pt x="13029" y="21185"/>
                      <a:pt x="13020" y="20941"/>
                    </a:cubicBezTo>
                    <a:lnTo>
                      <a:pt x="12967" y="19495"/>
                    </a:lnTo>
                    <a:cubicBezTo>
                      <a:pt x="12959" y="19287"/>
                      <a:pt x="13095" y="19102"/>
                      <a:pt x="13295" y="19043"/>
                    </a:cubicBezTo>
                    <a:cubicBezTo>
                      <a:pt x="13435" y="19001"/>
                      <a:pt x="13574" y="18959"/>
                      <a:pt x="13712" y="18910"/>
                    </a:cubicBezTo>
                    <a:cubicBezTo>
                      <a:pt x="13907" y="18842"/>
                      <a:pt x="14123" y="18906"/>
                      <a:pt x="14241" y="19076"/>
                    </a:cubicBezTo>
                    <a:lnTo>
                      <a:pt x="15076" y="20287"/>
                    </a:lnTo>
                    <a:cubicBezTo>
                      <a:pt x="15215" y="20488"/>
                      <a:pt x="15485" y="20543"/>
                      <a:pt x="15691" y="20413"/>
                    </a:cubicBezTo>
                    <a:lnTo>
                      <a:pt x="17364" y="19354"/>
                    </a:lnTo>
                    <a:cubicBezTo>
                      <a:pt x="17571" y="19224"/>
                      <a:pt x="17640" y="18953"/>
                      <a:pt x="17518" y="18742"/>
                    </a:cubicBezTo>
                    <a:lnTo>
                      <a:pt x="16783" y="17475"/>
                    </a:lnTo>
                    <a:cubicBezTo>
                      <a:pt x="16680" y="17295"/>
                      <a:pt x="16718" y="17067"/>
                      <a:pt x="16866" y="16921"/>
                    </a:cubicBezTo>
                    <a:cubicBezTo>
                      <a:pt x="17054" y="16735"/>
                      <a:pt x="17231" y="16541"/>
                      <a:pt x="17400" y="16340"/>
                    </a:cubicBezTo>
                    <a:cubicBezTo>
                      <a:pt x="17533" y="16182"/>
                      <a:pt x="17752" y="16133"/>
                      <a:pt x="17939" y="16220"/>
                    </a:cubicBezTo>
                    <a:lnTo>
                      <a:pt x="19246" y="16833"/>
                    </a:lnTo>
                    <a:cubicBezTo>
                      <a:pt x="19467" y="16937"/>
                      <a:pt x="19731" y="16847"/>
                      <a:pt x="19844" y="16631"/>
                    </a:cubicBezTo>
                    <a:lnTo>
                      <a:pt x="20762" y="14873"/>
                    </a:lnTo>
                    <a:cubicBezTo>
                      <a:pt x="20875" y="14657"/>
                      <a:pt x="20792" y="14391"/>
                      <a:pt x="20581" y="14269"/>
                    </a:cubicBezTo>
                    <a:lnTo>
                      <a:pt x="19356" y="13564"/>
                    </a:lnTo>
                    <a:cubicBezTo>
                      <a:pt x="19176" y="13461"/>
                      <a:pt x="19085" y="13246"/>
                      <a:pt x="19141" y="13047"/>
                    </a:cubicBezTo>
                    <a:cubicBezTo>
                      <a:pt x="19240" y="12695"/>
                      <a:pt x="19320" y="12337"/>
                      <a:pt x="19375" y="11975"/>
                    </a:cubicBezTo>
                    <a:cubicBezTo>
                      <a:pt x="19405" y="11773"/>
                      <a:pt x="19564" y="11616"/>
                      <a:pt x="19766" y="11592"/>
                    </a:cubicBezTo>
                    <a:lnTo>
                      <a:pt x="21164" y="11426"/>
                    </a:lnTo>
                    <a:cubicBezTo>
                      <a:pt x="21406" y="11397"/>
                      <a:pt x="21583" y="11183"/>
                      <a:pt x="21564" y="10940"/>
                    </a:cubicBezTo>
                    <a:lnTo>
                      <a:pt x="21410" y="8966"/>
                    </a:lnTo>
                    <a:cubicBezTo>
                      <a:pt x="21392" y="8722"/>
                      <a:pt x="21185" y="8536"/>
                      <a:pt x="20941" y="8545"/>
                    </a:cubicBezTo>
                    <a:lnTo>
                      <a:pt x="19592" y="8593"/>
                    </a:lnTo>
                    <a:cubicBezTo>
                      <a:pt x="19379" y="8601"/>
                      <a:pt x="19194" y="8462"/>
                      <a:pt x="19139" y="8256"/>
                    </a:cubicBezTo>
                    <a:cubicBezTo>
                      <a:pt x="19096" y="8097"/>
                      <a:pt x="19050" y="7938"/>
                      <a:pt x="18998" y="7781"/>
                    </a:cubicBezTo>
                    <a:cubicBezTo>
                      <a:pt x="18934" y="7588"/>
                      <a:pt x="19001" y="7376"/>
                      <a:pt x="19169" y="7261"/>
                    </a:cubicBezTo>
                    <a:lnTo>
                      <a:pt x="20288" y="6488"/>
                    </a:lnTo>
                    <a:cubicBezTo>
                      <a:pt x="20489" y="6350"/>
                      <a:pt x="20547" y="6076"/>
                      <a:pt x="20417" y="5870"/>
                    </a:cubicBezTo>
                    <a:lnTo>
                      <a:pt x="19358" y="4196"/>
                    </a:lnTo>
                    <a:cubicBezTo>
                      <a:pt x="19228" y="3990"/>
                      <a:pt x="18957" y="3925"/>
                      <a:pt x="18745" y="4047"/>
                    </a:cubicBezTo>
                    <a:lnTo>
                      <a:pt x="17623" y="4693"/>
                    </a:lnTo>
                    <a:cubicBezTo>
                      <a:pt x="17442" y="4798"/>
                      <a:pt x="17209" y="4764"/>
                      <a:pt x="17063" y="4613"/>
                    </a:cubicBezTo>
                    <a:cubicBezTo>
                      <a:pt x="16856" y="4397"/>
                      <a:pt x="16639" y="4194"/>
                      <a:pt x="16413" y="4003"/>
                    </a:cubicBezTo>
                    <a:cubicBezTo>
                      <a:pt x="16256" y="3870"/>
                      <a:pt x="16208" y="3650"/>
                      <a:pt x="16295" y="3464"/>
                    </a:cubicBezTo>
                    <a:lnTo>
                      <a:pt x="16832" y="2319"/>
                    </a:lnTo>
                    <a:cubicBezTo>
                      <a:pt x="16936" y="2098"/>
                      <a:pt x="16850" y="1834"/>
                      <a:pt x="16634" y="1721"/>
                    </a:cubicBezTo>
                    <a:lnTo>
                      <a:pt x="14876" y="808"/>
                    </a:lnTo>
                    <a:cubicBezTo>
                      <a:pt x="14660" y="695"/>
                      <a:pt x="14390" y="771"/>
                      <a:pt x="14268" y="983"/>
                    </a:cubicBezTo>
                    <a:lnTo>
                      <a:pt x="13662" y="2037"/>
                    </a:lnTo>
                    <a:cubicBezTo>
                      <a:pt x="13557" y="2218"/>
                      <a:pt x="13345" y="2307"/>
                      <a:pt x="13144" y="2250"/>
                    </a:cubicBezTo>
                    <a:cubicBezTo>
                      <a:pt x="12754" y="2138"/>
                      <a:pt x="12356" y="2052"/>
                      <a:pt x="11954" y="1995"/>
                    </a:cubicBezTo>
                    <a:cubicBezTo>
                      <a:pt x="11751" y="1966"/>
                      <a:pt x="11589" y="1804"/>
                      <a:pt x="11565" y="1599"/>
                    </a:cubicBezTo>
                    <a:lnTo>
                      <a:pt x="11424" y="402"/>
                    </a:lnTo>
                    <a:cubicBezTo>
                      <a:pt x="11395" y="159"/>
                      <a:pt x="11181" y="-17"/>
                      <a:pt x="10938" y="2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78" name="Shape 12878"/>
              <p:cNvSpPr/>
              <p:nvPr/>
            </p:nvSpPr>
            <p:spPr>
              <a:xfrm flipH="1">
                <a:off x="1230249" y="1256221"/>
                <a:ext cx="441834" cy="44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12879" name="Shape 12879"/>
              <p:cNvSpPr/>
              <p:nvPr/>
            </p:nvSpPr>
            <p:spPr>
              <a:xfrm flipH="1">
                <a:off x="0" y="226909"/>
                <a:ext cx="1022143" cy="1022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565" extrusionOk="0">
                    <a:moveTo>
                      <a:pt x="10938" y="2"/>
                    </a:moveTo>
                    <a:lnTo>
                      <a:pt x="8963" y="156"/>
                    </a:lnTo>
                    <a:cubicBezTo>
                      <a:pt x="8720" y="174"/>
                      <a:pt x="8537" y="381"/>
                      <a:pt x="8546" y="625"/>
                    </a:cubicBezTo>
                    <a:lnTo>
                      <a:pt x="8588" y="1801"/>
                    </a:lnTo>
                    <a:cubicBezTo>
                      <a:pt x="8596" y="2009"/>
                      <a:pt x="8462" y="2192"/>
                      <a:pt x="8262" y="2250"/>
                    </a:cubicBezTo>
                    <a:cubicBezTo>
                      <a:pt x="8073" y="2305"/>
                      <a:pt x="7885" y="2369"/>
                      <a:pt x="7698" y="2437"/>
                    </a:cubicBezTo>
                    <a:cubicBezTo>
                      <a:pt x="7504" y="2508"/>
                      <a:pt x="7287" y="2437"/>
                      <a:pt x="7170" y="2266"/>
                    </a:cubicBezTo>
                    <a:lnTo>
                      <a:pt x="6500" y="1305"/>
                    </a:lnTo>
                    <a:cubicBezTo>
                      <a:pt x="6362" y="1104"/>
                      <a:pt x="6092" y="1048"/>
                      <a:pt x="5886" y="1178"/>
                    </a:cubicBezTo>
                    <a:lnTo>
                      <a:pt x="4212" y="2235"/>
                    </a:lnTo>
                    <a:cubicBezTo>
                      <a:pt x="4006" y="2365"/>
                      <a:pt x="3937" y="2638"/>
                      <a:pt x="4058" y="2849"/>
                    </a:cubicBezTo>
                    <a:lnTo>
                      <a:pt x="4644" y="3860"/>
                    </a:lnTo>
                    <a:cubicBezTo>
                      <a:pt x="4747" y="4039"/>
                      <a:pt x="4716" y="4268"/>
                      <a:pt x="4568" y="4413"/>
                    </a:cubicBezTo>
                    <a:cubicBezTo>
                      <a:pt x="4340" y="4636"/>
                      <a:pt x="4127" y="4871"/>
                      <a:pt x="3928" y="5114"/>
                    </a:cubicBezTo>
                    <a:cubicBezTo>
                      <a:pt x="3796" y="5275"/>
                      <a:pt x="3567" y="5325"/>
                      <a:pt x="3378" y="5236"/>
                    </a:cubicBezTo>
                    <a:lnTo>
                      <a:pt x="2317" y="4737"/>
                    </a:lnTo>
                    <a:cubicBezTo>
                      <a:pt x="2097" y="4633"/>
                      <a:pt x="1835" y="4719"/>
                      <a:pt x="1722" y="4935"/>
                    </a:cubicBezTo>
                    <a:lnTo>
                      <a:pt x="804" y="6693"/>
                    </a:lnTo>
                    <a:cubicBezTo>
                      <a:pt x="691" y="6909"/>
                      <a:pt x="767" y="7175"/>
                      <a:pt x="979" y="7297"/>
                    </a:cubicBezTo>
                    <a:lnTo>
                      <a:pt x="2027" y="7903"/>
                    </a:lnTo>
                    <a:cubicBezTo>
                      <a:pt x="2205" y="8005"/>
                      <a:pt x="2295" y="8213"/>
                      <a:pt x="2242" y="8412"/>
                    </a:cubicBezTo>
                    <a:cubicBezTo>
                      <a:pt x="2137" y="8803"/>
                      <a:pt x="2060" y="9200"/>
                      <a:pt x="2010" y="9601"/>
                    </a:cubicBezTo>
                    <a:cubicBezTo>
                      <a:pt x="1984" y="9809"/>
                      <a:pt x="1820" y="9970"/>
                      <a:pt x="1612" y="9995"/>
                    </a:cubicBezTo>
                    <a:lnTo>
                      <a:pt x="400" y="10140"/>
                    </a:lnTo>
                    <a:cubicBezTo>
                      <a:pt x="157" y="10169"/>
                      <a:pt x="-17" y="10383"/>
                      <a:pt x="2" y="10626"/>
                    </a:cubicBezTo>
                    <a:lnTo>
                      <a:pt x="153" y="12600"/>
                    </a:lnTo>
                    <a:cubicBezTo>
                      <a:pt x="172" y="12844"/>
                      <a:pt x="381" y="13030"/>
                      <a:pt x="625" y="13021"/>
                    </a:cubicBezTo>
                    <a:lnTo>
                      <a:pt x="1894" y="12973"/>
                    </a:lnTo>
                    <a:cubicBezTo>
                      <a:pt x="2098" y="12966"/>
                      <a:pt x="2281" y="13096"/>
                      <a:pt x="2343" y="13291"/>
                    </a:cubicBezTo>
                    <a:cubicBezTo>
                      <a:pt x="2396" y="13460"/>
                      <a:pt x="2457" y="13630"/>
                      <a:pt x="2522" y="13798"/>
                    </a:cubicBezTo>
                    <a:cubicBezTo>
                      <a:pt x="2597" y="13994"/>
                      <a:pt x="2526" y="14215"/>
                      <a:pt x="2353" y="14335"/>
                    </a:cubicBezTo>
                    <a:lnTo>
                      <a:pt x="1305" y="15061"/>
                    </a:lnTo>
                    <a:cubicBezTo>
                      <a:pt x="1104" y="15199"/>
                      <a:pt x="1048" y="15471"/>
                      <a:pt x="1179" y="15677"/>
                    </a:cubicBezTo>
                    <a:lnTo>
                      <a:pt x="2235" y="17351"/>
                    </a:lnTo>
                    <a:cubicBezTo>
                      <a:pt x="2366" y="17557"/>
                      <a:pt x="2632" y="17626"/>
                      <a:pt x="2844" y="17504"/>
                    </a:cubicBezTo>
                    <a:lnTo>
                      <a:pt x="4010" y="16837"/>
                    </a:lnTo>
                    <a:cubicBezTo>
                      <a:pt x="4187" y="16735"/>
                      <a:pt x="4410" y="16759"/>
                      <a:pt x="4555" y="16902"/>
                    </a:cubicBezTo>
                    <a:cubicBezTo>
                      <a:pt x="4759" y="17104"/>
                      <a:pt x="4971" y="17294"/>
                      <a:pt x="5191" y="17473"/>
                    </a:cubicBezTo>
                    <a:cubicBezTo>
                      <a:pt x="5353" y="17604"/>
                      <a:pt x="5402" y="17829"/>
                      <a:pt x="5313" y="18018"/>
                    </a:cubicBezTo>
                    <a:lnTo>
                      <a:pt x="4734" y="19245"/>
                    </a:lnTo>
                    <a:cubicBezTo>
                      <a:pt x="4630" y="19466"/>
                      <a:pt x="4720" y="19727"/>
                      <a:pt x="4936" y="19840"/>
                    </a:cubicBezTo>
                    <a:lnTo>
                      <a:pt x="6690" y="20758"/>
                    </a:lnTo>
                    <a:cubicBezTo>
                      <a:pt x="6906" y="20871"/>
                      <a:pt x="7172" y="20795"/>
                      <a:pt x="7294" y="20583"/>
                    </a:cubicBezTo>
                    <a:lnTo>
                      <a:pt x="7999" y="19361"/>
                    </a:lnTo>
                    <a:cubicBezTo>
                      <a:pt x="8101" y="19184"/>
                      <a:pt x="8311" y="19097"/>
                      <a:pt x="8508" y="19148"/>
                    </a:cubicBezTo>
                    <a:cubicBezTo>
                      <a:pt x="8861" y="19240"/>
                      <a:pt x="9218" y="19309"/>
                      <a:pt x="9580" y="19356"/>
                    </a:cubicBezTo>
                    <a:cubicBezTo>
                      <a:pt x="9786" y="19383"/>
                      <a:pt x="9943" y="19548"/>
                      <a:pt x="9967" y="19754"/>
                    </a:cubicBezTo>
                    <a:lnTo>
                      <a:pt x="10138" y="21166"/>
                    </a:lnTo>
                    <a:cubicBezTo>
                      <a:pt x="10167" y="21409"/>
                      <a:pt x="10383" y="21583"/>
                      <a:pt x="10626" y="21564"/>
                    </a:cubicBezTo>
                    <a:lnTo>
                      <a:pt x="12599" y="21411"/>
                    </a:lnTo>
                    <a:cubicBezTo>
                      <a:pt x="12842" y="21392"/>
                      <a:pt x="13029" y="21185"/>
                      <a:pt x="13020" y="20941"/>
                    </a:cubicBezTo>
                    <a:lnTo>
                      <a:pt x="12967" y="19495"/>
                    </a:lnTo>
                    <a:cubicBezTo>
                      <a:pt x="12959" y="19287"/>
                      <a:pt x="13095" y="19102"/>
                      <a:pt x="13295" y="19043"/>
                    </a:cubicBezTo>
                    <a:cubicBezTo>
                      <a:pt x="13435" y="19001"/>
                      <a:pt x="13574" y="18959"/>
                      <a:pt x="13712" y="18910"/>
                    </a:cubicBezTo>
                    <a:cubicBezTo>
                      <a:pt x="13907" y="18842"/>
                      <a:pt x="14123" y="18906"/>
                      <a:pt x="14241" y="19076"/>
                    </a:cubicBezTo>
                    <a:lnTo>
                      <a:pt x="15076" y="20287"/>
                    </a:lnTo>
                    <a:cubicBezTo>
                      <a:pt x="15215" y="20488"/>
                      <a:pt x="15485" y="20543"/>
                      <a:pt x="15691" y="20413"/>
                    </a:cubicBezTo>
                    <a:lnTo>
                      <a:pt x="17364" y="19354"/>
                    </a:lnTo>
                    <a:cubicBezTo>
                      <a:pt x="17571" y="19224"/>
                      <a:pt x="17640" y="18953"/>
                      <a:pt x="17518" y="18742"/>
                    </a:cubicBezTo>
                    <a:lnTo>
                      <a:pt x="16783" y="17475"/>
                    </a:lnTo>
                    <a:cubicBezTo>
                      <a:pt x="16680" y="17295"/>
                      <a:pt x="16718" y="17067"/>
                      <a:pt x="16866" y="16921"/>
                    </a:cubicBezTo>
                    <a:cubicBezTo>
                      <a:pt x="17054" y="16735"/>
                      <a:pt x="17231" y="16541"/>
                      <a:pt x="17400" y="16340"/>
                    </a:cubicBezTo>
                    <a:cubicBezTo>
                      <a:pt x="17533" y="16182"/>
                      <a:pt x="17752" y="16133"/>
                      <a:pt x="17939" y="16220"/>
                    </a:cubicBezTo>
                    <a:lnTo>
                      <a:pt x="19246" y="16833"/>
                    </a:lnTo>
                    <a:cubicBezTo>
                      <a:pt x="19467" y="16937"/>
                      <a:pt x="19731" y="16847"/>
                      <a:pt x="19844" y="16631"/>
                    </a:cubicBezTo>
                    <a:lnTo>
                      <a:pt x="20762" y="14873"/>
                    </a:lnTo>
                    <a:cubicBezTo>
                      <a:pt x="20875" y="14657"/>
                      <a:pt x="20792" y="14391"/>
                      <a:pt x="20581" y="14269"/>
                    </a:cubicBezTo>
                    <a:lnTo>
                      <a:pt x="19356" y="13564"/>
                    </a:lnTo>
                    <a:cubicBezTo>
                      <a:pt x="19176" y="13461"/>
                      <a:pt x="19085" y="13246"/>
                      <a:pt x="19141" y="13047"/>
                    </a:cubicBezTo>
                    <a:cubicBezTo>
                      <a:pt x="19240" y="12695"/>
                      <a:pt x="19320" y="12337"/>
                      <a:pt x="19375" y="11975"/>
                    </a:cubicBezTo>
                    <a:cubicBezTo>
                      <a:pt x="19405" y="11773"/>
                      <a:pt x="19564" y="11616"/>
                      <a:pt x="19766" y="11592"/>
                    </a:cubicBezTo>
                    <a:lnTo>
                      <a:pt x="21164" y="11426"/>
                    </a:lnTo>
                    <a:cubicBezTo>
                      <a:pt x="21406" y="11397"/>
                      <a:pt x="21583" y="11183"/>
                      <a:pt x="21564" y="10940"/>
                    </a:cubicBezTo>
                    <a:lnTo>
                      <a:pt x="21410" y="8966"/>
                    </a:lnTo>
                    <a:cubicBezTo>
                      <a:pt x="21392" y="8722"/>
                      <a:pt x="21185" y="8536"/>
                      <a:pt x="20941" y="8545"/>
                    </a:cubicBezTo>
                    <a:lnTo>
                      <a:pt x="19592" y="8593"/>
                    </a:lnTo>
                    <a:cubicBezTo>
                      <a:pt x="19379" y="8601"/>
                      <a:pt x="19194" y="8462"/>
                      <a:pt x="19139" y="8256"/>
                    </a:cubicBezTo>
                    <a:cubicBezTo>
                      <a:pt x="19096" y="8097"/>
                      <a:pt x="19050" y="7938"/>
                      <a:pt x="18998" y="7781"/>
                    </a:cubicBezTo>
                    <a:cubicBezTo>
                      <a:pt x="18934" y="7588"/>
                      <a:pt x="19001" y="7376"/>
                      <a:pt x="19169" y="7261"/>
                    </a:cubicBezTo>
                    <a:lnTo>
                      <a:pt x="20288" y="6488"/>
                    </a:lnTo>
                    <a:cubicBezTo>
                      <a:pt x="20489" y="6350"/>
                      <a:pt x="20547" y="6076"/>
                      <a:pt x="20417" y="5870"/>
                    </a:cubicBezTo>
                    <a:lnTo>
                      <a:pt x="19358" y="4196"/>
                    </a:lnTo>
                    <a:cubicBezTo>
                      <a:pt x="19228" y="3990"/>
                      <a:pt x="18957" y="3925"/>
                      <a:pt x="18745" y="4047"/>
                    </a:cubicBezTo>
                    <a:lnTo>
                      <a:pt x="17623" y="4693"/>
                    </a:lnTo>
                    <a:cubicBezTo>
                      <a:pt x="17442" y="4798"/>
                      <a:pt x="17209" y="4764"/>
                      <a:pt x="17063" y="4613"/>
                    </a:cubicBezTo>
                    <a:cubicBezTo>
                      <a:pt x="16856" y="4397"/>
                      <a:pt x="16639" y="4194"/>
                      <a:pt x="16413" y="4003"/>
                    </a:cubicBezTo>
                    <a:cubicBezTo>
                      <a:pt x="16256" y="3870"/>
                      <a:pt x="16208" y="3650"/>
                      <a:pt x="16295" y="3464"/>
                    </a:cubicBezTo>
                    <a:lnTo>
                      <a:pt x="16832" y="2319"/>
                    </a:lnTo>
                    <a:cubicBezTo>
                      <a:pt x="16936" y="2098"/>
                      <a:pt x="16850" y="1834"/>
                      <a:pt x="16634" y="1721"/>
                    </a:cubicBezTo>
                    <a:lnTo>
                      <a:pt x="14876" y="808"/>
                    </a:lnTo>
                    <a:cubicBezTo>
                      <a:pt x="14660" y="695"/>
                      <a:pt x="14390" y="771"/>
                      <a:pt x="14268" y="983"/>
                    </a:cubicBezTo>
                    <a:lnTo>
                      <a:pt x="13662" y="2037"/>
                    </a:lnTo>
                    <a:cubicBezTo>
                      <a:pt x="13557" y="2218"/>
                      <a:pt x="13345" y="2307"/>
                      <a:pt x="13144" y="2250"/>
                    </a:cubicBezTo>
                    <a:cubicBezTo>
                      <a:pt x="12754" y="2138"/>
                      <a:pt x="12356" y="2052"/>
                      <a:pt x="11954" y="1995"/>
                    </a:cubicBezTo>
                    <a:cubicBezTo>
                      <a:pt x="11751" y="1966"/>
                      <a:pt x="11589" y="1804"/>
                      <a:pt x="11565" y="1599"/>
                    </a:cubicBezTo>
                    <a:lnTo>
                      <a:pt x="11424" y="402"/>
                    </a:lnTo>
                    <a:cubicBezTo>
                      <a:pt x="11395" y="159"/>
                      <a:pt x="11181" y="-17"/>
                      <a:pt x="10938" y="2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80" name="Shape 12880"/>
              <p:cNvSpPr/>
              <p:nvPr/>
            </p:nvSpPr>
            <p:spPr>
              <a:xfrm flipH="1">
                <a:off x="340588" y="567612"/>
                <a:ext cx="340966" cy="340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  <p:sp>
            <p:nvSpPr>
              <p:cNvPr id="12881" name="Shape 12881"/>
              <p:cNvSpPr/>
              <p:nvPr/>
            </p:nvSpPr>
            <p:spPr>
              <a:xfrm flipH="1">
                <a:off x="1002664" y="0"/>
                <a:ext cx="784443" cy="784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565" extrusionOk="0">
                    <a:moveTo>
                      <a:pt x="10938" y="2"/>
                    </a:moveTo>
                    <a:lnTo>
                      <a:pt x="8963" y="156"/>
                    </a:lnTo>
                    <a:cubicBezTo>
                      <a:pt x="8720" y="174"/>
                      <a:pt x="8537" y="381"/>
                      <a:pt x="8546" y="625"/>
                    </a:cubicBezTo>
                    <a:lnTo>
                      <a:pt x="8588" y="1801"/>
                    </a:lnTo>
                    <a:cubicBezTo>
                      <a:pt x="8596" y="2009"/>
                      <a:pt x="8462" y="2192"/>
                      <a:pt x="8262" y="2250"/>
                    </a:cubicBezTo>
                    <a:cubicBezTo>
                      <a:pt x="8073" y="2305"/>
                      <a:pt x="7885" y="2369"/>
                      <a:pt x="7698" y="2437"/>
                    </a:cubicBezTo>
                    <a:cubicBezTo>
                      <a:pt x="7504" y="2508"/>
                      <a:pt x="7287" y="2437"/>
                      <a:pt x="7170" y="2266"/>
                    </a:cubicBezTo>
                    <a:lnTo>
                      <a:pt x="6500" y="1305"/>
                    </a:lnTo>
                    <a:cubicBezTo>
                      <a:pt x="6362" y="1104"/>
                      <a:pt x="6092" y="1048"/>
                      <a:pt x="5886" y="1178"/>
                    </a:cubicBezTo>
                    <a:lnTo>
                      <a:pt x="4212" y="2235"/>
                    </a:lnTo>
                    <a:cubicBezTo>
                      <a:pt x="4006" y="2365"/>
                      <a:pt x="3937" y="2638"/>
                      <a:pt x="4058" y="2849"/>
                    </a:cubicBezTo>
                    <a:lnTo>
                      <a:pt x="4644" y="3860"/>
                    </a:lnTo>
                    <a:cubicBezTo>
                      <a:pt x="4747" y="4039"/>
                      <a:pt x="4716" y="4268"/>
                      <a:pt x="4568" y="4413"/>
                    </a:cubicBezTo>
                    <a:cubicBezTo>
                      <a:pt x="4340" y="4636"/>
                      <a:pt x="4127" y="4871"/>
                      <a:pt x="3928" y="5114"/>
                    </a:cubicBezTo>
                    <a:cubicBezTo>
                      <a:pt x="3796" y="5275"/>
                      <a:pt x="3567" y="5325"/>
                      <a:pt x="3378" y="5236"/>
                    </a:cubicBezTo>
                    <a:lnTo>
                      <a:pt x="2317" y="4737"/>
                    </a:lnTo>
                    <a:cubicBezTo>
                      <a:pt x="2097" y="4633"/>
                      <a:pt x="1835" y="4719"/>
                      <a:pt x="1722" y="4935"/>
                    </a:cubicBezTo>
                    <a:lnTo>
                      <a:pt x="804" y="6693"/>
                    </a:lnTo>
                    <a:cubicBezTo>
                      <a:pt x="691" y="6909"/>
                      <a:pt x="767" y="7175"/>
                      <a:pt x="979" y="7297"/>
                    </a:cubicBezTo>
                    <a:lnTo>
                      <a:pt x="2027" y="7903"/>
                    </a:lnTo>
                    <a:cubicBezTo>
                      <a:pt x="2205" y="8005"/>
                      <a:pt x="2295" y="8213"/>
                      <a:pt x="2242" y="8412"/>
                    </a:cubicBezTo>
                    <a:cubicBezTo>
                      <a:pt x="2137" y="8803"/>
                      <a:pt x="2060" y="9200"/>
                      <a:pt x="2010" y="9601"/>
                    </a:cubicBezTo>
                    <a:cubicBezTo>
                      <a:pt x="1984" y="9809"/>
                      <a:pt x="1820" y="9970"/>
                      <a:pt x="1612" y="9995"/>
                    </a:cubicBezTo>
                    <a:lnTo>
                      <a:pt x="400" y="10140"/>
                    </a:lnTo>
                    <a:cubicBezTo>
                      <a:pt x="157" y="10169"/>
                      <a:pt x="-17" y="10383"/>
                      <a:pt x="2" y="10626"/>
                    </a:cubicBezTo>
                    <a:lnTo>
                      <a:pt x="153" y="12600"/>
                    </a:lnTo>
                    <a:cubicBezTo>
                      <a:pt x="172" y="12844"/>
                      <a:pt x="381" y="13030"/>
                      <a:pt x="625" y="13021"/>
                    </a:cubicBezTo>
                    <a:lnTo>
                      <a:pt x="1894" y="12973"/>
                    </a:lnTo>
                    <a:cubicBezTo>
                      <a:pt x="2098" y="12966"/>
                      <a:pt x="2281" y="13096"/>
                      <a:pt x="2343" y="13291"/>
                    </a:cubicBezTo>
                    <a:cubicBezTo>
                      <a:pt x="2396" y="13460"/>
                      <a:pt x="2457" y="13630"/>
                      <a:pt x="2522" y="13798"/>
                    </a:cubicBezTo>
                    <a:cubicBezTo>
                      <a:pt x="2597" y="13994"/>
                      <a:pt x="2526" y="14215"/>
                      <a:pt x="2353" y="14335"/>
                    </a:cubicBezTo>
                    <a:lnTo>
                      <a:pt x="1305" y="15061"/>
                    </a:lnTo>
                    <a:cubicBezTo>
                      <a:pt x="1104" y="15199"/>
                      <a:pt x="1048" y="15471"/>
                      <a:pt x="1179" y="15677"/>
                    </a:cubicBezTo>
                    <a:lnTo>
                      <a:pt x="2235" y="17351"/>
                    </a:lnTo>
                    <a:cubicBezTo>
                      <a:pt x="2366" y="17557"/>
                      <a:pt x="2632" y="17626"/>
                      <a:pt x="2844" y="17504"/>
                    </a:cubicBezTo>
                    <a:lnTo>
                      <a:pt x="4010" y="16837"/>
                    </a:lnTo>
                    <a:cubicBezTo>
                      <a:pt x="4187" y="16735"/>
                      <a:pt x="4410" y="16759"/>
                      <a:pt x="4555" y="16902"/>
                    </a:cubicBezTo>
                    <a:cubicBezTo>
                      <a:pt x="4759" y="17104"/>
                      <a:pt x="4971" y="17294"/>
                      <a:pt x="5191" y="17473"/>
                    </a:cubicBezTo>
                    <a:cubicBezTo>
                      <a:pt x="5353" y="17604"/>
                      <a:pt x="5402" y="17829"/>
                      <a:pt x="5313" y="18018"/>
                    </a:cubicBezTo>
                    <a:lnTo>
                      <a:pt x="4734" y="19245"/>
                    </a:lnTo>
                    <a:cubicBezTo>
                      <a:pt x="4630" y="19466"/>
                      <a:pt x="4720" y="19727"/>
                      <a:pt x="4936" y="19840"/>
                    </a:cubicBezTo>
                    <a:lnTo>
                      <a:pt x="6690" y="20758"/>
                    </a:lnTo>
                    <a:cubicBezTo>
                      <a:pt x="6906" y="20871"/>
                      <a:pt x="7172" y="20795"/>
                      <a:pt x="7294" y="20583"/>
                    </a:cubicBezTo>
                    <a:lnTo>
                      <a:pt x="7999" y="19361"/>
                    </a:lnTo>
                    <a:cubicBezTo>
                      <a:pt x="8101" y="19184"/>
                      <a:pt x="8311" y="19097"/>
                      <a:pt x="8508" y="19148"/>
                    </a:cubicBezTo>
                    <a:cubicBezTo>
                      <a:pt x="8861" y="19240"/>
                      <a:pt x="9218" y="19309"/>
                      <a:pt x="9580" y="19356"/>
                    </a:cubicBezTo>
                    <a:cubicBezTo>
                      <a:pt x="9786" y="19383"/>
                      <a:pt x="9943" y="19548"/>
                      <a:pt x="9967" y="19754"/>
                    </a:cubicBezTo>
                    <a:lnTo>
                      <a:pt x="10138" y="21166"/>
                    </a:lnTo>
                    <a:cubicBezTo>
                      <a:pt x="10167" y="21409"/>
                      <a:pt x="10383" y="21583"/>
                      <a:pt x="10626" y="21564"/>
                    </a:cubicBezTo>
                    <a:lnTo>
                      <a:pt x="12599" y="21411"/>
                    </a:lnTo>
                    <a:cubicBezTo>
                      <a:pt x="12842" y="21392"/>
                      <a:pt x="13029" y="21185"/>
                      <a:pt x="13020" y="20941"/>
                    </a:cubicBezTo>
                    <a:lnTo>
                      <a:pt x="12967" y="19495"/>
                    </a:lnTo>
                    <a:cubicBezTo>
                      <a:pt x="12959" y="19287"/>
                      <a:pt x="13095" y="19102"/>
                      <a:pt x="13295" y="19043"/>
                    </a:cubicBezTo>
                    <a:cubicBezTo>
                      <a:pt x="13435" y="19001"/>
                      <a:pt x="13574" y="18959"/>
                      <a:pt x="13712" y="18910"/>
                    </a:cubicBezTo>
                    <a:cubicBezTo>
                      <a:pt x="13907" y="18842"/>
                      <a:pt x="14123" y="18906"/>
                      <a:pt x="14241" y="19076"/>
                    </a:cubicBezTo>
                    <a:lnTo>
                      <a:pt x="15076" y="20287"/>
                    </a:lnTo>
                    <a:cubicBezTo>
                      <a:pt x="15215" y="20488"/>
                      <a:pt x="15485" y="20543"/>
                      <a:pt x="15691" y="20413"/>
                    </a:cubicBezTo>
                    <a:lnTo>
                      <a:pt x="17364" y="19354"/>
                    </a:lnTo>
                    <a:cubicBezTo>
                      <a:pt x="17571" y="19224"/>
                      <a:pt x="17640" y="18953"/>
                      <a:pt x="17518" y="18742"/>
                    </a:cubicBezTo>
                    <a:lnTo>
                      <a:pt x="16783" y="17475"/>
                    </a:lnTo>
                    <a:cubicBezTo>
                      <a:pt x="16680" y="17295"/>
                      <a:pt x="16718" y="17067"/>
                      <a:pt x="16866" y="16921"/>
                    </a:cubicBezTo>
                    <a:cubicBezTo>
                      <a:pt x="17054" y="16735"/>
                      <a:pt x="17231" y="16541"/>
                      <a:pt x="17400" y="16340"/>
                    </a:cubicBezTo>
                    <a:cubicBezTo>
                      <a:pt x="17533" y="16182"/>
                      <a:pt x="17752" y="16133"/>
                      <a:pt x="17939" y="16220"/>
                    </a:cubicBezTo>
                    <a:lnTo>
                      <a:pt x="19246" y="16833"/>
                    </a:lnTo>
                    <a:cubicBezTo>
                      <a:pt x="19467" y="16937"/>
                      <a:pt x="19731" y="16847"/>
                      <a:pt x="19844" y="16631"/>
                    </a:cubicBezTo>
                    <a:lnTo>
                      <a:pt x="20762" y="14873"/>
                    </a:lnTo>
                    <a:cubicBezTo>
                      <a:pt x="20875" y="14657"/>
                      <a:pt x="20792" y="14391"/>
                      <a:pt x="20581" y="14269"/>
                    </a:cubicBezTo>
                    <a:lnTo>
                      <a:pt x="19356" y="13564"/>
                    </a:lnTo>
                    <a:cubicBezTo>
                      <a:pt x="19176" y="13461"/>
                      <a:pt x="19085" y="13246"/>
                      <a:pt x="19141" y="13047"/>
                    </a:cubicBezTo>
                    <a:cubicBezTo>
                      <a:pt x="19240" y="12695"/>
                      <a:pt x="19320" y="12337"/>
                      <a:pt x="19375" y="11975"/>
                    </a:cubicBezTo>
                    <a:cubicBezTo>
                      <a:pt x="19405" y="11773"/>
                      <a:pt x="19564" y="11616"/>
                      <a:pt x="19766" y="11592"/>
                    </a:cubicBezTo>
                    <a:lnTo>
                      <a:pt x="21164" y="11426"/>
                    </a:lnTo>
                    <a:cubicBezTo>
                      <a:pt x="21406" y="11397"/>
                      <a:pt x="21583" y="11183"/>
                      <a:pt x="21564" y="10940"/>
                    </a:cubicBezTo>
                    <a:lnTo>
                      <a:pt x="21410" y="8966"/>
                    </a:lnTo>
                    <a:cubicBezTo>
                      <a:pt x="21392" y="8722"/>
                      <a:pt x="21185" y="8536"/>
                      <a:pt x="20941" y="8545"/>
                    </a:cubicBezTo>
                    <a:lnTo>
                      <a:pt x="19592" y="8593"/>
                    </a:lnTo>
                    <a:cubicBezTo>
                      <a:pt x="19379" y="8601"/>
                      <a:pt x="19194" y="8462"/>
                      <a:pt x="19139" y="8256"/>
                    </a:cubicBezTo>
                    <a:cubicBezTo>
                      <a:pt x="19096" y="8097"/>
                      <a:pt x="19050" y="7938"/>
                      <a:pt x="18998" y="7781"/>
                    </a:cubicBezTo>
                    <a:cubicBezTo>
                      <a:pt x="18934" y="7588"/>
                      <a:pt x="19001" y="7376"/>
                      <a:pt x="19169" y="7261"/>
                    </a:cubicBezTo>
                    <a:lnTo>
                      <a:pt x="20288" y="6488"/>
                    </a:lnTo>
                    <a:cubicBezTo>
                      <a:pt x="20489" y="6350"/>
                      <a:pt x="20547" y="6076"/>
                      <a:pt x="20417" y="5870"/>
                    </a:cubicBezTo>
                    <a:lnTo>
                      <a:pt x="19358" y="4196"/>
                    </a:lnTo>
                    <a:cubicBezTo>
                      <a:pt x="19228" y="3990"/>
                      <a:pt x="18957" y="3925"/>
                      <a:pt x="18745" y="4047"/>
                    </a:cubicBezTo>
                    <a:lnTo>
                      <a:pt x="17623" y="4693"/>
                    </a:lnTo>
                    <a:cubicBezTo>
                      <a:pt x="17442" y="4798"/>
                      <a:pt x="17209" y="4764"/>
                      <a:pt x="17063" y="4613"/>
                    </a:cubicBezTo>
                    <a:cubicBezTo>
                      <a:pt x="16856" y="4397"/>
                      <a:pt x="16639" y="4194"/>
                      <a:pt x="16413" y="4003"/>
                    </a:cubicBezTo>
                    <a:cubicBezTo>
                      <a:pt x="16256" y="3870"/>
                      <a:pt x="16208" y="3650"/>
                      <a:pt x="16295" y="3464"/>
                    </a:cubicBezTo>
                    <a:lnTo>
                      <a:pt x="16832" y="2319"/>
                    </a:lnTo>
                    <a:cubicBezTo>
                      <a:pt x="16936" y="2098"/>
                      <a:pt x="16850" y="1834"/>
                      <a:pt x="16634" y="1721"/>
                    </a:cubicBezTo>
                    <a:lnTo>
                      <a:pt x="14876" y="808"/>
                    </a:lnTo>
                    <a:cubicBezTo>
                      <a:pt x="14660" y="695"/>
                      <a:pt x="14390" y="771"/>
                      <a:pt x="14268" y="983"/>
                    </a:cubicBezTo>
                    <a:lnTo>
                      <a:pt x="13662" y="2037"/>
                    </a:lnTo>
                    <a:cubicBezTo>
                      <a:pt x="13557" y="2218"/>
                      <a:pt x="13345" y="2307"/>
                      <a:pt x="13144" y="2250"/>
                    </a:cubicBezTo>
                    <a:cubicBezTo>
                      <a:pt x="12754" y="2138"/>
                      <a:pt x="12356" y="2052"/>
                      <a:pt x="11954" y="1995"/>
                    </a:cubicBezTo>
                    <a:cubicBezTo>
                      <a:pt x="11751" y="1966"/>
                      <a:pt x="11589" y="1804"/>
                      <a:pt x="11565" y="1599"/>
                    </a:cubicBezTo>
                    <a:lnTo>
                      <a:pt x="11424" y="402"/>
                    </a:lnTo>
                    <a:cubicBezTo>
                      <a:pt x="11395" y="159"/>
                      <a:pt x="11181" y="-17"/>
                      <a:pt x="10938" y="2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19048" tIns="19048" rIns="19048" bIns="19048" numCol="1" anchor="ctr">
                <a:noAutofit/>
              </a:bodyPr>
              <a:lstStyle/>
              <a:p>
                <a:pPr defTabSz="22855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  <p:sp>
            <p:nvSpPr>
              <p:cNvPr id="12882" name="Shape 12882"/>
              <p:cNvSpPr/>
              <p:nvPr/>
            </p:nvSpPr>
            <p:spPr>
              <a:xfrm flipH="1">
                <a:off x="1264049" y="261471"/>
                <a:ext cx="261674" cy="261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1600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EE239EB-4B67-4085-8A67-B1259196FF40}"/>
              </a:ext>
            </a:extLst>
          </p:cNvPr>
          <p:cNvSpPr txBox="1"/>
          <p:nvPr/>
        </p:nvSpPr>
        <p:spPr>
          <a:xfrm>
            <a:off x="4083430" y="805255"/>
            <a:ext cx="40251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Infographic analystic</a:t>
            </a:r>
            <a:endParaRPr lang="vi-VN" sz="2999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BE416E4-464B-48B6-985E-D1E7BCE23853}"/>
              </a:ext>
            </a:extLst>
          </p:cNvPr>
          <p:cNvSpPr txBox="1"/>
          <p:nvPr/>
        </p:nvSpPr>
        <p:spPr>
          <a:xfrm>
            <a:off x="6744299" y="1933350"/>
            <a:ext cx="8223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999"/>
              <a:t>159k</a:t>
            </a:r>
            <a:endParaRPr lang="vi-VN" sz="2999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04E898-6385-4271-A51E-6D8480B11B68}"/>
              </a:ext>
            </a:extLst>
          </p:cNvPr>
          <p:cNvSpPr txBox="1"/>
          <p:nvPr/>
        </p:nvSpPr>
        <p:spPr>
          <a:xfrm flipH="1">
            <a:off x="6760933" y="2445221"/>
            <a:ext cx="3683221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BEF341E-D1E9-4E31-A612-C04C72FC85B2}"/>
              </a:ext>
            </a:extLst>
          </p:cNvPr>
          <p:cNvSpPr txBox="1"/>
          <p:nvPr/>
        </p:nvSpPr>
        <p:spPr>
          <a:xfrm>
            <a:off x="7693109" y="2164152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B44676F-45C0-46D1-BD95-7AF892A8A59A}"/>
              </a:ext>
            </a:extLst>
          </p:cNvPr>
          <p:cNvSpPr txBox="1"/>
          <p:nvPr/>
        </p:nvSpPr>
        <p:spPr>
          <a:xfrm>
            <a:off x="6744299" y="3343380"/>
            <a:ext cx="859210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999"/>
              <a:t>160k</a:t>
            </a:r>
            <a:endParaRPr lang="vi-VN" sz="2999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3B6C1E-03E5-43B0-A1FC-18F7F040A3F8}"/>
              </a:ext>
            </a:extLst>
          </p:cNvPr>
          <p:cNvSpPr txBox="1"/>
          <p:nvPr/>
        </p:nvSpPr>
        <p:spPr>
          <a:xfrm flipH="1">
            <a:off x="6760933" y="3855251"/>
            <a:ext cx="3683221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5DDCF8E-F921-410D-BFA5-FCBBBEEEC142}"/>
              </a:ext>
            </a:extLst>
          </p:cNvPr>
          <p:cNvSpPr txBox="1"/>
          <p:nvPr/>
        </p:nvSpPr>
        <p:spPr>
          <a:xfrm>
            <a:off x="7693109" y="3574182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83E152B-C22C-4F2F-8C0B-2FC7095D6D38}"/>
              </a:ext>
            </a:extLst>
          </p:cNvPr>
          <p:cNvSpPr txBox="1"/>
          <p:nvPr/>
        </p:nvSpPr>
        <p:spPr>
          <a:xfrm flipH="1">
            <a:off x="6760932" y="5475385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8E3328-E7AC-45E8-BC1A-65D44F816571}"/>
              </a:ext>
            </a:extLst>
          </p:cNvPr>
          <p:cNvSpPr/>
          <p:nvPr/>
        </p:nvSpPr>
        <p:spPr>
          <a:xfrm>
            <a:off x="6760933" y="4989119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3F2C54-155D-4E61-AC05-F5F4D4AD34DB}"/>
              </a:ext>
            </a:extLst>
          </p:cNvPr>
          <p:cNvSpPr txBox="1"/>
          <p:nvPr/>
        </p:nvSpPr>
        <p:spPr>
          <a:xfrm>
            <a:off x="7286354" y="5192898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E2205B-4E04-4B25-BED5-FF867A45B768}"/>
              </a:ext>
            </a:extLst>
          </p:cNvPr>
          <p:cNvSpPr txBox="1"/>
          <p:nvPr/>
        </p:nvSpPr>
        <p:spPr>
          <a:xfrm flipH="1">
            <a:off x="9508279" y="5475385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1372B6-8B64-4E0A-BDAA-14ED9EC134D0}"/>
              </a:ext>
            </a:extLst>
          </p:cNvPr>
          <p:cNvSpPr/>
          <p:nvPr/>
        </p:nvSpPr>
        <p:spPr>
          <a:xfrm>
            <a:off x="9508279" y="4989119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181414-F7E2-4D82-B174-EF11E27A01D8}"/>
              </a:ext>
            </a:extLst>
          </p:cNvPr>
          <p:cNvSpPr txBox="1"/>
          <p:nvPr/>
        </p:nvSpPr>
        <p:spPr>
          <a:xfrm>
            <a:off x="10033701" y="5192898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grpSp>
        <p:nvGrpSpPr>
          <p:cNvPr id="97" name="Группа 16">
            <a:extLst>
              <a:ext uri="{FF2B5EF4-FFF2-40B4-BE49-F238E27FC236}">
                <a16:creationId xmlns:a16="http://schemas.microsoft.com/office/drawing/2014/main" id="{8241676A-D77C-4FA2-9A13-DEFD8F822C05}"/>
              </a:ext>
            </a:extLst>
          </p:cNvPr>
          <p:cNvGrpSpPr/>
          <p:nvPr/>
        </p:nvGrpSpPr>
        <p:grpSpPr>
          <a:xfrm>
            <a:off x="9587537" y="5066644"/>
            <a:ext cx="276067" cy="279532"/>
            <a:chOff x="5842001" y="3186113"/>
            <a:chExt cx="2655888" cy="2689225"/>
          </a:xfrm>
          <a:solidFill>
            <a:schemeClr val="bg1"/>
          </a:solidFill>
        </p:grpSpPr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1C5BE6BC-B049-4295-87EC-2838765C4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39897AC8-489E-4000-9C3C-629B2D63C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EAE5524C-112E-4D33-8736-841F5178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2D912AE2-18C9-4FAA-981C-CCB0AB62F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338">
            <a:extLst>
              <a:ext uri="{FF2B5EF4-FFF2-40B4-BE49-F238E27FC236}">
                <a16:creationId xmlns:a16="http://schemas.microsoft.com/office/drawing/2014/main" id="{FBE1896E-E2AA-4BC4-B818-6AE05C31A9E1}"/>
              </a:ext>
            </a:extLst>
          </p:cNvPr>
          <p:cNvGrpSpPr/>
          <p:nvPr/>
        </p:nvGrpSpPr>
        <p:grpSpPr>
          <a:xfrm>
            <a:off x="6831558" y="5059279"/>
            <a:ext cx="293331" cy="294260"/>
            <a:chOff x="5846763" y="3214688"/>
            <a:chExt cx="2505075" cy="2513013"/>
          </a:xfrm>
          <a:solidFill>
            <a:schemeClr val="bg1"/>
          </a:solidFill>
        </p:grpSpPr>
        <p:sp>
          <p:nvSpPr>
            <p:cNvPr id="99" name="Freeform 302">
              <a:extLst>
                <a:ext uri="{FF2B5EF4-FFF2-40B4-BE49-F238E27FC236}">
                  <a16:creationId xmlns:a16="http://schemas.microsoft.com/office/drawing/2014/main" id="{E1F454C2-D696-41AA-9E2E-A5667BC9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0" name="Freeform 303">
              <a:extLst>
                <a:ext uri="{FF2B5EF4-FFF2-40B4-BE49-F238E27FC236}">
                  <a16:creationId xmlns:a16="http://schemas.microsoft.com/office/drawing/2014/main" id="{363E23E0-FF05-4017-BACB-38A306E9F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3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4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327">
            <a:extLst>
              <a:ext uri="{FF2B5EF4-FFF2-40B4-BE49-F238E27FC236}">
                <a16:creationId xmlns:a16="http://schemas.microsoft.com/office/drawing/2014/main" id="{7BB32297-DF72-4A8C-84FA-6D608D3FCD1E}"/>
              </a:ext>
            </a:extLst>
          </p:cNvPr>
          <p:cNvSpPr txBox="1"/>
          <p:nvPr/>
        </p:nvSpPr>
        <p:spPr>
          <a:xfrm>
            <a:off x="4083430" y="831453"/>
            <a:ext cx="40251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Infographic analystic</a:t>
            </a:r>
            <a:endParaRPr lang="vi-VN" sz="2999"/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2855191" y="2286375"/>
            <a:ext cx="955500" cy="408756"/>
          </a:xfrm>
          <a:custGeom>
            <a:avLst/>
            <a:gdLst>
              <a:gd name="T0" fmla="*/ 324 w 733"/>
              <a:gd name="T1" fmla="*/ 0 h 314"/>
              <a:gd name="T2" fmla="*/ 359 w 733"/>
              <a:gd name="T3" fmla="*/ 3 h 314"/>
              <a:gd name="T4" fmla="*/ 394 w 733"/>
              <a:gd name="T5" fmla="*/ 13 h 314"/>
              <a:gd name="T6" fmla="*/ 426 w 733"/>
              <a:gd name="T7" fmla="*/ 26 h 314"/>
              <a:gd name="T8" fmla="*/ 453 w 733"/>
              <a:gd name="T9" fmla="*/ 47 h 314"/>
              <a:gd name="T10" fmla="*/ 478 w 733"/>
              <a:gd name="T11" fmla="*/ 70 h 314"/>
              <a:gd name="T12" fmla="*/ 497 w 733"/>
              <a:gd name="T13" fmla="*/ 98 h 314"/>
              <a:gd name="T14" fmla="*/ 514 w 733"/>
              <a:gd name="T15" fmla="*/ 130 h 314"/>
              <a:gd name="T16" fmla="*/ 536 w 733"/>
              <a:gd name="T17" fmla="*/ 119 h 314"/>
              <a:gd name="T18" fmla="*/ 559 w 733"/>
              <a:gd name="T19" fmla="*/ 112 h 314"/>
              <a:gd name="T20" fmla="*/ 585 w 733"/>
              <a:gd name="T21" fmla="*/ 110 h 314"/>
              <a:gd name="T22" fmla="*/ 620 w 733"/>
              <a:gd name="T23" fmla="*/ 115 h 314"/>
              <a:gd name="T24" fmla="*/ 650 w 733"/>
              <a:gd name="T25" fmla="*/ 126 h 314"/>
              <a:gd name="T26" fmla="*/ 678 w 733"/>
              <a:gd name="T27" fmla="*/ 142 h 314"/>
              <a:gd name="T28" fmla="*/ 701 w 733"/>
              <a:gd name="T29" fmla="*/ 166 h 314"/>
              <a:gd name="T30" fmla="*/ 719 w 733"/>
              <a:gd name="T31" fmla="*/ 193 h 314"/>
              <a:gd name="T32" fmla="*/ 730 w 733"/>
              <a:gd name="T33" fmla="*/ 225 h 314"/>
              <a:gd name="T34" fmla="*/ 733 w 733"/>
              <a:gd name="T35" fmla="*/ 258 h 314"/>
              <a:gd name="T36" fmla="*/ 730 w 733"/>
              <a:gd name="T37" fmla="*/ 288 h 314"/>
              <a:gd name="T38" fmla="*/ 722 w 733"/>
              <a:gd name="T39" fmla="*/ 314 h 314"/>
              <a:gd name="T40" fmla="*/ 5 w 733"/>
              <a:gd name="T41" fmla="*/ 314 h 314"/>
              <a:gd name="T42" fmla="*/ 1 w 733"/>
              <a:gd name="T43" fmla="*/ 298 h 314"/>
              <a:gd name="T44" fmla="*/ 0 w 733"/>
              <a:gd name="T45" fmla="*/ 281 h 314"/>
              <a:gd name="T46" fmla="*/ 4 w 733"/>
              <a:gd name="T47" fmla="*/ 252 h 314"/>
              <a:gd name="T48" fmla="*/ 15 w 733"/>
              <a:gd name="T49" fmla="*/ 228 h 314"/>
              <a:gd name="T50" fmla="*/ 31 w 733"/>
              <a:gd name="T51" fmla="*/ 205 h 314"/>
              <a:gd name="T52" fmla="*/ 52 w 733"/>
              <a:gd name="T53" fmla="*/ 189 h 314"/>
              <a:gd name="T54" fmla="*/ 78 w 733"/>
              <a:gd name="T55" fmla="*/ 178 h 314"/>
              <a:gd name="T56" fmla="*/ 106 w 733"/>
              <a:gd name="T57" fmla="*/ 174 h 314"/>
              <a:gd name="T58" fmla="*/ 114 w 733"/>
              <a:gd name="T59" fmla="*/ 175 h 314"/>
              <a:gd name="T60" fmla="*/ 122 w 733"/>
              <a:gd name="T61" fmla="*/ 175 h 314"/>
              <a:gd name="T62" fmla="*/ 131 w 733"/>
              <a:gd name="T63" fmla="*/ 139 h 314"/>
              <a:gd name="T64" fmla="*/ 146 w 733"/>
              <a:gd name="T65" fmla="*/ 106 h 314"/>
              <a:gd name="T66" fmla="*/ 165 w 733"/>
              <a:gd name="T67" fmla="*/ 76 h 314"/>
              <a:gd name="T68" fmla="*/ 190 w 733"/>
              <a:gd name="T69" fmla="*/ 50 h 314"/>
              <a:gd name="T70" fmla="*/ 219 w 733"/>
              <a:gd name="T71" fmla="*/ 29 h 314"/>
              <a:gd name="T72" fmla="*/ 251 w 733"/>
              <a:gd name="T73" fmla="*/ 13 h 314"/>
              <a:gd name="T74" fmla="*/ 286 w 733"/>
              <a:gd name="T75" fmla="*/ 3 h 314"/>
              <a:gd name="T76" fmla="*/ 324 w 733"/>
              <a:gd name="T77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3" h="314">
                <a:moveTo>
                  <a:pt x="324" y="0"/>
                </a:moveTo>
                <a:lnTo>
                  <a:pt x="359" y="3"/>
                </a:lnTo>
                <a:lnTo>
                  <a:pt x="394" y="13"/>
                </a:lnTo>
                <a:lnTo>
                  <a:pt x="426" y="26"/>
                </a:lnTo>
                <a:lnTo>
                  <a:pt x="453" y="47"/>
                </a:lnTo>
                <a:lnTo>
                  <a:pt x="478" y="70"/>
                </a:lnTo>
                <a:lnTo>
                  <a:pt x="497" y="98"/>
                </a:lnTo>
                <a:lnTo>
                  <a:pt x="514" y="130"/>
                </a:lnTo>
                <a:lnTo>
                  <a:pt x="536" y="119"/>
                </a:lnTo>
                <a:lnTo>
                  <a:pt x="559" y="112"/>
                </a:lnTo>
                <a:lnTo>
                  <a:pt x="585" y="110"/>
                </a:lnTo>
                <a:lnTo>
                  <a:pt x="620" y="115"/>
                </a:lnTo>
                <a:lnTo>
                  <a:pt x="650" y="126"/>
                </a:lnTo>
                <a:lnTo>
                  <a:pt x="678" y="142"/>
                </a:lnTo>
                <a:lnTo>
                  <a:pt x="701" y="166"/>
                </a:lnTo>
                <a:lnTo>
                  <a:pt x="719" y="193"/>
                </a:lnTo>
                <a:lnTo>
                  <a:pt x="730" y="225"/>
                </a:lnTo>
                <a:lnTo>
                  <a:pt x="733" y="258"/>
                </a:lnTo>
                <a:lnTo>
                  <a:pt x="730" y="288"/>
                </a:lnTo>
                <a:lnTo>
                  <a:pt x="722" y="314"/>
                </a:lnTo>
                <a:lnTo>
                  <a:pt x="5" y="314"/>
                </a:lnTo>
                <a:lnTo>
                  <a:pt x="1" y="298"/>
                </a:lnTo>
                <a:lnTo>
                  <a:pt x="0" y="281"/>
                </a:lnTo>
                <a:lnTo>
                  <a:pt x="4" y="252"/>
                </a:lnTo>
                <a:lnTo>
                  <a:pt x="15" y="228"/>
                </a:lnTo>
                <a:lnTo>
                  <a:pt x="31" y="205"/>
                </a:lnTo>
                <a:lnTo>
                  <a:pt x="52" y="189"/>
                </a:lnTo>
                <a:lnTo>
                  <a:pt x="78" y="178"/>
                </a:lnTo>
                <a:lnTo>
                  <a:pt x="106" y="174"/>
                </a:lnTo>
                <a:lnTo>
                  <a:pt x="114" y="175"/>
                </a:lnTo>
                <a:lnTo>
                  <a:pt x="122" y="175"/>
                </a:lnTo>
                <a:lnTo>
                  <a:pt x="131" y="139"/>
                </a:lnTo>
                <a:lnTo>
                  <a:pt x="146" y="106"/>
                </a:lnTo>
                <a:lnTo>
                  <a:pt x="165" y="76"/>
                </a:lnTo>
                <a:lnTo>
                  <a:pt x="190" y="50"/>
                </a:lnTo>
                <a:lnTo>
                  <a:pt x="219" y="29"/>
                </a:lnTo>
                <a:lnTo>
                  <a:pt x="251" y="13"/>
                </a:lnTo>
                <a:lnTo>
                  <a:pt x="286" y="3"/>
                </a:lnTo>
                <a:lnTo>
                  <a:pt x="324" y="0"/>
                </a:lnTo>
                <a:close/>
              </a:path>
            </a:pathLst>
          </a:custGeom>
          <a:solidFill>
            <a:srgbClr val="D6A200"/>
          </a:solidFill>
          <a:ln w="0">
            <a:solidFill>
              <a:srgbClr val="D6A2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2641701" y="2385309"/>
            <a:ext cx="952896" cy="309822"/>
          </a:xfrm>
          <a:custGeom>
            <a:avLst/>
            <a:gdLst>
              <a:gd name="T0" fmla="*/ 461 w 734"/>
              <a:gd name="T1" fmla="*/ 0 h 238"/>
              <a:gd name="T2" fmla="*/ 498 w 734"/>
              <a:gd name="T3" fmla="*/ 4 h 238"/>
              <a:gd name="T4" fmla="*/ 532 w 734"/>
              <a:gd name="T5" fmla="*/ 16 h 238"/>
              <a:gd name="T6" fmla="*/ 563 w 734"/>
              <a:gd name="T7" fmla="*/ 36 h 238"/>
              <a:gd name="T8" fmla="*/ 587 w 734"/>
              <a:gd name="T9" fmla="*/ 61 h 238"/>
              <a:gd name="T10" fmla="*/ 608 w 734"/>
              <a:gd name="T11" fmla="*/ 91 h 238"/>
              <a:gd name="T12" fmla="*/ 621 w 734"/>
              <a:gd name="T13" fmla="*/ 125 h 238"/>
              <a:gd name="T14" fmla="*/ 632 w 734"/>
              <a:gd name="T15" fmla="*/ 124 h 238"/>
              <a:gd name="T16" fmla="*/ 659 w 734"/>
              <a:gd name="T17" fmla="*/ 128 h 238"/>
              <a:gd name="T18" fmla="*/ 684 w 734"/>
              <a:gd name="T19" fmla="*/ 139 h 238"/>
              <a:gd name="T20" fmla="*/ 705 w 734"/>
              <a:gd name="T21" fmla="*/ 154 h 238"/>
              <a:gd name="T22" fmla="*/ 720 w 734"/>
              <a:gd name="T23" fmla="*/ 175 h 238"/>
              <a:gd name="T24" fmla="*/ 731 w 734"/>
              <a:gd name="T25" fmla="*/ 200 h 238"/>
              <a:gd name="T26" fmla="*/ 734 w 734"/>
              <a:gd name="T27" fmla="*/ 226 h 238"/>
              <a:gd name="T28" fmla="*/ 734 w 734"/>
              <a:gd name="T29" fmla="*/ 238 h 238"/>
              <a:gd name="T30" fmla="*/ 0 w 734"/>
              <a:gd name="T31" fmla="*/ 238 h 238"/>
              <a:gd name="T32" fmla="*/ 10 w 734"/>
              <a:gd name="T33" fmla="*/ 218 h 238"/>
              <a:gd name="T34" fmla="*/ 25 w 734"/>
              <a:gd name="T35" fmla="*/ 201 h 238"/>
              <a:gd name="T36" fmla="*/ 46 w 734"/>
              <a:gd name="T37" fmla="*/ 190 h 238"/>
              <a:gd name="T38" fmla="*/ 69 w 734"/>
              <a:gd name="T39" fmla="*/ 186 h 238"/>
              <a:gd name="T40" fmla="*/ 79 w 734"/>
              <a:gd name="T41" fmla="*/ 186 h 238"/>
              <a:gd name="T42" fmla="*/ 89 w 734"/>
              <a:gd name="T43" fmla="*/ 189 h 238"/>
              <a:gd name="T44" fmla="*/ 97 w 734"/>
              <a:gd name="T45" fmla="*/ 158 h 238"/>
              <a:gd name="T46" fmla="*/ 111 w 734"/>
              <a:gd name="T47" fmla="*/ 131 h 238"/>
              <a:gd name="T48" fmla="*/ 130 w 734"/>
              <a:gd name="T49" fmla="*/ 109 h 238"/>
              <a:gd name="T50" fmla="*/ 155 w 734"/>
              <a:gd name="T51" fmla="*/ 91 h 238"/>
              <a:gd name="T52" fmla="*/ 182 w 734"/>
              <a:gd name="T53" fmla="*/ 80 h 238"/>
              <a:gd name="T54" fmla="*/ 214 w 734"/>
              <a:gd name="T55" fmla="*/ 77 h 238"/>
              <a:gd name="T56" fmla="*/ 240 w 734"/>
              <a:gd name="T57" fmla="*/ 78 h 238"/>
              <a:gd name="T58" fmla="*/ 264 w 734"/>
              <a:gd name="T59" fmla="*/ 87 h 238"/>
              <a:gd name="T60" fmla="*/ 286 w 734"/>
              <a:gd name="T61" fmla="*/ 99 h 238"/>
              <a:gd name="T62" fmla="*/ 304 w 734"/>
              <a:gd name="T63" fmla="*/ 114 h 238"/>
              <a:gd name="T64" fmla="*/ 317 w 734"/>
              <a:gd name="T65" fmla="*/ 83 h 238"/>
              <a:gd name="T66" fmla="*/ 338 w 734"/>
              <a:gd name="T67" fmla="*/ 55 h 238"/>
              <a:gd name="T68" fmla="*/ 363 w 734"/>
              <a:gd name="T69" fmla="*/ 33 h 238"/>
              <a:gd name="T70" fmla="*/ 392 w 734"/>
              <a:gd name="T71" fmla="*/ 15 h 238"/>
              <a:gd name="T72" fmla="*/ 425 w 734"/>
              <a:gd name="T73" fmla="*/ 4 h 238"/>
              <a:gd name="T74" fmla="*/ 461 w 734"/>
              <a:gd name="T7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4" h="238">
                <a:moveTo>
                  <a:pt x="461" y="0"/>
                </a:moveTo>
                <a:lnTo>
                  <a:pt x="498" y="4"/>
                </a:lnTo>
                <a:lnTo>
                  <a:pt x="532" y="16"/>
                </a:lnTo>
                <a:lnTo>
                  <a:pt x="563" y="36"/>
                </a:lnTo>
                <a:lnTo>
                  <a:pt x="587" y="61"/>
                </a:lnTo>
                <a:lnTo>
                  <a:pt x="608" y="91"/>
                </a:lnTo>
                <a:lnTo>
                  <a:pt x="621" y="125"/>
                </a:lnTo>
                <a:lnTo>
                  <a:pt x="632" y="124"/>
                </a:lnTo>
                <a:lnTo>
                  <a:pt x="659" y="128"/>
                </a:lnTo>
                <a:lnTo>
                  <a:pt x="684" y="139"/>
                </a:lnTo>
                <a:lnTo>
                  <a:pt x="705" y="154"/>
                </a:lnTo>
                <a:lnTo>
                  <a:pt x="720" y="175"/>
                </a:lnTo>
                <a:lnTo>
                  <a:pt x="731" y="200"/>
                </a:lnTo>
                <a:lnTo>
                  <a:pt x="734" y="226"/>
                </a:lnTo>
                <a:lnTo>
                  <a:pt x="734" y="238"/>
                </a:lnTo>
                <a:lnTo>
                  <a:pt x="0" y="238"/>
                </a:lnTo>
                <a:lnTo>
                  <a:pt x="10" y="218"/>
                </a:lnTo>
                <a:lnTo>
                  <a:pt x="25" y="201"/>
                </a:lnTo>
                <a:lnTo>
                  <a:pt x="46" y="190"/>
                </a:lnTo>
                <a:lnTo>
                  <a:pt x="69" y="186"/>
                </a:lnTo>
                <a:lnTo>
                  <a:pt x="79" y="186"/>
                </a:lnTo>
                <a:lnTo>
                  <a:pt x="89" y="189"/>
                </a:lnTo>
                <a:lnTo>
                  <a:pt x="97" y="158"/>
                </a:lnTo>
                <a:lnTo>
                  <a:pt x="111" y="131"/>
                </a:lnTo>
                <a:lnTo>
                  <a:pt x="130" y="109"/>
                </a:lnTo>
                <a:lnTo>
                  <a:pt x="155" y="91"/>
                </a:lnTo>
                <a:lnTo>
                  <a:pt x="182" y="80"/>
                </a:lnTo>
                <a:lnTo>
                  <a:pt x="214" y="77"/>
                </a:lnTo>
                <a:lnTo>
                  <a:pt x="240" y="78"/>
                </a:lnTo>
                <a:lnTo>
                  <a:pt x="264" y="87"/>
                </a:lnTo>
                <a:lnTo>
                  <a:pt x="286" y="99"/>
                </a:lnTo>
                <a:lnTo>
                  <a:pt x="304" y="114"/>
                </a:lnTo>
                <a:lnTo>
                  <a:pt x="317" y="83"/>
                </a:lnTo>
                <a:lnTo>
                  <a:pt x="338" y="55"/>
                </a:lnTo>
                <a:lnTo>
                  <a:pt x="363" y="33"/>
                </a:lnTo>
                <a:lnTo>
                  <a:pt x="392" y="15"/>
                </a:lnTo>
                <a:lnTo>
                  <a:pt x="425" y="4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4721929" y="2471225"/>
            <a:ext cx="1122126" cy="450413"/>
          </a:xfrm>
          <a:custGeom>
            <a:avLst/>
            <a:gdLst>
              <a:gd name="T0" fmla="*/ 382 w 863"/>
              <a:gd name="T1" fmla="*/ 0 h 346"/>
              <a:gd name="T2" fmla="*/ 425 w 863"/>
              <a:gd name="T3" fmla="*/ 4 h 346"/>
              <a:gd name="T4" fmla="*/ 463 w 863"/>
              <a:gd name="T5" fmla="*/ 14 h 346"/>
              <a:gd name="T6" fmla="*/ 500 w 863"/>
              <a:gd name="T7" fmla="*/ 30 h 346"/>
              <a:gd name="T8" fmla="*/ 533 w 863"/>
              <a:gd name="T9" fmla="*/ 51 h 346"/>
              <a:gd name="T10" fmla="*/ 564 w 863"/>
              <a:gd name="T11" fmla="*/ 77 h 346"/>
              <a:gd name="T12" fmla="*/ 589 w 863"/>
              <a:gd name="T13" fmla="*/ 109 h 346"/>
              <a:gd name="T14" fmla="*/ 608 w 863"/>
              <a:gd name="T15" fmla="*/ 143 h 346"/>
              <a:gd name="T16" fmla="*/ 623 w 863"/>
              <a:gd name="T17" fmla="*/ 181 h 346"/>
              <a:gd name="T18" fmla="*/ 648 w 863"/>
              <a:gd name="T19" fmla="*/ 170 h 346"/>
              <a:gd name="T20" fmla="*/ 674 w 863"/>
              <a:gd name="T21" fmla="*/ 161 h 346"/>
              <a:gd name="T22" fmla="*/ 703 w 863"/>
              <a:gd name="T23" fmla="*/ 159 h 346"/>
              <a:gd name="T24" fmla="*/ 739 w 863"/>
              <a:gd name="T25" fmla="*/ 163 h 346"/>
              <a:gd name="T26" fmla="*/ 773 w 863"/>
              <a:gd name="T27" fmla="*/ 175 h 346"/>
              <a:gd name="T28" fmla="*/ 802 w 863"/>
              <a:gd name="T29" fmla="*/ 194 h 346"/>
              <a:gd name="T30" fmla="*/ 827 w 863"/>
              <a:gd name="T31" fmla="*/ 219 h 346"/>
              <a:gd name="T32" fmla="*/ 846 w 863"/>
              <a:gd name="T33" fmla="*/ 248 h 346"/>
              <a:gd name="T34" fmla="*/ 859 w 863"/>
              <a:gd name="T35" fmla="*/ 283 h 346"/>
              <a:gd name="T36" fmla="*/ 863 w 863"/>
              <a:gd name="T37" fmla="*/ 318 h 346"/>
              <a:gd name="T38" fmla="*/ 860 w 863"/>
              <a:gd name="T39" fmla="*/ 346 h 346"/>
              <a:gd name="T40" fmla="*/ 8 w 863"/>
              <a:gd name="T41" fmla="*/ 346 h 346"/>
              <a:gd name="T42" fmla="*/ 3 w 863"/>
              <a:gd name="T43" fmla="*/ 318 h 346"/>
              <a:gd name="T44" fmla="*/ 0 w 863"/>
              <a:gd name="T45" fmla="*/ 291 h 346"/>
              <a:gd name="T46" fmla="*/ 4 w 863"/>
              <a:gd name="T47" fmla="*/ 254 h 346"/>
              <a:gd name="T48" fmla="*/ 15 w 863"/>
              <a:gd name="T49" fmla="*/ 221 h 346"/>
              <a:gd name="T50" fmla="*/ 30 w 863"/>
              <a:gd name="T51" fmla="*/ 189 h 346"/>
              <a:gd name="T52" fmla="*/ 52 w 863"/>
              <a:gd name="T53" fmla="*/ 161 h 346"/>
              <a:gd name="T54" fmla="*/ 79 w 863"/>
              <a:gd name="T55" fmla="*/ 139 h 346"/>
              <a:gd name="T56" fmla="*/ 110 w 863"/>
              <a:gd name="T57" fmla="*/ 121 h 346"/>
              <a:gd name="T58" fmla="*/ 143 w 863"/>
              <a:gd name="T59" fmla="*/ 109 h 346"/>
              <a:gd name="T60" fmla="*/ 179 w 863"/>
              <a:gd name="T61" fmla="*/ 105 h 346"/>
              <a:gd name="T62" fmla="*/ 204 w 863"/>
              <a:gd name="T63" fmla="*/ 74 h 346"/>
              <a:gd name="T64" fmla="*/ 234 w 863"/>
              <a:gd name="T65" fmla="*/ 50 h 346"/>
              <a:gd name="T66" fmla="*/ 267 w 863"/>
              <a:gd name="T67" fmla="*/ 29 h 346"/>
              <a:gd name="T68" fmla="*/ 303 w 863"/>
              <a:gd name="T69" fmla="*/ 14 h 346"/>
              <a:gd name="T70" fmla="*/ 342 w 863"/>
              <a:gd name="T71" fmla="*/ 4 h 346"/>
              <a:gd name="T72" fmla="*/ 382 w 863"/>
              <a:gd name="T7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3" h="346">
                <a:moveTo>
                  <a:pt x="382" y="0"/>
                </a:moveTo>
                <a:lnTo>
                  <a:pt x="425" y="4"/>
                </a:lnTo>
                <a:lnTo>
                  <a:pt x="463" y="14"/>
                </a:lnTo>
                <a:lnTo>
                  <a:pt x="500" y="30"/>
                </a:lnTo>
                <a:lnTo>
                  <a:pt x="533" y="51"/>
                </a:lnTo>
                <a:lnTo>
                  <a:pt x="564" y="77"/>
                </a:lnTo>
                <a:lnTo>
                  <a:pt x="589" y="109"/>
                </a:lnTo>
                <a:lnTo>
                  <a:pt x="608" y="143"/>
                </a:lnTo>
                <a:lnTo>
                  <a:pt x="623" y="181"/>
                </a:lnTo>
                <a:lnTo>
                  <a:pt x="648" y="170"/>
                </a:lnTo>
                <a:lnTo>
                  <a:pt x="674" y="161"/>
                </a:lnTo>
                <a:lnTo>
                  <a:pt x="703" y="159"/>
                </a:lnTo>
                <a:lnTo>
                  <a:pt x="739" y="163"/>
                </a:lnTo>
                <a:lnTo>
                  <a:pt x="773" y="175"/>
                </a:lnTo>
                <a:lnTo>
                  <a:pt x="802" y="194"/>
                </a:lnTo>
                <a:lnTo>
                  <a:pt x="827" y="219"/>
                </a:lnTo>
                <a:lnTo>
                  <a:pt x="846" y="248"/>
                </a:lnTo>
                <a:lnTo>
                  <a:pt x="859" y="283"/>
                </a:lnTo>
                <a:lnTo>
                  <a:pt x="863" y="318"/>
                </a:lnTo>
                <a:lnTo>
                  <a:pt x="860" y="346"/>
                </a:lnTo>
                <a:lnTo>
                  <a:pt x="8" y="346"/>
                </a:lnTo>
                <a:lnTo>
                  <a:pt x="3" y="318"/>
                </a:lnTo>
                <a:lnTo>
                  <a:pt x="0" y="291"/>
                </a:lnTo>
                <a:lnTo>
                  <a:pt x="4" y="254"/>
                </a:lnTo>
                <a:lnTo>
                  <a:pt x="15" y="221"/>
                </a:lnTo>
                <a:lnTo>
                  <a:pt x="30" y="189"/>
                </a:lnTo>
                <a:lnTo>
                  <a:pt x="52" y="161"/>
                </a:lnTo>
                <a:lnTo>
                  <a:pt x="79" y="139"/>
                </a:lnTo>
                <a:lnTo>
                  <a:pt x="110" y="121"/>
                </a:lnTo>
                <a:lnTo>
                  <a:pt x="143" y="109"/>
                </a:lnTo>
                <a:lnTo>
                  <a:pt x="179" y="105"/>
                </a:lnTo>
                <a:lnTo>
                  <a:pt x="204" y="74"/>
                </a:lnTo>
                <a:lnTo>
                  <a:pt x="234" y="50"/>
                </a:lnTo>
                <a:lnTo>
                  <a:pt x="267" y="29"/>
                </a:lnTo>
                <a:lnTo>
                  <a:pt x="303" y="14"/>
                </a:lnTo>
                <a:lnTo>
                  <a:pt x="342" y="4"/>
                </a:lnTo>
                <a:lnTo>
                  <a:pt x="382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4505835" y="2557143"/>
            <a:ext cx="1090882" cy="361893"/>
          </a:xfrm>
          <a:custGeom>
            <a:avLst/>
            <a:gdLst>
              <a:gd name="T0" fmla="*/ 499 w 840"/>
              <a:gd name="T1" fmla="*/ 0 h 277"/>
              <a:gd name="T2" fmla="*/ 539 w 840"/>
              <a:gd name="T3" fmla="*/ 4 h 277"/>
              <a:gd name="T4" fmla="*/ 575 w 840"/>
              <a:gd name="T5" fmla="*/ 17 h 277"/>
              <a:gd name="T6" fmla="*/ 608 w 840"/>
              <a:gd name="T7" fmla="*/ 36 h 277"/>
              <a:gd name="T8" fmla="*/ 637 w 840"/>
              <a:gd name="T9" fmla="*/ 61 h 277"/>
              <a:gd name="T10" fmla="*/ 659 w 840"/>
              <a:gd name="T11" fmla="*/ 91 h 277"/>
              <a:gd name="T12" fmla="*/ 678 w 840"/>
              <a:gd name="T13" fmla="*/ 87 h 277"/>
              <a:gd name="T14" fmla="*/ 698 w 840"/>
              <a:gd name="T15" fmla="*/ 86 h 277"/>
              <a:gd name="T16" fmla="*/ 731 w 840"/>
              <a:gd name="T17" fmla="*/ 88 h 277"/>
              <a:gd name="T18" fmla="*/ 760 w 840"/>
              <a:gd name="T19" fmla="*/ 99 h 277"/>
              <a:gd name="T20" fmla="*/ 786 w 840"/>
              <a:gd name="T21" fmla="*/ 116 h 277"/>
              <a:gd name="T22" fmla="*/ 808 w 840"/>
              <a:gd name="T23" fmla="*/ 138 h 277"/>
              <a:gd name="T24" fmla="*/ 824 w 840"/>
              <a:gd name="T25" fmla="*/ 164 h 277"/>
              <a:gd name="T26" fmla="*/ 835 w 840"/>
              <a:gd name="T27" fmla="*/ 193 h 277"/>
              <a:gd name="T28" fmla="*/ 840 w 840"/>
              <a:gd name="T29" fmla="*/ 226 h 277"/>
              <a:gd name="T30" fmla="*/ 837 w 840"/>
              <a:gd name="T31" fmla="*/ 252 h 277"/>
              <a:gd name="T32" fmla="*/ 830 w 840"/>
              <a:gd name="T33" fmla="*/ 277 h 277"/>
              <a:gd name="T34" fmla="*/ 4 w 840"/>
              <a:gd name="T35" fmla="*/ 277 h 277"/>
              <a:gd name="T36" fmla="*/ 2 w 840"/>
              <a:gd name="T37" fmla="*/ 261 h 277"/>
              <a:gd name="T38" fmla="*/ 0 w 840"/>
              <a:gd name="T39" fmla="*/ 244 h 277"/>
              <a:gd name="T40" fmla="*/ 4 w 840"/>
              <a:gd name="T41" fmla="*/ 212 h 277"/>
              <a:gd name="T42" fmla="*/ 15 w 840"/>
              <a:gd name="T43" fmla="*/ 185 h 277"/>
              <a:gd name="T44" fmla="*/ 35 w 840"/>
              <a:gd name="T45" fmla="*/ 160 h 277"/>
              <a:gd name="T46" fmla="*/ 58 w 840"/>
              <a:gd name="T47" fmla="*/ 142 h 277"/>
              <a:gd name="T48" fmla="*/ 87 w 840"/>
              <a:gd name="T49" fmla="*/ 130 h 277"/>
              <a:gd name="T50" fmla="*/ 119 w 840"/>
              <a:gd name="T51" fmla="*/ 126 h 277"/>
              <a:gd name="T52" fmla="*/ 149 w 840"/>
              <a:gd name="T53" fmla="*/ 130 h 277"/>
              <a:gd name="T54" fmla="*/ 178 w 840"/>
              <a:gd name="T55" fmla="*/ 142 h 277"/>
              <a:gd name="T56" fmla="*/ 202 w 840"/>
              <a:gd name="T57" fmla="*/ 160 h 277"/>
              <a:gd name="T58" fmla="*/ 219 w 840"/>
              <a:gd name="T59" fmla="*/ 184 h 277"/>
              <a:gd name="T60" fmla="*/ 240 w 840"/>
              <a:gd name="T61" fmla="*/ 177 h 277"/>
              <a:gd name="T62" fmla="*/ 264 w 840"/>
              <a:gd name="T63" fmla="*/ 174 h 277"/>
              <a:gd name="T64" fmla="*/ 288 w 840"/>
              <a:gd name="T65" fmla="*/ 177 h 277"/>
              <a:gd name="T66" fmla="*/ 312 w 840"/>
              <a:gd name="T67" fmla="*/ 186 h 277"/>
              <a:gd name="T68" fmla="*/ 316 w 840"/>
              <a:gd name="T69" fmla="*/ 149 h 277"/>
              <a:gd name="T70" fmla="*/ 327 w 840"/>
              <a:gd name="T71" fmla="*/ 113 h 277"/>
              <a:gd name="T72" fmla="*/ 345 w 840"/>
              <a:gd name="T73" fmla="*/ 83 h 277"/>
              <a:gd name="T74" fmla="*/ 367 w 840"/>
              <a:gd name="T75" fmla="*/ 55 h 277"/>
              <a:gd name="T76" fmla="*/ 394 w 840"/>
              <a:gd name="T77" fmla="*/ 32 h 277"/>
              <a:gd name="T78" fmla="*/ 426 w 840"/>
              <a:gd name="T79" fmla="*/ 15 h 277"/>
              <a:gd name="T80" fmla="*/ 462 w 840"/>
              <a:gd name="T81" fmla="*/ 4 h 277"/>
              <a:gd name="T82" fmla="*/ 499 w 840"/>
              <a:gd name="T83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0" h="277">
                <a:moveTo>
                  <a:pt x="499" y="0"/>
                </a:moveTo>
                <a:lnTo>
                  <a:pt x="539" y="4"/>
                </a:lnTo>
                <a:lnTo>
                  <a:pt x="575" y="17"/>
                </a:lnTo>
                <a:lnTo>
                  <a:pt x="608" y="36"/>
                </a:lnTo>
                <a:lnTo>
                  <a:pt x="637" y="61"/>
                </a:lnTo>
                <a:lnTo>
                  <a:pt x="659" y="91"/>
                </a:lnTo>
                <a:lnTo>
                  <a:pt x="678" y="87"/>
                </a:lnTo>
                <a:lnTo>
                  <a:pt x="698" y="86"/>
                </a:lnTo>
                <a:lnTo>
                  <a:pt x="731" y="88"/>
                </a:lnTo>
                <a:lnTo>
                  <a:pt x="760" y="99"/>
                </a:lnTo>
                <a:lnTo>
                  <a:pt x="786" y="116"/>
                </a:lnTo>
                <a:lnTo>
                  <a:pt x="808" y="138"/>
                </a:lnTo>
                <a:lnTo>
                  <a:pt x="824" y="164"/>
                </a:lnTo>
                <a:lnTo>
                  <a:pt x="835" y="193"/>
                </a:lnTo>
                <a:lnTo>
                  <a:pt x="840" y="226"/>
                </a:lnTo>
                <a:lnTo>
                  <a:pt x="837" y="252"/>
                </a:lnTo>
                <a:lnTo>
                  <a:pt x="830" y="277"/>
                </a:lnTo>
                <a:lnTo>
                  <a:pt x="4" y="277"/>
                </a:lnTo>
                <a:lnTo>
                  <a:pt x="2" y="261"/>
                </a:lnTo>
                <a:lnTo>
                  <a:pt x="0" y="244"/>
                </a:lnTo>
                <a:lnTo>
                  <a:pt x="4" y="212"/>
                </a:lnTo>
                <a:lnTo>
                  <a:pt x="15" y="185"/>
                </a:lnTo>
                <a:lnTo>
                  <a:pt x="35" y="160"/>
                </a:lnTo>
                <a:lnTo>
                  <a:pt x="58" y="142"/>
                </a:lnTo>
                <a:lnTo>
                  <a:pt x="87" y="130"/>
                </a:lnTo>
                <a:lnTo>
                  <a:pt x="119" y="126"/>
                </a:lnTo>
                <a:lnTo>
                  <a:pt x="149" y="130"/>
                </a:lnTo>
                <a:lnTo>
                  <a:pt x="178" y="142"/>
                </a:lnTo>
                <a:lnTo>
                  <a:pt x="202" y="160"/>
                </a:lnTo>
                <a:lnTo>
                  <a:pt x="219" y="184"/>
                </a:lnTo>
                <a:lnTo>
                  <a:pt x="240" y="177"/>
                </a:lnTo>
                <a:lnTo>
                  <a:pt x="264" y="174"/>
                </a:lnTo>
                <a:lnTo>
                  <a:pt x="288" y="177"/>
                </a:lnTo>
                <a:lnTo>
                  <a:pt x="312" y="186"/>
                </a:lnTo>
                <a:lnTo>
                  <a:pt x="316" y="149"/>
                </a:lnTo>
                <a:lnTo>
                  <a:pt x="327" y="113"/>
                </a:lnTo>
                <a:lnTo>
                  <a:pt x="345" y="83"/>
                </a:lnTo>
                <a:lnTo>
                  <a:pt x="367" y="55"/>
                </a:lnTo>
                <a:lnTo>
                  <a:pt x="394" y="32"/>
                </a:lnTo>
                <a:lnTo>
                  <a:pt x="426" y="15"/>
                </a:lnTo>
                <a:lnTo>
                  <a:pt x="462" y="4"/>
                </a:lnTo>
                <a:lnTo>
                  <a:pt x="4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4685479" y="4814411"/>
            <a:ext cx="1452775" cy="473844"/>
          </a:xfrm>
          <a:custGeom>
            <a:avLst/>
            <a:gdLst>
              <a:gd name="T0" fmla="*/ 701 w 1117"/>
              <a:gd name="T1" fmla="*/ 0 h 364"/>
              <a:gd name="T2" fmla="*/ 743 w 1117"/>
              <a:gd name="T3" fmla="*/ 4 h 364"/>
              <a:gd name="T4" fmla="*/ 785 w 1117"/>
              <a:gd name="T5" fmla="*/ 14 h 364"/>
              <a:gd name="T6" fmla="*/ 822 w 1117"/>
              <a:gd name="T7" fmla="*/ 32 h 364"/>
              <a:gd name="T8" fmla="*/ 856 w 1117"/>
              <a:gd name="T9" fmla="*/ 54 h 364"/>
              <a:gd name="T10" fmla="*/ 885 w 1117"/>
              <a:gd name="T11" fmla="*/ 83 h 364"/>
              <a:gd name="T12" fmla="*/ 910 w 1117"/>
              <a:gd name="T13" fmla="*/ 114 h 364"/>
              <a:gd name="T14" fmla="*/ 929 w 1117"/>
              <a:gd name="T15" fmla="*/ 152 h 364"/>
              <a:gd name="T16" fmla="*/ 943 w 1117"/>
              <a:gd name="T17" fmla="*/ 190 h 364"/>
              <a:gd name="T18" fmla="*/ 953 w 1117"/>
              <a:gd name="T19" fmla="*/ 190 h 364"/>
              <a:gd name="T20" fmla="*/ 961 w 1117"/>
              <a:gd name="T21" fmla="*/ 190 h 364"/>
              <a:gd name="T22" fmla="*/ 997 w 1117"/>
              <a:gd name="T23" fmla="*/ 194 h 364"/>
              <a:gd name="T24" fmla="*/ 1030 w 1117"/>
              <a:gd name="T25" fmla="*/ 205 h 364"/>
              <a:gd name="T26" fmla="*/ 1059 w 1117"/>
              <a:gd name="T27" fmla="*/ 223 h 364"/>
              <a:gd name="T28" fmla="*/ 1082 w 1117"/>
              <a:gd name="T29" fmla="*/ 248 h 364"/>
              <a:gd name="T30" fmla="*/ 1100 w 1117"/>
              <a:gd name="T31" fmla="*/ 277 h 364"/>
              <a:gd name="T32" fmla="*/ 1113 w 1117"/>
              <a:gd name="T33" fmla="*/ 309 h 364"/>
              <a:gd name="T34" fmla="*/ 1117 w 1117"/>
              <a:gd name="T35" fmla="*/ 345 h 364"/>
              <a:gd name="T36" fmla="*/ 1117 w 1117"/>
              <a:gd name="T37" fmla="*/ 354 h 364"/>
              <a:gd name="T38" fmla="*/ 1115 w 1117"/>
              <a:gd name="T39" fmla="*/ 364 h 364"/>
              <a:gd name="T40" fmla="*/ 0 w 1117"/>
              <a:gd name="T41" fmla="*/ 364 h 364"/>
              <a:gd name="T42" fmla="*/ 10 w 1117"/>
              <a:gd name="T43" fmla="*/ 338 h 364"/>
              <a:gd name="T44" fmla="*/ 28 w 1117"/>
              <a:gd name="T45" fmla="*/ 316 h 364"/>
              <a:gd name="T46" fmla="*/ 50 w 1117"/>
              <a:gd name="T47" fmla="*/ 298 h 364"/>
              <a:gd name="T48" fmla="*/ 76 w 1117"/>
              <a:gd name="T49" fmla="*/ 287 h 364"/>
              <a:gd name="T50" fmla="*/ 105 w 1117"/>
              <a:gd name="T51" fmla="*/ 283 h 364"/>
              <a:gd name="T52" fmla="*/ 120 w 1117"/>
              <a:gd name="T53" fmla="*/ 284 h 364"/>
              <a:gd name="T54" fmla="*/ 134 w 1117"/>
              <a:gd name="T55" fmla="*/ 287 h 364"/>
              <a:gd name="T56" fmla="*/ 141 w 1117"/>
              <a:gd name="T57" fmla="*/ 252 h 364"/>
              <a:gd name="T58" fmla="*/ 155 w 1117"/>
              <a:gd name="T59" fmla="*/ 219 h 364"/>
              <a:gd name="T60" fmla="*/ 173 w 1117"/>
              <a:gd name="T61" fmla="*/ 190 h 364"/>
              <a:gd name="T62" fmla="*/ 196 w 1117"/>
              <a:gd name="T63" fmla="*/ 165 h 364"/>
              <a:gd name="T64" fmla="*/ 224 w 1117"/>
              <a:gd name="T65" fmla="*/ 145 h 364"/>
              <a:gd name="T66" fmla="*/ 255 w 1117"/>
              <a:gd name="T67" fmla="*/ 130 h 364"/>
              <a:gd name="T68" fmla="*/ 289 w 1117"/>
              <a:gd name="T69" fmla="*/ 120 h 364"/>
              <a:gd name="T70" fmla="*/ 326 w 1117"/>
              <a:gd name="T71" fmla="*/ 117 h 364"/>
              <a:gd name="T72" fmla="*/ 364 w 1117"/>
              <a:gd name="T73" fmla="*/ 120 h 364"/>
              <a:gd name="T74" fmla="*/ 400 w 1117"/>
              <a:gd name="T75" fmla="*/ 132 h 364"/>
              <a:gd name="T76" fmla="*/ 433 w 1117"/>
              <a:gd name="T77" fmla="*/ 150 h 364"/>
              <a:gd name="T78" fmla="*/ 462 w 1117"/>
              <a:gd name="T79" fmla="*/ 174 h 364"/>
              <a:gd name="T80" fmla="*/ 477 w 1117"/>
              <a:gd name="T81" fmla="*/ 138 h 364"/>
              <a:gd name="T82" fmla="*/ 497 w 1117"/>
              <a:gd name="T83" fmla="*/ 105 h 364"/>
              <a:gd name="T84" fmla="*/ 523 w 1117"/>
              <a:gd name="T85" fmla="*/ 74 h 364"/>
              <a:gd name="T86" fmla="*/ 552 w 1117"/>
              <a:gd name="T87" fmla="*/ 50 h 364"/>
              <a:gd name="T88" fmla="*/ 585 w 1117"/>
              <a:gd name="T89" fmla="*/ 29 h 364"/>
              <a:gd name="T90" fmla="*/ 621 w 1117"/>
              <a:gd name="T91" fmla="*/ 12 h 364"/>
              <a:gd name="T92" fmla="*/ 659 w 1117"/>
              <a:gd name="T93" fmla="*/ 3 h 364"/>
              <a:gd name="T94" fmla="*/ 701 w 1117"/>
              <a:gd name="T9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7" h="364">
                <a:moveTo>
                  <a:pt x="701" y="0"/>
                </a:moveTo>
                <a:lnTo>
                  <a:pt x="743" y="4"/>
                </a:lnTo>
                <a:lnTo>
                  <a:pt x="785" y="14"/>
                </a:lnTo>
                <a:lnTo>
                  <a:pt x="822" y="32"/>
                </a:lnTo>
                <a:lnTo>
                  <a:pt x="856" y="54"/>
                </a:lnTo>
                <a:lnTo>
                  <a:pt x="885" y="83"/>
                </a:lnTo>
                <a:lnTo>
                  <a:pt x="910" y="114"/>
                </a:lnTo>
                <a:lnTo>
                  <a:pt x="929" y="152"/>
                </a:lnTo>
                <a:lnTo>
                  <a:pt x="943" y="190"/>
                </a:lnTo>
                <a:lnTo>
                  <a:pt x="953" y="190"/>
                </a:lnTo>
                <a:lnTo>
                  <a:pt x="961" y="190"/>
                </a:lnTo>
                <a:lnTo>
                  <a:pt x="997" y="194"/>
                </a:lnTo>
                <a:lnTo>
                  <a:pt x="1030" y="205"/>
                </a:lnTo>
                <a:lnTo>
                  <a:pt x="1059" y="223"/>
                </a:lnTo>
                <a:lnTo>
                  <a:pt x="1082" y="248"/>
                </a:lnTo>
                <a:lnTo>
                  <a:pt x="1100" y="277"/>
                </a:lnTo>
                <a:lnTo>
                  <a:pt x="1113" y="309"/>
                </a:lnTo>
                <a:lnTo>
                  <a:pt x="1117" y="345"/>
                </a:lnTo>
                <a:lnTo>
                  <a:pt x="1117" y="354"/>
                </a:lnTo>
                <a:lnTo>
                  <a:pt x="1115" y="364"/>
                </a:lnTo>
                <a:lnTo>
                  <a:pt x="0" y="364"/>
                </a:lnTo>
                <a:lnTo>
                  <a:pt x="10" y="338"/>
                </a:lnTo>
                <a:lnTo>
                  <a:pt x="28" y="316"/>
                </a:lnTo>
                <a:lnTo>
                  <a:pt x="50" y="298"/>
                </a:lnTo>
                <a:lnTo>
                  <a:pt x="76" y="287"/>
                </a:lnTo>
                <a:lnTo>
                  <a:pt x="105" y="283"/>
                </a:lnTo>
                <a:lnTo>
                  <a:pt x="120" y="284"/>
                </a:lnTo>
                <a:lnTo>
                  <a:pt x="134" y="287"/>
                </a:lnTo>
                <a:lnTo>
                  <a:pt x="141" y="252"/>
                </a:lnTo>
                <a:lnTo>
                  <a:pt x="155" y="219"/>
                </a:lnTo>
                <a:lnTo>
                  <a:pt x="173" y="190"/>
                </a:lnTo>
                <a:lnTo>
                  <a:pt x="196" y="165"/>
                </a:lnTo>
                <a:lnTo>
                  <a:pt x="224" y="145"/>
                </a:lnTo>
                <a:lnTo>
                  <a:pt x="255" y="130"/>
                </a:lnTo>
                <a:lnTo>
                  <a:pt x="289" y="120"/>
                </a:lnTo>
                <a:lnTo>
                  <a:pt x="326" y="117"/>
                </a:lnTo>
                <a:lnTo>
                  <a:pt x="364" y="120"/>
                </a:lnTo>
                <a:lnTo>
                  <a:pt x="400" y="132"/>
                </a:lnTo>
                <a:lnTo>
                  <a:pt x="433" y="150"/>
                </a:lnTo>
                <a:lnTo>
                  <a:pt x="462" y="174"/>
                </a:lnTo>
                <a:lnTo>
                  <a:pt x="477" y="138"/>
                </a:lnTo>
                <a:lnTo>
                  <a:pt x="497" y="105"/>
                </a:lnTo>
                <a:lnTo>
                  <a:pt x="523" y="74"/>
                </a:lnTo>
                <a:lnTo>
                  <a:pt x="552" y="50"/>
                </a:lnTo>
                <a:lnTo>
                  <a:pt x="585" y="29"/>
                </a:lnTo>
                <a:lnTo>
                  <a:pt x="621" y="12"/>
                </a:lnTo>
                <a:lnTo>
                  <a:pt x="659" y="3"/>
                </a:lnTo>
                <a:lnTo>
                  <a:pt x="701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rgbClr val="D6A2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4932816" y="4921158"/>
            <a:ext cx="911237" cy="367100"/>
          </a:xfrm>
          <a:custGeom>
            <a:avLst/>
            <a:gdLst>
              <a:gd name="T0" fmla="*/ 310 w 702"/>
              <a:gd name="T1" fmla="*/ 0 h 281"/>
              <a:gd name="T2" fmla="*/ 350 w 702"/>
              <a:gd name="T3" fmla="*/ 4 h 281"/>
              <a:gd name="T4" fmla="*/ 386 w 702"/>
              <a:gd name="T5" fmla="*/ 13 h 281"/>
              <a:gd name="T6" fmla="*/ 419 w 702"/>
              <a:gd name="T7" fmla="*/ 31 h 281"/>
              <a:gd name="T8" fmla="*/ 448 w 702"/>
              <a:gd name="T9" fmla="*/ 53 h 281"/>
              <a:gd name="T10" fmla="*/ 473 w 702"/>
              <a:gd name="T11" fmla="*/ 81 h 281"/>
              <a:gd name="T12" fmla="*/ 492 w 702"/>
              <a:gd name="T13" fmla="*/ 111 h 281"/>
              <a:gd name="T14" fmla="*/ 506 w 702"/>
              <a:gd name="T15" fmla="*/ 147 h 281"/>
              <a:gd name="T16" fmla="*/ 527 w 702"/>
              <a:gd name="T17" fmla="*/ 137 h 281"/>
              <a:gd name="T18" fmla="*/ 549 w 702"/>
              <a:gd name="T19" fmla="*/ 131 h 281"/>
              <a:gd name="T20" fmla="*/ 572 w 702"/>
              <a:gd name="T21" fmla="*/ 129 h 281"/>
              <a:gd name="T22" fmla="*/ 601 w 702"/>
              <a:gd name="T23" fmla="*/ 132 h 281"/>
              <a:gd name="T24" fmla="*/ 629 w 702"/>
              <a:gd name="T25" fmla="*/ 142 h 281"/>
              <a:gd name="T26" fmla="*/ 654 w 702"/>
              <a:gd name="T27" fmla="*/ 157 h 281"/>
              <a:gd name="T28" fmla="*/ 673 w 702"/>
              <a:gd name="T29" fmla="*/ 177 h 281"/>
              <a:gd name="T30" fmla="*/ 689 w 702"/>
              <a:gd name="T31" fmla="*/ 202 h 281"/>
              <a:gd name="T32" fmla="*/ 699 w 702"/>
              <a:gd name="T33" fmla="*/ 228 h 281"/>
              <a:gd name="T34" fmla="*/ 702 w 702"/>
              <a:gd name="T35" fmla="*/ 259 h 281"/>
              <a:gd name="T36" fmla="*/ 702 w 702"/>
              <a:gd name="T37" fmla="*/ 270 h 281"/>
              <a:gd name="T38" fmla="*/ 700 w 702"/>
              <a:gd name="T39" fmla="*/ 281 h 281"/>
              <a:gd name="T40" fmla="*/ 6 w 702"/>
              <a:gd name="T41" fmla="*/ 281 h 281"/>
              <a:gd name="T42" fmla="*/ 2 w 702"/>
              <a:gd name="T43" fmla="*/ 259 h 281"/>
              <a:gd name="T44" fmla="*/ 0 w 702"/>
              <a:gd name="T45" fmla="*/ 237 h 281"/>
              <a:gd name="T46" fmla="*/ 3 w 702"/>
              <a:gd name="T47" fmla="*/ 202 h 281"/>
              <a:gd name="T48" fmla="*/ 14 w 702"/>
              <a:gd name="T49" fmla="*/ 171 h 281"/>
              <a:gd name="T50" fmla="*/ 32 w 702"/>
              <a:gd name="T51" fmla="*/ 143 h 281"/>
              <a:gd name="T52" fmla="*/ 54 w 702"/>
              <a:gd name="T53" fmla="*/ 120 h 281"/>
              <a:gd name="T54" fmla="*/ 82 w 702"/>
              <a:gd name="T55" fmla="*/ 102 h 281"/>
              <a:gd name="T56" fmla="*/ 112 w 702"/>
              <a:gd name="T57" fmla="*/ 89 h 281"/>
              <a:gd name="T58" fmla="*/ 146 w 702"/>
              <a:gd name="T59" fmla="*/ 84 h 281"/>
              <a:gd name="T60" fmla="*/ 171 w 702"/>
              <a:gd name="T61" fmla="*/ 56 h 281"/>
              <a:gd name="T62" fmla="*/ 200 w 702"/>
              <a:gd name="T63" fmla="*/ 33 h 281"/>
              <a:gd name="T64" fmla="*/ 235 w 702"/>
              <a:gd name="T65" fmla="*/ 15 h 281"/>
              <a:gd name="T66" fmla="*/ 272 w 702"/>
              <a:gd name="T67" fmla="*/ 4 h 281"/>
              <a:gd name="T68" fmla="*/ 310 w 702"/>
              <a:gd name="T69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2" h="281">
                <a:moveTo>
                  <a:pt x="310" y="0"/>
                </a:moveTo>
                <a:lnTo>
                  <a:pt x="350" y="4"/>
                </a:lnTo>
                <a:lnTo>
                  <a:pt x="386" y="13"/>
                </a:lnTo>
                <a:lnTo>
                  <a:pt x="419" y="31"/>
                </a:lnTo>
                <a:lnTo>
                  <a:pt x="448" y="53"/>
                </a:lnTo>
                <a:lnTo>
                  <a:pt x="473" y="81"/>
                </a:lnTo>
                <a:lnTo>
                  <a:pt x="492" y="111"/>
                </a:lnTo>
                <a:lnTo>
                  <a:pt x="506" y="147"/>
                </a:lnTo>
                <a:lnTo>
                  <a:pt x="527" y="137"/>
                </a:lnTo>
                <a:lnTo>
                  <a:pt x="549" y="131"/>
                </a:lnTo>
                <a:lnTo>
                  <a:pt x="572" y="129"/>
                </a:lnTo>
                <a:lnTo>
                  <a:pt x="601" y="132"/>
                </a:lnTo>
                <a:lnTo>
                  <a:pt x="629" y="142"/>
                </a:lnTo>
                <a:lnTo>
                  <a:pt x="654" y="157"/>
                </a:lnTo>
                <a:lnTo>
                  <a:pt x="673" y="177"/>
                </a:lnTo>
                <a:lnTo>
                  <a:pt x="689" y="202"/>
                </a:lnTo>
                <a:lnTo>
                  <a:pt x="699" y="228"/>
                </a:lnTo>
                <a:lnTo>
                  <a:pt x="702" y="259"/>
                </a:lnTo>
                <a:lnTo>
                  <a:pt x="702" y="270"/>
                </a:lnTo>
                <a:lnTo>
                  <a:pt x="700" y="281"/>
                </a:lnTo>
                <a:lnTo>
                  <a:pt x="6" y="281"/>
                </a:lnTo>
                <a:lnTo>
                  <a:pt x="2" y="259"/>
                </a:lnTo>
                <a:lnTo>
                  <a:pt x="0" y="237"/>
                </a:lnTo>
                <a:lnTo>
                  <a:pt x="3" y="202"/>
                </a:lnTo>
                <a:lnTo>
                  <a:pt x="14" y="171"/>
                </a:lnTo>
                <a:lnTo>
                  <a:pt x="32" y="143"/>
                </a:lnTo>
                <a:lnTo>
                  <a:pt x="54" y="120"/>
                </a:lnTo>
                <a:lnTo>
                  <a:pt x="82" y="102"/>
                </a:lnTo>
                <a:lnTo>
                  <a:pt x="112" y="89"/>
                </a:lnTo>
                <a:lnTo>
                  <a:pt x="146" y="84"/>
                </a:lnTo>
                <a:lnTo>
                  <a:pt x="171" y="56"/>
                </a:lnTo>
                <a:lnTo>
                  <a:pt x="200" y="33"/>
                </a:lnTo>
                <a:lnTo>
                  <a:pt x="235" y="15"/>
                </a:lnTo>
                <a:lnTo>
                  <a:pt x="272" y="4"/>
                </a:lnTo>
                <a:lnTo>
                  <a:pt x="310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1188927" y="2312412"/>
            <a:ext cx="4767080" cy="3093004"/>
          </a:xfrm>
          <a:custGeom>
            <a:avLst/>
            <a:gdLst>
              <a:gd name="T0" fmla="*/ 2793 w 3662"/>
              <a:gd name="T1" fmla="*/ 2363 h 2378"/>
              <a:gd name="T2" fmla="*/ 3043 w 3662"/>
              <a:gd name="T3" fmla="*/ 2336 h 2378"/>
              <a:gd name="T4" fmla="*/ 3104 w 3662"/>
              <a:gd name="T5" fmla="*/ 2317 h 2378"/>
              <a:gd name="T6" fmla="*/ 2545 w 3662"/>
              <a:gd name="T7" fmla="*/ 2301 h 2378"/>
              <a:gd name="T8" fmla="*/ 3278 w 3662"/>
              <a:gd name="T9" fmla="*/ 2237 h 2378"/>
              <a:gd name="T10" fmla="*/ 2422 w 3662"/>
              <a:gd name="T11" fmla="*/ 2199 h 2378"/>
              <a:gd name="T12" fmla="*/ 3409 w 3662"/>
              <a:gd name="T13" fmla="*/ 2146 h 2378"/>
              <a:gd name="T14" fmla="*/ 2302 w 3662"/>
              <a:gd name="T15" fmla="*/ 2048 h 2378"/>
              <a:gd name="T16" fmla="*/ 2262 w 3662"/>
              <a:gd name="T17" fmla="*/ 1999 h 2378"/>
              <a:gd name="T18" fmla="*/ 2178 w 3662"/>
              <a:gd name="T19" fmla="*/ 1902 h 2378"/>
              <a:gd name="T20" fmla="*/ 3551 w 3662"/>
              <a:gd name="T21" fmla="*/ 1858 h 2378"/>
              <a:gd name="T22" fmla="*/ 2130 w 3662"/>
              <a:gd name="T23" fmla="*/ 1751 h 2378"/>
              <a:gd name="T24" fmla="*/ 3577 w 3662"/>
              <a:gd name="T25" fmla="*/ 1570 h 2378"/>
              <a:gd name="T26" fmla="*/ 3563 w 3662"/>
              <a:gd name="T27" fmla="*/ 1442 h 2378"/>
              <a:gd name="T28" fmla="*/ 327 w 3662"/>
              <a:gd name="T29" fmla="*/ 1282 h 2378"/>
              <a:gd name="T30" fmla="*/ 469 w 3662"/>
              <a:gd name="T31" fmla="*/ 1206 h 2378"/>
              <a:gd name="T32" fmla="*/ 3483 w 3662"/>
              <a:gd name="T33" fmla="*/ 1132 h 2378"/>
              <a:gd name="T34" fmla="*/ 3461 w 3662"/>
              <a:gd name="T35" fmla="*/ 1071 h 2378"/>
              <a:gd name="T36" fmla="*/ 611 w 3662"/>
              <a:gd name="T37" fmla="*/ 1031 h 2378"/>
              <a:gd name="T38" fmla="*/ 3050 w 3662"/>
              <a:gd name="T39" fmla="*/ 953 h 2378"/>
              <a:gd name="T40" fmla="*/ 3180 w 3662"/>
              <a:gd name="T41" fmla="*/ 946 h 2378"/>
              <a:gd name="T42" fmla="*/ 2830 w 3662"/>
              <a:gd name="T43" fmla="*/ 918 h 2378"/>
              <a:gd name="T44" fmla="*/ 2768 w 3662"/>
              <a:gd name="T45" fmla="*/ 905 h 2378"/>
              <a:gd name="T46" fmla="*/ 3333 w 3662"/>
              <a:gd name="T47" fmla="*/ 900 h 2378"/>
              <a:gd name="T48" fmla="*/ 3398 w 3662"/>
              <a:gd name="T49" fmla="*/ 889 h 2378"/>
              <a:gd name="T50" fmla="*/ 3358 w 3662"/>
              <a:gd name="T51" fmla="*/ 837 h 2378"/>
              <a:gd name="T52" fmla="*/ 2554 w 3662"/>
              <a:gd name="T53" fmla="*/ 834 h 2378"/>
              <a:gd name="T54" fmla="*/ 2480 w 3662"/>
              <a:gd name="T55" fmla="*/ 772 h 2378"/>
              <a:gd name="T56" fmla="*/ 3570 w 3662"/>
              <a:gd name="T57" fmla="*/ 749 h 2378"/>
              <a:gd name="T58" fmla="*/ 731 w 3662"/>
              <a:gd name="T59" fmla="*/ 739 h 2378"/>
              <a:gd name="T60" fmla="*/ 3283 w 3662"/>
              <a:gd name="T61" fmla="*/ 694 h 2378"/>
              <a:gd name="T62" fmla="*/ 3640 w 3662"/>
              <a:gd name="T63" fmla="*/ 643 h 2378"/>
              <a:gd name="T64" fmla="*/ 752 w 3662"/>
              <a:gd name="T65" fmla="*/ 582 h 2378"/>
              <a:gd name="T66" fmla="*/ 2228 w 3662"/>
              <a:gd name="T67" fmla="*/ 576 h 2378"/>
              <a:gd name="T68" fmla="*/ 253 w 3662"/>
              <a:gd name="T69" fmla="*/ 563 h 2378"/>
              <a:gd name="T70" fmla="*/ 2179 w 3662"/>
              <a:gd name="T71" fmla="*/ 535 h 2378"/>
              <a:gd name="T72" fmla="*/ 164 w 3662"/>
              <a:gd name="T73" fmla="*/ 523 h 2378"/>
              <a:gd name="T74" fmla="*/ 567 w 3662"/>
              <a:gd name="T75" fmla="*/ 514 h 2378"/>
              <a:gd name="T76" fmla="*/ 618 w 3662"/>
              <a:gd name="T77" fmla="*/ 473 h 2378"/>
              <a:gd name="T78" fmla="*/ 750 w 3662"/>
              <a:gd name="T79" fmla="*/ 487 h 2378"/>
              <a:gd name="T80" fmla="*/ 89 w 3662"/>
              <a:gd name="T81" fmla="*/ 469 h 2378"/>
              <a:gd name="T82" fmla="*/ 3252 w 3662"/>
              <a:gd name="T83" fmla="*/ 408 h 2378"/>
              <a:gd name="T84" fmla="*/ 35 w 3662"/>
              <a:gd name="T85" fmla="*/ 393 h 2378"/>
              <a:gd name="T86" fmla="*/ 1975 w 3662"/>
              <a:gd name="T87" fmla="*/ 379 h 2378"/>
              <a:gd name="T88" fmla="*/ 11 w 3662"/>
              <a:gd name="T89" fmla="*/ 367 h 2378"/>
              <a:gd name="T90" fmla="*/ 728 w 3662"/>
              <a:gd name="T91" fmla="*/ 327 h 2378"/>
              <a:gd name="T92" fmla="*/ 3308 w 3662"/>
              <a:gd name="T93" fmla="*/ 316 h 2378"/>
              <a:gd name="T94" fmla="*/ 3569 w 3662"/>
              <a:gd name="T95" fmla="*/ 287 h 2378"/>
              <a:gd name="T96" fmla="*/ 702 w 3662"/>
              <a:gd name="T97" fmla="*/ 269 h 2378"/>
              <a:gd name="T98" fmla="*/ 1832 w 3662"/>
              <a:gd name="T99" fmla="*/ 250 h 2378"/>
              <a:gd name="T100" fmla="*/ 3392 w 3662"/>
              <a:gd name="T101" fmla="*/ 237 h 2378"/>
              <a:gd name="T102" fmla="*/ 1799 w 3662"/>
              <a:gd name="T103" fmla="*/ 240 h 2378"/>
              <a:gd name="T104" fmla="*/ 1755 w 3662"/>
              <a:gd name="T105" fmla="*/ 193 h 2378"/>
              <a:gd name="T106" fmla="*/ 42 w 3662"/>
              <a:gd name="T107" fmla="*/ 147 h 2378"/>
              <a:gd name="T108" fmla="*/ 1085 w 3662"/>
              <a:gd name="T109" fmla="*/ 137 h 2378"/>
              <a:gd name="T110" fmla="*/ 1114 w 3662"/>
              <a:gd name="T111" fmla="*/ 123 h 2378"/>
              <a:gd name="T112" fmla="*/ 1585 w 3662"/>
              <a:gd name="T113" fmla="*/ 98 h 2378"/>
              <a:gd name="T114" fmla="*/ 1267 w 3662"/>
              <a:gd name="T115" fmla="*/ 72 h 2378"/>
              <a:gd name="T116" fmla="*/ 1427 w 3662"/>
              <a:gd name="T117" fmla="*/ 75 h 2378"/>
              <a:gd name="T118" fmla="*/ 476 w 3662"/>
              <a:gd name="T119" fmla="*/ 43 h 2378"/>
              <a:gd name="T120" fmla="*/ 415 w 3662"/>
              <a:gd name="T121" fmla="*/ 18 h 2378"/>
              <a:gd name="T122" fmla="*/ 317 w 3662"/>
              <a:gd name="T123" fmla="*/ 13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62" h="2378">
                <a:moveTo>
                  <a:pt x="2824" y="2365"/>
                </a:moveTo>
                <a:lnTo>
                  <a:pt x="2850" y="2365"/>
                </a:lnTo>
                <a:lnTo>
                  <a:pt x="2856" y="2365"/>
                </a:lnTo>
                <a:lnTo>
                  <a:pt x="2856" y="2378"/>
                </a:lnTo>
                <a:lnTo>
                  <a:pt x="2850" y="2378"/>
                </a:lnTo>
                <a:lnTo>
                  <a:pt x="2823" y="2376"/>
                </a:lnTo>
                <a:lnTo>
                  <a:pt x="2824" y="2365"/>
                </a:lnTo>
                <a:close/>
                <a:moveTo>
                  <a:pt x="2919" y="2361"/>
                </a:moveTo>
                <a:lnTo>
                  <a:pt x="2921" y="2374"/>
                </a:lnTo>
                <a:lnTo>
                  <a:pt x="2888" y="2376"/>
                </a:lnTo>
                <a:lnTo>
                  <a:pt x="2888" y="2364"/>
                </a:lnTo>
                <a:lnTo>
                  <a:pt x="2919" y="2361"/>
                </a:lnTo>
                <a:close/>
                <a:moveTo>
                  <a:pt x="2761" y="2357"/>
                </a:moveTo>
                <a:lnTo>
                  <a:pt x="2793" y="2363"/>
                </a:lnTo>
                <a:lnTo>
                  <a:pt x="2791" y="2374"/>
                </a:lnTo>
                <a:lnTo>
                  <a:pt x="2760" y="2370"/>
                </a:lnTo>
                <a:lnTo>
                  <a:pt x="2761" y="2357"/>
                </a:lnTo>
                <a:close/>
                <a:moveTo>
                  <a:pt x="2981" y="2350"/>
                </a:moveTo>
                <a:lnTo>
                  <a:pt x="2984" y="2363"/>
                </a:lnTo>
                <a:lnTo>
                  <a:pt x="2952" y="2368"/>
                </a:lnTo>
                <a:lnTo>
                  <a:pt x="2950" y="2357"/>
                </a:lnTo>
                <a:lnTo>
                  <a:pt x="2981" y="2350"/>
                </a:lnTo>
                <a:close/>
                <a:moveTo>
                  <a:pt x="2699" y="2343"/>
                </a:moveTo>
                <a:lnTo>
                  <a:pt x="2731" y="2352"/>
                </a:lnTo>
                <a:lnTo>
                  <a:pt x="2728" y="2363"/>
                </a:lnTo>
                <a:lnTo>
                  <a:pt x="2696" y="2356"/>
                </a:lnTo>
                <a:lnTo>
                  <a:pt x="2699" y="2343"/>
                </a:lnTo>
                <a:close/>
                <a:moveTo>
                  <a:pt x="3043" y="2336"/>
                </a:moveTo>
                <a:lnTo>
                  <a:pt x="3046" y="2347"/>
                </a:lnTo>
                <a:lnTo>
                  <a:pt x="3016" y="2356"/>
                </a:lnTo>
                <a:lnTo>
                  <a:pt x="3013" y="2343"/>
                </a:lnTo>
                <a:lnTo>
                  <a:pt x="3043" y="2336"/>
                </a:lnTo>
                <a:close/>
                <a:moveTo>
                  <a:pt x="2638" y="2325"/>
                </a:moveTo>
                <a:lnTo>
                  <a:pt x="2669" y="2335"/>
                </a:lnTo>
                <a:lnTo>
                  <a:pt x="2664" y="2346"/>
                </a:lnTo>
                <a:lnTo>
                  <a:pt x="2634" y="2336"/>
                </a:lnTo>
                <a:lnTo>
                  <a:pt x="2638" y="2325"/>
                </a:lnTo>
                <a:close/>
                <a:moveTo>
                  <a:pt x="3104" y="2317"/>
                </a:moveTo>
                <a:lnTo>
                  <a:pt x="3108" y="2328"/>
                </a:lnTo>
                <a:lnTo>
                  <a:pt x="3078" y="2339"/>
                </a:lnTo>
                <a:lnTo>
                  <a:pt x="3074" y="2327"/>
                </a:lnTo>
                <a:lnTo>
                  <a:pt x="3104" y="2317"/>
                </a:lnTo>
                <a:close/>
                <a:moveTo>
                  <a:pt x="2579" y="2302"/>
                </a:moveTo>
                <a:lnTo>
                  <a:pt x="2608" y="2314"/>
                </a:lnTo>
                <a:lnTo>
                  <a:pt x="2604" y="2325"/>
                </a:lnTo>
                <a:lnTo>
                  <a:pt x="2575" y="2313"/>
                </a:lnTo>
                <a:lnTo>
                  <a:pt x="2579" y="2302"/>
                </a:lnTo>
                <a:close/>
                <a:moveTo>
                  <a:pt x="3163" y="2295"/>
                </a:moveTo>
                <a:lnTo>
                  <a:pt x="3169" y="2306"/>
                </a:lnTo>
                <a:lnTo>
                  <a:pt x="3139" y="2317"/>
                </a:lnTo>
                <a:lnTo>
                  <a:pt x="3134" y="2306"/>
                </a:lnTo>
                <a:lnTo>
                  <a:pt x="3163" y="2295"/>
                </a:lnTo>
                <a:close/>
                <a:moveTo>
                  <a:pt x="2521" y="2276"/>
                </a:moveTo>
                <a:lnTo>
                  <a:pt x="2547" y="2288"/>
                </a:lnTo>
                <a:lnTo>
                  <a:pt x="2550" y="2290"/>
                </a:lnTo>
                <a:lnTo>
                  <a:pt x="2545" y="2301"/>
                </a:lnTo>
                <a:lnTo>
                  <a:pt x="2543" y="2299"/>
                </a:lnTo>
                <a:lnTo>
                  <a:pt x="2516" y="2287"/>
                </a:lnTo>
                <a:lnTo>
                  <a:pt x="2521" y="2276"/>
                </a:lnTo>
                <a:close/>
                <a:moveTo>
                  <a:pt x="3221" y="2268"/>
                </a:moveTo>
                <a:lnTo>
                  <a:pt x="3227" y="2279"/>
                </a:lnTo>
                <a:lnTo>
                  <a:pt x="3198" y="2292"/>
                </a:lnTo>
                <a:lnTo>
                  <a:pt x="3194" y="2281"/>
                </a:lnTo>
                <a:lnTo>
                  <a:pt x="3221" y="2268"/>
                </a:lnTo>
                <a:close/>
                <a:moveTo>
                  <a:pt x="2469" y="2241"/>
                </a:moveTo>
                <a:lnTo>
                  <a:pt x="2494" y="2259"/>
                </a:lnTo>
                <a:lnTo>
                  <a:pt x="2488" y="2269"/>
                </a:lnTo>
                <a:lnTo>
                  <a:pt x="2462" y="2251"/>
                </a:lnTo>
                <a:lnTo>
                  <a:pt x="2469" y="2241"/>
                </a:lnTo>
                <a:close/>
                <a:moveTo>
                  <a:pt x="3278" y="2237"/>
                </a:moveTo>
                <a:lnTo>
                  <a:pt x="3283" y="2248"/>
                </a:lnTo>
                <a:lnTo>
                  <a:pt x="3256" y="2263"/>
                </a:lnTo>
                <a:lnTo>
                  <a:pt x="3250" y="2254"/>
                </a:lnTo>
                <a:lnTo>
                  <a:pt x="3278" y="2237"/>
                </a:lnTo>
                <a:close/>
                <a:moveTo>
                  <a:pt x="3330" y="2201"/>
                </a:moveTo>
                <a:lnTo>
                  <a:pt x="3337" y="2211"/>
                </a:lnTo>
                <a:lnTo>
                  <a:pt x="3311" y="2230"/>
                </a:lnTo>
                <a:lnTo>
                  <a:pt x="3304" y="2221"/>
                </a:lnTo>
                <a:lnTo>
                  <a:pt x="3330" y="2201"/>
                </a:lnTo>
                <a:close/>
                <a:moveTo>
                  <a:pt x="2422" y="2199"/>
                </a:moveTo>
                <a:lnTo>
                  <a:pt x="2445" y="2221"/>
                </a:lnTo>
                <a:lnTo>
                  <a:pt x="2437" y="2229"/>
                </a:lnTo>
                <a:lnTo>
                  <a:pt x="2414" y="2207"/>
                </a:lnTo>
                <a:lnTo>
                  <a:pt x="2422" y="2199"/>
                </a:lnTo>
                <a:close/>
                <a:moveTo>
                  <a:pt x="3378" y="2161"/>
                </a:moveTo>
                <a:lnTo>
                  <a:pt x="3387" y="2170"/>
                </a:lnTo>
                <a:lnTo>
                  <a:pt x="3363" y="2192"/>
                </a:lnTo>
                <a:lnTo>
                  <a:pt x="3355" y="2182"/>
                </a:lnTo>
                <a:lnTo>
                  <a:pt x="3378" y="2161"/>
                </a:lnTo>
                <a:close/>
                <a:moveTo>
                  <a:pt x="2381" y="2150"/>
                </a:moveTo>
                <a:lnTo>
                  <a:pt x="2401" y="2175"/>
                </a:lnTo>
                <a:lnTo>
                  <a:pt x="2392" y="2182"/>
                </a:lnTo>
                <a:lnTo>
                  <a:pt x="2371" y="2157"/>
                </a:lnTo>
                <a:lnTo>
                  <a:pt x="2381" y="2150"/>
                </a:lnTo>
                <a:close/>
                <a:moveTo>
                  <a:pt x="3420" y="2113"/>
                </a:moveTo>
                <a:lnTo>
                  <a:pt x="3429" y="2120"/>
                </a:lnTo>
                <a:lnTo>
                  <a:pt x="3428" y="2123"/>
                </a:lnTo>
                <a:lnTo>
                  <a:pt x="3409" y="2146"/>
                </a:lnTo>
                <a:lnTo>
                  <a:pt x="3400" y="2138"/>
                </a:lnTo>
                <a:lnTo>
                  <a:pt x="3418" y="2115"/>
                </a:lnTo>
                <a:lnTo>
                  <a:pt x="3420" y="2113"/>
                </a:lnTo>
                <a:close/>
                <a:moveTo>
                  <a:pt x="2342" y="2099"/>
                </a:moveTo>
                <a:lnTo>
                  <a:pt x="2361" y="2126"/>
                </a:lnTo>
                <a:lnTo>
                  <a:pt x="2352" y="2132"/>
                </a:lnTo>
                <a:lnTo>
                  <a:pt x="2332" y="2108"/>
                </a:lnTo>
                <a:lnTo>
                  <a:pt x="2342" y="2099"/>
                </a:lnTo>
                <a:close/>
                <a:moveTo>
                  <a:pt x="3454" y="2061"/>
                </a:moveTo>
                <a:lnTo>
                  <a:pt x="3465" y="2066"/>
                </a:lnTo>
                <a:lnTo>
                  <a:pt x="3447" y="2094"/>
                </a:lnTo>
                <a:lnTo>
                  <a:pt x="3438" y="2087"/>
                </a:lnTo>
                <a:lnTo>
                  <a:pt x="3454" y="2061"/>
                </a:lnTo>
                <a:close/>
                <a:moveTo>
                  <a:pt x="2302" y="2048"/>
                </a:moveTo>
                <a:lnTo>
                  <a:pt x="2323" y="2075"/>
                </a:lnTo>
                <a:lnTo>
                  <a:pt x="2313" y="2081"/>
                </a:lnTo>
                <a:lnTo>
                  <a:pt x="2292" y="2057"/>
                </a:lnTo>
                <a:lnTo>
                  <a:pt x="2302" y="2048"/>
                </a:lnTo>
                <a:close/>
                <a:moveTo>
                  <a:pt x="3484" y="2004"/>
                </a:moveTo>
                <a:lnTo>
                  <a:pt x="3495" y="2010"/>
                </a:lnTo>
                <a:lnTo>
                  <a:pt x="3480" y="2039"/>
                </a:lnTo>
                <a:lnTo>
                  <a:pt x="3471" y="2033"/>
                </a:lnTo>
                <a:lnTo>
                  <a:pt x="3484" y="2004"/>
                </a:lnTo>
                <a:close/>
                <a:moveTo>
                  <a:pt x="2262" y="1999"/>
                </a:moveTo>
                <a:lnTo>
                  <a:pt x="2283" y="2024"/>
                </a:lnTo>
                <a:lnTo>
                  <a:pt x="2273" y="2032"/>
                </a:lnTo>
                <a:lnTo>
                  <a:pt x="2252" y="2007"/>
                </a:lnTo>
                <a:lnTo>
                  <a:pt x="2262" y="1999"/>
                </a:lnTo>
                <a:close/>
                <a:moveTo>
                  <a:pt x="2223" y="1948"/>
                </a:moveTo>
                <a:lnTo>
                  <a:pt x="2243" y="1974"/>
                </a:lnTo>
                <a:lnTo>
                  <a:pt x="2233" y="1981"/>
                </a:lnTo>
                <a:lnTo>
                  <a:pt x="2214" y="1956"/>
                </a:lnTo>
                <a:lnTo>
                  <a:pt x="2223" y="1948"/>
                </a:lnTo>
                <a:close/>
                <a:moveTo>
                  <a:pt x="3511" y="1946"/>
                </a:moveTo>
                <a:lnTo>
                  <a:pt x="3522" y="1951"/>
                </a:lnTo>
                <a:lnTo>
                  <a:pt x="3509" y="1981"/>
                </a:lnTo>
                <a:lnTo>
                  <a:pt x="3498" y="1975"/>
                </a:lnTo>
                <a:lnTo>
                  <a:pt x="3511" y="1946"/>
                </a:lnTo>
                <a:close/>
                <a:moveTo>
                  <a:pt x="2188" y="1895"/>
                </a:moveTo>
                <a:lnTo>
                  <a:pt x="2206" y="1923"/>
                </a:lnTo>
                <a:lnTo>
                  <a:pt x="2196" y="1928"/>
                </a:lnTo>
                <a:lnTo>
                  <a:pt x="2178" y="1902"/>
                </a:lnTo>
                <a:lnTo>
                  <a:pt x="2188" y="1895"/>
                </a:lnTo>
                <a:close/>
                <a:moveTo>
                  <a:pt x="3530" y="1886"/>
                </a:moveTo>
                <a:lnTo>
                  <a:pt x="3542" y="1890"/>
                </a:lnTo>
                <a:lnTo>
                  <a:pt x="3533" y="1920"/>
                </a:lnTo>
                <a:lnTo>
                  <a:pt x="3520" y="1916"/>
                </a:lnTo>
                <a:lnTo>
                  <a:pt x="3530" y="1886"/>
                </a:lnTo>
                <a:close/>
                <a:moveTo>
                  <a:pt x="2157" y="1840"/>
                </a:moveTo>
                <a:lnTo>
                  <a:pt x="2171" y="1868"/>
                </a:lnTo>
                <a:lnTo>
                  <a:pt x="2161" y="1875"/>
                </a:lnTo>
                <a:lnTo>
                  <a:pt x="2146" y="1846"/>
                </a:lnTo>
                <a:lnTo>
                  <a:pt x="2157" y="1840"/>
                </a:lnTo>
                <a:close/>
                <a:moveTo>
                  <a:pt x="3546" y="1825"/>
                </a:moveTo>
                <a:lnTo>
                  <a:pt x="3558" y="1827"/>
                </a:lnTo>
                <a:lnTo>
                  <a:pt x="3551" y="1858"/>
                </a:lnTo>
                <a:lnTo>
                  <a:pt x="3540" y="1855"/>
                </a:lnTo>
                <a:lnTo>
                  <a:pt x="3546" y="1825"/>
                </a:lnTo>
                <a:close/>
                <a:moveTo>
                  <a:pt x="2135" y="1781"/>
                </a:moveTo>
                <a:lnTo>
                  <a:pt x="2145" y="1811"/>
                </a:lnTo>
                <a:lnTo>
                  <a:pt x="2134" y="1815"/>
                </a:lnTo>
                <a:lnTo>
                  <a:pt x="2124" y="1784"/>
                </a:lnTo>
                <a:lnTo>
                  <a:pt x="2135" y="1781"/>
                </a:lnTo>
                <a:close/>
                <a:moveTo>
                  <a:pt x="3558" y="1762"/>
                </a:moveTo>
                <a:lnTo>
                  <a:pt x="3569" y="1763"/>
                </a:lnTo>
                <a:lnTo>
                  <a:pt x="3564" y="1795"/>
                </a:lnTo>
                <a:lnTo>
                  <a:pt x="3552" y="1793"/>
                </a:lnTo>
                <a:lnTo>
                  <a:pt x="3558" y="1762"/>
                </a:lnTo>
                <a:close/>
                <a:moveTo>
                  <a:pt x="2128" y="1741"/>
                </a:moveTo>
                <a:lnTo>
                  <a:pt x="2130" y="1751"/>
                </a:lnTo>
                <a:lnTo>
                  <a:pt x="2117" y="1752"/>
                </a:lnTo>
                <a:lnTo>
                  <a:pt x="2116" y="1741"/>
                </a:lnTo>
                <a:lnTo>
                  <a:pt x="2128" y="1741"/>
                </a:lnTo>
                <a:close/>
                <a:moveTo>
                  <a:pt x="3563" y="1698"/>
                </a:moveTo>
                <a:lnTo>
                  <a:pt x="3575" y="1700"/>
                </a:lnTo>
                <a:lnTo>
                  <a:pt x="3573" y="1731"/>
                </a:lnTo>
                <a:lnTo>
                  <a:pt x="3560" y="1730"/>
                </a:lnTo>
                <a:lnTo>
                  <a:pt x="3563" y="1698"/>
                </a:lnTo>
                <a:close/>
                <a:moveTo>
                  <a:pt x="3566" y="1635"/>
                </a:moveTo>
                <a:lnTo>
                  <a:pt x="3578" y="1635"/>
                </a:lnTo>
                <a:lnTo>
                  <a:pt x="3577" y="1667"/>
                </a:lnTo>
                <a:lnTo>
                  <a:pt x="3564" y="1667"/>
                </a:lnTo>
                <a:lnTo>
                  <a:pt x="3566" y="1635"/>
                </a:lnTo>
                <a:close/>
                <a:moveTo>
                  <a:pt x="3577" y="1570"/>
                </a:moveTo>
                <a:lnTo>
                  <a:pt x="3577" y="1603"/>
                </a:lnTo>
                <a:lnTo>
                  <a:pt x="3566" y="1603"/>
                </a:lnTo>
                <a:lnTo>
                  <a:pt x="3564" y="1572"/>
                </a:lnTo>
                <a:lnTo>
                  <a:pt x="3577" y="1570"/>
                </a:lnTo>
                <a:close/>
                <a:moveTo>
                  <a:pt x="3571" y="1507"/>
                </a:moveTo>
                <a:lnTo>
                  <a:pt x="3574" y="1538"/>
                </a:lnTo>
                <a:lnTo>
                  <a:pt x="3562" y="1540"/>
                </a:lnTo>
                <a:lnTo>
                  <a:pt x="3559" y="1508"/>
                </a:lnTo>
                <a:lnTo>
                  <a:pt x="3571" y="1507"/>
                </a:lnTo>
                <a:close/>
                <a:moveTo>
                  <a:pt x="3563" y="1442"/>
                </a:moveTo>
                <a:lnTo>
                  <a:pt x="3567" y="1475"/>
                </a:lnTo>
                <a:lnTo>
                  <a:pt x="3556" y="1476"/>
                </a:lnTo>
                <a:lnTo>
                  <a:pt x="3551" y="1445"/>
                </a:lnTo>
                <a:lnTo>
                  <a:pt x="3563" y="1442"/>
                </a:lnTo>
                <a:close/>
                <a:moveTo>
                  <a:pt x="3552" y="1379"/>
                </a:moveTo>
                <a:lnTo>
                  <a:pt x="3558" y="1410"/>
                </a:lnTo>
                <a:lnTo>
                  <a:pt x="3546" y="1413"/>
                </a:lnTo>
                <a:lnTo>
                  <a:pt x="3540" y="1381"/>
                </a:lnTo>
                <a:lnTo>
                  <a:pt x="3552" y="1379"/>
                </a:lnTo>
                <a:close/>
                <a:moveTo>
                  <a:pt x="3538" y="1317"/>
                </a:moveTo>
                <a:lnTo>
                  <a:pt x="3545" y="1348"/>
                </a:lnTo>
                <a:lnTo>
                  <a:pt x="3534" y="1350"/>
                </a:lnTo>
                <a:lnTo>
                  <a:pt x="3526" y="1319"/>
                </a:lnTo>
                <a:lnTo>
                  <a:pt x="3538" y="1317"/>
                </a:lnTo>
                <a:close/>
                <a:moveTo>
                  <a:pt x="356" y="1263"/>
                </a:moveTo>
                <a:lnTo>
                  <a:pt x="359" y="1274"/>
                </a:lnTo>
                <a:lnTo>
                  <a:pt x="344" y="1279"/>
                </a:lnTo>
                <a:lnTo>
                  <a:pt x="327" y="1282"/>
                </a:lnTo>
                <a:lnTo>
                  <a:pt x="326" y="1270"/>
                </a:lnTo>
                <a:lnTo>
                  <a:pt x="356" y="1263"/>
                </a:lnTo>
                <a:close/>
                <a:moveTo>
                  <a:pt x="3522" y="1255"/>
                </a:moveTo>
                <a:lnTo>
                  <a:pt x="3530" y="1285"/>
                </a:lnTo>
                <a:lnTo>
                  <a:pt x="3519" y="1288"/>
                </a:lnTo>
                <a:lnTo>
                  <a:pt x="3511" y="1257"/>
                </a:lnTo>
                <a:lnTo>
                  <a:pt x="3522" y="1255"/>
                </a:lnTo>
                <a:close/>
                <a:moveTo>
                  <a:pt x="411" y="1234"/>
                </a:moveTo>
                <a:lnTo>
                  <a:pt x="418" y="1245"/>
                </a:lnTo>
                <a:lnTo>
                  <a:pt x="389" y="1261"/>
                </a:lnTo>
                <a:lnTo>
                  <a:pt x="384" y="1250"/>
                </a:lnTo>
                <a:lnTo>
                  <a:pt x="411" y="1234"/>
                </a:lnTo>
                <a:close/>
                <a:moveTo>
                  <a:pt x="462" y="1197"/>
                </a:moveTo>
                <a:lnTo>
                  <a:pt x="469" y="1206"/>
                </a:lnTo>
                <a:lnTo>
                  <a:pt x="444" y="1226"/>
                </a:lnTo>
                <a:lnTo>
                  <a:pt x="437" y="1216"/>
                </a:lnTo>
                <a:lnTo>
                  <a:pt x="462" y="1197"/>
                </a:lnTo>
                <a:close/>
                <a:moveTo>
                  <a:pt x="3504" y="1193"/>
                </a:moveTo>
                <a:lnTo>
                  <a:pt x="3513" y="1223"/>
                </a:lnTo>
                <a:lnTo>
                  <a:pt x="3501" y="1227"/>
                </a:lnTo>
                <a:lnTo>
                  <a:pt x="3493" y="1197"/>
                </a:lnTo>
                <a:lnTo>
                  <a:pt x="3504" y="1193"/>
                </a:lnTo>
                <a:close/>
                <a:moveTo>
                  <a:pt x="509" y="1154"/>
                </a:moveTo>
                <a:lnTo>
                  <a:pt x="517" y="1162"/>
                </a:lnTo>
                <a:lnTo>
                  <a:pt x="494" y="1184"/>
                </a:lnTo>
                <a:lnTo>
                  <a:pt x="486" y="1176"/>
                </a:lnTo>
                <a:lnTo>
                  <a:pt x="509" y="1154"/>
                </a:lnTo>
                <a:close/>
                <a:moveTo>
                  <a:pt x="3483" y="1132"/>
                </a:moveTo>
                <a:lnTo>
                  <a:pt x="3494" y="1162"/>
                </a:lnTo>
                <a:lnTo>
                  <a:pt x="3482" y="1166"/>
                </a:lnTo>
                <a:lnTo>
                  <a:pt x="3472" y="1136"/>
                </a:lnTo>
                <a:lnTo>
                  <a:pt x="3483" y="1132"/>
                </a:lnTo>
                <a:close/>
                <a:moveTo>
                  <a:pt x="552" y="1107"/>
                </a:moveTo>
                <a:lnTo>
                  <a:pt x="561" y="1115"/>
                </a:lnTo>
                <a:lnTo>
                  <a:pt x="539" y="1139"/>
                </a:lnTo>
                <a:lnTo>
                  <a:pt x="531" y="1131"/>
                </a:lnTo>
                <a:lnTo>
                  <a:pt x="552" y="1107"/>
                </a:lnTo>
                <a:close/>
                <a:moveTo>
                  <a:pt x="3461" y="1071"/>
                </a:moveTo>
                <a:lnTo>
                  <a:pt x="3472" y="1102"/>
                </a:lnTo>
                <a:lnTo>
                  <a:pt x="3461" y="1106"/>
                </a:lnTo>
                <a:lnTo>
                  <a:pt x="3450" y="1075"/>
                </a:lnTo>
                <a:lnTo>
                  <a:pt x="3461" y="1071"/>
                </a:lnTo>
                <a:close/>
                <a:moveTo>
                  <a:pt x="593" y="1057"/>
                </a:moveTo>
                <a:lnTo>
                  <a:pt x="601" y="1064"/>
                </a:lnTo>
                <a:lnTo>
                  <a:pt x="582" y="1091"/>
                </a:lnTo>
                <a:lnTo>
                  <a:pt x="572" y="1082"/>
                </a:lnTo>
                <a:lnTo>
                  <a:pt x="593" y="1057"/>
                </a:lnTo>
                <a:close/>
                <a:moveTo>
                  <a:pt x="3438" y="1012"/>
                </a:moveTo>
                <a:lnTo>
                  <a:pt x="3450" y="1041"/>
                </a:lnTo>
                <a:lnTo>
                  <a:pt x="3439" y="1046"/>
                </a:lnTo>
                <a:lnTo>
                  <a:pt x="3427" y="1016"/>
                </a:lnTo>
                <a:lnTo>
                  <a:pt x="3438" y="1012"/>
                </a:lnTo>
                <a:close/>
                <a:moveTo>
                  <a:pt x="629" y="1005"/>
                </a:moveTo>
                <a:lnTo>
                  <a:pt x="639" y="1012"/>
                </a:lnTo>
                <a:lnTo>
                  <a:pt x="621" y="1040"/>
                </a:lnTo>
                <a:lnTo>
                  <a:pt x="611" y="1031"/>
                </a:lnTo>
                <a:lnTo>
                  <a:pt x="629" y="1005"/>
                </a:lnTo>
                <a:close/>
                <a:moveTo>
                  <a:pt x="3411" y="953"/>
                </a:moveTo>
                <a:lnTo>
                  <a:pt x="3425" y="982"/>
                </a:lnTo>
                <a:lnTo>
                  <a:pt x="3414" y="987"/>
                </a:lnTo>
                <a:lnTo>
                  <a:pt x="3400" y="958"/>
                </a:lnTo>
                <a:lnTo>
                  <a:pt x="3411" y="953"/>
                </a:lnTo>
                <a:close/>
                <a:moveTo>
                  <a:pt x="659" y="950"/>
                </a:moveTo>
                <a:lnTo>
                  <a:pt x="670" y="955"/>
                </a:lnTo>
                <a:lnTo>
                  <a:pt x="655" y="984"/>
                </a:lnTo>
                <a:lnTo>
                  <a:pt x="645" y="978"/>
                </a:lnTo>
                <a:lnTo>
                  <a:pt x="659" y="950"/>
                </a:lnTo>
                <a:close/>
                <a:moveTo>
                  <a:pt x="3019" y="940"/>
                </a:moveTo>
                <a:lnTo>
                  <a:pt x="3050" y="940"/>
                </a:lnTo>
                <a:lnTo>
                  <a:pt x="3050" y="953"/>
                </a:lnTo>
                <a:lnTo>
                  <a:pt x="3019" y="951"/>
                </a:lnTo>
                <a:lnTo>
                  <a:pt x="3019" y="940"/>
                </a:lnTo>
                <a:close/>
                <a:moveTo>
                  <a:pt x="3115" y="939"/>
                </a:moveTo>
                <a:lnTo>
                  <a:pt x="3115" y="951"/>
                </a:lnTo>
                <a:lnTo>
                  <a:pt x="3083" y="953"/>
                </a:lnTo>
                <a:lnTo>
                  <a:pt x="3083" y="940"/>
                </a:lnTo>
                <a:lnTo>
                  <a:pt x="3115" y="939"/>
                </a:lnTo>
                <a:close/>
                <a:moveTo>
                  <a:pt x="2955" y="936"/>
                </a:moveTo>
                <a:lnTo>
                  <a:pt x="2987" y="939"/>
                </a:lnTo>
                <a:lnTo>
                  <a:pt x="2987" y="950"/>
                </a:lnTo>
                <a:lnTo>
                  <a:pt x="2954" y="949"/>
                </a:lnTo>
                <a:lnTo>
                  <a:pt x="2955" y="936"/>
                </a:lnTo>
                <a:close/>
                <a:moveTo>
                  <a:pt x="3179" y="933"/>
                </a:moveTo>
                <a:lnTo>
                  <a:pt x="3180" y="946"/>
                </a:lnTo>
                <a:lnTo>
                  <a:pt x="3147" y="949"/>
                </a:lnTo>
                <a:lnTo>
                  <a:pt x="3147" y="936"/>
                </a:lnTo>
                <a:lnTo>
                  <a:pt x="3179" y="933"/>
                </a:lnTo>
                <a:close/>
                <a:moveTo>
                  <a:pt x="2892" y="929"/>
                </a:moveTo>
                <a:lnTo>
                  <a:pt x="2924" y="933"/>
                </a:lnTo>
                <a:lnTo>
                  <a:pt x="2922" y="944"/>
                </a:lnTo>
                <a:lnTo>
                  <a:pt x="2890" y="940"/>
                </a:lnTo>
                <a:lnTo>
                  <a:pt x="2892" y="929"/>
                </a:lnTo>
                <a:close/>
                <a:moveTo>
                  <a:pt x="3241" y="924"/>
                </a:moveTo>
                <a:lnTo>
                  <a:pt x="3243" y="935"/>
                </a:lnTo>
                <a:lnTo>
                  <a:pt x="3212" y="940"/>
                </a:lnTo>
                <a:lnTo>
                  <a:pt x="3210" y="929"/>
                </a:lnTo>
                <a:lnTo>
                  <a:pt x="3241" y="924"/>
                </a:lnTo>
                <a:close/>
                <a:moveTo>
                  <a:pt x="2830" y="918"/>
                </a:moveTo>
                <a:lnTo>
                  <a:pt x="2860" y="924"/>
                </a:lnTo>
                <a:lnTo>
                  <a:pt x="2859" y="936"/>
                </a:lnTo>
                <a:lnTo>
                  <a:pt x="2827" y="931"/>
                </a:lnTo>
                <a:lnTo>
                  <a:pt x="2830" y="918"/>
                </a:lnTo>
                <a:close/>
                <a:moveTo>
                  <a:pt x="3303" y="910"/>
                </a:moveTo>
                <a:lnTo>
                  <a:pt x="3307" y="921"/>
                </a:lnTo>
                <a:lnTo>
                  <a:pt x="3275" y="929"/>
                </a:lnTo>
                <a:lnTo>
                  <a:pt x="3272" y="917"/>
                </a:lnTo>
                <a:lnTo>
                  <a:pt x="3303" y="910"/>
                </a:lnTo>
                <a:close/>
                <a:moveTo>
                  <a:pt x="2768" y="905"/>
                </a:moveTo>
                <a:lnTo>
                  <a:pt x="2798" y="911"/>
                </a:lnTo>
                <a:lnTo>
                  <a:pt x="2795" y="924"/>
                </a:lnTo>
                <a:lnTo>
                  <a:pt x="2764" y="916"/>
                </a:lnTo>
                <a:lnTo>
                  <a:pt x="2768" y="905"/>
                </a:lnTo>
                <a:close/>
                <a:moveTo>
                  <a:pt x="3385" y="895"/>
                </a:moveTo>
                <a:lnTo>
                  <a:pt x="3399" y="924"/>
                </a:lnTo>
                <a:lnTo>
                  <a:pt x="3388" y="928"/>
                </a:lnTo>
                <a:lnTo>
                  <a:pt x="3374" y="899"/>
                </a:lnTo>
                <a:lnTo>
                  <a:pt x="3385" y="895"/>
                </a:lnTo>
                <a:close/>
                <a:moveTo>
                  <a:pt x="685" y="892"/>
                </a:moveTo>
                <a:lnTo>
                  <a:pt x="696" y="896"/>
                </a:lnTo>
                <a:lnTo>
                  <a:pt x="684" y="927"/>
                </a:lnTo>
                <a:lnTo>
                  <a:pt x="673" y="921"/>
                </a:lnTo>
                <a:lnTo>
                  <a:pt x="685" y="892"/>
                </a:lnTo>
                <a:close/>
                <a:moveTo>
                  <a:pt x="3363" y="889"/>
                </a:moveTo>
                <a:lnTo>
                  <a:pt x="3367" y="902"/>
                </a:lnTo>
                <a:lnTo>
                  <a:pt x="3337" y="911"/>
                </a:lnTo>
                <a:lnTo>
                  <a:pt x="3333" y="900"/>
                </a:lnTo>
                <a:lnTo>
                  <a:pt x="3363" y="889"/>
                </a:lnTo>
                <a:close/>
                <a:moveTo>
                  <a:pt x="2706" y="887"/>
                </a:moveTo>
                <a:lnTo>
                  <a:pt x="2736" y="896"/>
                </a:lnTo>
                <a:lnTo>
                  <a:pt x="2733" y="907"/>
                </a:lnTo>
                <a:lnTo>
                  <a:pt x="2702" y="898"/>
                </a:lnTo>
                <a:lnTo>
                  <a:pt x="2706" y="887"/>
                </a:lnTo>
                <a:close/>
                <a:moveTo>
                  <a:pt x="2647" y="865"/>
                </a:moveTo>
                <a:lnTo>
                  <a:pt x="2675" y="876"/>
                </a:lnTo>
                <a:lnTo>
                  <a:pt x="2671" y="888"/>
                </a:lnTo>
                <a:lnTo>
                  <a:pt x="2641" y="876"/>
                </a:lnTo>
                <a:lnTo>
                  <a:pt x="2647" y="865"/>
                </a:lnTo>
                <a:close/>
                <a:moveTo>
                  <a:pt x="3421" y="865"/>
                </a:moveTo>
                <a:lnTo>
                  <a:pt x="3427" y="876"/>
                </a:lnTo>
                <a:lnTo>
                  <a:pt x="3398" y="889"/>
                </a:lnTo>
                <a:lnTo>
                  <a:pt x="3393" y="878"/>
                </a:lnTo>
                <a:lnTo>
                  <a:pt x="3421" y="865"/>
                </a:lnTo>
                <a:close/>
                <a:moveTo>
                  <a:pt x="2589" y="838"/>
                </a:moveTo>
                <a:lnTo>
                  <a:pt x="2618" y="852"/>
                </a:lnTo>
                <a:lnTo>
                  <a:pt x="2612" y="863"/>
                </a:lnTo>
                <a:lnTo>
                  <a:pt x="2583" y="849"/>
                </a:lnTo>
                <a:lnTo>
                  <a:pt x="2589" y="838"/>
                </a:lnTo>
                <a:close/>
                <a:moveTo>
                  <a:pt x="3358" y="837"/>
                </a:moveTo>
                <a:lnTo>
                  <a:pt x="3367" y="856"/>
                </a:lnTo>
                <a:lnTo>
                  <a:pt x="3371" y="866"/>
                </a:lnTo>
                <a:lnTo>
                  <a:pt x="3360" y="871"/>
                </a:lnTo>
                <a:lnTo>
                  <a:pt x="3356" y="862"/>
                </a:lnTo>
                <a:lnTo>
                  <a:pt x="3347" y="842"/>
                </a:lnTo>
                <a:lnTo>
                  <a:pt x="3358" y="837"/>
                </a:lnTo>
                <a:close/>
                <a:moveTo>
                  <a:pt x="3476" y="833"/>
                </a:moveTo>
                <a:lnTo>
                  <a:pt x="3483" y="842"/>
                </a:lnTo>
                <a:lnTo>
                  <a:pt x="3456" y="860"/>
                </a:lnTo>
                <a:lnTo>
                  <a:pt x="3450" y="849"/>
                </a:lnTo>
                <a:lnTo>
                  <a:pt x="3476" y="833"/>
                </a:lnTo>
                <a:close/>
                <a:moveTo>
                  <a:pt x="706" y="831"/>
                </a:moveTo>
                <a:lnTo>
                  <a:pt x="717" y="836"/>
                </a:lnTo>
                <a:lnTo>
                  <a:pt x="707" y="866"/>
                </a:lnTo>
                <a:lnTo>
                  <a:pt x="696" y="862"/>
                </a:lnTo>
                <a:lnTo>
                  <a:pt x="706" y="831"/>
                </a:lnTo>
                <a:close/>
                <a:moveTo>
                  <a:pt x="2534" y="807"/>
                </a:moveTo>
                <a:lnTo>
                  <a:pt x="2558" y="822"/>
                </a:lnTo>
                <a:lnTo>
                  <a:pt x="2560" y="823"/>
                </a:lnTo>
                <a:lnTo>
                  <a:pt x="2554" y="834"/>
                </a:lnTo>
                <a:lnTo>
                  <a:pt x="2553" y="833"/>
                </a:lnTo>
                <a:lnTo>
                  <a:pt x="2527" y="818"/>
                </a:lnTo>
                <a:lnTo>
                  <a:pt x="2534" y="807"/>
                </a:lnTo>
                <a:close/>
                <a:moveTo>
                  <a:pt x="3526" y="794"/>
                </a:moveTo>
                <a:lnTo>
                  <a:pt x="3534" y="804"/>
                </a:lnTo>
                <a:lnTo>
                  <a:pt x="3509" y="825"/>
                </a:lnTo>
                <a:lnTo>
                  <a:pt x="3502" y="815"/>
                </a:lnTo>
                <a:lnTo>
                  <a:pt x="3526" y="794"/>
                </a:lnTo>
                <a:close/>
                <a:moveTo>
                  <a:pt x="3330" y="779"/>
                </a:moveTo>
                <a:lnTo>
                  <a:pt x="3344" y="808"/>
                </a:lnTo>
                <a:lnTo>
                  <a:pt x="3333" y="814"/>
                </a:lnTo>
                <a:lnTo>
                  <a:pt x="3319" y="783"/>
                </a:lnTo>
                <a:lnTo>
                  <a:pt x="3330" y="779"/>
                </a:lnTo>
                <a:close/>
                <a:moveTo>
                  <a:pt x="2480" y="772"/>
                </a:moveTo>
                <a:lnTo>
                  <a:pt x="2506" y="790"/>
                </a:lnTo>
                <a:lnTo>
                  <a:pt x="2499" y="800"/>
                </a:lnTo>
                <a:lnTo>
                  <a:pt x="2473" y="783"/>
                </a:lnTo>
                <a:lnTo>
                  <a:pt x="2480" y="772"/>
                </a:lnTo>
                <a:close/>
                <a:moveTo>
                  <a:pt x="724" y="771"/>
                </a:moveTo>
                <a:lnTo>
                  <a:pt x="735" y="774"/>
                </a:lnTo>
                <a:lnTo>
                  <a:pt x="727" y="804"/>
                </a:lnTo>
                <a:lnTo>
                  <a:pt x="716" y="801"/>
                </a:lnTo>
                <a:lnTo>
                  <a:pt x="724" y="771"/>
                </a:lnTo>
                <a:close/>
                <a:moveTo>
                  <a:pt x="3570" y="749"/>
                </a:moveTo>
                <a:lnTo>
                  <a:pt x="3578" y="756"/>
                </a:lnTo>
                <a:lnTo>
                  <a:pt x="3558" y="780"/>
                </a:lnTo>
                <a:lnTo>
                  <a:pt x="3549" y="772"/>
                </a:lnTo>
                <a:lnTo>
                  <a:pt x="3570" y="749"/>
                </a:lnTo>
                <a:close/>
                <a:moveTo>
                  <a:pt x="2427" y="736"/>
                </a:moveTo>
                <a:lnTo>
                  <a:pt x="2454" y="754"/>
                </a:lnTo>
                <a:lnTo>
                  <a:pt x="2447" y="765"/>
                </a:lnTo>
                <a:lnTo>
                  <a:pt x="2421" y="746"/>
                </a:lnTo>
                <a:lnTo>
                  <a:pt x="2427" y="736"/>
                </a:lnTo>
                <a:close/>
                <a:moveTo>
                  <a:pt x="3307" y="720"/>
                </a:moveTo>
                <a:lnTo>
                  <a:pt x="3318" y="749"/>
                </a:lnTo>
                <a:lnTo>
                  <a:pt x="3307" y="754"/>
                </a:lnTo>
                <a:lnTo>
                  <a:pt x="3294" y="724"/>
                </a:lnTo>
                <a:lnTo>
                  <a:pt x="3307" y="720"/>
                </a:lnTo>
                <a:close/>
                <a:moveTo>
                  <a:pt x="736" y="709"/>
                </a:moveTo>
                <a:lnTo>
                  <a:pt x="749" y="710"/>
                </a:lnTo>
                <a:lnTo>
                  <a:pt x="742" y="742"/>
                </a:lnTo>
                <a:lnTo>
                  <a:pt x="731" y="739"/>
                </a:lnTo>
                <a:lnTo>
                  <a:pt x="736" y="709"/>
                </a:lnTo>
                <a:close/>
                <a:moveTo>
                  <a:pt x="2376" y="698"/>
                </a:moveTo>
                <a:lnTo>
                  <a:pt x="2401" y="717"/>
                </a:lnTo>
                <a:lnTo>
                  <a:pt x="2394" y="727"/>
                </a:lnTo>
                <a:lnTo>
                  <a:pt x="2368" y="707"/>
                </a:lnTo>
                <a:lnTo>
                  <a:pt x="2376" y="698"/>
                </a:lnTo>
                <a:close/>
                <a:moveTo>
                  <a:pt x="3604" y="696"/>
                </a:moveTo>
                <a:lnTo>
                  <a:pt x="3615" y="702"/>
                </a:lnTo>
                <a:lnTo>
                  <a:pt x="3597" y="729"/>
                </a:lnTo>
                <a:lnTo>
                  <a:pt x="3588" y="723"/>
                </a:lnTo>
                <a:lnTo>
                  <a:pt x="3604" y="696"/>
                </a:lnTo>
                <a:close/>
                <a:moveTo>
                  <a:pt x="3285" y="659"/>
                </a:moveTo>
                <a:lnTo>
                  <a:pt x="3296" y="690"/>
                </a:lnTo>
                <a:lnTo>
                  <a:pt x="3283" y="694"/>
                </a:lnTo>
                <a:lnTo>
                  <a:pt x="3274" y="663"/>
                </a:lnTo>
                <a:lnTo>
                  <a:pt x="3285" y="659"/>
                </a:lnTo>
                <a:close/>
                <a:moveTo>
                  <a:pt x="2325" y="658"/>
                </a:moveTo>
                <a:lnTo>
                  <a:pt x="2350" y="678"/>
                </a:lnTo>
                <a:lnTo>
                  <a:pt x="2343" y="688"/>
                </a:lnTo>
                <a:lnTo>
                  <a:pt x="2319" y="667"/>
                </a:lnTo>
                <a:lnTo>
                  <a:pt x="2325" y="658"/>
                </a:lnTo>
                <a:close/>
                <a:moveTo>
                  <a:pt x="746" y="645"/>
                </a:moveTo>
                <a:lnTo>
                  <a:pt x="758" y="647"/>
                </a:lnTo>
                <a:lnTo>
                  <a:pt x="754" y="678"/>
                </a:lnTo>
                <a:lnTo>
                  <a:pt x="742" y="677"/>
                </a:lnTo>
                <a:lnTo>
                  <a:pt x="746" y="645"/>
                </a:lnTo>
                <a:close/>
                <a:moveTo>
                  <a:pt x="3629" y="639"/>
                </a:moveTo>
                <a:lnTo>
                  <a:pt x="3640" y="643"/>
                </a:lnTo>
                <a:lnTo>
                  <a:pt x="3629" y="673"/>
                </a:lnTo>
                <a:lnTo>
                  <a:pt x="3618" y="667"/>
                </a:lnTo>
                <a:lnTo>
                  <a:pt x="3629" y="639"/>
                </a:lnTo>
                <a:close/>
                <a:moveTo>
                  <a:pt x="2276" y="618"/>
                </a:moveTo>
                <a:lnTo>
                  <a:pt x="2301" y="639"/>
                </a:lnTo>
                <a:lnTo>
                  <a:pt x="2294" y="647"/>
                </a:lnTo>
                <a:lnTo>
                  <a:pt x="2269" y="627"/>
                </a:lnTo>
                <a:lnTo>
                  <a:pt x="2276" y="618"/>
                </a:lnTo>
                <a:close/>
                <a:moveTo>
                  <a:pt x="3268" y="599"/>
                </a:moveTo>
                <a:lnTo>
                  <a:pt x="3276" y="629"/>
                </a:lnTo>
                <a:lnTo>
                  <a:pt x="3264" y="632"/>
                </a:lnTo>
                <a:lnTo>
                  <a:pt x="3257" y="601"/>
                </a:lnTo>
                <a:lnTo>
                  <a:pt x="3268" y="599"/>
                </a:lnTo>
                <a:close/>
                <a:moveTo>
                  <a:pt x="752" y="582"/>
                </a:moveTo>
                <a:lnTo>
                  <a:pt x="763" y="582"/>
                </a:lnTo>
                <a:lnTo>
                  <a:pt x="761" y="615"/>
                </a:lnTo>
                <a:lnTo>
                  <a:pt x="749" y="614"/>
                </a:lnTo>
                <a:lnTo>
                  <a:pt x="752" y="582"/>
                </a:lnTo>
                <a:close/>
                <a:moveTo>
                  <a:pt x="3644" y="578"/>
                </a:moveTo>
                <a:lnTo>
                  <a:pt x="3657" y="579"/>
                </a:lnTo>
                <a:lnTo>
                  <a:pt x="3650" y="611"/>
                </a:lnTo>
                <a:lnTo>
                  <a:pt x="3639" y="608"/>
                </a:lnTo>
                <a:lnTo>
                  <a:pt x="3644" y="578"/>
                </a:lnTo>
                <a:close/>
                <a:moveTo>
                  <a:pt x="2228" y="576"/>
                </a:moveTo>
                <a:lnTo>
                  <a:pt x="2252" y="597"/>
                </a:lnTo>
                <a:lnTo>
                  <a:pt x="2244" y="607"/>
                </a:lnTo>
                <a:lnTo>
                  <a:pt x="2219" y="585"/>
                </a:lnTo>
                <a:lnTo>
                  <a:pt x="2228" y="576"/>
                </a:lnTo>
                <a:close/>
                <a:moveTo>
                  <a:pt x="286" y="556"/>
                </a:moveTo>
                <a:lnTo>
                  <a:pt x="317" y="557"/>
                </a:lnTo>
                <a:lnTo>
                  <a:pt x="316" y="570"/>
                </a:lnTo>
                <a:lnTo>
                  <a:pt x="284" y="567"/>
                </a:lnTo>
                <a:lnTo>
                  <a:pt x="286" y="556"/>
                </a:lnTo>
                <a:close/>
                <a:moveTo>
                  <a:pt x="381" y="554"/>
                </a:moveTo>
                <a:lnTo>
                  <a:pt x="381" y="567"/>
                </a:lnTo>
                <a:lnTo>
                  <a:pt x="349" y="570"/>
                </a:lnTo>
                <a:lnTo>
                  <a:pt x="349" y="557"/>
                </a:lnTo>
                <a:lnTo>
                  <a:pt x="381" y="554"/>
                </a:lnTo>
                <a:close/>
                <a:moveTo>
                  <a:pt x="224" y="545"/>
                </a:moveTo>
                <a:lnTo>
                  <a:pt x="251" y="552"/>
                </a:lnTo>
                <a:lnTo>
                  <a:pt x="254" y="552"/>
                </a:lnTo>
                <a:lnTo>
                  <a:pt x="253" y="563"/>
                </a:lnTo>
                <a:lnTo>
                  <a:pt x="250" y="563"/>
                </a:lnTo>
                <a:lnTo>
                  <a:pt x="221" y="557"/>
                </a:lnTo>
                <a:lnTo>
                  <a:pt x="224" y="545"/>
                </a:lnTo>
                <a:close/>
                <a:moveTo>
                  <a:pt x="443" y="545"/>
                </a:moveTo>
                <a:lnTo>
                  <a:pt x="446" y="557"/>
                </a:lnTo>
                <a:lnTo>
                  <a:pt x="414" y="563"/>
                </a:lnTo>
                <a:lnTo>
                  <a:pt x="411" y="550"/>
                </a:lnTo>
                <a:lnTo>
                  <a:pt x="443" y="545"/>
                </a:lnTo>
                <a:close/>
                <a:moveTo>
                  <a:pt x="3258" y="537"/>
                </a:moveTo>
                <a:lnTo>
                  <a:pt x="3263" y="567"/>
                </a:lnTo>
                <a:lnTo>
                  <a:pt x="3250" y="570"/>
                </a:lnTo>
                <a:lnTo>
                  <a:pt x="3246" y="537"/>
                </a:lnTo>
                <a:lnTo>
                  <a:pt x="3258" y="537"/>
                </a:lnTo>
                <a:close/>
                <a:moveTo>
                  <a:pt x="2179" y="535"/>
                </a:moveTo>
                <a:lnTo>
                  <a:pt x="2203" y="556"/>
                </a:lnTo>
                <a:lnTo>
                  <a:pt x="2196" y="564"/>
                </a:lnTo>
                <a:lnTo>
                  <a:pt x="2171" y="543"/>
                </a:lnTo>
                <a:lnTo>
                  <a:pt x="2179" y="535"/>
                </a:lnTo>
                <a:close/>
                <a:moveTo>
                  <a:pt x="503" y="527"/>
                </a:moveTo>
                <a:lnTo>
                  <a:pt x="508" y="539"/>
                </a:lnTo>
                <a:lnTo>
                  <a:pt x="477" y="549"/>
                </a:lnTo>
                <a:lnTo>
                  <a:pt x="473" y="537"/>
                </a:lnTo>
                <a:lnTo>
                  <a:pt x="503" y="527"/>
                </a:lnTo>
                <a:close/>
                <a:moveTo>
                  <a:pt x="164" y="523"/>
                </a:moveTo>
                <a:lnTo>
                  <a:pt x="193" y="535"/>
                </a:lnTo>
                <a:lnTo>
                  <a:pt x="189" y="546"/>
                </a:lnTo>
                <a:lnTo>
                  <a:pt x="159" y="534"/>
                </a:lnTo>
                <a:lnTo>
                  <a:pt x="164" y="523"/>
                </a:lnTo>
                <a:close/>
                <a:moveTo>
                  <a:pt x="764" y="517"/>
                </a:moveTo>
                <a:lnTo>
                  <a:pt x="764" y="545"/>
                </a:lnTo>
                <a:lnTo>
                  <a:pt x="764" y="550"/>
                </a:lnTo>
                <a:lnTo>
                  <a:pt x="752" y="550"/>
                </a:lnTo>
                <a:lnTo>
                  <a:pt x="752" y="545"/>
                </a:lnTo>
                <a:lnTo>
                  <a:pt x="752" y="519"/>
                </a:lnTo>
                <a:lnTo>
                  <a:pt x="764" y="517"/>
                </a:lnTo>
                <a:close/>
                <a:moveTo>
                  <a:pt x="3651" y="514"/>
                </a:moveTo>
                <a:lnTo>
                  <a:pt x="3662" y="514"/>
                </a:lnTo>
                <a:lnTo>
                  <a:pt x="3661" y="548"/>
                </a:lnTo>
                <a:lnTo>
                  <a:pt x="3648" y="546"/>
                </a:lnTo>
                <a:lnTo>
                  <a:pt x="3651" y="514"/>
                </a:lnTo>
                <a:close/>
                <a:moveTo>
                  <a:pt x="561" y="503"/>
                </a:moveTo>
                <a:lnTo>
                  <a:pt x="567" y="514"/>
                </a:lnTo>
                <a:lnTo>
                  <a:pt x="538" y="527"/>
                </a:lnTo>
                <a:lnTo>
                  <a:pt x="532" y="516"/>
                </a:lnTo>
                <a:lnTo>
                  <a:pt x="561" y="503"/>
                </a:lnTo>
                <a:close/>
                <a:moveTo>
                  <a:pt x="2131" y="492"/>
                </a:moveTo>
                <a:lnTo>
                  <a:pt x="2155" y="513"/>
                </a:lnTo>
                <a:lnTo>
                  <a:pt x="2148" y="523"/>
                </a:lnTo>
                <a:lnTo>
                  <a:pt x="2123" y="502"/>
                </a:lnTo>
                <a:lnTo>
                  <a:pt x="2131" y="492"/>
                </a:lnTo>
                <a:close/>
                <a:moveTo>
                  <a:pt x="112" y="490"/>
                </a:moveTo>
                <a:lnTo>
                  <a:pt x="137" y="508"/>
                </a:lnTo>
                <a:lnTo>
                  <a:pt x="131" y="517"/>
                </a:lnTo>
                <a:lnTo>
                  <a:pt x="104" y="499"/>
                </a:lnTo>
                <a:lnTo>
                  <a:pt x="112" y="490"/>
                </a:lnTo>
                <a:close/>
                <a:moveTo>
                  <a:pt x="618" y="473"/>
                </a:moveTo>
                <a:lnTo>
                  <a:pt x="623" y="483"/>
                </a:lnTo>
                <a:lnTo>
                  <a:pt x="596" y="499"/>
                </a:lnTo>
                <a:lnTo>
                  <a:pt x="590" y="488"/>
                </a:lnTo>
                <a:lnTo>
                  <a:pt x="618" y="473"/>
                </a:lnTo>
                <a:close/>
                <a:moveTo>
                  <a:pt x="3243" y="472"/>
                </a:moveTo>
                <a:lnTo>
                  <a:pt x="3256" y="473"/>
                </a:lnTo>
                <a:lnTo>
                  <a:pt x="3254" y="486"/>
                </a:lnTo>
                <a:lnTo>
                  <a:pt x="3256" y="505"/>
                </a:lnTo>
                <a:lnTo>
                  <a:pt x="3243" y="505"/>
                </a:lnTo>
                <a:lnTo>
                  <a:pt x="3243" y="486"/>
                </a:lnTo>
                <a:lnTo>
                  <a:pt x="3243" y="472"/>
                </a:lnTo>
                <a:close/>
                <a:moveTo>
                  <a:pt x="758" y="454"/>
                </a:moveTo>
                <a:lnTo>
                  <a:pt x="761" y="486"/>
                </a:lnTo>
                <a:lnTo>
                  <a:pt x="750" y="487"/>
                </a:lnTo>
                <a:lnTo>
                  <a:pt x="746" y="455"/>
                </a:lnTo>
                <a:lnTo>
                  <a:pt x="758" y="454"/>
                </a:lnTo>
                <a:close/>
                <a:moveTo>
                  <a:pt x="2081" y="451"/>
                </a:moveTo>
                <a:lnTo>
                  <a:pt x="2106" y="472"/>
                </a:lnTo>
                <a:lnTo>
                  <a:pt x="2098" y="481"/>
                </a:lnTo>
                <a:lnTo>
                  <a:pt x="2075" y="461"/>
                </a:lnTo>
                <a:lnTo>
                  <a:pt x="2081" y="451"/>
                </a:lnTo>
                <a:close/>
                <a:moveTo>
                  <a:pt x="3661" y="450"/>
                </a:moveTo>
                <a:lnTo>
                  <a:pt x="3662" y="483"/>
                </a:lnTo>
                <a:lnTo>
                  <a:pt x="3651" y="483"/>
                </a:lnTo>
                <a:lnTo>
                  <a:pt x="3648" y="451"/>
                </a:lnTo>
                <a:lnTo>
                  <a:pt x="3661" y="450"/>
                </a:lnTo>
                <a:close/>
                <a:moveTo>
                  <a:pt x="67" y="446"/>
                </a:moveTo>
                <a:lnTo>
                  <a:pt x="89" y="469"/>
                </a:lnTo>
                <a:lnTo>
                  <a:pt x="79" y="477"/>
                </a:lnTo>
                <a:lnTo>
                  <a:pt x="58" y="454"/>
                </a:lnTo>
                <a:lnTo>
                  <a:pt x="67" y="446"/>
                </a:lnTo>
                <a:close/>
                <a:moveTo>
                  <a:pt x="669" y="436"/>
                </a:moveTo>
                <a:lnTo>
                  <a:pt x="677" y="446"/>
                </a:lnTo>
                <a:lnTo>
                  <a:pt x="651" y="465"/>
                </a:lnTo>
                <a:lnTo>
                  <a:pt x="644" y="455"/>
                </a:lnTo>
                <a:lnTo>
                  <a:pt x="669" y="436"/>
                </a:lnTo>
                <a:close/>
                <a:moveTo>
                  <a:pt x="2033" y="410"/>
                </a:moveTo>
                <a:lnTo>
                  <a:pt x="2058" y="430"/>
                </a:lnTo>
                <a:lnTo>
                  <a:pt x="2050" y="440"/>
                </a:lnTo>
                <a:lnTo>
                  <a:pt x="2025" y="419"/>
                </a:lnTo>
                <a:lnTo>
                  <a:pt x="2033" y="410"/>
                </a:lnTo>
                <a:close/>
                <a:moveTo>
                  <a:pt x="3252" y="408"/>
                </a:moveTo>
                <a:lnTo>
                  <a:pt x="3263" y="411"/>
                </a:lnTo>
                <a:lnTo>
                  <a:pt x="3257" y="441"/>
                </a:lnTo>
                <a:lnTo>
                  <a:pt x="3246" y="440"/>
                </a:lnTo>
                <a:lnTo>
                  <a:pt x="3252" y="408"/>
                </a:lnTo>
                <a:close/>
                <a:moveTo>
                  <a:pt x="718" y="395"/>
                </a:moveTo>
                <a:lnTo>
                  <a:pt x="725" y="404"/>
                </a:lnTo>
                <a:lnTo>
                  <a:pt x="701" y="425"/>
                </a:lnTo>
                <a:lnTo>
                  <a:pt x="694" y="415"/>
                </a:lnTo>
                <a:lnTo>
                  <a:pt x="718" y="395"/>
                </a:lnTo>
                <a:close/>
                <a:moveTo>
                  <a:pt x="35" y="393"/>
                </a:moveTo>
                <a:lnTo>
                  <a:pt x="49" y="421"/>
                </a:lnTo>
                <a:lnTo>
                  <a:pt x="39" y="426"/>
                </a:lnTo>
                <a:lnTo>
                  <a:pt x="24" y="397"/>
                </a:lnTo>
                <a:lnTo>
                  <a:pt x="35" y="393"/>
                </a:lnTo>
                <a:close/>
                <a:moveTo>
                  <a:pt x="747" y="389"/>
                </a:moveTo>
                <a:lnTo>
                  <a:pt x="754" y="421"/>
                </a:lnTo>
                <a:lnTo>
                  <a:pt x="742" y="424"/>
                </a:lnTo>
                <a:lnTo>
                  <a:pt x="735" y="392"/>
                </a:lnTo>
                <a:lnTo>
                  <a:pt x="747" y="389"/>
                </a:lnTo>
                <a:close/>
                <a:moveTo>
                  <a:pt x="3647" y="386"/>
                </a:moveTo>
                <a:lnTo>
                  <a:pt x="3655" y="418"/>
                </a:lnTo>
                <a:lnTo>
                  <a:pt x="3644" y="421"/>
                </a:lnTo>
                <a:lnTo>
                  <a:pt x="3636" y="390"/>
                </a:lnTo>
                <a:lnTo>
                  <a:pt x="3647" y="386"/>
                </a:lnTo>
                <a:close/>
                <a:moveTo>
                  <a:pt x="1982" y="370"/>
                </a:moveTo>
                <a:lnTo>
                  <a:pt x="2008" y="389"/>
                </a:lnTo>
                <a:lnTo>
                  <a:pt x="2000" y="399"/>
                </a:lnTo>
                <a:lnTo>
                  <a:pt x="1975" y="379"/>
                </a:lnTo>
                <a:lnTo>
                  <a:pt x="1982" y="370"/>
                </a:lnTo>
                <a:close/>
                <a:moveTo>
                  <a:pt x="768" y="355"/>
                </a:moveTo>
                <a:lnTo>
                  <a:pt x="775" y="363"/>
                </a:lnTo>
                <a:lnTo>
                  <a:pt x="750" y="384"/>
                </a:lnTo>
                <a:lnTo>
                  <a:pt x="743" y="374"/>
                </a:lnTo>
                <a:lnTo>
                  <a:pt x="768" y="355"/>
                </a:lnTo>
                <a:close/>
                <a:moveTo>
                  <a:pt x="3274" y="346"/>
                </a:moveTo>
                <a:lnTo>
                  <a:pt x="3285" y="352"/>
                </a:lnTo>
                <a:lnTo>
                  <a:pt x="3272" y="381"/>
                </a:lnTo>
                <a:lnTo>
                  <a:pt x="3261" y="377"/>
                </a:lnTo>
                <a:lnTo>
                  <a:pt x="3274" y="346"/>
                </a:lnTo>
                <a:close/>
                <a:moveTo>
                  <a:pt x="16" y="333"/>
                </a:moveTo>
                <a:lnTo>
                  <a:pt x="22" y="363"/>
                </a:lnTo>
                <a:lnTo>
                  <a:pt x="11" y="367"/>
                </a:lnTo>
                <a:lnTo>
                  <a:pt x="5" y="335"/>
                </a:lnTo>
                <a:lnTo>
                  <a:pt x="16" y="333"/>
                </a:lnTo>
                <a:close/>
                <a:moveTo>
                  <a:pt x="1933" y="330"/>
                </a:moveTo>
                <a:lnTo>
                  <a:pt x="1957" y="350"/>
                </a:lnTo>
                <a:lnTo>
                  <a:pt x="1951" y="359"/>
                </a:lnTo>
                <a:lnTo>
                  <a:pt x="1924" y="339"/>
                </a:lnTo>
                <a:lnTo>
                  <a:pt x="1933" y="330"/>
                </a:lnTo>
                <a:close/>
                <a:moveTo>
                  <a:pt x="728" y="327"/>
                </a:moveTo>
                <a:lnTo>
                  <a:pt x="732" y="337"/>
                </a:lnTo>
                <a:lnTo>
                  <a:pt x="739" y="359"/>
                </a:lnTo>
                <a:lnTo>
                  <a:pt x="727" y="362"/>
                </a:lnTo>
                <a:lnTo>
                  <a:pt x="720" y="341"/>
                </a:lnTo>
                <a:lnTo>
                  <a:pt x="717" y="333"/>
                </a:lnTo>
                <a:lnTo>
                  <a:pt x="728" y="327"/>
                </a:lnTo>
                <a:close/>
                <a:moveTo>
                  <a:pt x="3620" y="327"/>
                </a:moveTo>
                <a:lnTo>
                  <a:pt x="3635" y="356"/>
                </a:lnTo>
                <a:lnTo>
                  <a:pt x="3624" y="362"/>
                </a:lnTo>
                <a:lnTo>
                  <a:pt x="3608" y="334"/>
                </a:lnTo>
                <a:lnTo>
                  <a:pt x="3620" y="327"/>
                </a:lnTo>
                <a:close/>
                <a:moveTo>
                  <a:pt x="818" y="313"/>
                </a:moveTo>
                <a:lnTo>
                  <a:pt x="825" y="323"/>
                </a:lnTo>
                <a:lnTo>
                  <a:pt x="800" y="344"/>
                </a:lnTo>
                <a:lnTo>
                  <a:pt x="793" y="334"/>
                </a:lnTo>
                <a:lnTo>
                  <a:pt x="818" y="313"/>
                </a:lnTo>
                <a:close/>
                <a:moveTo>
                  <a:pt x="3312" y="294"/>
                </a:moveTo>
                <a:lnTo>
                  <a:pt x="3320" y="301"/>
                </a:lnTo>
                <a:lnTo>
                  <a:pt x="3316" y="306"/>
                </a:lnTo>
                <a:lnTo>
                  <a:pt x="3308" y="316"/>
                </a:lnTo>
                <a:lnTo>
                  <a:pt x="3301" y="326"/>
                </a:lnTo>
                <a:lnTo>
                  <a:pt x="3292" y="319"/>
                </a:lnTo>
                <a:lnTo>
                  <a:pt x="3298" y="309"/>
                </a:lnTo>
                <a:lnTo>
                  <a:pt x="3307" y="299"/>
                </a:lnTo>
                <a:lnTo>
                  <a:pt x="3312" y="294"/>
                </a:lnTo>
                <a:close/>
                <a:moveTo>
                  <a:pt x="1882" y="290"/>
                </a:moveTo>
                <a:lnTo>
                  <a:pt x="1908" y="311"/>
                </a:lnTo>
                <a:lnTo>
                  <a:pt x="1900" y="320"/>
                </a:lnTo>
                <a:lnTo>
                  <a:pt x="1875" y="299"/>
                </a:lnTo>
                <a:lnTo>
                  <a:pt x="1882" y="290"/>
                </a:lnTo>
                <a:close/>
                <a:moveTo>
                  <a:pt x="3577" y="277"/>
                </a:moveTo>
                <a:lnTo>
                  <a:pt x="3599" y="301"/>
                </a:lnTo>
                <a:lnTo>
                  <a:pt x="3591" y="309"/>
                </a:lnTo>
                <a:lnTo>
                  <a:pt x="3569" y="287"/>
                </a:lnTo>
                <a:lnTo>
                  <a:pt x="3577" y="277"/>
                </a:lnTo>
                <a:close/>
                <a:moveTo>
                  <a:pt x="867" y="275"/>
                </a:moveTo>
                <a:lnTo>
                  <a:pt x="876" y="284"/>
                </a:lnTo>
                <a:lnTo>
                  <a:pt x="849" y="304"/>
                </a:lnTo>
                <a:lnTo>
                  <a:pt x="842" y="294"/>
                </a:lnTo>
                <a:lnTo>
                  <a:pt x="867" y="275"/>
                </a:lnTo>
                <a:close/>
                <a:moveTo>
                  <a:pt x="2" y="269"/>
                </a:moveTo>
                <a:lnTo>
                  <a:pt x="13" y="271"/>
                </a:lnTo>
                <a:lnTo>
                  <a:pt x="13" y="291"/>
                </a:lnTo>
                <a:lnTo>
                  <a:pt x="13" y="302"/>
                </a:lnTo>
                <a:lnTo>
                  <a:pt x="0" y="302"/>
                </a:lnTo>
                <a:lnTo>
                  <a:pt x="0" y="291"/>
                </a:lnTo>
                <a:lnTo>
                  <a:pt x="2" y="269"/>
                </a:lnTo>
                <a:close/>
                <a:moveTo>
                  <a:pt x="702" y="269"/>
                </a:moveTo>
                <a:lnTo>
                  <a:pt x="716" y="298"/>
                </a:lnTo>
                <a:lnTo>
                  <a:pt x="705" y="302"/>
                </a:lnTo>
                <a:lnTo>
                  <a:pt x="691" y="275"/>
                </a:lnTo>
                <a:lnTo>
                  <a:pt x="702" y="269"/>
                </a:lnTo>
                <a:close/>
                <a:moveTo>
                  <a:pt x="3363" y="251"/>
                </a:moveTo>
                <a:lnTo>
                  <a:pt x="3369" y="262"/>
                </a:lnTo>
                <a:lnTo>
                  <a:pt x="3344" y="280"/>
                </a:lnTo>
                <a:lnTo>
                  <a:pt x="3336" y="271"/>
                </a:lnTo>
                <a:lnTo>
                  <a:pt x="3363" y="251"/>
                </a:lnTo>
                <a:close/>
                <a:moveTo>
                  <a:pt x="1832" y="250"/>
                </a:moveTo>
                <a:lnTo>
                  <a:pt x="1857" y="271"/>
                </a:lnTo>
                <a:lnTo>
                  <a:pt x="1850" y="280"/>
                </a:lnTo>
                <a:lnTo>
                  <a:pt x="1825" y="260"/>
                </a:lnTo>
                <a:lnTo>
                  <a:pt x="1832" y="250"/>
                </a:lnTo>
                <a:close/>
                <a:moveTo>
                  <a:pt x="3522" y="242"/>
                </a:moveTo>
                <a:lnTo>
                  <a:pt x="3551" y="257"/>
                </a:lnTo>
                <a:lnTo>
                  <a:pt x="3544" y="268"/>
                </a:lnTo>
                <a:lnTo>
                  <a:pt x="3518" y="253"/>
                </a:lnTo>
                <a:lnTo>
                  <a:pt x="3522" y="242"/>
                </a:lnTo>
                <a:close/>
                <a:moveTo>
                  <a:pt x="920" y="236"/>
                </a:moveTo>
                <a:lnTo>
                  <a:pt x="927" y="246"/>
                </a:lnTo>
                <a:lnTo>
                  <a:pt x="900" y="265"/>
                </a:lnTo>
                <a:lnTo>
                  <a:pt x="893" y="255"/>
                </a:lnTo>
                <a:lnTo>
                  <a:pt x="920" y="236"/>
                </a:lnTo>
                <a:close/>
                <a:moveTo>
                  <a:pt x="3425" y="228"/>
                </a:moveTo>
                <a:lnTo>
                  <a:pt x="3427" y="240"/>
                </a:lnTo>
                <a:lnTo>
                  <a:pt x="3396" y="248"/>
                </a:lnTo>
                <a:lnTo>
                  <a:pt x="3392" y="237"/>
                </a:lnTo>
                <a:lnTo>
                  <a:pt x="3425" y="228"/>
                </a:lnTo>
                <a:close/>
                <a:moveTo>
                  <a:pt x="3458" y="226"/>
                </a:moveTo>
                <a:lnTo>
                  <a:pt x="3490" y="231"/>
                </a:lnTo>
                <a:lnTo>
                  <a:pt x="3487" y="243"/>
                </a:lnTo>
                <a:lnTo>
                  <a:pt x="3457" y="239"/>
                </a:lnTo>
                <a:lnTo>
                  <a:pt x="3458" y="226"/>
                </a:lnTo>
                <a:close/>
                <a:moveTo>
                  <a:pt x="667" y="214"/>
                </a:moveTo>
                <a:lnTo>
                  <a:pt x="685" y="240"/>
                </a:lnTo>
                <a:lnTo>
                  <a:pt x="674" y="247"/>
                </a:lnTo>
                <a:lnTo>
                  <a:pt x="658" y="221"/>
                </a:lnTo>
                <a:lnTo>
                  <a:pt x="667" y="214"/>
                </a:lnTo>
                <a:close/>
                <a:moveTo>
                  <a:pt x="1781" y="211"/>
                </a:moveTo>
                <a:lnTo>
                  <a:pt x="1806" y="231"/>
                </a:lnTo>
                <a:lnTo>
                  <a:pt x="1799" y="240"/>
                </a:lnTo>
                <a:lnTo>
                  <a:pt x="1774" y="221"/>
                </a:lnTo>
                <a:lnTo>
                  <a:pt x="1781" y="211"/>
                </a:lnTo>
                <a:close/>
                <a:moveTo>
                  <a:pt x="14" y="206"/>
                </a:moveTo>
                <a:lnTo>
                  <a:pt x="25" y="210"/>
                </a:lnTo>
                <a:lnTo>
                  <a:pt x="17" y="240"/>
                </a:lnTo>
                <a:lnTo>
                  <a:pt x="6" y="237"/>
                </a:lnTo>
                <a:lnTo>
                  <a:pt x="14" y="206"/>
                </a:lnTo>
                <a:close/>
                <a:moveTo>
                  <a:pt x="973" y="200"/>
                </a:moveTo>
                <a:lnTo>
                  <a:pt x="980" y="210"/>
                </a:lnTo>
                <a:lnTo>
                  <a:pt x="953" y="228"/>
                </a:lnTo>
                <a:lnTo>
                  <a:pt x="946" y="218"/>
                </a:lnTo>
                <a:lnTo>
                  <a:pt x="973" y="200"/>
                </a:lnTo>
                <a:close/>
                <a:moveTo>
                  <a:pt x="1727" y="175"/>
                </a:moveTo>
                <a:lnTo>
                  <a:pt x="1755" y="193"/>
                </a:lnTo>
                <a:lnTo>
                  <a:pt x="1748" y="203"/>
                </a:lnTo>
                <a:lnTo>
                  <a:pt x="1722" y="185"/>
                </a:lnTo>
                <a:lnTo>
                  <a:pt x="1727" y="175"/>
                </a:lnTo>
                <a:close/>
                <a:moveTo>
                  <a:pt x="1029" y="167"/>
                </a:moveTo>
                <a:lnTo>
                  <a:pt x="1034" y="177"/>
                </a:lnTo>
                <a:lnTo>
                  <a:pt x="1006" y="193"/>
                </a:lnTo>
                <a:lnTo>
                  <a:pt x="1001" y="184"/>
                </a:lnTo>
                <a:lnTo>
                  <a:pt x="1029" y="167"/>
                </a:lnTo>
                <a:close/>
                <a:moveTo>
                  <a:pt x="627" y="163"/>
                </a:moveTo>
                <a:lnTo>
                  <a:pt x="648" y="188"/>
                </a:lnTo>
                <a:lnTo>
                  <a:pt x="639" y="195"/>
                </a:lnTo>
                <a:lnTo>
                  <a:pt x="618" y="171"/>
                </a:lnTo>
                <a:lnTo>
                  <a:pt x="627" y="163"/>
                </a:lnTo>
                <a:close/>
                <a:moveTo>
                  <a:pt x="42" y="147"/>
                </a:moveTo>
                <a:lnTo>
                  <a:pt x="51" y="153"/>
                </a:lnTo>
                <a:lnTo>
                  <a:pt x="36" y="181"/>
                </a:lnTo>
                <a:lnTo>
                  <a:pt x="25" y="175"/>
                </a:lnTo>
                <a:lnTo>
                  <a:pt x="42" y="147"/>
                </a:lnTo>
                <a:close/>
                <a:moveTo>
                  <a:pt x="1674" y="141"/>
                </a:moveTo>
                <a:lnTo>
                  <a:pt x="1701" y="158"/>
                </a:lnTo>
                <a:lnTo>
                  <a:pt x="1694" y="167"/>
                </a:lnTo>
                <a:lnTo>
                  <a:pt x="1667" y="152"/>
                </a:lnTo>
                <a:lnTo>
                  <a:pt x="1674" y="141"/>
                </a:lnTo>
                <a:close/>
                <a:moveTo>
                  <a:pt x="1085" y="137"/>
                </a:moveTo>
                <a:lnTo>
                  <a:pt x="1091" y="147"/>
                </a:lnTo>
                <a:lnTo>
                  <a:pt x="1062" y="162"/>
                </a:lnTo>
                <a:lnTo>
                  <a:pt x="1056" y="151"/>
                </a:lnTo>
                <a:lnTo>
                  <a:pt x="1085" y="137"/>
                </a:lnTo>
                <a:close/>
                <a:moveTo>
                  <a:pt x="582" y="118"/>
                </a:moveTo>
                <a:lnTo>
                  <a:pt x="605" y="140"/>
                </a:lnTo>
                <a:lnTo>
                  <a:pt x="596" y="148"/>
                </a:lnTo>
                <a:lnTo>
                  <a:pt x="574" y="126"/>
                </a:lnTo>
                <a:lnTo>
                  <a:pt x="582" y="118"/>
                </a:lnTo>
                <a:close/>
                <a:moveTo>
                  <a:pt x="1616" y="112"/>
                </a:moveTo>
                <a:lnTo>
                  <a:pt x="1645" y="126"/>
                </a:lnTo>
                <a:lnTo>
                  <a:pt x="1639" y="137"/>
                </a:lnTo>
                <a:lnTo>
                  <a:pt x="1610" y="122"/>
                </a:lnTo>
                <a:lnTo>
                  <a:pt x="1616" y="112"/>
                </a:lnTo>
                <a:close/>
                <a:moveTo>
                  <a:pt x="1144" y="109"/>
                </a:moveTo>
                <a:lnTo>
                  <a:pt x="1148" y="122"/>
                </a:lnTo>
                <a:lnTo>
                  <a:pt x="1119" y="134"/>
                </a:lnTo>
                <a:lnTo>
                  <a:pt x="1114" y="123"/>
                </a:lnTo>
                <a:lnTo>
                  <a:pt x="1144" y="109"/>
                </a:lnTo>
                <a:close/>
                <a:moveTo>
                  <a:pt x="83" y="97"/>
                </a:moveTo>
                <a:lnTo>
                  <a:pt x="91" y="105"/>
                </a:lnTo>
                <a:lnTo>
                  <a:pt x="71" y="129"/>
                </a:lnTo>
                <a:lnTo>
                  <a:pt x="61" y="120"/>
                </a:lnTo>
                <a:lnTo>
                  <a:pt x="83" y="97"/>
                </a:lnTo>
                <a:close/>
                <a:moveTo>
                  <a:pt x="1205" y="89"/>
                </a:moveTo>
                <a:lnTo>
                  <a:pt x="1208" y="100"/>
                </a:lnTo>
                <a:lnTo>
                  <a:pt x="1179" y="109"/>
                </a:lnTo>
                <a:lnTo>
                  <a:pt x="1175" y="98"/>
                </a:lnTo>
                <a:lnTo>
                  <a:pt x="1205" y="89"/>
                </a:lnTo>
                <a:close/>
                <a:moveTo>
                  <a:pt x="1555" y="89"/>
                </a:moveTo>
                <a:lnTo>
                  <a:pt x="1563" y="91"/>
                </a:lnTo>
                <a:lnTo>
                  <a:pt x="1585" y="98"/>
                </a:lnTo>
                <a:lnTo>
                  <a:pt x="1581" y="111"/>
                </a:lnTo>
                <a:lnTo>
                  <a:pt x="1559" y="102"/>
                </a:lnTo>
                <a:lnTo>
                  <a:pt x="1551" y="100"/>
                </a:lnTo>
                <a:lnTo>
                  <a:pt x="1555" y="89"/>
                </a:lnTo>
                <a:close/>
                <a:moveTo>
                  <a:pt x="531" y="76"/>
                </a:moveTo>
                <a:lnTo>
                  <a:pt x="557" y="96"/>
                </a:lnTo>
                <a:lnTo>
                  <a:pt x="549" y="105"/>
                </a:lnTo>
                <a:lnTo>
                  <a:pt x="524" y="86"/>
                </a:lnTo>
                <a:lnTo>
                  <a:pt x="531" y="76"/>
                </a:lnTo>
                <a:close/>
                <a:moveTo>
                  <a:pt x="1267" y="72"/>
                </a:moveTo>
                <a:lnTo>
                  <a:pt x="1270" y="84"/>
                </a:lnTo>
                <a:lnTo>
                  <a:pt x="1239" y="91"/>
                </a:lnTo>
                <a:lnTo>
                  <a:pt x="1237" y="80"/>
                </a:lnTo>
                <a:lnTo>
                  <a:pt x="1267" y="72"/>
                </a:lnTo>
                <a:close/>
                <a:moveTo>
                  <a:pt x="1493" y="72"/>
                </a:moveTo>
                <a:lnTo>
                  <a:pt x="1523" y="79"/>
                </a:lnTo>
                <a:lnTo>
                  <a:pt x="1521" y="91"/>
                </a:lnTo>
                <a:lnTo>
                  <a:pt x="1490" y="84"/>
                </a:lnTo>
                <a:lnTo>
                  <a:pt x="1493" y="72"/>
                </a:lnTo>
                <a:close/>
                <a:moveTo>
                  <a:pt x="1332" y="64"/>
                </a:moveTo>
                <a:lnTo>
                  <a:pt x="1333" y="75"/>
                </a:lnTo>
                <a:lnTo>
                  <a:pt x="1301" y="79"/>
                </a:lnTo>
                <a:lnTo>
                  <a:pt x="1299" y="67"/>
                </a:lnTo>
                <a:lnTo>
                  <a:pt x="1332" y="64"/>
                </a:lnTo>
                <a:close/>
                <a:moveTo>
                  <a:pt x="1428" y="64"/>
                </a:moveTo>
                <a:lnTo>
                  <a:pt x="1460" y="67"/>
                </a:lnTo>
                <a:lnTo>
                  <a:pt x="1459" y="79"/>
                </a:lnTo>
                <a:lnTo>
                  <a:pt x="1427" y="75"/>
                </a:lnTo>
                <a:lnTo>
                  <a:pt x="1428" y="64"/>
                </a:lnTo>
                <a:close/>
                <a:moveTo>
                  <a:pt x="1381" y="61"/>
                </a:moveTo>
                <a:lnTo>
                  <a:pt x="1397" y="61"/>
                </a:lnTo>
                <a:lnTo>
                  <a:pt x="1395" y="73"/>
                </a:lnTo>
                <a:lnTo>
                  <a:pt x="1380" y="73"/>
                </a:lnTo>
                <a:lnTo>
                  <a:pt x="1363" y="73"/>
                </a:lnTo>
                <a:lnTo>
                  <a:pt x="1363" y="61"/>
                </a:lnTo>
                <a:lnTo>
                  <a:pt x="1381" y="61"/>
                </a:lnTo>
                <a:close/>
                <a:moveTo>
                  <a:pt x="135" y="56"/>
                </a:moveTo>
                <a:lnTo>
                  <a:pt x="141" y="67"/>
                </a:lnTo>
                <a:lnTo>
                  <a:pt x="116" y="84"/>
                </a:lnTo>
                <a:lnTo>
                  <a:pt x="108" y="75"/>
                </a:lnTo>
                <a:lnTo>
                  <a:pt x="135" y="56"/>
                </a:lnTo>
                <a:close/>
                <a:moveTo>
                  <a:pt x="476" y="43"/>
                </a:moveTo>
                <a:lnTo>
                  <a:pt x="503" y="58"/>
                </a:lnTo>
                <a:lnTo>
                  <a:pt x="498" y="69"/>
                </a:lnTo>
                <a:lnTo>
                  <a:pt x="470" y="54"/>
                </a:lnTo>
                <a:lnTo>
                  <a:pt x="476" y="43"/>
                </a:lnTo>
                <a:close/>
                <a:moveTo>
                  <a:pt x="192" y="27"/>
                </a:moveTo>
                <a:lnTo>
                  <a:pt x="197" y="38"/>
                </a:lnTo>
                <a:lnTo>
                  <a:pt x="169" y="50"/>
                </a:lnTo>
                <a:lnTo>
                  <a:pt x="163" y="40"/>
                </a:lnTo>
                <a:lnTo>
                  <a:pt x="192" y="27"/>
                </a:lnTo>
                <a:close/>
                <a:moveTo>
                  <a:pt x="415" y="18"/>
                </a:moveTo>
                <a:lnTo>
                  <a:pt x="446" y="29"/>
                </a:lnTo>
                <a:lnTo>
                  <a:pt x="441" y="40"/>
                </a:lnTo>
                <a:lnTo>
                  <a:pt x="411" y="29"/>
                </a:lnTo>
                <a:lnTo>
                  <a:pt x="415" y="18"/>
                </a:lnTo>
                <a:close/>
                <a:moveTo>
                  <a:pt x="254" y="7"/>
                </a:moveTo>
                <a:lnTo>
                  <a:pt x="257" y="18"/>
                </a:lnTo>
                <a:lnTo>
                  <a:pt x="226" y="27"/>
                </a:lnTo>
                <a:lnTo>
                  <a:pt x="224" y="16"/>
                </a:lnTo>
                <a:lnTo>
                  <a:pt x="254" y="7"/>
                </a:lnTo>
                <a:close/>
                <a:moveTo>
                  <a:pt x="352" y="3"/>
                </a:moveTo>
                <a:lnTo>
                  <a:pt x="384" y="9"/>
                </a:lnTo>
                <a:lnTo>
                  <a:pt x="381" y="21"/>
                </a:lnTo>
                <a:lnTo>
                  <a:pt x="350" y="16"/>
                </a:lnTo>
                <a:lnTo>
                  <a:pt x="352" y="3"/>
                </a:lnTo>
                <a:close/>
                <a:moveTo>
                  <a:pt x="317" y="0"/>
                </a:moveTo>
                <a:lnTo>
                  <a:pt x="320" y="0"/>
                </a:lnTo>
                <a:lnTo>
                  <a:pt x="319" y="13"/>
                </a:lnTo>
                <a:lnTo>
                  <a:pt x="317" y="13"/>
                </a:lnTo>
                <a:lnTo>
                  <a:pt x="288" y="14"/>
                </a:lnTo>
                <a:lnTo>
                  <a:pt x="287" y="2"/>
                </a:lnTo>
                <a:lnTo>
                  <a:pt x="317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618270" y="5452280"/>
            <a:ext cx="2605" cy="33847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2574009" y="5452280"/>
            <a:ext cx="44261" cy="72899"/>
          </a:xfrm>
          <a:custGeom>
            <a:avLst/>
            <a:gdLst>
              <a:gd name="T0" fmla="*/ 33 w 33"/>
              <a:gd name="T1" fmla="*/ 0 h 55"/>
              <a:gd name="T2" fmla="*/ 33 w 33"/>
              <a:gd name="T3" fmla="*/ 24 h 55"/>
              <a:gd name="T4" fmla="*/ 29 w 33"/>
              <a:gd name="T5" fmla="*/ 35 h 55"/>
              <a:gd name="T6" fmla="*/ 17 w 33"/>
              <a:gd name="T7" fmla="*/ 46 h 55"/>
              <a:gd name="T8" fmla="*/ 0 w 33"/>
              <a:gd name="T9" fmla="*/ 55 h 55"/>
              <a:gd name="T10" fmla="*/ 0 w 33"/>
              <a:gd name="T11" fmla="*/ 30 h 55"/>
              <a:gd name="T12" fmla="*/ 16 w 33"/>
              <a:gd name="T13" fmla="*/ 23 h 55"/>
              <a:gd name="T14" fmla="*/ 29 w 33"/>
              <a:gd name="T15" fmla="*/ 12 h 55"/>
              <a:gd name="T16" fmla="*/ 33 w 33"/>
              <a:gd name="T1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55">
                <a:moveTo>
                  <a:pt x="33" y="0"/>
                </a:moveTo>
                <a:lnTo>
                  <a:pt x="33" y="24"/>
                </a:lnTo>
                <a:lnTo>
                  <a:pt x="29" y="35"/>
                </a:lnTo>
                <a:lnTo>
                  <a:pt x="17" y="46"/>
                </a:lnTo>
                <a:lnTo>
                  <a:pt x="0" y="55"/>
                </a:lnTo>
                <a:lnTo>
                  <a:pt x="0" y="30"/>
                </a:lnTo>
                <a:lnTo>
                  <a:pt x="16" y="23"/>
                </a:lnTo>
                <a:lnTo>
                  <a:pt x="29" y="12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2532353" y="5491332"/>
            <a:ext cx="41657" cy="49469"/>
          </a:xfrm>
          <a:custGeom>
            <a:avLst/>
            <a:gdLst>
              <a:gd name="T0" fmla="*/ 31 w 31"/>
              <a:gd name="T1" fmla="*/ 0 h 37"/>
              <a:gd name="T2" fmla="*/ 31 w 31"/>
              <a:gd name="T3" fmla="*/ 25 h 37"/>
              <a:gd name="T4" fmla="*/ 27 w 31"/>
              <a:gd name="T5" fmla="*/ 27 h 37"/>
              <a:gd name="T6" fmla="*/ 1 w 31"/>
              <a:gd name="T7" fmla="*/ 37 h 37"/>
              <a:gd name="T8" fmla="*/ 0 w 31"/>
              <a:gd name="T9" fmla="*/ 37 h 37"/>
              <a:gd name="T10" fmla="*/ 0 w 31"/>
              <a:gd name="T11" fmla="*/ 12 h 37"/>
              <a:gd name="T12" fmla="*/ 24 w 31"/>
              <a:gd name="T13" fmla="*/ 3 h 37"/>
              <a:gd name="T14" fmla="*/ 31 w 31"/>
              <a:gd name="T1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7">
                <a:moveTo>
                  <a:pt x="31" y="0"/>
                </a:moveTo>
                <a:lnTo>
                  <a:pt x="31" y="25"/>
                </a:lnTo>
                <a:lnTo>
                  <a:pt x="27" y="27"/>
                </a:lnTo>
                <a:lnTo>
                  <a:pt x="1" y="37"/>
                </a:lnTo>
                <a:lnTo>
                  <a:pt x="0" y="37"/>
                </a:lnTo>
                <a:lnTo>
                  <a:pt x="0" y="12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>
            <a:off x="2490696" y="5509556"/>
            <a:ext cx="41657" cy="41657"/>
          </a:xfrm>
          <a:custGeom>
            <a:avLst/>
            <a:gdLst>
              <a:gd name="T0" fmla="*/ 33 w 33"/>
              <a:gd name="T1" fmla="*/ 0 h 33"/>
              <a:gd name="T2" fmla="*/ 33 w 33"/>
              <a:gd name="T3" fmla="*/ 25 h 33"/>
              <a:gd name="T4" fmla="*/ 1 w 33"/>
              <a:gd name="T5" fmla="*/ 32 h 33"/>
              <a:gd name="T6" fmla="*/ 0 w 33"/>
              <a:gd name="T7" fmla="*/ 33 h 33"/>
              <a:gd name="T8" fmla="*/ 0 w 33"/>
              <a:gd name="T9" fmla="*/ 7 h 33"/>
              <a:gd name="T10" fmla="*/ 29 w 33"/>
              <a:gd name="T11" fmla="*/ 0 h 33"/>
              <a:gd name="T12" fmla="*/ 33 w 33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33">
                <a:moveTo>
                  <a:pt x="33" y="0"/>
                </a:moveTo>
                <a:lnTo>
                  <a:pt x="33" y="25"/>
                </a:lnTo>
                <a:lnTo>
                  <a:pt x="1" y="32"/>
                </a:lnTo>
                <a:lnTo>
                  <a:pt x="0" y="33"/>
                </a:lnTo>
                <a:lnTo>
                  <a:pt x="0" y="7"/>
                </a:lnTo>
                <a:lnTo>
                  <a:pt x="29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" name="Freeform 27"/>
          <p:cNvSpPr>
            <a:spLocks/>
          </p:cNvSpPr>
          <p:nvPr/>
        </p:nvSpPr>
        <p:spPr bwMode="auto">
          <a:xfrm>
            <a:off x="2446437" y="5517367"/>
            <a:ext cx="44261" cy="41657"/>
          </a:xfrm>
          <a:custGeom>
            <a:avLst/>
            <a:gdLst>
              <a:gd name="T0" fmla="*/ 33 w 33"/>
              <a:gd name="T1" fmla="*/ 0 h 32"/>
              <a:gd name="T2" fmla="*/ 33 w 33"/>
              <a:gd name="T3" fmla="*/ 26 h 32"/>
              <a:gd name="T4" fmla="*/ 0 w 33"/>
              <a:gd name="T5" fmla="*/ 32 h 32"/>
              <a:gd name="T6" fmla="*/ 0 w 33"/>
              <a:gd name="T7" fmla="*/ 7 h 32"/>
              <a:gd name="T8" fmla="*/ 26 w 33"/>
              <a:gd name="T9" fmla="*/ 3 h 32"/>
              <a:gd name="T10" fmla="*/ 33 w 33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33" y="0"/>
                </a:moveTo>
                <a:lnTo>
                  <a:pt x="33" y="26"/>
                </a:lnTo>
                <a:lnTo>
                  <a:pt x="0" y="32"/>
                </a:lnTo>
                <a:lnTo>
                  <a:pt x="0" y="7"/>
                </a:lnTo>
                <a:lnTo>
                  <a:pt x="26" y="3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>
            <a:off x="2404781" y="5527781"/>
            <a:ext cx="41657" cy="39053"/>
          </a:xfrm>
          <a:custGeom>
            <a:avLst/>
            <a:gdLst>
              <a:gd name="T0" fmla="*/ 34 w 34"/>
              <a:gd name="T1" fmla="*/ 0 h 30"/>
              <a:gd name="T2" fmla="*/ 34 w 34"/>
              <a:gd name="T3" fmla="*/ 25 h 30"/>
              <a:gd name="T4" fmla="*/ 31 w 34"/>
              <a:gd name="T5" fmla="*/ 26 h 30"/>
              <a:gd name="T6" fmla="*/ 0 w 34"/>
              <a:gd name="T7" fmla="*/ 30 h 30"/>
              <a:gd name="T8" fmla="*/ 0 w 34"/>
              <a:gd name="T9" fmla="*/ 4 h 30"/>
              <a:gd name="T10" fmla="*/ 18 w 34"/>
              <a:gd name="T11" fmla="*/ 3 h 30"/>
              <a:gd name="T12" fmla="*/ 34 w 34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0">
                <a:moveTo>
                  <a:pt x="34" y="0"/>
                </a:moveTo>
                <a:lnTo>
                  <a:pt x="34" y="25"/>
                </a:lnTo>
                <a:lnTo>
                  <a:pt x="31" y="26"/>
                </a:lnTo>
                <a:lnTo>
                  <a:pt x="0" y="30"/>
                </a:lnTo>
                <a:lnTo>
                  <a:pt x="0" y="4"/>
                </a:lnTo>
                <a:lnTo>
                  <a:pt x="18" y="3"/>
                </a:lnTo>
                <a:lnTo>
                  <a:pt x="34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" name="Freeform 29"/>
          <p:cNvSpPr>
            <a:spLocks/>
          </p:cNvSpPr>
          <p:nvPr/>
        </p:nvSpPr>
        <p:spPr bwMode="auto">
          <a:xfrm>
            <a:off x="2363124" y="5532987"/>
            <a:ext cx="41657" cy="36449"/>
          </a:xfrm>
          <a:custGeom>
            <a:avLst/>
            <a:gdLst>
              <a:gd name="T0" fmla="*/ 31 w 31"/>
              <a:gd name="T1" fmla="*/ 0 h 29"/>
              <a:gd name="T2" fmla="*/ 31 w 31"/>
              <a:gd name="T3" fmla="*/ 26 h 29"/>
              <a:gd name="T4" fmla="*/ 19 w 31"/>
              <a:gd name="T5" fmla="*/ 28 h 29"/>
              <a:gd name="T6" fmla="*/ 0 w 31"/>
              <a:gd name="T7" fmla="*/ 29 h 29"/>
              <a:gd name="T8" fmla="*/ 0 w 31"/>
              <a:gd name="T9" fmla="*/ 4 h 29"/>
              <a:gd name="T10" fmla="*/ 3 w 31"/>
              <a:gd name="T11" fmla="*/ 4 h 29"/>
              <a:gd name="T12" fmla="*/ 31 w 31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9">
                <a:moveTo>
                  <a:pt x="31" y="0"/>
                </a:moveTo>
                <a:lnTo>
                  <a:pt x="31" y="26"/>
                </a:lnTo>
                <a:lnTo>
                  <a:pt x="19" y="28"/>
                </a:lnTo>
                <a:lnTo>
                  <a:pt x="0" y="29"/>
                </a:lnTo>
                <a:lnTo>
                  <a:pt x="0" y="4"/>
                </a:lnTo>
                <a:lnTo>
                  <a:pt x="3" y="4"/>
                </a:lnTo>
                <a:lnTo>
                  <a:pt x="3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" name="Freeform 30"/>
          <p:cNvSpPr>
            <a:spLocks/>
          </p:cNvSpPr>
          <p:nvPr/>
        </p:nvSpPr>
        <p:spPr bwMode="auto">
          <a:xfrm>
            <a:off x="2318863" y="5538194"/>
            <a:ext cx="44261" cy="33847"/>
          </a:xfrm>
          <a:custGeom>
            <a:avLst/>
            <a:gdLst>
              <a:gd name="T0" fmla="*/ 33 w 33"/>
              <a:gd name="T1" fmla="*/ 0 h 28"/>
              <a:gd name="T2" fmla="*/ 33 w 33"/>
              <a:gd name="T3" fmla="*/ 25 h 28"/>
              <a:gd name="T4" fmla="*/ 5 w 33"/>
              <a:gd name="T5" fmla="*/ 28 h 28"/>
              <a:gd name="T6" fmla="*/ 0 w 33"/>
              <a:gd name="T7" fmla="*/ 28 h 28"/>
              <a:gd name="T8" fmla="*/ 0 w 33"/>
              <a:gd name="T9" fmla="*/ 3 h 28"/>
              <a:gd name="T10" fmla="*/ 33 w 33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28">
                <a:moveTo>
                  <a:pt x="33" y="0"/>
                </a:moveTo>
                <a:lnTo>
                  <a:pt x="33" y="25"/>
                </a:lnTo>
                <a:lnTo>
                  <a:pt x="5" y="28"/>
                </a:lnTo>
                <a:lnTo>
                  <a:pt x="0" y="28"/>
                </a:lnTo>
                <a:lnTo>
                  <a:pt x="0" y="3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" name="Freeform 31"/>
          <p:cNvSpPr>
            <a:spLocks/>
          </p:cNvSpPr>
          <p:nvPr/>
        </p:nvSpPr>
        <p:spPr bwMode="auto">
          <a:xfrm>
            <a:off x="2277206" y="5540800"/>
            <a:ext cx="41657" cy="33847"/>
          </a:xfrm>
          <a:custGeom>
            <a:avLst/>
            <a:gdLst>
              <a:gd name="T0" fmla="*/ 33 w 33"/>
              <a:gd name="T1" fmla="*/ 0 h 26"/>
              <a:gd name="T2" fmla="*/ 33 w 33"/>
              <a:gd name="T3" fmla="*/ 25 h 26"/>
              <a:gd name="T4" fmla="*/ 0 w 33"/>
              <a:gd name="T5" fmla="*/ 26 h 26"/>
              <a:gd name="T6" fmla="*/ 0 w 33"/>
              <a:gd name="T7" fmla="*/ 2 h 26"/>
              <a:gd name="T8" fmla="*/ 19 w 33"/>
              <a:gd name="T9" fmla="*/ 2 h 26"/>
              <a:gd name="T10" fmla="*/ 33 w 33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26">
                <a:moveTo>
                  <a:pt x="33" y="0"/>
                </a:moveTo>
                <a:lnTo>
                  <a:pt x="33" y="25"/>
                </a:lnTo>
                <a:lnTo>
                  <a:pt x="0" y="26"/>
                </a:lnTo>
                <a:lnTo>
                  <a:pt x="0" y="2"/>
                </a:lnTo>
                <a:lnTo>
                  <a:pt x="19" y="2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" name="Freeform 32"/>
          <p:cNvSpPr>
            <a:spLocks/>
          </p:cNvSpPr>
          <p:nvPr/>
        </p:nvSpPr>
        <p:spPr bwMode="auto">
          <a:xfrm>
            <a:off x="2232947" y="5543401"/>
            <a:ext cx="44261" cy="33847"/>
          </a:xfrm>
          <a:custGeom>
            <a:avLst/>
            <a:gdLst>
              <a:gd name="T0" fmla="*/ 33 w 33"/>
              <a:gd name="T1" fmla="*/ 0 h 26"/>
              <a:gd name="T2" fmla="*/ 33 w 33"/>
              <a:gd name="T3" fmla="*/ 24 h 26"/>
              <a:gd name="T4" fmla="*/ 20 w 33"/>
              <a:gd name="T5" fmla="*/ 26 h 26"/>
              <a:gd name="T6" fmla="*/ 0 w 33"/>
              <a:gd name="T7" fmla="*/ 26 h 26"/>
              <a:gd name="T8" fmla="*/ 0 w 33"/>
              <a:gd name="T9" fmla="*/ 1 h 26"/>
              <a:gd name="T10" fmla="*/ 11 w 33"/>
              <a:gd name="T11" fmla="*/ 1 h 26"/>
              <a:gd name="T12" fmla="*/ 33 w 33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6">
                <a:moveTo>
                  <a:pt x="33" y="0"/>
                </a:moveTo>
                <a:lnTo>
                  <a:pt x="33" y="24"/>
                </a:lnTo>
                <a:lnTo>
                  <a:pt x="20" y="26"/>
                </a:lnTo>
                <a:lnTo>
                  <a:pt x="0" y="26"/>
                </a:lnTo>
                <a:lnTo>
                  <a:pt x="0" y="1"/>
                </a:lnTo>
                <a:lnTo>
                  <a:pt x="11" y="1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" name="Freeform 33"/>
          <p:cNvSpPr>
            <a:spLocks/>
          </p:cNvSpPr>
          <p:nvPr/>
        </p:nvSpPr>
        <p:spPr bwMode="auto">
          <a:xfrm>
            <a:off x="2191291" y="5543401"/>
            <a:ext cx="41657" cy="36449"/>
          </a:xfrm>
          <a:custGeom>
            <a:avLst/>
            <a:gdLst>
              <a:gd name="T0" fmla="*/ 32 w 32"/>
              <a:gd name="T1" fmla="*/ 0 h 26"/>
              <a:gd name="T2" fmla="*/ 32 w 32"/>
              <a:gd name="T3" fmla="*/ 25 h 26"/>
              <a:gd name="T4" fmla="*/ 0 w 32"/>
              <a:gd name="T5" fmla="*/ 26 h 26"/>
              <a:gd name="T6" fmla="*/ 0 w 32"/>
              <a:gd name="T7" fmla="*/ 26 h 26"/>
              <a:gd name="T8" fmla="*/ 0 w 32"/>
              <a:gd name="T9" fmla="*/ 0 h 26"/>
              <a:gd name="T10" fmla="*/ 32 w 32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26">
                <a:moveTo>
                  <a:pt x="32" y="0"/>
                </a:moveTo>
                <a:lnTo>
                  <a:pt x="32" y="25"/>
                </a:lnTo>
                <a:lnTo>
                  <a:pt x="0" y="26"/>
                </a:lnTo>
                <a:lnTo>
                  <a:pt x="0" y="26"/>
                </a:lnTo>
                <a:lnTo>
                  <a:pt x="0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" name="Freeform 34"/>
          <p:cNvSpPr>
            <a:spLocks/>
          </p:cNvSpPr>
          <p:nvPr/>
        </p:nvSpPr>
        <p:spPr bwMode="auto">
          <a:xfrm>
            <a:off x="2149634" y="5543401"/>
            <a:ext cx="41657" cy="36449"/>
          </a:xfrm>
          <a:custGeom>
            <a:avLst/>
            <a:gdLst>
              <a:gd name="T0" fmla="*/ 0 w 33"/>
              <a:gd name="T1" fmla="*/ 0 h 26"/>
              <a:gd name="T2" fmla="*/ 26 w 33"/>
              <a:gd name="T3" fmla="*/ 0 h 26"/>
              <a:gd name="T4" fmla="*/ 33 w 33"/>
              <a:gd name="T5" fmla="*/ 0 h 26"/>
              <a:gd name="T6" fmla="*/ 33 w 33"/>
              <a:gd name="T7" fmla="*/ 0 h 26"/>
              <a:gd name="T8" fmla="*/ 33 w 33"/>
              <a:gd name="T9" fmla="*/ 26 h 26"/>
              <a:gd name="T10" fmla="*/ 33 w 33"/>
              <a:gd name="T11" fmla="*/ 26 h 26"/>
              <a:gd name="T12" fmla="*/ 0 w 33"/>
              <a:gd name="T13" fmla="*/ 25 h 26"/>
              <a:gd name="T14" fmla="*/ 0 w 33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26">
                <a:moveTo>
                  <a:pt x="0" y="0"/>
                </a:moveTo>
                <a:lnTo>
                  <a:pt x="26" y="0"/>
                </a:lnTo>
                <a:lnTo>
                  <a:pt x="33" y="0"/>
                </a:lnTo>
                <a:lnTo>
                  <a:pt x="33" y="0"/>
                </a:lnTo>
                <a:lnTo>
                  <a:pt x="33" y="26"/>
                </a:lnTo>
                <a:lnTo>
                  <a:pt x="33" y="26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" name="Freeform 35"/>
          <p:cNvSpPr>
            <a:spLocks/>
          </p:cNvSpPr>
          <p:nvPr/>
        </p:nvSpPr>
        <p:spPr bwMode="auto">
          <a:xfrm>
            <a:off x="2105373" y="5543401"/>
            <a:ext cx="44261" cy="33847"/>
          </a:xfrm>
          <a:custGeom>
            <a:avLst/>
            <a:gdLst>
              <a:gd name="T0" fmla="*/ 0 w 33"/>
              <a:gd name="T1" fmla="*/ 0 h 26"/>
              <a:gd name="T2" fmla="*/ 33 w 33"/>
              <a:gd name="T3" fmla="*/ 1 h 26"/>
              <a:gd name="T4" fmla="*/ 33 w 33"/>
              <a:gd name="T5" fmla="*/ 26 h 26"/>
              <a:gd name="T6" fmla="*/ 12 w 33"/>
              <a:gd name="T7" fmla="*/ 26 h 26"/>
              <a:gd name="T8" fmla="*/ 0 w 33"/>
              <a:gd name="T9" fmla="*/ 24 h 26"/>
              <a:gd name="T10" fmla="*/ 0 w 33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26">
                <a:moveTo>
                  <a:pt x="0" y="0"/>
                </a:moveTo>
                <a:lnTo>
                  <a:pt x="33" y="1"/>
                </a:lnTo>
                <a:lnTo>
                  <a:pt x="33" y="26"/>
                </a:lnTo>
                <a:lnTo>
                  <a:pt x="12" y="26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" name="Freeform 36"/>
          <p:cNvSpPr>
            <a:spLocks/>
          </p:cNvSpPr>
          <p:nvPr/>
        </p:nvSpPr>
        <p:spPr bwMode="auto">
          <a:xfrm>
            <a:off x="2063715" y="5540800"/>
            <a:ext cx="41657" cy="33847"/>
          </a:xfrm>
          <a:custGeom>
            <a:avLst/>
            <a:gdLst>
              <a:gd name="T0" fmla="*/ 0 w 33"/>
              <a:gd name="T1" fmla="*/ 0 h 26"/>
              <a:gd name="T2" fmla="*/ 16 w 33"/>
              <a:gd name="T3" fmla="*/ 2 h 26"/>
              <a:gd name="T4" fmla="*/ 33 w 33"/>
              <a:gd name="T5" fmla="*/ 2 h 26"/>
              <a:gd name="T6" fmla="*/ 33 w 33"/>
              <a:gd name="T7" fmla="*/ 26 h 26"/>
              <a:gd name="T8" fmla="*/ 0 w 33"/>
              <a:gd name="T9" fmla="*/ 25 h 26"/>
              <a:gd name="T10" fmla="*/ 0 w 33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26">
                <a:moveTo>
                  <a:pt x="0" y="0"/>
                </a:moveTo>
                <a:lnTo>
                  <a:pt x="16" y="2"/>
                </a:lnTo>
                <a:lnTo>
                  <a:pt x="33" y="2"/>
                </a:lnTo>
                <a:lnTo>
                  <a:pt x="33" y="26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2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" name="Freeform 37"/>
          <p:cNvSpPr>
            <a:spLocks/>
          </p:cNvSpPr>
          <p:nvPr/>
        </p:nvSpPr>
        <p:spPr bwMode="auto">
          <a:xfrm>
            <a:off x="2022060" y="5538194"/>
            <a:ext cx="41657" cy="33847"/>
          </a:xfrm>
          <a:custGeom>
            <a:avLst/>
            <a:gdLst>
              <a:gd name="T0" fmla="*/ 0 w 32"/>
              <a:gd name="T1" fmla="*/ 0 h 28"/>
              <a:gd name="T2" fmla="*/ 32 w 32"/>
              <a:gd name="T3" fmla="*/ 3 h 28"/>
              <a:gd name="T4" fmla="*/ 32 w 32"/>
              <a:gd name="T5" fmla="*/ 28 h 28"/>
              <a:gd name="T6" fmla="*/ 27 w 32"/>
              <a:gd name="T7" fmla="*/ 28 h 28"/>
              <a:gd name="T8" fmla="*/ 0 w 32"/>
              <a:gd name="T9" fmla="*/ 25 h 28"/>
              <a:gd name="T10" fmla="*/ 0 w 32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28">
                <a:moveTo>
                  <a:pt x="0" y="0"/>
                </a:moveTo>
                <a:lnTo>
                  <a:pt x="32" y="3"/>
                </a:lnTo>
                <a:lnTo>
                  <a:pt x="32" y="28"/>
                </a:lnTo>
                <a:lnTo>
                  <a:pt x="27" y="28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" name="Freeform 38"/>
          <p:cNvSpPr>
            <a:spLocks/>
          </p:cNvSpPr>
          <p:nvPr/>
        </p:nvSpPr>
        <p:spPr bwMode="auto">
          <a:xfrm>
            <a:off x="1977801" y="5532987"/>
            <a:ext cx="44261" cy="36449"/>
          </a:xfrm>
          <a:custGeom>
            <a:avLst/>
            <a:gdLst>
              <a:gd name="T0" fmla="*/ 0 w 33"/>
              <a:gd name="T1" fmla="*/ 0 h 29"/>
              <a:gd name="T2" fmla="*/ 30 w 33"/>
              <a:gd name="T3" fmla="*/ 4 h 29"/>
              <a:gd name="T4" fmla="*/ 33 w 33"/>
              <a:gd name="T5" fmla="*/ 4 h 29"/>
              <a:gd name="T6" fmla="*/ 33 w 33"/>
              <a:gd name="T7" fmla="*/ 29 h 29"/>
              <a:gd name="T8" fmla="*/ 14 w 33"/>
              <a:gd name="T9" fmla="*/ 28 h 29"/>
              <a:gd name="T10" fmla="*/ 0 w 33"/>
              <a:gd name="T11" fmla="*/ 26 h 29"/>
              <a:gd name="T12" fmla="*/ 0 w 33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9">
                <a:moveTo>
                  <a:pt x="0" y="0"/>
                </a:moveTo>
                <a:lnTo>
                  <a:pt x="30" y="4"/>
                </a:lnTo>
                <a:lnTo>
                  <a:pt x="33" y="4"/>
                </a:lnTo>
                <a:lnTo>
                  <a:pt x="33" y="29"/>
                </a:lnTo>
                <a:lnTo>
                  <a:pt x="14" y="28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" name="Freeform 39"/>
          <p:cNvSpPr>
            <a:spLocks/>
          </p:cNvSpPr>
          <p:nvPr/>
        </p:nvSpPr>
        <p:spPr bwMode="auto">
          <a:xfrm>
            <a:off x="1936144" y="5527781"/>
            <a:ext cx="41657" cy="39053"/>
          </a:xfrm>
          <a:custGeom>
            <a:avLst/>
            <a:gdLst>
              <a:gd name="T0" fmla="*/ 0 w 33"/>
              <a:gd name="T1" fmla="*/ 0 h 30"/>
              <a:gd name="T2" fmla="*/ 16 w 33"/>
              <a:gd name="T3" fmla="*/ 3 h 30"/>
              <a:gd name="T4" fmla="*/ 33 w 33"/>
              <a:gd name="T5" fmla="*/ 4 h 30"/>
              <a:gd name="T6" fmla="*/ 33 w 33"/>
              <a:gd name="T7" fmla="*/ 30 h 30"/>
              <a:gd name="T8" fmla="*/ 2 w 33"/>
              <a:gd name="T9" fmla="*/ 26 h 30"/>
              <a:gd name="T10" fmla="*/ 0 w 33"/>
              <a:gd name="T11" fmla="*/ 25 h 30"/>
              <a:gd name="T12" fmla="*/ 0 w 33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30">
                <a:moveTo>
                  <a:pt x="0" y="0"/>
                </a:moveTo>
                <a:lnTo>
                  <a:pt x="16" y="3"/>
                </a:lnTo>
                <a:lnTo>
                  <a:pt x="33" y="4"/>
                </a:lnTo>
                <a:lnTo>
                  <a:pt x="33" y="30"/>
                </a:lnTo>
                <a:lnTo>
                  <a:pt x="2" y="26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1891883" y="5517367"/>
            <a:ext cx="44261" cy="41657"/>
          </a:xfrm>
          <a:custGeom>
            <a:avLst/>
            <a:gdLst>
              <a:gd name="T0" fmla="*/ 0 w 33"/>
              <a:gd name="T1" fmla="*/ 0 h 32"/>
              <a:gd name="T2" fmla="*/ 8 w 33"/>
              <a:gd name="T3" fmla="*/ 3 h 32"/>
              <a:gd name="T4" fmla="*/ 33 w 33"/>
              <a:gd name="T5" fmla="*/ 7 h 32"/>
              <a:gd name="T6" fmla="*/ 33 w 33"/>
              <a:gd name="T7" fmla="*/ 32 h 32"/>
              <a:gd name="T8" fmla="*/ 0 w 33"/>
              <a:gd name="T9" fmla="*/ 26 h 32"/>
              <a:gd name="T10" fmla="*/ 0 w 33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0" y="0"/>
                </a:moveTo>
                <a:lnTo>
                  <a:pt x="8" y="3"/>
                </a:lnTo>
                <a:lnTo>
                  <a:pt x="33" y="7"/>
                </a:lnTo>
                <a:lnTo>
                  <a:pt x="33" y="32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" name="Freeform 41"/>
          <p:cNvSpPr>
            <a:spLocks/>
          </p:cNvSpPr>
          <p:nvPr/>
        </p:nvSpPr>
        <p:spPr bwMode="auto">
          <a:xfrm>
            <a:off x="1850225" y="5509556"/>
            <a:ext cx="41657" cy="41657"/>
          </a:xfrm>
          <a:custGeom>
            <a:avLst/>
            <a:gdLst>
              <a:gd name="T0" fmla="*/ 0 w 32"/>
              <a:gd name="T1" fmla="*/ 0 h 33"/>
              <a:gd name="T2" fmla="*/ 4 w 32"/>
              <a:gd name="T3" fmla="*/ 2 h 33"/>
              <a:gd name="T4" fmla="*/ 32 w 32"/>
              <a:gd name="T5" fmla="*/ 7 h 33"/>
              <a:gd name="T6" fmla="*/ 32 w 32"/>
              <a:gd name="T7" fmla="*/ 33 h 33"/>
              <a:gd name="T8" fmla="*/ 30 w 32"/>
              <a:gd name="T9" fmla="*/ 32 h 33"/>
              <a:gd name="T10" fmla="*/ 0 w 32"/>
              <a:gd name="T11" fmla="*/ 25 h 33"/>
              <a:gd name="T12" fmla="*/ 0 w 32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3">
                <a:moveTo>
                  <a:pt x="0" y="0"/>
                </a:moveTo>
                <a:lnTo>
                  <a:pt x="4" y="2"/>
                </a:lnTo>
                <a:lnTo>
                  <a:pt x="32" y="7"/>
                </a:lnTo>
                <a:lnTo>
                  <a:pt x="32" y="33"/>
                </a:lnTo>
                <a:lnTo>
                  <a:pt x="30" y="32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1808570" y="5491332"/>
            <a:ext cx="41657" cy="49469"/>
          </a:xfrm>
          <a:custGeom>
            <a:avLst/>
            <a:gdLst>
              <a:gd name="T0" fmla="*/ 0 w 33"/>
              <a:gd name="T1" fmla="*/ 0 h 37"/>
              <a:gd name="T2" fmla="*/ 8 w 33"/>
              <a:gd name="T3" fmla="*/ 4 h 37"/>
              <a:gd name="T4" fmla="*/ 33 w 33"/>
              <a:gd name="T5" fmla="*/ 12 h 37"/>
              <a:gd name="T6" fmla="*/ 33 w 33"/>
              <a:gd name="T7" fmla="*/ 37 h 37"/>
              <a:gd name="T8" fmla="*/ 30 w 33"/>
              <a:gd name="T9" fmla="*/ 37 h 37"/>
              <a:gd name="T10" fmla="*/ 4 w 33"/>
              <a:gd name="T11" fmla="*/ 27 h 37"/>
              <a:gd name="T12" fmla="*/ 0 w 33"/>
              <a:gd name="T13" fmla="*/ 25 h 37"/>
              <a:gd name="T14" fmla="*/ 0 w 33"/>
              <a:gd name="T1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37">
                <a:moveTo>
                  <a:pt x="0" y="0"/>
                </a:moveTo>
                <a:lnTo>
                  <a:pt x="8" y="4"/>
                </a:lnTo>
                <a:lnTo>
                  <a:pt x="33" y="12"/>
                </a:lnTo>
                <a:lnTo>
                  <a:pt x="33" y="37"/>
                </a:lnTo>
                <a:lnTo>
                  <a:pt x="30" y="37"/>
                </a:lnTo>
                <a:lnTo>
                  <a:pt x="4" y="27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>
            <a:off x="1764309" y="5452280"/>
            <a:ext cx="44261" cy="72899"/>
          </a:xfrm>
          <a:custGeom>
            <a:avLst/>
            <a:gdLst>
              <a:gd name="T0" fmla="*/ 0 w 33"/>
              <a:gd name="T1" fmla="*/ 0 h 55"/>
              <a:gd name="T2" fmla="*/ 5 w 33"/>
              <a:gd name="T3" fmla="*/ 12 h 55"/>
              <a:gd name="T4" fmla="*/ 19 w 33"/>
              <a:gd name="T5" fmla="*/ 23 h 55"/>
              <a:gd name="T6" fmla="*/ 33 w 33"/>
              <a:gd name="T7" fmla="*/ 30 h 55"/>
              <a:gd name="T8" fmla="*/ 33 w 33"/>
              <a:gd name="T9" fmla="*/ 55 h 55"/>
              <a:gd name="T10" fmla="*/ 16 w 33"/>
              <a:gd name="T11" fmla="*/ 46 h 55"/>
              <a:gd name="T12" fmla="*/ 4 w 33"/>
              <a:gd name="T13" fmla="*/ 35 h 55"/>
              <a:gd name="T14" fmla="*/ 0 w 33"/>
              <a:gd name="T15" fmla="*/ 24 h 55"/>
              <a:gd name="T16" fmla="*/ 0 w 33"/>
              <a:gd name="T1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55">
                <a:moveTo>
                  <a:pt x="0" y="0"/>
                </a:moveTo>
                <a:lnTo>
                  <a:pt x="5" y="12"/>
                </a:lnTo>
                <a:lnTo>
                  <a:pt x="19" y="23"/>
                </a:lnTo>
                <a:lnTo>
                  <a:pt x="33" y="30"/>
                </a:lnTo>
                <a:lnTo>
                  <a:pt x="33" y="55"/>
                </a:lnTo>
                <a:lnTo>
                  <a:pt x="16" y="46"/>
                </a:lnTo>
                <a:lnTo>
                  <a:pt x="4" y="35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1764309" y="5452280"/>
            <a:ext cx="2605" cy="33847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2618270" y="5452280"/>
            <a:ext cx="2605" cy="2605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4" name="Freeform 46"/>
          <p:cNvSpPr>
            <a:spLocks/>
          </p:cNvSpPr>
          <p:nvPr/>
        </p:nvSpPr>
        <p:spPr bwMode="auto">
          <a:xfrm>
            <a:off x="2574009" y="5413224"/>
            <a:ext cx="44261" cy="78106"/>
          </a:xfrm>
          <a:custGeom>
            <a:avLst/>
            <a:gdLst>
              <a:gd name="T0" fmla="*/ 0 w 33"/>
              <a:gd name="T1" fmla="*/ 0 h 61"/>
              <a:gd name="T2" fmla="*/ 16 w 33"/>
              <a:gd name="T3" fmla="*/ 7 h 61"/>
              <a:gd name="T4" fmla="*/ 29 w 33"/>
              <a:gd name="T5" fmla="*/ 18 h 61"/>
              <a:gd name="T6" fmla="*/ 33 w 33"/>
              <a:gd name="T7" fmla="*/ 31 h 61"/>
              <a:gd name="T8" fmla="*/ 33 w 33"/>
              <a:gd name="T9" fmla="*/ 31 h 61"/>
              <a:gd name="T10" fmla="*/ 29 w 33"/>
              <a:gd name="T11" fmla="*/ 43 h 61"/>
              <a:gd name="T12" fmla="*/ 16 w 33"/>
              <a:gd name="T13" fmla="*/ 54 h 61"/>
              <a:gd name="T14" fmla="*/ 0 w 33"/>
              <a:gd name="T15" fmla="*/ 61 h 61"/>
              <a:gd name="T16" fmla="*/ 0 w 33"/>
              <a:gd name="T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61">
                <a:moveTo>
                  <a:pt x="0" y="0"/>
                </a:moveTo>
                <a:lnTo>
                  <a:pt x="16" y="7"/>
                </a:lnTo>
                <a:lnTo>
                  <a:pt x="29" y="18"/>
                </a:lnTo>
                <a:lnTo>
                  <a:pt x="33" y="31"/>
                </a:lnTo>
                <a:lnTo>
                  <a:pt x="33" y="31"/>
                </a:lnTo>
                <a:lnTo>
                  <a:pt x="29" y="43"/>
                </a:lnTo>
                <a:lnTo>
                  <a:pt x="16" y="54"/>
                </a:lnTo>
                <a:lnTo>
                  <a:pt x="0" y="6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5" name="Freeform 47"/>
          <p:cNvSpPr>
            <a:spLocks/>
          </p:cNvSpPr>
          <p:nvPr/>
        </p:nvSpPr>
        <p:spPr bwMode="auto">
          <a:xfrm>
            <a:off x="2532353" y="5397604"/>
            <a:ext cx="41657" cy="111953"/>
          </a:xfrm>
          <a:custGeom>
            <a:avLst/>
            <a:gdLst>
              <a:gd name="T0" fmla="*/ 0 w 31"/>
              <a:gd name="T1" fmla="*/ 0 h 85"/>
              <a:gd name="T2" fmla="*/ 26 w 31"/>
              <a:gd name="T3" fmla="*/ 10 h 85"/>
              <a:gd name="T4" fmla="*/ 31 w 31"/>
              <a:gd name="T5" fmla="*/ 12 h 85"/>
              <a:gd name="T6" fmla="*/ 31 w 31"/>
              <a:gd name="T7" fmla="*/ 73 h 85"/>
              <a:gd name="T8" fmla="*/ 24 w 31"/>
              <a:gd name="T9" fmla="*/ 76 h 85"/>
              <a:gd name="T10" fmla="*/ 0 w 31"/>
              <a:gd name="T11" fmla="*/ 85 h 85"/>
              <a:gd name="T12" fmla="*/ 0 w 31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85">
                <a:moveTo>
                  <a:pt x="0" y="0"/>
                </a:moveTo>
                <a:lnTo>
                  <a:pt x="26" y="10"/>
                </a:lnTo>
                <a:lnTo>
                  <a:pt x="31" y="12"/>
                </a:lnTo>
                <a:lnTo>
                  <a:pt x="31" y="73"/>
                </a:lnTo>
                <a:lnTo>
                  <a:pt x="24" y="76"/>
                </a:lnTo>
                <a:lnTo>
                  <a:pt x="0" y="8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6" name="Freeform 48"/>
          <p:cNvSpPr>
            <a:spLocks/>
          </p:cNvSpPr>
          <p:nvPr/>
        </p:nvSpPr>
        <p:spPr bwMode="auto">
          <a:xfrm>
            <a:off x="2490696" y="5387190"/>
            <a:ext cx="41657" cy="130177"/>
          </a:xfrm>
          <a:custGeom>
            <a:avLst/>
            <a:gdLst>
              <a:gd name="T0" fmla="*/ 0 w 33"/>
              <a:gd name="T1" fmla="*/ 0 h 100"/>
              <a:gd name="T2" fmla="*/ 31 w 33"/>
              <a:gd name="T3" fmla="*/ 8 h 100"/>
              <a:gd name="T4" fmla="*/ 33 w 33"/>
              <a:gd name="T5" fmla="*/ 8 h 100"/>
              <a:gd name="T6" fmla="*/ 33 w 33"/>
              <a:gd name="T7" fmla="*/ 93 h 100"/>
              <a:gd name="T8" fmla="*/ 29 w 33"/>
              <a:gd name="T9" fmla="*/ 93 h 100"/>
              <a:gd name="T10" fmla="*/ 0 w 33"/>
              <a:gd name="T11" fmla="*/ 100 h 100"/>
              <a:gd name="T12" fmla="*/ 0 w 33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00">
                <a:moveTo>
                  <a:pt x="0" y="0"/>
                </a:moveTo>
                <a:lnTo>
                  <a:pt x="31" y="8"/>
                </a:lnTo>
                <a:lnTo>
                  <a:pt x="33" y="8"/>
                </a:lnTo>
                <a:lnTo>
                  <a:pt x="33" y="93"/>
                </a:lnTo>
                <a:lnTo>
                  <a:pt x="29" y="93"/>
                </a:ln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7" name="Freeform 49"/>
          <p:cNvSpPr>
            <a:spLocks/>
          </p:cNvSpPr>
          <p:nvPr/>
        </p:nvSpPr>
        <p:spPr bwMode="auto">
          <a:xfrm>
            <a:off x="2446437" y="5379379"/>
            <a:ext cx="44261" cy="148403"/>
          </a:xfrm>
          <a:custGeom>
            <a:avLst/>
            <a:gdLst>
              <a:gd name="T0" fmla="*/ 0 w 33"/>
              <a:gd name="T1" fmla="*/ 0 h 113"/>
              <a:gd name="T2" fmla="*/ 30 w 33"/>
              <a:gd name="T3" fmla="*/ 6 h 113"/>
              <a:gd name="T4" fmla="*/ 33 w 33"/>
              <a:gd name="T5" fmla="*/ 6 h 113"/>
              <a:gd name="T6" fmla="*/ 33 w 33"/>
              <a:gd name="T7" fmla="*/ 106 h 113"/>
              <a:gd name="T8" fmla="*/ 26 w 33"/>
              <a:gd name="T9" fmla="*/ 109 h 113"/>
              <a:gd name="T10" fmla="*/ 0 w 33"/>
              <a:gd name="T11" fmla="*/ 113 h 113"/>
              <a:gd name="T12" fmla="*/ 0 w 33"/>
              <a:gd name="T1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13">
                <a:moveTo>
                  <a:pt x="0" y="0"/>
                </a:moveTo>
                <a:lnTo>
                  <a:pt x="30" y="6"/>
                </a:lnTo>
                <a:lnTo>
                  <a:pt x="33" y="6"/>
                </a:lnTo>
                <a:lnTo>
                  <a:pt x="33" y="106"/>
                </a:lnTo>
                <a:lnTo>
                  <a:pt x="26" y="109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8" name="Freeform 50"/>
          <p:cNvSpPr>
            <a:spLocks/>
          </p:cNvSpPr>
          <p:nvPr/>
        </p:nvSpPr>
        <p:spPr bwMode="auto">
          <a:xfrm>
            <a:off x="2404781" y="5371569"/>
            <a:ext cx="41657" cy="161420"/>
          </a:xfrm>
          <a:custGeom>
            <a:avLst/>
            <a:gdLst>
              <a:gd name="T0" fmla="*/ 0 w 34"/>
              <a:gd name="T1" fmla="*/ 0 h 122"/>
              <a:gd name="T2" fmla="*/ 24 w 34"/>
              <a:gd name="T3" fmla="*/ 4 h 122"/>
              <a:gd name="T4" fmla="*/ 34 w 34"/>
              <a:gd name="T5" fmla="*/ 5 h 122"/>
              <a:gd name="T6" fmla="*/ 34 w 34"/>
              <a:gd name="T7" fmla="*/ 118 h 122"/>
              <a:gd name="T8" fmla="*/ 18 w 34"/>
              <a:gd name="T9" fmla="*/ 121 h 122"/>
              <a:gd name="T10" fmla="*/ 0 w 34"/>
              <a:gd name="T11" fmla="*/ 122 h 122"/>
              <a:gd name="T12" fmla="*/ 0 w 34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22">
                <a:moveTo>
                  <a:pt x="0" y="0"/>
                </a:moveTo>
                <a:lnTo>
                  <a:pt x="24" y="4"/>
                </a:lnTo>
                <a:lnTo>
                  <a:pt x="34" y="5"/>
                </a:lnTo>
                <a:lnTo>
                  <a:pt x="34" y="118"/>
                </a:lnTo>
                <a:lnTo>
                  <a:pt x="18" y="121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9" name="Freeform 51"/>
          <p:cNvSpPr>
            <a:spLocks/>
          </p:cNvSpPr>
          <p:nvPr/>
        </p:nvSpPr>
        <p:spPr bwMode="auto">
          <a:xfrm>
            <a:off x="2344896" y="5368968"/>
            <a:ext cx="56507" cy="169230"/>
          </a:xfrm>
          <a:custGeom>
            <a:avLst/>
            <a:gdLst>
              <a:gd name="T0" fmla="*/ 0 w 31"/>
              <a:gd name="T1" fmla="*/ 0 h 129"/>
              <a:gd name="T2" fmla="*/ 11 w 31"/>
              <a:gd name="T3" fmla="*/ 0 h 129"/>
              <a:gd name="T4" fmla="*/ 31 w 31"/>
              <a:gd name="T5" fmla="*/ 3 h 129"/>
              <a:gd name="T6" fmla="*/ 31 w 31"/>
              <a:gd name="T7" fmla="*/ 125 h 129"/>
              <a:gd name="T8" fmla="*/ 3 w 31"/>
              <a:gd name="T9" fmla="*/ 129 h 129"/>
              <a:gd name="T10" fmla="*/ 0 w 31"/>
              <a:gd name="T11" fmla="*/ 129 h 129"/>
              <a:gd name="T12" fmla="*/ 0 w 31"/>
              <a:gd name="T13" fmla="*/ 67 h 129"/>
              <a:gd name="T14" fmla="*/ 0 w 31"/>
              <a:gd name="T15" fmla="*/ 65 h 129"/>
              <a:gd name="T16" fmla="*/ 0 w 31"/>
              <a:gd name="T17" fmla="*/ 62 h 129"/>
              <a:gd name="T18" fmla="*/ 0 w 31"/>
              <a:gd name="T1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29">
                <a:moveTo>
                  <a:pt x="0" y="0"/>
                </a:moveTo>
                <a:lnTo>
                  <a:pt x="11" y="0"/>
                </a:lnTo>
                <a:lnTo>
                  <a:pt x="31" y="3"/>
                </a:lnTo>
                <a:lnTo>
                  <a:pt x="31" y="125"/>
                </a:lnTo>
                <a:lnTo>
                  <a:pt x="3" y="129"/>
                </a:lnTo>
                <a:lnTo>
                  <a:pt x="0" y="129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0" name="Freeform 52"/>
          <p:cNvSpPr>
            <a:spLocks noEditPoints="1"/>
          </p:cNvSpPr>
          <p:nvPr/>
        </p:nvSpPr>
        <p:spPr bwMode="auto">
          <a:xfrm>
            <a:off x="2318863" y="5366362"/>
            <a:ext cx="44261" cy="174438"/>
          </a:xfrm>
          <a:custGeom>
            <a:avLst/>
            <a:gdLst>
              <a:gd name="T0" fmla="*/ 33 w 33"/>
              <a:gd name="T1" fmla="*/ 70 h 135"/>
              <a:gd name="T2" fmla="*/ 33 w 33"/>
              <a:gd name="T3" fmla="*/ 132 h 135"/>
              <a:gd name="T4" fmla="*/ 0 w 33"/>
              <a:gd name="T5" fmla="*/ 135 h 135"/>
              <a:gd name="T6" fmla="*/ 0 w 33"/>
              <a:gd name="T7" fmla="*/ 105 h 135"/>
              <a:gd name="T8" fmla="*/ 8 w 33"/>
              <a:gd name="T9" fmla="*/ 101 h 135"/>
              <a:gd name="T10" fmla="*/ 22 w 33"/>
              <a:gd name="T11" fmla="*/ 91 h 135"/>
              <a:gd name="T12" fmla="*/ 30 w 33"/>
              <a:gd name="T13" fmla="*/ 80 h 135"/>
              <a:gd name="T14" fmla="*/ 33 w 33"/>
              <a:gd name="T15" fmla="*/ 70 h 135"/>
              <a:gd name="T16" fmla="*/ 0 w 33"/>
              <a:gd name="T17" fmla="*/ 0 h 135"/>
              <a:gd name="T18" fmla="*/ 33 w 33"/>
              <a:gd name="T19" fmla="*/ 3 h 135"/>
              <a:gd name="T20" fmla="*/ 33 w 33"/>
              <a:gd name="T21" fmla="*/ 65 h 135"/>
              <a:gd name="T22" fmla="*/ 29 w 33"/>
              <a:gd name="T23" fmla="*/ 52 h 135"/>
              <a:gd name="T24" fmla="*/ 16 w 33"/>
              <a:gd name="T25" fmla="*/ 40 h 135"/>
              <a:gd name="T26" fmla="*/ 0 w 33"/>
              <a:gd name="T27" fmla="*/ 29 h 135"/>
              <a:gd name="T28" fmla="*/ 0 w 33"/>
              <a:gd name="T2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135">
                <a:moveTo>
                  <a:pt x="33" y="70"/>
                </a:moveTo>
                <a:lnTo>
                  <a:pt x="33" y="132"/>
                </a:lnTo>
                <a:lnTo>
                  <a:pt x="0" y="135"/>
                </a:lnTo>
                <a:lnTo>
                  <a:pt x="0" y="105"/>
                </a:lnTo>
                <a:lnTo>
                  <a:pt x="8" y="101"/>
                </a:lnTo>
                <a:lnTo>
                  <a:pt x="22" y="91"/>
                </a:lnTo>
                <a:lnTo>
                  <a:pt x="30" y="80"/>
                </a:lnTo>
                <a:lnTo>
                  <a:pt x="33" y="70"/>
                </a:lnTo>
                <a:close/>
                <a:moveTo>
                  <a:pt x="0" y="0"/>
                </a:moveTo>
                <a:lnTo>
                  <a:pt x="33" y="3"/>
                </a:lnTo>
                <a:lnTo>
                  <a:pt x="33" y="65"/>
                </a:lnTo>
                <a:lnTo>
                  <a:pt x="29" y="52"/>
                </a:lnTo>
                <a:lnTo>
                  <a:pt x="16" y="40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1" name="Freeform 53"/>
          <p:cNvSpPr>
            <a:spLocks noEditPoints="1"/>
          </p:cNvSpPr>
          <p:nvPr/>
        </p:nvSpPr>
        <p:spPr bwMode="auto">
          <a:xfrm>
            <a:off x="2300639" y="5363757"/>
            <a:ext cx="18226" cy="179645"/>
          </a:xfrm>
          <a:custGeom>
            <a:avLst/>
            <a:gdLst>
              <a:gd name="T0" fmla="*/ 14 w 14"/>
              <a:gd name="T1" fmla="*/ 106 h 138"/>
              <a:gd name="T2" fmla="*/ 14 w 14"/>
              <a:gd name="T3" fmla="*/ 136 h 138"/>
              <a:gd name="T4" fmla="*/ 0 w 14"/>
              <a:gd name="T5" fmla="*/ 138 h 138"/>
              <a:gd name="T6" fmla="*/ 4 w 14"/>
              <a:gd name="T7" fmla="*/ 111 h 138"/>
              <a:gd name="T8" fmla="*/ 14 w 14"/>
              <a:gd name="T9" fmla="*/ 106 h 138"/>
              <a:gd name="T10" fmla="*/ 8 w 14"/>
              <a:gd name="T11" fmla="*/ 0 h 138"/>
              <a:gd name="T12" fmla="*/ 14 w 14"/>
              <a:gd name="T13" fmla="*/ 1 h 138"/>
              <a:gd name="T14" fmla="*/ 14 w 14"/>
              <a:gd name="T15" fmla="*/ 30 h 138"/>
              <a:gd name="T16" fmla="*/ 11 w 14"/>
              <a:gd name="T17" fmla="*/ 29 h 138"/>
              <a:gd name="T18" fmla="*/ 8 w 14"/>
              <a:gd name="T1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38">
                <a:moveTo>
                  <a:pt x="14" y="106"/>
                </a:moveTo>
                <a:lnTo>
                  <a:pt x="14" y="136"/>
                </a:lnTo>
                <a:lnTo>
                  <a:pt x="0" y="138"/>
                </a:lnTo>
                <a:lnTo>
                  <a:pt x="4" y="111"/>
                </a:lnTo>
                <a:lnTo>
                  <a:pt x="14" y="106"/>
                </a:lnTo>
                <a:close/>
                <a:moveTo>
                  <a:pt x="8" y="0"/>
                </a:moveTo>
                <a:lnTo>
                  <a:pt x="14" y="1"/>
                </a:lnTo>
                <a:lnTo>
                  <a:pt x="14" y="30"/>
                </a:lnTo>
                <a:lnTo>
                  <a:pt x="11" y="29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>
            <a:off x="2149634" y="5358551"/>
            <a:ext cx="33847" cy="10414"/>
          </a:xfrm>
          <a:custGeom>
            <a:avLst/>
            <a:gdLst>
              <a:gd name="T0" fmla="*/ 26 w 26"/>
              <a:gd name="T1" fmla="*/ 0 h 7"/>
              <a:gd name="T2" fmla="*/ 26 w 26"/>
              <a:gd name="T3" fmla="*/ 7 h 7"/>
              <a:gd name="T4" fmla="*/ 0 w 26"/>
              <a:gd name="T5" fmla="*/ 5 h 7"/>
              <a:gd name="T6" fmla="*/ 0 w 26"/>
              <a:gd name="T7" fmla="*/ 1 h 7"/>
              <a:gd name="T8" fmla="*/ 26 w 2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">
                <a:moveTo>
                  <a:pt x="26" y="0"/>
                </a:moveTo>
                <a:lnTo>
                  <a:pt x="26" y="7"/>
                </a:lnTo>
                <a:lnTo>
                  <a:pt x="0" y="5"/>
                </a:lnTo>
                <a:lnTo>
                  <a:pt x="0" y="1"/>
                </a:ln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3" name="Freeform 55"/>
          <p:cNvSpPr>
            <a:spLocks/>
          </p:cNvSpPr>
          <p:nvPr/>
        </p:nvSpPr>
        <p:spPr bwMode="auto">
          <a:xfrm>
            <a:off x="2105373" y="5361155"/>
            <a:ext cx="44261" cy="5207"/>
          </a:xfrm>
          <a:custGeom>
            <a:avLst/>
            <a:gdLst>
              <a:gd name="T0" fmla="*/ 33 w 33"/>
              <a:gd name="T1" fmla="*/ 0 h 4"/>
              <a:gd name="T2" fmla="*/ 33 w 33"/>
              <a:gd name="T3" fmla="*/ 4 h 4"/>
              <a:gd name="T4" fmla="*/ 19 w 33"/>
              <a:gd name="T5" fmla="*/ 4 h 4"/>
              <a:gd name="T6" fmla="*/ 0 w 33"/>
              <a:gd name="T7" fmla="*/ 4 h 4"/>
              <a:gd name="T8" fmla="*/ 0 w 33"/>
              <a:gd name="T9" fmla="*/ 0 h 4"/>
              <a:gd name="T10" fmla="*/ 7 w 33"/>
              <a:gd name="T11" fmla="*/ 0 h 4"/>
              <a:gd name="T12" fmla="*/ 33 w 3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4">
                <a:moveTo>
                  <a:pt x="33" y="0"/>
                </a:moveTo>
                <a:lnTo>
                  <a:pt x="33" y="4"/>
                </a:lnTo>
                <a:lnTo>
                  <a:pt x="19" y="4"/>
                </a:lnTo>
                <a:lnTo>
                  <a:pt x="0" y="4"/>
                </a:lnTo>
                <a:lnTo>
                  <a:pt x="0" y="0"/>
                </a:lnTo>
                <a:lnTo>
                  <a:pt x="7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4" name="Freeform 56"/>
          <p:cNvSpPr>
            <a:spLocks noEditPoints="1"/>
          </p:cNvSpPr>
          <p:nvPr/>
        </p:nvSpPr>
        <p:spPr bwMode="auto">
          <a:xfrm>
            <a:off x="2063715" y="5361155"/>
            <a:ext cx="41657" cy="182248"/>
          </a:xfrm>
          <a:custGeom>
            <a:avLst/>
            <a:gdLst>
              <a:gd name="T0" fmla="*/ 0 w 33"/>
              <a:gd name="T1" fmla="*/ 133 h 140"/>
              <a:gd name="T2" fmla="*/ 16 w 33"/>
              <a:gd name="T3" fmla="*/ 135 h 140"/>
              <a:gd name="T4" fmla="*/ 16 w 33"/>
              <a:gd name="T5" fmla="*/ 140 h 140"/>
              <a:gd name="T6" fmla="*/ 0 w 33"/>
              <a:gd name="T7" fmla="*/ 138 h 140"/>
              <a:gd name="T8" fmla="*/ 0 w 33"/>
              <a:gd name="T9" fmla="*/ 133 h 140"/>
              <a:gd name="T10" fmla="*/ 33 w 33"/>
              <a:gd name="T11" fmla="*/ 0 h 140"/>
              <a:gd name="T12" fmla="*/ 33 w 33"/>
              <a:gd name="T13" fmla="*/ 4 h 140"/>
              <a:gd name="T14" fmla="*/ 11 w 33"/>
              <a:gd name="T15" fmla="*/ 6 h 140"/>
              <a:gd name="T16" fmla="*/ 0 w 33"/>
              <a:gd name="T17" fmla="*/ 7 h 140"/>
              <a:gd name="T18" fmla="*/ 0 w 33"/>
              <a:gd name="T19" fmla="*/ 3 h 140"/>
              <a:gd name="T20" fmla="*/ 33 w 33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140">
                <a:moveTo>
                  <a:pt x="0" y="133"/>
                </a:moveTo>
                <a:lnTo>
                  <a:pt x="16" y="135"/>
                </a:lnTo>
                <a:lnTo>
                  <a:pt x="16" y="140"/>
                </a:lnTo>
                <a:lnTo>
                  <a:pt x="0" y="138"/>
                </a:lnTo>
                <a:lnTo>
                  <a:pt x="0" y="133"/>
                </a:lnTo>
                <a:close/>
                <a:moveTo>
                  <a:pt x="33" y="0"/>
                </a:moveTo>
                <a:lnTo>
                  <a:pt x="33" y="4"/>
                </a:lnTo>
                <a:lnTo>
                  <a:pt x="11" y="6"/>
                </a:lnTo>
                <a:lnTo>
                  <a:pt x="0" y="7"/>
                </a:lnTo>
                <a:lnTo>
                  <a:pt x="0" y="3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2022060" y="5366362"/>
            <a:ext cx="41657" cy="174438"/>
          </a:xfrm>
          <a:custGeom>
            <a:avLst/>
            <a:gdLst>
              <a:gd name="T0" fmla="*/ 0 w 32"/>
              <a:gd name="T1" fmla="*/ 125 h 135"/>
              <a:gd name="T2" fmla="*/ 15 w 32"/>
              <a:gd name="T3" fmla="*/ 128 h 135"/>
              <a:gd name="T4" fmla="*/ 32 w 32"/>
              <a:gd name="T5" fmla="*/ 130 h 135"/>
              <a:gd name="T6" fmla="*/ 32 w 32"/>
              <a:gd name="T7" fmla="*/ 135 h 135"/>
              <a:gd name="T8" fmla="*/ 0 w 32"/>
              <a:gd name="T9" fmla="*/ 132 h 135"/>
              <a:gd name="T10" fmla="*/ 0 w 32"/>
              <a:gd name="T11" fmla="*/ 125 h 135"/>
              <a:gd name="T12" fmla="*/ 32 w 32"/>
              <a:gd name="T13" fmla="*/ 0 h 135"/>
              <a:gd name="T14" fmla="*/ 32 w 32"/>
              <a:gd name="T15" fmla="*/ 4 h 135"/>
              <a:gd name="T16" fmla="*/ 5 w 32"/>
              <a:gd name="T17" fmla="*/ 8 h 135"/>
              <a:gd name="T18" fmla="*/ 0 w 32"/>
              <a:gd name="T19" fmla="*/ 10 h 135"/>
              <a:gd name="T20" fmla="*/ 0 w 32"/>
              <a:gd name="T21" fmla="*/ 3 h 135"/>
              <a:gd name="T22" fmla="*/ 22 w 32"/>
              <a:gd name="T23" fmla="*/ 0 h 135"/>
              <a:gd name="T24" fmla="*/ 32 w 32"/>
              <a:gd name="T2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135">
                <a:moveTo>
                  <a:pt x="0" y="125"/>
                </a:moveTo>
                <a:lnTo>
                  <a:pt x="15" y="128"/>
                </a:lnTo>
                <a:lnTo>
                  <a:pt x="32" y="130"/>
                </a:lnTo>
                <a:lnTo>
                  <a:pt x="32" y="135"/>
                </a:lnTo>
                <a:lnTo>
                  <a:pt x="0" y="132"/>
                </a:lnTo>
                <a:lnTo>
                  <a:pt x="0" y="125"/>
                </a:lnTo>
                <a:close/>
                <a:moveTo>
                  <a:pt x="32" y="0"/>
                </a:moveTo>
                <a:lnTo>
                  <a:pt x="32" y="4"/>
                </a:lnTo>
                <a:lnTo>
                  <a:pt x="5" y="8"/>
                </a:lnTo>
                <a:lnTo>
                  <a:pt x="0" y="10"/>
                </a:lnTo>
                <a:lnTo>
                  <a:pt x="0" y="3"/>
                </a:lnTo>
                <a:lnTo>
                  <a:pt x="22" y="0"/>
                </a:lnTo>
                <a:lnTo>
                  <a:pt x="32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6" name="Freeform 58"/>
          <p:cNvSpPr>
            <a:spLocks noEditPoints="1"/>
          </p:cNvSpPr>
          <p:nvPr/>
        </p:nvSpPr>
        <p:spPr bwMode="auto">
          <a:xfrm>
            <a:off x="1977801" y="5368964"/>
            <a:ext cx="44261" cy="169230"/>
          </a:xfrm>
          <a:custGeom>
            <a:avLst/>
            <a:gdLst>
              <a:gd name="T0" fmla="*/ 0 w 33"/>
              <a:gd name="T1" fmla="*/ 114 h 129"/>
              <a:gd name="T2" fmla="*/ 18 w 33"/>
              <a:gd name="T3" fmla="*/ 120 h 129"/>
              <a:gd name="T4" fmla="*/ 33 w 33"/>
              <a:gd name="T5" fmla="*/ 122 h 129"/>
              <a:gd name="T6" fmla="*/ 33 w 33"/>
              <a:gd name="T7" fmla="*/ 129 h 129"/>
              <a:gd name="T8" fmla="*/ 30 w 33"/>
              <a:gd name="T9" fmla="*/ 129 h 129"/>
              <a:gd name="T10" fmla="*/ 0 w 33"/>
              <a:gd name="T11" fmla="*/ 125 h 129"/>
              <a:gd name="T12" fmla="*/ 0 w 33"/>
              <a:gd name="T13" fmla="*/ 114 h 129"/>
              <a:gd name="T14" fmla="*/ 33 w 33"/>
              <a:gd name="T15" fmla="*/ 0 h 129"/>
              <a:gd name="T16" fmla="*/ 33 w 33"/>
              <a:gd name="T17" fmla="*/ 7 h 129"/>
              <a:gd name="T18" fmla="*/ 5 w 33"/>
              <a:gd name="T19" fmla="*/ 12 h 129"/>
              <a:gd name="T20" fmla="*/ 0 w 33"/>
              <a:gd name="T21" fmla="*/ 15 h 129"/>
              <a:gd name="T22" fmla="*/ 0 w 33"/>
              <a:gd name="T23" fmla="*/ 3 h 129"/>
              <a:gd name="T24" fmla="*/ 9 w 33"/>
              <a:gd name="T25" fmla="*/ 1 h 129"/>
              <a:gd name="T26" fmla="*/ 33 w 33"/>
              <a:gd name="T2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129">
                <a:moveTo>
                  <a:pt x="0" y="114"/>
                </a:moveTo>
                <a:lnTo>
                  <a:pt x="18" y="120"/>
                </a:lnTo>
                <a:lnTo>
                  <a:pt x="33" y="122"/>
                </a:lnTo>
                <a:lnTo>
                  <a:pt x="33" y="129"/>
                </a:lnTo>
                <a:lnTo>
                  <a:pt x="30" y="129"/>
                </a:lnTo>
                <a:lnTo>
                  <a:pt x="0" y="125"/>
                </a:lnTo>
                <a:lnTo>
                  <a:pt x="0" y="114"/>
                </a:lnTo>
                <a:close/>
                <a:moveTo>
                  <a:pt x="33" y="0"/>
                </a:moveTo>
                <a:lnTo>
                  <a:pt x="33" y="7"/>
                </a:lnTo>
                <a:lnTo>
                  <a:pt x="5" y="12"/>
                </a:lnTo>
                <a:lnTo>
                  <a:pt x="0" y="15"/>
                </a:lnTo>
                <a:lnTo>
                  <a:pt x="0" y="3"/>
                </a:lnTo>
                <a:lnTo>
                  <a:pt x="9" y="1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1936144" y="5371569"/>
            <a:ext cx="41657" cy="161420"/>
          </a:xfrm>
          <a:custGeom>
            <a:avLst/>
            <a:gdLst>
              <a:gd name="T0" fmla="*/ 0 w 33"/>
              <a:gd name="T1" fmla="*/ 97 h 122"/>
              <a:gd name="T2" fmla="*/ 2 w 33"/>
              <a:gd name="T3" fmla="*/ 99 h 122"/>
              <a:gd name="T4" fmla="*/ 25 w 33"/>
              <a:gd name="T5" fmla="*/ 108 h 122"/>
              <a:gd name="T6" fmla="*/ 33 w 33"/>
              <a:gd name="T7" fmla="*/ 111 h 122"/>
              <a:gd name="T8" fmla="*/ 33 w 33"/>
              <a:gd name="T9" fmla="*/ 122 h 122"/>
              <a:gd name="T10" fmla="*/ 16 w 33"/>
              <a:gd name="T11" fmla="*/ 121 h 122"/>
              <a:gd name="T12" fmla="*/ 0 w 33"/>
              <a:gd name="T13" fmla="*/ 118 h 122"/>
              <a:gd name="T14" fmla="*/ 0 w 33"/>
              <a:gd name="T15" fmla="*/ 97 h 122"/>
              <a:gd name="T16" fmla="*/ 33 w 33"/>
              <a:gd name="T17" fmla="*/ 0 h 122"/>
              <a:gd name="T18" fmla="*/ 33 w 33"/>
              <a:gd name="T19" fmla="*/ 12 h 122"/>
              <a:gd name="T20" fmla="*/ 11 w 33"/>
              <a:gd name="T21" fmla="*/ 20 h 122"/>
              <a:gd name="T22" fmla="*/ 0 w 33"/>
              <a:gd name="T23" fmla="*/ 26 h 122"/>
              <a:gd name="T24" fmla="*/ 0 w 33"/>
              <a:gd name="T25" fmla="*/ 5 h 122"/>
              <a:gd name="T26" fmla="*/ 0 w 33"/>
              <a:gd name="T27" fmla="*/ 5 h 122"/>
              <a:gd name="T28" fmla="*/ 33 w 33"/>
              <a:gd name="T2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122">
                <a:moveTo>
                  <a:pt x="0" y="97"/>
                </a:moveTo>
                <a:lnTo>
                  <a:pt x="2" y="99"/>
                </a:lnTo>
                <a:lnTo>
                  <a:pt x="25" y="108"/>
                </a:lnTo>
                <a:lnTo>
                  <a:pt x="33" y="111"/>
                </a:lnTo>
                <a:lnTo>
                  <a:pt x="33" y="122"/>
                </a:lnTo>
                <a:lnTo>
                  <a:pt x="16" y="121"/>
                </a:lnTo>
                <a:lnTo>
                  <a:pt x="0" y="118"/>
                </a:lnTo>
                <a:lnTo>
                  <a:pt x="0" y="97"/>
                </a:lnTo>
                <a:close/>
                <a:moveTo>
                  <a:pt x="33" y="0"/>
                </a:moveTo>
                <a:lnTo>
                  <a:pt x="33" y="12"/>
                </a:lnTo>
                <a:lnTo>
                  <a:pt x="11" y="20"/>
                </a:lnTo>
                <a:lnTo>
                  <a:pt x="0" y="26"/>
                </a:lnTo>
                <a:lnTo>
                  <a:pt x="0" y="5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8" name="Freeform 60"/>
          <p:cNvSpPr>
            <a:spLocks/>
          </p:cNvSpPr>
          <p:nvPr/>
        </p:nvSpPr>
        <p:spPr bwMode="auto">
          <a:xfrm>
            <a:off x="1891883" y="5379379"/>
            <a:ext cx="44261" cy="148403"/>
          </a:xfrm>
          <a:custGeom>
            <a:avLst/>
            <a:gdLst>
              <a:gd name="T0" fmla="*/ 33 w 33"/>
              <a:gd name="T1" fmla="*/ 0 h 113"/>
              <a:gd name="T2" fmla="*/ 33 w 33"/>
              <a:gd name="T3" fmla="*/ 21 h 113"/>
              <a:gd name="T4" fmla="*/ 23 w 33"/>
              <a:gd name="T5" fmla="*/ 28 h 113"/>
              <a:gd name="T6" fmla="*/ 9 w 33"/>
              <a:gd name="T7" fmla="*/ 41 h 113"/>
              <a:gd name="T8" fmla="*/ 5 w 33"/>
              <a:gd name="T9" fmla="*/ 57 h 113"/>
              <a:gd name="T10" fmla="*/ 8 w 33"/>
              <a:gd name="T11" fmla="*/ 69 h 113"/>
              <a:gd name="T12" fmla="*/ 19 w 33"/>
              <a:gd name="T13" fmla="*/ 81 h 113"/>
              <a:gd name="T14" fmla="*/ 33 w 33"/>
              <a:gd name="T15" fmla="*/ 92 h 113"/>
              <a:gd name="T16" fmla="*/ 33 w 33"/>
              <a:gd name="T17" fmla="*/ 113 h 113"/>
              <a:gd name="T18" fmla="*/ 8 w 33"/>
              <a:gd name="T19" fmla="*/ 109 h 113"/>
              <a:gd name="T20" fmla="*/ 0 w 33"/>
              <a:gd name="T21" fmla="*/ 106 h 113"/>
              <a:gd name="T22" fmla="*/ 0 w 33"/>
              <a:gd name="T23" fmla="*/ 6 h 113"/>
              <a:gd name="T24" fmla="*/ 33 w 33"/>
              <a:gd name="T2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113">
                <a:moveTo>
                  <a:pt x="33" y="0"/>
                </a:moveTo>
                <a:lnTo>
                  <a:pt x="33" y="21"/>
                </a:lnTo>
                <a:lnTo>
                  <a:pt x="23" y="28"/>
                </a:lnTo>
                <a:lnTo>
                  <a:pt x="9" y="41"/>
                </a:lnTo>
                <a:lnTo>
                  <a:pt x="5" y="57"/>
                </a:lnTo>
                <a:lnTo>
                  <a:pt x="8" y="69"/>
                </a:lnTo>
                <a:lnTo>
                  <a:pt x="19" y="81"/>
                </a:lnTo>
                <a:lnTo>
                  <a:pt x="33" y="92"/>
                </a:lnTo>
                <a:lnTo>
                  <a:pt x="33" y="113"/>
                </a:lnTo>
                <a:lnTo>
                  <a:pt x="8" y="109"/>
                </a:lnTo>
                <a:lnTo>
                  <a:pt x="0" y="106"/>
                </a:lnTo>
                <a:lnTo>
                  <a:pt x="0" y="6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49" name="Freeform 61"/>
          <p:cNvSpPr>
            <a:spLocks/>
          </p:cNvSpPr>
          <p:nvPr/>
        </p:nvSpPr>
        <p:spPr bwMode="auto">
          <a:xfrm>
            <a:off x="1850225" y="5387190"/>
            <a:ext cx="41657" cy="130177"/>
          </a:xfrm>
          <a:custGeom>
            <a:avLst/>
            <a:gdLst>
              <a:gd name="T0" fmla="*/ 32 w 32"/>
              <a:gd name="T1" fmla="*/ 0 h 100"/>
              <a:gd name="T2" fmla="*/ 32 w 32"/>
              <a:gd name="T3" fmla="*/ 100 h 100"/>
              <a:gd name="T4" fmla="*/ 4 w 32"/>
              <a:gd name="T5" fmla="*/ 95 h 100"/>
              <a:gd name="T6" fmla="*/ 0 w 32"/>
              <a:gd name="T7" fmla="*/ 93 h 100"/>
              <a:gd name="T8" fmla="*/ 0 w 32"/>
              <a:gd name="T9" fmla="*/ 8 h 100"/>
              <a:gd name="T10" fmla="*/ 28 w 32"/>
              <a:gd name="T11" fmla="*/ 1 h 100"/>
              <a:gd name="T12" fmla="*/ 32 w 32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0">
                <a:moveTo>
                  <a:pt x="32" y="0"/>
                </a:moveTo>
                <a:lnTo>
                  <a:pt x="32" y="100"/>
                </a:lnTo>
                <a:lnTo>
                  <a:pt x="4" y="95"/>
                </a:lnTo>
                <a:lnTo>
                  <a:pt x="0" y="93"/>
                </a:lnTo>
                <a:lnTo>
                  <a:pt x="0" y="8"/>
                </a:lnTo>
                <a:lnTo>
                  <a:pt x="28" y="1"/>
                </a:lnTo>
                <a:lnTo>
                  <a:pt x="32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50" name="Freeform 62"/>
          <p:cNvSpPr>
            <a:spLocks/>
          </p:cNvSpPr>
          <p:nvPr/>
        </p:nvSpPr>
        <p:spPr bwMode="auto">
          <a:xfrm>
            <a:off x="1808570" y="5397604"/>
            <a:ext cx="41657" cy="111953"/>
          </a:xfrm>
          <a:custGeom>
            <a:avLst/>
            <a:gdLst>
              <a:gd name="T0" fmla="*/ 33 w 33"/>
              <a:gd name="T1" fmla="*/ 0 h 85"/>
              <a:gd name="T2" fmla="*/ 33 w 33"/>
              <a:gd name="T3" fmla="*/ 85 h 85"/>
              <a:gd name="T4" fmla="*/ 8 w 33"/>
              <a:gd name="T5" fmla="*/ 77 h 85"/>
              <a:gd name="T6" fmla="*/ 0 w 33"/>
              <a:gd name="T7" fmla="*/ 73 h 85"/>
              <a:gd name="T8" fmla="*/ 0 w 33"/>
              <a:gd name="T9" fmla="*/ 12 h 85"/>
              <a:gd name="T10" fmla="*/ 3 w 33"/>
              <a:gd name="T11" fmla="*/ 10 h 85"/>
              <a:gd name="T12" fmla="*/ 29 w 33"/>
              <a:gd name="T13" fmla="*/ 1 h 85"/>
              <a:gd name="T14" fmla="*/ 33 w 33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85">
                <a:moveTo>
                  <a:pt x="33" y="0"/>
                </a:moveTo>
                <a:lnTo>
                  <a:pt x="33" y="85"/>
                </a:lnTo>
                <a:lnTo>
                  <a:pt x="8" y="77"/>
                </a:lnTo>
                <a:lnTo>
                  <a:pt x="0" y="73"/>
                </a:lnTo>
                <a:lnTo>
                  <a:pt x="0" y="12"/>
                </a:lnTo>
                <a:lnTo>
                  <a:pt x="3" y="10"/>
                </a:lnTo>
                <a:lnTo>
                  <a:pt x="29" y="1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51" name="Freeform 63"/>
          <p:cNvSpPr>
            <a:spLocks/>
          </p:cNvSpPr>
          <p:nvPr/>
        </p:nvSpPr>
        <p:spPr bwMode="auto">
          <a:xfrm>
            <a:off x="1764309" y="5413224"/>
            <a:ext cx="44261" cy="78106"/>
          </a:xfrm>
          <a:custGeom>
            <a:avLst/>
            <a:gdLst>
              <a:gd name="T0" fmla="*/ 33 w 33"/>
              <a:gd name="T1" fmla="*/ 0 h 61"/>
              <a:gd name="T2" fmla="*/ 33 w 33"/>
              <a:gd name="T3" fmla="*/ 61 h 61"/>
              <a:gd name="T4" fmla="*/ 19 w 33"/>
              <a:gd name="T5" fmla="*/ 54 h 61"/>
              <a:gd name="T6" fmla="*/ 5 w 33"/>
              <a:gd name="T7" fmla="*/ 43 h 61"/>
              <a:gd name="T8" fmla="*/ 0 w 33"/>
              <a:gd name="T9" fmla="*/ 31 h 61"/>
              <a:gd name="T10" fmla="*/ 0 w 33"/>
              <a:gd name="T11" fmla="*/ 31 h 61"/>
              <a:gd name="T12" fmla="*/ 4 w 33"/>
              <a:gd name="T13" fmla="*/ 20 h 61"/>
              <a:gd name="T14" fmla="*/ 16 w 33"/>
              <a:gd name="T15" fmla="*/ 9 h 61"/>
              <a:gd name="T16" fmla="*/ 33 w 33"/>
              <a:gd name="T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61">
                <a:moveTo>
                  <a:pt x="33" y="0"/>
                </a:moveTo>
                <a:lnTo>
                  <a:pt x="33" y="61"/>
                </a:lnTo>
                <a:lnTo>
                  <a:pt x="19" y="54"/>
                </a:lnTo>
                <a:lnTo>
                  <a:pt x="5" y="43"/>
                </a:lnTo>
                <a:lnTo>
                  <a:pt x="0" y="31"/>
                </a:lnTo>
                <a:lnTo>
                  <a:pt x="0" y="31"/>
                </a:lnTo>
                <a:lnTo>
                  <a:pt x="4" y="20"/>
                </a:lnTo>
                <a:lnTo>
                  <a:pt x="16" y="9"/>
                </a:lnTo>
                <a:lnTo>
                  <a:pt x="33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1764309" y="5452280"/>
            <a:ext cx="2605" cy="2605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53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3" y="5475711"/>
            <a:ext cx="171833" cy="885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4" name="Freeform 66"/>
          <p:cNvSpPr>
            <a:spLocks/>
          </p:cNvSpPr>
          <p:nvPr/>
        </p:nvSpPr>
        <p:spPr bwMode="auto">
          <a:xfrm>
            <a:off x="2183476" y="5509556"/>
            <a:ext cx="124970" cy="33847"/>
          </a:xfrm>
          <a:custGeom>
            <a:avLst/>
            <a:gdLst>
              <a:gd name="T0" fmla="*/ 95 w 95"/>
              <a:gd name="T1" fmla="*/ 0 h 28"/>
              <a:gd name="T2" fmla="*/ 91 w 95"/>
              <a:gd name="T3" fmla="*/ 25 h 28"/>
              <a:gd name="T4" fmla="*/ 70 w 95"/>
              <a:gd name="T5" fmla="*/ 27 h 28"/>
              <a:gd name="T6" fmla="*/ 55 w 95"/>
              <a:gd name="T7" fmla="*/ 28 h 28"/>
              <a:gd name="T8" fmla="*/ 7 w 95"/>
              <a:gd name="T9" fmla="*/ 28 h 28"/>
              <a:gd name="T10" fmla="*/ 7 w 95"/>
              <a:gd name="T11" fmla="*/ 28 h 28"/>
              <a:gd name="T12" fmla="*/ 0 w 95"/>
              <a:gd name="T13" fmla="*/ 28 h 28"/>
              <a:gd name="T14" fmla="*/ 0 w 95"/>
              <a:gd name="T15" fmla="*/ 22 h 28"/>
              <a:gd name="T16" fmla="*/ 36 w 95"/>
              <a:gd name="T17" fmla="*/ 17 h 28"/>
              <a:gd name="T18" fmla="*/ 67 w 95"/>
              <a:gd name="T19" fmla="*/ 10 h 28"/>
              <a:gd name="T20" fmla="*/ 95 w 95"/>
              <a:gd name="T2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28">
                <a:moveTo>
                  <a:pt x="95" y="0"/>
                </a:moveTo>
                <a:lnTo>
                  <a:pt x="91" y="25"/>
                </a:lnTo>
                <a:lnTo>
                  <a:pt x="70" y="27"/>
                </a:lnTo>
                <a:lnTo>
                  <a:pt x="55" y="28"/>
                </a:lnTo>
                <a:lnTo>
                  <a:pt x="7" y="28"/>
                </a:lnTo>
                <a:lnTo>
                  <a:pt x="7" y="28"/>
                </a:lnTo>
                <a:lnTo>
                  <a:pt x="0" y="28"/>
                </a:lnTo>
                <a:lnTo>
                  <a:pt x="0" y="22"/>
                </a:lnTo>
                <a:lnTo>
                  <a:pt x="36" y="17"/>
                </a:lnTo>
                <a:lnTo>
                  <a:pt x="67" y="10"/>
                </a:lnTo>
                <a:lnTo>
                  <a:pt x="9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55" name="Picture 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3" y="5475711"/>
            <a:ext cx="171833" cy="885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56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02" y="5499142"/>
            <a:ext cx="151005" cy="6508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7" name="Freeform 69"/>
          <p:cNvSpPr>
            <a:spLocks/>
          </p:cNvSpPr>
          <p:nvPr/>
        </p:nvSpPr>
        <p:spPr bwMode="auto">
          <a:xfrm>
            <a:off x="2084544" y="5538194"/>
            <a:ext cx="98934" cy="5207"/>
          </a:xfrm>
          <a:custGeom>
            <a:avLst/>
            <a:gdLst>
              <a:gd name="T0" fmla="*/ 76 w 76"/>
              <a:gd name="T1" fmla="*/ 0 h 6"/>
              <a:gd name="T2" fmla="*/ 76 w 76"/>
              <a:gd name="T3" fmla="*/ 6 h 6"/>
              <a:gd name="T4" fmla="*/ 68 w 76"/>
              <a:gd name="T5" fmla="*/ 6 h 6"/>
              <a:gd name="T6" fmla="*/ 10 w 76"/>
              <a:gd name="T7" fmla="*/ 5 h 6"/>
              <a:gd name="T8" fmla="*/ 0 w 76"/>
              <a:gd name="T9" fmla="*/ 3 h 6"/>
              <a:gd name="T10" fmla="*/ 0 w 76"/>
              <a:gd name="T11" fmla="*/ 0 h 6"/>
              <a:gd name="T12" fmla="*/ 36 w 76"/>
              <a:gd name="T13" fmla="*/ 2 h 6"/>
              <a:gd name="T14" fmla="*/ 76 w 76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6">
                <a:moveTo>
                  <a:pt x="76" y="0"/>
                </a:moveTo>
                <a:lnTo>
                  <a:pt x="76" y="6"/>
                </a:lnTo>
                <a:lnTo>
                  <a:pt x="68" y="6"/>
                </a:lnTo>
                <a:lnTo>
                  <a:pt x="10" y="5"/>
                </a:lnTo>
                <a:lnTo>
                  <a:pt x="0" y="3"/>
                </a:lnTo>
                <a:lnTo>
                  <a:pt x="0" y="0"/>
                </a:lnTo>
                <a:lnTo>
                  <a:pt x="36" y="2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58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02" y="5499142"/>
            <a:ext cx="151005" cy="6508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9" name="Freeform 72"/>
          <p:cNvSpPr>
            <a:spLocks noEditPoints="1"/>
          </p:cNvSpPr>
          <p:nvPr/>
        </p:nvSpPr>
        <p:spPr bwMode="auto">
          <a:xfrm>
            <a:off x="1899692" y="5366363"/>
            <a:ext cx="463430" cy="171834"/>
          </a:xfrm>
          <a:custGeom>
            <a:avLst/>
            <a:gdLst>
              <a:gd name="T0" fmla="*/ 320 w 356"/>
              <a:gd name="T1" fmla="*/ 27 h 131"/>
              <a:gd name="T2" fmla="*/ 339 w 356"/>
              <a:gd name="T3" fmla="*/ 39 h 131"/>
              <a:gd name="T4" fmla="*/ 352 w 356"/>
              <a:gd name="T5" fmla="*/ 51 h 131"/>
              <a:gd name="T6" fmla="*/ 356 w 356"/>
              <a:gd name="T7" fmla="*/ 67 h 131"/>
              <a:gd name="T8" fmla="*/ 353 w 356"/>
              <a:gd name="T9" fmla="*/ 79 h 131"/>
              <a:gd name="T10" fmla="*/ 345 w 356"/>
              <a:gd name="T11" fmla="*/ 90 h 131"/>
              <a:gd name="T12" fmla="*/ 331 w 356"/>
              <a:gd name="T13" fmla="*/ 100 h 131"/>
              <a:gd name="T14" fmla="*/ 313 w 356"/>
              <a:gd name="T15" fmla="*/ 109 h 131"/>
              <a:gd name="T16" fmla="*/ 323 w 356"/>
              <a:gd name="T17" fmla="*/ 57 h 131"/>
              <a:gd name="T18" fmla="*/ 320 w 356"/>
              <a:gd name="T19" fmla="*/ 27 h 131"/>
              <a:gd name="T20" fmla="*/ 178 w 356"/>
              <a:gd name="T21" fmla="*/ 0 h 131"/>
              <a:gd name="T22" fmla="*/ 218 w 356"/>
              <a:gd name="T23" fmla="*/ 2 h 131"/>
              <a:gd name="T24" fmla="*/ 215 w 356"/>
              <a:gd name="T25" fmla="*/ 85 h 131"/>
              <a:gd name="T26" fmla="*/ 134 w 356"/>
              <a:gd name="T27" fmla="*/ 51 h 131"/>
              <a:gd name="T28" fmla="*/ 142 w 356"/>
              <a:gd name="T29" fmla="*/ 131 h 131"/>
              <a:gd name="T30" fmla="*/ 109 w 356"/>
              <a:gd name="T31" fmla="*/ 127 h 131"/>
              <a:gd name="T32" fmla="*/ 79 w 356"/>
              <a:gd name="T33" fmla="*/ 122 h 131"/>
              <a:gd name="T34" fmla="*/ 53 w 356"/>
              <a:gd name="T35" fmla="*/ 113 h 131"/>
              <a:gd name="T36" fmla="*/ 30 w 356"/>
              <a:gd name="T37" fmla="*/ 104 h 131"/>
              <a:gd name="T38" fmla="*/ 14 w 356"/>
              <a:gd name="T39" fmla="*/ 91 h 131"/>
              <a:gd name="T40" fmla="*/ 3 w 356"/>
              <a:gd name="T41" fmla="*/ 79 h 131"/>
              <a:gd name="T42" fmla="*/ 0 w 356"/>
              <a:gd name="T43" fmla="*/ 67 h 131"/>
              <a:gd name="T44" fmla="*/ 4 w 356"/>
              <a:gd name="T45" fmla="*/ 51 h 131"/>
              <a:gd name="T46" fmla="*/ 18 w 356"/>
              <a:gd name="T47" fmla="*/ 38 h 131"/>
              <a:gd name="T48" fmla="*/ 39 w 356"/>
              <a:gd name="T49" fmla="*/ 25 h 131"/>
              <a:gd name="T50" fmla="*/ 66 w 356"/>
              <a:gd name="T51" fmla="*/ 14 h 131"/>
              <a:gd name="T52" fmla="*/ 99 w 356"/>
              <a:gd name="T53" fmla="*/ 7 h 131"/>
              <a:gd name="T54" fmla="*/ 137 w 356"/>
              <a:gd name="T55" fmla="*/ 2 h 131"/>
              <a:gd name="T56" fmla="*/ 178 w 356"/>
              <a:gd name="T5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6" h="131">
                <a:moveTo>
                  <a:pt x="320" y="27"/>
                </a:moveTo>
                <a:lnTo>
                  <a:pt x="339" y="39"/>
                </a:lnTo>
                <a:lnTo>
                  <a:pt x="352" y="51"/>
                </a:lnTo>
                <a:lnTo>
                  <a:pt x="356" y="67"/>
                </a:lnTo>
                <a:lnTo>
                  <a:pt x="353" y="79"/>
                </a:lnTo>
                <a:lnTo>
                  <a:pt x="345" y="90"/>
                </a:lnTo>
                <a:lnTo>
                  <a:pt x="331" y="100"/>
                </a:lnTo>
                <a:lnTo>
                  <a:pt x="313" y="109"/>
                </a:lnTo>
                <a:lnTo>
                  <a:pt x="323" y="57"/>
                </a:lnTo>
                <a:lnTo>
                  <a:pt x="320" y="27"/>
                </a:lnTo>
                <a:close/>
                <a:moveTo>
                  <a:pt x="178" y="0"/>
                </a:moveTo>
                <a:lnTo>
                  <a:pt x="218" y="2"/>
                </a:lnTo>
                <a:lnTo>
                  <a:pt x="215" y="85"/>
                </a:lnTo>
                <a:lnTo>
                  <a:pt x="134" y="51"/>
                </a:lnTo>
                <a:lnTo>
                  <a:pt x="142" y="131"/>
                </a:lnTo>
                <a:lnTo>
                  <a:pt x="109" y="127"/>
                </a:lnTo>
                <a:lnTo>
                  <a:pt x="79" y="122"/>
                </a:lnTo>
                <a:lnTo>
                  <a:pt x="53" y="113"/>
                </a:lnTo>
                <a:lnTo>
                  <a:pt x="30" y="104"/>
                </a:lnTo>
                <a:lnTo>
                  <a:pt x="14" y="91"/>
                </a:lnTo>
                <a:lnTo>
                  <a:pt x="3" y="79"/>
                </a:lnTo>
                <a:lnTo>
                  <a:pt x="0" y="67"/>
                </a:lnTo>
                <a:lnTo>
                  <a:pt x="4" y="51"/>
                </a:lnTo>
                <a:lnTo>
                  <a:pt x="18" y="38"/>
                </a:lnTo>
                <a:lnTo>
                  <a:pt x="39" y="25"/>
                </a:lnTo>
                <a:lnTo>
                  <a:pt x="66" y="14"/>
                </a:lnTo>
                <a:lnTo>
                  <a:pt x="99" y="7"/>
                </a:lnTo>
                <a:lnTo>
                  <a:pt x="137" y="2"/>
                </a:lnTo>
                <a:lnTo>
                  <a:pt x="17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60" name="Picture 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3" y="5413224"/>
            <a:ext cx="192661" cy="15100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1" name="Freeform 75"/>
          <p:cNvSpPr>
            <a:spLocks/>
          </p:cNvSpPr>
          <p:nvPr/>
        </p:nvSpPr>
        <p:spPr bwMode="auto">
          <a:xfrm>
            <a:off x="2180877" y="5439259"/>
            <a:ext cx="137988" cy="98934"/>
          </a:xfrm>
          <a:custGeom>
            <a:avLst/>
            <a:gdLst>
              <a:gd name="T0" fmla="*/ 108 w 108"/>
              <a:gd name="T1" fmla="*/ 0 h 74"/>
              <a:gd name="T2" fmla="*/ 98 w 108"/>
              <a:gd name="T3" fmla="*/ 52 h 74"/>
              <a:gd name="T4" fmla="*/ 70 w 108"/>
              <a:gd name="T5" fmla="*/ 62 h 74"/>
              <a:gd name="T6" fmla="*/ 39 w 108"/>
              <a:gd name="T7" fmla="*/ 69 h 74"/>
              <a:gd name="T8" fmla="*/ 3 w 108"/>
              <a:gd name="T9" fmla="*/ 74 h 74"/>
              <a:gd name="T10" fmla="*/ 0 w 108"/>
              <a:gd name="T11" fmla="*/ 28 h 74"/>
              <a:gd name="T12" fmla="*/ 17 w 108"/>
              <a:gd name="T13" fmla="*/ 29 h 74"/>
              <a:gd name="T14" fmla="*/ 44 w 108"/>
              <a:gd name="T15" fmla="*/ 28 h 74"/>
              <a:gd name="T16" fmla="*/ 66 w 108"/>
              <a:gd name="T17" fmla="*/ 23 h 74"/>
              <a:gd name="T18" fmla="*/ 83 w 108"/>
              <a:gd name="T19" fmla="*/ 19 h 74"/>
              <a:gd name="T20" fmla="*/ 94 w 108"/>
              <a:gd name="T21" fmla="*/ 14 h 74"/>
              <a:gd name="T22" fmla="*/ 101 w 108"/>
              <a:gd name="T23" fmla="*/ 10 h 74"/>
              <a:gd name="T24" fmla="*/ 105 w 108"/>
              <a:gd name="T25" fmla="*/ 4 h 74"/>
              <a:gd name="T26" fmla="*/ 108 w 108"/>
              <a:gd name="T27" fmla="*/ 1 h 74"/>
              <a:gd name="T28" fmla="*/ 108 w 108"/>
              <a:gd name="T2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74">
                <a:moveTo>
                  <a:pt x="108" y="0"/>
                </a:moveTo>
                <a:lnTo>
                  <a:pt x="98" y="52"/>
                </a:lnTo>
                <a:lnTo>
                  <a:pt x="70" y="62"/>
                </a:lnTo>
                <a:lnTo>
                  <a:pt x="39" y="69"/>
                </a:lnTo>
                <a:lnTo>
                  <a:pt x="3" y="74"/>
                </a:lnTo>
                <a:lnTo>
                  <a:pt x="0" y="28"/>
                </a:lnTo>
                <a:lnTo>
                  <a:pt x="17" y="29"/>
                </a:lnTo>
                <a:lnTo>
                  <a:pt x="44" y="28"/>
                </a:lnTo>
                <a:lnTo>
                  <a:pt x="66" y="23"/>
                </a:lnTo>
                <a:lnTo>
                  <a:pt x="83" y="19"/>
                </a:lnTo>
                <a:lnTo>
                  <a:pt x="94" y="14"/>
                </a:lnTo>
                <a:lnTo>
                  <a:pt x="101" y="10"/>
                </a:lnTo>
                <a:lnTo>
                  <a:pt x="105" y="4"/>
                </a:lnTo>
                <a:lnTo>
                  <a:pt x="108" y="1"/>
                </a:lnTo>
                <a:lnTo>
                  <a:pt x="10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62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3" y="5413224"/>
            <a:ext cx="192661" cy="15100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63" name="Picture 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74" y="5413224"/>
            <a:ext cx="171833" cy="15100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4" name="Freeform 78"/>
          <p:cNvSpPr>
            <a:spLocks/>
          </p:cNvSpPr>
          <p:nvPr/>
        </p:nvSpPr>
        <p:spPr bwMode="auto">
          <a:xfrm>
            <a:off x="2074129" y="5434053"/>
            <a:ext cx="109348" cy="104142"/>
          </a:xfrm>
          <a:custGeom>
            <a:avLst/>
            <a:gdLst>
              <a:gd name="T0" fmla="*/ 0 w 84"/>
              <a:gd name="T1" fmla="*/ 0 h 82"/>
              <a:gd name="T2" fmla="*/ 81 w 84"/>
              <a:gd name="T3" fmla="*/ 34 h 82"/>
              <a:gd name="T4" fmla="*/ 84 w 84"/>
              <a:gd name="T5" fmla="*/ 80 h 82"/>
              <a:gd name="T6" fmla="*/ 44 w 84"/>
              <a:gd name="T7" fmla="*/ 82 h 82"/>
              <a:gd name="T8" fmla="*/ 8 w 84"/>
              <a:gd name="T9" fmla="*/ 80 h 82"/>
              <a:gd name="T10" fmla="*/ 0 w 84"/>
              <a:gd name="T11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82">
                <a:moveTo>
                  <a:pt x="0" y="0"/>
                </a:moveTo>
                <a:lnTo>
                  <a:pt x="81" y="34"/>
                </a:lnTo>
                <a:lnTo>
                  <a:pt x="84" y="80"/>
                </a:lnTo>
                <a:lnTo>
                  <a:pt x="44" y="82"/>
                </a:lnTo>
                <a:lnTo>
                  <a:pt x="8" y="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6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74" y="5413224"/>
            <a:ext cx="171833" cy="15100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66" name="Picture 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3" y="5186719"/>
            <a:ext cx="192661" cy="3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Freeform 81"/>
          <p:cNvSpPr>
            <a:spLocks/>
          </p:cNvSpPr>
          <p:nvPr/>
        </p:nvSpPr>
        <p:spPr bwMode="auto">
          <a:xfrm>
            <a:off x="2180877" y="5197132"/>
            <a:ext cx="137988" cy="281182"/>
          </a:xfrm>
          <a:custGeom>
            <a:avLst/>
            <a:gdLst>
              <a:gd name="T0" fmla="*/ 91 w 108"/>
              <a:gd name="T1" fmla="*/ 0 h 215"/>
              <a:gd name="T2" fmla="*/ 108 w 108"/>
              <a:gd name="T3" fmla="*/ 186 h 215"/>
              <a:gd name="T4" fmla="*/ 108 w 108"/>
              <a:gd name="T5" fmla="*/ 187 h 215"/>
              <a:gd name="T6" fmla="*/ 105 w 108"/>
              <a:gd name="T7" fmla="*/ 190 h 215"/>
              <a:gd name="T8" fmla="*/ 101 w 108"/>
              <a:gd name="T9" fmla="*/ 196 h 215"/>
              <a:gd name="T10" fmla="*/ 94 w 108"/>
              <a:gd name="T11" fmla="*/ 200 h 215"/>
              <a:gd name="T12" fmla="*/ 83 w 108"/>
              <a:gd name="T13" fmla="*/ 205 h 215"/>
              <a:gd name="T14" fmla="*/ 66 w 108"/>
              <a:gd name="T15" fmla="*/ 209 h 215"/>
              <a:gd name="T16" fmla="*/ 44 w 108"/>
              <a:gd name="T17" fmla="*/ 214 h 215"/>
              <a:gd name="T18" fmla="*/ 17 w 108"/>
              <a:gd name="T19" fmla="*/ 215 h 215"/>
              <a:gd name="T20" fmla="*/ 0 w 108"/>
              <a:gd name="T21" fmla="*/ 214 h 215"/>
              <a:gd name="T22" fmla="*/ 7 w 108"/>
              <a:gd name="T23" fmla="*/ 12 h 215"/>
              <a:gd name="T24" fmla="*/ 91 w 108"/>
              <a:gd name="T25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215">
                <a:moveTo>
                  <a:pt x="91" y="0"/>
                </a:moveTo>
                <a:lnTo>
                  <a:pt x="108" y="186"/>
                </a:lnTo>
                <a:lnTo>
                  <a:pt x="108" y="187"/>
                </a:lnTo>
                <a:lnTo>
                  <a:pt x="105" y="190"/>
                </a:lnTo>
                <a:lnTo>
                  <a:pt x="101" y="196"/>
                </a:lnTo>
                <a:lnTo>
                  <a:pt x="94" y="200"/>
                </a:lnTo>
                <a:lnTo>
                  <a:pt x="83" y="205"/>
                </a:lnTo>
                <a:lnTo>
                  <a:pt x="66" y="209"/>
                </a:lnTo>
                <a:lnTo>
                  <a:pt x="44" y="214"/>
                </a:lnTo>
                <a:lnTo>
                  <a:pt x="17" y="215"/>
                </a:lnTo>
                <a:lnTo>
                  <a:pt x="0" y="214"/>
                </a:lnTo>
                <a:lnTo>
                  <a:pt x="7" y="12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pic>
        <p:nvPicPr>
          <p:cNvPr id="68" name="Picture 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33" y="5186720"/>
            <a:ext cx="192661" cy="3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83"/>
          <p:cNvSpPr>
            <a:spLocks noChangeArrowheads="1"/>
          </p:cNvSpPr>
          <p:nvPr/>
        </p:nvSpPr>
        <p:spPr bwMode="auto">
          <a:xfrm>
            <a:off x="2188686" y="5215357"/>
            <a:ext cx="2605" cy="260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0" name="Freeform 84"/>
          <p:cNvSpPr>
            <a:spLocks/>
          </p:cNvSpPr>
          <p:nvPr/>
        </p:nvSpPr>
        <p:spPr bwMode="auto">
          <a:xfrm>
            <a:off x="2152236" y="5215356"/>
            <a:ext cx="36449" cy="260354"/>
          </a:xfrm>
          <a:custGeom>
            <a:avLst/>
            <a:gdLst>
              <a:gd name="T0" fmla="*/ 29 w 29"/>
              <a:gd name="T1" fmla="*/ 0 h 202"/>
              <a:gd name="T2" fmla="*/ 29 w 29"/>
              <a:gd name="T3" fmla="*/ 0 h 202"/>
              <a:gd name="T4" fmla="*/ 22 w 29"/>
              <a:gd name="T5" fmla="*/ 202 h 202"/>
              <a:gd name="T6" fmla="*/ 22 w 29"/>
              <a:gd name="T7" fmla="*/ 202 h 202"/>
              <a:gd name="T8" fmla="*/ 0 w 29"/>
              <a:gd name="T9" fmla="*/ 193 h 202"/>
              <a:gd name="T10" fmla="*/ 0 w 29"/>
              <a:gd name="T11" fmla="*/ 4 h 202"/>
              <a:gd name="T12" fmla="*/ 29 w 29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02">
                <a:moveTo>
                  <a:pt x="29" y="0"/>
                </a:moveTo>
                <a:lnTo>
                  <a:pt x="29" y="0"/>
                </a:lnTo>
                <a:lnTo>
                  <a:pt x="22" y="202"/>
                </a:lnTo>
                <a:lnTo>
                  <a:pt x="22" y="202"/>
                </a:lnTo>
                <a:lnTo>
                  <a:pt x="0" y="193"/>
                </a:lnTo>
                <a:lnTo>
                  <a:pt x="0" y="4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1" name="Freeform 85"/>
          <p:cNvSpPr>
            <a:spLocks/>
          </p:cNvSpPr>
          <p:nvPr/>
        </p:nvSpPr>
        <p:spPr bwMode="auto">
          <a:xfrm>
            <a:off x="2110580" y="5220564"/>
            <a:ext cx="41657" cy="244733"/>
          </a:xfrm>
          <a:custGeom>
            <a:avLst/>
            <a:gdLst>
              <a:gd name="T0" fmla="*/ 30 w 30"/>
              <a:gd name="T1" fmla="*/ 0 h 189"/>
              <a:gd name="T2" fmla="*/ 30 w 30"/>
              <a:gd name="T3" fmla="*/ 189 h 189"/>
              <a:gd name="T4" fmla="*/ 0 w 30"/>
              <a:gd name="T5" fmla="*/ 177 h 189"/>
              <a:gd name="T6" fmla="*/ 0 w 30"/>
              <a:gd name="T7" fmla="*/ 35 h 189"/>
              <a:gd name="T8" fmla="*/ 7 w 30"/>
              <a:gd name="T9" fmla="*/ 3 h 189"/>
              <a:gd name="T10" fmla="*/ 30 w 30"/>
              <a:gd name="T1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89">
                <a:moveTo>
                  <a:pt x="30" y="0"/>
                </a:moveTo>
                <a:lnTo>
                  <a:pt x="30" y="189"/>
                </a:lnTo>
                <a:lnTo>
                  <a:pt x="0" y="177"/>
                </a:lnTo>
                <a:lnTo>
                  <a:pt x="0" y="35"/>
                </a:lnTo>
                <a:lnTo>
                  <a:pt x="7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2" name="Freeform 86"/>
          <p:cNvSpPr>
            <a:spLocks/>
          </p:cNvSpPr>
          <p:nvPr/>
        </p:nvSpPr>
        <p:spPr bwMode="auto">
          <a:xfrm>
            <a:off x="2074128" y="5264825"/>
            <a:ext cx="36449" cy="184852"/>
          </a:xfrm>
          <a:custGeom>
            <a:avLst/>
            <a:gdLst>
              <a:gd name="T0" fmla="*/ 29 w 29"/>
              <a:gd name="T1" fmla="*/ 0 h 142"/>
              <a:gd name="T2" fmla="*/ 29 w 29"/>
              <a:gd name="T3" fmla="*/ 142 h 142"/>
              <a:gd name="T4" fmla="*/ 0 w 29"/>
              <a:gd name="T5" fmla="*/ 129 h 142"/>
              <a:gd name="T6" fmla="*/ 0 w 29"/>
              <a:gd name="T7" fmla="*/ 129 h 142"/>
              <a:gd name="T8" fmla="*/ 29 w 29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42">
                <a:moveTo>
                  <a:pt x="29" y="0"/>
                </a:moveTo>
                <a:lnTo>
                  <a:pt x="29" y="142"/>
                </a:lnTo>
                <a:lnTo>
                  <a:pt x="0" y="129"/>
                </a:lnTo>
                <a:lnTo>
                  <a:pt x="0" y="129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3" name="Rectangle 87"/>
          <p:cNvSpPr>
            <a:spLocks noChangeArrowheads="1"/>
          </p:cNvSpPr>
          <p:nvPr/>
        </p:nvSpPr>
        <p:spPr bwMode="auto">
          <a:xfrm>
            <a:off x="2074129" y="5434053"/>
            <a:ext cx="2605" cy="2605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4" name="Freeform 88"/>
          <p:cNvSpPr>
            <a:spLocks/>
          </p:cNvSpPr>
          <p:nvPr/>
        </p:nvSpPr>
        <p:spPr bwMode="auto">
          <a:xfrm>
            <a:off x="2779689" y="3793824"/>
            <a:ext cx="49469" cy="28640"/>
          </a:xfrm>
          <a:custGeom>
            <a:avLst/>
            <a:gdLst>
              <a:gd name="T0" fmla="*/ 0 w 37"/>
              <a:gd name="T1" fmla="*/ 0 h 22"/>
              <a:gd name="T2" fmla="*/ 37 w 37"/>
              <a:gd name="T3" fmla="*/ 1 h 22"/>
              <a:gd name="T4" fmla="*/ 36 w 37"/>
              <a:gd name="T5" fmla="*/ 22 h 22"/>
              <a:gd name="T6" fmla="*/ 22 w 37"/>
              <a:gd name="T7" fmla="*/ 22 h 22"/>
              <a:gd name="T8" fmla="*/ 0 w 37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2">
                <a:moveTo>
                  <a:pt x="0" y="0"/>
                </a:moveTo>
                <a:lnTo>
                  <a:pt x="37" y="1"/>
                </a:lnTo>
                <a:lnTo>
                  <a:pt x="36" y="22"/>
                </a:lnTo>
                <a:lnTo>
                  <a:pt x="22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5" name="Freeform 89"/>
          <p:cNvSpPr>
            <a:spLocks/>
          </p:cNvSpPr>
          <p:nvPr/>
        </p:nvSpPr>
        <p:spPr bwMode="auto">
          <a:xfrm>
            <a:off x="2719807" y="3791220"/>
            <a:ext cx="88520" cy="31243"/>
          </a:xfrm>
          <a:custGeom>
            <a:avLst/>
            <a:gdLst>
              <a:gd name="T0" fmla="*/ 0 w 69"/>
              <a:gd name="T1" fmla="*/ 0 h 24"/>
              <a:gd name="T2" fmla="*/ 47 w 69"/>
              <a:gd name="T3" fmla="*/ 2 h 24"/>
              <a:gd name="T4" fmla="*/ 69 w 69"/>
              <a:gd name="T5" fmla="*/ 24 h 24"/>
              <a:gd name="T6" fmla="*/ 22 w 69"/>
              <a:gd name="T7" fmla="*/ 22 h 24"/>
              <a:gd name="T8" fmla="*/ 0 w 69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4">
                <a:moveTo>
                  <a:pt x="0" y="0"/>
                </a:moveTo>
                <a:lnTo>
                  <a:pt x="47" y="2"/>
                </a:lnTo>
                <a:lnTo>
                  <a:pt x="69" y="24"/>
                </a:lnTo>
                <a:lnTo>
                  <a:pt x="22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6" name="Freeform 90"/>
          <p:cNvSpPr>
            <a:spLocks/>
          </p:cNvSpPr>
          <p:nvPr/>
        </p:nvSpPr>
        <p:spPr bwMode="auto">
          <a:xfrm>
            <a:off x="2657322" y="3791220"/>
            <a:ext cx="91125" cy="28640"/>
          </a:xfrm>
          <a:custGeom>
            <a:avLst/>
            <a:gdLst>
              <a:gd name="T0" fmla="*/ 0 w 70"/>
              <a:gd name="T1" fmla="*/ 0 h 23"/>
              <a:gd name="T2" fmla="*/ 48 w 70"/>
              <a:gd name="T3" fmla="*/ 1 h 23"/>
              <a:gd name="T4" fmla="*/ 70 w 70"/>
              <a:gd name="T5" fmla="*/ 23 h 23"/>
              <a:gd name="T6" fmla="*/ 23 w 70"/>
              <a:gd name="T7" fmla="*/ 22 h 23"/>
              <a:gd name="T8" fmla="*/ 0 w 70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3">
                <a:moveTo>
                  <a:pt x="0" y="0"/>
                </a:moveTo>
                <a:lnTo>
                  <a:pt x="48" y="1"/>
                </a:lnTo>
                <a:lnTo>
                  <a:pt x="70" y="23"/>
                </a:lnTo>
                <a:lnTo>
                  <a:pt x="23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7" name="Freeform 91"/>
          <p:cNvSpPr>
            <a:spLocks/>
          </p:cNvSpPr>
          <p:nvPr/>
        </p:nvSpPr>
        <p:spPr bwMode="auto">
          <a:xfrm>
            <a:off x="2594837" y="3788616"/>
            <a:ext cx="93727" cy="31243"/>
          </a:xfrm>
          <a:custGeom>
            <a:avLst/>
            <a:gdLst>
              <a:gd name="T0" fmla="*/ 0 w 70"/>
              <a:gd name="T1" fmla="*/ 0 h 23"/>
              <a:gd name="T2" fmla="*/ 47 w 70"/>
              <a:gd name="T3" fmla="*/ 1 h 23"/>
              <a:gd name="T4" fmla="*/ 70 w 70"/>
              <a:gd name="T5" fmla="*/ 23 h 23"/>
              <a:gd name="T6" fmla="*/ 23 w 70"/>
              <a:gd name="T7" fmla="*/ 22 h 23"/>
              <a:gd name="T8" fmla="*/ 0 w 70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3">
                <a:moveTo>
                  <a:pt x="0" y="0"/>
                </a:moveTo>
                <a:lnTo>
                  <a:pt x="47" y="1"/>
                </a:lnTo>
                <a:lnTo>
                  <a:pt x="70" y="23"/>
                </a:lnTo>
                <a:lnTo>
                  <a:pt x="23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8" name="Freeform 92"/>
          <p:cNvSpPr>
            <a:spLocks/>
          </p:cNvSpPr>
          <p:nvPr/>
        </p:nvSpPr>
        <p:spPr bwMode="auto">
          <a:xfrm>
            <a:off x="2534957" y="3786014"/>
            <a:ext cx="91125" cy="31243"/>
          </a:xfrm>
          <a:custGeom>
            <a:avLst/>
            <a:gdLst>
              <a:gd name="T0" fmla="*/ 0 w 70"/>
              <a:gd name="T1" fmla="*/ 0 h 24"/>
              <a:gd name="T2" fmla="*/ 47 w 70"/>
              <a:gd name="T3" fmla="*/ 2 h 24"/>
              <a:gd name="T4" fmla="*/ 70 w 70"/>
              <a:gd name="T5" fmla="*/ 24 h 24"/>
              <a:gd name="T6" fmla="*/ 23 w 70"/>
              <a:gd name="T7" fmla="*/ 24 h 24"/>
              <a:gd name="T8" fmla="*/ 0 w 70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4">
                <a:moveTo>
                  <a:pt x="0" y="0"/>
                </a:moveTo>
                <a:lnTo>
                  <a:pt x="47" y="2"/>
                </a:lnTo>
                <a:lnTo>
                  <a:pt x="70" y="24"/>
                </a:lnTo>
                <a:lnTo>
                  <a:pt x="23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79" name="Freeform 93"/>
          <p:cNvSpPr>
            <a:spLocks/>
          </p:cNvSpPr>
          <p:nvPr/>
        </p:nvSpPr>
        <p:spPr bwMode="auto">
          <a:xfrm>
            <a:off x="2475075" y="3783410"/>
            <a:ext cx="91125" cy="33847"/>
          </a:xfrm>
          <a:custGeom>
            <a:avLst/>
            <a:gdLst>
              <a:gd name="T0" fmla="*/ 0 w 70"/>
              <a:gd name="T1" fmla="*/ 0 h 26"/>
              <a:gd name="T2" fmla="*/ 47 w 70"/>
              <a:gd name="T3" fmla="*/ 2 h 26"/>
              <a:gd name="T4" fmla="*/ 70 w 70"/>
              <a:gd name="T5" fmla="*/ 26 h 26"/>
              <a:gd name="T6" fmla="*/ 24 w 70"/>
              <a:gd name="T7" fmla="*/ 24 h 26"/>
              <a:gd name="T8" fmla="*/ 0 w 70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6">
                <a:moveTo>
                  <a:pt x="0" y="0"/>
                </a:moveTo>
                <a:lnTo>
                  <a:pt x="47" y="2"/>
                </a:lnTo>
                <a:lnTo>
                  <a:pt x="70" y="26"/>
                </a:lnTo>
                <a:lnTo>
                  <a:pt x="24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0" name="Freeform 94"/>
          <p:cNvSpPr>
            <a:spLocks/>
          </p:cNvSpPr>
          <p:nvPr/>
        </p:nvSpPr>
        <p:spPr bwMode="auto">
          <a:xfrm>
            <a:off x="2412590" y="3780806"/>
            <a:ext cx="91125" cy="33847"/>
          </a:xfrm>
          <a:custGeom>
            <a:avLst/>
            <a:gdLst>
              <a:gd name="T0" fmla="*/ 0 w 71"/>
              <a:gd name="T1" fmla="*/ 0 h 26"/>
              <a:gd name="T2" fmla="*/ 47 w 71"/>
              <a:gd name="T3" fmla="*/ 2 h 26"/>
              <a:gd name="T4" fmla="*/ 71 w 71"/>
              <a:gd name="T5" fmla="*/ 26 h 26"/>
              <a:gd name="T6" fmla="*/ 24 w 71"/>
              <a:gd name="T7" fmla="*/ 25 h 26"/>
              <a:gd name="T8" fmla="*/ 0 w 71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26">
                <a:moveTo>
                  <a:pt x="0" y="0"/>
                </a:moveTo>
                <a:lnTo>
                  <a:pt x="47" y="2"/>
                </a:lnTo>
                <a:lnTo>
                  <a:pt x="71" y="26"/>
                </a:lnTo>
                <a:lnTo>
                  <a:pt x="24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1" name="Freeform 95"/>
          <p:cNvSpPr>
            <a:spLocks/>
          </p:cNvSpPr>
          <p:nvPr/>
        </p:nvSpPr>
        <p:spPr bwMode="auto">
          <a:xfrm>
            <a:off x="2352709" y="3778203"/>
            <a:ext cx="91125" cy="33847"/>
          </a:xfrm>
          <a:custGeom>
            <a:avLst/>
            <a:gdLst>
              <a:gd name="T0" fmla="*/ 0 w 71"/>
              <a:gd name="T1" fmla="*/ 0 h 26"/>
              <a:gd name="T2" fmla="*/ 47 w 71"/>
              <a:gd name="T3" fmla="*/ 1 h 26"/>
              <a:gd name="T4" fmla="*/ 71 w 71"/>
              <a:gd name="T5" fmla="*/ 26 h 26"/>
              <a:gd name="T6" fmla="*/ 25 w 71"/>
              <a:gd name="T7" fmla="*/ 25 h 26"/>
              <a:gd name="T8" fmla="*/ 0 w 71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26">
                <a:moveTo>
                  <a:pt x="0" y="0"/>
                </a:moveTo>
                <a:lnTo>
                  <a:pt x="47" y="1"/>
                </a:lnTo>
                <a:lnTo>
                  <a:pt x="71" y="26"/>
                </a:lnTo>
                <a:lnTo>
                  <a:pt x="25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2" name="Freeform 96"/>
          <p:cNvSpPr>
            <a:spLocks/>
          </p:cNvSpPr>
          <p:nvPr/>
        </p:nvSpPr>
        <p:spPr bwMode="auto">
          <a:xfrm>
            <a:off x="2290225" y="3778203"/>
            <a:ext cx="93727" cy="33847"/>
          </a:xfrm>
          <a:custGeom>
            <a:avLst/>
            <a:gdLst>
              <a:gd name="T0" fmla="*/ 0 w 73"/>
              <a:gd name="T1" fmla="*/ 0 h 27"/>
              <a:gd name="T2" fmla="*/ 48 w 73"/>
              <a:gd name="T3" fmla="*/ 2 h 27"/>
              <a:gd name="T4" fmla="*/ 73 w 73"/>
              <a:gd name="T5" fmla="*/ 27 h 27"/>
              <a:gd name="T6" fmla="*/ 26 w 73"/>
              <a:gd name="T7" fmla="*/ 25 h 27"/>
              <a:gd name="T8" fmla="*/ 0 w 73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7">
                <a:moveTo>
                  <a:pt x="0" y="0"/>
                </a:moveTo>
                <a:lnTo>
                  <a:pt x="48" y="2"/>
                </a:lnTo>
                <a:lnTo>
                  <a:pt x="73" y="27"/>
                </a:lnTo>
                <a:lnTo>
                  <a:pt x="26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3" name="Freeform 97"/>
          <p:cNvSpPr>
            <a:spLocks noEditPoints="1"/>
          </p:cNvSpPr>
          <p:nvPr/>
        </p:nvSpPr>
        <p:spPr bwMode="auto">
          <a:xfrm>
            <a:off x="2227740" y="3775599"/>
            <a:ext cx="846149" cy="843547"/>
          </a:xfrm>
          <a:custGeom>
            <a:avLst/>
            <a:gdLst>
              <a:gd name="T0" fmla="*/ 605 w 650"/>
              <a:gd name="T1" fmla="*/ 564 h 648"/>
              <a:gd name="T2" fmla="*/ 644 w 650"/>
              <a:gd name="T3" fmla="*/ 620 h 648"/>
              <a:gd name="T4" fmla="*/ 650 w 650"/>
              <a:gd name="T5" fmla="*/ 648 h 648"/>
              <a:gd name="T6" fmla="*/ 616 w 650"/>
              <a:gd name="T7" fmla="*/ 615 h 648"/>
              <a:gd name="T8" fmla="*/ 605 w 650"/>
              <a:gd name="T9" fmla="*/ 564 h 648"/>
              <a:gd name="T10" fmla="*/ 0 w 650"/>
              <a:gd name="T11" fmla="*/ 0 h 648"/>
              <a:gd name="T12" fmla="*/ 47 w 650"/>
              <a:gd name="T13" fmla="*/ 1 h 648"/>
              <a:gd name="T14" fmla="*/ 73 w 650"/>
              <a:gd name="T15" fmla="*/ 26 h 648"/>
              <a:gd name="T16" fmla="*/ 27 w 650"/>
              <a:gd name="T17" fmla="*/ 25 h 648"/>
              <a:gd name="T18" fmla="*/ 0 w 650"/>
              <a:gd name="T19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0" h="648">
                <a:moveTo>
                  <a:pt x="605" y="564"/>
                </a:moveTo>
                <a:lnTo>
                  <a:pt x="644" y="620"/>
                </a:lnTo>
                <a:lnTo>
                  <a:pt x="650" y="648"/>
                </a:lnTo>
                <a:lnTo>
                  <a:pt x="616" y="615"/>
                </a:lnTo>
                <a:lnTo>
                  <a:pt x="605" y="564"/>
                </a:lnTo>
                <a:close/>
                <a:moveTo>
                  <a:pt x="0" y="0"/>
                </a:moveTo>
                <a:lnTo>
                  <a:pt x="47" y="1"/>
                </a:lnTo>
                <a:lnTo>
                  <a:pt x="73" y="26"/>
                </a:lnTo>
                <a:lnTo>
                  <a:pt x="27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4" name="Freeform 98"/>
          <p:cNvSpPr>
            <a:spLocks noEditPoints="1"/>
          </p:cNvSpPr>
          <p:nvPr/>
        </p:nvSpPr>
        <p:spPr bwMode="auto">
          <a:xfrm>
            <a:off x="2167857" y="3772996"/>
            <a:ext cx="919051" cy="921653"/>
          </a:xfrm>
          <a:custGeom>
            <a:avLst/>
            <a:gdLst>
              <a:gd name="T0" fmla="*/ 662 w 707"/>
              <a:gd name="T1" fmla="*/ 616 h 707"/>
              <a:gd name="T2" fmla="*/ 696 w 707"/>
              <a:gd name="T3" fmla="*/ 649 h 707"/>
              <a:gd name="T4" fmla="*/ 707 w 707"/>
              <a:gd name="T5" fmla="*/ 707 h 707"/>
              <a:gd name="T6" fmla="*/ 673 w 707"/>
              <a:gd name="T7" fmla="*/ 674 h 707"/>
              <a:gd name="T8" fmla="*/ 662 w 707"/>
              <a:gd name="T9" fmla="*/ 616 h 707"/>
              <a:gd name="T10" fmla="*/ 0 w 707"/>
              <a:gd name="T11" fmla="*/ 0 h 707"/>
              <a:gd name="T12" fmla="*/ 46 w 707"/>
              <a:gd name="T13" fmla="*/ 1 h 707"/>
              <a:gd name="T14" fmla="*/ 73 w 707"/>
              <a:gd name="T15" fmla="*/ 26 h 707"/>
              <a:gd name="T16" fmla="*/ 26 w 707"/>
              <a:gd name="T17" fmla="*/ 26 h 707"/>
              <a:gd name="T18" fmla="*/ 0 w 707"/>
              <a:gd name="T19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7" h="707">
                <a:moveTo>
                  <a:pt x="662" y="616"/>
                </a:moveTo>
                <a:lnTo>
                  <a:pt x="696" y="649"/>
                </a:lnTo>
                <a:lnTo>
                  <a:pt x="707" y="707"/>
                </a:lnTo>
                <a:lnTo>
                  <a:pt x="673" y="674"/>
                </a:lnTo>
                <a:lnTo>
                  <a:pt x="662" y="616"/>
                </a:lnTo>
                <a:close/>
                <a:moveTo>
                  <a:pt x="0" y="0"/>
                </a:moveTo>
                <a:lnTo>
                  <a:pt x="46" y="1"/>
                </a:lnTo>
                <a:lnTo>
                  <a:pt x="73" y="26"/>
                </a:lnTo>
                <a:lnTo>
                  <a:pt x="26" y="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5" name="Freeform 99"/>
          <p:cNvSpPr>
            <a:spLocks noEditPoints="1"/>
          </p:cNvSpPr>
          <p:nvPr/>
        </p:nvSpPr>
        <p:spPr bwMode="auto">
          <a:xfrm>
            <a:off x="2105373" y="3770393"/>
            <a:ext cx="997157" cy="997157"/>
          </a:xfrm>
          <a:custGeom>
            <a:avLst/>
            <a:gdLst>
              <a:gd name="T0" fmla="*/ 720 w 766"/>
              <a:gd name="T1" fmla="*/ 677 h 766"/>
              <a:gd name="T2" fmla="*/ 754 w 766"/>
              <a:gd name="T3" fmla="*/ 710 h 766"/>
              <a:gd name="T4" fmla="*/ 766 w 766"/>
              <a:gd name="T5" fmla="*/ 766 h 766"/>
              <a:gd name="T6" fmla="*/ 733 w 766"/>
              <a:gd name="T7" fmla="*/ 734 h 766"/>
              <a:gd name="T8" fmla="*/ 720 w 766"/>
              <a:gd name="T9" fmla="*/ 677 h 766"/>
              <a:gd name="T10" fmla="*/ 0 w 766"/>
              <a:gd name="T11" fmla="*/ 0 h 766"/>
              <a:gd name="T12" fmla="*/ 47 w 766"/>
              <a:gd name="T13" fmla="*/ 3 h 766"/>
              <a:gd name="T14" fmla="*/ 73 w 766"/>
              <a:gd name="T15" fmla="*/ 29 h 766"/>
              <a:gd name="T16" fmla="*/ 26 w 766"/>
              <a:gd name="T17" fmla="*/ 27 h 766"/>
              <a:gd name="T18" fmla="*/ 0 w 766"/>
              <a:gd name="T19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6" h="766">
                <a:moveTo>
                  <a:pt x="720" y="677"/>
                </a:moveTo>
                <a:lnTo>
                  <a:pt x="754" y="710"/>
                </a:lnTo>
                <a:lnTo>
                  <a:pt x="766" y="766"/>
                </a:lnTo>
                <a:lnTo>
                  <a:pt x="733" y="734"/>
                </a:lnTo>
                <a:lnTo>
                  <a:pt x="720" y="677"/>
                </a:lnTo>
                <a:close/>
                <a:moveTo>
                  <a:pt x="0" y="0"/>
                </a:moveTo>
                <a:lnTo>
                  <a:pt x="47" y="3"/>
                </a:lnTo>
                <a:lnTo>
                  <a:pt x="73" y="29"/>
                </a:lnTo>
                <a:lnTo>
                  <a:pt x="26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6" name="Freeform 100"/>
          <p:cNvSpPr>
            <a:spLocks noEditPoints="1"/>
          </p:cNvSpPr>
          <p:nvPr/>
        </p:nvSpPr>
        <p:spPr bwMode="auto">
          <a:xfrm>
            <a:off x="2045492" y="3767789"/>
            <a:ext cx="1075262" cy="1075262"/>
          </a:xfrm>
          <a:custGeom>
            <a:avLst/>
            <a:gdLst>
              <a:gd name="T0" fmla="*/ 780 w 825"/>
              <a:gd name="T1" fmla="*/ 735 h 825"/>
              <a:gd name="T2" fmla="*/ 813 w 825"/>
              <a:gd name="T3" fmla="*/ 767 h 825"/>
              <a:gd name="T4" fmla="*/ 825 w 825"/>
              <a:gd name="T5" fmla="*/ 825 h 825"/>
              <a:gd name="T6" fmla="*/ 792 w 825"/>
              <a:gd name="T7" fmla="*/ 792 h 825"/>
              <a:gd name="T8" fmla="*/ 780 w 825"/>
              <a:gd name="T9" fmla="*/ 735 h 825"/>
              <a:gd name="T10" fmla="*/ 0 w 825"/>
              <a:gd name="T11" fmla="*/ 0 h 825"/>
              <a:gd name="T12" fmla="*/ 47 w 825"/>
              <a:gd name="T13" fmla="*/ 1 h 825"/>
              <a:gd name="T14" fmla="*/ 73 w 825"/>
              <a:gd name="T15" fmla="*/ 28 h 825"/>
              <a:gd name="T16" fmla="*/ 26 w 825"/>
              <a:gd name="T17" fmla="*/ 27 h 825"/>
              <a:gd name="T18" fmla="*/ 0 w 825"/>
              <a:gd name="T19" fmla="*/ 0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5" h="825">
                <a:moveTo>
                  <a:pt x="780" y="735"/>
                </a:moveTo>
                <a:lnTo>
                  <a:pt x="813" y="767"/>
                </a:lnTo>
                <a:lnTo>
                  <a:pt x="825" y="825"/>
                </a:lnTo>
                <a:lnTo>
                  <a:pt x="792" y="792"/>
                </a:lnTo>
                <a:lnTo>
                  <a:pt x="780" y="735"/>
                </a:lnTo>
                <a:close/>
                <a:moveTo>
                  <a:pt x="0" y="0"/>
                </a:moveTo>
                <a:lnTo>
                  <a:pt x="47" y="1"/>
                </a:lnTo>
                <a:lnTo>
                  <a:pt x="73" y="28"/>
                </a:lnTo>
                <a:lnTo>
                  <a:pt x="26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7" name="Freeform 101"/>
          <p:cNvSpPr>
            <a:spLocks noEditPoints="1"/>
          </p:cNvSpPr>
          <p:nvPr/>
        </p:nvSpPr>
        <p:spPr bwMode="auto">
          <a:xfrm>
            <a:off x="1983007" y="3767788"/>
            <a:ext cx="1150765" cy="1150763"/>
          </a:xfrm>
          <a:custGeom>
            <a:avLst/>
            <a:gdLst>
              <a:gd name="T0" fmla="*/ 839 w 883"/>
              <a:gd name="T1" fmla="*/ 794 h 885"/>
              <a:gd name="T2" fmla="*/ 872 w 883"/>
              <a:gd name="T3" fmla="*/ 827 h 885"/>
              <a:gd name="T4" fmla="*/ 883 w 883"/>
              <a:gd name="T5" fmla="*/ 885 h 885"/>
              <a:gd name="T6" fmla="*/ 850 w 883"/>
              <a:gd name="T7" fmla="*/ 852 h 885"/>
              <a:gd name="T8" fmla="*/ 839 w 883"/>
              <a:gd name="T9" fmla="*/ 794 h 885"/>
              <a:gd name="T10" fmla="*/ 0 w 883"/>
              <a:gd name="T11" fmla="*/ 0 h 885"/>
              <a:gd name="T12" fmla="*/ 47 w 883"/>
              <a:gd name="T13" fmla="*/ 2 h 885"/>
              <a:gd name="T14" fmla="*/ 73 w 883"/>
              <a:gd name="T15" fmla="*/ 29 h 885"/>
              <a:gd name="T16" fmla="*/ 28 w 883"/>
              <a:gd name="T17" fmla="*/ 28 h 885"/>
              <a:gd name="T18" fmla="*/ 0 w 883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3" h="885">
                <a:moveTo>
                  <a:pt x="839" y="794"/>
                </a:moveTo>
                <a:lnTo>
                  <a:pt x="872" y="827"/>
                </a:lnTo>
                <a:lnTo>
                  <a:pt x="883" y="885"/>
                </a:lnTo>
                <a:lnTo>
                  <a:pt x="850" y="852"/>
                </a:lnTo>
                <a:lnTo>
                  <a:pt x="839" y="794"/>
                </a:lnTo>
                <a:close/>
                <a:moveTo>
                  <a:pt x="0" y="0"/>
                </a:moveTo>
                <a:lnTo>
                  <a:pt x="47" y="2"/>
                </a:lnTo>
                <a:lnTo>
                  <a:pt x="73" y="29"/>
                </a:lnTo>
                <a:lnTo>
                  <a:pt x="28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8" name="Freeform 102"/>
          <p:cNvSpPr>
            <a:spLocks noEditPoints="1"/>
          </p:cNvSpPr>
          <p:nvPr/>
        </p:nvSpPr>
        <p:spPr bwMode="auto">
          <a:xfrm>
            <a:off x="1920521" y="3765186"/>
            <a:ext cx="1228871" cy="1226268"/>
          </a:xfrm>
          <a:custGeom>
            <a:avLst/>
            <a:gdLst>
              <a:gd name="T0" fmla="*/ 898 w 944"/>
              <a:gd name="T1" fmla="*/ 853 h 942"/>
              <a:gd name="T2" fmla="*/ 931 w 944"/>
              <a:gd name="T3" fmla="*/ 886 h 942"/>
              <a:gd name="T4" fmla="*/ 944 w 944"/>
              <a:gd name="T5" fmla="*/ 942 h 942"/>
              <a:gd name="T6" fmla="*/ 911 w 944"/>
              <a:gd name="T7" fmla="*/ 909 h 942"/>
              <a:gd name="T8" fmla="*/ 898 w 944"/>
              <a:gd name="T9" fmla="*/ 853 h 942"/>
              <a:gd name="T10" fmla="*/ 0 w 944"/>
              <a:gd name="T11" fmla="*/ 0 h 942"/>
              <a:gd name="T12" fmla="*/ 48 w 944"/>
              <a:gd name="T13" fmla="*/ 1 h 942"/>
              <a:gd name="T14" fmla="*/ 76 w 944"/>
              <a:gd name="T15" fmla="*/ 29 h 942"/>
              <a:gd name="T16" fmla="*/ 29 w 944"/>
              <a:gd name="T17" fmla="*/ 27 h 942"/>
              <a:gd name="T18" fmla="*/ 0 w 944"/>
              <a:gd name="T19" fmla="*/ 0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4" h="942">
                <a:moveTo>
                  <a:pt x="898" y="853"/>
                </a:moveTo>
                <a:lnTo>
                  <a:pt x="931" y="886"/>
                </a:lnTo>
                <a:lnTo>
                  <a:pt x="944" y="942"/>
                </a:lnTo>
                <a:lnTo>
                  <a:pt x="911" y="909"/>
                </a:lnTo>
                <a:lnTo>
                  <a:pt x="898" y="853"/>
                </a:lnTo>
                <a:close/>
                <a:moveTo>
                  <a:pt x="0" y="0"/>
                </a:moveTo>
                <a:lnTo>
                  <a:pt x="48" y="1"/>
                </a:lnTo>
                <a:lnTo>
                  <a:pt x="76" y="29"/>
                </a:lnTo>
                <a:lnTo>
                  <a:pt x="29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89" name="Freeform 103"/>
          <p:cNvSpPr>
            <a:spLocks noEditPoints="1"/>
          </p:cNvSpPr>
          <p:nvPr/>
        </p:nvSpPr>
        <p:spPr bwMode="auto">
          <a:xfrm>
            <a:off x="1860639" y="3762581"/>
            <a:ext cx="1296563" cy="1270526"/>
          </a:xfrm>
          <a:custGeom>
            <a:avLst/>
            <a:gdLst>
              <a:gd name="T0" fmla="*/ 958 w 996"/>
              <a:gd name="T1" fmla="*/ 911 h 976"/>
              <a:gd name="T2" fmla="*/ 991 w 996"/>
              <a:gd name="T3" fmla="*/ 944 h 976"/>
              <a:gd name="T4" fmla="*/ 996 w 996"/>
              <a:gd name="T5" fmla="*/ 973 h 976"/>
              <a:gd name="T6" fmla="*/ 976 w 996"/>
              <a:gd name="T7" fmla="*/ 976 h 976"/>
              <a:gd name="T8" fmla="*/ 929 w 996"/>
              <a:gd name="T9" fmla="*/ 929 h 976"/>
              <a:gd name="T10" fmla="*/ 960 w 996"/>
              <a:gd name="T11" fmla="*/ 925 h 976"/>
              <a:gd name="T12" fmla="*/ 958 w 996"/>
              <a:gd name="T13" fmla="*/ 911 h 976"/>
              <a:gd name="T14" fmla="*/ 0 w 996"/>
              <a:gd name="T15" fmla="*/ 0 h 976"/>
              <a:gd name="T16" fmla="*/ 47 w 996"/>
              <a:gd name="T17" fmla="*/ 2 h 976"/>
              <a:gd name="T18" fmla="*/ 76 w 996"/>
              <a:gd name="T19" fmla="*/ 29 h 976"/>
              <a:gd name="T20" fmla="*/ 29 w 996"/>
              <a:gd name="T21" fmla="*/ 28 h 976"/>
              <a:gd name="T22" fmla="*/ 0 w 996"/>
              <a:gd name="T23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6" h="976">
                <a:moveTo>
                  <a:pt x="958" y="911"/>
                </a:moveTo>
                <a:lnTo>
                  <a:pt x="991" y="944"/>
                </a:lnTo>
                <a:lnTo>
                  <a:pt x="996" y="973"/>
                </a:lnTo>
                <a:lnTo>
                  <a:pt x="976" y="976"/>
                </a:lnTo>
                <a:lnTo>
                  <a:pt x="929" y="929"/>
                </a:lnTo>
                <a:lnTo>
                  <a:pt x="960" y="925"/>
                </a:lnTo>
                <a:lnTo>
                  <a:pt x="958" y="911"/>
                </a:lnTo>
                <a:close/>
                <a:moveTo>
                  <a:pt x="0" y="0"/>
                </a:moveTo>
                <a:lnTo>
                  <a:pt x="47" y="2"/>
                </a:lnTo>
                <a:lnTo>
                  <a:pt x="76" y="29"/>
                </a:lnTo>
                <a:lnTo>
                  <a:pt x="29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0" name="Freeform 104"/>
          <p:cNvSpPr>
            <a:spLocks noEditPoints="1"/>
          </p:cNvSpPr>
          <p:nvPr/>
        </p:nvSpPr>
        <p:spPr bwMode="auto">
          <a:xfrm>
            <a:off x="1798155" y="3759979"/>
            <a:ext cx="1333012" cy="1280940"/>
          </a:xfrm>
          <a:custGeom>
            <a:avLst/>
            <a:gdLst>
              <a:gd name="T0" fmla="*/ 976 w 1023"/>
              <a:gd name="T1" fmla="*/ 930 h 983"/>
              <a:gd name="T2" fmla="*/ 1023 w 1023"/>
              <a:gd name="T3" fmla="*/ 977 h 983"/>
              <a:gd name="T4" fmla="*/ 983 w 1023"/>
              <a:gd name="T5" fmla="*/ 983 h 983"/>
              <a:gd name="T6" fmla="*/ 936 w 1023"/>
              <a:gd name="T7" fmla="*/ 936 h 983"/>
              <a:gd name="T8" fmla="*/ 976 w 1023"/>
              <a:gd name="T9" fmla="*/ 930 h 983"/>
              <a:gd name="T10" fmla="*/ 0 w 1023"/>
              <a:gd name="T11" fmla="*/ 0 h 983"/>
              <a:gd name="T12" fmla="*/ 47 w 1023"/>
              <a:gd name="T13" fmla="*/ 1 h 983"/>
              <a:gd name="T14" fmla="*/ 76 w 1023"/>
              <a:gd name="T15" fmla="*/ 29 h 983"/>
              <a:gd name="T16" fmla="*/ 29 w 1023"/>
              <a:gd name="T17" fmla="*/ 29 h 983"/>
              <a:gd name="T18" fmla="*/ 0 w 1023"/>
              <a:gd name="T19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3" h="983">
                <a:moveTo>
                  <a:pt x="976" y="930"/>
                </a:moveTo>
                <a:lnTo>
                  <a:pt x="1023" y="977"/>
                </a:lnTo>
                <a:lnTo>
                  <a:pt x="983" y="983"/>
                </a:lnTo>
                <a:lnTo>
                  <a:pt x="936" y="936"/>
                </a:lnTo>
                <a:lnTo>
                  <a:pt x="976" y="930"/>
                </a:lnTo>
                <a:close/>
                <a:moveTo>
                  <a:pt x="0" y="0"/>
                </a:moveTo>
                <a:lnTo>
                  <a:pt x="47" y="1"/>
                </a:lnTo>
                <a:lnTo>
                  <a:pt x="76" y="29"/>
                </a:lnTo>
                <a:lnTo>
                  <a:pt x="29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1" name="Freeform 105"/>
          <p:cNvSpPr>
            <a:spLocks noEditPoints="1"/>
          </p:cNvSpPr>
          <p:nvPr/>
        </p:nvSpPr>
        <p:spPr bwMode="auto">
          <a:xfrm>
            <a:off x="1738275" y="3757374"/>
            <a:ext cx="1340824" cy="1291356"/>
          </a:xfrm>
          <a:custGeom>
            <a:avLst/>
            <a:gdLst>
              <a:gd name="T0" fmla="*/ 983 w 1030"/>
              <a:gd name="T1" fmla="*/ 939 h 991"/>
              <a:gd name="T2" fmla="*/ 1030 w 1030"/>
              <a:gd name="T3" fmla="*/ 986 h 991"/>
              <a:gd name="T4" fmla="*/ 990 w 1030"/>
              <a:gd name="T5" fmla="*/ 991 h 991"/>
              <a:gd name="T6" fmla="*/ 943 w 1030"/>
              <a:gd name="T7" fmla="*/ 943 h 991"/>
              <a:gd name="T8" fmla="*/ 983 w 1030"/>
              <a:gd name="T9" fmla="*/ 939 h 991"/>
              <a:gd name="T10" fmla="*/ 0 w 1030"/>
              <a:gd name="T11" fmla="*/ 0 h 991"/>
              <a:gd name="T12" fmla="*/ 47 w 1030"/>
              <a:gd name="T13" fmla="*/ 3 h 991"/>
              <a:gd name="T14" fmla="*/ 76 w 1030"/>
              <a:gd name="T15" fmla="*/ 32 h 991"/>
              <a:gd name="T16" fmla="*/ 29 w 1030"/>
              <a:gd name="T17" fmla="*/ 31 h 991"/>
              <a:gd name="T18" fmla="*/ 0 w 1030"/>
              <a:gd name="T1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0" h="991">
                <a:moveTo>
                  <a:pt x="983" y="939"/>
                </a:moveTo>
                <a:lnTo>
                  <a:pt x="1030" y="986"/>
                </a:lnTo>
                <a:lnTo>
                  <a:pt x="990" y="991"/>
                </a:lnTo>
                <a:lnTo>
                  <a:pt x="943" y="943"/>
                </a:lnTo>
                <a:lnTo>
                  <a:pt x="983" y="939"/>
                </a:lnTo>
                <a:close/>
                <a:moveTo>
                  <a:pt x="0" y="0"/>
                </a:moveTo>
                <a:lnTo>
                  <a:pt x="47" y="3"/>
                </a:lnTo>
                <a:lnTo>
                  <a:pt x="76" y="32"/>
                </a:lnTo>
                <a:lnTo>
                  <a:pt x="29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2" name="Freeform 106"/>
          <p:cNvSpPr>
            <a:spLocks noEditPoints="1"/>
          </p:cNvSpPr>
          <p:nvPr/>
        </p:nvSpPr>
        <p:spPr bwMode="auto">
          <a:xfrm>
            <a:off x="1678393" y="3754772"/>
            <a:ext cx="1348633" cy="1299167"/>
          </a:xfrm>
          <a:custGeom>
            <a:avLst/>
            <a:gdLst>
              <a:gd name="T0" fmla="*/ 990 w 1037"/>
              <a:gd name="T1" fmla="*/ 944 h 998"/>
              <a:gd name="T2" fmla="*/ 1037 w 1037"/>
              <a:gd name="T3" fmla="*/ 992 h 998"/>
              <a:gd name="T4" fmla="*/ 997 w 1037"/>
              <a:gd name="T5" fmla="*/ 998 h 998"/>
              <a:gd name="T6" fmla="*/ 948 w 1037"/>
              <a:gd name="T7" fmla="*/ 949 h 998"/>
              <a:gd name="T8" fmla="*/ 990 w 1037"/>
              <a:gd name="T9" fmla="*/ 944 h 998"/>
              <a:gd name="T10" fmla="*/ 0 w 1037"/>
              <a:gd name="T11" fmla="*/ 0 h 998"/>
              <a:gd name="T12" fmla="*/ 47 w 1037"/>
              <a:gd name="T13" fmla="*/ 1 h 998"/>
              <a:gd name="T14" fmla="*/ 76 w 1037"/>
              <a:gd name="T15" fmla="*/ 32 h 998"/>
              <a:gd name="T16" fmla="*/ 29 w 1037"/>
              <a:gd name="T17" fmla="*/ 30 h 998"/>
              <a:gd name="T18" fmla="*/ 0 w 1037"/>
              <a:gd name="T19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7" h="998">
                <a:moveTo>
                  <a:pt x="990" y="944"/>
                </a:moveTo>
                <a:lnTo>
                  <a:pt x="1037" y="992"/>
                </a:lnTo>
                <a:lnTo>
                  <a:pt x="997" y="998"/>
                </a:lnTo>
                <a:lnTo>
                  <a:pt x="948" y="949"/>
                </a:lnTo>
                <a:lnTo>
                  <a:pt x="990" y="944"/>
                </a:lnTo>
                <a:close/>
                <a:moveTo>
                  <a:pt x="0" y="0"/>
                </a:moveTo>
                <a:lnTo>
                  <a:pt x="47" y="1"/>
                </a:lnTo>
                <a:lnTo>
                  <a:pt x="76" y="32"/>
                </a:lnTo>
                <a:lnTo>
                  <a:pt x="29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1615905" y="3754771"/>
            <a:ext cx="1359047" cy="1306977"/>
          </a:xfrm>
          <a:custGeom>
            <a:avLst/>
            <a:gdLst>
              <a:gd name="T0" fmla="*/ 996 w 1045"/>
              <a:gd name="T1" fmla="*/ 951 h 1005"/>
              <a:gd name="T2" fmla="*/ 1045 w 1045"/>
              <a:gd name="T3" fmla="*/ 1000 h 1005"/>
              <a:gd name="T4" fmla="*/ 1005 w 1045"/>
              <a:gd name="T5" fmla="*/ 1005 h 1005"/>
              <a:gd name="T6" fmla="*/ 957 w 1045"/>
              <a:gd name="T7" fmla="*/ 957 h 1005"/>
              <a:gd name="T8" fmla="*/ 996 w 1045"/>
              <a:gd name="T9" fmla="*/ 951 h 1005"/>
              <a:gd name="T10" fmla="*/ 0 w 1045"/>
              <a:gd name="T11" fmla="*/ 0 h 1005"/>
              <a:gd name="T12" fmla="*/ 48 w 1045"/>
              <a:gd name="T13" fmla="*/ 2 h 1005"/>
              <a:gd name="T14" fmla="*/ 77 w 1045"/>
              <a:gd name="T15" fmla="*/ 32 h 1005"/>
              <a:gd name="T16" fmla="*/ 30 w 1045"/>
              <a:gd name="T17" fmla="*/ 31 h 1005"/>
              <a:gd name="T18" fmla="*/ 0 w 1045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5" h="1005">
                <a:moveTo>
                  <a:pt x="996" y="951"/>
                </a:moveTo>
                <a:lnTo>
                  <a:pt x="1045" y="1000"/>
                </a:lnTo>
                <a:lnTo>
                  <a:pt x="1005" y="1005"/>
                </a:lnTo>
                <a:lnTo>
                  <a:pt x="957" y="957"/>
                </a:lnTo>
                <a:lnTo>
                  <a:pt x="996" y="951"/>
                </a:lnTo>
                <a:close/>
                <a:moveTo>
                  <a:pt x="0" y="0"/>
                </a:moveTo>
                <a:lnTo>
                  <a:pt x="48" y="2"/>
                </a:lnTo>
                <a:lnTo>
                  <a:pt x="77" y="32"/>
                </a:lnTo>
                <a:lnTo>
                  <a:pt x="30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4" name="Freeform 108"/>
          <p:cNvSpPr>
            <a:spLocks noEditPoints="1"/>
          </p:cNvSpPr>
          <p:nvPr/>
        </p:nvSpPr>
        <p:spPr bwMode="auto">
          <a:xfrm>
            <a:off x="1553422" y="3752167"/>
            <a:ext cx="1369462" cy="1317391"/>
          </a:xfrm>
          <a:custGeom>
            <a:avLst/>
            <a:gdLst>
              <a:gd name="T0" fmla="*/ 1004 w 1052"/>
              <a:gd name="T1" fmla="*/ 958 h 1012"/>
              <a:gd name="T2" fmla="*/ 1052 w 1052"/>
              <a:gd name="T3" fmla="*/ 1006 h 1012"/>
              <a:gd name="T4" fmla="*/ 1012 w 1052"/>
              <a:gd name="T5" fmla="*/ 1012 h 1012"/>
              <a:gd name="T6" fmla="*/ 964 w 1052"/>
              <a:gd name="T7" fmla="*/ 962 h 1012"/>
              <a:gd name="T8" fmla="*/ 1004 w 1052"/>
              <a:gd name="T9" fmla="*/ 958 h 1012"/>
              <a:gd name="T10" fmla="*/ 0 w 1052"/>
              <a:gd name="T11" fmla="*/ 0 h 1012"/>
              <a:gd name="T12" fmla="*/ 47 w 1052"/>
              <a:gd name="T13" fmla="*/ 1 h 1012"/>
              <a:gd name="T14" fmla="*/ 77 w 1052"/>
              <a:gd name="T15" fmla="*/ 32 h 1012"/>
              <a:gd name="T16" fmla="*/ 32 w 1052"/>
              <a:gd name="T17" fmla="*/ 30 h 1012"/>
              <a:gd name="T18" fmla="*/ 0 w 1052"/>
              <a:gd name="T1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2" h="1012">
                <a:moveTo>
                  <a:pt x="1004" y="958"/>
                </a:moveTo>
                <a:lnTo>
                  <a:pt x="1052" y="1006"/>
                </a:lnTo>
                <a:lnTo>
                  <a:pt x="1012" y="1012"/>
                </a:lnTo>
                <a:lnTo>
                  <a:pt x="964" y="962"/>
                </a:lnTo>
                <a:lnTo>
                  <a:pt x="1004" y="958"/>
                </a:lnTo>
                <a:close/>
                <a:moveTo>
                  <a:pt x="0" y="0"/>
                </a:moveTo>
                <a:lnTo>
                  <a:pt x="47" y="1"/>
                </a:lnTo>
                <a:lnTo>
                  <a:pt x="77" y="32"/>
                </a:lnTo>
                <a:lnTo>
                  <a:pt x="32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5" name="Freeform 109"/>
          <p:cNvSpPr>
            <a:spLocks noEditPoints="1"/>
          </p:cNvSpPr>
          <p:nvPr/>
        </p:nvSpPr>
        <p:spPr bwMode="auto">
          <a:xfrm>
            <a:off x="1493541" y="3749564"/>
            <a:ext cx="1377273" cy="1327806"/>
          </a:xfrm>
          <a:custGeom>
            <a:avLst/>
            <a:gdLst>
              <a:gd name="T0" fmla="*/ 1011 w 1059"/>
              <a:gd name="T1" fmla="*/ 963 h 1018"/>
              <a:gd name="T2" fmla="*/ 1059 w 1059"/>
              <a:gd name="T3" fmla="*/ 1013 h 1018"/>
              <a:gd name="T4" fmla="*/ 1019 w 1059"/>
              <a:gd name="T5" fmla="*/ 1018 h 1018"/>
              <a:gd name="T6" fmla="*/ 971 w 1059"/>
              <a:gd name="T7" fmla="*/ 969 h 1018"/>
              <a:gd name="T8" fmla="*/ 1011 w 1059"/>
              <a:gd name="T9" fmla="*/ 963 h 1018"/>
              <a:gd name="T10" fmla="*/ 0 w 1059"/>
              <a:gd name="T11" fmla="*/ 0 h 1018"/>
              <a:gd name="T12" fmla="*/ 47 w 1059"/>
              <a:gd name="T13" fmla="*/ 1 h 1018"/>
              <a:gd name="T14" fmla="*/ 79 w 1059"/>
              <a:gd name="T15" fmla="*/ 31 h 1018"/>
              <a:gd name="T16" fmla="*/ 32 w 1059"/>
              <a:gd name="T17" fmla="*/ 30 h 1018"/>
              <a:gd name="T18" fmla="*/ 0 w 1059"/>
              <a:gd name="T19" fmla="*/ 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9" h="1018">
                <a:moveTo>
                  <a:pt x="1011" y="963"/>
                </a:moveTo>
                <a:lnTo>
                  <a:pt x="1059" y="1013"/>
                </a:lnTo>
                <a:lnTo>
                  <a:pt x="1019" y="1018"/>
                </a:lnTo>
                <a:lnTo>
                  <a:pt x="971" y="969"/>
                </a:lnTo>
                <a:lnTo>
                  <a:pt x="1011" y="963"/>
                </a:lnTo>
                <a:close/>
                <a:moveTo>
                  <a:pt x="0" y="0"/>
                </a:moveTo>
                <a:lnTo>
                  <a:pt x="47" y="1"/>
                </a:lnTo>
                <a:lnTo>
                  <a:pt x="79" y="31"/>
                </a:lnTo>
                <a:lnTo>
                  <a:pt x="32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6" name="Freeform 110"/>
          <p:cNvSpPr>
            <a:spLocks noEditPoints="1"/>
          </p:cNvSpPr>
          <p:nvPr/>
        </p:nvSpPr>
        <p:spPr bwMode="auto">
          <a:xfrm>
            <a:off x="1431056" y="3749564"/>
            <a:ext cx="1387687" cy="1333012"/>
          </a:xfrm>
          <a:custGeom>
            <a:avLst/>
            <a:gdLst>
              <a:gd name="T0" fmla="*/ 1018 w 1066"/>
              <a:gd name="T1" fmla="*/ 971 h 1026"/>
              <a:gd name="T2" fmla="*/ 1066 w 1066"/>
              <a:gd name="T3" fmla="*/ 1020 h 1026"/>
              <a:gd name="T4" fmla="*/ 1026 w 1066"/>
              <a:gd name="T5" fmla="*/ 1026 h 1026"/>
              <a:gd name="T6" fmla="*/ 976 w 1066"/>
              <a:gd name="T7" fmla="*/ 976 h 1026"/>
              <a:gd name="T8" fmla="*/ 1018 w 1066"/>
              <a:gd name="T9" fmla="*/ 971 h 1026"/>
              <a:gd name="T10" fmla="*/ 0 w 1066"/>
              <a:gd name="T11" fmla="*/ 0 h 1026"/>
              <a:gd name="T12" fmla="*/ 47 w 1066"/>
              <a:gd name="T13" fmla="*/ 2 h 1026"/>
              <a:gd name="T14" fmla="*/ 79 w 1066"/>
              <a:gd name="T15" fmla="*/ 32 h 1026"/>
              <a:gd name="T16" fmla="*/ 32 w 1066"/>
              <a:gd name="T17" fmla="*/ 32 h 1026"/>
              <a:gd name="T18" fmla="*/ 0 w 1066"/>
              <a:gd name="T19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6" h="1026">
                <a:moveTo>
                  <a:pt x="1018" y="971"/>
                </a:moveTo>
                <a:lnTo>
                  <a:pt x="1066" y="1020"/>
                </a:lnTo>
                <a:lnTo>
                  <a:pt x="1026" y="1026"/>
                </a:lnTo>
                <a:lnTo>
                  <a:pt x="976" y="976"/>
                </a:lnTo>
                <a:lnTo>
                  <a:pt x="1018" y="971"/>
                </a:lnTo>
                <a:close/>
                <a:moveTo>
                  <a:pt x="0" y="0"/>
                </a:moveTo>
                <a:lnTo>
                  <a:pt x="47" y="2"/>
                </a:lnTo>
                <a:lnTo>
                  <a:pt x="79" y="32"/>
                </a:lnTo>
                <a:lnTo>
                  <a:pt x="32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7" name="Freeform 111"/>
          <p:cNvSpPr>
            <a:spLocks noEditPoints="1"/>
          </p:cNvSpPr>
          <p:nvPr/>
        </p:nvSpPr>
        <p:spPr bwMode="auto">
          <a:xfrm>
            <a:off x="1371174" y="3744358"/>
            <a:ext cx="1395497" cy="1346029"/>
          </a:xfrm>
          <a:custGeom>
            <a:avLst/>
            <a:gdLst>
              <a:gd name="T0" fmla="*/ 1022 w 1072"/>
              <a:gd name="T1" fmla="*/ 978 h 1033"/>
              <a:gd name="T2" fmla="*/ 1072 w 1072"/>
              <a:gd name="T3" fmla="*/ 1028 h 1033"/>
              <a:gd name="T4" fmla="*/ 1032 w 1072"/>
              <a:gd name="T5" fmla="*/ 1033 h 1033"/>
              <a:gd name="T6" fmla="*/ 982 w 1072"/>
              <a:gd name="T7" fmla="*/ 984 h 1033"/>
              <a:gd name="T8" fmla="*/ 1022 w 1072"/>
              <a:gd name="T9" fmla="*/ 978 h 1033"/>
              <a:gd name="T10" fmla="*/ 0 w 1072"/>
              <a:gd name="T11" fmla="*/ 0 h 1033"/>
              <a:gd name="T12" fmla="*/ 46 w 1072"/>
              <a:gd name="T13" fmla="*/ 2 h 1033"/>
              <a:gd name="T14" fmla="*/ 78 w 1072"/>
              <a:gd name="T15" fmla="*/ 34 h 1033"/>
              <a:gd name="T16" fmla="*/ 31 w 1072"/>
              <a:gd name="T17" fmla="*/ 33 h 1033"/>
              <a:gd name="T18" fmla="*/ 0 w 1072"/>
              <a:gd name="T19" fmla="*/ 0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2" h="1033">
                <a:moveTo>
                  <a:pt x="1022" y="978"/>
                </a:moveTo>
                <a:lnTo>
                  <a:pt x="1072" y="1028"/>
                </a:lnTo>
                <a:lnTo>
                  <a:pt x="1032" y="1033"/>
                </a:lnTo>
                <a:lnTo>
                  <a:pt x="982" y="984"/>
                </a:lnTo>
                <a:lnTo>
                  <a:pt x="1022" y="978"/>
                </a:lnTo>
                <a:close/>
                <a:moveTo>
                  <a:pt x="0" y="0"/>
                </a:moveTo>
                <a:lnTo>
                  <a:pt x="46" y="2"/>
                </a:lnTo>
                <a:lnTo>
                  <a:pt x="78" y="34"/>
                </a:lnTo>
                <a:lnTo>
                  <a:pt x="31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8" name="Freeform 112"/>
          <p:cNvSpPr>
            <a:spLocks noEditPoints="1"/>
          </p:cNvSpPr>
          <p:nvPr/>
        </p:nvSpPr>
        <p:spPr bwMode="auto">
          <a:xfrm>
            <a:off x="1308689" y="3744358"/>
            <a:ext cx="1405911" cy="1353841"/>
          </a:xfrm>
          <a:custGeom>
            <a:avLst/>
            <a:gdLst>
              <a:gd name="T0" fmla="*/ 1029 w 1079"/>
              <a:gd name="T1" fmla="*/ 986 h 1041"/>
              <a:gd name="T2" fmla="*/ 1079 w 1079"/>
              <a:gd name="T3" fmla="*/ 1035 h 1041"/>
              <a:gd name="T4" fmla="*/ 1039 w 1079"/>
              <a:gd name="T5" fmla="*/ 1041 h 1041"/>
              <a:gd name="T6" fmla="*/ 989 w 1079"/>
              <a:gd name="T7" fmla="*/ 990 h 1041"/>
              <a:gd name="T8" fmla="*/ 1029 w 1079"/>
              <a:gd name="T9" fmla="*/ 986 h 1041"/>
              <a:gd name="T10" fmla="*/ 0 w 1079"/>
              <a:gd name="T11" fmla="*/ 0 h 1041"/>
              <a:gd name="T12" fmla="*/ 47 w 1079"/>
              <a:gd name="T13" fmla="*/ 2 h 1041"/>
              <a:gd name="T14" fmla="*/ 78 w 1079"/>
              <a:gd name="T15" fmla="*/ 35 h 1041"/>
              <a:gd name="T16" fmla="*/ 31 w 1079"/>
              <a:gd name="T17" fmla="*/ 33 h 1041"/>
              <a:gd name="T18" fmla="*/ 0 w 1079"/>
              <a:gd name="T19" fmla="*/ 0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9" h="1041">
                <a:moveTo>
                  <a:pt x="1029" y="986"/>
                </a:moveTo>
                <a:lnTo>
                  <a:pt x="1079" y="1035"/>
                </a:lnTo>
                <a:lnTo>
                  <a:pt x="1039" y="1041"/>
                </a:lnTo>
                <a:lnTo>
                  <a:pt x="989" y="990"/>
                </a:lnTo>
                <a:lnTo>
                  <a:pt x="1029" y="986"/>
                </a:lnTo>
                <a:close/>
                <a:moveTo>
                  <a:pt x="0" y="0"/>
                </a:moveTo>
                <a:lnTo>
                  <a:pt x="47" y="2"/>
                </a:lnTo>
                <a:lnTo>
                  <a:pt x="78" y="35"/>
                </a:lnTo>
                <a:lnTo>
                  <a:pt x="31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99" name="Freeform 113"/>
          <p:cNvSpPr>
            <a:spLocks noEditPoints="1"/>
          </p:cNvSpPr>
          <p:nvPr/>
        </p:nvSpPr>
        <p:spPr bwMode="auto">
          <a:xfrm>
            <a:off x="1246203" y="3741753"/>
            <a:ext cx="1416326" cy="1364254"/>
          </a:xfrm>
          <a:custGeom>
            <a:avLst/>
            <a:gdLst>
              <a:gd name="T0" fmla="*/ 1037 w 1087"/>
              <a:gd name="T1" fmla="*/ 991 h 1047"/>
              <a:gd name="T2" fmla="*/ 1087 w 1087"/>
              <a:gd name="T3" fmla="*/ 1042 h 1047"/>
              <a:gd name="T4" fmla="*/ 1047 w 1087"/>
              <a:gd name="T5" fmla="*/ 1047 h 1047"/>
              <a:gd name="T6" fmla="*/ 996 w 1087"/>
              <a:gd name="T7" fmla="*/ 996 h 1047"/>
              <a:gd name="T8" fmla="*/ 1037 w 1087"/>
              <a:gd name="T9" fmla="*/ 991 h 1047"/>
              <a:gd name="T10" fmla="*/ 0 w 1087"/>
              <a:gd name="T11" fmla="*/ 0 h 1047"/>
              <a:gd name="T12" fmla="*/ 48 w 1087"/>
              <a:gd name="T13" fmla="*/ 1 h 1047"/>
              <a:gd name="T14" fmla="*/ 79 w 1087"/>
              <a:gd name="T15" fmla="*/ 34 h 1047"/>
              <a:gd name="T16" fmla="*/ 33 w 1087"/>
              <a:gd name="T17" fmla="*/ 33 h 1047"/>
              <a:gd name="T18" fmla="*/ 0 w 1087"/>
              <a:gd name="T19" fmla="*/ 0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7" h="1047">
                <a:moveTo>
                  <a:pt x="1037" y="991"/>
                </a:moveTo>
                <a:lnTo>
                  <a:pt x="1087" y="1042"/>
                </a:lnTo>
                <a:lnTo>
                  <a:pt x="1047" y="1047"/>
                </a:lnTo>
                <a:lnTo>
                  <a:pt x="996" y="996"/>
                </a:lnTo>
                <a:lnTo>
                  <a:pt x="1037" y="991"/>
                </a:lnTo>
                <a:close/>
                <a:moveTo>
                  <a:pt x="0" y="0"/>
                </a:moveTo>
                <a:lnTo>
                  <a:pt x="48" y="1"/>
                </a:lnTo>
                <a:lnTo>
                  <a:pt x="79" y="34"/>
                </a:lnTo>
                <a:lnTo>
                  <a:pt x="33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0" name="Freeform 114"/>
          <p:cNvSpPr>
            <a:spLocks noEditPoints="1"/>
          </p:cNvSpPr>
          <p:nvPr/>
        </p:nvSpPr>
        <p:spPr bwMode="auto">
          <a:xfrm>
            <a:off x="1186324" y="3739151"/>
            <a:ext cx="1424137" cy="1372067"/>
          </a:xfrm>
          <a:custGeom>
            <a:avLst/>
            <a:gdLst>
              <a:gd name="T0" fmla="*/ 1043 w 1094"/>
              <a:gd name="T1" fmla="*/ 998 h 1055"/>
              <a:gd name="T2" fmla="*/ 1094 w 1094"/>
              <a:gd name="T3" fmla="*/ 1049 h 1055"/>
              <a:gd name="T4" fmla="*/ 1054 w 1094"/>
              <a:gd name="T5" fmla="*/ 1055 h 1055"/>
              <a:gd name="T6" fmla="*/ 1003 w 1094"/>
              <a:gd name="T7" fmla="*/ 1004 h 1055"/>
              <a:gd name="T8" fmla="*/ 1043 w 1094"/>
              <a:gd name="T9" fmla="*/ 998 h 1055"/>
              <a:gd name="T10" fmla="*/ 0 w 1094"/>
              <a:gd name="T11" fmla="*/ 0 h 1055"/>
              <a:gd name="T12" fmla="*/ 47 w 1094"/>
              <a:gd name="T13" fmla="*/ 2 h 1055"/>
              <a:gd name="T14" fmla="*/ 80 w 1094"/>
              <a:gd name="T15" fmla="*/ 35 h 1055"/>
              <a:gd name="T16" fmla="*/ 34 w 1094"/>
              <a:gd name="T17" fmla="*/ 34 h 1055"/>
              <a:gd name="T18" fmla="*/ 0 w 1094"/>
              <a:gd name="T19" fmla="*/ 0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4" h="1055">
                <a:moveTo>
                  <a:pt x="1043" y="998"/>
                </a:moveTo>
                <a:lnTo>
                  <a:pt x="1094" y="1049"/>
                </a:lnTo>
                <a:lnTo>
                  <a:pt x="1054" y="1055"/>
                </a:lnTo>
                <a:lnTo>
                  <a:pt x="1003" y="1004"/>
                </a:lnTo>
                <a:lnTo>
                  <a:pt x="1043" y="998"/>
                </a:lnTo>
                <a:close/>
                <a:moveTo>
                  <a:pt x="0" y="0"/>
                </a:moveTo>
                <a:lnTo>
                  <a:pt x="47" y="2"/>
                </a:lnTo>
                <a:lnTo>
                  <a:pt x="80" y="35"/>
                </a:lnTo>
                <a:lnTo>
                  <a:pt x="34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1144667" y="3739151"/>
            <a:ext cx="1413722" cy="1379876"/>
          </a:xfrm>
          <a:custGeom>
            <a:avLst/>
            <a:gdLst>
              <a:gd name="T0" fmla="*/ 1035 w 1086"/>
              <a:gd name="T1" fmla="*/ 1005 h 1061"/>
              <a:gd name="T2" fmla="*/ 1086 w 1086"/>
              <a:gd name="T3" fmla="*/ 1056 h 1061"/>
              <a:gd name="T4" fmla="*/ 1046 w 1086"/>
              <a:gd name="T5" fmla="*/ 1061 h 1061"/>
              <a:gd name="T6" fmla="*/ 995 w 1086"/>
              <a:gd name="T7" fmla="*/ 1010 h 1061"/>
              <a:gd name="T8" fmla="*/ 1035 w 1086"/>
              <a:gd name="T9" fmla="*/ 1005 h 1061"/>
              <a:gd name="T10" fmla="*/ 0 w 1086"/>
              <a:gd name="T11" fmla="*/ 0 h 1061"/>
              <a:gd name="T12" fmla="*/ 32 w 1086"/>
              <a:gd name="T13" fmla="*/ 1 h 1061"/>
              <a:gd name="T14" fmla="*/ 66 w 1086"/>
              <a:gd name="T15" fmla="*/ 35 h 1061"/>
              <a:gd name="T16" fmla="*/ 45 w 1086"/>
              <a:gd name="T17" fmla="*/ 35 h 1061"/>
              <a:gd name="T18" fmla="*/ 51 w 1086"/>
              <a:gd name="T19" fmla="*/ 66 h 1061"/>
              <a:gd name="T20" fmla="*/ 3 w 1086"/>
              <a:gd name="T21" fmla="*/ 18 h 1061"/>
              <a:gd name="T22" fmla="*/ 0 w 1086"/>
              <a:gd name="T23" fmla="*/ 0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6" h="1061">
                <a:moveTo>
                  <a:pt x="1035" y="1005"/>
                </a:moveTo>
                <a:lnTo>
                  <a:pt x="1086" y="1056"/>
                </a:lnTo>
                <a:lnTo>
                  <a:pt x="1046" y="1061"/>
                </a:lnTo>
                <a:lnTo>
                  <a:pt x="995" y="1010"/>
                </a:lnTo>
                <a:lnTo>
                  <a:pt x="1035" y="1005"/>
                </a:lnTo>
                <a:close/>
                <a:moveTo>
                  <a:pt x="0" y="0"/>
                </a:moveTo>
                <a:lnTo>
                  <a:pt x="32" y="1"/>
                </a:lnTo>
                <a:lnTo>
                  <a:pt x="66" y="35"/>
                </a:lnTo>
                <a:lnTo>
                  <a:pt x="45" y="35"/>
                </a:lnTo>
                <a:lnTo>
                  <a:pt x="51" y="66"/>
                </a:lnTo>
                <a:lnTo>
                  <a:pt x="3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2" name="Freeform 116"/>
          <p:cNvSpPr>
            <a:spLocks noEditPoints="1"/>
          </p:cNvSpPr>
          <p:nvPr/>
        </p:nvSpPr>
        <p:spPr bwMode="auto">
          <a:xfrm>
            <a:off x="1147269" y="3759978"/>
            <a:ext cx="1359047" cy="1366860"/>
          </a:xfrm>
          <a:custGeom>
            <a:avLst/>
            <a:gdLst>
              <a:gd name="T0" fmla="*/ 992 w 1043"/>
              <a:gd name="T1" fmla="*/ 992 h 1049"/>
              <a:gd name="T2" fmla="*/ 1043 w 1043"/>
              <a:gd name="T3" fmla="*/ 1043 h 1049"/>
              <a:gd name="T4" fmla="*/ 1003 w 1043"/>
              <a:gd name="T5" fmla="*/ 1049 h 1049"/>
              <a:gd name="T6" fmla="*/ 952 w 1043"/>
              <a:gd name="T7" fmla="*/ 996 h 1049"/>
              <a:gd name="T8" fmla="*/ 992 w 1043"/>
              <a:gd name="T9" fmla="*/ 992 h 1049"/>
              <a:gd name="T10" fmla="*/ 0 w 1043"/>
              <a:gd name="T11" fmla="*/ 0 h 1049"/>
              <a:gd name="T12" fmla="*/ 48 w 1043"/>
              <a:gd name="T13" fmla="*/ 48 h 1049"/>
              <a:gd name="T14" fmla="*/ 58 w 1043"/>
              <a:gd name="T15" fmla="*/ 103 h 1049"/>
              <a:gd name="T16" fmla="*/ 9 w 1043"/>
              <a:gd name="T17" fmla="*/ 55 h 1049"/>
              <a:gd name="T18" fmla="*/ 0 w 1043"/>
              <a:gd name="T19" fmla="*/ 0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3" h="1049">
                <a:moveTo>
                  <a:pt x="992" y="992"/>
                </a:moveTo>
                <a:lnTo>
                  <a:pt x="1043" y="1043"/>
                </a:lnTo>
                <a:lnTo>
                  <a:pt x="1003" y="1049"/>
                </a:lnTo>
                <a:lnTo>
                  <a:pt x="952" y="996"/>
                </a:lnTo>
                <a:lnTo>
                  <a:pt x="992" y="992"/>
                </a:lnTo>
                <a:close/>
                <a:moveTo>
                  <a:pt x="0" y="0"/>
                </a:moveTo>
                <a:lnTo>
                  <a:pt x="48" y="48"/>
                </a:lnTo>
                <a:lnTo>
                  <a:pt x="58" y="103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3" name="Freeform 117"/>
          <p:cNvSpPr>
            <a:spLocks noEditPoints="1"/>
          </p:cNvSpPr>
          <p:nvPr/>
        </p:nvSpPr>
        <p:spPr bwMode="auto">
          <a:xfrm>
            <a:off x="1160288" y="3832878"/>
            <a:ext cx="1293960" cy="1301770"/>
          </a:xfrm>
          <a:custGeom>
            <a:avLst/>
            <a:gdLst>
              <a:gd name="T0" fmla="*/ 943 w 994"/>
              <a:gd name="T1" fmla="*/ 941 h 999"/>
              <a:gd name="T2" fmla="*/ 994 w 994"/>
              <a:gd name="T3" fmla="*/ 994 h 999"/>
              <a:gd name="T4" fmla="*/ 954 w 994"/>
              <a:gd name="T5" fmla="*/ 999 h 999"/>
              <a:gd name="T6" fmla="*/ 902 w 994"/>
              <a:gd name="T7" fmla="*/ 947 h 999"/>
              <a:gd name="T8" fmla="*/ 943 w 994"/>
              <a:gd name="T9" fmla="*/ 941 h 999"/>
              <a:gd name="T10" fmla="*/ 0 w 994"/>
              <a:gd name="T11" fmla="*/ 0 h 999"/>
              <a:gd name="T12" fmla="*/ 49 w 994"/>
              <a:gd name="T13" fmla="*/ 48 h 999"/>
              <a:gd name="T14" fmla="*/ 58 w 994"/>
              <a:gd name="T15" fmla="*/ 103 h 999"/>
              <a:gd name="T16" fmla="*/ 10 w 994"/>
              <a:gd name="T17" fmla="*/ 55 h 999"/>
              <a:gd name="T18" fmla="*/ 0 w 994"/>
              <a:gd name="T19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4" h="999">
                <a:moveTo>
                  <a:pt x="943" y="941"/>
                </a:moveTo>
                <a:lnTo>
                  <a:pt x="994" y="994"/>
                </a:lnTo>
                <a:lnTo>
                  <a:pt x="954" y="999"/>
                </a:lnTo>
                <a:lnTo>
                  <a:pt x="902" y="947"/>
                </a:lnTo>
                <a:lnTo>
                  <a:pt x="943" y="941"/>
                </a:lnTo>
                <a:close/>
                <a:moveTo>
                  <a:pt x="0" y="0"/>
                </a:moveTo>
                <a:lnTo>
                  <a:pt x="49" y="48"/>
                </a:lnTo>
                <a:lnTo>
                  <a:pt x="58" y="103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4" name="Freeform 118"/>
          <p:cNvSpPr>
            <a:spLocks noEditPoints="1"/>
          </p:cNvSpPr>
          <p:nvPr/>
        </p:nvSpPr>
        <p:spPr bwMode="auto">
          <a:xfrm>
            <a:off x="1173305" y="3905776"/>
            <a:ext cx="1228871" cy="1234077"/>
          </a:xfrm>
          <a:custGeom>
            <a:avLst/>
            <a:gdLst>
              <a:gd name="T0" fmla="*/ 892 w 944"/>
              <a:gd name="T1" fmla="*/ 892 h 950"/>
              <a:gd name="T2" fmla="*/ 944 w 944"/>
              <a:gd name="T3" fmla="*/ 944 h 950"/>
              <a:gd name="T4" fmla="*/ 904 w 944"/>
              <a:gd name="T5" fmla="*/ 950 h 950"/>
              <a:gd name="T6" fmla="*/ 852 w 944"/>
              <a:gd name="T7" fmla="*/ 897 h 950"/>
              <a:gd name="T8" fmla="*/ 892 w 944"/>
              <a:gd name="T9" fmla="*/ 892 h 950"/>
              <a:gd name="T10" fmla="*/ 0 w 944"/>
              <a:gd name="T11" fmla="*/ 0 h 950"/>
              <a:gd name="T12" fmla="*/ 48 w 944"/>
              <a:gd name="T13" fmla="*/ 48 h 950"/>
              <a:gd name="T14" fmla="*/ 58 w 944"/>
              <a:gd name="T15" fmla="*/ 104 h 950"/>
              <a:gd name="T16" fmla="*/ 10 w 944"/>
              <a:gd name="T17" fmla="*/ 55 h 950"/>
              <a:gd name="T18" fmla="*/ 0 w 944"/>
              <a:gd name="T19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4" h="950">
                <a:moveTo>
                  <a:pt x="892" y="892"/>
                </a:moveTo>
                <a:lnTo>
                  <a:pt x="944" y="944"/>
                </a:lnTo>
                <a:lnTo>
                  <a:pt x="904" y="950"/>
                </a:lnTo>
                <a:lnTo>
                  <a:pt x="852" y="897"/>
                </a:lnTo>
                <a:lnTo>
                  <a:pt x="892" y="892"/>
                </a:lnTo>
                <a:close/>
                <a:moveTo>
                  <a:pt x="0" y="0"/>
                </a:moveTo>
                <a:lnTo>
                  <a:pt x="48" y="48"/>
                </a:lnTo>
                <a:lnTo>
                  <a:pt x="58" y="104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1186324" y="3976071"/>
            <a:ext cx="1163782" cy="1171593"/>
          </a:xfrm>
          <a:custGeom>
            <a:avLst/>
            <a:gdLst>
              <a:gd name="T0" fmla="*/ 842 w 894"/>
              <a:gd name="T1" fmla="*/ 842 h 900"/>
              <a:gd name="T2" fmla="*/ 894 w 894"/>
              <a:gd name="T3" fmla="*/ 895 h 900"/>
              <a:gd name="T4" fmla="*/ 854 w 894"/>
              <a:gd name="T5" fmla="*/ 900 h 900"/>
              <a:gd name="T6" fmla="*/ 802 w 894"/>
              <a:gd name="T7" fmla="*/ 848 h 900"/>
              <a:gd name="T8" fmla="*/ 842 w 894"/>
              <a:gd name="T9" fmla="*/ 842 h 900"/>
              <a:gd name="T10" fmla="*/ 0 w 894"/>
              <a:gd name="T11" fmla="*/ 0 h 900"/>
              <a:gd name="T12" fmla="*/ 48 w 894"/>
              <a:gd name="T13" fmla="*/ 49 h 900"/>
              <a:gd name="T14" fmla="*/ 58 w 894"/>
              <a:gd name="T15" fmla="*/ 104 h 900"/>
              <a:gd name="T16" fmla="*/ 9 w 894"/>
              <a:gd name="T17" fmla="*/ 55 h 900"/>
              <a:gd name="T18" fmla="*/ 0 w 894"/>
              <a:gd name="T19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4" h="900">
                <a:moveTo>
                  <a:pt x="842" y="842"/>
                </a:moveTo>
                <a:lnTo>
                  <a:pt x="894" y="895"/>
                </a:lnTo>
                <a:lnTo>
                  <a:pt x="854" y="900"/>
                </a:lnTo>
                <a:lnTo>
                  <a:pt x="802" y="848"/>
                </a:lnTo>
                <a:lnTo>
                  <a:pt x="842" y="842"/>
                </a:lnTo>
                <a:close/>
                <a:moveTo>
                  <a:pt x="0" y="0"/>
                </a:moveTo>
                <a:lnTo>
                  <a:pt x="48" y="49"/>
                </a:lnTo>
                <a:lnTo>
                  <a:pt x="58" y="104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223739"/>
          </a:solidFill>
          <a:ln w="0">
            <a:solidFill>
              <a:srgbClr val="223739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6" name="Freeform 120"/>
          <p:cNvSpPr>
            <a:spLocks noEditPoints="1"/>
          </p:cNvSpPr>
          <p:nvPr/>
        </p:nvSpPr>
        <p:spPr bwMode="auto">
          <a:xfrm>
            <a:off x="1199341" y="4048971"/>
            <a:ext cx="1098694" cy="1106505"/>
          </a:xfrm>
          <a:custGeom>
            <a:avLst/>
            <a:gdLst>
              <a:gd name="T0" fmla="*/ 793 w 845"/>
              <a:gd name="T1" fmla="*/ 793 h 851"/>
              <a:gd name="T2" fmla="*/ 845 w 845"/>
              <a:gd name="T3" fmla="*/ 845 h 851"/>
              <a:gd name="T4" fmla="*/ 805 w 845"/>
              <a:gd name="T5" fmla="*/ 851 h 851"/>
              <a:gd name="T6" fmla="*/ 751 w 845"/>
              <a:gd name="T7" fmla="*/ 797 h 851"/>
              <a:gd name="T8" fmla="*/ 793 w 845"/>
              <a:gd name="T9" fmla="*/ 793 h 851"/>
              <a:gd name="T10" fmla="*/ 0 w 845"/>
              <a:gd name="T11" fmla="*/ 0 h 851"/>
              <a:gd name="T12" fmla="*/ 49 w 845"/>
              <a:gd name="T13" fmla="*/ 49 h 851"/>
              <a:gd name="T14" fmla="*/ 58 w 845"/>
              <a:gd name="T15" fmla="*/ 104 h 851"/>
              <a:gd name="T16" fmla="*/ 10 w 845"/>
              <a:gd name="T17" fmla="*/ 56 h 851"/>
              <a:gd name="T18" fmla="*/ 0 w 845"/>
              <a:gd name="T1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5" h="851">
                <a:moveTo>
                  <a:pt x="793" y="793"/>
                </a:moveTo>
                <a:lnTo>
                  <a:pt x="845" y="845"/>
                </a:lnTo>
                <a:lnTo>
                  <a:pt x="805" y="851"/>
                </a:lnTo>
                <a:lnTo>
                  <a:pt x="751" y="797"/>
                </a:lnTo>
                <a:lnTo>
                  <a:pt x="793" y="793"/>
                </a:lnTo>
                <a:close/>
                <a:moveTo>
                  <a:pt x="0" y="0"/>
                </a:moveTo>
                <a:lnTo>
                  <a:pt x="49" y="49"/>
                </a:lnTo>
                <a:lnTo>
                  <a:pt x="58" y="104"/>
                </a:lnTo>
                <a:lnTo>
                  <a:pt x="10" y="56"/>
                </a:lnTo>
                <a:lnTo>
                  <a:pt x="0" y="0"/>
                </a:lnTo>
                <a:close/>
              </a:path>
            </a:pathLst>
          </a:custGeom>
          <a:solidFill>
            <a:srgbClr val="617777"/>
          </a:solidFill>
          <a:ln w="0">
            <a:solidFill>
              <a:srgbClr val="617777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7" name="Freeform 121"/>
          <p:cNvSpPr>
            <a:spLocks noEditPoints="1"/>
          </p:cNvSpPr>
          <p:nvPr/>
        </p:nvSpPr>
        <p:spPr bwMode="auto">
          <a:xfrm>
            <a:off x="1209754" y="4119267"/>
            <a:ext cx="1036207" cy="1044021"/>
          </a:xfrm>
          <a:custGeom>
            <a:avLst/>
            <a:gdLst>
              <a:gd name="T0" fmla="*/ 741 w 795"/>
              <a:gd name="T1" fmla="*/ 741 h 800"/>
              <a:gd name="T2" fmla="*/ 795 w 795"/>
              <a:gd name="T3" fmla="*/ 795 h 800"/>
              <a:gd name="T4" fmla="*/ 755 w 795"/>
              <a:gd name="T5" fmla="*/ 800 h 800"/>
              <a:gd name="T6" fmla="*/ 701 w 795"/>
              <a:gd name="T7" fmla="*/ 747 h 800"/>
              <a:gd name="T8" fmla="*/ 741 w 795"/>
              <a:gd name="T9" fmla="*/ 741 h 800"/>
              <a:gd name="T10" fmla="*/ 0 w 795"/>
              <a:gd name="T11" fmla="*/ 0 h 800"/>
              <a:gd name="T12" fmla="*/ 48 w 795"/>
              <a:gd name="T13" fmla="*/ 48 h 800"/>
              <a:gd name="T14" fmla="*/ 58 w 795"/>
              <a:gd name="T15" fmla="*/ 103 h 800"/>
              <a:gd name="T16" fmla="*/ 11 w 795"/>
              <a:gd name="T17" fmla="*/ 55 h 800"/>
              <a:gd name="T18" fmla="*/ 0 w 795"/>
              <a:gd name="T19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5" h="800">
                <a:moveTo>
                  <a:pt x="741" y="741"/>
                </a:moveTo>
                <a:lnTo>
                  <a:pt x="795" y="795"/>
                </a:lnTo>
                <a:lnTo>
                  <a:pt x="755" y="800"/>
                </a:lnTo>
                <a:lnTo>
                  <a:pt x="701" y="747"/>
                </a:lnTo>
                <a:lnTo>
                  <a:pt x="741" y="741"/>
                </a:lnTo>
                <a:close/>
                <a:moveTo>
                  <a:pt x="0" y="0"/>
                </a:moveTo>
                <a:lnTo>
                  <a:pt x="48" y="48"/>
                </a:lnTo>
                <a:lnTo>
                  <a:pt x="58" y="103"/>
                </a:lnTo>
                <a:lnTo>
                  <a:pt x="11" y="55"/>
                </a:lnTo>
                <a:lnTo>
                  <a:pt x="0" y="0"/>
                </a:lnTo>
                <a:close/>
              </a:path>
            </a:pathLst>
          </a:custGeom>
          <a:solidFill>
            <a:srgbClr val="94A8A7"/>
          </a:solidFill>
          <a:ln w="0">
            <a:solidFill>
              <a:srgbClr val="94A8A7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8" name="Freeform 122"/>
          <p:cNvSpPr>
            <a:spLocks noEditPoints="1"/>
          </p:cNvSpPr>
          <p:nvPr/>
        </p:nvSpPr>
        <p:spPr bwMode="auto">
          <a:xfrm>
            <a:off x="1225376" y="4192166"/>
            <a:ext cx="968517" cy="976328"/>
          </a:xfrm>
          <a:custGeom>
            <a:avLst/>
            <a:gdLst>
              <a:gd name="T0" fmla="*/ 690 w 744"/>
              <a:gd name="T1" fmla="*/ 692 h 751"/>
              <a:gd name="T2" fmla="*/ 744 w 744"/>
              <a:gd name="T3" fmla="*/ 745 h 751"/>
              <a:gd name="T4" fmla="*/ 704 w 744"/>
              <a:gd name="T5" fmla="*/ 751 h 751"/>
              <a:gd name="T6" fmla="*/ 650 w 744"/>
              <a:gd name="T7" fmla="*/ 697 h 751"/>
              <a:gd name="T8" fmla="*/ 690 w 744"/>
              <a:gd name="T9" fmla="*/ 692 h 751"/>
              <a:gd name="T10" fmla="*/ 0 w 744"/>
              <a:gd name="T11" fmla="*/ 0 h 751"/>
              <a:gd name="T12" fmla="*/ 47 w 744"/>
              <a:gd name="T13" fmla="*/ 48 h 751"/>
              <a:gd name="T14" fmla="*/ 56 w 744"/>
              <a:gd name="T15" fmla="*/ 103 h 751"/>
              <a:gd name="T16" fmla="*/ 10 w 744"/>
              <a:gd name="T17" fmla="*/ 55 h 751"/>
              <a:gd name="T18" fmla="*/ 0 w 744"/>
              <a:gd name="T1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4" h="751">
                <a:moveTo>
                  <a:pt x="690" y="692"/>
                </a:moveTo>
                <a:lnTo>
                  <a:pt x="744" y="745"/>
                </a:lnTo>
                <a:lnTo>
                  <a:pt x="704" y="751"/>
                </a:lnTo>
                <a:lnTo>
                  <a:pt x="650" y="697"/>
                </a:lnTo>
                <a:lnTo>
                  <a:pt x="690" y="692"/>
                </a:lnTo>
                <a:close/>
                <a:moveTo>
                  <a:pt x="0" y="0"/>
                </a:moveTo>
                <a:lnTo>
                  <a:pt x="47" y="48"/>
                </a:lnTo>
                <a:lnTo>
                  <a:pt x="56" y="103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C4D1CF"/>
          </a:solidFill>
          <a:ln w="0">
            <a:solidFill>
              <a:srgbClr val="C4D1C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09" name="Freeform 123"/>
          <p:cNvSpPr>
            <a:spLocks noEditPoints="1"/>
          </p:cNvSpPr>
          <p:nvPr/>
        </p:nvSpPr>
        <p:spPr bwMode="auto">
          <a:xfrm>
            <a:off x="1238395" y="4262460"/>
            <a:ext cx="903429" cy="913843"/>
          </a:xfrm>
          <a:custGeom>
            <a:avLst/>
            <a:gdLst>
              <a:gd name="T0" fmla="*/ 640 w 694"/>
              <a:gd name="T1" fmla="*/ 642 h 701"/>
              <a:gd name="T2" fmla="*/ 694 w 694"/>
              <a:gd name="T3" fmla="*/ 696 h 701"/>
              <a:gd name="T4" fmla="*/ 654 w 694"/>
              <a:gd name="T5" fmla="*/ 701 h 701"/>
              <a:gd name="T6" fmla="*/ 601 w 694"/>
              <a:gd name="T7" fmla="*/ 646 h 701"/>
              <a:gd name="T8" fmla="*/ 640 w 694"/>
              <a:gd name="T9" fmla="*/ 642 h 701"/>
              <a:gd name="T10" fmla="*/ 0 w 694"/>
              <a:gd name="T11" fmla="*/ 0 h 701"/>
              <a:gd name="T12" fmla="*/ 46 w 694"/>
              <a:gd name="T13" fmla="*/ 48 h 701"/>
              <a:gd name="T14" fmla="*/ 56 w 694"/>
              <a:gd name="T15" fmla="*/ 103 h 701"/>
              <a:gd name="T16" fmla="*/ 9 w 694"/>
              <a:gd name="T17" fmla="*/ 55 h 701"/>
              <a:gd name="T18" fmla="*/ 0 w 694"/>
              <a:gd name="T1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4" h="701">
                <a:moveTo>
                  <a:pt x="640" y="642"/>
                </a:moveTo>
                <a:lnTo>
                  <a:pt x="694" y="696"/>
                </a:lnTo>
                <a:lnTo>
                  <a:pt x="654" y="701"/>
                </a:lnTo>
                <a:lnTo>
                  <a:pt x="601" y="646"/>
                </a:lnTo>
                <a:lnTo>
                  <a:pt x="640" y="642"/>
                </a:lnTo>
                <a:close/>
                <a:moveTo>
                  <a:pt x="0" y="0"/>
                </a:moveTo>
                <a:lnTo>
                  <a:pt x="46" y="48"/>
                </a:lnTo>
                <a:lnTo>
                  <a:pt x="56" y="103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0" name="Freeform 124"/>
          <p:cNvSpPr>
            <a:spLocks noEditPoints="1"/>
          </p:cNvSpPr>
          <p:nvPr/>
        </p:nvSpPr>
        <p:spPr bwMode="auto">
          <a:xfrm>
            <a:off x="1251412" y="4335361"/>
            <a:ext cx="838340" cy="848753"/>
          </a:xfrm>
          <a:custGeom>
            <a:avLst/>
            <a:gdLst>
              <a:gd name="T0" fmla="*/ 592 w 645"/>
              <a:gd name="T1" fmla="*/ 591 h 652"/>
              <a:gd name="T2" fmla="*/ 645 w 645"/>
              <a:gd name="T3" fmla="*/ 646 h 652"/>
              <a:gd name="T4" fmla="*/ 605 w 645"/>
              <a:gd name="T5" fmla="*/ 652 h 652"/>
              <a:gd name="T6" fmla="*/ 550 w 645"/>
              <a:gd name="T7" fmla="*/ 597 h 652"/>
              <a:gd name="T8" fmla="*/ 592 w 645"/>
              <a:gd name="T9" fmla="*/ 591 h 652"/>
              <a:gd name="T10" fmla="*/ 0 w 645"/>
              <a:gd name="T11" fmla="*/ 0 h 652"/>
              <a:gd name="T12" fmla="*/ 47 w 645"/>
              <a:gd name="T13" fmla="*/ 48 h 652"/>
              <a:gd name="T14" fmla="*/ 57 w 645"/>
              <a:gd name="T15" fmla="*/ 103 h 652"/>
              <a:gd name="T16" fmla="*/ 10 w 645"/>
              <a:gd name="T17" fmla="*/ 55 h 652"/>
              <a:gd name="T18" fmla="*/ 0 w 645"/>
              <a:gd name="T19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5" h="652">
                <a:moveTo>
                  <a:pt x="592" y="591"/>
                </a:moveTo>
                <a:lnTo>
                  <a:pt x="645" y="646"/>
                </a:lnTo>
                <a:lnTo>
                  <a:pt x="605" y="652"/>
                </a:lnTo>
                <a:lnTo>
                  <a:pt x="550" y="597"/>
                </a:lnTo>
                <a:lnTo>
                  <a:pt x="592" y="591"/>
                </a:lnTo>
                <a:close/>
                <a:moveTo>
                  <a:pt x="0" y="0"/>
                </a:moveTo>
                <a:lnTo>
                  <a:pt x="47" y="48"/>
                </a:lnTo>
                <a:lnTo>
                  <a:pt x="57" y="103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1" name="Freeform 125"/>
          <p:cNvSpPr>
            <a:spLocks noEditPoints="1"/>
          </p:cNvSpPr>
          <p:nvPr/>
        </p:nvSpPr>
        <p:spPr bwMode="auto">
          <a:xfrm>
            <a:off x="1261825" y="4408259"/>
            <a:ext cx="775855" cy="783666"/>
          </a:xfrm>
          <a:custGeom>
            <a:avLst/>
            <a:gdLst>
              <a:gd name="T0" fmla="*/ 540 w 595"/>
              <a:gd name="T1" fmla="*/ 542 h 602"/>
              <a:gd name="T2" fmla="*/ 595 w 595"/>
              <a:gd name="T3" fmla="*/ 597 h 602"/>
              <a:gd name="T4" fmla="*/ 555 w 595"/>
              <a:gd name="T5" fmla="*/ 602 h 602"/>
              <a:gd name="T6" fmla="*/ 500 w 595"/>
              <a:gd name="T7" fmla="*/ 547 h 602"/>
              <a:gd name="T8" fmla="*/ 540 w 595"/>
              <a:gd name="T9" fmla="*/ 542 h 602"/>
              <a:gd name="T10" fmla="*/ 0 w 595"/>
              <a:gd name="T11" fmla="*/ 0 h 602"/>
              <a:gd name="T12" fmla="*/ 47 w 595"/>
              <a:gd name="T13" fmla="*/ 48 h 602"/>
              <a:gd name="T14" fmla="*/ 58 w 595"/>
              <a:gd name="T15" fmla="*/ 103 h 602"/>
              <a:gd name="T16" fmla="*/ 10 w 595"/>
              <a:gd name="T17" fmla="*/ 57 h 602"/>
              <a:gd name="T18" fmla="*/ 0 w 595"/>
              <a:gd name="T1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02">
                <a:moveTo>
                  <a:pt x="540" y="542"/>
                </a:moveTo>
                <a:lnTo>
                  <a:pt x="595" y="597"/>
                </a:lnTo>
                <a:lnTo>
                  <a:pt x="555" y="602"/>
                </a:lnTo>
                <a:lnTo>
                  <a:pt x="500" y="547"/>
                </a:lnTo>
                <a:lnTo>
                  <a:pt x="540" y="542"/>
                </a:lnTo>
                <a:close/>
                <a:moveTo>
                  <a:pt x="0" y="0"/>
                </a:moveTo>
                <a:lnTo>
                  <a:pt x="47" y="48"/>
                </a:lnTo>
                <a:lnTo>
                  <a:pt x="58" y="103"/>
                </a:lnTo>
                <a:lnTo>
                  <a:pt x="10" y="57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2" name="Freeform 126"/>
          <p:cNvSpPr>
            <a:spLocks noEditPoints="1"/>
          </p:cNvSpPr>
          <p:nvPr/>
        </p:nvSpPr>
        <p:spPr bwMode="auto">
          <a:xfrm>
            <a:off x="1274843" y="4481158"/>
            <a:ext cx="710768" cy="715975"/>
          </a:xfrm>
          <a:custGeom>
            <a:avLst/>
            <a:gdLst>
              <a:gd name="T0" fmla="*/ 490 w 545"/>
              <a:gd name="T1" fmla="*/ 490 h 551"/>
              <a:gd name="T2" fmla="*/ 545 w 545"/>
              <a:gd name="T3" fmla="*/ 545 h 551"/>
              <a:gd name="T4" fmla="*/ 505 w 545"/>
              <a:gd name="T5" fmla="*/ 551 h 551"/>
              <a:gd name="T6" fmla="*/ 450 w 545"/>
              <a:gd name="T7" fmla="*/ 496 h 551"/>
              <a:gd name="T8" fmla="*/ 490 w 545"/>
              <a:gd name="T9" fmla="*/ 490 h 551"/>
              <a:gd name="T10" fmla="*/ 0 w 545"/>
              <a:gd name="T11" fmla="*/ 0 h 551"/>
              <a:gd name="T12" fmla="*/ 48 w 545"/>
              <a:gd name="T13" fmla="*/ 46 h 551"/>
              <a:gd name="T14" fmla="*/ 57 w 545"/>
              <a:gd name="T15" fmla="*/ 102 h 551"/>
              <a:gd name="T16" fmla="*/ 9 w 545"/>
              <a:gd name="T17" fmla="*/ 55 h 551"/>
              <a:gd name="T18" fmla="*/ 0 w 545"/>
              <a:gd name="T1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5" h="551">
                <a:moveTo>
                  <a:pt x="490" y="490"/>
                </a:moveTo>
                <a:lnTo>
                  <a:pt x="545" y="545"/>
                </a:lnTo>
                <a:lnTo>
                  <a:pt x="505" y="551"/>
                </a:lnTo>
                <a:lnTo>
                  <a:pt x="450" y="496"/>
                </a:lnTo>
                <a:lnTo>
                  <a:pt x="490" y="490"/>
                </a:lnTo>
                <a:close/>
                <a:moveTo>
                  <a:pt x="0" y="0"/>
                </a:moveTo>
                <a:lnTo>
                  <a:pt x="48" y="46"/>
                </a:lnTo>
                <a:lnTo>
                  <a:pt x="57" y="102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3" name="Freeform 127"/>
          <p:cNvSpPr>
            <a:spLocks noEditPoints="1"/>
          </p:cNvSpPr>
          <p:nvPr/>
        </p:nvSpPr>
        <p:spPr bwMode="auto">
          <a:xfrm>
            <a:off x="1287861" y="4551454"/>
            <a:ext cx="645679" cy="653489"/>
          </a:xfrm>
          <a:custGeom>
            <a:avLst/>
            <a:gdLst>
              <a:gd name="T0" fmla="*/ 441 w 496"/>
              <a:gd name="T1" fmla="*/ 441 h 501"/>
              <a:gd name="T2" fmla="*/ 496 w 496"/>
              <a:gd name="T3" fmla="*/ 496 h 501"/>
              <a:gd name="T4" fmla="*/ 456 w 496"/>
              <a:gd name="T5" fmla="*/ 501 h 501"/>
              <a:gd name="T6" fmla="*/ 401 w 496"/>
              <a:gd name="T7" fmla="*/ 445 h 501"/>
              <a:gd name="T8" fmla="*/ 441 w 496"/>
              <a:gd name="T9" fmla="*/ 441 h 501"/>
              <a:gd name="T10" fmla="*/ 0 w 496"/>
              <a:gd name="T11" fmla="*/ 0 h 501"/>
              <a:gd name="T12" fmla="*/ 48 w 496"/>
              <a:gd name="T13" fmla="*/ 47 h 501"/>
              <a:gd name="T14" fmla="*/ 58 w 496"/>
              <a:gd name="T15" fmla="*/ 102 h 501"/>
              <a:gd name="T16" fmla="*/ 10 w 496"/>
              <a:gd name="T17" fmla="*/ 55 h 501"/>
              <a:gd name="T18" fmla="*/ 0 w 496"/>
              <a:gd name="T19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6" h="501">
                <a:moveTo>
                  <a:pt x="441" y="441"/>
                </a:moveTo>
                <a:lnTo>
                  <a:pt x="496" y="496"/>
                </a:lnTo>
                <a:lnTo>
                  <a:pt x="456" y="501"/>
                </a:lnTo>
                <a:lnTo>
                  <a:pt x="401" y="445"/>
                </a:lnTo>
                <a:lnTo>
                  <a:pt x="441" y="441"/>
                </a:lnTo>
                <a:close/>
                <a:moveTo>
                  <a:pt x="0" y="0"/>
                </a:moveTo>
                <a:lnTo>
                  <a:pt x="48" y="47"/>
                </a:lnTo>
                <a:lnTo>
                  <a:pt x="58" y="102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4" name="Freeform 128"/>
          <p:cNvSpPr>
            <a:spLocks noEditPoints="1"/>
          </p:cNvSpPr>
          <p:nvPr/>
        </p:nvSpPr>
        <p:spPr bwMode="auto">
          <a:xfrm>
            <a:off x="1300879" y="4624354"/>
            <a:ext cx="580591" cy="588400"/>
          </a:xfrm>
          <a:custGeom>
            <a:avLst/>
            <a:gdLst>
              <a:gd name="T0" fmla="*/ 391 w 446"/>
              <a:gd name="T1" fmla="*/ 390 h 452"/>
              <a:gd name="T2" fmla="*/ 446 w 446"/>
              <a:gd name="T3" fmla="*/ 446 h 452"/>
              <a:gd name="T4" fmla="*/ 406 w 446"/>
              <a:gd name="T5" fmla="*/ 452 h 452"/>
              <a:gd name="T6" fmla="*/ 350 w 446"/>
              <a:gd name="T7" fmla="*/ 395 h 452"/>
              <a:gd name="T8" fmla="*/ 391 w 446"/>
              <a:gd name="T9" fmla="*/ 390 h 452"/>
              <a:gd name="T10" fmla="*/ 0 w 446"/>
              <a:gd name="T11" fmla="*/ 0 h 452"/>
              <a:gd name="T12" fmla="*/ 48 w 446"/>
              <a:gd name="T13" fmla="*/ 47 h 452"/>
              <a:gd name="T14" fmla="*/ 58 w 446"/>
              <a:gd name="T15" fmla="*/ 103 h 452"/>
              <a:gd name="T16" fmla="*/ 10 w 446"/>
              <a:gd name="T17" fmla="*/ 55 h 452"/>
              <a:gd name="T18" fmla="*/ 0 w 446"/>
              <a:gd name="T19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52">
                <a:moveTo>
                  <a:pt x="391" y="390"/>
                </a:moveTo>
                <a:lnTo>
                  <a:pt x="446" y="446"/>
                </a:lnTo>
                <a:lnTo>
                  <a:pt x="406" y="452"/>
                </a:lnTo>
                <a:lnTo>
                  <a:pt x="350" y="395"/>
                </a:lnTo>
                <a:lnTo>
                  <a:pt x="391" y="390"/>
                </a:lnTo>
                <a:close/>
                <a:moveTo>
                  <a:pt x="0" y="0"/>
                </a:moveTo>
                <a:lnTo>
                  <a:pt x="48" y="47"/>
                </a:lnTo>
                <a:lnTo>
                  <a:pt x="58" y="103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5" name="Freeform 129"/>
          <p:cNvSpPr>
            <a:spLocks noEditPoints="1"/>
          </p:cNvSpPr>
          <p:nvPr/>
        </p:nvSpPr>
        <p:spPr bwMode="auto">
          <a:xfrm>
            <a:off x="1313897" y="4697253"/>
            <a:ext cx="515500" cy="523312"/>
          </a:xfrm>
          <a:custGeom>
            <a:avLst/>
            <a:gdLst>
              <a:gd name="T0" fmla="*/ 340 w 396"/>
              <a:gd name="T1" fmla="*/ 340 h 402"/>
              <a:gd name="T2" fmla="*/ 396 w 396"/>
              <a:gd name="T3" fmla="*/ 397 h 402"/>
              <a:gd name="T4" fmla="*/ 356 w 396"/>
              <a:gd name="T5" fmla="*/ 402 h 402"/>
              <a:gd name="T6" fmla="*/ 300 w 396"/>
              <a:gd name="T7" fmla="*/ 346 h 402"/>
              <a:gd name="T8" fmla="*/ 340 w 396"/>
              <a:gd name="T9" fmla="*/ 340 h 402"/>
              <a:gd name="T10" fmla="*/ 0 w 396"/>
              <a:gd name="T11" fmla="*/ 0 h 402"/>
              <a:gd name="T12" fmla="*/ 48 w 396"/>
              <a:gd name="T13" fmla="*/ 48 h 402"/>
              <a:gd name="T14" fmla="*/ 57 w 396"/>
              <a:gd name="T15" fmla="*/ 103 h 402"/>
              <a:gd name="T16" fmla="*/ 9 w 396"/>
              <a:gd name="T17" fmla="*/ 55 h 402"/>
              <a:gd name="T18" fmla="*/ 0 w 396"/>
              <a:gd name="T19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6" h="402">
                <a:moveTo>
                  <a:pt x="340" y="340"/>
                </a:moveTo>
                <a:lnTo>
                  <a:pt x="396" y="397"/>
                </a:lnTo>
                <a:lnTo>
                  <a:pt x="356" y="402"/>
                </a:lnTo>
                <a:lnTo>
                  <a:pt x="300" y="346"/>
                </a:lnTo>
                <a:lnTo>
                  <a:pt x="340" y="340"/>
                </a:lnTo>
                <a:close/>
                <a:moveTo>
                  <a:pt x="0" y="0"/>
                </a:moveTo>
                <a:lnTo>
                  <a:pt x="48" y="48"/>
                </a:lnTo>
                <a:lnTo>
                  <a:pt x="57" y="103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1326915" y="4767548"/>
            <a:ext cx="450412" cy="458223"/>
          </a:xfrm>
          <a:custGeom>
            <a:avLst/>
            <a:gdLst>
              <a:gd name="T0" fmla="*/ 291 w 347"/>
              <a:gd name="T1" fmla="*/ 291 h 353"/>
              <a:gd name="T2" fmla="*/ 347 w 347"/>
              <a:gd name="T3" fmla="*/ 347 h 353"/>
              <a:gd name="T4" fmla="*/ 307 w 347"/>
              <a:gd name="T5" fmla="*/ 353 h 353"/>
              <a:gd name="T6" fmla="*/ 251 w 347"/>
              <a:gd name="T7" fmla="*/ 296 h 353"/>
              <a:gd name="T8" fmla="*/ 291 w 347"/>
              <a:gd name="T9" fmla="*/ 291 h 353"/>
              <a:gd name="T10" fmla="*/ 0 w 347"/>
              <a:gd name="T11" fmla="*/ 0 h 353"/>
              <a:gd name="T12" fmla="*/ 48 w 347"/>
              <a:gd name="T13" fmla="*/ 48 h 353"/>
              <a:gd name="T14" fmla="*/ 58 w 347"/>
              <a:gd name="T15" fmla="*/ 104 h 353"/>
              <a:gd name="T16" fmla="*/ 10 w 347"/>
              <a:gd name="T17" fmla="*/ 55 h 353"/>
              <a:gd name="T18" fmla="*/ 0 w 347"/>
              <a:gd name="T1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" h="353">
                <a:moveTo>
                  <a:pt x="291" y="291"/>
                </a:moveTo>
                <a:lnTo>
                  <a:pt x="347" y="347"/>
                </a:lnTo>
                <a:lnTo>
                  <a:pt x="307" y="353"/>
                </a:lnTo>
                <a:lnTo>
                  <a:pt x="251" y="296"/>
                </a:lnTo>
                <a:lnTo>
                  <a:pt x="291" y="291"/>
                </a:lnTo>
                <a:close/>
                <a:moveTo>
                  <a:pt x="0" y="0"/>
                </a:moveTo>
                <a:lnTo>
                  <a:pt x="48" y="48"/>
                </a:lnTo>
                <a:lnTo>
                  <a:pt x="58" y="104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7" name="Freeform 131"/>
          <p:cNvSpPr>
            <a:spLocks noEditPoints="1"/>
          </p:cNvSpPr>
          <p:nvPr/>
        </p:nvSpPr>
        <p:spPr bwMode="auto">
          <a:xfrm>
            <a:off x="1337329" y="4840447"/>
            <a:ext cx="387928" cy="393135"/>
          </a:xfrm>
          <a:custGeom>
            <a:avLst/>
            <a:gdLst>
              <a:gd name="T0" fmla="*/ 241 w 297"/>
              <a:gd name="T1" fmla="*/ 241 h 303"/>
              <a:gd name="T2" fmla="*/ 297 w 297"/>
              <a:gd name="T3" fmla="*/ 298 h 303"/>
              <a:gd name="T4" fmla="*/ 258 w 297"/>
              <a:gd name="T5" fmla="*/ 303 h 303"/>
              <a:gd name="T6" fmla="*/ 200 w 297"/>
              <a:gd name="T7" fmla="*/ 246 h 303"/>
              <a:gd name="T8" fmla="*/ 241 w 297"/>
              <a:gd name="T9" fmla="*/ 241 h 303"/>
              <a:gd name="T10" fmla="*/ 0 w 297"/>
              <a:gd name="T11" fmla="*/ 0 h 303"/>
              <a:gd name="T12" fmla="*/ 48 w 297"/>
              <a:gd name="T13" fmla="*/ 49 h 303"/>
              <a:gd name="T14" fmla="*/ 58 w 297"/>
              <a:gd name="T15" fmla="*/ 104 h 303"/>
              <a:gd name="T16" fmla="*/ 9 w 297"/>
              <a:gd name="T17" fmla="*/ 55 h 303"/>
              <a:gd name="T18" fmla="*/ 0 w 297"/>
              <a:gd name="T1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7" h="303">
                <a:moveTo>
                  <a:pt x="241" y="241"/>
                </a:moveTo>
                <a:lnTo>
                  <a:pt x="297" y="298"/>
                </a:lnTo>
                <a:lnTo>
                  <a:pt x="258" y="303"/>
                </a:lnTo>
                <a:lnTo>
                  <a:pt x="200" y="246"/>
                </a:lnTo>
                <a:lnTo>
                  <a:pt x="241" y="241"/>
                </a:lnTo>
                <a:close/>
                <a:moveTo>
                  <a:pt x="0" y="0"/>
                </a:moveTo>
                <a:lnTo>
                  <a:pt x="48" y="49"/>
                </a:lnTo>
                <a:lnTo>
                  <a:pt x="58" y="104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8" name="Freeform 132"/>
          <p:cNvSpPr>
            <a:spLocks noEditPoints="1"/>
          </p:cNvSpPr>
          <p:nvPr/>
        </p:nvSpPr>
        <p:spPr bwMode="auto">
          <a:xfrm>
            <a:off x="1350346" y="4910744"/>
            <a:ext cx="322838" cy="330650"/>
          </a:xfrm>
          <a:custGeom>
            <a:avLst/>
            <a:gdLst>
              <a:gd name="T0" fmla="*/ 191 w 249"/>
              <a:gd name="T1" fmla="*/ 191 h 254"/>
              <a:gd name="T2" fmla="*/ 249 w 249"/>
              <a:gd name="T3" fmla="*/ 248 h 254"/>
              <a:gd name="T4" fmla="*/ 209 w 249"/>
              <a:gd name="T5" fmla="*/ 254 h 254"/>
              <a:gd name="T6" fmla="*/ 151 w 249"/>
              <a:gd name="T7" fmla="*/ 196 h 254"/>
              <a:gd name="T8" fmla="*/ 191 w 249"/>
              <a:gd name="T9" fmla="*/ 191 h 254"/>
              <a:gd name="T10" fmla="*/ 0 w 249"/>
              <a:gd name="T11" fmla="*/ 0 h 254"/>
              <a:gd name="T12" fmla="*/ 49 w 249"/>
              <a:gd name="T13" fmla="*/ 49 h 254"/>
              <a:gd name="T14" fmla="*/ 58 w 249"/>
              <a:gd name="T15" fmla="*/ 104 h 254"/>
              <a:gd name="T16" fmla="*/ 10 w 249"/>
              <a:gd name="T17" fmla="*/ 56 h 254"/>
              <a:gd name="T18" fmla="*/ 0 w 249"/>
              <a:gd name="T19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254">
                <a:moveTo>
                  <a:pt x="191" y="191"/>
                </a:moveTo>
                <a:lnTo>
                  <a:pt x="249" y="248"/>
                </a:lnTo>
                <a:lnTo>
                  <a:pt x="209" y="254"/>
                </a:lnTo>
                <a:lnTo>
                  <a:pt x="151" y="196"/>
                </a:lnTo>
                <a:lnTo>
                  <a:pt x="191" y="191"/>
                </a:lnTo>
                <a:close/>
                <a:moveTo>
                  <a:pt x="0" y="0"/>
                </a:moveTo>
                <a:lnTo>
                  <a:pt x="49" y="49"/>
                </a:lnTo>
                <a:lnTo>
                  <a:pt x="58" y="104"/>
                </a:lnTo>
                <a:lnTo>
                  <a:pt x="10" y="56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19" name="Freeform 133"/>
          <p:cNvSpPr>
            <a:spLocks noEditPoints="1"/>
          </p:cNvSpPr>
          <p:nvPr/>
        </p:nvSpPr>
        <p:spPr bwMode="auto">
          <a:xfrm>
            <a:off x="1363364" y="4983642"/>
            <a:ext cx="257751" cy="265561"/>
          </a:xfrm>
          <a:custGeom>
            <a:avLst/>
            <a:gdLst>
              <a:gd name="T0" fmla="*/ 141 w 199"/>
              <a:gd name="T1" fmla="*/ 140 h 204"/>
              <a:gd name="T2" fmla="*/ 199 w 199"/>
              <a:gd name="T3" fmla="*/ 198 h 204"/>
              <a:gd name="T4" fmla="*/ 159 w 199"/>
              <a:gd name="T5" fmla="*/ 204 h 204"/>
              <a:gd name="T6" fmla="*/ 101 w 199"/>
              <a:gd name="T7" fmla="*/ 146 h 204"/>
              <a:gd name="T8" fmla="*/ 141 w 199"/>
              <a:gd name="T9" fmla="*/ 140 h 204"/>
              <a:gd name="T10" fmla="*/ 0 w 199"/>
              <a:gd name="T11" fmla="*/ 0 h 204"/>
              <a:gd name="T12" fmla="*/ 48 w 199"/>
              <a:gd name="T13" fmla="*/ 48 h 204"/>
              <a:gd name="T14" fmla="*/ 58 w 199"/>
              <a:gd name="T15" fmla="*/ 103 h 204"/>
              <a:gd name="T16" fmla="*/ 10 w 199"/>
              <a:gd name="T17" fmla="*/ 55 h 204"/>
              <a:gd name="T18" fmla="*/ 0 w 199"/>
              <a:gd name="T1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204">
                <a:moveTo>
                  <a:pt x="141" y="140"/>
                </a:moveTo>
                <a:lnTo>
                  <a:pt x="199" y="198"/>
                </a:lnTo>
                <a:lnTo>
                  <a:pt x="159" y="204"/>
                </a:lnTo>
                <a:lnTo>
                  <a:pt x="101" y="146"/>
                </a:lnTo>
                <a:lnTo>
                  <a:pt x="141" y="140"/>
                </a:lnTo>
                <a:close/>
                <a:moveTo>
                  <a:pt x="0" y="0"/>
                </a:moveTo>
                <a:lnTo>
                  <a:pt x="48" y="48"/>
                </a:lnTo>
                <a:lnTo>
                  <a:pt x="58" y="103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0" name="Freeform 134"/>
          <p:cNvSpPr>
            <a:spLocks/>
          </p:cNvSpPr>
          <p:nvPr/>
        </p:nvSpPr>
        <p:spPr bwMode="auto">
          <a:xfrm>
            <a:off x="1376381" y="5053936"/>
            <a:ext cx="192661" cy="203076"/>
          </a:xfrm>
          <a:custGeom>
            <a:avLst/>
            <a:gdLst>
              <a:gd name="T0" fmla="*/ 0 w 149"/>
              <a:gd name="T1" fmla="*/ 0 h 154"/>
              <a:gd name="T2" fmla="*/ 48 w 149"/>
              <a:gd name="T3" fmla="*/ 48 h 154"/>
              <a:gd name="T4" fmla="*/ 56 w 149"/>
              <a:gd name="T5" fmla="*/ 95 h 154"/>
              <a:gd name="T6" fmla="*/ 91 w 149"/>
              <a:gd name="T7" fmla="*/ 91 h 154"/>
              <a:gd name="T8" fmla="*/ 149 w 149"/>
              <a:gd name="T9" fmla="*/ 149 h 154"/>
              <a:gd name="T10" fmla="*/ 109 w 149"/>
              <a:gd name="T11" fmla="*/ 154 h 154"/>
              <a:gd name="T12" fmla="*/ 9 w 149"/>
              <a:gd name="T13" fmla="*/ 55 h 154"/>
              <a:gd name="T14" fmla="*/ 0 w 149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154">
                <a:moveTo>
                  <a:pt x="0" y="0"/>
                </a:moveTo>
                <a:lnTo>
                  <a:pt x="48" y="48"/>
                </a:lnTo>
                <a:lnTo>
                  <a:pt x="56" y="95"/>
                </a:lnTo>
                <a:lnTo>
                  <a:pt x="91" y="91"/>
                </a:lnTo>
                <a:lnTo>
                  <a:pt x="149" y="149"/>
                </a:lnTo>
                <a:lnTo>
                  <a:pt x="109" y="154"/>
                </a:lnTo>
                <a:lnTo>
                  <a:pt x="9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1" name="Freeform 135"/>
          <p:cNvSpPr>
            <a:spLocks/>
          </p:cNvSpPr>
          <p:nvPr/>
        </p:nvSpPr>
        <p:spPr bwMode="auto">
          <a:xfrm>
            <a:off x="1389399" y="5126836"/>
            <a:ext cx="127574" cy="135384"/>
          </a:xfrm>
          <a:custGeom>
            <a:avLst/>
            <a:gdLst>
              <a:gd name="T0" fmla="*/ 0 w 100"/>
              <a:gd name="T1" fmla="*/ 0 h 105"/>
              <a:gd name="T2" fmla="*/ 100 w 100"/>
              <a:gd name="T3" fmla="*/ 99 h 105"/>
              <a:gd name="T4" fmla="*/ 60 w 100"/>
              <a:gd name="T5" fmla="*/ 105 h 105"/>
              <a:gd name="T6" fmla="*/ 10 w 100"/>
              <a:gd name="T7" fmla="*/ 55 h 105"/>
              <a:gd name="T8" fmla="*/ 0 w 100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5">
                <a:moveTo>
                  <a:pt x="0" y="0"/>
                </a:moveTo>
                <a:lnTo>
                  <a:pt x="100" y="99"/>
                </a:lnTo>
                <a:lnTo>
                  <a:pt x="60" y="105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2" name="Freeform 136"/>
          <p:cNvSpPr>
            <a:spLocks/>
          </p:cNvSpPr>
          <p:nvPr/>
        </p:nvSpPr>
        <p:spPr bwMode="auto">
          <a:xfrm>
            <a:off x="1402416" y="5197132"/>
            <a:ext cx="62485" cy="72899"/>
          </a:xfrm>
          <a:custGeom>
            <a:avLst/>
            <a:gdLst>
              <a:gd name="T0" fmla="*/ 0 w 50"/>
              <a:gd name="T1" fmla="*/ 0 h 55"/>
              <a:gd name="T2" fmla="*/ 50 w 50"/>
              <a:gd name="T3" fmla="*/ 50 h 55"/>
              <a:gd name="T4" fmla="*/ 10 w 50"/>
              <a:gd name="T5" fmla="*/ 55 h 55"/>
              <a:gd name="T6" fmla="*/ 10 w 50"/>
              <a:gd name="T7" fmla="*/ 55 h 55"/>
              <a:gd name="T8" fmla="*/ 0 w 50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5">
                <a:moveTo>
                  <a:pt x="0" y="0"/>
                </a:moveTo>
                <a:lnTo>
                  <a:pt x="50" y="50"/>
                </a:lnTo>
                <a:lnTo>
                  <a:pt x="10" y="55"/>
                </a:lnTo>
                <a:lnTo>
                  <a:pt x="10" y="55"/>
                </a:lnTo>
                <a:lnTo>
                  <a:pt x="0" y="0"/>
                </a:lnTo>
                <a:close/>
              </a:path>
            </a:pathLst>
          </a:custGeom>
          <a:solidFill>
            <a:srgbClr val="D4DFDE"/>
          </a:solidFill>
          <a:ln w="0">
            <a:solidFill>
              <a:srgbClr val="D4DFD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3" name="Rectangle 137"/>
          <p:cNvSpPr>
            <a:spLocks noChangeArrowheads="1"/>
          </p:cNvSpPr>
          <p:nvPr/>
        </p:nvSpPr>
        <p:spPr bwMode="auto">
          <a:xfrm>
            <a:off x="1412831" y="5270032"/>
            <a:ext cx="2605" cy="2605"/>
          </a:xfrm>
          <a:prstGeom prst="rect">
            <a:avLst/>
          </a:prstGeom>
          <a:solidFill>
            <a:srgbClr val="D4DFDE"/>
          </a:solidFill>
          <a:ln w="0">
            <a:solidFill>
              <a:srgbClr val="D4DFDE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4" name="Freeform 138"/>
          <p:cNvSpPr>
            <a:spLocks/>
          </p:cNvSpPr>
          <p:nvPr/>
        </p:nvSpPr>
        <p:spPr bwMode="auto">
          <a:xfrm>
            <a:off x="1157896" y="3775635"/>
            <a:ext cx="1978476" cy="1470996"/>
          </a:xfrm>
          <a:custGeom>
            <a:avLst/>
            <a:gdLst>
              <a:gd name="T0" fmla="*/ 0 w 1465"/>
              <a:gd name="T1" fmla="*/ 0 h 1072"/>
              <a:gd name="T2" fmla="*/ 1284 w 1465"/>
              <a:gd name="T3" fmla="*/ 31 h 1072"/>
              <a:gd name="T4" fmla="*/ 1465 w 1465"/>
              <a:gd name="T5" fmla="*/ 909 h 1072"/>
              <a:gd name="T6" fmla="*/ 189 w 1465"/>
              <a:gd name="T7" fmla="*/ 1072 h 1072"/>
              <a:gd name="T8" fmla="*/ 0 w 1465"/>
              <a:gd name="T9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5" h="1072">
                <a:moveTo>
                  <a:pt x="0" y="0"/>
                </a:moveTo>
                <a:lnTo>
                  <a:pt x="1284" y="31"/>
                </a:lnTo>
                <a:lnTo>
                  <a:pt x="1465" y="909"/>
                </a:lnTo>
                <a:lnTo>
                  <a:pt x="189" y="1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5" name="Freeform 139"/>
          <p:cNvSpPr>
            <a:spLocks/>
          </p:cNvSpPr>
          <p:nvPr/>
        </p:nvSpPr>
        <p:spPr bwMode="auto">
          <a:xfrm>
            <a:off x="1355545" y="5314293"/>
            <a:ext cx="33847" cy="39053"/>
          </a:xfrm>
          <a:custGeom>
            <a:avLst/>
            <a:gdLst>
              <a:gd name="T0" fmla="*/ 0 w 26"/>
              <a:gd name="T1" fmla="*/ 0 h 32"/>
              <a:gd name="T2" fmla="*/ 26 w 26"/>
              <a:gd name="T3" fmla="*/ 0 h 32"/>
              <a:gd name="T4" fmla="*/ 6 w 26"/>
              <a:gd name="T5" fmla="*/ 32 h 32"/>
              <a:gd name="T6" fmla="*/ 0 w 26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2">
                <a:moveTo>
                  <a:pt x="0" y="0"/>
                </a:moveTo>
                <a:lnTo>
                  <a:pt x="26" y="0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6" name="Freeform 140"/>
          <p:cNvSpPr>
            <a:spLocks/>
          </p:cNvSpPr>
          <p:nvPr/>
        </p:nvSpPr>
        <p:spPr bwMode="auto">
          <a:xfrm>
            <a:off x="1347743" y="5272634"/>
            <a:ext cx="65089" cy="41657"/>
          </a:xfrm>
          <a:custGeom>
            <a:avLst/>
            <a:gdLst>
              <a:gd name="T0" fmla="*/ 0 w 51"/>
              <a:gd name="T1" fmla="*/ 0 h 32"/>
              <a:gd name="T2" fmla="*/ 51 w 51"/>
              <a:gd name="T3" fmla="*/ 0 h 32"/>
              <a:gd name="T4" fmla="*/ 31 w 51"/>
              <a:gd name="T5" fmla="*/ 32 h 32"/>
              <a:gd name="T6" fmla="*/ 5 w 51"/>
              <a:gd name="T7" fmla="*/ 32 h 32"/>
              <a:gd name="T8" fmla="*/ 0 w 51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2">
                <a:moveTo>
                  <a:pt x="0" y="0"/>
                </a:moveTo>
                <a:lnTo>
                  <a:pt x="51" y="0"/>
                </a:lnTo>
                <a:lnTo>
                  <a:pt x="31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7" name="Freeform 141"/>
          <p:cNvSpPr>
            <a:spLocks/>
          </p:cNvSpPr>
          <p:nvPr/>
        </p:nvSpPr>
        <p:spPr bwMode="auto">
          <a:xfrm>
            <a:off x="1339924" y="5230980"/>
            <a:ext cx="72899" cy="41657"/>
          </a:xfrm>
          <a:custGeom>
            <a:avLst/>
            <a:gdLst>
              <a:gd name="T0" fmla="*/ 0 w 57"/>
              <a:gd name="T1" fmla="*/ 0 h 31"/>
              <a:gd name="T2" fmla="*/ 51 w 57"/>
              <a:gd name="T3" fmla="*/ 0 h 31"/>
              <a:gd name="T4" fmla="*/ 57 w 57"/>
              <a:gd name="T5" fmla="*/ 30 h 31"/>
              <a:gd name="T6" fmla="*/ 57 w 57"/>
              <a:gd name="T7" fmla="*/ 30 h 31"/>
              <a:gd name="T8" fmla="*/ 57 w 57"/>
              <a:gd name="T9" fmla="*/ 31 h 31"/>
              <a:gd name="T10" fmla="*/ 6 w 57"/>
              <a:gd name="T11" fmla="*/ 31 h 31"/>
              <a:gd name="T12" fmla="*/ 0 w 57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1">
                <a:moveTo>
                  <a:pt x="0" y="0"/>
                </a:moveTo>
                <a:lnTo>
                  <a:pt x="51" y="0"/>
                </a:lnTo>
                <a:lnTo>
                  <a:pt x="57" y="30"/>
                </a:lnTo>
                <a:lnTo>
                  <a:pt x="57" y="30"/>
                </a:ln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8" name="Freeform 142"/>
          <p:cNvSpPr>
            <a:spLocks/>
          </p:cNvSpPr>
          <p:nvPr/>
        </p:nvSpPr>
        <p:spPr bwMode="auto">
          <a:xfrm>
            <a:off x="1332113" y="5189323"/>
            <a:ext cx="75504" cy="41657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29" name="Freeform 143"/>
          <p:cNvSpPr>
            <a:spLocks/>
          </p:cNvSpPr>
          <p:nvPr/>
        </p:nvSpPr>
        <p:spPr bwMode="auto">
          <a:xfrm>
            <a:off x="1326907" y="5147666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0" name="Freeform 144"/>
          <p:cNvSpPr>
            <a:spLocks/>
          </p:cNvSpPr>
          <p:nvPr/>
        </p:nvSpPr>
        <p:spPr bwMode="auto">
          <a:xfrm>
            <a:off x="1319095" y="5106010"/>
            <a:ext cx="72899" cy="41657"/>
          </a:xfrm>
          <a:custGeom>
            <a:avLst/>
            <a:gdLst>
              <a:gd name="T0" fmla="*/ 0 w 56"/>
              <a:gd name="T1" fmla="*/ 0 h 31"/>
              <a:gd name="T2" fmla="*/ 51 w 56"/>
              <a:gd name="T3" fmla="*/ 0 h 31"/>
              <a:gd name="T4" fmla="*/ 56 w 56"/>
              <a:gd name="T5" fmla="*/ 31 h 31"/>
              <a:gd name="T6" fmla="*/ 5 w 56"/>
              <a:gd name="T7" fmla="*/ 31 h 31"/>
              <a:gd name="T8" fmla="*/ 0 w 56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1">
                <a:moveTo>
                  <a:pt x="0" y="0"/>
                </a:moveTo>
                <a:lnTo>
                  <a:pt x="51" y="0"/>
                </a:lnTo>
                <a:lnTo>
                  <a:pt x="56" y="31"/>
                </a:lnTo>
                <a:lnTo>
                  <a:pt x="5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1" name="Freeform 145"/>
          <p:cNvSpPr>
            <a:spLocks/>
          </p:cNvSpPr>
          <p:nvPr/>
        </p:nvSpPr>
        <p:spPr bwMode="auto">
          <a:xfrm>
            <a:off x="1311294" y="5064352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2" name="Freeform 146"/>
          <p:cNvSpPr>
            <a:spLocks/>
          </p:cNvSpPr>
          <p:nvPr/>
        </p:nvSpPr>
        <p:spPr bwMode="auto">
          <a:xfrm>
            <a:off x="1303481" y="5025300"/>
            <a:ext cx="75504" cy="39053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3" name="Freeform 147"/>
          <p:cNvSpPr>
            <a:spLocks/>
          </p:cNvSpPr>
          <p:nvPr/>
        </p:nvSpPr>
        <p:spPr bwMode="auto">
          <a:xfrm>
            <a:off x="1298275" y="4983642"/>
            <a:ext cx="72899" cy="41657"/>
          </a:xfrm>
          <a:custGeom>
            <a:avLst/>
            <a:gdLst>
              <a:gd name="T0" fmla="*/ 0 w 57"/>
              <a:gd name="T1" fmla="*/ 0 h 31"/>
              <a:gd name="T2" fmla="*/ 51 w 57"/>
              <a:gd name="T3" fmla="*/ 0 h 31"/>
              <a:gd name="T4" fmla="*/ 57 w 57"/>
              <a:gd name="T5" fmla="*/ 31 h 31"/>
              <a:gd name="T6" fmla="*/ 6 w 57"/>
              <a:gd name="T7" fmla="*/ 31 h 31"/>
              <a:gd name="T8" fmla="*/ 0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0" y="0"/>
                </a:moveTo>
                <a:lnTo>
                  <a:pt x="51" y="0"/>
                </a:ln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4" name="Freeform 148"/>
          <p:cNvSpPr>
            <a:spLocks/>
          </p:cNvSpPr>
          <p:nvPr/>
        </p:nvSpPr>
        <p:spPr bwMode="auto">
          <a:xfrm>
            <a:off x="1290465" y="4941985"/>
            <a:ext cx="72899" cy="41657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5" name="Freeform 149"/>
          <p:cNvSpPr>
            <a:spLocks/>
          </p:cNvSpPr>
          <p:nvPr/>
        </p:nvSpPr>
        <p:spPr bwMode="auto">
          <a:xfrm>
            <a:off x="1282654" y="4900329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6" name="Freeform 150"/>
          <p:cNvSpPr>
            <a:spLocks/>
          </p:cNvSpPr>
          <p:nvPr/>
        </p:nvSpPr>
        <p:spPr bwMode="auto">
          <a:xfrm>
            <a:off x="1274843" y="4858672"/>
            <a:ext cx="75504" cy="41657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7" name="Freeform 151"/>
          <p:cNvSpPr>
            <a:spLocks/>
          </p:cNvSpPr>
          <p:nvPr/>
        </p:nvSpPr>
        <p:spPr bwMode="auto">
          <a:xfrm>
            <a:off x="1269637" y="4817016"/>
            <a:ext cx="72899" cy="41657"/>
          </a:xfrm>
          <a:custGeom>
            <a:avLst/>
            <a:gdLst>
              <a:gd name="T0" fmla="*/ 0 w 57"/>
              <a:gd name="T1" fmla="*/ 0 h 31"/>
              <a:gd name="T2" fmla="*/ 51 w 57"/>
              <a:gd name="T3" fmla="*/ 0 h 31"/>
              <a:gd name="T4" fmla="*/ 57 w 57"/>
              <a:gd name="T5" fmla="*/ 31 h 31"/>
              <a:gd name="T6" fmla="*/ 6 w 57"/>
              <a:gd name="T7" fmla="*/ 31 h 31"/>
              <a:gd name="T8" fmla="*/ 0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0" y="0"/>
                </a:moveTo>
                <a:lnTo>
                  <a:pt x="51" y="0"/>
                </a:ln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8" name="Freeform 152"/>
          <p:cNvSpPr>
            <a:spLocks/>
          </p:cNvSpPr>
          <p:nvPr/>
        </p:nvSpPr>
        <p:spPr bwMode="auto">
          <a:xfrm>
            <a:off x="1261825" y="4777962"/>
            <a:ext cx="72899" cy="39053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39" name="Freeform 153"/>
          <p:cNvSpPr>
            <a:spLocks/>
          </p:cNvSpPr>
          <p:nvPr/>
        </p:nvSpPr>
        <p:spPr bwMode="auto">
          <a:xfrm>
            <a:off x="1254016" y="4736306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0" name="Freeform 154"/>
          <p:cNvSpPr>
            <a:spLocks/>
          </p:cNvSpPr>
          <p:nvPr/>
        </p:nvSpPr>
        <p:spPr bwMode="auto">
          <a:xfrm>
            <a:off x="1246204" y="4694649"/>
            <a:ext cx="75504" cy="41657"/>
          </a:xfrm>
          <a:custGeom>
            <a:avLst/>
            <a:gdLst>
              <a:gd name="T0" fmla="*/ 0 w 56"/>
              <a:gd name="T1" fmla="*/ 0 h 31"/>
              <a:gd name="T2" fmla="*/ 51 w 56"/>
              <a:gd name="T3" fmla="*/ 0 h 31"/>
              <a:gd name="T4" fmla="*/ 56 w 56"/>
              <a:gd name="T5" fmla="*/ 31 h 31"/>
              <a:gd name="T6" fmla="*/ 5 w 56"/>
              <a:gd name="T7" fmla="*/ 31 h 31"/>
              <a:gd name="T8" fmla="*/ 0 w 56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1">
                <a:moveTo>
                  <a:pt x="0" y="0"/>
                </a:moveTo>
                <a:lnTo>
                  <a:pt x="51" y="0"/>
                </a:lnTo>
                <a:lnTo>
                  <a:pt x="56" y="31"/>
                </a:lnTo>
                <a:lnTo>
                  <a:pt x="5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1" name="Freeform 155"/>
          <p:cNvSpPr>
            <a:spLocks/>
          </p:cNvSpPr>
          <p:nvPr/>
        </p:nvSpPr>
        <p:spPr bwMode="auto">
          <a:xfrm>
            <a:off x="1240997" y="4652992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2" name="Freeform 156"/>
          <p:cNvSpPr>
            <a:spLocks/>
          </p:cNvSpPr>
          <p:nvPr/>
        </p:nvSpPr>
        <p:spPr bwMode="auto">
          <a:xfrm>
            <a:off x="1233187" y="4611335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3" name="Freeform 157"/>
          <p:cNvSpPr>
            <a:spLocks/>
          </p:cNvSpPr>
          <p:nvPr/>
        </p:nvSpPr>
        <p:spPr bwMode="auto">
          <a:xfrm>
            <a:off x="1225376" y="4569679"/>
            <a:ext cx="72899" cy="41657"/>
          </a:xfrm>
          <a:custGeom>
            <a:avLst/>
            <a:gdLst>
              <a:gd name="T0" fmla="*/ 0 w 56"/>
              <a:gd name="T1" fmla="*/ 0 h 31"/>
              <a:gd name="T2" fmla="*/ 51 w 56"/>
              <a:gd name="T3" fmla="*/ 0 h 31"/>
              <a:gd name="T4" fmla="*/ 56 w 56"/>
              <a:gd name="T5" fmla="*/ 31 h 31"/>
              <a:gd name="T6" fmla="*/ 5 w 56"/>
              <a:gd name="T7" fmla="*/ 31 h 31"/>
              <a:gd name="T8" fmla="*/ 0 w 56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1">
                <a:moveTo>
                  <a:pt x="0" y="0"/>
                </a:moveTo>
                <a:lnTo>
                  <a:pt x="51" y="0"/>
                </a:lnTo>
                <a:lnTo>
                  <a:pt x="56" y="31"/>
                </a:lnTo>
                <a:lnTo>
                  <a:pt x="5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4" name="Freeform 158"/>
          <p:cNvSpPr>
            <a:spLocks/>
          </p:cNvSpPr>
          <p:nvPr/>
        </p:nvSpPr>
        <p:spPr bwMode="auto">
          <a:xfrm>
            <a:off x="1217566" y="4528022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5" name="Freeform 159"/>
          <p:cNvSpPr>
            <a:spLocks/>
          </p:cNvSpPr>
          <p:nvPr/>
        </p:nvSpPr>
        <p:spPr bwMode="auto">
          <a:xfrm>
            <a:off x="1209754" y="4488970"/>
            <a:ext cx="75504" cy="39053"/>
          </a:xfrm>
          <a:custGeom>
            <a:avLst/>
            <a:gdLst>
              <a:gd name="T0" fmla="*/ 52 w 57"/>
              <a:gd name="T1" fmla="*/ 0 h 32"/>
              <a:gd name="T2" fmla="*/ 57 w 57"/>
              <a:gd name="T3" fmla="*/ 32 h 32"/>
              <a:gd name="T4" fmla="*/ 6 w 57"/>
              <a:gd name="T5" fmla="*/ 32 h 32"/>
              <a:gd name="T6" fmla="*/ 0 w 57"/>
              <a:gd name="T7" fmla="*/ 0 h 32"/>
              <a:gd name="T8" fmla="*/ 52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52" y="0"/>
                </a:move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6" name="Freeform 160"/>
          <p:cNvSpPr>
            <a:spLocks/>
          </p:cNvSpPr>
          <p:nvPr/>
        </p:nvSpPr>
        <p:spPr bwMode="auto">
          <a:xfrm>
            <a:off x="1201944" y="4447313"/>
            <a:ext cx="75504" cy="41657"/>
          </a:xfrm>
          <a:custGeom>
            <a:avLst/>
            <a:gdLst>
              <a:gd name="T0" fmla="*/ 0 w 58"/>
              <a:gd name="T1" fmla="*/ 0 h 32"/>
              <a:gd name="T2" fmla="*/ 52 w 58"/>
              <a:gd name="T3" fmla="*/ 0 h 32"/>
              <a:gd name="T4" fmla="*/ 58 w 58"/>
              <a:gd name="T5" fmla="*/ 32 h 32"/>
              <a:gd name="T6" fmla="*/ 6 w 58"/>
              <a:gd name="T7" fmla="*/ 32 h 32"/>
              <a:gd name="T8" fmla="*/ 0 w 58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2">
                <a:moveTo>
                  <a:pt x="0" y="0"/>
                </a:moveTo>
                <a:lnTo>
                  <a:pt x="52" y="0"/>
                </a:lnTo>
                <a:lnTo>
                  <a:pt x="58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7" name="Freeform 161"/>
          <p:cNvSpPr>
            <a:spLocks/>
          </p:cNvSpPr>
          <p:nvPr/>
        </p:nvSpPr>
        <p:spPr bwMode="auto">
          <a:xfrm>
            <a:off x="1194134" y="4405657"/>
            <a:ext cx="75504" cy="41657"/>
          </a:xfrm>
          <a:custGeom>
            <a:avLst/>
            <a:gdLst>
              <a:gd name="T0" fmla="*/ 0 w 57"/>
              <a:gd name="T1" fmla="*/ 0 h 31"/>
              <a:gd name="T2" fmla="*/ 51 w 57"/>
              <a:gd name="T3" fmla="*/ 0 h 31"/>
              <a:gd name="T4" fmla="*/ 57 w 57"/>
              <a:gd name="T5" fmla="*/ 31 h 31"/>
              <a:gd name="T6" fmla="*/ 5 w 57"/>
              <a:gd name="T7" fmla="*/ 31 h 31"/>
              <a:gd name="T8" fmla="*/ 0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0" y="0"/>
                </a:moveTo>
                <a:lnTo>
                  <a:pt x="51" y="0"/>
                </a:lnTo>
                <a:lnTo>
                  <a:pt x="57" y="31"/>
                </a:lnTo>
                <a:lnTo>
                  <a:pt x="5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8" name="Freeform 162"/>
          <p:cNvSpPr>
            <a:spLocks/>
          </p:cNvSpPr>
          <p:nvPr/>
        </p:nvSpPr>
        <p:spPr bwMode="auto">
          <a:xfrm>
            <a:off x="1188927" y="4364000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49" name="Freeform 163"/>
          <p:cNvSpPr>
            <a:spLocks/>
          </p:cNvSpPr>
          <p:nvPr/>
        </p:nvSpPr>
        <p:spPr bwMode="auto">
          <a:xfrm>
            <a:off x="1181117" y="4322343"/>
            <a:ext cx="72899" cy="41657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0" name="Freeform 164"/>
          <p:cNvSpPr>
            <a:spLocks/>
          </p:cNvSpPr>
          <p:nvPr/>
        </p:nvSpPr>
        <p:spPr bwMode="auto">
          <a:xfrm>
            <a:off x="1173305" y="4280687"/>
            <a:ext cx="72899" cy="41657"/>
          </a:xfrm>
          <a:custGeom>
            <a:avLst/>
            <a:gdLst>
              <a:gd name="T0" fmla="*/ 0 w 57"/>
              <a:gd name="T1" fmla="*/ 0 h 31"/>
              <a:gd name="T2" fmla="*/ 51 w 57"/>
              <a:gd name="T3" fmla="*/ 0 h 31"/>
              <a:gd name="T4" fmla="*/ 57 w 57"/>
              <a:gd name="T5" fmla="*/ 31 h 31"/>
              <a:gd name="T6" fmla="*/ 6 w 57"/>
              <a:gd name="T7" fmla="*/ 31 h 31"/>
              <a:gd name="T8" fmla="*/ 0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0" y="0"/>
                </a:moveTo>
                <a:lnTo>
                  <a:pt x="51" y="0"/>
                </a:ln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1" name="Freeform 165"/>
          <p:cNvSpPr>
            <a:spLocks/>
          </p:cNvSpPr>
          <p:nvPr/>
        </p:nvSpPr>
        <p:spPr bwMode="auto">
          <a:xfrm>
            <a:off x="1165495" y="4239030"/>
            <a:ext cx="75504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2" name="Freeform 166"/>
          <p:cNvSpPr>
            <a:spLocks/>
          </p:cNvSpPr>
          <p:nvPr/>
        </p:nvSpPr>
        <p:spPr bwMode="auto">
          <a:xfrm>
            <a:off x="1157684" y="4199977"/>
            <a:ext cx="75504" cy="39053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3" name="Freeform 167"/>
          <p:cNvSpPr>
            <a:spLocks/>
          </p:cNvSpPr>
          <p:nvPr/>
        </p:nvSpPr>
        <p:spPr bwMode="auto">
          <a:xfrm>
            <a:off x="1152477" y="4158319"/>
            <a:ext cx="72899" cy="41657"/>
          </a:xfrm>
          <a:custGeom>
            <a:avLst/>
            <a:gdLst>
              <a:gd name="T0" fmla="*/ 51 w 57"/>
              <a:gd name="T1" fmla="*/ 0 h 31"/>
              <a:gd name="T2" fmla="*/ 57 w 57"/>
              <a:gd name="T3" fmla="*/ 31 h 31"/>
              <a:gd name="T4" fmla="*/ 6 w 57"/>
              <a:gd name="T5" fmla="*/ 31 h 31"/>
              <a:gd name="T6" fmla="*/ 0 w 57"/>
              <a:gd name="T7" fmla="*/ 0 h 31"/>
              <a:gd name="T8" fmla="*/ 51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51" y="0"/>
                </a:move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4" name="Freeform 168"/>
          <p:cNvSpPr>
            <a:spLocks/>
          </p:cNvSpPr>
          <p:nvPr/>
        </p:nvSpPr>
        <p:spPr bwMode="auto">
          <a:xfrm>
            <a:off x="1144667" y="4116662"/>
            <a:ext cx="72899" cy="41657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5" name="Freeform 169"/>
          <p:cNvSpPr>
            <a:spLocks/>
          </p:cNvSpPr>
          <p:nvPr/>
        </p:nvSpPr>
        <p:spPr bwMode="auto">
          <a:xfrm>
            <a:off x="1136855" y="4075006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6" name="Freeform 170"/>
          <p:cNvSpPr>
            <a:spLocks/>
          </p:cNvSpPr>
          <p:nvPr/>
        </p:nvSpPr>
        <p:spPr bwMode="auto">
          <a:xfrm>
            <a:off x="1129046" y="4033350"/>
            <a:ext cx="75504" cy="41657"/>
          </a:xfrm>
          <a:custGeom>
            <a:avLst/>
            <a:gdLst>
              <a:gd name="T0" fmla="*/ 0 w 56"/>
              <a:gd name="T1" fmla="*/ 0 h 32"/>
              <a:gd name="T2" fmla="*/ 51 w 56"/>
              <a:gd name="T3" fmla="*/ 0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1" y="0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7" name="Freeform 171"/>
          <p:cNvSpPr>
            <a:spLocks/>
          </p:cNvSpPr>
          <p:nvPr/>
        </p:nvSpPr>
        <p:spPr bwMode="auto">
          <a:xfrm>
            <a:off x="1123839" y="3991693"/>
            <a:ext cx="72899" cy="41657"/>
          </a:xfrm>
          <a:custGeom>
            <a:avLst/>
            <a:gdLst>
              <a:gd name="T0" fmla="*/ 51 w 57"/>
              <a:gd name="T1" fmla="*/ 0 h 31"/>
              <a:gd name="T2" fmla="*/ 57 w 57"/>
              <a:gd name="T3" fmla="*/ 31 h 31"/>
              <a:gd name="T4" fmla="*/ 6 w 57"/>
              <a:gd name="T5" fmla="*/ 31 h 31"/>
              <a:gd name="T6" fmla="*/ 0 w 57"/>
              <a:gd name="T7" fmla="*/ 0 h 31"/>
              <a:gd name="T8" fmla="*/ 51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51" y="0"/>
                </a:move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8" name="Freeform 172"/>
          <p:cNvSpPr>
            <a:spLocks/>
          </p:cNvSpPr>
          <p:nvPr/>
        </p:nvSpPr>
        <p:spPr bwMode="auto">
          <a:xfrm>
            <a:off x="1116028" y="3952641"/>
            <a:ext cx="72899" cy="39053"/>
          </a:xfrm>
          <a:custGeom>
            <a:avLst/>
            <a:gdLst>
              <a:gd name="T0" fmla="*/ 51 w 56"/>
              <a:gd name="T1" fmla="*/ 0 h 32"/>
              <a:gd name="T2" fmla="*/ 56 w 56"/>
              <a:gd name="T3" fmla="*/ 32 h 32"/>
              <a:gd name="T4" fmla="*/ 5 w 56"/>
              <a:gd name="T5" fmla="*/ 32 h 32"/>
              <a:gd name="T6" fmla="*/ 0 w 56"/>
              <a:gd name="T7" fmla="*/ 0 h 32"/>
              <a:gd name="T8" fmla="*/ 51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51" y="0"/>
                </a:move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59" name="Freeform 173"/>
          <p:cNvSpPr>
            <a:spLocks/>
          </p:cNvSpPr>
          <p:nvPr/>
        </p:nvSpPr>
        <p:spPr bwMode="auto">
          <a:xfrm>
            <a:off x="1108218" y="3910984"/>
            <a:ext cx="72899" cy="41657"/>
          </a:xfrm>
          <a:custGeom>
            <a:avLst/>
            <a:gdLst>
              <a:gd name="T0" fmla="*/ 51 w 57"/>
              <a:gd name="T1" fmla="*/ 0 h 32"/>
              <a:gd name="T2" fmla="*/ 57 w 57"/>
              <a:gd name="T3" fmla="*/ 32 h 32"/>
              <a:gd name="T4" fmla="*/ 6 w 57"/>
              <a:gd name="T5" fmla="*/ 32 h 32"/>
              <a:gd name="T6" fmla="*/ 0 w 57"/>
              <a:gd name="T7" fmla="*/ 0 h 32"/>
              <a:gd name="T8" fmla="*/ 51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51" y="0"/>
                </a:move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0" name="Freeform 174"/>
          <p:cNvSpPr>
            <a:spLocks/>
          </p:cNvSpPr>
          <p:nvPr/>
        </p:nvSpPr>
        <p:spPr bwMode="auto">
          <a:xfrm>
            <a:off x="1100406" y="3869328"/>
            <a:ext cx="75504" cy="41657"/>
          </a:xfrm>
          <a:custGeom>
            <a:avLst/>
            <a:gdLst>
              <a:gd name="T0" fmla="*/ 0 w 56"/>
              <a:gd name="T1" fmla="*/ 0 h 31"/>
              <a:gd name="T2" fmla="*/ 51 w 56"/>
              <a:gd name="T3" fmla="*/ 0 h 31"/>
              <a:gd name="T4" fmla="*/ 56 w 56"/>
              <a:gd name="T5" fmla="*/ 31 h 31"/>
              <a:gd name="T6" fmla="*/ 5 w 56"/>
              <a:gd name="T7" fmla="*/ 31 h 31"/>
              <a:gd name="T8" fmla="*/ 0 w 56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1">
                <a:moveTo>
                  <a:pt x="0" y="0"/>
                </a:moveTo>
                <a:lnTo>
                  <a:pt x="51" y="0"/>
                </a:lnTo>
                <a:lnTo>
                  <a:pt x="56" y="31"/>
                </a:lnTo>
                <a:lnTo>
                  <a:pt x="5" y="3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1" name="Freeform 175"/>
          <p:cNvSpPr>
            <a:spLocks/>
          </p:cNvSpPr>
          <p:nvPr/>
        </p:nvSpPr>
        <p:spPr bwMode="auto">
          <a:xfrm>
            <a:off x="1095199" y="3827671"/>
            <a:ext cx="72899" cy="41657"/>
          </a:xfrm>
          <a:custGeom>
            <a:avLst/>
            <a:gdLst>
              <a:gd name="T0" fmla="*/ 0 w 57"/>
              <a:gd name="T1" fmla="*/ 0 h 32"/>
              <a:gd name="T2" fmla="*/ 51 w 57"/>
              <a:gd name="T3" fmla="*/ 0 h 32"/>
              <a:gd name="T4" fmla="*/ 57 w 57"/>
              <a:gd name="T5" fmla="*/ 32 h 32"/>
              <a:gd name="T6" fmla="*/ 6 w 57"/>
              <a:gd name="T7" fmla="*/ 32 h 32"/>
              <a:gd name="T8" fmla="*/ 0 w 5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2">
                <a:moveTo>
                  <a:pt x="0" y="0"/>
                </a:moveTo>
                <a:lnTo>
                  <a:pt x="51" y="0"/>
                </a:lnTo>
                <a:lnTo>
                  <a:pt x="57" y="32"/>
                </a:lnTo>
                <a:lnTo>
                  <a:pt x="6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2" name="Freeform 176"/>
          <p:cNvSpPr>
            <a:spLocks/>
          </p:cNvSpPr>
          <p:nvPr/>
        </p:nvSpPr>
        <p:spPr bwMode="auto">
          <a:xfrm>
            <a:off x="1087390" y="3786014"/>
            <a:ext cx="72899" cy="41657"/>
          </a:xfrm>
          <a:custGeom>
            <a:avLst/>
            <a:gdLst>
              <a:gd name="T0" fmla="*/ 51 w 56"/>
              <a:gd name="T1" fmla="*/ 0 h 32"/>
              <a:gd name="T2" fmla="*/ 56 w 56"/>
              <a:gd name="T3" fmla="*/ 32 h 32"/>
              <a:gd name="T4" fmla="*/ 5 w 56"/>
              <a:gd name="T5" fmla="*/ 32 h 32"/>
              <a:gd name="T6" fmla="*/ 0 w 56"/>
              <a:gd name="T7" fmla="*/ 0 h 32"/>
              <a:gd name="T8" fmla="*/ 51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51" y="0"/>
                </a:move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3" name="Freeform 177"/>
          <p:cNvSpPr>
            <a:spLocks/>
          </p:cNvSpPr>
          <p:nvPr/>
        </p:nvSpPr>
        <p:spPr bwMode="auto">
          <a:xfrm>
            <a:off x="1079578" y="3744358"/>
            <a:ext cx="72899" cy="41657"/>
          </a:xfrm>
          <a:custGeom>
            <a:avLst/>
            <a:gdLst>
              <a:gd name="T0" fmla="*/ 51 w 57"/>
              <a:gd name="T1" fmla="*/ 0 h 31"/>
              <a:gd name="T2" fmla="*/ 57 w 57"/>
              <a:gd name="T3" fmla="*/ 31 h 31"/>
              <a:gd name="T4" fmla="*/ 6 w 57"/>
              <a:gd name="T5" fmla="*/ 31 h 31"/>
              <a:gd name="T6" fmla="*/ 0 w 57"/>
              <a:gd name="T7" fmla="*/ 0 h 31"/>
              <a:gd name="T8" fmla="*/ 51 w 5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1">
                <a:moveTo>
                  <a:pt x="51" y="0"/>
                </a:moveTo>
                <a:lnTo>
                  <a:pt x="57" y="31"/>
                </a:lnTo>
                <a:lnTo>
                  <a:pt x="6" y="31"/>
                </a:lnTo>
                <a:lnTo>
                  <a:pt x="0" y="0"/>
                </a:lnTo>
                <a:lnTo>
                  <a:pt x="51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4" name="Freeform 178"/>
          <p:cNvSpPr>
            <a:spLocks/>
          </p:cNvSpPr>
          <p:nvPr/>
        </p:nvSpPr>
        <p:spPr bwMode="auto">
          <a:xfrm>
            <a:off x="1071768" y="3702701"/>
            <a:ext cx="75504" cy="41657"/>
          </a:xfrm>
          <a:custGeom>
            <a:avLst/>
            <a:gdLst>
              <a:gd name="T0" fmla="*/ 0 w 56"/>
              <a:gd name="T1" fmla="*/ 0 h 32"/>
              <a:gd name="T2" fmla="*/ 55 w 56"/>
              <a:gd name="T3" fmla="*/ 26 h 32"/>
              <a:gd name="T4" fmla="*/ 56 w 56"/>
              <a:gd name="T5" fmla="*/ 32 h 32"/>
              <a:gd name="T6" fmla="*/ 5 w 56"/>
              <a:gd name="T7" fmla="*/ 32 h 32"/>
              <a:gd name="T8" fmla="*/ 0 w 5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0" y="0"/>
                </a:moveTo>
                <a:lnTo>
                  <a:pt x="55" y="26"/>
                </a:lnTo>
                <a:lnTo>
                  <a:pt x="56" y="32"/>
                </a:lnTo>
                <a:lnTo>
                  <a:pt x="5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5" name="Freeform 179"/>
          <p:cNvSpPr>
            <a:spLocks/>
          </p:cNvSpPr>
          <p:nvPr/>
        </p:nvSpPr>
        <p:spPr bwMode="auto">
          <a:xfrm>
            <a:off x="2821346" y="3770393"/>
            <a:ext cx="10414" cy="26036"/>
          </a:xfrm>
          <a:custGeom>
            <a:avLst/>
            <a:gdLst>
              <a:gd name="T0" fmla="*/ 0 w 8"/>
              <a:gd name="T1" fmla="*/ 0 h 19"/>
              <a:gd name="T2" fmla="*/ 8 w 8"/>
              <a:gd name="T3" fmla="*/ 0 h 19"/>
              <a:gd name="T4" fmla="*/ 7 w 8"/>
              <a:gd name="T5" fmla="*/ 19 h 19"/>
              <a:gd name="T6" fmla="*/ 0 w 8"/>
              <a:gd name="T7" fmla="*/ 19 h 19"/>
              <a:gd name="T8" fmla="*/ 0 w 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0" y="0"/>
                </a:moveTo>
                <a:lnTo>
                  <a:pt x="8" y="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6" name="Freeform 180"/>
          <p:cNvSpPr>
            <a:spLocks/>
          </p:cNvSpPr>
          <p:nvPr/>
        </p:nvSpPr>
        <p:spPr bwMode="auto">
          <a:xfrm>
            <a:off x="2779689" y="3767789"/>
            <a:ext cx="41657" cy="28640"/>
          </a:xfrm>
          <a:custGeom>
            <a:avLst/>
            <a:gdLst>
              <a:gd name="T0" fmla="*/ 0 w 32"/>
              <a:gd name="T1" fmla="*/ 0 h 20"/>
              <a:gd name="T2" fmla="*/ 32 w 32"/>
              <a:gd name="T3" fmla="*/ 1 h 20"/>
              <a:gd name="T4" fmla="*/ 32 w 32"/>
              <a:gd name="T5" fmla="*/ 20 h 20"/>
              <a:gd name="T6" fmla="*/ 0 w 32"/>
              <a:gd name="T7" fmla="*/ 19 h 20"/>
              <a:gd name="T8" fmla="*/ 0 w 32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32" y="1"/>
                </a:lnTo>
                <a:lnTo>
                  <a:pt x="32" y="20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7" name="Freeform 181"/>
          <p:cNvSpPr>
            <a:spLocks/>
          </p:cNvSpPr>
          <p:nvPr/>
        </p:nvSpPr>
        <p:spPr bwMode="auto">
          <a:xfrm>
            <a:off x="2735429" y="3767788"/>
            <a:ext cx="44261" cy="26036"/>
          </a:xfrm>
          <a:custGeom>
            <a:avLst/>
            <a:gdLst>
              <a:gd name="T0" fmla="*/ 0 w 33"/>
              <a:gd name="T1" fmla="*/ 0 h 21"/>
              <a:gd name="T2" fmla="*/ 33 w 33"/>
              <a:gd name="T3" fmla="*/ 2 h 21"/>
              <a:gd name="T4" fmla="*/ 33 w 33"/>
              <a:gd name="T5" fmla="*/ 21 h 21"/>
              <a:gd name="T6" fmla="*/ 0 w 33"/>
              <a:gd name="T7" fmla="*/ 19 h 21"/>
              <a:gd name="T8" fmla="*/ 0 w 33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1">
                <a:moveTo>
                  <a:pt x="0" y="0"/>
                </a:moveTo>
                <a:lnTo>
                  <a:pt x="33" y="2"/>
                </a:lnTo>
                <a:lnTo>
                  <a:pt x="33" y="21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8" name="Freeform 182"/>
          <p:cNvSpPr>
            <a:spLocks/>
          </p:cNvSpPr>
          <p:nvPr/>
        </p:nvSpPr>
        <p:spPr bwMode="auto">
          <a:xfrm>
            <a:off x="2693771" y="3765186"/>
            <a:ext cx="41657" cy="26036"/>
          </a:xfrm>
          <a:custGeom>
            <a:avLst/>
            <a:gdLst>
              <a:gd name="T0" fmla="*/ 0 w 31"/>
              <a:gd name="T1" fmla="*/ 0 h 20"/>
              <a:gd name="T2" fmla="*/ 31 w 31"/>
              <a:gd name="T3" fmla="*/ 1 h 20"/>
              <a:gd name="T4" fmla="*/ 31 w 31"/>
              <a:gd name="T5" fmla="*/ 20 h 20"/>
              <a:gd name="T6" fmla="*/ 0 w 31"/>
              <a:gd name="T7" fmla="*/ 20 h 20"/>
              <a:gd name="T8" fmla="*/ 0 w 31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0">
                <a:moveTo>
                  <a:pt x="0" y="0"/>
                </a:moveTo>
                <a:lnTo>
                  <a:pt x="31" y="1"/>
                </a:lnTo>
                <a:lnTo>
                  <a:pt x="31" y="20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69" name="Freeform 183"/>
          <p:cNvSpPr>
            <a:spLocks/>
          </p:cNvSpPr>
          <p:nvPr/>
        </p:nvSpPr>
        <p:spPr bwMode="auto">
          <a:xfrm>
            <a:off x="2654720" y="3762581"/>
            <a:ext cx="39053" cy="28640"/>
          </a:xfrm>
          <a:custGeom>
            <a:avLst/>
            <a:gdLst>
              <a:gd name="T0" fmla="*/ 0 w 32"/>
              <a:gd name="T1" fmla="*/ 0 h 22"/>
              <a:gd name="T2" fmla="*/ 32 w 32"/>
              <a:gd name="T3" fmla="*/ 2 h 22"/>
              <a:gd name="T4" fmla="*/ 32 w 32"/>
              <a:gd name="T5" fmla="*/ 22 h 22"/>
              <a:gd name="T6" fmla="*/ 0 w 32"/>
              <a:gd name="T7" fmla="*/ 21 h 22"/>
              <a:gd name="T8" fmla="*/ 0 w 32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2">
                <a:moveTo>
                  <a:pt x="0" y="0"/>
                </a:moveTo>
                <a:lnTo>
                  <a:pt x="32" y="2"/>
                </a:lnTo>
                <a:lnTo>
                  <a:pt x="32" y="22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0" name="Freeform 184"/>
          <p:cNvSpPr>
            <a:spLocks/>
          </p:cNvSpPr>
          <p:nvPr/>
        </p:nvSpPr>
        <p:spPr bwMode="auto">
          <a:xfrm>
            <a:off x="2613063" y="3762581"/>
            <a:ext cx="41657" cy="28640"/>
          </a:xfrm>
          <a:custGeom>
            <a:avLst/>
            <a:gdLst>
              <a:gd name="T0" fmla="*/ 0 w 32"/>
              <a:gd name="T1" fmla="*/ 0 h 21"/>
              <a:gd name="T2" fmla="*/ 32 w 32"/>
              <a:gd name="T3" fmla="*/ 0 h 21"/>
              <a:gd name="T4" fmla="*/ 32 w 32"/>
              <a:gd name="T5" fmla="*/ 21 h 21"/>
              <a:gd name="T6" fmla="*/ 0 w 32"/>
              <a:gd name="T7" fmla="*/ 20 h 21"/>
              <a:gd name="T8" fmla="*/ 0 w 32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2" y="0"/>
                </a:lnTo>
                <a:lnTo>
                  <a:pt x="32" y="21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1" name="Freeform 185"/>
          <p:cNvSpPr>
            <a:spLocks/>
          </p:cNvSpPr>
          <p:nvPr/>
        </p:nvSpPr>
        <p:spPr bwMode="auto">
          <a:xfrm>
            <a:off x="2571407" y="3759979"/>
            <a:ext cx="41657" cy="28640"/>
          </a:xfrm>
          <a:custGeom>
            <a:avLst/>
            <a:gdLst>
              <a:gd name="T0" fmla="*/ 0 w 31"/>
              <a:gd name="T1" fmla="*/ 0 h 21"/>
              <a:gd name="T2" fmla="*/ 31 w 31"/>
              <a:gd name="T3" fmla="*/ 1 h 21"/>
              <a:gd name="T4" fmla="*/ 31 w 31"/>
              <a:gd name="T5" fmla="*/ 21 h 21"/>
              <a:gd name="T6" fmla="*/ 0 w 31"/>
              <a:gd name="T7" fmla="*/ 19 h 21"/>
              <a:gd name="T8" fmla="*/ 0 w 31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1">
                <a:moveTo>
                  <a:pt x="0" y="0"/>
                </a:moveTo>
                <a:lnTo>
                  <a:pt x="31" y="1"/>
                </a:lnTo>
                <a:lnTo>
                  <a:pt x="31" y="21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2" name="Freeform 186"/>
          <p:cNvSpPr>
            <a:spLocks/>
          </p:cNvSpPr>
          <p:nvPr/>
        </p:nvSpPr>
        <p:spPr bwMode="auto">
          <a:xfrm>
            <a:off x="2527145" y="3759978"/>
            <a:ext cx="44261" cy="26036"/>
          </a:xfrm>
          <a:custGeom>
            <a:avLst/>
            <a:gdLst>
              <a:gd name="T0" fmla="*/ 0 w 33"/>
              <a:gd name="T1" fmla="*/ 0 h 20"/>
              <a:gd name="T2" fmla="*/ 33 w 33"/>
              <a:gd name="T3" fmla="*/ 1 h 20"/>
              <a:gd name="T4" fmla="*/ 33 w 33"/>
              <a:gd name="T5" fmla="*/ 20 h 20"/>
              <a:gd name="T6" fmla="*/ 0 w 33"/>
              <a:gd name="T7" fmla="*/ 19 h 20"/>
              <a:gd name="T8" fmla="*/ 0 w 33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0">
                <a:moveTo>
                  <a:pt x="0" y="0"/>
                </a:moveTo>
                <a:lnTo>
                  <a:pt x="33" y="1"/>
                </a:lnTo>
                <a:lnTo>
                  <a:pt x="33" y="20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3" name="Freeform 187"/>
          <p:cNvSpPr>
            <a:spLocks/>
          </p:cNvSpPr>
          <p:nvPr/>
        </p:nvSpPr>
        <p:spPr bwMode="auto">
          <a:xfrm>
            <a:off x="2485489" y="3757374"/>
            <a:ext cx="41657" cy="26036"/>
          </a:xfrm>
          <a:custGeom>
            <a:avLst/>
            <a:gdLst>
              <a:gd name="T0" fmla="*/ 0 w 32"/>
              <a:gd name="T1" fmla="*/ 0 h 21"/>
              <a:gd name="T2" fmla="*/ 32 w 32"/>
              <a:gd name="T3" fmla="*/ 2 h 21"/>
              <a:gd name="T4" fmla="*/ 32 w 32"/>
              <a:gd name="T5" fmla="*/ 21 h 21"/>
              <a:gd name="T6" fmla="*/ 0 w 32"/>
              <a:gd name="T7" fmla="*/ 21 h 21"/>
              <a:gd name="T8" fmla="*/ 0 w 32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2" y="2"/>
                </a:lnTo>
                <a:lnTo>
                  <a:pt x="32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4" name="Freeform 188"/>
          <p:cNvSpPr>
            <a:spLocks/>
          </p:cNvSpPr>
          <p:nvPr/>
        </p:nvSpPr>
        <p:spPr bwMode="auto">
          <a:xfrm>
            <a:off x="2446437" y="3754772"/>
            <a:ext cx="39053" cy="28640"/>
          </a:xfrm>
          <a:custGeom>
            <a:avLst/>
            <a:gdLst>
              <a:gd name="T0" fmla="*/ 0 w 32"/>
              <a:gd name="T1" fmla="*/ 0 h 22"/>
              <a:gd name="T2" fmla="*/ 32 w 32"/>
              <a:gd name="T3" fmla="*/ 1 h 22"/>
              <a:gd name="T4" fmla="*/ 32 w 32"/>
              <a:gd name="T5" fmla="*/ 22 h 22"/>
              <a:gd name="T6" fmla="*/ 0 w 32"/>
              <a:gd name="T7" fmla="*/ 21 h 22"/>
              <a:gd name="T8" fmla="*/ 0 w 32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2">
                <a:moveTo>
                  <a:pt x="0" y="0"/>
                </a:moveTo>
                <a:lnTo>
                  <a:pt x="32" y="1"/>
                </a:lnTo>
                <a:lnTo>
                  <a:pt x="32" y="22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5" name="Freeform 189"/>
          <p:cNvSpPr>
            <a:spLocks/>
          </p:cNvSpPr>
          <p:nvPr/>
        </p:nvSpPr>
        <p:spPr bwMode="auto">
          <a:xfrm>
            <a:off x="2404781" y="3754772"/>
            <a:ext cx="41657" cy="28640"/>
          </a:xfrm>
          <a:custGeom>
            <a:avLst/>
            <a:gdLst>
              <a:gd name="T0" fmla="*/ 0 w 32"/>
              <a:gd name="T1" fmla="*/ 0 h 23"/>
              <a:gd name="T2" fmla="*/ 32 w 32"/>
              <a:gd name="T3" fmla="*/ 2 h 23"/>
              <a:gd name="T4" fmla="*/ 32 w 32"/>
              <a:gd name="T5" fmla="*/ 23 h 23"/>
              <a:gd name="T6" fmla="*/ 0 w 32"/>
              <a:gd name="T7" fmla="*/ 21 h 23"/>
              <a:gd name="T8" fmla="*/ 0 w 3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0" y="0"/>
                </a:moveTo>
                <a:lnTo>
                  <a:pt x="32" y="2"/>
                </a:lnTo>
                <a:lnTo>
                  <a:pt x="32" y="23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BFCACA"/>
          </a:solidFill>
          <a:ln w="0">
            <a:solidFill>
              <a:srgbClr val="BFCAC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6" name="Freeform 190"/>
          <p:cNvSpPr>
            <a:spLocks/>
          </p:cNvSpPr>
          <p:nvPr/>
        </p:nvSpPr>
        <p:spPr bwMode="auto">
          <a:xfrm>
            <a:off x="2363124" y="3752167"/>
            <a:ext cx="41657" cy="28640"/>
          </a:xfrm>
          <a:custGeom>
            <a:avLst/>
            <a:gdLst>
              <a:gd name="T0" fmla="*/ 0 w 31"/>
              <a:gd name="T1" fmla="*/ 0 h 22"/>
              <a:gd name="T2" fmla="*/ 31 w 31"/>
              <a:gd name="T3" fmla="*/ 1 h 22"/>
              <a:gd name="T4" fmla="*/ 31 w 31"/>
              <a:gd name="T5" fmla="*/ 22 h 22"/>
              <a:gd name="T6" fmla="*/ 0 w 31"/>
              <a:gd name="T7" fmla="*/ 21 h 22"/>
              <a:gd name="T8" fmla="*/ 0 w 31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2">
                <a:moveTo>
                  <a:pt x="0" y="0"/>
                </a:moveTo>
                <a:lnTo>
                  <a:pt x="31" y="1"/>
                </a:lnTo>
                <a:lnTo>
                  <a:pt x="31" y="22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BDC9C9"/>
          </a:solidFill>
          <a:ln w="0">
            <a:solidFill>
              <a:srgbClr val="BDC9C9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7" name="Freeform 191"/>
          <p:cNvSpPr>
            <a:spLocks/>
          </p:cNvSpPr>
          <p:nvPr/>
        </p:nvSpPr>
        <p:spPr bwMode="auto">
          <a:xfrm>
            <a:off x="2318863" y="3749564"/>
            <a:ext cx="44261" cy="28640"/>
          </a:xfrm>
          <a:custGeom>
            <a:avLst/>
            <a:gdLst>
              <a:gd name="T0" fmla="*/ 0 w 33"/>
              <a:gd name="T1" fmla="*/ 0 h 22"/>
              <a:gd name="T2" fmla="*/ 33 w 33"/>
              <a:gd name="T3" fmla="*/ 1 h 22"/>
              <a:gd name="T4" fmla="*/ 33 w 33"/>
              <a:gd name="T5" fmla="*/ 22 h 22"/>
              <a:gd name="T6" fmla="*/ 0 w 33"/>
              <a:gd name="T7" fmla="*/ 20 h 22"/>
              <a:gd name="T8" fmla="*/ 0 w 33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2">
                <a:moveTo>
                  <a:pt x="0" y="0"/>
                </a:moveTo>
                <a:lnTo>
                  <a:pt x="33" y="1"/>
                </a:lnTo>
                <a:lnTo>
                  <a:pt x="33" y="22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AAB8B8"/>
          </a:solidFill>
          <a:ln w="0">
            <a:solidFill>
              <a:srgbClr val="AAB8B8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8" name="Rectangle 192"/>
          <p:cNvSpPr>
            <a:spLocks noChangeArrowheads="1"/>
          </p:cNvSpPr>
          <p:nvPr/>
        </p:nvSpPr>
        <p:spPr bwMode="auto">
          <a:xfrm>
            <a:off x="2277206" y="3749564"/>
            <a:ext cx="41657" cy="28640"/>
          </a:xfrm>
          <a:prstGeom prst="rect">
            <a:avLst/>
          </a:prstGeom>
          <a:solidFill>
            <a:srgbClr val="91A3A2"/>
          </a:solidFill>
          <a:ln w="0">
            <a:solidFill>
              <a:srgbClr val="91A3A2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79" name="Freeform 193"/>
          <p:cNvSpPr>
            <a:spLocks/>
          </p:cNvSpPr>
          <p:nvPr/>
        </p:nvSpPr>
        <p:spPr bwMode="auto">
          <a:xfrm>
            <a:off x="2238154" y="3749564"/>
            <a:ext cx="39053" cy="28640"/>
          </a:xfrm>
          <a:custGeom>
            <a:avLst/>
            <a:gdLst>
              <a:gd name="T0" fmla="*/ 0 w 32"/>
              <a:gd name="T1" fmla="*/ 0 h 22"/>
              <a:gd name="T2" fmla="*/ 32 w 32"/>
              <a:gd name="T3" fmla="*/ 2 h 22"/>
              <a:gd name="T4" fmla="*/ 32 w 32"/>
              <a:gd name="T5" fmla="*/ 22 h 22"/>
              <a:gd name="T6" fmla="*/ 0 w 32"/>
              <a:gd name="T7" fmla="*/ 21 h 22"/>
              <a:gd name="T8" fmla="*/ 0 w 32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2">
                <a:moveTo>
                  <a:pt x="0" y="0"/>
                </a:moveTo>
                <a:lnTo>
                  <a:pt x="32" y="2"/>
                </a:lnTo>
                <a:lnTo>
                  <a:pt x="32" y="22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738687"/>
          </a:solidFill>
          <a:ln w="0">
            <a:solidFill>
              <a:srgbClr val="738687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0" name="Freeform 194"/>
          <p:cNvSpPr>
            <a:spLocks/>
          </p:cNvSpPr>
          <p:nvPr/>
        </p:nvSpPr>
        <p:spPr bwMode="auto">
          <a:xfrm>
            <a:off x="2196498" y="3746960"/>
            <a:ext cx="41657" cy="28640"/>
          </a:xfrm>
          <a:custGeom>
            <a:avLst/>
            <a:gdLst>
              <a:gd name="T0" fmla="*/ 0 w 31"/>
              <a:gd name="T1" fmla="*/ 0 h 22"/>
              <a:gd name="T2" fmla="*/ 31 w 31"/>
              <a:gd name="T3" fmla="*/ 1 h 22"/>
              <a:gd name="T4" fmla="*/ 31 w 31"/>
              <a:gd name="T5" fmla="*/ 22 h 22"/>
              <a:gd name="T6" fmla="*/ 0 w 31"/>
              <a:gd name="T7" fmla="*/ 21 h 22"/>
              <a:gd name="T8" fmla="*/ 0 w 31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2">
                <a:moveTo>
                  <a:pt x="0" y="0"/>
                </a:moveTo>
                <a:lnTo>
                  <a:pt x="31" y="1"/>
                </a:lnTo>
                <a:lnTo>
                  <a:pt x="31" y="22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516567"/>
          </a:solidFill>
          <a:ln w="0">
            <a:solidFill>
              <a:srgbClr val="516567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1" name="Freeform 195"/>
          <p:cNvSpPr>
            <a:spLocks/>
          </p:cNvSpPr>
          <p:nvPr/>
        </p:nvSpPr>
        <p:spPr bwMode="auto">
          <a:xfrm>
            <a:off x="2154840" y="3744358"/>
            <a:ext cx="41657" cy="28640"/>
          </a:xfrm>
          <a:custGeom>
            <a:avLst/>
            <a:gdLst>
              <a:gd name="T0" fmla="*/ 0 w 32"/>
              <a:gd name="T1" fmla="*/ 0 h 22"/>
              <a:gd name="T2" fmla="*/ 32 w 32"/>
              <a:gd name="T3" fmla="*/ 1 h 22"/>
              <a:gd name="T4" fmla="*/ 32 w 32"/>
              <a:gd name="T5" fmla="*/ 22 h 22"/>
              <a:gd name="T6" fmla="*/ 0 w 32"/>
              <a:gd name="T7" fmla="*/ 20 h 22"/>
              <a:gd name="T8" fmla="*/ 0 w 32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2">
                <a:moveTo>
                  <a:pt x="0" y="0"/>
                </a:moveTo>
                <a:lnTo>
                  <a:pt x="32" y="1"/>
                </a:lnTo>
                <a:lnTo>
                  <a:pt x="32" y="22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2F4345"/>
          </a:solidFill>
          <a:ln w="0">
            <a:solidFill>
              <a:srgbClr val="2F434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2" name="Freeform 196"/>
          <p:cNvSpPr>
            <a:spLocks/>
          </p:cNvSpPr>
          <p:nvPr/>
        </p:nvSpPr>
        <p:spPr bwMode="auto">
          <a:xfrm>
            <a:off x="2110580" y="3744358"/>
            <a:ext cx="44261" cy="28640"/>
          </a:xfrm>
          <a:custGeom>
            <a:avLst/>
            <a:gdLst>
              <a:gd name="T0" fmla="*/ 0 w 33"/>
              <a:gd name="T1" fmla="*/ 0 h 22"/>
              <a:gd name="T2" fmla="*/ 33 w 33"/>
              <a:gd name="T3" fmla="*/ 2 h 22"/>
              <a:gd name="T4" fmla="*/ 33 w 33"/>
              <a:gd name="T5" fmla="*/ 22 h 22"/>
              <a:gd name="T6" fmla="*/ 0 w 33"/>
              <a:gd name="T7" fmla="*/ 22 h 22"/>
              <a:gd name="T8" fmla="*/ 0 w 33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2">
                <a:moveTo>
                  <a:pt x="0" y="0"/>
                </a:moveTo>
                <a:lnTo>
                  <a:pt x="33" y="2"/>
                </a:lnTo>
                <a:lnTo>
                  <a:pt x="33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112426"/>
          </a:solidFill>
          <a:ln w="0">
            <a:solidFill>
              <a:srgbClr val="112426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3" name="Freeform 197"/>
          <p:cNvSpPr>
            <a:spLocks/>
          </p:cNvSpPr>
          <p:nvPr/>
        </p:nvSpPr>
        <p:spPr bwMode="auto">
          <a:xfrm>
            <a:off x="2071528" y="3741753"/>
            <a:ext cx="39053" cy="31243"/>
          </a:xfrm>
          <a:custGeom>
            <a:avLst/>
            <a:gdLst>
              <a:gd name="T0" fmla="*/ 0 w 32"/>
              <a:gd name="T1" fmla="*/ 0 h 23"/>
              <a:gd name="T2" fmla="*/ 32 w 32"/>
              <a:gd name="T3" fmla="*/ 1 h 23"/>
              <a:gd name="T4" fmla="*/ 32 w 32"/>
              <a:gd name="T5" fmla="*/ 23 h 23"/>
              <a:gd name="T6" fmla="*/ 0 w 32"/>
              <a:gd name="T7" fmla="*/ 22 h 23"/>
              <a:gd name="T8" fmla="*/ 0 w 3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0" y="0"/>
                </a:moveTo>
                <a:lnTo>
                  <a:pt x="32" y="1"/>
                </a:lnTo>
                <a:lnTo>
                  <a:pt x="32" y="2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105"/>
          </a:solidFill>
          <a:ln w="0">
            <a:solidFill>
              <a:srgbClr val="00010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4" name="Freeform 198"/>
          <p:cNvSpPr>
            <a:spLocks/>
          </p:cNvSpPr>
          <p:nvPr/>
        </p:nvSpPr>
        <p:spPr bwMode="auto">
          <a:xfrm>
            <a:off x="2029869" y="3739151"/>
            <a:ext cx="41657" cy="31243"/>
          </a:xfrm>
          <a:custGeom>
            <a:avLst/>
            <a:gdLst>
              <a:gd name="T0" fmla="*/ 0 w 32"/>
              <a:gd name="T1" fmla="*/ 0 h 24"/>
              <a:gd name="T2" fmla="*/ 32 w 32"/>
              <a:gd name="T3" fmla="*/ 2 h 24"/>
              <a:gd name="T4" fmla="*/ 32 w 32"/>
              <a:gd name="T5" fmla="*/ 24 h 24"/>
              <a:gd name="T6" fmla="*/ 0 w 32"/>
              <a:gd name="T7" fmla="*/ 23 h 24"/>
              <a:gd name="T8" fmla="*/ 0 w 3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4">
                <a:moveTo>
                  <a:pt x="0" y="0"/>
                </a:moveTo>
                <a:lnTo>
                  <a:pt x="32" y="2"/>
                </a:lnTo>
                <a:lnTo>
                  <a:pt x="32" y="2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5" name="Freeform 199"/>
          <p:cNvSpPr>
            <a:spLocks/>
          </p:cNvSpPr>
          <p:nvPr/>
        </p:nvSpPr>
        <p:spPr bwMode="auto">
          <a:xfrm>
            <a:off x="1988215" y="3739151"/>
            <a:ext cx="41657" cy="28640"/>
          </a:xfrm>
          <a:custGeom>
            <a:avLst/>
            <a:gdLst>
              <a:gd name="T0" fmla="*/ 0 w 31"/>
              <a:gd name="T1" fmla="*/ 0 h 23"/>
              <a:gd name="T2" fmla="*/ 31 w 31"/>
              <a:gd name="T3" fmla="*/ 0 h 23"/>
              <a:gd name="T4" fmla="*/ 31 w 31"/>
              <a:gd name="T5" fmla="*/ 23 h 23"/>
              <a:gd name="T6" fmla="*/ 0 w 31"/>
              <a:gd name="T7" fmla="*/ 21 h 23"/>
              <a:gd name="T8" fmla="*/ 0 w 3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3">
                <a:moveTo>
                  <a:pt x="0" y="0"/>
                </a:moveTo>
                <a:lnTo>
                  <a:pt x="31" y="0"/>
                </a:lnTo>
                <a:lnTo>
                  <a:pt x="31" y="23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6" name="Freeform 200"/>
          <p:cNvSpPr>
            <a:spLocks/>
          </p:cNvSpPr>
          <p:nvPr/>
        </p:nvSpPr>
        <p:spPr bwMode="auto">
          <a:xfrm>
            <a:off x="1946558" y="3739151"/>
            <a:ext cx="41657" cy="28640"/>
          </a:xfrm>
          <a:custGeom>
            <a:avLst/>
            <a:gdLst>
              <a:gd name="T0" fmla="*/ 0 w 32"/>
              <a:gd name="T1" fmla="*/ 0 h 22"/>
              <a:gd name="T2" fmla="*/ 32 w 32"/>
              <a:gd name="T3" fmla="*/ 1 h 22"/>
              <a:gd name="T4" fmla="*/ 32 w 32"/>
              <a:gd name="T5" fmla="*/ 22 h 22"/>
              <a:gd name="T6" fmla="*/ 0 w 32"/>
              <a:gd name="T7" fmla="*/ 21 h 22"/>
              <a:gd name="T8" fmla="*/ 0 w 32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2">
                <a:moveTo>
                  <a:pt x="0" y="0"/>
                </a:moveTo>
                <a:lnTo>
                  <a:pt x="32" y="1"/>
                </a:lnTo>
                <a:lnTo>
                  <a:pt x="32" y="22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7" name="Freeform 201"/>
          <p:cNvSpPr>
            <a:spLocks/>
          </p:cNvSpPr>
          <p:nvPr/>
        </p:nvSpPr>
        <p:spPr bwMode="auto">
          <a:xfrm>
            <a:off x="1902297" y="3736546"/>
            <a:ext cx="44261" cy="28640"/>
          </a:xfrm>
          <a:custGeom>
            <a:avLst/>
            <a:gdLst>
              <a:gd name="T0" fmla="*/ 0 w 33"/>
              <a:gd name="T1" fmla="*/ 0 h 22"/>
              <a:gd name="T2" fmla="*/ 33 w 33"/>
              <a:gd name="T3" fmla="*/ 1 h 22"/>
              <a:gd name="T4" fmla="*/ 33 w 33"/>
              <a:gd name="T5" fmla="*/ 22 h 22"/>
              <a:gd name="T6" fmla="*/ 0 w 33"/>
              <a:gd name="T7" fmla="*/ 22 h 22"/>
              <a:gd name="T8" fmla="*/ 0 w 33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2">
                <a:moveTo>
                  <a:pt x="0" y="0"/>
                </a:moveTo>
                <a:lnTo>
                  <a:pt x="33" y="1"/>
                </a:lnTo>
                <a:lnTo>
                  <a:pt x="33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8" name="Freeform 202"/>
          <p:cNvSpPr>
            <a:spLocks/>
          </p:cNvSpPr>
          <p:nvPr/>
        </p:nvSpPr>
        <p:spPr bwMode="auto">
          <a:xfrm>
            <a:off x="1863245" y="3733943"/>
            <a:ext cx="39053" cy="31243"/>
          </a:xfrm>
          <a:custGeom>
            <a:avLst/>
            <a:gdLst>
              <a:gd name="T0" fmla="*/ 0 w 32"/>
              <a:gd name="T1" fmla="*/ 0 h 24"/>
              <a:gd name="T2" fmla="*/ 32 w 32"/>
              <a:gd name="T3" fmla="*/ 2 h 24"/>
              <a:gd name="T4" fmla="*/ 32 w 32"/>
              <a:gd name="T5" fmla="*/ 24 h 24"/>
              <a:gd name="T6" fmla="*/ 0 w 32"/>
              <a:gd name="T7" fmla="*/ 22 h 24"/>
              <a:gd name="T8" fmla="*/ 0 w 3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4">
                <a:moveTo>
                  <a:pt x="0" y="0"/>
                </a:moveTo>
                <a:lnTo>
                  <a:pt x="32" y="2"/>
                </a:lnTo>
                <a:lnTo>
                  <a:pt x="32" y="2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89" name="Freeform 203"/>
          <p:cNvSpPr>
            <a:spLocks/>
          </p:cNvSpPr>
          <p:nvPr/>
        </p:nvSpPr>
        <p:spPr bwMode="auto">
          <a:xfrm>
            <a:off x="1821587" y="3731338"/>
            <a:ext cx="41657" cy="31243"/>
          </a:xfrm>
          <a:custGeom>
            <a:avLst/>
            <a:gdLst>
              <a:gd name="T0" fmla="*/ 0 w 31"/>
              <a:gd name="T1" fmla="*/ 0 h 23"/>
              <a:gd name="T2" fmla="*/ 31 w 31"/>
              <a:gd name="T3" fmla="*/ 1 h 23"/>
              <a:gd name="T4" fmla="*/ 31 w 31"/>
              <a:gd name="T5" fmla="*/ 23 h 23"/>
              <a:gd name="T6" fmla="*/ 0 w 31"/>
              <a:gd name="T7" fmla="*/ 22 h 23"/>
              <a:gd name="T8" fmla="*/ 0 w 3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3">
                <a:moveTo>
                  <a:pt x="0" y="0"/>
                </a:moveTo>
                <a:lnTo>
                  <a:pt x="31" y="1"/>
                </a:lnTo>
                <a:lnTo>
                  <a:pt x="31" y="2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0" name="Freeform 204"/>
          <p:cNvSpPr>
            <a:spLocks/>
          </p:cNvSpPr>
          <p:nvPr/>
        </p:nvSpPr>
        <p:spPr bwMode="auto">
          <a:xfrm>
            <a:off x="1779930" y="3731338"/>
            <a:ext cx="41657" cy="28640"/>
          </a:xfrm>
          <a:custGeom>
            <a:avLst/>
            <a:gdLst>
              <a:gd name="T0" fmla="*/ 0 w 32"/>
              <a:gd name="T1" fmla="*/ 0 h 23"/>
              <a:gd name="T2" fmla="*/ 32 w 32"/>
              <a:gd name="T3" fmla="*/ 1 h 23"/>
              <a:gd name="T4" fmla="*/ 32 w 32"/>
              <a:gd name="T5" fmla="*/ 23 h 23"/>
              <a:gd name="T6" fmla="*/ 0 w 32"/>
              <a:gd name="T7" fmla="*/ 22 h 23"/>
              <a:gd name="T8" fmla="*/ 0 w 3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0" y="0"/>
                </a:moveTo>
                <a:lnTo>
                  <a:pt x="32" y="1"/>
                </a:lnTo>
                <a:lnTo>
                  <a:pt x="32" y="2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1" name="Freeform 206"/>
          <p:cNvSpPr>
            <a:spLocks/>
          </p:cNvSpPr>
          <p:nvPr/>
        </p:nvSpPr>
        <p:spPr bwMode="auto">
          <a:xfrm>
            <a:off x="1738275" y="3728736"/>
            <a:ext cx="41657" cy="31243"/>
          </a:xfrm>
          <a:custGeom>
            <a:avLst/>
            <a:gdLst>
              <a:gd name="T0" fmla="*/ 0 w 32"/>
              <a:gd name="T1" fmla="*/ 0 h 24"/>
              <a:gd name="T2" fmla="*/ 32 w 32"/>
              <a:gd name="T3" fmla="*/ 2 h 24"/>
              <a:gd name="T4" fmla="*/ 32 w 32"/>
              <a:gd name="T5" fmla="*/ 24 h 24"/>
              <a:gd name="T6" fmla="*/ 0 w 32"/>
              <a:gd name="T7" fmla="*/ 22 h 24"/>
              <a:gd name="T8" fmla="*/ 0 w 3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4">
                <a:moveTo>
                  <a:pt x="0" y="0"/>
                </a:moveTo>
                <a:lnTo>
                  <a:pt x="32" y="2"/>
                </a:lnTo>
                <a:lnTo>
                  <a:pt x="32" y="2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2" name="Freeform 207"/>
          <p:cNvSpPr>
            <a:spLocks/>
          </p:cNvSpPr>
          <p:nvPr/>
        </p:nvSpPr>
        <p:spPr bwMode="auto">
          <a:xfrm>
            <a:off x="1696617" y="3726131"/>
            <a:ext cx="41657" cy="31243"/>
          </a:xfrm>
          <a:custGeom>
            <a:avLst/>
            <a:gdLst>
              <a:gd name="T0" fmla="*/ 0 w 33"/>
              <a:gd name="T1" fmla="*/ 0 h 23"/>
              <a:gd name="T2" fmla="*/ 33 w 33"/>
              <a:gd name="T3" fmla="*/ 1 h 23"/>
              <a:gd name="T4" fmla="*/ 33 w 33"/>
              <a:gd name="T5" fmla="*/ 23 h 23"/>
              <a:gd name="T6" fmla="*/ 0 w 33"/>
              <a:gd name="T7" fmla="*/ 23 h 23"/>
              <a:gd name="T8" fmla="*/ 0 w 33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3">
                <a:moveTo>
                  <a:pt x="0" y="0"/>
                </a:moveTo>
                <a:lnTo>
                  <a:pt x="33" y="1"/>
                </a:lnTo>
                <a:lnTo>
                  <a:pt x="3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3" name="Freeform 208"/>
          <p:cNvSpPr>
            <a:spLocks/>
          </p:cNvSpPr>
          <p:nvPr/>
        </p:nvSpPr>
        <p:spPr bwMode="auto">
          <a:xfrm>
            <a:off x="1654961" y="3726131"/>
            <a:ext cx="41657" cy="31243"/>
          </a:xfrm>
          <a:custGeom>
            <a:avLst/>
            <a:gdLst>
              <a:gd name="T0" fmla="*/ 0 w 32"/>
              <a:gd name="T1" fmla="*/ 0 h 23"/>
              <a:gd name="T2" fmla="*/ 32 w 32"/>
              <a:gd name="T3" fmla="*/ 0 h 23"/>
              <a:gd name="T4" fmla="*/ 32 w 32"/>
              <a:gd name="T5" fmla="*/ 23 h 23"/>
              <a:gd name="T6" fmla="*/ 0 w 32"/>
              <a:gd name="T7" fmla="*/ 22 h 23"/>
              <a:gd name="T8" fmla="*/ 0 w 3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0" y="0"/>
                </a:moveTo>
                <a:lnTo>
                  <a:pt x="32" y="0"/>
                </a:lnTo>
                <a:lnTo>
                  <a:pt x="32" y="2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4" name="Freeform 209"/>
          <p:cNvSpPr>
            <a:spLocks/>
          </p:cNvSpPr>
          <p:nvPr/>
        </p:nvSpPr>
        <p:spPr bwMode="auto">
          <a:xfrm>
            <a:off x="1613303" y="3726131"/>
            <a:ext cx="41657" cy="28640"/>
          </a:xfrm>
          <a:custGeom>
            <a:avLst/>
            <a:gdLst>
              <a:gd name="T0" fmla="*/ 0 w 31"/>
              <a:gd name="T1" fmla="*/ 0 h 24"/>
              <a:gd name="T2" fmla="*/ 31 w 31"/>
              <a:gd name="T3" fmla="*/ 2 h 24"/>
              <a:gd name="T4" fmla="*/ 31 w 31"/>
              <a:gd name="T5" fmla="*/ 24 h 24"/>
              <a:gd name="T6" fmla="*/ 0 w 31"/>
              <a:gd name="T7" fmla="*/ 22 h 24"/>
              <a:gd name="T8" fmla="*/ 0 w 3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4">
                <a:moveTo>
                  <a:pt x="0" y="0"/>
                </a:moveTo>
                <a:lnTo>
                  <a:pt x="31" y="2"/>
                </a:lnTo>
                <a:lnTo>
                  <a:pt x="31" y="2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5" name="Freeform 210"/>
          <p:cNvSpPr>
            <a:spLocks/>
          </p:cNvSpPr>
          <p:nvPr/>
        </p:nvSpPr>
        <p:spPr bwMode="auto">
          <a:xfrm>
            <a:off x="1571646" y="3723529"/>
            <a:ext cx="41657" cy="31243"/>
          </a:xfrm>
          <a:custGeom>
            <a:avLst/>
            <a:gdLst>
              <a:gd name="T0" fmla="*/ 0 w 32"/>
              <a:gd name="T1" fmla="*/ 0 h 23"/>
              <a:gd name="T2" fmla="*/ 32 w 32"/>
              <a:gd name="T3" fmla="*/ 1 h 23"/>
              <a:gd name="T4" fmla="*/ 32 w 32"/>
              <a:gd name="T5" fmla="*/ 23 h 23"/>
              <a:gd name="T6" fmla="*/ 0 w 32"/>
              <a:gd name="T7" fmla="*/ 22 h 23"/>
              <a:gd name="T8" fmla="*/ 0 w 3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0" y="0"/>
                </a:moveTo>
                <a:lnTo>
                  <a:pt x="32" y="1"/>
                </a:lnTo>
                <a:lnTo>
                  <a:pt x="32" y="2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6" name="Freeform 211"/>
          <p:cNvSpPr>
            <a:spLocks/>
          </p:cNvSpPr>
          <p:nvPr/>
        </p:nvSpPr>
        <p:spPr bwMode="auto">
          <a:xfrm>
            <a:off x="1529990" y="3720924"/>
            <a:ext cx="41657" cy="31243"/>
          </a:xfrm>
          <a:custGeom>
            <a:avLst/>
            <a:gdLst>
              <a:gd name="T0" fmla="*/ 0 w 32"/>
              <a:gd name="T1" fmla="*/ 0 h 23"/>
              <a:gd name="T2" fmla="*/ 32 w 32"/>
              <a:gd name="T3" fmla="*/ 1 h 23"/>
              <a:gd name="T4" fmla="*/ 32 w 32"/>
              <a:gd name="T5" fmla="*/ 23 h 23"/>
              <a:gd name="T6" fmla="*/ 0 w 32"/>
              <a:gd name="T7" fmla="*/ 22 h 23"/>
              <a:gd name="T8" fmla="*/ 0 w 3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0" y="0"/>
                </a:moveTo>
                <a:lnTo>
                  <a:pt x="32" y="1"/>
                </a:lnTo>
                <a:lnTo>
                  <a:pt x="32" y="23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7" name="Freeform 212"/>
          <p:cNvSpPr>
            <a:spLocks/>
          </p:cNvSpPr>
          <p:nvPr/>
        </p:nvSpPr>
        <p:spPr bwMode="auto">
          <a:xfrm>
            <a:off x="1488334" y="3720924"/>
            <a:ext cx="41657" cy="28640"/>
          </a:xfrm>
          <a:custGeom>
            <a:avLst/>
            <a:gdLst>
              <a:gd name="T0" fmla="*/ 0 w 31"/>
              <a:gd name="T1" fmla="*/ 0 h 24"/>
              <a:gd name="T2" fmla="*/ 31 w 31"/>
              <a:gd name="T3" fmla="*/ 2 h 24"/>
              <a:gd name="T4" fmla="*/ 31 w 31"/>
              <a:gd name="T5" fmla="*/ 24 h 24"/>
              <a:gd name="T6" fmla="*/ 0 w 31"/>
              <a:gd name="T7" fmla="*/ 24 h 24"/>
              <a:gd name="T8" fmla="*/ 0 w 3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4">
                <a:moveTo>
                  <a:pt x="0" y="0"/>
                </a:moveTo>
                <a:lnTo>
                  <a:pt x="31" y="2"/>
                </a:lnTo>
                <a:lnTo>
                  <a:pt x="31" y="24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8" name="Freeform 213"/>
          <p:cNvSpPr>
            <a:spLocks/>
          </p:cNvSpPr>
          <p:nvPr/>
        </p:nvSpPr>
        <p:spPr bwMode="auto">
          <a:xfrm>
            <a:off x="1446678" y="3718321"/>
            <a:ext cx="41657" cy="31243"/>
          </a:xfrm>
          <a:custGeom>
            <a:avLst/>
            <a:gdLst>
              <a:gd name="T0" fmla="*/ 0 w 34"/>
              <a:gd name="T1" fmla="*/ 0 h 25"/>
              <a:gd name="T2" fmla="*/ 34 w 34"/>
              <a:gd name="T3" fmla="*/ 1 h 25"/>
              <a:gd name="T4" fmla="*/ 34 w 34"/>
              <a:gd name="T5" fmla="*/ 25 h 25"/>
              <a:gd name="T6" fmla="*/ 0 w 34"/>
              <a:gd name="T7" fmla="*/ 23 h 25"/>
              <a:gd name="T8" fmla="*/ 0 w 34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5">
                <a:moveTo>
                  <a:pt x="0" y="0"/>
                </a:moveTo>
                <a:lnTo>
                  <a:pt x="34" y="1"/>
                </a:lnTo>
                <a:lnTo>
                  <a:pt x="34" y="2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199" name="Freeform 214"/>
          <p:cNvSpPr>
            <a:spLocks/>
          </p:cNvSpPr>
          <p:nvPr/>
        </p:nvSpPr>
        <p:spPr bwMode="auto">
          <a:xfrm>
            <a:off x="1405021" y="3715718"/>
            <a:ext cx="41657" cy="33847"/>
          </a:xfrm>
          <a:custGeom>
            <a:avLst/>
            <a:gdLst>
              <a:gd name="T0" fmla="*/ 0 w 31"/>
              <a:gd name="T1" fmla="*/ 0 h 24"/>
              <a:gd name="T2" fmla="*/ 31 w 31"/>
              <a:gd name="T3" fmla="*/ 1 h 24"/>
              <a:gd name="T4" fmla="*/ 31 w 31"/>
              <a:gd name="T5" fmla="*/ 24 h 24"/>
              <a:gd name="T6" fmla="*/ 0 w 31"/>
              <a:gd name="T7" fmla="*/ 23 h 24"/>
              <a:gd name="T8" fmla="*/ 0 w 3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4">
                <a:moveTo>
                  <a:pt x="0" y="0"/>
                </a:moveTo>
                <a:lnTo>
                  <a:pt x="31" y="1"/>
                </a:lnTo>
                <a:lnTo>
                  <a:pt x="31" y="2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0" name="Freeform 215"/>
          <p:cNvSpPr>
            <a:spLocks/>
          </p:cNvSpPr>
          <p:nvPr/>
        </p:nvSpPr>
        <p:spPr bwMode="auto">
          <a:xfrm>
            <a:off x="1363364" y="3715718"/>
            <a:ext cx="41657" cy="31243"/>
          </a:xfrm>
          <a:custGeom>
            <a:avLst/>
            <a:gdLst>
              <a:gd name="T0" fmla="*/ 0 w 32"/>
              <a:gd name="T1" fmla="*/ 0 h 25"/>
              <a:gd name="T2" fmla="*/ 32 w 32"/>
              <a:gd name="T3" fmla="*/ 2 h 25"/>
              <a:gd name="T4" fmla="*/ 32 w 32"/>
              <a:gd name="T5" fmla="*/ 25 h 25"/>
              <a:gd name="T6" fmla="*/ 0 w 32"/>
              <a:gd name="T7" fmla="*/ 24 h 25"/>
              <a:gd name="T8" fmla="*/ 0 w 3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5">
                <a:moveTo>
                  <a:pt x="0" y="0"/>
                </a:moveTo>
                <a:lnTo>
                  <a:pt x="32" y="2"/>
                </a:lnTo>
                <a:lnTo>
                  <a:pt x="32" y="25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1" name="Rectangle 216"/>
          <p:cNvSpPr>
            <a:spLocks noChangeArrowheads="1"/>
          </p:cNvSpPr>
          <p:nvPr/>
        </p:nvSpPr>
        <p:spPr bwMode="auto">
          <a:xfrm>
            <a:off x="1321708" y="3715718"/>
            <a:ext cx="41657" cy="2864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2" name="Freeform 217"/>
          <p:cNvSpPr>
            <a:spLocks/>
          </p:cNvSpPr>
          <p:nvPr/>
        </p:nvSpPr>
        <p:spPr bwMode="auto">
          <a:xfrm>
            <a:off x="1280051" y="3713115"/>
            <a:ext cx="41657" cy="31243"/>
          </a:xfrm>
          <a:custGeom>
            <a:avLst/>
            <a:gdLst>
              <a:gd name="T0" fmla="*/ 0 w 31"/>
              <a:gd name="T1" fmla="*/ 0 h 25"/>
              <a:gd name="T2" fmla="*/ 31 w 31"/>
              <a:gd name="T3" fmla="*/ 1 h 25"/>
              <a:gd name="T4" fmla="*/ 31 w 31"/>
              <a:gd name="T5" fmla="*/ 25 h 25"/>
              <a:gd name="T6" fmla="*/ 0 w 31"/>
              <a:gd name="T7" fmla="*/ 23 h 25"/>
              <a:gd name="T8" fmla="*/ 0 w 31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5">
                <a:moveTo>
                  <a:pt x="0" y="0"/>
                </a:moveTo>
                <a:lnTo>
                  <a:pt x="31" y="1"/>
                </a:lnTo>
                <a:lnTo>
                  <a:pt x="31" y="2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3" name="Freeform 218"/>
          <p:cNvSpPr>
            <a:spLocks/>
          </p:cNvSpPr>
          <p:nvPr/>
        </p:nvSpPr>
        <p:spPr bwMode="auto">
          <a:xfrm>
            <a:off x="1238395" y="3710510"/>
            <a:ext cx="41657" cy="33847"/>
          </a:xfrm>
          <a:custGeom>
            <a:avLst/>
            <a:gdLst>
              <a:gd name="T0" fmla="*/ 0 w 33"/>
              <a:gd name="T1" fmla="*/ 0 h 25"/>
              <a:gd name="T2" fmla="*/ 33 w 33"/>
              <a:gd name="T3" fmla="*/ 2 h 25"/>
              <a:gd name="T4" fmla="*/ 33 w 33"/>
              <a:gd name="T5" fmla="*/ 25 h 25"/>
              <a:gd name="T6" fmla="*/ 0 w 33"/>
              <a:gd name="T7" fmla="*/ 24 h 25"/>
              <a:gd name="T8" fmla="*/ 0 w 3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5">
                <a:moveTo>
                  <a:pt x="0" y="0"/>
                </a:moveTo>
                <a:lnTo>
                  <a:pt x="33" y="2"/>
                </a:lnTo>
                <a:lnTo>
                  <a:pt x="33" y="25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4" name="Freeform 219"/>
          <p:cNvSpPr>
            <a:spLocks/>
          </p:cNvSpPr>
          <p:nvPr/>
        </p:nvSpPr>
        <p:spPr bwMode="auto">
          <a:xfrm>
            <a:off x="1196738" y="3710510"/>
            <a:ext cx="41657" cy="31243"/>
          </a:xfrm>
          <a:custGeom>
            <a:avLst/>
            <a:gdLst>
              <a:gd name="T0" fmla="*/ 0 w 32"/>
              <a:gd name="T1" fmla="*/ 0 h 25"/>
              <a:gd name="T2" fmla="*/ 32 w 32"/>
              <a:gd name="T3" fmla="*/ 1 h 25"/>
              <a:gd name="T4" fmla="*/ 32 w 32"/>
              <a:gd name="T5" fmla="*/ 25 h 25"/>
              <a:gd name="T6" fmla="*/ 0 w 32"/>
              <a:gd name="T7" fmla="*/ 23 h 25"/>
              <a:gd name="T8" fmla="*/ 0 w 3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5">
                <a:moveTo>
                  <a:pt x="0" y="0"/>
                </a:moveTo>
                <a:lnTo>
                  <a:pt x="32" y="1"/>
                </a:lnTo>
                <a:lnTo>
                  <a:pt x="32" y="2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5" name="Freeform 220"/>
          <p:cNvSpPr>
            <a:spLocks/>
          </p:cNvSpPr>
          <p:nvPr/>
        </p:nvSpPr>
        <p:spPr bwMode="auto">
          <a:xfrm>
            <a:off x="1155081" y="3707908"/>
            <a:ext cx="41657" cy="31243"/>
          </a:xfrm>
          <a:custGeom>
            <a:avLst/>
            <a:gdLst>
              <a:gd name="T0" fmla="*/ 0 w 32"/>
              <a:gd name="T1" fmla="*/ 0 h 24"/>
              <a:gd name="T2" fmla="*/ 32 w 32"/>
              <a:gd name="T3" fmla="*/ 1 h 24"/>
              <a:gd name="T4" fmla="*/ 32 w 32"/>
              <a:gd name="T5" fmla="*/ 24 h 24"/>
              <a:gd name="T6" fmla="*/ 0 w 32"/>
              <a:gd name="T7" fmla="*/ 23 h 24"/>
              <a:gd name="T8" fmla="*/ 0 w 3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4">
                <a:moveTo>
                  <a:pt x="0" y="0"/>
                </a:moveTo>
                <a:lnTo>
                  <a:pt x="32" y="1"/>
                </a:lnTo>
                <a:lnTo>
                  <a:pt x="32" y="24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6" name="Freeform 221"/>
          <p:cNvSpPr>
            <a:spLocks/>
          </p:cNvSpPr>
          <p:nvPr/>
        </p:nvSpPr>
        <p:spPr bwMode="auto">
          <a:xfrm>
            <a:off x="1113425" y="3705303"/>
            <a:ext cx="41657" cy="33847"/>
          </a:xfrm>
          <a:custGeom>
            <a:avLst/>
            <a:gdLst>
              <a:gd name="T0" fmla="*/ 0 w 31"/>
              <a:gd name="T1" fmla="*/ 0 h 25"/>
              <a:gd name="T2" fmla="*/ 31 w 31"/>
              <a:gd name="T3" fmla="*/ 2 h 25"/>
              <a:gd name="T4" fmla="*/ 31 w 31"/>
              <a:gd name="T5" fmla="*/ 25 h 25"/>
              <a:gd name="T6" fmla="*/ 23 w 31"/>
              <a:gd name="T7" fmla="*/ 25 h 25"/>
              <a:gd name="T8" fmla="*/ 0 w 31"/>
              <a:gd name="T9" fmla="*/ 14 h 25"/>
              <a:gd name="T10" fmla="*/ 0 w 31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25">
                <a:moveTo>
                  <a:pt x="0" y="0"/>
                </a:moveTo>
                <a:lnTo>
                  <a:pt x="31" y="2"/>
                </a:lnTo>
                <a:lnTo>
                  <a:pt x="31" y="25"/>
                </a:lnTo>
                <a:lnTo>
                  <a:pt x="23" y="25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7" name="Freeform 222"/>
          <p:cNvSpPr>
            <a:spLocks/>
          </p:cNvSpPr>
          <p:nvPr/>
        </p:nvSpPr>
        <p:spPr bwMode="auto">
          <a:xfrm>
            <a:off x="1071768" y="3702701"/>
            <a:ext cx="41657" cy="20829"/>
          </a:xfrm>
          <a:custGeom>
            <a:avLst/>
            <a:gdLst>
              <a:gd name="T0" fmla="*/ 0 w 32"/>
              <a:gd name="T1" fmla="*/ 0 h 15"/>
              <a:gd name="T2" fmla="*/ 32 w 32"/>
              <a:gd name="T3" fmla="*/ 1 h 15"/>
              <a:gd name="T4" fmla="*/ 32 w 32"/>
              <a:gd name="T5" fmla="*/ 15 h 15"/>
              <a:gd name="T6" fmla="*/ 0 w 32"/>
              <a:gd name="T7" fmla="*/ 0 h 15"/>
              <a:gd name="T8" fmla="*/ 0 w 32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5">
                <a:moveTo>
                  <a:pt x="0" y="0"/>
                </a:moveTo>
                <a:lnTo>
                  <a:pt x="32" y="1"/>
                </a:lnTo>
                <a:lnTo>
                  <a:pt x="32" y="1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8" name="Rectangle 223"/>
          <p:cNvSpPr>
            <a:spLocks noChangeArrowheads="1"/>
          </p:cNvSpPr>
          <p:nvPr/>
        </p:nvSpPr>
        <p:spPr bwMode="auto">
          <a:xfrm>
            <a:off x="1071769" y="3702701"/>
            <a:ext cx="2605" cy="2605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09" name="Rectangle 224"/>
          <p:cNvSpPr>
            <a:spLocks noChangeArrowheads="1"/>
          </p:cNvSpPr>
          <p:nvPr/>
        </p:nvSpPr>
        <p:spPr bwMode="auto">
          <a:xfrm>
            <a:off x="3157201" y="5030506"/>
            <a:ext cx="2605" cy="2605"/>
          </a:xfrm>
          <a:prstGeom prst="rect">
            <a:avLst/>
          </a:prstGeom>
          <a:solidFill>
            <a:srgbClr val="0D2122"/>
          </a:solidFill>
          <a:ln w="0">
            <a:solidFill>
              <a:srgbClr val="0D2122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0" name="Freeform 225"/>
          <p:cNvSpPr>
            <a:spLocks/>
          </p:cNvSpPr>
          <p:nvPr/>
        </p:nvSpPr>
        <p:spPr bwMode="auto">
          <a:xfrm>
            <a:off x="3115545" y="5030506"/>
            <a:ext cx="41657" cy="65089"/>
          </a:xfrm>
          <a:custGeom>
            <a:avLst/>
            <a:gdLst>
              <a:gd name="T0" fmla="*/ 31 w 31"/>
              <a:gd name="T1" fmla="*/ 0 h 51"/>
              <a:gd name="T2" fmla="*/ 31 w 31"/>
              <a:gd name="T3" fmla="*/ 0 h 51"/>
              <a:gd name="T4" fmla="*/ 2 w 31"/>
              <a:gd name="T5" fmla="*/ 51 h 51"/>
              <a:gd name="T6" fmla="*/ 0 w 31"/>
              <a:gd name="T7" fmla="*/ 51 h 51"/>
              <a:gd name="T8" fmla="*/ 0 w 31"/>
              <a:gd name="T9" fmla="*/ 4 h 51"/>
              <a:gd name="T10" fmla="*/ 31 w 31"/>
              <a:gd name="T1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51">
                <a:moveTo>
                  <a:pt x="31" y="0"/>
                </a:moveTo>
                <a:lnTo>
                  <a:pt x="31" y="0"/>
                </a:lnTo>
                <a:lnTo>
                  <a:pt x="2" y="51"/>
                </a:lnTo>
                <a:lnTo>
                  <a:pt x="0" y="51"/>
                </a:lnTo>
                <a:lnTo>
                  <a:pt x="0" y="4"/>
                </a:lnTo>
                <a:lnTo>
                  <a:pt x="31" y="0"/>
                </a:lnTo>
                <a:close/>
              </a:path>
            </a:pathLst>
          </a:custGeom>
          <a:solidFill>
            <a:srgbClr val="0D2122"/>
          </a:solidFill>
          <a:ln w="0">
            <a:solidFill>
              <a:srgbClr val="0D2122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1" name="Freeform 226"/>
          <p:cNvSpPr>
            <a:spLocks/>
          </p:cNvSpPr>
          <p:nvPr/>
        </p:nvSpPr>
        <p:spPr bwMode="auto">
          <a:xfrm>
            <a:off x="3073889" y="5035713"/>
            <a:ext cx="41657" cy="67692"/>
          </a:xfrm>
          <a:custGeom>
            <a:avLst/>
            <a:gdLst>
              <a:gd name="T0" fmla="*/ 33 w 33"/>
              <a:gd name="T1" fmla="*/ 0 h 53"/>
              <a:gd name="T2" fmla="*/ 33 w 33"/>
              <a:gd name="T3" fmla="*/ 47 h 53"/>
              <a:gd name="T4" fmla="*/ 0 w 33"/>
              <a:gd name="T5" fmla="*/ 53 h 53"/>
              <a:gd name="T6" fmla="*/ 0 w 33"/>
              <a:gd name="T7" fmla="*/ 5 h 53"/>
              <a:gd name="T8" fmla="*/ 33 w 33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3">
                <a:moveTo>
                  <a:pt x="33" y="0"/>
                </a:moveTo>
                <a:lnTo>
                  <a:pt x="33" y="47"/>
                </a:lnTo>
                <a:lnTo>
                  <a:pt x="0" y="53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91D1E"/>
          </a:solidFill>
          <a:ln w="0">
            <a:solidFill>
              <a:srgbClr val="091D1E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2" name="Freeform 227"/>
          <p:cNvSpPr>
            <a:spLocks/>
          </p:cNvSpPr>
          <p:nvPr/>
        </p:nvSpPr>
        <p:spPr bwMode="auto">
          <a:xfrm>
            <a:off x="3032232" y="5040920"/>
            <a:ext cx="41657" cy="67692"/>
          </a:xfrm>
          <a:custGeom>
            <a:avLst/>
            <a:gdLst>
              <a:gd name="T0" fmla="*/ 32 w 32"/>
              <a:gd name="T1" fmla="*/ 0 h 52"/>
              <a:gd name="T2" fmla="*/ 32 w 32"/>
              <a:gd name="T3" fmla="*/ 48 h 52"/>
              <a:gd name="T4" fmla="*/ 0 w 32"/>
              <a:gd name="T5" fmla="*/ 52 h 52"/>
              <a:gd name="T6" fmla="*/ 0 w 32"/>
              <a:gd name="T7" fmla="*/ 5 h 52"/>
              <a:gd name="T8" fmla="*/ 32 w 32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32" y="0"/>
                </a:moveTo>
                <a:lnTo>
                  <a:pt x="32" y="48"/>
                </a:lnTo>
                <a:lnTo>
                  <a:pt x="0" y="52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41719"/>
          </a:solidFill>
          <a:ln w="0">
            <a:solidFill>
              <a:srgbClr val="041719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3" name="Freeform 228"/>
          <p:cNvSpPr>
            <a:spLocks/>
          </p:cNvSpPr>
          <p:nvPr/>
        </p:nvSpPr>
        <p:spPr bwMode="auto">
          <a:xfrm>
            <a:off x="2990575" y="5048728"/>
            <a:ext cx="41657" cy="67692"/>
          </a:xfrm>
          <a:custGeom>
            <a:avLst/>
            <a:gdLst>
              <a:gd name="T0" fmla="*/ 32 w 32"/>
              <a:gd name="T1" fmla="*/ 0 h 53"/>
              <a:gd name="T2" fmla="*/ 32 w 32"/>
              <a:gd name="T3" fmla="*/ 47 h 53"/>
              <a:gd name="T4" fmla="*/ 0 w 32"/>
              <a:gd name="T5" fmla="*/ 53 h 53"/>
              <a:gd name="T6" fmla="*/ 0 w 32"/>
              <a:gd name="T7" fmla="*/ 4 h 53"/>
              <a:gd name="T8" fmla="*/ 32 w 32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3">
                <a:moveTo>
                  <a:pt x="32" y="0"/>
                </a:moveTo>
                <a:lnTo>
                  <a:pt x="32" y="47"/>
                </a:lnTo>
                <a:lnTo>
                  <a:pt x="0" y="53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1013"/>
          </a:solidFill>
          <a:ln w="0">
            <a:solidFill>
              <a:srgbClr val="001013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4" name="Freeform 229"/>
          <p:cNvSpPr>
            <a:spLocks/>
          </p:cNvSpPr>
          <p:nvPr/>
        </p:nvSpPr>
        <p:spPr bwMode="auto">
          <a:xfrm>
            <a:off x="2948918" y="5053936"/>
            <a:ext cx="41657" cy="67692"/>
          </a:xfrm>
          <a:custGeom>
            <a:avLst/>
            <a:gdLst>
              <a:gd name="T0" fmla="*/ 32 w 32"/>
              <a:gd name="T1" fmla="*/ 0 h 53"/>
              <a:gd name="T2" fmla="*/ 32 w 32"/>
              <a:gd name="T3" fmla="*/ 49 h 53"/>
              <a:gd name="T4" fmla="*/ 0 w 32"/>
              <a:gd name="T5" fmla="*/ 53 h 53"/>
              <a:gd name="T6" fmla="*/ 0 w 32"/>
              <a:gd name="T7" fmla="*/ 4 h 53"/>
              <a:gd name="T8" fmla="*/ 32 w 32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3">
                <a:moveTo>
                  <a:pt x="32" y="0"/>
                </a:moveTo>
                <a:lnTo>
                  <a:pt x="32" y="49"/>
                </a:lnTo>
                <a:lnTo>
                  <a:pt x="0" y="53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80C"/>
          </a:solidFill>
          <a:ln w="0">
            <a:solidFill>
              <a:srgbClr val="00080C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5" name="Freeform 230"/>
          <p:cNvSpPr>
            <a:spLocks/>
          </p:cNvSpPr>
          <p:nvPr/>
        </p:nvSpPr>
        <p:spPr bwMode="auto">
          <a:xfrm>
            <a:off x="2907261" y="5059142"/>
            <a:ext cx="41657" cy="67692"/>
          </a:xfrm>
          <a:custGeom>
            <a:avLst/>
            <a:gdLst>
              <a:gd name="T0" fmla="*/ 33 w 33"/>
              <a:gd name="T1" fmla="*/ 0 h 53"/>
              <a:gd name="T2" fmla="*/ 33 w 33"/>
              <a:gd name="T3" fmla="*/ 49 h 53"/>
              <a:gd name="T4" fmla="*/ 0 w 33"/>
              <a:gd name="T5" fmla="*/ 53 h 53"/>
              <a:gd name="T6" fmla="*/ 0 w 33"/>
              <a:gd name="T7" fmla="*/ 5 h 53"/>
              <a:gd name="T8" fmla="*/ 33 w 33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3">
                <a:moveTo>
                  <a:pt x="33" y="0"/>
                </a:moveTo>
                <a:lnTo>
                  <a:pt x="33" y="49"/>
                </a:lnTo>
                <a:lnTo>
                  <a:pt x="0" y="53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00003"/>
          </a:solidFill>
          <a:ln w="0">
            <a:solidFill>
              <a:srgbClr val="000003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6" name="Freeform 231"/>
          <p:cNvSpPr>
            <a:spLocks/>
          </p:cNvSpPr>
          <p:nvPr/>
        </p:nvSpPr>
        <p:spPr bwMode="auto">
          <a:xfrm>
            <a:off x="2865605" y="5064352"/>
            <a:ext cx="41657" cy="70296"/>
          </a:xfrm>
          <a:custGeom>
            <a:avLst/>
            <a:gdLst>
              <a:gd name="T0" fmla="*/ 31 w 31"/>
              <a:gd name="T1" fmla="*/ 0 h 53"/>
              <a:gd name="T2" fmla="*/ 31 w 31"/>
              <a:gd name="T3" fmla="*/ 48 h 53"/>
              <a:gd name="T4" fmla="*/ 0 w 31"/>
              <a:gd name="T5" fmla="*/ 53 h 53"/>
              <a:gd name="T6" fmla="*/ 0 w 31"/>
              <a:gd name="T7" fmla="*/ 5 h 53"/>
              <a:gd name="T8" fmla="*/ 31 w 31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3">
                <a:moveTo>
                  <a:pt x="31" y="0"/>
                </a:moveTo>
                <a:lnTo>
                  <a:pt x="31" y="48"/>
                </a:lnTo>
                <a:lnTo>
                  <a:pt x="0" y="53"/>
                </a:lnTo>
                <a:lnTo>
                  <a:pt x="0" y="5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7" name="Freeform 232"/>
          <p:cNvSpPr>
            <a:spLocks/>
          </p:cNvSpPr>
          <p:nvPr/>
        </p:nvSpPr>
        <p:spPr bwMode="auto">
          <a:xfrm>
            <a:off x="2823948" y="5072162"/>
            <a:ext cx="41657" cy="67692"/>
          </a:xfrm>
          <a:custGeom>
            <a:avLst/>
            <a:gdLst>
              <a:gd name="T0" fmla="*/ 32 w 32"/>
              <a:gd name="T1" fmla="*/ 0 h 52"/>
              <a:gd name="T2" fmla="*/ 32 w 32"/>
              <a:gd name="T3" fmla="*/ 48 h 52"/>
              <a:gd name="T4" fmla="*/ 0 w 32"/>
              <a:gd name="T5" fmla="*/ 52 h 52"/>
              <a:gd name="T6" fmla="*/ 0 w 32"/>
              <a:gd name="T7" fmla="*/ 4 h 52"/>
              <a:gd name="T8" fmla="*/ 32 w 32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32" y="0"/>
                </a:moveTo>
                <a:lnTo>
                  <a:pt x="32" y="48"/>
                </a:lnTo>
                <a:lnTo>
                  <a:pt x="0" y="52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8" name="Freeform 233"/>
          <p:cNvSpPr>
            <a:spLocks/>
          </p:cNvSpPr>
          <p:nvPr/>
        </p:nvSpPr>
        <p:spPr bwMode="auto">
          <a:xfrm>
            <a:off x="2782292" y="5077369"/>
            <a:ext cx="41657" cy="67692"/>
          </a:xfrm>
          <a:custGeom>
            <a:avLst/>
            <a:gdLst>
              <a:gd name="T0" fmla="*/ 32 w 32"/>
              <a:gd name="T1" fmla="*/ 0 h 54"/>
              <a:gd name="T2" fmla="*/ 32 w 32"/>
              <a:gd name="T3" fmla="*/ 48 h 54"/>
              <a:gd name="T4" fmla="*/ 0 w 32"/>
              <a:gd name="T5" fmla="*/ 54 h 54"/>
              <a:gd name="T6" fmla="*/ 0 w 32"/>
              <a:gd name="T7" fmla="*/ 4 h 54"/>
              <a:gd name="T8" fmla="*/ 32 w 32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4">
                <a:moveTo>
                  <a:pt x="32" y="0"/>
                </a:moveTo>
                <a:lnTo>
                  <a:pt x="32" y="48"/>
                </a:lnTo>
                <a:lnTo>
                  <a:pt x="0" y="54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19" name="Freeform 234"/>
          <p:cNvSpPr>
            <a:spLocks/>
          </p:cNvSpPr>
          <p:nvPr/>
        </p:nvSpPr>
        <p:spPr bwMode="auto">
          <a:xfrm>
            <a:off x="2740636" y="5082577"/>
            <a:ext cx="41657" cy="70296"/>
          </a:xfrm>
          <a:custGeom>
            <a:avLst/>
            <a:gdLst>
              <a:gd name="T0" fmla="*/ 33 w 33"/>
              <a:gd name="T1" fmla="*/ 0 h 54"/>
              <a:gd name="T2" fmla="*/ 33 w 33"/>
              <a:gd name="T3" fmla="*/ 50 h 54"/>
              <a:gd name="T4" fmla="*/ 0 w 33"/>
              <a:gd name="T5" fmla="*/ 54 h 54"/>
              <a:gd name="T6" fmla="*/ 0 w 33"/>
              <a:gd name="T7" fmla="*/ 4 h 54"/>
              <a:gd name="T8" fmla="*/ 33 w 33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4">
                <a:moveTo>
                  <a:pt x="33" y="0"/>
                </a:moveTo>
                <a:lnTo>
                  <a:pt x="33" y="50"/>
                </a:lnTo>
                <a:lnTo>
                  <a:pt x="0" y="54"/>
                </a:lnTo>
                <a:lnTo>
                  <a:pt x="0" y="4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0" name="Freeform 235"/>
          <p:cNvSpPr>
            <a:spLocks/>
          </p:cNvSpPr>
          <p:nvPr/>
        </p:nvSpPr>
        <p:spPr bwMode="auto">
          <a:xfrm>
            <a:off x="2698979" y="5087784"/>
            <a:ext cx="41657" cy="70296"/>
          </a:xfrm>
          <a:custGeom>
            <a:avLst/>
            <a:gdLst>
              <a:gd name="T0" fmla="*/ 32 w 32"/>
              <a:gd name="T1" fmla="*/ 0 h 56"/>
              <a:gd name="T2" fmla="*/ 32 w 32"/>
              <a:gd name="T3" fmla="*/ 50 h 56"/>
              <a:gd name="T4" fmla="*/ 0 w 32"/>
              <a:gd name="T5" fmla="*/ 56 h 56"/>
              <a:gd name="T6" fmla="*/ 0 w 32"/>
              <a:gd name="T7" fmla="*/ 5 h 56"/>
              <a:gd name="T8" fmla="*/ 32 w 32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6">
                <a:moveTo>
                  <a:pt x="32" y="0"/>
                </a:moveTo>
                <a:lnTo>
                  <a:pt x="32" y="50"/>
                </a:lnTo>
                <a:lnTo>
                  <a:pt x="0" y="56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1" name="Freeform 236"/>
          <p:cNvSpPr>
            <a:spLocks/>
          </p:cNvSpPr>
          <p:nvPr/>
        </p:nvSpPr>
        <p:spPr bwMode="auto">
          <a:xfrm>
            <a:off x="2657323" y="5092991"/>
            <a:ext cx="41657" cy="70296"/>
          </a:xfrm>
          <a:custGeom>
            <a:avLst/>
            <a:gdLst>
              <a:gd name="T0" fmla="*/ 31 w 31"/>
              <a:gd name="T1" fmla="*/ 0 h 55"/>
              <a:gd name="T2" fmla="*/ 31 w 31"/>
              <a:gd name="T3" fmla="*/ 51 h 55"/>
              <a:gd name="T4" fmla="*/ 0 w 31"/>
              <a:gd name="T5" fmla="*/ 55 h 55"/>
              <a:gd name="T6" fmla="*/ 0 w 31"/>
              <a:gd name="T7" fmla="*/ 5 h 55"/>
              <a:gd name="T8" fmla="*/ 31 w 31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5">
                <a:moveTo>
                  <a:pt x="31" y="0"/>
                </a:moveTo>
                <a:lnTo>
                  <a:pt x="31" y="51"/>
                </a:lnTo>
                <a:lnTo>
                  <a:pt x="0" y="55"/>
                </a:lnTo>
                <a:lnTo>
                  <a:pt x="0" y="5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2" name="Freeform 237"/>
          <p:cNvSpPr>
            <a:spLocks/>
          </p:cNvSpPr>
          <p:nvPr/>
        </p:nvSpPr>
        <p:spPr bwMode="auto">
          <a:xfrm>
            <a:off x="2615666" y="5100801"/>
            <a:ext cx="41657" cy="67692"/>
          </a:xfrm>
          <a:custGeom>
            <a:avLst/>
            <a:gdLst>
              <a:gd name="T0" fmla="*/ 32 w 32"/>
              <a:gd name="T1" fmla="*/ 0 h 54"/>
              <a:gd name="T2" fmla="*/ 32 w 32"/>
              <a:gd name="T3" fmla="*/ 50 h 54"/>
              <a:gd name="T4" fmla="*/ 0 w 32"/>
              <a:gd name="T5" fmla="*/ 54 h 54"/>
              <a:gd name="T6" fmla="*/ 0 w 32"/>
              <a:gd name="T7" fmla="*/ 4 h 54"/>
              <a:gd name="T8" fmla="*/ 32 w 32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4">
                <a:moveTo>
                  <a:pt x="32" y="0"/>
                </a:moveTo>
                <a:lnTo>
                  <a:pt x="32" y="50"/>
                </a:lnTo>
                <a:lnTo>
                  <a:pt x="0" y="54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3" name="Freeform 238"/>
          <p:cNvSpPr>
            <a:spLocks/>
          </p:cNvSpPr>
          <p:nvPr/>
        </p:nvSpPr>
        <p:spPr bwMode="auto">
          <a:xfrm>
            <a:off x="2571407" y="5106009"/>
            <a:ext cx="44261" cy="70296"/>
          </a:xfrm>
          <a:custGeom>
            <a:avLst/>
            <a:gdLst>
              <a:gd name="T0" fmla="*/ 33 w 33"/>
              <a:gd name="T1" fmla="*/ 0 h 55"/>
              <a:gd name="T2" fmla="*/ 33 w 33"/>
              <a:gd name="T3" fmla="*/ 50 h 55"/>
              <a:gd name="T4" fmla="*/ 0 w 33"/>
              <a:gd name="T5" fmla="*/ 55 h 55"/>
              <a:gd name="T6" fmla="*/ 0 w 33"/>
              <a:gd name="T7" fmla="*/ 4 h 55"/>
              <a:gd name="T8" fmla="*/ 33 w 33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3" y="0"/>
                </a:moveTo>
                <a:lnTo>
                  <a:pt x="33" y="50"/>
                </a:lnTo>
                <a:lnTo>
                  <a:pt x="0" y="55"/>
                </a:lnTo>
                <a:lnTo>
                  <a:pt x="0" y="4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4" name="Freeform 239"/>
          <p:cNvSpPr>
            <a:spLocks/>
          </p:cNvSpPr>
          <p:nvPr/>
        </p:nvSpPr>
        <p:spPr bwMode="auto">
          <a:xfrm>
            <a:off x="2532353" y="5111215"/>
            <a:ext cx="39053" cy="70296"/>
          </a:xfrm>
          <a:custGeom>
            <a:avLst/>
            <a:gdLst>
              <a:gd name="T0" fmla="*/ 32 w 32"/>
              <a:gd name="T1" fmla="*/ 0 h 56"/>
              <a:gd name="T2" fmla="*/ 32 w 32"/>
              <a:gd name="T3" fmla="*/ 51 h 56"/>
              <a:gd name="T4" fmla="*/ 0 w 32"/>
              <a:gd name="T5" fmla="*/ 56 h 56"/>
              <a:gd name="T6" fmla="*/ 0 w 32"/>
              <a:gd name="T7" fmla="*/ 5 h 56"/>
              <a:gd name="T8" fmla="*/ 32 w 32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6">
                <a:moveTo>
                  <a:pt x="32" y="0"/>
                </a:moveTo>
                <a:lnTo>
                  <a:pt x="32" y="51"/>
                </a:lnTo>
                <a:lnTo>
                  <a:pt x="0" y="56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5" name="Freeform 240"/>
          <p:cNvSpPr>
            <a:spLocks/>
          </p:cNvSpPr>
          <p:nvPr/>
        </p:nvSpPr>
        <p:spPr bwMode="auto">
          <a:xfrm>
            <a:off x="2490696" y="5116423"/>
            <a:ext cx="41657" cy="72899"/>
          </a:xfrm>
          <a:custGeom>
            <a:avLst/>
            <a:gdLst>
              <a:gd name="T0" fmla="*/ 31 w 31"/>
              <a:gd name="T1" fmla="*/ 0 h 56"/>
              <a:gd name="T2" fmla="*/ 31 w 31"/>
              <a:gd name="T3" fmla="*/ 51 h 56"/>
              <a:gd name="T4" fmla="*/ 0 w 31"/>
              <a:gd name="T5" fmla="*/ 56 h 56"/>
              <a:gd name="T6" fmla="*/ 0 w 31"/>
              <a:gd name="T7" fmla="*/ 4 h 56"/>
              <a:gd name="T8" fmla="*/ 31 w 31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6">
                <a:moveTo>
                  <a:pt x="31" y="0"/>
                </a:moveTo>
                <a:lnTo>
                  <a:pt x="31" y="51"/>
                </a:lnTo>
                <a:lnTo>
                  <a:pt x="0" y="56"/>
                </a:lnTo>
                <a:lnTo>
                  <a:pt x="0" y="4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6" name="Freeform 241"/>
          <p:cNvSpPr>
            <a:spLocks/>
          </p:cNvSpPr>
          <p:nvPr/>
        </p:nvSpPr>
        <p:spPr bwMode="auto">
          <a:xfrm>
            <a:off x="2446437" y="5121630"/>
            <a:ext cx="44261" cy="72899"/>
          </a:xfrm>
          <a:custGeom>
            <a:avLst/>
            <a:gdLst>
              <a:gd name="T0" fmla="*/ 33 w 33"/>
              <a:gd name="T1" fmla="*/ 0 h 56"/>
              <a:gd name="T2" fmla="*/ 33 w 33"/>
              <a:gd name="T3" fmla="*/ 52 h 56"/>
              <a:gd name="T4" fmla="*/ 0 w 33"/>
              <a:gd name="T5" fmla="*/ 56 h 56"/>
              <a:gd name="T6" fmla="*/ 0 w 33"/>
              <a:gd name="T7" fmla="*/ 5 h 56"/>
              <a:gd name="T8" fmla="*/ 33 w 33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6">
                <a:moveTo>
                  <a:pt x="33" y="0"/>
                </a:moveTo>
                <a:lnTo>
                  <a:pt x="33" y="52"/>
                </a:lnTo>
                <a:lnTo>
                  <a:pt x="0" y="56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7" name="Freeform 242"/>
          <p:cNvSpPr>
            <a:spLocks/>
          </p:cNvSpPr>
          <p:nvPr/>
        </p:nvSpPr>
        <p:spPr bwMode="auto">
          <a:xfrm>
            <a:off x="2404781" y="5129440"/>
            <a:ext cx="41657" cy="72899"/>
          </a:xfrm>
          <a:custGeom>
            <a:avLst/>
            <a:gdLst>
              <a:gd name="T0" fmla="*/ 32 w 32"/>
              <a:gd name="T1" fmla="*/ 0 h 57"/>
              <a:gd name="T2" fmla="*/ 32 w 32"/>
              <a:gd name="T3" fmla="*/ 51 h 57"/>
              <a:gd name="T4" fmla="*/ 0 w 32"/>
              <a:gd name="T5" fmla="*/ 57 h 57"/>
              <a:gd name="T6" fmla="*/ 0 w 32"/>
              <a:gd name="T7" fmla="*/ 4 h 57"/>
              <a:gd name="T8" fmla="*/ 32 w 32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7">
                <a:moveTo>
                  <a:pt x="32" y="0"/>
                </a:moveTo>
                <a:lnTo>
                  <a:pt x="32" y="51"/>
                </a:lnTo>
                <a:lnTo>
                  <a:pt x="0" y="57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8" name="Freeform 243"/>
          <p:cNvSpPr>
            <a:spLocks/>
          </p:cNvSpPr>
          <p:nvPr/>
        </p:nvSpPr>
        <p:spPr bwMode="auto">
          <a:xfrm>
            <a:off x="2365727" y="5134648"/>
            <a:ext cx="39053" cy="72899"/>
          </a:xfrm>
          <a:custGeom>
            <a:avLst/>
            <a:gdLst>
              <a:gd name="T0" fmla="*/ 32 w 32"/>
              <a:gd name="T1" fmla="*/ 0 h 57"/>
              <a:gd name="T2" fmla="*/ 32 w 32"/>
              <a:gd name="T3" fmla="*/ 53 h 57"/>
              <a:gd name="T4" fmla="*/ 0 w 32"/>
              <a:gd name="T5" fmla="*/ 57 h 57"/>
              <a:gd name="T6" fmla="*/ 0 w 32"/>
              <a:gd name="T7" fmla="*/ 4 h 57"/>
              <a:gd name="T8" fmla="*/ 32 w 32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7">
                <a:moveTo>
                  <a:pt x="32" y="0"/>
                </a:moveTo>
                <a:lnTo>
                  <a:pt x="32" y="53"/>
                </a:lnTo>
                <a:lnTo>
                  <a:pt x="0" y="57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29" name="Freeform 244"/>
          <p:cNvSpPr>
            <a:spLocks/>
          </p:cNvSpPr>
          <p:nvPr/>
        </p:nvSpPr>
        <p:spPr bwMode="auto">
          <a:xfrm>
            <a:off x="2324069" y="5139854"/>
            <a:ext cx="41657" cy="72899"/>
          </a:xfrm>
          <a:custGeom>
            <a:avLst/>
            <a:gdLst>
              <a:gd name="T0" fmla="*/ 32 w 32"/>
              <a:gd name="T1" fmla="*/ 0 h 57"/>
              <a:gd name="T2" fmla="*/ 32 w 32"/>
              <a:gd name="T3" fmla="*/ 53 h 57"/>
              <a:gd name="T4" fmla="*/ 0 w 32"/>
              <a:gd name="T5" fmla="*/ 57 h 57"/>
              <a:gd name="T6" fmla="*/ 0 w 32"/>
              <a:gd name="T7" fmla="*/ 5 h 57"/>
              <a:gd name="T8" fmla="*/ 32 w 32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7">
                <a:moveTo>
                  <a:pt x="32" y="0"/>
                </a:moveTo>
                <a:lnTo>
                  <a:pt x="32" y="53"/>
                </a:lnTo>
                <a:lnTo>
                  <a:pt x="0" y="57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0" name="Freeform 245"/>
          <p:cNvSpPr>
            <a:spLocks/>
          </p:cNvSpPr>
          <p:nvPr/>
        </p:nvSpPr>
        <p:spPr bwMode="auto">
          <a:xfrm>
            <a:off x="2279811" y="5145062"/>
            <a:ext cx="44261" cy="75504"/>
          </a:xfrm>
          <a:custGeom>
            <a:avLst/>
            <a:gdLst>
              <a:gd name="T0" fmla="*/ 33 w 33"/>
              <a:gd name="T1" fmla="*/ 0 h 57"/>
              <a:gd name="T2" fmla="*/ 33 w 33"/>
              <a:gd name="T3" fmla="*/ 52 h 57"/>
              <a:gd name="T4" fmla="*/ 0 w 33"/>
              <a:gd name="T5" fmla="*/ 57 h 57"/>
              <a:gd name="T6" fmla="*/ 0 w 33"/>
              <a:gd name="T7" fmla="*/ 5 h 57"/>
              <a:gd name="T8" fmla="*/ 33 w 33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7">
                <a:moveTo>
                  <a:pt x="33" y="0"/>
                </a:moveTo>
                <a:lnTo>
                  <a:pt x="33" y="52"/>
                </a:lnTo>
                <a:lnTo>
                  <a:pt x="0" y="57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1" name="Freeform 246"/>
          <p:cNvSpPr>
            <a:spLocks/>
          </p:cNvSpPr>
          <p:nvPr/>
        </p:nvSpPr>
        <p:spPr bwMode="auto">
          <a:xfrm>
            <a:off x="2238154" y="5152872"/>
            <a:ext cx="41657" cy="72899"/>
          </a:xfrm>
          <a:custGeom>
            <a:avLst/>
            <a:gdLst>
              <a:gd name="T0" fmla="*/ 31 w 31"/>
              <a:gd name="T1" fmla="*/ 0 h 57"/>
              <a:gd name="T2" fmla="*/ 31 w 31"/>
              <a:gd name="T3" fmla="*/ 52 h 57"/>
              <a:gd name="T4" fmla="*/ 0 w 31"/>
              <a:gd name="T5" fmla="*/ 57 h 57"/>
              <a:gd name="T6" fmla="*/ 0 w 31"/>
              <a:gd name="T7" fmla="*/ 4 h 57"/>
              <a:gd name="T8" fmla="*/ 31 w 31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7">
                <a:moveTo>
                  <a:pt x="31" y="0"/>
                </a:moveTo>
                <a:lnTo>
                  <a:pt x="31" y="52"/>
                </a:lnTo>
                <a:lnTo>
                  <a:pt x="0" y="57"/>
                </a:lnTo>
                <a:lnTo>
                  <a:pt x="0" y="4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2" name="Freeform 247"/>
          <p:cNvSpPr>
            <a:spLocks/>
          </p:cNvSpPr>
          <p:nvPr/>
        </p:nvSpPr>
        <p:spPr bwMode="auto">
          <a:xfrm>
            <a:off x="2196498" y="5158078"/>
            <a:ext cx="41657" cy="75504"/>
          </a:xfrm>
          <a:custGeom>
            <a:avLst/>
            <a:gdLst>
              <a:gd name="T0" fmla="*/ 32 w 32"/>
              <a:gd name="T1" fmla="*/ 0 h 58"/>
              <a:gd name="T2" fmla="*/ 32 w 32"/>
              <a:gd name="T3" fmla="*/ 53 h 58"/>
              <a:gd name="T4" fmla="*/ 0 w 32"/>
              <a:gd name="T5" fmla="*/ 58 h 58"/>
              <a:gd name="T6" fmla="*/ 0 w 32"/>
              <a:gd name="T7" fmla="*/ 4 h 58"/>
              <a:gd name="T8" fmla="*/ 32 w 32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8">
                <a:moveTo>
                  <a:pt x="32" y="0"/>
                </a:moveTo>
                <a:lnTo>
                  <a:pt x="32" y="53"/>
                </a:lnTo>
                <a:lnTo>
                  <a:pt x="0" y="58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3" name="Freeform 248"/>
          <p:cNvSpPr>
            <a:spLocks/>
          </p:cNvSpPr>
          <p:nvPr/>
        </p:nvSpPr>
        <p:spPr bwMode="auto">
          <a:xfrm>
            <a:off x="2157443" y="5163286"/>
            <a:ext cx="39053" cy="75504"/>
          </a:xfrm>
          <a:custGeom>
            <a:avLst/>
            <a:gdLst>
              <a:gd name="T0" fmla="*/ 32 w 32"/>
              <a:gd name="T1" fmla="*/ 0 h 58"/>
              <a:gd name="T2" fmla="*/ 32 w 32"/>
              <a:gd name="T3" fmla="*/ 54 h 58"/>
              <a:gd name="T4" fmla="*/ 0 w 32"/>
              <a:gd name="T5" fmla="*/ 58 h 58"/>
              <a:gd name="T6" fmla="*/ 0 w 32"/>
              <a:gd name="T7" fmla="*/ 4 h 58"/>
              <a:gd name="T8" fmla="*/ 32 w 32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8">
                <a:moveTo>
                  <a:pt x="32" y="0"/>
                </a:moveTo>
                <a:lnTo>
                  <a:pt x="32" y="54"/>
                </a:lnTo>
                <a:lnTo>
                  <a:pt x="0" y="58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4" name="Freeform 249"/>
          <p:cNvSpPr>
            <a:spLocks/>
          </p:cNvSpPr>
          <p:nvPr/>
        </p:nvSpPr>
        <p:spPr bwMode="auto">
          <a:xfrm>
            <a:off x="2113184" y="5168491"/>
            <a:ext cx="44261" cy="75504"/>
          </a:xfrm>
          <a:custGeom>
            <a:avLst/>
            <a:gdLst>
              <a:gd name="T0" fmla="*/ 33 w 33"/>
              <a:gd name="T1" fmla="*/ 0 h 60"/>
              <a:gd name="T2" fmla="*/ 33 w 33"/>
              <a:gd name="T3" fmla="*/ 54 h 60"/>
              <a:gd name="T4" fmla="*/ 0 w 33"/>
              <a:gd name="T5" fmla="*/ 60 h 60"/>
              <a:gd name="T6" fmla="*/ 0 w 33"/>
              <a:gd name="T7" fmla="*/ 5 h 60"/>
              <a:gd name="T8" fmla="*/ 33 w 33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0">
                <a:moveTo>
                  <a:pt x="33" y="0"/>
                </a:moveTo>
                <a:lnTo>
                  <a:pt x="33" y="54"/>
                </a:lnTo>
                <a:lnTo>
                  <a:pt x="0" y="60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5" name="Freeform 250"/>
          <p:cNvSpPr>
            <a:spLocks/>
          </p:cNvSpPr>
          <p:nvPr/>
        </p:nvSpPr>
        <p:spPr bwMode="auto">
          <a:xfrm>
            <a:off x="2071528" y="5173698"/>
            <a:ext cx="41657" cy="75504"/>
          </a:xfrm>
          <a:custGeom>
            <a:avLst/>
            <a:gdLst>
              <a:gd name="T0" fmla="*/ 32 w 32"/>
              <a:gd name="T1" fmla="*/ 0 h 59"/>
              <a:gd name="T2" fmla="*/ 32 w 32"/>
              <a:gd name="T3" fmla="*/ 55 h 59"/>
              <a:gd name="T4" fmla="*/ 0 w 32"/>
              <a:gd name="T5" fmla="*/ 59 h 59"/>
              <a:gd name="T6" fmla="*/ 0 w 32"/>
              <a:gd name="T7" fmla="*/ 5 h 59"/>
              <a:gd name="T8" fmla="*/ 32 w 32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9">
                <a:moveTo>
                  <a:pt x="32" y="0"/>
                </a:moveTo>
                <a:lnTo>
                  <a:pt x="32" y="55"/>
                </a:lnTo>
                <a:lnTo>
                  <a:pt x="0" y="59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6" name="Freeform 251"/>
          <p:cNvSpPr>
            <a:spLocks/>
          </p:cNvSpPr>
          <p:nvPr/>
        </p:nvSpPr>
        <p:spPr bwMode="auto">
          <a:xfrm>
            <a:off x="2029869" y="5181512"/>
            <a:ext cx="41657" cy="75504"/>
          </a:xfrm>
          <a:custGeom>
            <a:avLst/>
            <a:gdLst>
              <a:gd name="T0" fmla="*/ 31 w 31"/>
              <a:gd name="T1" fmla="*/ 0 h 58"/>
              <a:gd name="T2" fmla="*/ 31 w 31"/>
              <a:gd name="T3" fmla="*/ 54 h 58"/>
              <a:gd name="T4" fmla="*/ 0 w 31"/>
              <a:gd name="T5" fmla="*/ 58 h 58"/>
              <a:gd name="T6" fmla="*/ 0 w 31"/>
              <a:gd name="T7" fmla="*/ 4 h 58"/>
              <a:gd name="T8" fmla="*/ 31 w 31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58">
                <a:moveTo>
                  <a:pt x="31" y="0"/>
                </a:moveTo>
                <a:lnTo>
                  <a:pt x="31" y="54"/>
                </a:lnTo>
                <a:lnTo>
                  <a:pt x="0" y="58"/>
                </a:lnTo>
                <a:lnTo>
                  <a:pt x="0" y="4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7" name="Freeform 252"/>
          <p:cNvSpPr>
            <a:spLocks/>
          </p:cNvSpPr>
          <p:nvPr/>
        </p:nvSpPr>
        <p:spPr bwMode="auto">
          <a:xfrm>
            <a:off x="1990817" y="5186719"/>
            <a:ext cx="39053" cy="75504"/>
          </a:xfrm>
          <a:custGeom>
            <a:avLst/>
            <a:gdLst>
              <a:gd name="T0" fmla="*/ 32 w 32"/>
              <a:gd name="T1" fmla="*/ 0 h 60"/>
              <a:gd name="T2" fmla="*/ 32 w 32"/>
              <a:gd name="T3" fmla="*/ 54 h 60"/>
              <a:gd name="T4" fmla="*/ 0 w 32"/>
              <a:gd name="T5" fmla="*/ 60 h 60"/>
              <a:gd name="T6" fmla="*/ 0 w 32"/>
              <a:gd name="T7" fmla="*/ 4 h 60"/>
              <a:gd name="T8" fmla="*/ 32 w 32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0">
                <a:moveTo>
                  <a:pt x="32" y="0"/>
                </a:moveTo>
                <a:lnTo>
                  <a:pt x="32" y="54"/>
                </a:lnTo>
                <a:lnTo>
                  <a:pt x="0" y="60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8" name="Freeform 253"/>
          <p:cNvSpPr>
            <a:spLocks/>
          </p:cNvSpPr>
          <p:nvPr/>
        </p:nvSpPr>
        <p:spPr bwMode="auto">
          <a:xfrm>
            <a:off x="1946558" y="5191926"/>
            <a:ext cx="44261" cy="75504"/>
          </a:xfrm>
          <a:custGeom>
            <a:avLst/>
            <a:gdLst>
              <a:gd name="T0" fmla="*/ 33 w 33"/>
              <a:gd name="T1" fmla="*/ 0 h 60"/>
              <a:gd name="T2" fmla="*/ 33 w 33"/>
              <a:gd name="T3" fmla="*/ 56 h 60"/>
              <a:gd name="T4" fmla="*/ 0 w 33"/>
              <a:gd name="T5" fmla="*/ 60 h 60"/>
              <a:gd name="T6" fmla="*/ 0 w 33"/>
              <a:gd name="T7" fmla="*/ 5 h 60"/>
              <a:gd name="T8" fmla="*/ 33 w 33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0">
                <a:moveTo>
                  <a:pt x="33" y="0"/>
                </a:moveTo>
                <a:lnTo>
                  <a:pt x="33" y="56"/>
                </a:lnTo>
                <a:lnTo>
                  <a:pt x="0" y="60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39" name="Freeform 254"/>
          <p:cNvSpPr>
            <a:spLocks/>
          </p:cNvSpPr>
          <p:nvPr/>
        </p:nvSpPr>
        <p:spPr bwMode="auto">
          <a:xfrm>
            <a:off x="1904900" y="5197132"/>
            <a:ext cx="41657" cy="78106"/>
          </a:xfrm>
          <a:custGeom>
            <a:avLst/>
            <a:gdLst>
              <a:gd name="T0" fmla="*/ 32 w 32"/>
              <a:gd name="T1" fmla="*/ 0 h 60"/>
              <a:gd name="T2" fmla="*/ 32 w 32"/>
              <a:gd name="T3" fmla="*/ 55 h 60"/>
              <a:gd name="T4" fmla="*/ 0 w 32"/>
              <a:gd name="T5" fmla="*/ 60 h 60"/>
              <a:gd name="T6" fmla="*/ 0 w 32"/>
              <a:gd name="T7" fmla="*/ 4 h 60"/>
              <a:gd name="T8" fmla="*/ 32 w 32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0">
                <a:moveTo>
                  <a:pt x="32" y="0"/>
                </a:moveTo>
                <a:lnTo>
                  <a:pt x="32" y="55"/>
                </a:lnTo>
                <a:lnTo>
                  <a:pt x="0" y="60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0" name="Freeform 255"/>
          <p:cNvSpPr>
            <a:spLocks/>
          </p:cNvSpPr>
          <p:nvPr/>
        </p:nvSpPr>
        <p:spPr bwMode="auto">
          <a:xfrm>
            <a:off x="1863245" y="5202340"/>
            <a:ext cx="41657" cy="78106"/>
          </a:xfrm>
          <a:custGeom>
            <a:avLst/>
            <a:gdLst>
              <a:gd name="T0" fmla="*/ 31 w 31"/>
              <a:gd name="T1" fmla="*/ 0 h 60"/>
              <a:gd name="T2" fmla="*/ 31 w 31"/>
              <a:gd name="T3" fmla="*/ 56 h 60"/>
              <a:gd name="T4" fmla="*/ 0 w 31"/>
              <a:gd name="T5" fmla="*/ 60 h 60"/>
              <a:gd name="T6" fmla="*/ 0 w 31"/>
              <a:gd name="T7" fmla="*/ 5 h 60"/>
              <a:gd name="T8" fmla="*/ 31 w 31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60">
                <a:moveTo>
                  <a:pt x="31" y="0"/>
                </a:moveTo>
                <a:lnTo>
                  <a:pt x="31" y="56"/>
                </a:lnTo>
                <a:lnTo>
                  <a:pt x="0" y="60"/>
                </a:lnTo>
                <a:lnTo>
                  <a:pt x="0" y="5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1" name="Freeform 256"/>
          <p:cNvSpPr>
            <a:spLocks/>
          </p:cNvSpPr>
          <p:nvPr/>
        </p:nvSpPr>
        <p:spPr bwMode="auto">
          <a:xfrm>
            <a:off x="1821587" y="5210150"/>
            <a:ext cx="41657" cy="78106"/>
          </a:xfrm>
          <a:custGeom>
            <a:avLst/>
            <a:gdLst>
              <a:gd name="T0" fmla="*/ 33 w 33"/>
              <a:gd name="T1" fmla="*/ 0 h 61"/>
              <a:gd name="T2" fmla="*/ 33 w 33"/>
              <a:gd name="T3" fmla="*/ 55 h 61"/>
              <a:gd name="T4" fmla="*/ 0 w 33"/>
              <a:gd name="T5" fmla="*/ 61 h 61"/>
              <a:gd name="T6" fmla="*/ 0 w 33"/>
              <a:gd name="T7" fmla="*/ 4 h 61"/>
              <a:gd name="T8" fmla="*/ 33 w 33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1">
                <a:moveTo>
                  <a:pt x="33" y="0"/>
                </a:moveTo>
                <a:lnTo>
                  <a:pt x="33" y="55"/>
                </a:lnTo>
                <a:lnTo>
                  <a:pt x="0" y="61"/>
                </a:lnTo>
                <a:lnTo>
                  <a:pt x="0" y="4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2" name="Freeform 257"/>
          <p:cNvSpPr>
            <a:spLocks/>
          </p:cNvSpPr>
          <p:nvPr/>
        </p:nvSpPr>
        <p:spPr bwMode="auto">
          <a:xfrm>
            <a:off x="1779930" y="5215357"/>
            <a:ext cx="41657" cy="78106"/>
          </a:xfrm>
          <a:custGeom>
            <a:avLst/>
            <a:gdLst>
              <a:gd name="T0" fmla="*/ 32 w 32"/>
              <a:gd name="T1" fmla="*/ 0 h 61"/>
              <a:gd name="T2" fmla="*/ 32 w 32"/>
              <a:gd name="T3" fmla="*/ 57 h 61"/>
              <a:gd name="T4" fmla="*/ 0 w 32"/>
              <a:gd name="T5" fmla="*/ 61 h 61"/>
              <a:gd name="T6" fmla="*/ 0 w 32"/>
              <a:gd name="T7" fmla="*/ 4 h 61"/>
              <a:gd name="T8" fmla="*/ 32 w 32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1">
                <a:moveTo>
                  <a:pt x="32" y="0"/>
                </a:moveTo>
                <a:lnTo>
                  <a:pt x="32" y="57"/>
                </a:lnTo>
                <a:lnTo>
                  <a:pt x="0" y="61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3" name="Freeform 258"/>
          <p:cNvSpPr>
            <a:spLocks/>
          </p:cNvSpPr>
          <p:nvPr/>
        </p:nvSpPr>
        <p:spPr bwMode="auto">
          <a:xfrm>
            <a:off x="1738275" y="5220564"/>
            <a:ext cx="41657" cy="78106"/>
          </a:xfrm>
          <a:custGeom>
            <a:avLst/>
            <a:gdLst>
              <a:gd name="T0" fmla="*/ 32 w 32"/>
              <a:gd name="T1" fmla="*/ 0 h 61"/>
              <a:gd name="T2" fmla="*/ 32 w 32"/>
              <a:gd name="T3" fmla="*/ 57 h 61"/>
              <a:gd name="T4" fmla="*/ 0 w 32"/>
              <a:gd name="T5" fmla="*/ 61 h 61"/>
              <a:gd name="T6" fmla="*/ 0 w 32"/>
              <a:gd name="T7" fmla="*/ 5 h 61"/>
              <a:gd name="T8" fmla="*/ 32 w 32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1">
                <a:moveTo>
                  <a:pt x="32" y="0"/>
                </a:moveTo>
                <a:lnTo>
                  <a:pt x="32" y="57"/>
                </a:lnTo>
                <a:lnTo>
                  <a:pt x="0" y="61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4" name="Freeform 259"/>
          <p:cNvSpPr>
            <a:spLocks/>
          </p:cNvSpPr>
          <p:nvPr/>
        </p:nvSpPr>
        <p:spPr bwMode="auto">
          <a:xfrm>
            <a:off x="1696617" y="5225771"/>
            <a:ext cx="41657" cy="80710"/>
          </a:xfrm>
          <a:custGeom>
            <a:avLst/>
            <a:gdLst>
              <a:gd name="T0" fmla="*/ 32 w 32"/>
              <a:gd name="T1" fmla="*/ 0 h 62"/>
              <a:gd name="T2" fmla="*/ 32 w 32"/>
              <a:gd name="T3" fmla="*/ 56 h 62"/>
              <a:gd name="T4" fmla="*/ 0 w 32"/>
              <a:gd name="T5" fmla="*/ 62 h 62"/>
              <a:gd name="T6" fmla="*/ 0 w 32"/>
              <a:gd name="T7" fmla="*/ 5 h 62"/>
              <a:gd name="T8" fmla="*/ 32 w 32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2">
                <a:moveTo>
                  <a:pt x="32" y="0"/>
                </a:moveTo>
                <a:lnTo>
                  <a:pt x="32" y="56"/>
                </a:lnTo>
                <a:lnTo>
                  <a:pt x="0" y="62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5" name="Freeform 260"/>
          <p:cNvSpPr>
            <a:spLocks/>
          </p:cNvSpPr>
          <p:nvPr/>
        </p:nvSpPr>
        <p:spPr bwMode="auto">
          <a:xfrm>
            <a:off x="1654961" y="5233581"/>
            <a:ext cx="41657" cy="78106"/>
          </a:xfrm>
          <a:custGeom>
            <a:avLst/>
            <a:gdLst>
              <a:gd name="T0" fmla="*/ 33 w 33"/>
              <a:gd name="T1" fmla="*/ 0 h 61"/>
              <a:gd name="T2" fmla="*/ 33 w 33"/>
              <a:gd name="T3" fmla="*/ 57 h 61"/>
              <a:gd name="T4" fmla="*/ 0 w 33"/>
              <a:gd name="T5" fmla="*/ 61 h 61"/>
              <a:gd name="T6" fmla="*/ 0 w 33"/>
              <a:gd name="T7" fmla="*/ 4 h 61"/>
              <a:gd name="T8" fmla="*/ 33 w 33"/>
              <a:gd name="T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1">
                <a:moveTo>
                  <a:pt x="33" y="0"/>
                </a:moveTo>
                <a:lnTo>
                  <a:pt x="33" y="57"/>
                </a:lnTo>
                <a:lnTo>
                  <a:pt x="0" y="61"/>
                </a:lnTo>
                <a:lnTo>
                  <a:pt x="0" y="4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6" name="Freeform 261"/>
          <p:cNvSpPr>
            <a:spLocks/>
          </p:cNvSpPr>
          <p:nvPr/>
        </p:nvSpPr>
        <p:spPr bwMode="auto">
          <a:xfrm>
            <a:off x="1613303" y="5238788"/>
            <a:ext cx="41657" cy="80710"/>
          </a:xfrm>
          <a:custGeom>
            <a:avLst/>
            <a:gdLst>
              <a:gd name="T0" fmla="*/ 31 w 31"/>
              <a:gd name="T1" fmla="*/ 0 h 62"/>
              <a:gd name="T2" fmla="*/ 31 w 31"/>
              <a:gd name="T3" fmla="*/ 57 h 62"/>
              <a:gd name="T4" fmla="*/ 0 w 31"/>
              <a:gd name="T5" fmla="*/ 62 h 62"/>
              <a:gd name="T6" fmla="*/ 0 w 31"/>
              <a:gd name="T7" fmla="*/ 4 h 62"/>
              <a:gd name="T8" fmla="*/ 31 w 31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62">
                <a:moveTo>
                  <a:pt x="31" y="0"/>
                </a:moveTo>
                <a:lnTo>
                  <a:pt x="31" y="57"/>
                </a:lnTo>
                <a:lnTo>
                  <a:pt x="0" y="62"/>
                </a:lnTo>
                <a:lnTo>
                  <a:pt x="0" y="4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7" name="Freeform 262"/>
          <p:cNvSpPr>
            <a:spLocks/>
          </p:cNvSpPr>
          <p:nvPr/>
        </p:nvSpPr>
        <p:spPr bwMode="auto">
          <a:xfrm>
            <a:off x="1571646" y="5243994"/>
            <a:ext cx="41657" cy="80710"/>
          </a:xfrm>
          <a:custGeom>
            <a:avLst/>
            <a:gdLst>
              <a:gd name="T0" fmla="*/ 32 w 32"/>
              <a:gd name="T1" fmla="*/ 0 h 62"/>
              <a:gd name="T2" fmla="*/ 32 w 32"/>
              <a:gd name="T3" fmla="*/ 58 h 62"/>
              <a:gd name="T4" fmla="*/ 0 w 32"/>
              <a:gd name="T5" fmla="*/ 62 h 62"/>
              <a:gd name="T6" fmla="*/ 0 w 32"/>
              <a:gd name="T7" fmla="*/ 5 h 62"/>
              <a:gd name="T8" fmla="*/ 32 w 32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2">
                <a:moveTo>
                  <a:pt x="32" y="0"/>
                </a:moveTo>
                <a:lnTo>
                  <a:pt x="32" y="58"/>
                </a:lnTo>
                <a:lnTo>
                  <a:pt x="0" y="62"/>
                </a:lnTo>
                <a:lnTo>
                  <a:pt x="0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8" name="Freeform 263"/>
          <p:cNvSpPr>
            <a:spLocks/>
          </p:cNvSpPr>
          <p:nvPr/>
        </p:nvSpPr>
        <p:spPr bwMode="auto">
          <a:xfrm>
            <a:off x="1529990" y="5249202"/>
            <a:ext cx="41657" cy="80710"/>
          </a:xfrm>
          <a:custGeom>
            <a:avLst/>
            <a:gdLst>
              <a:gd name="T0" fmla="*/ 32 w 32"/>
              <a:gd name="T1" fmla="*/ 0 h 63"/>
              <a:gd name="T2" fmla="*/ 32 w 32"/>
              <a:gd name="T3" fmla="*/ 57 h 63"/>
              <a:gd name="T4" fmla="*/ 0 w 32"/>
              <a:gd name="T5" fmla="*/ 63 h 63"/>
              <a:gd name="T6" fmla="*/ 0 w 32"/>
              <a:gd name="T7" fmla="*/ 4 h 63"/>
              <a:gd name="T8" fmla="*/ 32 w 32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3">
                <a:moveTo>
                  <a:pt x="32" y="0"/>
                </a:moveTo>
                <a:lnTo>
                  <a:pt x="32" y="57"/>
                </a:lnTo>
                <a:lnTo>
                  <a:pt x="0" y="63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49" name="Freeform 264"/>
          <p:cNvSpPr>
            <a:spLocks/>
          </p:cNvSpPr>
          <p:nvPr/>
        </p:nvSpPr>
        <p:spPr bwMode="auto">
          <a:xfrm>
            <a:off x="1488334" y="5254408"/>
            <a:ext cx="41657" cy="83313"/>
          </a:xfrm>
          <a:custGeom>
            <a:avLst/>
            <a:gdLst>
              <a:gd name="T0" fmla="*/ 33 w 33"/>
              <a:gd name="T1" fmla="*/ 0 h 63"/>
              <a:gd name="T2" fmla="*/ 33 w 33"/>
              <a:gd name="T3" fmla="*/ 59 h 63"/>
              <a:gd name="T4" fmla="*/ 0 w 33"/>
              <a:gd name="T5" fmla="*/ 63 h 63"/>
              <a:gd name="T6" fmla="*/ 0 w 33"/>
              <a:gd name="T7" fmla="*/ 5 h 63"/>
              <a:gd name="T8" fmla="*/ 33 w 33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3">
                <a:moveTo>
                  <a:pt x="33" y="0"/>
                </a:moveTo>
                <a:lnTo>
                  <a:pt x="33" y="59"/>
                </a:lnTo>
                <a:lnTo>
                  <a:pt x="0" y="63"/>
                </a:lnTo>
                <a:lnTo>
                  <a:pt x="0" y="5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0" name="Freeform 265"/>
          <p:cNvSpPr>
            <a:spLocks/>
          </p:cNvSpPr>
          <p:nvPr/>
        </p:nvSpPr>
        <p:spPr bwMode="auto">
          <a:xfrm>
            <a:off x="1446678" y="5262220"/>
            <a:ext cx="41657" cy="80710"/>
          </a:xfrm>
          <a:custGeom>
            <a:avLst/>
            <a:gdLst>
              <a:gd name="T0" fmla="*/ 32 w 32"/>
              <a:gd name="T1" fmla="*/ 0 h 62"/>
              <a:gd name="T2" fmla="*/ 32 w 32"/>
              <a:gd name="T3" fmla="*/ 58 h 62"/>
              <a:gd name="T4" fmla="*/ 0 w 32"/>
              <a:gd name="T5" fmla="*/ 62 h 62"/>
              <a:gd name="T6" fmla="*/ 0 w 32"/>
              <a:gd name="T7" fmla="*/ 4 h 62"/>
              <a:gd name="T8" fmla="*/ 32 w 32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62">
                <a:moveTo>
                  <a:pt x="32" y="0"/>
                </a:moveTo>
                <a:lnTo>
                  <a:pt x="32" y="58"/>
                </a:lnTo>
                <a:lnTo>
                  <a:pt x="0" y="62"/>
                </a:lnTo>
                <a:lnTo>
                  <a:pt x="0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1" name="Freeform 266"/>
          <p:cNvSpPr>
            <a:spLocks/>
          </p:cNvSpPr>
          <p:nvPr/>
        </p:nvSpPr>
        <p:spPr bwMode="auto">
          <a:xfrm>
            <a:off x="1405021" y="5267427"/>
            <a:ext cx="41657" cy="80710"/>
          </a:xfrm>
          <a:custGeom>
            <a:avLst/>
            <a:gdLst>
              <a:gd name="T0" fmla="*/ 31 w 31"/>
              <a:gd name="T1" fmla="*/ 0 h 64"/>
              <a:gd name="T2" fmla="*/ 31 w 31"/>
              <a:gd name="T3" fmla="*/ 58 h 64"/>
              <a:gd name="T4" fmla="*/ 0 w 31"/>
              <a:gd name="T5" fmla="*/ 64 h 64"/>
              <a:gd name="T6" fmla="*/ 0 w 31"/>
              <a:gd name="T7" fmla="*/ 15 h 64"/>
              <a:gd name="T8" fmla="*/ 7 w 31"/>
              <a:gd name="T9" fmla="*/ 3 h 64"/>
              <a:gd name="T10" fmla="*/ 31 w 31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64">
                <a:moveTo>
                  <a:pt x="31" y="0"/>
                </a:moveTo>
                <a:lnTo>
                  <a:pt x="31" y="58"/>
                </a:lnTo>
                <a:lnTo>
                  <a:pt x="0" y="64"/>
                </a:lnTo>
                <a:lnTo>
                  <a:pt x="0" y="15"/>
                </a:lnTo>
                <a:lnTo>
                  <a:pt x="7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2" name="Freeform 267"/>
          <p:cNvSpPr>
            <a:spLocks/>
          </p:cNvSpPr>
          <p:nvPr/>
        </p:nvSpPr>
        <p:spPr bwMode="auto">
          <a:xfrm>
            <a:off x="1360760" y="5285653"/>
            <a:ext cx="44261" cy="67692"/>
          </a:xfrm>
          <a:custGeom>
            <a:avLst/>
            <a:gdLst>
              <a:gd name="T0" fmla="*/ 33 w 33"/>
              <a:gd name="T1" fmla="*/ 0 h 53"/>
              <a:gd name="T2" fmla="*/ 33 w 33"/>
              <a:gd name="T3" fmla="*/ 49 h 53"/>
              <a:gd name="T4" fmla="*/ 0 w 33"/>
              <a:gd name="T5" fmla="*/ 53 h 53"/>
              <a:gd name="T6" fmla="*/ 0 w 33"/>
              <a:gd name="T7" fmla="*/ 53 h 53"/>
              <a:gd name="T8" fmla="*/ 33 w 33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3">
                <a:moveTo>
                  <a:pt x="33" y="0"/>
                </a:moveTo>
                <a:lnTo>
                  <a:pt x="33" y="49"/>
                </a:lnTo>
                <a:lnTo>
                  <a:pt x="0" y="53"/>
                </a:lnTo>
                <a:lnTo>
                  <a:pt x="0" y="53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3" name="Rectangle 268"/>
          <p:cNvSpPr>
            <a:spLocks noChangeArrowheads="1"/>
          </p:cNvSpPr>
          <p:nvPr/>
        </p:nvSpPr>
        <p:spPr bwMode="auto">
          <a:xfrm>
            <a:off x="1360760" y="5353343"/>
            <a:ext cx="2605" cy="260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4" name="Freeform 269"/>
          <p:cNvSpPr>
            <a:spLocks/>
          </p:cNvSpPr>
          <p:nvPr/>
        </p:nvSpPr>
        <p:spPr bwMode="auto">
          <a:xfrm>
            <a:off x="1321700" y="5124235"/>
            <a:ext cx="39053" cy="229112"/>
          </a:xfrm>
          <a:custGeom>
            <a:avLst/>
            <a:gdLst>
              <a:gd name="T0" fmla="*/ 0 w 31"/>
              <a:gd name="T1" fmla="*/ 0 h 177"/>
              <a:gd name="T2" fmla="*/ 31 w 31"/>
              <a:gd name="T3" fmla="*/ 177 h 177"/>
              <a:gd name="T4" fmla="*/ 5 w 31"/>
              <a:gd name="T5" fmla="*/ 173 h 177"/>
              <a:gd name="T6" fmla="*/ 0 w 31"/>
              <a:gd name="T7" fmla="*/ 146 h 177"/>
              <a:gd name="T8" fmla="*/ 0 w 31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77">
                <a:moveTo>
                  <a:pt x="0" y="0"/>
                </a:moveTo>
                <a:lnTo>
                  <a:pt x="31" y="177"/>
                </a:lnTo>
                <a:lnTo>
                  <a:pt x="5" y="173"/>
                </a:lnTo>
                <a:lnTo>
                  <a:pt x="0" y="1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5" name="Freeform 270"/>
          <p:cNvSpPr>
            <a:spLocks/>
          </p:cNvSpPr>
          <p:nvPr/>
        </p:nvSpPr>
        <p:spPr bwMode="auto">
          <a:xfrm>
            <a:off x="1280043" y="4892519"/>
            <a:ext cx="41657" cy="421774"/>
          </a:xfrm>
          <a:custGeom>
            <a:avLst/>
            <a:gdLst>
              <a:gd name="T0" fmla="*/ 0 w 31"/>
              <a:gd name="T1" fmla="*/ 0 h 323"/>
              <a:gd name="T2" fmla="*/ 31 w 31"/>
              <a:gd name="T3" fmla="*/ 177 h 323"/>
              <a:gd name="T4" fmla="*/ 31 w 31"/>
              <a:gd name="T5" fmla="*/ 323 h 323"/>
              <a:gd name="T6" fmla="*/ 0 w 31"/>
              <a:gd name="T7" fmla="*/ 150 h 323"/>
              <a:gd name="T8" fmla="*/ 0 w 31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3">
                <a:moveTo>
                  <a:pt x="0" y="0"/>
                </a:moveTo>
                <a:lnTo>
                  <a:pt x="31" y="177"/>
                </a:lnTo>
                <a:lnTo>
                  <a:pt x="31" y="323"/>
                </a:lnTo>
                <a:lnTo>
                  <a:pt x="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6" name="Freeform 271"/>
          <p:cNvSpPr>
            <a:spLocks/>
          </p:cNvSpPr>
          <p:nvPr/>
        </p:nvSpPr>
        <p:spPr bwMode="auto">
          <a:xfrm>
            <a:off x="1240998" y="4666011"/>
            <a:ext cx="39053" cy="421774"/>
          </a:xfrm>
          <a:custGeom>
            <a:avLst/>
            <a:gdLst>
              <a:gd name="T0" fmla="*/ 0 w 31"/>
              <a:gd name="T1" fmla="*/ 0 h 325"/>
              <a:gd name="T2" fmla="*/ 31 w 31"/>
              <a:gd name="T3" fmla="*/ 175 h 325"/>
              <a:gd name="T4" fmla="*/ 31 w 31"/>
              <a:gd name="T5" fmla="*/ 325 h 325"/>
              <a:gd name="T6" fmla="*/ 0 w 31"/>
              <a:gd name="T7" fmla="*/ 150 h 325"/>
              <a:gd name="T8" fmla="*/ 0 w 31"/>
              <a:gd name="T9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5">
                <a:moveTo>
                  <a:pt x="0" y="0"/>
                </a:moveTo>
                <a:lnTo>
                  <a:pt x="31" y="175"/>
                </a:lnTo>
                <a:lnTo>
                  <a:pt x="31" y="325"/>
                </a:lnTo>
                <a:lnTo>
                  <a:pt x="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7" name="Freeform 272"/>
          <p:cNvSpPr>
            <a:spLocks/>
          </p:cNvSpPr>
          <p:nvPr/>
        </p:nvSpPr>
        <p:spPr bwMode="auto">
          <a:xfrm>
            <a:off x="1199340" y="4436899"/>
            <a:ext cx="41657" cy="424378"/>
          </a:xfrm>
          <a:custGeom>
            <a:avLst/>
            <a:gdLst>
              <a:gd name="T0" fmla="*/ 0 w 31"/>
              <a:gd name="T1" fmla="*/ 0 h 327"/>
              <a:gd name="T2" fmla="*/ 31 w 31"/>
              <a:gd name="T3" fmla="*/ 177 h 327"/>
              <a:gd name="T4" fmla="*/ 31 w 31"/>
              <a:gd name="T5" fmla="*/ 327 h 327"/>
              <a:gd name="T6" fmla="*/ 0 w 31"/>
              <a:gd name="T7" fmla="*/ 153 h 327"/>
              <a:gd name="T8" fmla="*/ 0 w 31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7">
                <a:moveTo>
                  <a:pt x="0" y="0"/>
                </a:moveTo>
                <a:lnTo>
                  <a:pt x="31" y="177"/>
                </a:lnTo>
                <a:lnTo>
                  <a:pt x="31" y="327"/>
                </a:lnTo>
                <a:lnTo>
                  <a:pt x="0" y="1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8" name="Freeform 273"/>
          <p:cNvSpPr>
            <a:spLocks/>
          </p:cNvSpPr>
          <p:nvPr/>
        </p:nvSpPr>
        <p:spPr bwMode="auto">
          <a:xfrm>
            <a:off x="1160288" y="4205183"/>
            <a:ext cx="39053" cy="429585"/>
          </a:xfrm>
          <a:custGeom>
            <a:avLst/>
            <a:gdLst>
              <a:gd name="T0" fmla="*/ 0 w 31"/>
              <a:gd name="T1" fmla="*/ 0 h 331"/>
              <a:gd name="T2" fmla="*/ 31 w 31"/>
              <a:gd name="T3" fmla="*/ 178 h 331"/>
              <a:gd name="T4" fmla="*/ 31 w 31"/>
              <a:gd name="T5" fmla="*/ 331 h 331"/>
              <a:gd name="T6" fmla="*/ 0 w 31"/>
              <a:gd name="T7" fmla="*/ 156 h 331"/>
              <a:gd name="T8" fmla="*/ 0 w 31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31">
                <a:moveTo>
                  <a:pt x="0" y="0"/>
                </a:moveTo>
                <a:lnTo>
                  <a:pt x="31" y="178"/>
                </a:lnTo>
                <a:lnTo>
                  <a:pt x="31" y="331"/>
                </a:lnTo>
                <a:lnTo>
                  <a:pt x="0" y="1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59" name="Freeform 274"/>
          <p:cNvSpPr>
            <a:spLocks/>
          </p:cNvSpPr>
          <p:nvPr/>
        </p:nvSpPr>
        <p:spPr bwMode="auto">
          <a:xfrm>
            <a:off x="1118632" y="3973469"/>
            <a:ext cx="41657" cy="434791"/>
          </a:xfrm>
          <a:custGeom>
            <a:avLst/>
            <a:gdLst>
              <a:gd name="T0" fmla="*/ 0 w 31"/>
              <a:gd name="T1" fmla="*/ 0 h 332"/>
              <a:gd name="T2" fmla="*/ 31 w 31"/>
              <a:gd name="T3" fmla="*/ 176 h 332"/>
              <a:gd name="T4" fmla="*/ 31 w 31"/>
              <a:gd name="T5" fmla="*/ 332 h 332"/>
              <a:gd name="T6" fmla="*/ 0 w 31"/>
              <a:gd name="T7" fmla="*/ 157 h 332"/>
              <a:gd name="T8" fmla="*/ 0 w 31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32">
                <a:moveTo>
                  <a:pt x="0" y="0"/>
                </a:moveTo>
                <a:lnTo>
                  <a:pt x="31" y="176"/>
                </a:lnTo>
                <a:lnTo>
                  <a:pt x="31" y="332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0" name="Freeform 275"/>
          <p:cNvSpPr>
            <a:spLocks/>
          </p:cNvSpPr>
          <p:nvPr/>
        </p:nvSpPr>
        <p:spPr bwMode="auto">
          <a:xfrm>
            <a:off x="1079579" y="3744358"/>
            <a:ext cx="39053" cy="434791"/>
          </a:xfrm>
          <a:custGeom>
            <a:avLst/>
            <a:gdLst>
              <a:gd name="T0" fmla="*/ 0 w 31"/>
              <a:gd name="T1" fmla="*/ 0 h 333"/>
              <a:gd name="T2" fmla="*/ 31 w 31"/>
              <a:gd name="T3" fmla="*/ 176 h 333"/>
              <a:gd name="T4" fmla="*/ 31 w 31"/>
              <a:gd name="T5" fmla="*/ 333 h 333"/>
              <a:gd name="T6" fmla="*/ 0 w 31"/>
              <a:gd name="T7" fmla="*/ 159 h 333"/>
              <a:gd name="T8" fmla="*/ 0 w 31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33">
                <a:moveTo>
                  <a:pt x="0" y="0"/>
                </a:moveTo>
                <a:lnTo>
                  <a:pt x="31" y="176"/>
                </a:lnTo>
                <a:lnTo>
                  <a:pt x="31" y="333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1" name="Freeform 276"/>
          <p:cNvSpPr>
            <a:spLocks/>
          </p:cNvSpPr>
          <p:nvPr/>
        </p:nvSpPr>
        <p:spPr bwMode="auto">
          <a:xfrm>
            <a:off x="1037921" y="3702701"/>
            <a:ext cx="41657" cy="249939"/>
          </a:xfrm>
          <a:custGeom>
            <a:avLst/>
            <a:gdLst>
              <a:gd name="T0" fmla="*/ 26 w 31"/>
              <a:gd name="T1" fmla="*/ 0 h 191"/>
              <a:gd name="T2" fmla="*/ 31 w 31"/>
              <a:gd name="T3" fmla="*/ 32 h 191"/>
              <a:gd name="T4" fmla="*/ 31 w 31"/>
              <a:gd name="T5" fmla="*/ 191 h 191"/>
              <a:gd name="T6" fmla="*/ 0 w 31"/>
              <a:gd name="T7" fmla="*/ 16 h 191"/>
              <a:gd name="T8" fmla="*/ 26 w 31"/>
              <a:gd name="T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91">
                <a:moveTo>
                  <a:pt x="26" y="0"/>
                </a:moveTo>
                <a:lnTo>
                  <a:pt x="31" y="32"/>
                </a:lnTo>
                <a:lnTo>
                  <a:pt x="31" y="191"/>
                </a:lnTo>
                <a:lnTo>
                  <a:pt x="0" y="16"/>
                </a:lnTo>
                <a:lnTo>
                  <a:pt x="26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2" name="Freeform 277"/>
          <p:cNvSpPr>
            <a:spLocks/>
          </p:cNvSpPr>
          <p:nvPr/>
        </p:nvSpPr>
        <p:spPr bwMode="auto">
          <a:xfrm>
            <a:off x="1037921" y="372613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3" name="Freeform 280"/>
          <p:cNvSpPr>
            <a:spLocks/>
          </p:cNvSpPr>
          <p:nvPr/>
        </p:nvSpPr>
        <p:spPr bwMode="auto">
          <a:xfrm>
            <a:off x="1306087" y="3869328"/>
            <a:ext cx="1559520" cy="262958"/>
          </a:xfrm>
          <a:custGeom>
            <a:avLst/>
            <a:gdLst>
              <a:gd name="T0" fmla="*/ 0 w 1198"/>
              <a:gd name="T1" fmla="*/ 0 h 202"/>
              <a:gd name="T2" fmla="*/ 1163 w 1198"/>
              <a:gd name="T3" fmla="*/ 20 h 202"/>
              <a:gd name="T4" fmla="*/ 1170 w 1198"/>
              <a:gd name="T5" fmla="*/ 56 h 202"/>
              <a:gd name="T6" fmla="*/ 1177 w 1198"/>
              <a:gd name="T7" fmla="*/ 89 h 202"/>
              <a:gd name="T8" fmla="*/ 1184 w 1198"/>
              <a:gd name="T9" fmla="*/ 120 h 202"/>
              <a:gd name="T10" fmla="*/ 1191 w 1198"/>
              <a:gd name="T11" fmla="*/ 151 h 202"/>
              <a:gd name="T12" fmla="*/ 1198 w 1198"/>
              <a:gd name="T13" fmla="*/ 188 h 202"/>
              <a:gd name="T14" fmla="*/ 34 w 1198"/>
              <a:gd name="T15" fmla="*/ 202 h 202"/>
              <a:gd name="T16" fmla="*/ 29 w 1198"/>
              <a:gd name="T17" fmla="*/ 165 h 202"/>
              <a:gd name="T18" fmla="*/ 22 w 1198"/>
              <a:gd name="T19" fmla="*/ 132 h 202"/>
              <a:gd name="T20" fmla="*/ 17 w 1198"/>
              <a:gd name="T21" fmla="*/ 100 h 202"/>
              <a:gd name="T22" fmla="*/ 12 w 1198"/>
              <a:gd name="T23" fmla="*/ 70 h 202"/>
              <a:gd name="T24" fmla="*/ 6 w 1198"/>
              <a:gd name="T25" fmla="*/ 37 h 202"/>
              <a:gd name="T26" fmla="*/ 0 w 1198"/>
              <a:gd name="T27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98" h="202">
                <a:moveTo>
                  <a:pt x="0" y="0"/>
                </a:moveTo>
                <a:lnTo>
                  <a:pt x="1163" y="20"/>
                </a:lnTo>
                <a:lnTo>
                  <a:pt x="1170" y="56"/>
                </a:lnTo>
                <a:lnTo>
                  <a:pt x="1177" y="89"/>
                </a:lnTo>
                <a:lnTo>
                  <a:pt x="1184" y="120"/>
                </a:lnTo>
                <a:lnTo>
                  <a:pt x="1191" y="151"/>
                </a:lnTo>
                <a:lnTo>
                  <a:pt x="1198" y="188"/>
                </a:lnTo>
                <a:lnTo>
                  <a:pt x="34" y="202"/>
                </a:lnTo>
                <a:lnTo>
                  <a:pt x="29" y="165"/>
                </a:lnTo>
                <a:lnTo>
                  <a:pt x="22" y="132"/>
                </a:lnTo>
                <a:lnTo>
                  <a:pt x="17" y="100"/>
                </a:lnTo>
                <a:lnTo>
                  <a:pt x="12" y="70"/>
                </a:lnTo>
                <a:lnTo>
                  <a:pt x="6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4" name="Freeform 281"/>
          <p:cNvSpPr>
            <a:spLocks/>
          </p:cNvSpPr>
          <p:nvPr/>
        </p:nvSpPr>
        <p:spPr bwMode="auto">
          <a:xfrm>
            <a:off x="2245961" y="4632163"/>
            <a:ext cx="137988" cy="49469"/>
          </a:xfrm>
          <a:custGeom>
            <a:avLst/>
            <a:gdLst>
              <a:gd name="T0" fmla="*/ 101 w 106"/>
              <a:gd name="T1" fmla="*/ 0 h 39"/>
              <a:gd name="T2" fmla="*/ 104 w 106"/>
              <a:gd name="T3" fmla="*/ 16 h 39"/>
              <a:gd name="T4" fmla="*/ 106 w 106"/>
              <a:gd name="T5" fmla="*/ 31 h 39"/>
              <a:gd name="T6" fmla="*/ 80 w 106"/>
              <a:gd name="T7" fmla="*/ 33 h 39"/>
              <a:gd name="T8" fmla="*/ 57 w 106"/>
              <a:gd name="T9" fmla="*/ 35 h 39"/>
              <a:gd name="T10" fmla="*/ 33 w 106"/>
              <a:gd name="T11" fmla="*/ 36 h 39"/>
              <a:gd name="T12" fmla="*/ 6 w 106"/>
              <a:gd name="T13" fmla="*/ 39 h 39"/>
              <a:gd name="T14" fmla="*/ 3 w 106"/>
              <a:gd name="T15" fmla="*/ 24 h 39"/>
              <a:gd name="T16" fmla="*/ 0 w 106"/>
              <a:gd name="T17" fmla="*/ 9 h 39"/>
              <a:gd name="T18" fmla="*/ 28 w 106"/>
              <a:gd name="T19" fmla="*/ 6 h 39"/>
              <a:gd name="T20" fmla="*/ 51 w 106"/>
              <a:gd name="T21" fmla="*/ 5 h 39"/>
              <a:gd name="T22" fmla="*/ 75 w 106"/>
              <a:gd name="T23" fmla="*/ 3 h 39"/>
              <a:gd name="T24" fmla="*/ 101 w 106"/>
              <a:gd name="T2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9">
                <a:moveTo>
                  <a:pt x="101" y="0"/>
                </a:moveTo>
                <a:lnTo>
                  <a:pt x="104" y="16"/>
                </a:lnTo>
                <a:lnTo>
                  <a:pt x="106" y="31"/>
                </a:lnTo>
                <a:lnTo>
                  <a:pt x="80" y="33"/>
                </a:lnTo>
                <a:lnTo>
                  <a:pt x="57" y="35"/>
                </a:lnTo>
                <a:lnTo>
                  <a:pt x="33" y="36"/>
                </a:lnTo>
                <a:lnTo>
                  <a:pt x="6" y="39"/>
                </a:lnTo>
                <a:lnTo>
                  <a:pt x="3" y="24"/>
                </a:lnTo>
                <a:lnTo>
                  <a:pt x="0" y="9"/>
                </a:lnTo>
                <a:lnTo>
                  <a:pt x="28" y="6"/>
                </a:lnTo>
                <a:lnTo>
                  <a:pt x="51" y="5"/>
                </a:lnTo>
                <a:lnTo>
                  <a:pt x="75" y="3"/>
                </a:lnTo>
                <a:lnTo>
                  <a:pt x="101" y="0"/>
                </a:lnTo>
                <a:close/>
              </a:path>
            </a:pathLst>
          </a:custGeom>
          <a:solidFill>
            <a:srgbClr val="E73900"/>
          </a:solidFill>
          <a:ln w="0">
            <a:solidFill>
              <a:srgbClr val="E739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5" name="Freeform 282"/>
          <p:cNvSpPr>
            <a:spLocks/>
          </p:cNvSpPr>
          <p:nvPr/>
        </p:nvSpPr>
        <p:spPr bwMode="auto">
          <a:xfrm>
            <a:off x="2404778" y="4621750"/>
            <a:ext cx="124970" cy="46864"/>
          </a:xfrm>
          <a:custGeom>
            <a:avLst/>
            <a:gdLst>
              <a:gd name="T0" fmla="*/ 89 w 95"/>
              <a:gd name="T1" fmla="*/ 0 h 37"/>
              <a:gd name="T2" fmla="*/ 92 w 95"/>
              <a:gd name="T3" fmla="*/ 15 h 37"/>
              <a:gd name="T4" fmla="*/ 95 w 95"/>
              <a:gd name="T5" fmla="*/ 30 h 37"/>
              <a:gd name="T6" fmla="*/ 71 w 95"/>
              <a:gd name="T7" fmla="*/ 32 h 37"/>
              <a:gd name="T8" fmla="*/ 51 w 95"/>
              <a:gd name="T9" fmla="*/ 33 h 37"/>
              <a:gd name="T10" fmla="*/ 29 w 95"/>
              <a:gd name="T11" fmla="*/ 35 h 37"/>
              <a:gd name="T12" fmla="*/ 5 w 95"/>
              <a:gd name="T13" fmla="*/ 37 h 37"/>
              <a:gd name="T14" fmla="*/ 3 w 95"/>
              <a:gd name="T15" fmla="*/ 22 h 37"/>
              <a:gd name="T16" fmla="*/ 0 w 95"/>
              <a:gd name="T17" fmla="*/ 7 h 37"/>
              <a:gd name="T18" fmla="*/ 23 w 95"/>
              <a:gd name="T19" fmla="*/ 6 h 37"/>
              <a:gd name="T20" fmla="*/ 44 w 95"/>
              <a:gd name="T21" fmla="*/ 4 h 37"/>
              <a:gd name="T22" fmla="*/ 65 w 95"/>
              <a:gd name="T23" fmla="*/ 3 h 37"/>
              <a:gd name="T24" fmla="*/ 89 w 95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" h="37">
                <a:moveTo>
                  <a:pt x="89" y="0"/>
                </a:moveTo>
                <a:lnTo>
                  <a:pt x="92" y="15"/>
                </a:lnTo>
                <a:lnTo>
                  <a:pt x="95" y="30"/>
                </a:lnTo>
                <a:lnTo>
                  <a:pt x="71" y="32"/>
                </a:lnTo>
                <a:lnTo>
                  <a:pt x="51" y="33"/>
                </a:lnTo>
                <a:lnTo>
                  <a:pt x="29" y="35"/>
                </a:lnTo>
                <a:lnTo>
                  <a:pt x="5" y="37"/>
                </a:lnTo>
                <a:lnTo>
                  <a:pt x="3" y="22"/>
                </a:lnTo>
                <a:lnTo>
                  <a:pt x="0" y="7"/>
                </a:lnTo>
                <a:lnTo>
                  <a:pt x="23" y="6"/>
                </a:lnTo>
                <a:lnTo>
                  <a:pt x="44" y="4"/>
                </a:lnTo>
                <a:lnTo>
                  <a:pt x="65" y="3"/>
                </a:lnTo>
                <a:lnTo>
                  <a:pt x="89" y="0"/>
                </a:lnTo>
                <a:close/>
              </a:path>
            </a:pathLst>
          </a:custGeom>
          <a:solidFill>
            <a:srgbClr val="E73900"/>
          </a:solidFill>
          <a:ln w="0">
            <a:solidFill>
              <a:srgbClr val="E739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6" name="Freeform 283"/>
          <p:cNvSpPr>
            <a:spLocks/>
          </p:cNvSpPr>
          <p:nvPr/>
        </p:nvSpPr>
        <p:spPr bwMode="auto">
          <a:xfrm>
            <a:off x="2547973" y="4606129"/>
            <a:ext cx="182247" cy="52071"/>
          </a:xfrm>
          <a:custGeom>
            <a:avLst/>
            <a:gdLst>
              <a:gd name="T0" fmla="*/ 133 w 140"/>
              <a:gd name="T1" fmla="*/ 0 h 40"/>
              <a:gd name="T2" fmla="*/ 136 w 140"/>
              <a:gd name="T3" fmla="*/ 14 h 40"/>
              <a:gd name="T4" fmla="*/ 140 w 140"/>
              <a:gd name="T5" fmla="*/ 29 h 40"/>
              <a:gd name="T6" fmla="*/ 111 w 140"/>
              <a:gd name="T7" fmla="*/ 32 h 40"/>
              <a:gd name="T8" fmla="*/ 85 w 140"/>
              <a:gd name="T9" fmla="*/ 33 h 40"/>
              <a:gd name="T10" fmla="*/ 62 w 140"/>
              <a:gd name="T11" fmla="*/ 35 h 40"/>
              <a:gd name="T12" fmla="*/ 36 w 140"/>
              <a:gd name="T13" fmla="*/ 37 h 40"/>
              <a:gd name="T14" fmla="*/ 7 w 140"/>
              <a:gd name="T15" fmla="*/ 40 h 40"/>
              <a:gd name="T16" fmla="*/ 2 w 140"/>
              <a:gd name="T17" fmla="*/ 25 h 40"/>
              <a:gd name="T18" fmla="*/ 0 w 140"/>
              <a:gd name="T19" fmla="*/ 10 h 40"/>
              <a:gd name="T20" fmla="*/ 30 w 140"/>
              <a:gd name="T21" fmla="*/ 8 h 40"/>
              <a:gd name="T22" fmla="*/ 56 w 140"/>
              <a:gd name="T23" fmla="*/ 6 h 40"/>
              <a:gd name="T24" fmla="*/ 80 w 140"/>
              <a:gd name="T25" fmla="*/ 4 h 40"/>
              <a:gd name="T26" fmla="*/ 104 w 140"/>
              <a:gd name="T27" fmla="*/ 3 h 40"/>
              <a:gd name="T28" fmla="*/ 133 w 140"/>
              <a:gd name="T2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0" h="40">
                <a:moveTo>
                  <a:pt x="133" y="0"/>
                </a:moveTo>
                <a:lnTo>
                  <a:pt x="136" y="14"/>
                </a:lnTo>
                <a:lnTo>
                  <a:pt x="140" y="29"/>
                </a:lnTo>
                <a:lnTo>
                  <a:pt x="111" y="32"/>
                </a:lnTo>
                <a:lnTo>
                  <a:pt x="85" y="33"/>
                </a:lnTo>
                <a:lnTo>
                  <a:pt x="62" y="35"/>
                </a:lnTo>
                <a:lnTo>
                  <a:pt x="36" y="37"/>
                </a:lnTo>
                <a:lnTo>
                  <a:pt x="7" y="40"/>
                </a:lnTo>
                <a:lnTo>
                  <a:pt x="2" y="25"/>
                </a:lnTo>
                <a:lnTo>
                  <a:pt x="0" y="10"/>
                </a:lnTo>
                <a:lnTo>
                  <a:pt x="30" y="8"/>
                </a:lnTo>
                <a:lnTo>
                  <a:pt x="56" y="6"/>
                </a:lnTo>
                <a:lnTo>
                  <a:pt x="80" y="4"/>
                </a:lnTo>
                <a:lnTo>
                  <a:pt x="104" y="3"/>
                </a:lnTo>
                <a:lnTo>
                  <a:pt x="133" y="0"/>
                </a:lnTo>
                <a:close/>
              </a:path>
            </a:pathLst>
          </a:custGeom>
          <a:solidFill>
            <a:srgbClr val="E73900"/>
          </a:solidFill>
          <a:ln w="0">
            <a:solidFill>
              <a:srgbClr val="E739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7" name="Freeform 284"/>
          <p:cNvSpPr>
            <a:spLocks/>
          </p:cNvSpPr>
          <p:nvPr/>
        </p:nvSpPr>
        <p:spPr bwMode="auto">
          <a:xfrm>
            <a:off x="2745843" y="4598319"/>
            <a:ext cx="85918" cy="44261"/>
          </a:xfrm>
          <a:custGeom>
            <a:avLst/>
            <a:gdLst>
              <a:gd name="T0" fmla="*/ 59 w 64"/>
              <a:gd name="T1" fmla="*/ 0 h 33"/>
              <a:gd name="T2" fmla="*/ 62 w 64"/>
              <a:gd name="T3" fmla="*/ 13 h 33"/>
              <a:gd name="T4" fmla="*/ 64 w 64"/>
              <a:gd name="T5" fmla="*/ 27 h 33"/>
              <a:gd name="T6" fmla="*/ 44 w 64"/>
              <a:gd name="T7" fmla="*/ 30 h 33"/>
              <a:gd name="T8" fmla="*/ 27 w 64"/>
              <a:gd name="T9" fmla="*/ 31 h 33"/>
              <a:gd name="T10" fmla="*/ 7 w 64"/>
              <a:gd name="T11" fmla="*/ 33 h 33"/>
              <a:gd name="T12" fmla="*/ 4 w 64"/>
              <a:gd name="T13" fmla="*/ 18 h 33"/>
              <a:gd name="T14" fmla="*/ 0 w 64"/>
              <a:gd name="T15" fmla="*/ 4 h 33"/>
              <a:gd name="T16" fmla="*/ 20 w 64"/>
              <a:gd name="T17" fmla="*/ 2 h 33"/>
              <a:gd name="T18" fmla="*/ 38 w 64"/>
              <a:gd name="T19" fmla="*/ 1 h 33"/>
              <a:gd name="T20" fmla="*/ 59 w 64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33">
                <a:moveTo>
                  <a:pt x="59" y="0"/>
                </a:moveTo>
                <a:lnTo>
                  <a:pt x="62" y="13"/>
                </a:lnTo>
                <a:lnTo>
                  <a:pt x="64" y="27"/>
                </a:lnTo>
                <a:lnTo>
                  <a:pt x="44" y="30"/>
                </a:lnTo>
                <a:lnTo>
                  <a:pt x="27" y="31"/>
                </a:lnTo>
                <a:lnTo>
                  <a:pt x="7" y="33"/>
                </a:lnTo>
                <a:lnTo>
                  <a:pt x="4" y="18"/>
                </a:lnTo>
                <a:lnTo>
                  <a:pt x="0" y="4"/>
                </a:lnTo>
                <a:lnTo>
                  <a:pt x="20" y="2"/>
                </a:lnTo>
                <a:lnTo>
                  <a:pt x="38" y="1"/>
                </a:lnTo>
                <a:lnTo>
                  <a:pt x="59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8" name="Freeform 285"/>
          <p:cNvSpPr>
            <a:spLocks/>
          </p:cNvSpPr>
          <p:nvPr/>
        </p:nvSpPr>
        <p:spPr bwMode="auto">
          <a:xfrm>
            <a:off x="2849984" y="4587904"/>
            <a:ext cx="119763" cy="44261"/>
          </a:xfrm>
          <a:custGeom>
            <a:avLst/>
            <a:gdLst>
              <a:gd name="T0" fmla="*/ 87 w 93"/>
              <a:gd name="T1" fmla="*/ 0 h 35"/>
              <a:gd name="T2" fmla="*/ 90 w 93"/>
              <a:gd name="T3" fmla="*/ 14 h 35"/>
              <a:gd name="T4" fmla="*/ 93 w 93"/>
              <a:gd name="T5" fmla="*/ 28 h 35"/>
              <a:gd name="T6" fmla="*/ 69 w 93"/>
              <a:gd name="T7" fmla="*/ 31 h 35"/>
              <a:gd name="T8" fmla="*/ 50 w 93"/>
              <a:gd name="T9" fmla="*/ 32 h 35"/>
              <a:gd name="T10" fmla="*/ 29 w 93"/>
              <a:gd name="T11" fmla="*/ 33 h 35"/>
              <a:gd name="T12" fmla="*/ 6 w 93"/>
              <a:gd name="T13" fmla="*/ 35 h 35"/>
              <a:gd name="T14" fmla="*/ 3 w 93"/>
              <a:gd name="T15" fmla="*/ 21 h 35"/>
              <a:gd name="T16" fmla="*/ 0 w 93"/>
              <a:gd name="T17" fmla="*/ 7 h 35"/>
              <a:gd name="T18" fmla="*/ 24 w 93"/>
              <a:gd name="T19" fmla="*/ 6 h 35"/>
              <a:gd name="T20" fmla="*/ 44 w 93"/>
              <a:gd name="T21" fmla="*/ 3 h 35"/>
              <a:gd name="T22" fmla="*/ 64 w 93"/>
              <a:gd name="T23" fmla="*/ 2 h 35"/>
              <a:gd name="T24" fmla="*/ 87 w 93"/>
              <a:gd name="T2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35">
                <a:moveTo>
                  <a:pt x="87" y="0"/>
                </a:moveTo>
                <a:lnTo>
                  <a:pt x="90" y="14"/>
                </a:lnTo>
                <a:lnTo>
                  <a:pt x="93" y="28"/>
                </a:lnTo>
                <a:lnTo>
                  <a:pt x="69" y="31"/>
                </a:lnTo>
                <a:lnTo>
                  <a:pt x="50" y="32"/>
                </a:lnTo>
                <a:lnTo>
                  <a:pt x="29" y="33"/>
                </a:lnTo>
                <a:lnTo>
                  <a:pt x="6" y="35"/>
                </a:lnTo>
                <a:lnTo>
                  <a:pt x="3" y="21"/>
                </a:lnTo>
                <a:lnTo>
                  <a:pt x="0" y="7"/>
                </a:lnTo>
                <a:lnTo>
                  <a:pt x="24" y="6"/>
                </a:lnTo>
                <a:lnTo>
                  <a:pt x="44" y="3"/>
                </a:lnTo>
                <a:lnTo>
                  <a:pt x="64" y="2"/>
                </a:lnTo>
                <a:lnTo>
                  <a:pt x="87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69" name="Freeform 286"/>
          <p:cNvSpPr>
            <a:spLocks/>
          </p:cNvSpPr>
          <p:nvPr/>
        </p:nvSpPr>
        <p:spPr bwMode="auto">
          <a:xfrm>
            <a:off x="2258981" y="4694649"/>
            <a:ext cx="184852" cy="54675"/>
          </a:xfrm>
          <a:custGeom>
            <a:avLst/>
            <a:gdLst>
              <a:gd name="T0" fmla="*/ 136 w 142"/>
              <a:gd name="T1" fmla="*/ 0 h 42"/>
              <a:gd name="T2" fmla="*/ 139 w 142"/>
              <a:gd name="T3" fmla="*/ 15 h 42"/>
              <a:gd name="T4" fmla="*/ 142 w 142"/>
              <a:gd name="T5" fmla="*/ 30 h 42"/>
              <a:gd name="T6" fmla="*/ 113 w 142"/>
              <a:gd name="T7" fmla="*/ 33 h 42"/>
              <a:gd name="T8" fmla="*/ 87 w 142"/>
              <a:gd name="T9" fmla="*/ 35 h 42"/>
              <a:gd name="T10" fmla="*/ 62 w 142"/>
              <a:gd name="T11" fmla="*/ 37 h 42"/>
              <a:gd name="T12" fmla="*/ 36 w 142"/>
              <a:gd name="T13" fmla="*/ 40 h 42"/>
              <a:gd name="T14" fmla="*/ 5 w 142"/>
              <a:gd name="T15" fmla="*/ 42 h 42"/>
              <a:gd name="T16" fmla="*/ 3 w 142"/>
              <a:gd name="T17" fmla="*/ 27 h 42"/>
              <a:gd name="T18" fmla="*/ 0 w 142"/>
              <a:gd name="T19" fmla="*/ 11 h 42"/>
              <a:gd name="T20" fmla="*/ 30 w 142"/>
              <a:gd name="T21" fmla="*/ 9 h 42"/>
              <a:gd name="T22" fmla="*/ 56 w 142"/>
              <a:gd name="T23" fmla="*/ 7 h 42"/>
              <a:gd name="T24" fmla="*/ 81 w 142"/>
              <a:gd name="T25" fmla="*/ 5 h 42"/>
              <a:gd name="T26" fmla="*/ 106 w 142"/>
              <a:gd name="T27" fmla="*/ 2 h 42"/>
              <a:gd name="T28" fmla="*/ 136 w 142"/>
              <a:gd name="T2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2" h="42">
                <a:moveTo>
                  <a:pt x="136" y="0"/>
                </a:moveTo>
                <a:lnTo>
                  <a:pt x="139" y="15"/>
                </a:lnTo>
                <a:lnTo>
                  <a:pt x="142" y="30"/>
                </a:lnTo>
                <a:lnTo>
                  <a:pt x="113" y="33"/>
                </a:lnTo>
                <a:lnTo>
                  <a:pt x="87" y="35"/>
                </a:lnTo>
                <a:lnTo>
                  <a:pt x="62" y="37"/>
                </a:lnTo>
                <a:lnTo>
                  <a:pt x="36" y="40"/>
                </a:lnTo>
                <a:lnTo>
                  <a:pt x="5" y="42"/>
                </a:lnTo>
                <a:lnTo>
                  <a:pt x="3" y="27"/>
                </a:lnTo>
                <a:lnTo>
                  <a:pt x="0" y="11"/>
                </a:lnTo>
                <a:lnTo>
                  <a:pt x="30" y="9"/>
                </a:lnTo>
                <a:lnTo>
                  <a:pt x="56" y="7"/>
                </a:lnTo>
                <a:lnTo>
                  <a:pt x="81" y="5"/>
                </a:lnTo>
                <a:lnTo>
                  <a:pt x="106" y="2"/>
                </a:lnTo>
                <a:lnTo>
                  <a:pt x="136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0" name="Freeform 287"/>
          <p:cNvSpPr>
            <a:spLocks/>
          </p:cNvSpPr>
          <p:nvPr/>
        </p:nvSpPr>
        <p:spPr bwMode="auto">
          <a:xfrm>
            <a:off x="2462058" y="4679027"/>
            <a:ext cx="174438" cy="52071"/>
          </a:xfrm>
          <a:custGeom>
            <a:avLst/>
            <a:gdLst>
              <a:gd name="T0" fmla="*/ 127 w 132"/>
              <a:gd name="T1" fmla="*/ 0 h 42"/>
              <a:gd name="T2" fmla="*/ 129 w 132"/>
              <a:gd name="T3" fmla="*/ 15 h 42"/>
              <a:gd name="T4" fmla="*/ 132 w 132"/>
              <a:gd name="T5" fmla="*/ 31 h 42"/>
              <a:gd name="T6" fmla="*/ 99 w 132"/>
              <a:gd name="T7" fmla="*/ 33 h 42"/>
              <a:gd name="T8" fmla="*/ 70 w 132"/>
              <a:gd name="T9" fmla="*/ 36 h 42"/>
              <a:gd name="T10" fmla="*/ 40 w 132"/>
              <a:gd name="T11" fmla="*/ 37 h 42"/>
              <a:gd name="T12" fmla="*/ 5 w 132"/>
              <a:gd name="T13" fmla="*/ 42 h 42"/>
              <a:gd name="T14" fmla="*/ 3 w 132"/>
              <a:gd name="T15" fmla="*/ 26 h 42"/>
              <a:gd name="T16" fmla="*/ 0 w 132"/>
              <a:gd name="T17" fmla="*/ 11 h 42"/>
              <a:gd name="T18" fmla="*/ 34 w 132"/>
              <a:gd name="T19" fmla="*/ 9 h 42"/>
              <a:gd name="T20" fmla="*/ 63 w 132"/>
              <a:gd name="T21" fmla="*/ 6 h 42"/>
              <a:gd name="T22" fmla="*/ 92 w 132"/>
              <a:gd name="T23" fmla="*/ 3 h 42"/>
              <a:gd name="T24" fmla="*/ 127 w 132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2" h="42">
                <a:moveTo>
                  <a:pt x="127" y="0"/>
                </a:moveTo>
                <a:lnTo>
                  <a:pt x="129" y="15"/>
                </a:lnTo>
                <a:lnTo>
                  <a:pt x="132" y="31"/>
                </a:lnTo>
                <a:lnTo>
                  <a:pt x="99" y="33"/>
                </a:lnTo>
                <a:lnTo>
                  <a:pt x="70" y="36"/>
                </a:lnTo>
                <a:lnTo>
                  <a:pt x="40" y="37"/>
                </a:lnTo>
                <a:lnTo>
                  <a:pt x="5" y="42"/>
                </a:lnTo>
                <a:lnTo>
                  <a:pt x="3" y="26"/>
                </a:lnTo>
                <a:lnTo>
                  <a:pt x="0" y="11"/>
                </a:lnTo>
                <a:lnTo>
                  <a:pt x="34" y="9"/>
                </a:lnTo>
                <a:lnTo>
                  <a:pt x="63" y="6"/>
                </a:lnTo>
                <a:lnTo>
                  <a:pt x="92" y="3"/>
                </a:lnTo>
                <a:lnTo>
                  <a:pt x="127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1" name="Freeform 288"/>
          <p:cNvSpPr>
            <a:spLocks/>
          </p:cNvSpPr>
          <p:nvPr/>
        </p:nvSpPr>
        <p:spPr bwMode="auto">
          <a:xfrm>
            <a:off x="2654720" y="4673820"/>
            <a:ext cx="46864" cy="39053"/>
          </a:xfrm>
          <a:custGeom>
            <a:avLst/>
            <a:gdLst>
              <a:gd name="T0" fmla="*/ 30 w 37"/>
              <a:gd name="T1" fmla="*/ 0 h 32"/>
              <a:gd name="T2" fmla="*/ 33 w 37"/>
              <a:gd name="T3" fmla="*/ 15 h 32"/>
              <a:gd name="T4" fmla="*/ 37 w 37"/>
              <a:gd name="T5" fmla="*/ 29 h 32"/>
              <a:gd name="T6" fmla="*/ 22 w 37"/>
              <a:gd name="T7" fmla="*/ 30 h 32"/>
              <a:gd name="T8" fmla="*/ 6 w 37"/>
              <a:gd name="T9" fmla="*/ 32 h 32"/>
              <a:gd name="T10" fmla="*/ 3 w 37"/>
              <a:gd name="T11" fmla="*/ 18 h 32"/>
              <a:gd name="T12" fmla="*/ 0 w 37"/>
              <a:gd name="T13" fmla="*/ 3 h 32"/>
              <a:gd name="T14" fmla="*/ 15 w 37"/>
              <a:gd name="T15" fmla="*/ 1 h 32"/>
              <a:gd name="T16" fmla="*/ 30 w 37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2">
                <a:moveTo>
                  <a:pt x="30" y="0"/>
                </a:moveTo>
                <a:lnTo>
                  <a:pt x="33" y="15"/>
                </a:lnTo>
                <a:lnTo>
                  <a:pt x="37" y="29"/>
                </a:lnTo>
                <a:lnTo>
                  <a:pt x="22" y="30"/>
                </a:lnTo>
                <a:lnTo>
                  <a:pt x="6" y="32"/>
                </a:lnTo>
                <a:lnTo>
                  <a:pt x="3" y="18"/>
                </a:lnTo>
                <a:lnTo>
                  <a:pt x="0" y="3"/>
                </a:lnTo>
                <a:lnTo>
                  <a:pt x="15" y="1"/>
                </a:lnTo>
                <a:lnTo>
                  <a:pt x="30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2" name="Freeform 289"/>
          <p:cNvSpPr>
            <a:spLocks/>
          </p:cNvSpPr>
          <p:nvPr/>
        </p:nvSpPr>
        <p:spPr bwMode="auto">
          <a:xfrm>
            <a:off x="2719808" y="4666011"/>
            <a:ext cx="78106" cy="41657"/>
          </a:xfrm>
          <a:custGeom>
            <a:avLst/>
            <a:gdLst>
              <a:gd name="T0" fmla="*/ 55 w 61"/>
              <a:gd name="T1" fmla="*/ 0 h 33"/>
              <a:gd name="T2" fmla="*/ 58 w 61"/>
              <a:gd name="T3" fmla="*/ 13 h 33"/>
              <a:gd name="T4" fmla="*/ 61 w 61"/>
              <a:gd name="T5" fmla="*/ 29 h 33"/>
              <a:gd name="T6" fmla="*/ 41 w 61"/>
              <a:gd name="T7" fmla="*/ 30 h 33"/>
              <a:gd name="T8" fmla="*/ 25 w 61"/>
              <a:gd name="T9" fmla="*/ 31 h 33"/>
              <a:gd name="T10" fmla="*/ 6 w 61"/>
              <a:gd name="T11" fmla="*/ 33 h 33"/>
              <a:gd name="T12" fmla="*/ 3 w 61"/>
              <a:gd name="T13" fmla="*/ 19 h 33"/>
              <a:gd name="T14" fmla="*/ 0 w 61"/>
              <a:gd name="T15" fmla="*/ 4 h 33"/>
              <a:gd name="T16" fmla="*/ 19 w 61"/>
              <a:gd name="T17" fmla="*/ 2 h 33"/>
              <a:gd name="T18" fmla="*/ 36 w 61"/>
              <a:gd name="T19" fmla="*/ 1 h 33"/>
              <a:gd name="T20" fmla="*/ 55 w 61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33">
                <a:moveTo>
                  <a:pt x="55" y="0"/>
                </a:moveTo>
                <a:lnTo>
                  <a:pt x="58" y="13"/>
                </a:lnTo>
                <a:lnTo>
                  <a:pt x="61" y="29"/>
                </a:lnTo>
                <a:lnTo>
                  <a:pt x="41" y="30"/>
                </a:lnTo>
                <a:lnTo>
                  <a:pt x="25" y="31"/>
                </a:lnTo>
                <a:lnTo>
                  <a:pt x="6" y="33"/>
                </a:lnTo>
                <a:lnTo>
                  <a:pt x="3" y="19"/>
                </a:lnTo>
                <a:lnTo>
                  <a:pt x="0" y="4"/>
                </a:lnTo>
                <a:lnTo>
                  <a:pt x="19" y="2"/>
                </a:lnTo>
                <a:lnTo>
                  <a:pt x="36" y="1"/>
                </a:lnTo>
                <a:lnTo>
                  <a:pt x="55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3" name="Freeform 290"/>
          <p:cNvSpPr>
            <a:spLocks/>
          </p:cNvSpPr>
          <p:nvPr/>
        </p:nvSpPr>
        <p:spPr bwMode="auto">
          <a:xfrm>
            <a:off x="2816139" y="4650389"/>
            <a:ext cx="166626" cy="49469"/>
          </a:xfrm>
          <a:custGeom>
            <a:avLst/>
            <a:gdLst>
              <a:gd name="T0" fmla="*/ 122 w 127"/>
              <a:gd name="T1" fmla="*/ 0 h 39"/>
              <a:gd name="T2" fmla="*/ 124 w 127"/>
              <a:gd name="T3" fmla="*/ 15 h 39"/>
              <a:gd name="T4" fmla="*/ 127 w 127"/>
              <a:gd name="T5" fmla="*/ 29 h 39"/>
              <a:gd name="T6" fmla="*/ 96 w 127"/>
              <a:gd name="T7" fmla="*/ 32 h 39"/>
              <a:gd name="T8" fmla="*/ 68 w 127"/>
              <a:gd name="T9" fmla="*/ 35 h 39"/>
              <a:gd name="T10" fmla="*/ 39 w 127"/>
              <a:gd name="T11" fmla="*/ 36 h 39"/>
              <a:gd name="T12" fmla="*/ 6 w 127"/>
              <a:gd name="T13" fmla="*/ 39 h 39"/>
              <a:gd name="T14" fmla="*/ 3 w 127"/>
              <a:gd name="T15" fmla="*/ 25 h 39"/>
              <a:gd name="T16" fmla="*/ 0 w 127"/>
              <a:gd name="T17" fmla="*/ 11 h 39"/>
              <a:gd name="T18" fmla="*/ 34 w 127"/>
              <a:gd name="T19" fmla="*/ 8 h 39"/>
              <a:gd name="T20" fmla="*/ 61 w 127"/>
              <a:gd name="T21" fmla="*/ 6 h 39"/>
              <a:gd name="T22" fmla="*/ 90 w 127"/>
              <a:gd name="T23" fmla="*/ 3 h 39"/>
              <a:gd name="T24" fmla="*/ 122 w 127"/>
              <a:gd name="T2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39">
                <a:moveTo>
                  <a:pt x="122" y="0"/>
                </a:moveTo>
                <a:lnTo>
                  <a:pt x="124" y="15"/>
                </a:lnTo>
                <a:lnTo>
                  <a:pt x="127" y="29"/>
                </a:lnTo>
                <a:lnTo>
                  <a:pt x="96" y="32"/>
                </a:lnTo>
                <a:lnTo>
                  <a:pt x="68" y="35"/>
                </a:lnTo>
                <a:lnTo>
                  <a:pt x="39" y="36"/>
                </a:lnTo>
                <a:lnTo>
                  <a:pt x="6" y="39"/>
                </a:lnTo>
                <a:lnTo>
                  <a:pt x="3" y="25"/>
                </a:lnTo>
                <a:lnTo>
                  <a:pt x="0" y="11"/>
                </a:lnTo>
                <a:lnTo>
                  <a:pt x="34" y="8"/>
                </a:lnTo>
                <a:lnTo>
                  <a:pt x="61" y="6"/>
                </a:lnTo>
                <a:lnTo>
                  <a:pt x="90" y="3"/>
                </a:lnTo>
                <a:lnTo>
                  <a:pt x="122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4" name="Freeform 291"/>
          <p:cNvSpPr>
            <a:spLocks/>
          </p:cNvSpPr>
          <p:nvPr/>
        </p:nvSpPr>
        <p:spPr bwMode="auto">
          <a:xfrm>
            <a:off x="2271998" y="4772754"/>
            <a:ext cx="49469" cy="44261"/>
          </a:xfrm>
          <a:custGeom>
            <a:avLst/>
            <a:gdLst>
              <a:gd name="T0" fmla="*/ 32 w 39"/>
              <a:gd name="T1" fmla="*/ 0 h 35"/>
              <a:gd name="T2" fmla="*/ 36 w 39"/>
              <a:gd name="T3" fmla="*/ 15 h 35"/>
              <a:gd name="T4" fmla="*/ 39 w 39"/>
              <a:gd name="T5" fmla="*/ 31 h 35"/>
              <a:gd name="T6" fmla="*/ 23 w 39"/>
              <a:gd name="T7" fmla="*/ 32 h 35"/>
              <a:gd name="T8" fmla="*/ 6 w 39"/>
              <a:gd name="T9" fmla="*/ 35 h 35"/>
              <a:gd name="T10" fmla="*/ 3 w 39"/>
              <a:gd name="T11" fmla="*/ 18 h 35"/>
              <a:gd name="T12" fmla="*/ 0 w 39"/>
              <a:gd name="T13" fmla="*/ 3 h 35"/>
              <a:gd name="T14" fmla="*/ 17 w 39"/>
              <a:gd name="T15" fmla="*/ 2 h 35"/>
              <a:gd name="T16" fmla="*/ 32 w 39"/>
              <a:gd name="T1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5">
                <a:moveTo>
                  <a:pt x="32" y="0"/>
                </a:moveTo>
                <a:lnTo>
                  <a:pt x="36" y="15"/>
                </a:lnTo>
                <a:lnTo>
                  <a:pt x="39" y="31"/>
                </a:lnTo>
                <a:lnTo>
                  <a:pt x="23" y="32"/>
                </a:lnTo>
                <a:lnTo>
                  <a:pt x="6" y="35"/>
                </a:lnTo>
                <a:lnTo>
                  <a:pt x="3" y="18"/>
                </a:lnTo>
                <a:lnTo>
                  <a:pt x="0" y="3"/>
                </a:lnTo>
                <a:lnTo>
                  <a:pt x="17" y="2"/>
                </a:lnTo>
                <a:lnTo>
                  <a:pt x="32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5" name="Freeform 292"/>
          <p:cNvSpPr>
            <a:spLocks/>
          </p:cNvSpPr>
          <p:nvPr/>
        </p:nvSpPr>
        <p:spPr bwMode="auto">
          <a:xfrm>
            <a:off x="2342295" y="4754532"/>
            <a:ext cx="171833" cy="57278"/>
          </a:xfrm>
          <a:custGeom>
            <a:avLst/>
            <a:gdLst>
              <a:gd name="T0" fmla="*/ 128 w 134"/>
              <a:gd name="T1" fmla="*/ 0 h 42"/>
              <a:gd name="T2" fmla="*/ 131 w 134"/>
              <a:gd name="T3" fmla="*/ 15 h 42"/>
              <a:gd name="T4" fmla="*/ 134 w 134"/>
              <a:gd name="T5" fmla="*/ 30 h 42"/>
              <a:gd name="T6" fmla="*/ 101 w 134"/>
              <a:gd name="T7" fmla="*/ 33 h 42"/>
              <a:gd name="T8" fmla="*/ 70 w 134"/>
              <a:gd name="T9" fmla="*/ 35 h 42"/>
              <a:gd name="T10" fmla="*/ 42 w 134"/>
              <a:gd name="T11" fmla="*/ 38 h 42"/>
              <a:gd name="T12" fmla="*/ 6 w 134"/>
              <a:gd name="T13" fmla="*/ 42 h 42"/>
              <a:gd name="T14" fmla="*/ 3 w 134"/>
              <a:gd name="T15" fmla="*/ 27 h 42"/>
              <a:gd name="T16" fmla="*/ 0 w 134"/>
              <a:gd name="T17" fmla="*/ 12 h 42"/>
              <a:gd name="T18" fmla="*/ 35 w 134"/>
              <a:gd name="T19" fmla="*/ 8 h 42"/>
              <a:gd name="T20" fmla="*/ 65 w 134"/>
              <a:gd name="T21" fmla="*/ 5 h 42"/>
              <a:gd name="T22" fmla="*/ 94 w 134"/>
              <a:gd name="T23" fmla="*/ 2 h 42"/>
              <a:gd name="T24" fmla="*/ 128 w 134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" h="42">
                <a:moveTo>
                  <a:pt x="128" y="0"/>
                </a:moveTo>
                <a:lnTo>
                  <a:pt x="131" y="15"/>
                </a:lnTo>
                <a:lnTo>
                  <a:pt x="134" y="30"/>
                </a:lnTo>
                <a:lnTo>
                  <a:pt x="101" y="33"/>
                </a:lnTo>
                <a:lnTo>
                  <a:pt x="70" y="35"/>
                </a:lnTo>
                <a:lnTo>
                  <a:pt x="42" y="38"/>
                </a:lnTo>
                <a:lnTo>
                  <a:pt x="6" y="42"/>
                </a:lnTo>
                <a:lnTo>
                  <a:pt x="3" y="27"/>
                </a:lnTo>
                <a:lnTo>
                  <a:pt x="0" y="12"/>
                </a:lnTo>
                <a:lnTo>
                  <a:pt x="35" y="8"/>
                </a:lnTo>
                <a:lnTo>
                  <a:pt x="65" y="5"/>
                </a:lnTo>
                <a:lnTo>
                  <a:pt x="94" y="2"/>
                </a:lnTo>
                <a:lnTo>
                  <a:pt x="128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6" name="Freeform 293"/>
          <p:cNvSpPr>
            <a:spLocks/>
          </p:cNvSpPr>
          <p:nvPr/>
        </p:nvSpPr>
        <p:spPr bwMode="auto">
          <a:xfrm>
            <a:off x="2534957" y="4741511"/>
            <a:ext cx="148403" cy="49469"/>
          </a:xfrm>
          <a:custGeom>
            <a:avLst/>
            <a:gdLst>
              <a:gd name="T0" fmla="*/ 106 w 113"/>
              <a:gd name="T1" fmla="*/ 0 h 39"/>
              <a:gd name="T2" fmla="*/ 109 w 113"/>
              <a:gd name="T3" fmla="*/ 14 h 39"/>
              <a:gd name="T4" fmla="*/ 113 w 113"/>
              <a:gd name="T5" fmla="*/ 29 h 39"/>
              <a:gd name="T6" fmla="*/ 84 w 113"/>
              <a:gd name="T7" fmla="*/ 32 h 39"/>
              <a:gd name="T8" fmla="*/ 59 w 113"/>
              <a:gd name="T9" fmla="*/ 35 h 39"/>
              <a:gd name="T10" fmla="*/ 35 w 113"/>
              <a:gd name="T11" fmla="*/ 36 h 39"/>
              <a:gd name="T12" fmla="*/ 6 w 113"/>
              <a:gd name="T13" fmla="*/ 39 h 39"/>
              <a:gd name="T14" fmla="*/ 3 w 113"/>
              <a:gd name="T15" fmla="*/ 25 h 39"/>
              <a:gd name="T16" fmla="*/ 0 w 113"/>
              <a:gd name="T17" fmla="*/ 10 h 39"/>
              <a:gd name="T18" fmla="*/ 29 w 113"/>
              <a:gd name="T19" fmla="*/ 7 h 39"/>
              <a:gd name="T20" fmla="*/ 54 w 113"/>
              <a:gd name="T21" fmla="*/ 5 h 39"/>
              <a:gd name="T22" fmla="*/ 79 w 113"/>
              <a:gd name="T23" fmla="*/ 3 h 39"/>
              <a:gd name="T24" fmla="*/ 106 w 113"/>
              <a:gd name="T2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" h="39">
                <a:moveTo>
                  <a:pt x="106" y="0"/>
                </a:moveTo>
                <a:lnTo>
                  <a:pt x="109" y="14"/>
                </a:lnTo>
                <a:lnTo>
                  <a:pt x="113" y="29"/>
                </a:lnTo>
                <a:lnTo>
                  <a:pt x="84" y="32"/>
                </a:lnTo>
                <a:lnTo>
                  <a:pt x="59" y="35"/>
                </a:lnTo>
                <a:lnTo>
                  <a:pt x="35" y="36"/>
                </a:lnTo>
                <a:lnTo>
                  <a:pt x="6" y="39"/>
                </a:lnTo>
                <a:lnTo>
                  <a:pt x="3" y="25"/>
                </a:lnTo>
                <a:lnTo>
                  <a:pt x="0" y="10"/>
                </a:lnTo>
                <a:lnTo>
                  <a:pt x="29" y="7"/>
                </a:lnTo>
                <a:lnTo>
                  <a:pt x="54" y="5"/>
                </a:lnTo>
                <a:lnTo>
                  <a:pt x="79" y="3"/>
                </a:lnTo>
                <a:lnTo>
                  <a:pt x="106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7" name="Freeform 294"/>
          <p:cNvSpPr>
            <a:spLocks/>
          </p:cNvSpPr>
          <p:nvPr/>
        </p:nvSpPr>
        <p:spPr bwMode="auto">
          <a:xfrm>
            <a:off x="2698978" y="4720685"/>
            <a:ext cx="190060" cy="57278"/>
          </a:xfrm>
          <a:custGeom>
            <a:avLst/>
            <a:gdLst>
              <a:gd name="T0" fmla="*/ 139 w 145"/>
              <a:gd name="T1" fmla="*/ 0 h 43"/>
              <a:gd name="T2" fmla="*/ 142 w 145"/>
              <a:gd name="T3" fmla="*/ 15 h 43"/>
              <a:gd name="T4" fmla="*/ 145 w 145"/>
              <a:gd name="T5" fmla="*/ 29 h 43"/>
              <a:gd name="T6" fmla="*/ 114 w 145"/>
              <a:gd name="T7" fmla="*/ 32 h 43"/>
              <a:gd name="T8" fmla="*/ 88 w 145"/>
              <a:gd name="T9" fmla="*/ 35 h 43"/>
              <a:gd name="T10" fmla="*/ 63 w 145"/>
              <a:gd name="T11" fmla="*/ 38 h 43"/>
              <a:gd name="T12" fmla="*/ 36 w 145"/>
              <a:gd name="T13" fmla="*/ 39 h 43"/>
              <a:gd name="T14" fmla="*/ 5 w 145"/>
              <a:gd name="T15" fmla="*/ 43 h 43"/>
              <a:gd name="T16" fmla="*/ 3 w 145"/>
              <a:gd name="T17" fmla="*/ 28 h 43"/>
              <a:gd name="T18" fmla="*/ 0 w 145"/>
              <a:gd name="T19" fmla="*/ 13 h 43"/>
              <a:gd name="T20" fmla="*/ 30 w 145"/>
              <a:gd name="T21" fmla="*/ 10 h 43"/>
              <a:gd name="T22" fmla="*/ 58 w 145"/>
              <a:gd name="T23" fmla="*/ 9 h 43"/>
              <a:gd name="T24" fmla="*/ 83 w 145"/>
              <a:gd name="T25" fmla="*/ 6 h 43"/>
              <a:gd name="T26" fmla="*/ 109 w 145"/>
              <a:gd name="T27" fmla="*/ 3 h 43"/>
              <a:gd name="T28" fmla="*/ 139 w 145"/>
              <a:gd name="T2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5" h="43">
                <a:moveTo>
                  <a:pt x="139" y="0"/>
                </a:moveTo>
                <a:lnTo>
                  <a:pt x="142" y="15"/>
                </a:lnTo>
                <a:lnTo>
                  <a:pt x="145" y="29"/>
                </a:lnTo>
                <a:lnTo>
                  <a:pt x="114" y="32"/>
                </a:lnTo>
                <a:lnTo>
                  <a:pt x="88" y="35"/>
                </a:lnTo>
                <a:lnTo>
                  <a:pt x="63" y="38"/>
                </a:lnTo>
                <a:lnTo>
                  <a:pt x="36" y="39"/>
                </a:lnTo>
                <a:lnTo>
                  <a:pt x="5" y="43"/>
                </a:lnTo>
                <a:lnTo>
                  <a:pt x="3" y="28"/>
                </a:lnTo>
                <a:lnTo>
                  <a:pt x="0" y="13"/>
                </a:lnTo>
                <a:lnTo>
                  <a:pt x="30" y="10"/>
                </a:lnTo>
                <a:lnTo>
                  <a:pt x="58" y="9"/>
                </a:lnTo>
                <a:lnTo>
                  <a:pt x="83" y="6"/>
                </a:lnTo>
                <a:lnTo>
                  <a:pt x="109" y="3"/>
                </a:lnTo>
                <a:lnTo>
                  <a:pt x="139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8" name="Freeform 295"/>
          <p:cNvSpPr>
            <a:spLocks/>
          </p:cNvSpPr>
          <p:nvPr/>
        </p:nvSpPr>
        <p:spPr bwMode="auto">
          <a:xfrm>
            <a:off x="2904660" y="4712873"/>
            <a:ext cx="88520" cy="44261"/>
          </a:xfrm>
          <a:custGeom>
            <a:avLst/>
            <a:gdLst>
              <a:gd name="T0" fmla="*/ 63 w 69"/>
              <a:gd name="T1" fmla="*/ 0 h 35"/>
              <a:gd name="T2" fmla="*/ 66 w 69"/>
              <a:gd name="T3" fmla="*/ 14 h 35"/>
              <a:gd name="T4" fmla="*/ 69 w 69"/>
              <a:gd name="T5" fmla="*/ 28 h 35"/>
              <a:gd name="T6" fmla="*/ 48 w 69"/>
              <a:gd name="T7" fmla="*/ 31 h 35"/>
              <a:gd name="T8" fmla="*/ 29 w 69"/>
              <a:gd name="T9" fmla="*/ 32 h 35"/>
              <a:gd name="T10" fmla="*/ 7 w 69"/>
              <a:gd name="T11" fmla="*/ 35 h 35"/>
              <a:gd name="T12" fmla="*/ 0 w 69"/>
              <a:gd name="T13" fmla="*/ 6 h 35"/>
              <a:gd name="T14" fmla="*/ 22 w 69"/>
              <a:gd name="T15" fmla="*/ 5 h 35"/>
              <a:gd name="T16" fmla="*/ 41 w 69"/>
              <a:gd name="T17" fmla="*/ 2 h 35"/>
              <a:gd name="T18" fmla="*/ 63 w 69"/>
              <a:gd name="T1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35">
                <a:moveTo>
                  <a:pt x="63" y="0"/>
                </a:moveTo>
                <a:lnTo>
                  <a:pt x="66" y="14"/>
                </a:lnTo>
                <a:lnTo>
                  <a:pt x="69" y="28"/>
                </a:lnTo>
                <a:lnTo>
                  <a:pt x="48" y="31"/>
                </a:lnTo>
                <a:lnTo>
                  <a:pt x="29" y="32"/>
                </a:lnTo>
                <a:lnTo>
                  <a:pt x="7" y="35"/>
                </a:lnTo>
                <a:lnTo>
                  <a:pt x="0" y="6"/>
                </a:lnTo>
                <a:lnTo>
                  <a:pt x="22" y="5"/>
                </a:lnTo>
                <a:lnTo>
                  <a:pt x="41" y="2"/>
                </a:lnTo>
                <a:lnTo>
                  <a:pt x="63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79" name="Freeform 296"/>
          <p:cNvSpPr>
            <a:spLocks/>
          </p:cNvSpPr>
          <p:nvPr/>
        </p:nvSpPr>
        <p:spPr bwMode="auto">
          <a:xfrm>
            <a:off x="2285016" y="4835240"/>
            <a:ext cx="111952" cy="52071"/>
          </a:xfrm>
          <a:custGeom>
            <a:avLst/>
            <a:gdLst>
              <a:gd name="T0" fmla="*/ 80 w 87"/>
              <a:gd name="T1" fmla="*/ 0 h 40"/>
              <a:gd name="T2" fmla="*/ 84 w 87"/>
              <a:gd name="T3" fmla="*/ 15 h 40"/>
              <a:gd name="T4" fmla="*/ 87 w 87"/>
              <a:gd name="T5" fmla="*/ 30 h 40"/>
              <a:gd name="T6" fmla="*/ 65 w 87"/>
              <a:gd name="T7" fmla="*/ 33 h 40"/>
              <a:gd name="T8" fmla="*/ 47 w 87"/>
              <a:gd name="T9" fmla="*/ 35 h 40"/>
              <a:gd name="T10" fmla="*/ 28 w 87"/>
              <a:gd name="T11" fmla="*/ 37 h 40"/>
              <a:gd name="T12" fmla="*/ 7 w 87"/>
              <a:gd name="T13" fmla="*/ 40 h 40"/>
              <a:gd name="T14" fmla="*/ 4 w 87"/>
              <a:gd name="T15" fmla="*/ 29 h 40"/>
              <a:gd name="T16" fmla="*/ 3 w 87"/>
              <a:gd name="T17" fmla="*/ 19 h 40"/>
              <a:gd name="T18" fmla="*/ 0 w 87"/>
              <a:gd name="T19" fmla="*/ 8 h 40"/>
              <a:gd name="T20" fmla="*/ 22 w 87"/>
              <a:gd name="T21" fmla="*/ 7 h 40"/>
              <a:gd name="T22" fmla="*/ 41 w 87"/>
              <a:gd name="T23" fmla="*/ 4 h 40"/>
              <a:gd name="T24" fmla="*/ 59 w 87"/>
              <a:gd name="T25" fmla="*/ 3 h 40"/>
              <a:gd name="T26" fmla="*/ 80 w 87"/>
              <a:gd name="T2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" h="40">
                <a:moveTo>
                  <a:pt x="80" y="0"/>
                </a:moveTo>
                <a:lnTo>
                  <a:pt x="84" y="15"/>
                </a:lnTo>
                <a:lnTo>
                  <a:pt x="87" y="30"/>
                </a:lnTo>
                <a:lnTo>
                  <a:pt x="65" y="33"/>
                </a:lnTo>
                <a:lnTo>
                  <a:pt x="47" y="35"/>
                </a:lnTo>
                <a:lnTo>
                  <a:pt x="28" y="37"/>
                </a:lnTo>
                <a:lnTo>
                  <a:pt x="7" y="40"/>
                </a:lnTo>
                <a:lnTo>
                  <a:pt x="4" y="29"/>
                </a:lnTo>
                <a:lnTo>
                  <a:pt x="3" y="19"/>
                </a:lnTo>
                <a:lnTo>
                  <a:pt x="0" y="8"/>
                </a:lnTo>
                <a:lnTo>
                  <a:pt x="22" y="7"/>
                </a:lnTo>
                <a:lnTo>
                  <a:pt x="41" y="4"/>
                </a:lnTo>
                <a:lnTo>
                  <a:pt x="59" y="3"/>
                </a:lnTo>
                <a:lnTo>
                  <a:pt x="80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0" name="Freeform 297"/>
          <p:cNvSpPr>
            <a:spLocks/>
          </p:cNvSpPr>
          <p:nvPr/>
        </p:nvSpPr>
        <p:spPr bwMode="auto">
          <a:xfrm>
            <a:off x="2417795" y="4814411"/>
            <a:ext cx="184852" cy="57278"/>
          </a:xfrm>
          <a:custGeom>
            <a:avLst/>
            <a:gdLst>
              <a:gd name="T0" fmla="*/ 137 w 142"/>
              <a:gd name="T1" fmla="*/ 0 h 44"/>
              <a:gd name="T2" fmla="*/ 139 w 142"/>
              <a:gd name="T3" fmla="*/ 15 h 44"/>
              <a:gd name="T4" fmla="*/ 142 w 142"/>
              <a:gd name="T5" fmla="*/ 29 h 44"/>
              <a:gd name="T6" fmla="*/ 113 w 142"/>
              <a:gd name="T7" fmla="*/ 33 h 44"/>
              <a:gd name="T8" fmla="*/ 87 w 142"/>
              <a:gd name="T9" fmla="*/ 36 h 44"/>
              <a:gd name="T10" fmla="*/ 62 w 142"/>
              <a:gd name="T11" fmla="*/ 39 h 44"/>
              <a:gd name="T12" fmla="*/ 36 w 142"/>
              <a:gd name="T13" fmla="*/ 41 h 44"/>
              <a:gd name="T14" fmla="*/ 6 w 142"/>
              <a:gd name="T15" fmla="*/ 44 h 44"/>
              <a:gd name="T16" fmla="*/ 3 w 142"/>
              <a:gd name="T17" fmla="*/ 29 h 44"/>
              <a:gd name="T18" fmla="*/ 0 w 142"/>
              <a:gd name="T19" fmla="*/ 14 h 44"/>
              <a:gd name="T20" fmla="*/ 30 w 142"/>
              <a:gd name="T21" fmla="*/ 11 h 44"/>
              <a:gd name="T22" fmla="*/ 57 w 142"/>
              <a:gd name="T23" fmla="*/ 8 h 44"/>
              <a:gd name="T24" fmla="*/ 81 w 142"/>
              <a:gd name="T25" fmla="*/ 5 h 44"/>
              <a:gd name="T26" fmla="*/ 108 w 142"/>
              <a:gd name="T27" fmla="*/ 3 h 44"/>
              <a:gd name="T28" fmla="*/ 137 w 142"/>
              <a:gd name="T2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2" h="44">
                <a:moveTo>
                  <a:pt x="137" y="0"/>
                </a:moveTo>
                <a:lnTo>
                  <a:pt x="139" y="15"/>
                </a:lnTo>
                <a:lnTo>
                  <a:pt x="142" y="29"/>
                </a:lnTo>
                <a:lnTo>
                  <a:pt x="113" y="33"/>
                </a:lnTo>
                <a:lnTo>
                  <a:pt x="87" y="36"/>
                </a:lnTo>
                <a:lnTo>
                  <a:pt x="62" y="39"/>
                </a:lnTo>
                <a:lnTo>
                  <a:pt x="36" y="41"/>
                </a:lnTo>
                <a:lnTo>
                  <a:pt x="6" y="44"/>
                </a:lnTo>
                <a:lnTo>
                  <a:pt x="3" y="29"/>
                </a:lnTo>
                <a:lnTo>
                  <a:pt x="0" y="14"/>
                </a:lnTo>
                <a:lnTo>
                  <a:pt x="30" y="11"/>
                </a:lnTo>
                <a:lnTo>
                  <a:pt x="57" y="8"/>
                </a:lnTo>
                <a:lnTo>
                  <a:pt x="81" y="5"/>
                </a:lnTo>
                <a:lnTo>
                  <a:pt x="108" y="3"/>
                </a:lnTo>
                <a:lnTo>
                  <a:pt x="137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1" name="Freeform 298"/>
          <p:cNvSpPr>
            <a:spLocks/>
          </p:cNvSpPr>
          <p:nvPr/>
        </p:nvSpPr>
        <p:spPr bwMode="auto">
          <a:xfrm>
            <a:off x="2620873" y="4803997"/>
            <a:ext cx="85918" cy="46864"/>
          </a:xfrm>
          <a:custGeom>
            <a:avLst/>
            <a:gdLst>
              <a:gd name="T0" fmla="*/ 61 w 66"/>
              <a:gd name="T1" fmla="*/ 0 h 36"/>
              <a:gd name="T2" fmla="*/ 64 w 66"/>
              <a:gd name="T3" fmla="*/ 15 h 36"/>
              <a:gd name="T4" fmla="*/ 66 w 66"/>
              <a:gd name="T5" fmla="*/ 29 h 36"/>
              <a:gd name="T6" fmla="*/ 46 w 66"/>
              <a:gd name="T7" fmla="*/ 31 h 36"/>
              <a:gd name="T8" fmla="*/ 26 w 66"/>
              <a:gd name="T9" fmla="*/ 33 h 36"/>
              <a:gd name="T10" fmla="*/ 6 w 66"/>
              <a:gd name="T11" fmla="*/ 36 h 36"/>
              <a:gd name="T12" fmla="*/ 3 w 66"/>
              <a:gd name="T13" fmla="*/ 20 h 36"/>
              <a:gd name="T14" fmla="*/ 0 w 66"/>
              <a:gd name="T15" fmla="*/ 5 h 36"/>
              <a:gd name="T16" fmla="*/ 21 w 66"/>
              <a:gd name="T17" fmla="*/ 4 h 36"/>
              <a:gd name="T18" fmla="*/ 39 w 66"/>
              <a:gd name="T19" fmla="*/ 2 h 36"/>
              <a:gd name="T20" fmla="*/ 61 w 66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36">
                <a:moveTo>
                  <a:pt x="61" y="0"/>
                </a:moveTo>
                <a:lnTo>
                  <a:pt x="64" y="15"/>
                </a:lnTo>
                <a:lnTo>
                  <a:pt x="66" y="29"/>
                </a:lnTo>
                <a:lnTo>
                  <a:pt x="46" y="31"/>
                </a:lnTo>
                <a:lnTo>
                  <a:pt x="26" y="33"/>
                </a:lnTo>
                <a:lnTo>
                  <a:pt x="6" y="36"/>
                </a:lnTo>
                <a:lnTo>
                  <a:pt x="3" y="20"/>
                </a:lnTo>
                <a:lnTo>
                  <a:pt x="0" y="5"/>
                </a:lnTo>
                <a:lnTo>
                  <a:pt x="21" y="4"/>
                </a:lnTo>
                <a:lnTo>
                  <a:pt x="39" y="2"/>
                </a:lnTo>
                <a:lnTo>
                  <a:pt x="61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2" name="Freeform 299"/>
          <p:cNvSpPr>
            <a:spLocks/>
          </p:cNvSpPr>
          <p:nvPr/>
        </p:nvSpPr>
        <p:spPr bwMode="auto">
          <a:xfrm>
            <a:off x="2725014" y="4796188"/>
            <a:ext cx="54675" cy="44261"/>
          </a:xfrm>
          <a:custGeom>
            <a:avLst/>
            <a:gdLst>
              <a:gd name="T0" fmla="*/ 37 w 43"/>
              <a:gd name="T1" fmla="*/ 0 h 33"/>
              <a:gd name="T2" fmla="*/ 40 w 43"/>
              <a:gd name="T3" fmla="*/ 14 h 33"/>
              <a:gd name="T4" fmla="*/ 43 w 43"/>
              <a:gd name="T5" fmla="*/ 29 h 33"/>
              <a:gd name="T6" fmla="*/ 30 w 43"/>
              <a:gd name="T7" fmla="*/ 31 h 33"/>
              <a:gd name="T8" fmla="*/ 19 w 43"/>
              <a:gd name="T9" fmla="*/ 32 h 33"/>
              <a:gd name="T10" fmla="*/ 6 w 43"/>
              <a:gd name="T11" fmla="*/ 33 h 33"/>
              <a:gd name="T12" fmla="*/ 3 w 43"/>
              <a:gd name="T13" fmla="*/ 18 h 33"/>
              <a:gd name="T14" fmla="*/ 0 w 43"/>
              <a:gd name="T15" fmla="*/ 4 h 33"/>
              <a:gd name="T16" fmla="*/ 13 w 43"/>
              <a:gd name="T17" fmla="*/ 3 h 33"/>
              <a:gd name="T18" fmla="*/ 25 w 43"/>
              <a:gd name="T19" fmla="*/ 2 h 33"/>
              <a:gd name="T20" fmla="*/ 37 w 43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33">
                <a:moveTo>
                  <a:pt x="37" y="0"/>
                </a:moveTo>
                <a:lnTo>
                  <a:pt x="40" y="14"/>
                </a:lnTo>
                <a:lnTo>
                  <a:pt x="43" y="29"/>
                </a:lnTo>
                <a:lnTo>
                  <a:pt x="30" y="31"/>
                </a:lnTo>
                <a:lnTo>
                  <a:pt x="19" y="32"/>
                </a:lnTo>
                <a:lnTo>
                  <a:pt x="6" y="33"/>
                </a:lnTo>
                <a:lnTo>
                  <a:pt x="3" y="18"/>
                </a:lnTo>
                <a:lnTo>
                  <a:pt x="0" y="4"/>
                </a:lnTo>
                <a:lnTo>
                  <a:pt x="13" y="3"/>
                </a:lnTo>
                <a:lnTo>
                  <a:pt x="25" y="2"/>
                </a:lnTo>
                <a:lnTo>
                  <a:pt x="37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3" name="Freeform 300"/>
          <p:cNvSpPr>
            <a:spLocks/>
          </p:cNvSpPr>
          <p:nvPr/>
        </p:nvSpPr>
        <p:spPr bwMode="auto">
          <a:xfrm>
            <a:off x="2797913" y="4772754"/>
            <a:ext cx="208282" cy="59882"/>
          </a:xfrm>
          <a:custGeom>
            <a:avLst/>
            <a:gdLst>
              <a:gd name="T0" fmla="*/ 154 w 160"/>
              <a:gd name="T1" fmla="*/ 0 h 46"/>
              <a:gd name="T2" fmla="*/ 157 w 160"/>
              <a:gd name="T3" fmla="*/ 15 h 46"/>
              <a:gd name="T4" fmla="*/ 160 w 160"/>
              <a:gd name="T5" fmla="*/ 29 h 46"/>
              <a:gd name="T6" fmla="*/ 126 w 160"/>
              <a:gd name="T7" fmla="*/ 32 h 46"/>
              <a:gd name="T8" fmla="*/ 97 w 160"/>
              <a:gd name="T9" fmla="*/ 35 h 46"/>
              <a:gd name="T10" fmla="*/ 70 w 160"/>
              <a:gd name="T11" fmla="*/ 39 h 46"/>
              <a:gd name="T12" fmla="*/ 40 w 160"/>
              <a:gd name="T13" fmla="*/ 42 h 46"/>
              <a:gd name="T14" fmla="*/ 5 w 160"/>
              <a:gd name="T15" fmla="*/ 46 h 46"/>
              <a:gd name="T16" fmla="*/ 2 w 160"/>
              <a:gd name="T17" fmla="*/ 31 h 46"/>
              <a:gd name="T18" fmla="*/ 0 w 160"/>
              <a:gd name="T19" fmla="*/ 17 h 46"/>
              <a:gd name="T20" fmla="*/ 34 w 160"/>
              <a:gd name="T21" fmla="*/ 13 h 46"/>
              <a:gd name="T22" fmla="*/ 64 w 160"/>
              <a:gd name="T23" fmla="*/ 10 h 46"/>
              <a:gd name="T24" fmla="*/ 92 w 160"/>
              <a:gd name="T25" fmla="*/ 7 h 46"/>
              <a:gd name="T26" fmla="*/ 121 w 160"/>
              <a:gd name="T27" fmla="*/ 4 h 46"/>
              <a:gd name="T28" fmla="*/ 154 w 160"/>
              <a:gd name="T2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0" h="46">
                <a:moveTo>
                  <a:pt x="154" y="0"/>
                </a:moveTo>
                <a:lnTo>
                  <a:pt x="157" y="15"/>
                </a:lnTo>
                <a:lnTo>
                  <a:pt x="160" y="29"/>
                </a:lnTo>
                <a:lnTo>
                  <a:pt x="126" y="32"/>
                </a:lnTo>
                <a:lnTo>
                  <a:pt x="97" y="35"/>
                </a:lnTo>
                <a:lnTo>
                  <a:pt x="70" y="39"/>
                </a:lnTo>
                <a:lnTo>
                  <a:pt x="40" y="42"/>
                </a:lnTo>
                <a:lnTo>
                  <a:pt x="5" y="46"/>
                </a:lnTo>
                <a:lnTo>
                  <a:pt x="2" y="31"/>
                </a:lnTo>
                <a:lnTo>
                  <a:pt x="0" y="17"/>
                </a:lnTo>
                <a:lnTo>
                  <a:pt x="34" y="13"/>
                </a:lnTo>
                <a:lnTo>
                  <a:pt x="64" y="10"/>
                </a:lnTo>
                <a:lnTo>
                  <a:pt x="92" y="7"/>
                </a:lnTo>
                <a:lnTo>
                  <a:pt x="121" y="4"/>
                </a:lnTo>
                <a:lnTo>
                  <a:pt x="154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4" name="Freeform 301"/>
          <p:cNvSpPr>
            <a:spLocks/>
          </p:cNvSpPr>
          <p:nvPr/>
        </p:nvSpPr>
        <p:spPr bwMode="auto">
          <a:xfrm>
            <a:off x="2298033" y="4897724"/>
            <a:ext cx="137988" cy="57278"/>
          </a:xfrm>
          <a:custGeom>
            <a:avLst/>
            <a:gdLst>
              <a:gd name="T0" fmla="*/ 101 w 106"/>
              <a:gd name="T1" fmla="*/ 0 h 42"/>
              <a:gd name="T2" fmla="*/ 103 w 106"/>
              <a:gd name="T3" fmla="*/ 15 h 42"/>
              <a:gd name="T4" fmla="*/ 106 w 106"/>
              <a:gd name="T5" fmla="*/ 30 h 42"/>
              <a:gd name="T6" fmla="*/ 80 w 106"/>
              <a:gd name="T7" fmla="*/ 33 h 42"/>
              <a:gd name="T8" fmla="*/ 57 w 106"/>
              <a:gd name="T9" fmla="*/ 36 h 42"/>
              <a:gd name="T10" fmla="*/ 33 w 106"/>
              <a:gd name="T11" fmla="*/ 38 h 42"/>
              <a:gd name="T12" fmla="*/ 6 w 106"/>
              <a:gd name="T13" fmla="*/ 42 h 42"/>
              <a:gd name="T14" fmla="*/ 3 w 106"/>
              <a:gd name="T15" fmla="*/ 31 h 42"/>
              <a:gd name="T16" fmla="*/ 2 w 106"/>
              <a:gd name="T17" fmla="*/ 22 h 42"/>
              <a:gd name="T18" fmla="*/ 0 w 106"/>
              <a:gd name="T19" fmla="*/ 11 h 42"/>
              <a:gd name="T20" fmla="*/ 28 w 106"/>
              <a:gd name="T21" fmla="*/ 8 h 42"/>
              <a:gd name="T22" fmla="*/ 51 w 106"/>
              <a:gd name="T23" fmla="*/ 5 h 42"/>
              <a:gd name="T24" fmla="*/ 75 w 106"/>
              <a:gd name="T25" fmla="*/ 3 h 42"/>
              <a:gd name="T26" fmla="*/ 101 w 106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6" h="42">
                <a:moveTo>
                  <a:pt x="101" y="0"/>
                </a:moveTo>
                <a:lnTo>
                  <a:pt x="103" y="15"/>
                </a:lnTo>
                <a:lnTo>
                  <a:pt x="106" y="30"/>
                </a:lnTo>
                <a:lnTo>
                  <a:pt x="80" y="33"/>
                </a:lnTo>
                <a:lnTo>
                  <a:pt x="57" y="36"/>
                </a:lnTo>
                <a:lnTo>
                  <a:pt x="33" y="38"/>
                </a:lnTo>
                <a:lnTo>
                  <a:pt x="6" y="42"/>
                </a:lnTo>
                <a:lnTo>
                  <a:pt x="3" y="31"/>
                </a:lnTo>
                <a:lnTo>
                  <a:pt x="2" y="22"/>
                </a:lnTo>
                <a:lnTo>
                  <a:pt x="0" y="11"/>
                </a:lnTo>
                <a:lnTo>
                  <a:pt x="28" y="8"/>
                </a:lnTo>
                <a:lnTo>
                  <a:pt x="51" y="5"/>
                </a:lnTo>
                <a:lnTo>
                  <a:pt x="75" y="3"/>
                </a:lnTo>
                <a:lnTo>
                  <a:pt x="101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5" name="Freeform 302"/>
          <p:cNvSpPr>
            <a:spLocks/>
          </p:cNvSpPr>
          <p:nvPr/>
        </p:nvSpPr>
        <p:spPr bwMode="auto">
          <a:xfrm>
            <a:off x="2456851" y="4892518"/>
            <a:ext cx="57278" cy="44261"/>
          </a:xfrm>
          <a:custGeom>
            <a:avLst/>
            <a:gdLst>
              <a:gd name="T0" fmla="*/ 37 w 43"/>
              <a:gd name="T1" fmla="*/ 0 h 35"/>
              <a:gd name="T2" fmla="*/ 43 w 43"/>
              <a:gd name="T3" fmla="*/ 29 h 35"/>
              <a:gd name="T4" fmla="*/ 30 w 43"/>
              <a:gd name="T5" fmla="*/ 32 h 35"/>
              <a:gd name="T6" fmla="*/ 18 w 43"/>
              <a:gd name="T7" fmla="*/ 32 h 35"/>
              <a:gd name="T8" fmla="*/ 5 w 43"/>
              <a:gd name="T9" fmla="*/ 35 h 35"/>
              <a:gd name="T10" fmla="*/ 3 w 43"/>
              <a:gd name="T11" fmla="*/ 20 h 35"/>
              <a:gd name="T12" fmla="*/ 0 w 43"/>
              <a:gd name="T13" fmla="*/ 4 h 35"/>
              <a:gd name="T14" fmla="*/ 12 w 43"/>
              <a:gd name="T15" fmla="*/ 2 h 35"/>
              <a:gd name="T16" fmla="*/ 23 w 43"/>
              <a:gd name="T17" fmla="*/ 2 h 35"/>
              <a:gd name="T18" fmla="*/ 37 w 43"/>
              <a:gd name="T1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35">
                <a:moveTo>
                  <a:pt x="37" y="0"/>
                </a:moveTo>
                <a:lnTo>
                  <a:pt x="43" y="29"/>
                </a:lnTo>
                <a:lnTo>
                  <a:pt x="30" y="32"/>
                </a:lnTo>
                <a:lnTo>
                  <a:pt x="18" y="32"/>
                </a:lnTo>
                <a:lnTo>
                  <a:pt x="5" y="35"/>
                </a:lnTo>
                <a:lnTo>
                  <a:pt x="3" y="20"/>
                </a:lnTo>
                <a:lnTo>
                  <a:pt x="0" y="4"/>
                </a:lnTo>
                <a:lnTo>
                  <a:pt x="12" y="2"/>
                </a:lnTo>
                <a:lnTo>
                  <a:pt x="23" y="2"/>
                </a:lnTo>
                <a:lnTo>
                  <a:pt x="37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6" name="Freeform 303"/>
          <p:cNvSpPr>
            <a:spLocks/>
          </p:cNvSpPr>
          <p:nvPr/>
        </p:nvSpPr>
        <p:spPr bwMode="auto">
          <a:xfrm>
            <a:off x="1451885" y="4650389"/>
            <a:ext cx="752423" cy="354081"/>
          </a:xfrm>
          <a:custGeom>
            <a:avLst/>
            <a:gdLst>
              <a:gd name="T0" fmla="*/ 537 w 578"/>
              <a:gd name="T1" fmla="*/ 0 h 273"/>
              <a:gd name="T2" fmla="*/ 545 w 578"/>
              <a:gd name="T3" fmla="*/ 39 h 273"/>
              <a:gd name="T4" fmla="*/ 552 w 578"/>
              <a:gd name="T5" fmla="*/ 75 h 273"/>
              <a:gd name="T6" fmla="*/ 558 w 578"/>
              <a:gd name="T7" fmla="*/ 106 h 273"/>
              <a:gd name="T8" fmla="*/ 565 w 578"/>
              <a:gd name="T9" fmla="*/ 139 h 273"/>
              <a:gd name="T10" fmla="*/ 570 w 578"/>
              <a:gd name="T11" fmla="*/ 175 h 273"/>
              <a:gd name="T12" fmla="*/ 578 w 578"/>
              <a:gd name="T13" fmla="*/ 215 h 273"/>
              <a:gd name="T14" fmla="*/ 40 w 578"/>
              <a:gd name="T15" fmla="*/ 273 h 273"/>
              <a:gd name="T16" fmla="*/ 33 w 578"/>
              <a:gd name="T17" fmla="*/ 230 h 273"/>
              <a:gd name="T18" fmla="*/ 26 w 578"/>
              <a:gd name="T19" fmla="*/ 192 h 273"/>
              <a:gd name="T20" fmla="*/ 20 w 578"/>
              <a:gd name="T21" fmla="*/ 156 h 273"/>
              <a:gd name="T22" fmla="*/ 13 w 578"/>
              <a:gd name="T23" fmla="*/ 121 h 273"/>
              <a:gd name="T24" fmla="*/ 7 w 578"/>
              <a:gd name="T25" fmla="*/ 83 h 273"/>
              <a:gd name="T26" fmla="*/ 0 w 578"/>
              <a:gd name="T27" fmla="*/ 40 h 273"/>
              <a:gd name="T28" fmla="*/ 537 w 578"/>
              <a:gd name="T2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8" h="273">
                <a:moveTo>
                  <a:pt x="537" y="0"/>
                </a:moveTo>
                <a:lnTo>
                  <a:pt x="545" y="39"/>
                </a:lnTo>
                <a:lnTo>
                  <a:pt x="552" y="75"/>
                </a:lnTo>
                <a:lnTo>
                  <a:pt x="558" y="106"/>
                </a:lnTo>
                <a:lnTo>
                  <a:pt x="565" y="139"/>
                </a:lnTo>
                <a:lnTo>
                  <a:pt x="570" y="175"/>
                </a:lnTo>
                <a:lnTo>
                  <a:pt x="578" y="215"/>
                </a:lnTo>
                <a:lnTo>
                  <a:pt x="40" y="273"/>
                </a:lnTo>
                <a:lnTo>
                  <a:pt x="33" y="230"/>
                </a:lnTo>
                <a:lnTo>
                  <a:pt x="26" y="192"/>
                </a:lnTo>
                <a:lnTo>
                  <a:pt x="20" y="156"/>
                </a:lnTo>
                <a:lnTo>
                  <a:pt x="13" y="121"/>
                </a:lnTo>
                <a:lnTo>
                  <a:pt x="7" y="83"/>
                </a:lnTo>
                <a:lnTo>
                  <a:pt x="0" y="40"/>
                </a:lnTo>
                <a:lnTo>
                  <a:pt x="53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7" name="Freeform 304"/>
          <p:cNvSpPr>
            <a:spLocks/>
          </p:cNvSpPr>
          <p:nvPr/>
        </p:nvSpPr>
        <p:spPr bwMode="auto">
          <a:xfrm>
            <a:off x="1592475" y="4762340"/>
            <a:ext cx="114556" cy="156213"/>
          </a:xfrm>
          <a:custGeom>
            <a:avLst/>
            <a:gdLst>
              <a:gd name="T0" fmla="*/ 45 w 88"/>
              <a:gd name="T1" fmla="*/ 1 h 120"/>
              <a:gd name="T2" fmla="*/ 57 w 88"/>
              <a:gd name="T3" fmla="*/ 6 h 120"/>
              <a:gd name="T4" fmla="*/ 67 w 88"/>
              <a:gd name="T5" fmla="*/ 14 h 120"/>
              <a:gd name="T6" fmla="*/ 73 w 88"/>
              <a:gd name="T7" fmla="*/ 25 h 120"/>
              <a:gd name="T8" fmla="*/ 71 w 88"/>
              <a:gd name="T9" fmla="*/ 32 h 120"/>
              <a:gd name="T10" fmla="*/ 63 w 88"/>
              <a:gd name="T11" fmla="*/ 34 h 120"/>
              <a:gd name="T12" fmla="*/ 56 w 88"/>
              <a:gd name="T13" fmla="*/ 22 h 120"/>
              <a:gd name="T14" fmla="*/ 46 w 88"/>
              <a:gd name="T15" fmla="*/ 15 h 120"/>
              <a:gd name="T16" fmla="*/ 34 w 88"/>
              <a:gd name="T17" fmla="*/ 14 h 120"/>
              <a:gd name="T18" fmla="*/ 20 w 88"/>
              <a:gd name="T19" fmla="*/ 18 h 120"/>
              <a:gd name="T20" fmla="*/ 13 w 88"/>
              <a:gd name="T21" fmla="*/ 25 h 120"/>
              <a:gd name="T22" fmla="*/ 12 w 88"/>
              <a:gd name="T23" fmla="*/ 33 h 120"/>
              <a:gd name="T24" fmla="*/ 16 w 88"/>
              <a:gd name="T25" fmla="*/ 40 h 120"/>
              <a:gd name="T26" fmla="*/ 26 w 88"/>
              <a:gd name="T27" fmla="*/ 47 h 120"/>
              <a:gd name="T28" fmla="*/ 55 w 88"/>
              <a:gd name="T29" fmla="*/ 52 h 120"/>
              <a:gd name="T30" fmla="*/ 71 w 88"/>
              <a:gd name="T31" fmla="*/ 58 h 120"/>
              <a:gd name="T32" fmla="*/ 79 w 88"/>
              <a:gd name="T33" fmla="*/ 65 h 120"/>
              <a:gd name="T34" fmla="*/ 85 w 88"/>
              <a:gd name="T35" fmla="*/ 76 h 120"/>
              <a:gd name="T36" fmla="*/ 88 w 88"/>
              <a:gd name="T37" fmla="*/ 90 h 120"/>
              <a:gd name="T38" fmla="*/ 82 w 88"/>
              <a:gd name="T39" fmla="*/ 105 h 120"/>
              <a:gd name="T40" fmla="*/ 74 w 88"/>
              <a:gd name="T41" fmla="*/ 113 h 120"/>
              <a:gd name="T42" fmla="*/ 63 w 88"/>
              <a:gd name="T43" fmla="*/ 119 h 120"/>
              <a:gd name="T44" fmla="*/ 42 w 88"/>
              <a:gd name="T45" fmla="*/ 120 h 120"/>
              <a:gd name="T46" fmla="*/ 24 w 88"/>
              <a:gd name="T47" fmla="*/ 114 h 120"/>
              <a:gd name="T48" fmla="*/ 13 w 88"/>
              <a:gd name="T49" fmla="*/ 105 h 120"/>
              <a:gd name="T50" fmla="*/ 6 w 88"/>
              <a:gd name="T51" fmla="*/ 92 h 120"/>
              <a:gd name="T52" fmla="*/ 9 w 88"/>
              <a:gd name="T53" fmla="*/ 84 h 120"/>
              <a:gd name="T54" fmla="*/ 17 w 88"/>
              <a:gd name="T55" fmla="*/ 81 h 120"/>
              <a:gd name="T56" fmla="*/ 24 w 88"/>
              <a:gd name="T57" fmla="*/ 96 h 120"/>
              <a:gd name="T58" fmla="*/ 31 w 88"/>
              <a:gd name="T59" fmla="*/ 101 h 120"/>
              <a:gd name="T60" fmla="*/ 44 w 88"/>
              <a:gd name="T61" fmla="*/ 106 h 120"/>
              <a:gd name="T62" fmla="*/ 59 w 88"/>
              <a:gd name="T63" fmla="*/ 105 h 120"/>
              <a:gd name="T64" fmla="*/ 70 w 88"/>
              <a:gd name="T65" fmla="*/ 98 h 120"/>
              <a:gd name="T66" fmla="*/ 74 w 88"/>
              <a:gd name="T67" fmla="*/ 88 h 120"/>
              <a:gd name="T68" fmla="*/ 73 w 88"/>
              <a:gd name="T69" fmla="*/ 79 h 120"/>
              <a:gd name="T70" fmla="*/ 66 w 88"/>
              <a:gd name="T71" fmla="*/ 72 h 120"/>
              <a:gd name="T72" fmla="*/ 55 w 88"/>
              <a:gd name="T73" fmla="*/ 68 h 120"/>
              <a:gd name="T74" fmla="*/ 39 w 88"/>
              <a:gd name="T75" fmla="*/ 65 h 120"/>
              <a:gd name="T76" fmla="*/ 24 w 88"/>
              <a:gd name="T77" fmla="*/ 61 h 120"/>
              <a:gd name="T78" fmla="*/ 13 w 88"/>
              <a:gd name="T79" fmla="*/ 57 h 120"/>
              <a:gd name="T80" fmla="*/ 5 w 88"/>
              <a:gd name="T81" fmla="*/ 50 h 120"/>
              <a:gd name="T82" fmla="*/ 0 w 88"/>
              <a:gd name="T83" fmla="*/ 36 h 120"/>
              <a:gd name="T84" fmla="*/ 1 w 88"/>
              <a:gd name="T85" fmla="*/ 19 h 120"/>
              <a:gd name="T86" fmla="*/ 8 w 88"/>
              <a:gd name="T87" fmla="*/ 10 h 120"/>
              <a:gd name="T88" fmla="*/ 17 w 88"/>
              <a:gd name="T89" fmla="*/ 4 h 120"/>
              <a:gd name="T90" fmla="*/ 30 w 88"/>
              <a:gd name="T91" fmla="*/ 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" h="120">
                <a:moveTo>
                  <a:pt x="38" y="0"/>
                </a:moveTo>
                <a:lnTo>
                  <a:pt x="45" y="1"/>
                </a:lnTo>
                <a:lnTo>
                  <a:pt x="52" y="3"/>
                </a:lnTo>
                <a:lnTo>
                  <a:pt x="57" y="6"/>
                </a:lnTo>
                <a:lnTo>
                  <a:pt x="63" y="10"/>
                </a:lnTo>
                <a:lnTo>
                  <a:pt x="67" y="14"/>
                </a:lnTo>
                <a:lnTo>
                  <a:pt x="70" y="19"/>
                </a:lnTo>
                <a:lnTo>
                  <a:pt x="73" y="25"/>
                </a:lnTo>
                <a:lnTo>
                  <a:pt x="75" y="32"/>
                </a:lnTo>
                <a:lnTo>
                  <a:pt x="71" y="32"/>
                </a:lnTo>
                <a:lnTo>
                  <a:pt x="67" y="33"/>
                </a:lnTo>
                <a:lnTo>
                  <a:pt x="63" y="34"/>
                </a:lnTo>
                <a:lnTo>
                  <a:pt x="60" y="28"/>
                </a:lnTo>
                <a:lnTo>
                  <a:pt x="56" y="22"/>
                </a:lnTo>
                <a:lnTo>
                  <a:pt x="52" y="18"/>
                </a:lnTo>
                <a:lnTo>
                  <a:pt x="46" y="15"/>
                </a:lnTo>
                <a:lnTo>
                  <a:pt x="41" y="14"/>
                </a:lnTo>
                <a:lnTo>
                  <a:pt x="34" y="14"/>
                </a:lnTo>
                <a:lnTo>
                  <a:pt x="26" y="15"/>
                </a:lnTo>
                <a:lnTo>
                  <a:pt x="20" y="18"/>
                </a:lnTo>
                <a:lnTo>
                  <a:pt x="16" y="21"/>
                </a:lnTo>
                <a:lnTo>
                  <a:pt x="13" y="25"/>
                </a:lnTo>
                <a:lnTo>
                  <a:pt x="12" y="29"/>
                </a:lnTo>
                <a:lnTo>
                  <a:pt x="12" y="33"/>
                </a:lnTo>
                <a:lnTo>
                  <a:pt x="13" y="37"/>
                </a:lnTo>
                <a:lnTo>
                  <a:pt x="16" y="40"/>
                </a:lnTo>
                <a:lnTo>
                  <a:pt x="19" y="43"/>
                </a:lnTo>
                <a:lnTo>
                  <a:pt x="26" y="47"/>
                </a:lnTo>
                <a:lnTo>
                  <a:pt x="41" y="50"/>
                </a:lnTo>
                <a:lnTo>
                  <a:pt x="55" y="52"/>
                </a:lnTo>
                <a:lnTo>
                  <a:pt x="64" y="55"/>
                </a:lnTo>
                <a:lnTo>
                  <a:pt x="71" y="58"/>
                </a:lnTo>
                <a:lnTo>
                  <a:pt x="75" y="61"/>
                </a:lnTo>
                <a:lnTo>
                  <a:pt x="79" y="65"/>
                </a:lnTo>
                <a:lnTo>
                  <a:pt x="84" y="70"/>
                </a:lnTo>
                <a:lnTo>
                  <a:pt x="85" y="76"/>
                </a:lnTo>
                <a:lnTo>
                  <a:pt x="88" y="81"/>
                </a:lnTo>
                <a:lnTo>
                  <a:pt x="88" y="90"/>
                </a:lnTo>
                <a:lnTo>
                  <a:pt x="85" y="99"/>
                </a:lnTo>
                <a:lnTo>
                  <a:pt x="82" y="105"/>
                </a:lnTo>
                <a:lnTo>
                  <a:pt x="79" y="109"/>
                </a:lnTo>
                <a:lnTo>
                  <a:pt x="74" y="113"/>
                </a:lnTo>
                <a:lnTo>
                  <a:pt x="68" y="116"/>
                </a:lnTo>
                <a:lnTo>
                  <a:pt x="63" y="119"/>
                </a:lnTo>
                <a:lnTo>
                  <a:pt x="55" y="119"/>
                </a:lnTo>
                <a:lnTo>
                  <a:pt x="42" y="120"/>
                </a:lnTo>
                <a:lnTo>
                  <a:pt x="31" y="117"/>
                </a:lnTo>
                <a:lnTo>
                  <a:pt x="24" y="114"/>
                </a:lnTo>
                <a:lnTo>
                  <a:pt x="19" y="110"/>
                </a:lnTo>
                <a:lnTo>
                  <a:pt x="13" y="105"/>
                </a:lnTo>
                <a:lnTo>
                  <a:pt x="9" y="99"/>
                </a:lnTo>
                <a:lnTo>
                  <a:pt x="6" y="92"/>
                </a:lnTo>
                <a:lnTo>
                  <a:pt x="4" y="84"/>
                </a:lnTo>
                <a:lnTo>
                  <a:pt x="9" y="84"/>
                </a:lnTo>
                <a:lnTo>
                  <a:pt x="12" y="83"/>
                </a:lnTo>
                <a:lnTo>
                  <a:pt x="17" y="81"/>
                </a:lnTo>
                <a:lnTo>
                  <a:pt x="20" y="90"/>
                </a:lnTo>
                <a:lnTo>
                  <a:pt x="24" y="96"/>
                </a:lnTo>
                <a:lnTo>
                  <a:pt x="27" y="99"/>
                </a:lnTo>
                <a:lnTo>
                  <a:pt x="31" y="101"/>
                </a:lnTo>
                <a:lnTo>
                  <a:pt x="35" y="103"/>
                </a:lnTo>
                <a:lnTo>
                  <a:pt x="44" y="106"/>
                </a:lnTo>
                <a:lnTo>
                  <a:pt x="52" y="106"/>
                </a:lnTo>
                <a:lnTo>
                  <a:pt x="59" y="105"/>
                </a:lnTo>
                <a:lnTo>
                  <a:pt x="66" y="101"/>
                </a:lnTo>
                <a:lnTo>
                  <a:pt x="70" y="98"/>
                </a:lnTo>
                <a:lnTo>
                  <a:pt x="73" y="94"/>
                </a:lnTo>
                <a:lnTo>
                  <a:pt x="74" y="88"/>
                </a:lnTo>
                <a:lnTo>
                  <a:pt x="74" y="84"/>
                </a:lnTo>
                <a:lnTo>
                  <a:pt x="73" y="79"/>
                </a:lnTo>
                <a:lnTo>
                  <a:pt x="70" y="74"/>
                </a:lnTo>
                <a:lnTo>
                  <a:pt x="66" y="72"/>
                </a:lnTo>
                <a:lnTo>
                  <a:pt x="59" y="69"/>
                </a:lnTo>
                <a:lnTo>
                  <a:pt x="55" y="68"/>
                </a:lnTo>
                <a:lnTo>
                  <a:pt x="49" y="66"/>
                </a:lnTo>
                <a:lnTo>
                  <a:pt x="39" y="65"/>
                </a:lnTo>
                <a:lnTo>
                  <a:pt x="31" y="63"/>
                </a:lnTo>
                <a:lnTo>
                  <a:pt x="24" y="61"/>
                </a:lnTo>
                <a:lnTo>
                  <a:pt x="19" y="59"/>
                </a:lnTo>
                <a:lnTo>
                  <a:pt x="13" y="57"/>
                </a:lnTo>
                <a:lnTo>
                  <a:pt x="9" y="54"/>
                </a:lnTo>
                <a:lnTo>
                  <a:pt x="5" y="50"/>
                </a:lnTo>
                <a:lnTo>
                  <a:pt x="2" y="43"/>
                </a:lnTo>
                <a:lnTo>
                  <a:pt x="0" y="36"/>
                </a:lnTo>
                <a:lnTo>
                  <a:pt x="0" y="28"/>
                </a:lnTo>
                <a:lnTo>
                  <a:pt x="1" y="19"/>
                </a:lnTo>
                <a:lnTo>
                  <a:pt x="4" y="14"/>
                </a:lnTo>
                <a:lnTo>
                  <a:pt x="8" y="10"/>
                </a:lnTo>
                <a:lnTo>
                  <a:pt x="12" y="7"/>
                </a:lnTo>
                <a:lnTo>
                  <a:pt x="17" y="4"/>
                </a:lnTo>
                <a:lnTo>
                  <a:pt x="24" y="1"/>
                </a:lnTo>
                <a:lnTo>
                  <a:pt x="30" y="1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8" name="Freeform 305"/>
          <p:cNvSpPr>
            <a:spLocks/>
          </p:cNvSpPr>
          <p:nvPr/>
        </p:nvSpPr>
        <p:spPr bwMode="auto">
          <a:xfrm>
            <a:off x="1712238" y="4751926"/>
            <a:ext cx="124970" cy="156213"/>
          </a:xfrm>
          <a:custGeom>
            <a:avLst/>
            <a:gdLst>
              <a:gd name="T0" fmla="*/ 74 w 97"/>
              <a:gd name="T1" fmla="*/ 0 h 120"/>
              <a:gd name="T2" fmla="*/ 75 w 97"/>
              <a:gd name="T3" fmla="*/ 4 h 120"/>
              <a:gd name="T4" fmla="*/ 75 w 97"/>
              <a:gd name="T5" fmla="*/ 8 h 120"/>
              <a:gd name="T6" fmla="*/ 76 w 97"/>
              <a:gd name="T7" fmla="*/ 14 h 120"/>
              <a:gd name="T8" fmla="*/ 56 w 97"/>
              <a:gd name="T9" fmla="*/ 15 h 120"/>
              <a:gd name="T10" fmla="*/ 38 w 97"/>
              <a:gd name="T11" fmla="*/ 16 h 120"/>
              <a:gd name="T12" fmla="*/ 17 w 97"/>
              <a:gd name="T13" fmla="*/ 18 h 120"/>
              <a:gd name="T14" fmla="*/ 18 w 97"/>
              <a:gd name="T15" fmla="*/ 30 h 120"/>
              <a:gd name="T16" fmla="*/ 21 w 97"/>
              <a:gd name="T17" fmla="*/ 41 h 120"/>
              <a:gd name="T18" fmla="*/ 23 w 97"/>
              <a:gd name="T19" fmla="*/ 52 h 120"/>
              <a:gd name="T20" fmla="*/ 43 w 97"/>
              <a:gd name="T21" fmla="*/ 51 h 120"/>
              <a:gd name="T22" fmla="*/ 60 w 97"/>
              <a:gd name="T23" fmla="*/ 49 h 120"/>
              <a:gd name="T24" fmla="*/ 79 w 97"/>
              <a:gd name="T25" fmla="*/ 48 h 120"/>
              <a:gd name="T26" fmla="*/ 79 w 97"/>
              <a:gd name="T27" fmla="*/ 52 h 120"/>
              <a:gd name="T28" fmla="*/ 80 w 97"/>
              <a:gd name="T29" fmla="*/ 56 h 120"/>
              <a:gd name="T30" fmla="*/ 80 w 97"/>
              <a:gd name="T31" fmla="*/ 60 h 120"/>
              <a:gd name="T32" fmla="*/ 61 w 97"/>
              <a:gd name="T33" fmla="*/ 63 h 120"/>
              <a:gd name="T34" fmla="*/ 45 w 97"/>
              <a:gd name="T35" fmla="*/ 65 h 120"/>
              <a:gd name="T36" fmla="*/ 25 w 97"/>
              <a:gd name="T37" fmla="*/ 66 h 120"/>
              <a:gd name="T38" fmla="*/ 28 w 97"/>
              <a:gd name="T39" fmla="*/ 80 h 120"/>
              <a:gd name="T40" fmla="*/ 29 w 97"/>
              <a:gd name="T41" fmla="*/ 91 h 120"/>
              <a:gd name="T42" fmla="*/ 32 w 97"/>
              <a:gd name="T43" fmla="*/ 104 h 120"/>
              <a:gd name="T44" fmla="*/ 54 w 97"/>
              <a:gd name="T45" fmla="*/ 103 h 120"/>
              <a:gd name="T46" fmla="*/ 72 w 97"/>
              <a:gd name="T47" fmla="*/ 100 h 120"/>
              <a:gd name="T48" fmla="*/ 94 w 97"/>
              <a:gd name="T49" fmla="*/ 99 h 120"/>
              <a:gd name="T50" fmla="*/ 94 w 97"/>
              <a:gd name="T51" fmla="*/ 103 h 120"/>
              <a:gd name="T52" fmla="*/ 96 w 97"/>
              <a:gd name="T53" fmla="*/ 107 h 120"/>
              <a:gd name="T54" fmla="*/ 97 w 97"/>
              <a:gd name="T55" fmla="*/ 111 h 120"/>
              <a:gd name="T56" fmla="*/ 76 w 97"/>
              <a:gd name="T57" fmla="*/ 114 h 120"/>
              <a:gd name="T58" fmla="*/ 60 w 97"/>
              <a:gd name="T59" fmla="*/ 116 h 120"/>
              <a:gd name="T60" fmla="*/ 42 w 97"/>
              <a:gd name="T61" fmla="*/ 117 h 120"/>
              <a:gd name="T62" fmla="*/ 21 w 97"/>
              <a:gd name="T63" fmla="*/ 120 h 120"/>
              <a:gd name="T64" fmla="*/ 16 w 97"/>
              <a:gd name="T65" fmla="*/ 89 h 120"/>
              <a:gd name="T66" fmla="*/ 11 w 97"/>
              <a:gd name="T67" fmla="*/ 63 h 120"/>
              <a:gd name="T68" fmla="*/ 6 w 97"/>
              <a:gd name="T69" fmla="*/ 36 h 120"/>
              <a:gd name="T70" fmla="*/ 0 w 97"/>
              <a:gd name="T71" fmla="*/ 5 h 120"/>
              <a:gd name="T72" fmla="*/ 27 w 97"/>
              <a:gd name="T73" fmla="*/ 4 h 120"/>
              <a:gd name="T74" fmla="*/ 49 w 97"/>
              <a:gd name="T75" fmla="*/ 1 h 120"/>
              <a:gd name="T76" fmla="*/ 74 w 97"/>
              <a:gd name="T7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7" h="120">
                <a:moveTo>
                  <a:pt x="74" y="0"/>
                </a:moveTo>
                <a:lnTo>
                  <a:pt x="75" y="4"/>
                </a:lnTo>
                <a:lnTo>
                  <a:pt x="75" y="8"/>
                </a:lnTo>
                <a:lnTo>
                  <a:pt x="76" y="14"/>
                </a:lnTo>
                <a:lnTo>
                  <a:pt x="56" y="15"/>
                </a:lnTo>
                <a:lnTo>
                  <a:pt x="38" y="16"/>
                </a:lnTo>
                <a:lnTo>
                  <a:pt x="17" y="18"/>
                </a:lnTo>
                <a:lnTo>
                  <a:pt x="18" y="30"/>
                </a:lnTo>
                <a:lnTo>
                  <a:pt x="21" y="41"/>
                </a:lnTo>
                <a:lnTo>
                  <a:pt x="23" y="52"/>
                </a:lnTo>
                <a:lnTo>
                  <a:pt x="43" y="51"/>
                </a:lnTo>
                <a:lnTo>
                  <a:pt x="60" y="49"/>
                </a:lnTo>
                <a:lnTo>
                  <a:pt x="79" y="48"/>
                </a:lnTo>
                <a:lnTo>
                  <a:pt x="79" y="52"/>
                </a:lnTo>
                <a:lnTo>
                  <a:pt x="80" y="56"/>
                </a:lnTo>
                <a:lnTo>
                  <a:pt x="80" y="60"/>
                </a:lnTo>
                <a:lnTo>
                  <a:pt x="61" y="63"/>
                </a:lnTo>
                <a:lnTo>
                  <a:pt x="45" y="65"/>
                </a:lnTo>
                <a:lnTo>
                  <a:pt x="25" y="66"/>
                </a:lnTo>
                <a:lnTo>
                  <a:pt x="28" y="80"/>
                </a:lnTo>
                <a:lnTo>
                  <a:pt x="29" y="91"/>
                </a:lnTo>
                <a:lnTo>
                  <a:pt x="32" y="104"/>
                </a:lnTo>
                <a:lnTo>
                  <a:pt x="54" y="103"/>
                </a:lnTo>
                <a:lnTo>
                  <a:pt x="72" y="100"/>
                </a:lnTo>
                <a:lnTo>
                  <a:pt x="94" y="99"/>
                </a:lnTo>
                <a:lnTo>
                  <a:pt x="94" y="103"/>
                </a:lnTo>
                <a:lnTo>
                  <a:pt x="96" y="107"/>
                </a:lnTo>
                <a:lnTo>
                  <a:pt x="97" y="111"/>
                </a:lnTo>
                <a:lnTo>
                  <a:pt x="76" y="114"/>
                </a:lnTo>
                <a:lnTo>
                  <a:pt x="60" y="116"/>
                </a:lnTo>
                <a:lnTo>
                  <a:pt x="42" y="117"/>
                </a:lnTo>
                <a:lnTo>
                  <a:pt x="21" y="120"/>
                </a:lnTo>
                <a:lnTo>
                  <a:pt x="16" y="89"/>
                </a:lnTo>
                <a:lnTo>
                  <a:pt x="11" y="63"/>
                </a:lnTo>
                <a:lnTo>
                  <a:pt x="6" y="36"/>
                </a:lnTo>
                <a:lnTo>
                  <a:pt x="0" y="5"/>
                </a:lnTo>
                <a:lnTo>
                  <a:pt x="27" y="4"/>
                </a:lnTo>
                <a:lnTo>
                  <a:pt x="49" y="1"/>
                </a:ln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89" name="Freeform 306"/>
          <p:cNvSpPr>
            <a:spLocks/>
          </p:cNvSpPr>
          <p:nvPr/>
        </p:nvSpPr>
        <p:spPr bwMode="auto">
          <a:xfrm>
            <a:off x="1834603" y="4741512"/>
            <a:ext cx="124970" cy="153609"/>
          </a:xfrm>
          <a:custGeom>
            <a:avLst/>
            <a:gdLst>
              <a:gd name="T0" fmla="*/ 76 w 97"/>
              <a:gd name="T1" fmla="*/ 0 h 119"/>
              <a:gd name="T2" fmla="*/ 81 w 97"/>
              <a:gd name="T3" fmla="*/ 31 h 119"/>
              <a:gd name="T4" fmla="*/ 87 w 97"/>
              <a:gd name="T5" fmla="*/ 56 h 119"/>
              <a:gd name="T6" fmla="*/ 91 w 97"/>
              <a:gd name="T7" fmla="*/ 82 h 119"/>
              <a:gd name="T8" fmla="*/ 97 w 97"/>
              <a:gd name="T9" fmla="*/ 111 h 119"/>
              <a:gd name="T10" fmla="*/ 93 w 97"/>
              <a:gd name="T11" fmla="*/ 112 h 119"/>
              <a:gd name="T12" fmla="*/ 88 w 97"/>
              <a:gd name="T13" fmla="*/ 112 h 119"/>
              <a:gd name="T14" fmla="*/ 84 w 97"/>
              <a:gd name="T15" fmla="*/ 112 h 119"/>
              <a:gd name="T16" fmla="*/ 69 w 97"/>
              <a:gd name="T17" fmla="*/ 94 h 119"/>
              <a:gd name="T18" fmla="*/ 57 w 97"/>
              <a:gd name="T19" fmla="*/ 79 h 119"/>
              <a:gd name="T20" fmla="*/ 44 w 97"/>
              <a:gd name="T21" fmla="*/ 64 h 119"/>
              <a:gd name="T22" fmla="*/ 32 w 97"/>
              <a:gd name="T23" fmla="*/ 49 h 119"/>
              <a:gd name="T24" fmla="*/ 17 w 97"/>
              <a:gd name="T25" fmla="*/ 29 h 119"/>
              <a:gd name="T26" fmla="*/ 21 w 97"/>
              <a:gd name="T27" fmla="*/ 53 h 119"/>
              <a:gd name="T28" fmla="*/ 25 w 97"/>
              <a:gd name="T29" fmla="*/ 74 h 119"/>
              <a:gd name="T30" fmla="*/ 29 w 97"/>
              <a:gd name="T31" fmla="*/ 94 h 119"/>
              <a:gd name="T32" fmla="*/ 33 w 97"/>
              <a:gd name="T33" fmla="*/ 118 h 119"/>
              <a:gd name="T34" fmla="*/ 29 w 97"/>
              <a:gd name="T35" fmla="*/ 118 h 119"/>
              <a:gd name="T36" fmla="*/ 25 w 97"/>
              <a:gd name="T37" fmla="*/ 118 h 119"/>
              <a:gd name="T38" fmla="*/ 21 w 97"/>
              <a:gd name="T39" fmla="*/ 119 h 119"/>
              <a:gd name="T40" fmla="*/ 15 w 97"/>
              <a:gd name="T41" fmla="*/ 89 h 119"/>
              <a:gd name="T42" fmla="*/ 10 w 97"/>
              <a:gd name="T43" fmla="*/ 62 h 119"/>
              <a:gd name="T44" fmla="*/ 6 w 97"/>
              <a:gd name="T45" fmla="*/ 38 h 119"/>
              <a:gd name="T46" fmla="*/ 0 w 97"/>
              <a:gd name="T47" fmla="*/ 7 h 119"/>
              <a:gd name="T48" fmla="*/ 4 w 97"/>
              <a:gd name="T49" fmla="*/ 6 h 119"/>
              <a:gd name="T50" fmla="*/ 8 w 97"/>
              <a:gd name="T51" fmla="*/ 6 h 119"/>
              <a:gd name="T52" fmla="*/ 13 w 97"/>
              <a:gd name="T53" fmla="*/ 6 h 119"/>
              <a:gd name="T54" fmla="*/ 28 w 97"/>
              <a:gd name="T55" fmla="*/ 24 h 119"/>
              <a:gd name="T56" fmla="*/ 42 w 97"/>
              <a:gd name="T57" fmla="*/ 40 h 119"/>
              <a:gd name="T58" fmla="*/ 53 w 97"/>
              <a:gd name="T59" fmla="*/ 54 h 119"/>
              <a:gd name="T60" fmla="*/ 66 w 97"/>
              <a:gd name="T61" fmla="*/ 71 h 119"/>
              <a:gd name="T62" fmla="*/ 80 w 97"/>
              <a:gd name="T63" fmla="*/ 89 h 119"/>
              <a:gd name="T64" fmla="*/ 76 w 97"/>
              <a:gd name="T65" fmla="*/ 65 h 119"/>
              <a:gd name="T66" fmla="*/ 72 w 97"/>
              <a:gd name="T67" fmla="*/ 45 h 119"/>
              <a:gd name="T68" fmla="*/ 69 w 97"/>
              <a:gd name="T69" fmla="*/ 25 h 119"/>
              <a:gd name="T70" fmla="*/ 65 w 97"/>
              <a:gd name="T71" fmla="*/ 2 h 119"/>
              <a:gd name="T72" fmla="*/ 69 w 97"/>
              <a:gd name="T73" fmla="*/ 0 h 119"/>
              <a:gd name="T74" fmla="*/ 72 w 97"/>
              <a:gd name="T75" fmla="*/ 0 h 119"/>
              <a:gd name="T76" fmla="*/ 76 w 97"/>
              <a:gd name="T7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7" h="119">
                <a:moveTo>
                  <a:pt x="76" y="0"/>
                </a:moveTo>
                <a:lnTo>
                  <a:pt x="81" y="31"/>
                </a:lnTo>
                <a:lnTo>
                  <a:pt x="87" y="56"/>
                </a:lnTo>
                <a:lnTo>
                  <a:pt x="91" y="82"/>
                </a:lnTo>
                <a:lnTo>
                  <a:pt x="97" y="111"/>
                </a:lnTo>
                <a:lnTo>
                  <a:pt x="93" y="112"/>
                </a:lnTo>
                <a:lnTo>
                  <a:pt x="88" y="112"/>
                </a:lnTo>
                <a:lnTo>
                  <a:pt x="84" y="112"/>
                </a:lnTo>
                <a:lnTo>
                  <a:pt x="69" y="94"/>
                </a:lnTo>
                <a:lnTo>
                  <a:pt x="57" y="79"/>
                </a:lnTo>
                <a:lnTo>
                  <a:pt x="44" y="64"/>
                </a:lnTo>
                <a:lnTo>
                  <a:pt x="32" y="49"/>
                </a:lnTo>
                <a:lnTo>
                  <a:pt x="17" y="29"/>
                </a:lnTo>
                <a:lnTo>
                  <a:pt x="21" y="53"/>
                </a:lnTo>
                <a:lnTo>
                  <a:pt x="25" y="74"/>
                </a:lnTo>
                <a:lnTo>
                  <a:pt x="29" y="94"/>
                </a:lnTo>
                <a:lnTo>
                  <a:pt x="33" y="118"/>
                </a:lnTo>
                <a:lnTo>
                  <a:pt x="29" y="118"/>
                </a:lnTo>
                <a:lnTo>
                  <a:pt x="25" y="118"/>
                </a:lnTo>
                <a:lnTo>
                  <a:pt x="21" y="119"/>
                </a:lnTo>
                <a:lnTo>
                  <a:pt x="15" y="89"/>
                </a:lnTo>
                <a:lnTo>
                  <a:pt x="10" y="62"/>
                </a:lnTo>
                <a:lnTo>
                  <a:pt x="6" y="38"/>
                </a:lnTo>
                <a:lnTo>
                  <a:pt x="0" y="7"/>
                </a:lnTo>
                <a:lnTo>
                  <a:pt x="4" y="6"/>
                </a:lnTo>
                <a:lnTo>
                  <a:pt x="8" y="6"/>
                </a:lnTo>
                <a:lnTo>
                  <a:pt x="13" y="6"/>
                </a:lnTo>
                <a:lnTo>
                  <a:pt x="28" y="24"/>
                </a:lnTo>
                <a:lnTo>
                  <a:pt x="42" y="40"/>
                </a:lnTo>
                <a:lnTo>
                  <a:pt x="53" y="54"/>
                </a:lnTo>
                <a:lnTo>
                  <a:pt x="66" y="71"/>
                </a:lnTo>
                <a:lnTo>
                  <a:pt x="80" y="89"/>
                </a:lnTo>
                <a:lnTo>
                  <a:pt x="76" y="65"/>
                </a:lnTo>
                <a:lnTo>
                  <a:pt x="72" y="45"/>
                </a:lnTo>
                <a:lnTo>
                  <a:pt x="69" y="25"/>
                </a:lnTo>
                <a:lnTo>
                  <a:pt x="65" y="2"/>
                </a:lnTo>
                <a:lnTo>
                  <a:pt x="69" y="0"/>
                </a:lnTo>
                <a:lnTo>
                  <a:pt x="72" y="0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0" name="Freeform 307"/>
          <p:cNvSpPr>
            <a:spLocks noEditPoints="1"/>
          </p:cNvSpPr>
          <p:nvPr/>
        </p:nvSpPr>
        <p:spPr bwMode="auto">
          <a:xfrm>
            <a:off x="1962178" y="4733702"/>
            <a:ext cx="114556" cy="148403"/>
          </a:xfrm>
          <a:custGeom>
            <a:avLst/>
            <a:gdLst>
              <a:gd name="T0" fmla="*/ 41 w 90"/>
              <a:gd name="T1" fmla="*/ 14 h 114"/>
              <a:gd name="T2" fmla="*/ 34 w 90"/>
              <a:gd name="T3" fmla="*/ 14 h 114"/>
              <a:gd name="T4" fmla="*/ 30 w 90"/>
              <a:gd name="T5" fmla="*/ 14 h 114"/>
              <a:gd name="T6" fmla="*/ 25 w 90"/>
              <a:gd name="T7" fmla="*/ 15 h 114"/>
              <a:gd name="T8" fmla="*/ 21 w 90"/>
              <a:gd name="T9" fmla="*/ 15 h 114"/>
              <a:gd name="T10" fmla="*/ 15 w 90"/>
              <a:gd name="T11" fmla="*/ 15 h 114"/>
              <a:gd name="T12" fmla="*/ 19 w 90"/>
              <a:gd name="T13" fmla="*/ 39 h 114"/>
              <a:gd name="T14" fmla="*/ 23 w 90"/>
              <a:gd name="T15" fmla="*/ 58 h 114"/>
              <a:gd name="T16" fmla="*/ 26 w 90"/>
              <a:gd name="T17" fmla="*/ 77 h 114"/>
              <a:gd name="T18" fmla="*/ 30 w 90"/>
              <a:gd name="T19" fmla="*/ 101 h 114"/>
              <a:gd name="T20" fmla="*/ 36 w 90"/>
              <a:gd name="T21" fmla="*/ 99 h 114"/>
              <a:gd name="T22" fmla="*/ 41 w 90"/>
              <a:gd name="T23" fmla="*/ 99 h 114"/>
              <a:gd name="T24" fmla="*/ 46 w 90"/>
              <a:gd name="T25" fmla="*/ 98 h 114"/>
              <a:gd name="T26" fmla="*/ 51 w 90"/>
              <a:gd name="T27" fmla="*/ 98 h 114"/>
              <a:gd name="T28" fmla="*/ 57 w 90"/>
              <a:gd name="T29" fmla="*/ 96 h 114"/>
              <a:gd name="T30" fmla="*/ 62 w 90"/>
              <a:gd name="T31" fmla="*/ 96 h 114"/>
              <a:gd name="T32" fmla="*/ 65 w 90"/>
              <a:gd name="T33" fmla="*/ 95 h 114"/>
              <a:gd name="T34" fmla="*/ 70 w 90"/>
              <a:gd name="T35" fmla="*/ 91 h 114"/>
              <a:gd name="T36" fmla="*/ 73 w 90"/>
              <a:gd name="T37" fmla="*/ 88 h 114"/>
              <a:gd name="T38" fmla="*/ 74 w 90"/>
              <a:gd name="T39" fmla="*/ 84 h 114"/>
              <a:gd name="T40" fmla="*/ 76 w 90"/>
              <a:gd name="T41" fmla="*/ 79 h 114"/>
              <a:gd name="T42" fmla="*/ 77 w 90"/>
              <a:gd name="T43" fmla="*/ 73 h 114"/>
              <a:gd name="T44" fmla="*/ 77 w 90"/>
              <a:gd name="T45" fmla="*/ 67 h 114"/>
              <a:gd name="T46" fmla="*/ 77 w 90"/>
              <a:gd name="T47" fmla="*/ 59 h 114"/>
              <a:gd name="T48" fmla="*/ 76 w 90"/>
              <a:gd name="T49" fmla="*/ 52 h 114"/>
              <a:gd name="T50" fmla="*/ 72 w 90"/>
              <a:gd name="T51" fmla="*/ 37 h 114"/>
              <a:gd name="T52" fmla="*/ 66 w 90"/>
              <a:gd name="T53" fmla="*/ 26 h 114"/>
              <a:gd name="T54" fmla="*/ 61 w 90"/>
              <a:gd name="T55" fmla="*/ 21 h 114"/>
              <a:gd name="T56" fmla="*/ 57 w 90"/>
              <a:gd name="T57" fmla="*/ 17 h 114"/>
              <a:gd name="T58" fmla="*/ 51 w 90"/>
              <a:gd name="T59" fmla="*/ 15 h 114"/>
              <a:gd name="T60" fmla="*/ 47 w 90"/>
              <a:gd name="T61" fmla="*/ 14 h 114"/>
              <a:gd name="T62" fmla="*/ 41 w 90"/>
              <a:gd name="T63" fmla="*/ 14 h 114"/>
              <a:gd name="T64" fmla="*/ 40 w 90"/>
              <a:gd name="T65" fmla="*/ 0 h 114"/>
              <a:gd name="T66" fmla="*/ 46 w 90"/>
              <a:gd name="T67" fmla="*/ 0 h 114"/>
              <a:gd name="T68" fmla="*/ 50 w 90"/>
              <a:gd name="T69" fmla="*/ 1 h 114"/>
              <a:gd name="T70" fmla="*/ 58 w 90"/>
              <a:gd name="T71" fmla="*/ 4 h 114"/>
              <a:gd name="T72" fmla="*/ 65 w 90"/>
              <a:gd name="T73" fmla="*/ 8 h 114"/>
              <a:gd name="T74" fmla="*/ 70 w 90"/>
              <a:gd name="T75" fmla="*/ 12 h 114"/>
              <a:gd name="T76" fmla="*/ 76 w 90"/>
              <a:gd name="T77" fmla="*/ 19 h 114"/>
              <a:gd name="T78" fmla="*/ 80 w 90"/>
              <a:gd name="T79" fmla="*/ 26 h 114"/>
              <a:gd name="T80" fmla="*/ 85 w 90"/>
              <a:gd name="T81" fmla="*/ 37 h 114"/>
              <a:gd name="T82" fmla="*/ 88 w 90"/>
              <a:gd name="T83" fmla="*/ 51 h 114"/>
              <a:gd name="T84" fmla="*/ 90 w 90"/>
              <a:gd name="T85" fmla="*/ 63 h 114"/>
              <a:gd name="T86" fmla="*/ 90 w 90"/>
              <a:gd name="T87" fmla="*/ 73 h 114"/>
              <a:gd name="T88" fmla="*/ 88 w 90"/>
              <a:gd name="T89" fmla="*/ 83 h 114"/>
              <a:gd name="T90" fmla="*/ 87 w 90"/>
              <a:gd name="T91" fmla="*/ 90 h 114"/>
              <a:gd name="T92" fmla="*/ 84 w 90"/>
              <a:gd name="T93" fmla="*/ 96 h 114"/>
              <a:gd name="T94" fmla="*/ 80 w 90"/>
              <a:gd name="T95" fmla="*/ 101 h 114"/>
              <a:gd name="T96" fmla="*/ 76 w 90"/>
              <a:gd name="T97" fmla="*/ 105 h 114"/>
              <a:gd name="T98" fmla="*/ 70 w 90"/>
              <a:gd name="T99" fmla="*/ 107 h 114"/>
              <a:gd name="T100" fmla="*/ 63 w 90"/>
              <a:gd name="T101" fmla="*/ 109 h 114"/>
              <a:gd name="T102" fmla="*/ 55 w 90"/>
              <a:gd name="T103" fmla="*/ 110 h 114"/>
              <a:gd name="T104" fmla="*/ 43 w 90"/>
              <a:gd name="T105" fmla="*/ 112 h 114"/>
              <a:gd name="T106" fmla="*/ 33 w 90"/>
              <a:gd name="T107" fmla="*/ 113 h 114"/>
              <a:gd name="T108" fmla="*/ 21 w 90"/>
              <a:gd name="T109" fmla="*/ 114 h 114"/>
              <a:gd name="T110" fmla="*/ 15 w 90"/>
              <a:gd name="T111" fmla="*/ 84 h 114"/>
              <a:gd name="T112" fmla="*/ 10 w 90"/>
              <a:gd name="T113" fmla="*/ 59 h 114"/>
              <a:gd name="T114" fmla="*/ 6 w 90"/>
              <a:gd name="T115" fmla="*/ 33 h 114"/>
              <a:gd name="T116" fmla="*/ 0 w 90"/>
              <a:gd name="T117" fmla="*/ 4 h 114"/>
              <a:gd name="T118" fmla="*/ 17 w 90"/>
              <a:gd name="T119" fmla="*/ 3 h 114"/>
              <a:gd name="T120" fmla="*/ 33 w 90"/>
              <a:gd name="T121" fmla="*/ 1 h 114"/>
              <a:gd name="T122" fmla="*/ 40 w 90"/>
              <a:gd name="T12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" h="114">
                <a:moveTo>
                  <a:pt x="41" y="14"/>
                </a:moveTo>
                <a:lnTo>
                  <a:pt x="34" y="14"/>
                </a:lnTo>
                <a:lnTo>
                  <a:pt x="30" y="14"/>
                </a:lnTo>
                <a:lnTo>
                  <a:pt x="25" y="15"/>
                </a:lnTo>
                <a:lnTo>
                  <a:pt x="21" y="15"/>
                </a:lnTo>
                <a:lnTo>
                  <a:pt x="15" y="15"/>
                </a:lnTo>
                <a:lnTo>
                  <a:pt x="19" y="39"/>
                </a:lnTo>
                <a:lnTo>
                  <a:pt x="23" y="58"/>
                </a:lnTo>
                <a:lnTo>
                  <a:pt x="26" y="77"/>
                </a:lnTo>
                <a:lnTo>
                  <a:pt x="30" y="101"/>
                </a:lnTo>
                <a:lnTo>
                  <a:pt x="36" y="99"/>
                </a:lnTo>
                <a:lnTo>
                  <a:pt x="41" y="99"/>
                </a:lnTo>
                <a:lnTo>
                  <a:pt x="46" y="98"/>
                </a:lnTo>
                <a:lnTo>
                  <a:pt x="51" y="98"/>
                </a:lnTo>
                <a:lnTo>
                  <a:pt x="57" y="96"/>
                </a:lnTo>
                <a:lnTo>
                  <a:pt x="62" y="96"/>
                </a:lnTo>
                <a:lnTo>
                  <a:pt x="65" y="95"/>
                </a:lnTo>
                <a:lnTo>
                  <a:pt x="70" y="91"/>
                </a:lnTo>
                <a:lnTo>
                  <a:pt x="73" y="88"/>
                </a:lnTo>
                <a:lnTo>
                  <a:pt x="74" y="84"/>
                </a:lnTo>
                <a:lnTo>
                  <a:pt x="76" y="79"/>
                </a:lnTo>
                <a:lnTo>
                  <a:pt x="77" y="73"/>
                </a:lnTo>
                <a:lnTo>
                  <a:pt x="77" y="67"/>
                </a:lnTo>
                <a:lnTo>
                  <a:pt x="77" y="59"/>
                </a:lnTo>
                <a:lnTo>
                  <a:pt x="76" y="52"/>
                </a:lnTo>
                <a:lnTo>
                  <a:pt x="72" y="37"/>
                </a:lnTo>
                <a:lnTo>
                  <a:pt x="66" y="26"/>
                </a:lnTo>
                <a:lnTo>
                  <a:pt x="61" y="21"/>
                </a:lnTo>
                <a:lnTo>
                  <a:pt x="57" y="17"/>
                </a:lnTo>
                <a:lnTo>
                  <a:pt x="51" y="15"/>
                </a:lnTo>
                <a:lnTo>
                  <a:pt x="47" y="14"/>
                </a:lnTo>
                <a:lnTo>
                  <a:pt x="41" y="14"/>
                </a:lnTo>
                <a:close/>
                <a:moveTo>
                  <a:pt x="40" y="0"/>
                </a:moveTo>
                <a:lnTo>
                  <a:pt x="46" y="0"/>
                </a:lnTo>
                <a:lnTo>
                  <a:pt x="50" y="1"/>
                </a:lnTo>
                <a:lnTo>
                  <a:pt x="58" y="4"/>
                </a:lnTo>
                <a:lnTo>
                  <a:pt x="65" y="8"/>
                </a:lnTo>
                <a:lnTo>
                  <a:pt x="70" y="12"/>
                </a:lnTo>
                <a:lnTo>
                  <a:pt x="76" y="19"/>
                </a:lnTo>
                <a:lnTo>
                  <a:pt x="80" y="26"/>
                </a:lnTo>
                <a:lnTo>
                  <a:pt x="85" y="37"/>
                </a:lnTo>
                <a:lnTo>
                  <a:pt x="88" y="51"/>
                </a:lnTo>
                <a:lnTo>
                  <a:pt x="90" y="63"/>
                </a:lnTo>
                <a:lnTo>
                  <a:pt x="90" y="73"/>
                </a:lnTo>
                <a:lnTo>
                  <a:pt x="88" y="83"/>
                </a:lnTo>
                <a:lnTo>
                  <a:pt x="87" y="90"/>
                </a:lnTo>
                <a:lnTo>
                  <a:pt x="84" y="96"/>
                </a:lnTo>
                <a:lnTo>
                  <a:pt x="80" y="101"/>
                </a:lnTo>
                <a:lnTo>
                  <a:pt x="76" y="105"/>
                </a:lnTo>
                <a:lnTo>
                  <a:pt x="70" y="107"/>
                </a:lnTo>
                <a:lnTo>
                  <a:pt x="63" y="109"/>
                </a:lnTo>
                <a:lnTo>
                  <a:pt x="55" y="110"/>
                </a:lnTo>
                <a:lnTo>
                  <a:pt x="43" y="112"/>
                </a:lnTo>
                <a:lnTo>
                  <a:pt x="33" y="113"/>
                </a:lnTo>
                <a:lnTo>
                  <a:pt x="21" y="114"/>
                </a:lnTo>
                <a:lnTo>
                  <a:pt x="15" y="84"/>
                </a:lnTo>
                <a:lnTo>
                  <a:pt x="10" y="59"/>
                </a:lnTo>
                <a:lnTo>
                  <a:pt x="6" y="33"/>
                </a:lnTo>
                <a:lnTo>
                  <a:pt x="0" y="4"/>
                </a:lnTo>
                <a:lnTo>
                  <a:pt x="17" y="3"/>
                </a:lnTo>
                <a:lnTo>
                  <a:pt x="33" y="1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3" name="Freeform 310"/>
          <p:cNvSpPr>
            <a:spLocks/>
          </p:cNvSpPr>
          <p:nvPr/>
        </p:nvSpPr>
        <p:spPr bwMode="auto">
          <a:xfrm>
            <a:off x="1540405" y="4179148"/>
            <a:ext cx="468637" cy="419171"/>
          </a:xfrm>
          <a:custGeom>
            <a:avLst/>
            <a:gdLst>
              <a:gd name="T0" fmla="*/ 304 w 359"/>
              <a:gd name="T1" fmla="*/ 0 h 321"/>
              <a:gd name="T2" fmla="*/ 312 w 359"/>
              <a:gd name="T3" fmla="*/ 48 h 321"/>
              <a:gd name="T4" fmla="*/ 321 w 359"/>
              <a:gd name="T5" fmla="*/ 91 h 321"/>
              <a:gd name="T6" fmla="*/ 328 w 359"/>
              <a:gd name="T7" fmla="*/ 131 h 321"/>
              <a:gd name="T8" fmla="*/ 334 w 359"/>
              <a:gd name="T9" fmla="*/ 170 h 321"/>
              <a:gd name="T10" fmla="*/ 343 w 359"/>
              <a:gd name="T11" fmla="*/ 210 h 321"/>
              <a:gd name="T12" fmla="*/ 351 w 359"/>
              <a:gd name="T13" fmla="*/ 252 h 321"/>
              <a:gd name="T14" fmla="*/ 359 w 359"/>
              <a:gd name="T15" fmla="*/ 301 h 321"/>
              <a:gd name="T16" fmla="*/ 312 w 359"/>
              <a:gd name="T17" fmla="*/ 305 h 321"/>
              <a:gd name="T18" fmla="*/ 271 w 359"/>
              <a:gd name="T19" fmla="*/ 307 h 321"/>
              <a:gd name="T20" fmla="*/ 231 w 359"/>
              <a:gd name="T21" fmla="*/ 309 h 321"/>
              <a:gd name="T22" fmla="*/ 192 w 359"/>
              <a:gd name="T23" fmla="*/ 312 h 321"/>
              <a:gd name="T24" fmla="*/ 151 w 359"/>
              <a:gd name="T25" fmla="*/ 314 h 321"/>
              <a:gd name="T26" fmla="*/ 107 w 359"/>
              <a:gd name="T27" fmla="*/ 317 h 321"/>
              <a:gd name="T28" fmla="*/ 56 w 359"/>
              <a:gd name="T29" fmla="*/ 321 h 321"/>
              <a:gd name="T30" fmla="*/ 46 w 359"/>
              <a:gd name="T31" fmla="*/ 270 h 321"/>
              <a:gd name="T32" fmla="*/ 38 w 359"/>
              <a:gd name="T33" fmla="*/ 225 h 321"/>
              <a:gd name="T34" fmla="*/ 31 w 359"/>
              <a:gd name="T35" fmla="*/ 182 h 321"/>
              <a:gd name="T36" fmla="*/ 24 w 359"/>
              <a:gd name="T37" fmla="*/ 142 h 321"/>
              <a:gd name="T38" fmla="*/ 16 w 359"/>
              <a:gd name="T39" fmla="*/ 101 h 321"/>
              <a:gd name="T40" fmla="*/ 8 w 359"/>
              <a:gd name="T41" fmla="*/ 55 h 321"/>
              <a:gd name="T42" fmla="*/ 0 w 359"/>
              <a:gd name="T43" fmla="*/ 6 h 321"/>
              <a:gd name="T44" fmla="*/ 51 w 359"/>
              <a:gd name="T45" fmla="*/ 4 h 321"/>
              <a:gd name="T46" fmla="*/ 95 w 359"/>
              <a:gd name="T47" fmla="*/ 4 h 321"/>
              <a:gd name="T48" fmla="*/ 136 w 359"/>
              <a:gd name="T49" fmla="*/ 3 h 321"/>
              <a:gd name="T50" fmla="*/ 175 w 359"/>
              <a:gd name="T51" fmla="*/ 3 h 321"/>
              <a:gd name="T52" fmla="*/ 215 w 359"/>
              <a:gd name="T53" fmla="*/ 1 h 321"/>
              <a:gd name="T54" fmla="*/ 257 w 359"/>
              <a:gd name="T55" fmla="*/ 1 h 321"/>
              <a:gd name="T56" fmla="*/ 304 w 359"/>
              <a:gd name="T57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321">
                <a:moveTo>
                  <a:pt x="304" y="0"/>
                </a:moveTo>
                <a:lnTo>
                  <a:pt x="312" y="48"/>
                </a:lnTo>
                <a:lnTo>
                  <a:pt x="321" y="91"/>
                </a:lnTo>
                <a:lnTo>
                  <a:pt x="328" y="131"/>
                </a:lnTo>
                <a:lnTo>
                  <a:pt x="334" y="170"/>
                </a:lnTo>
                <a:lnTo>
                  <a:pt x="343" y="210"/>
                </a:lnTo>
                <a:lnTo>
                  <a:pt x="351" y="252"/>
                </a:lnTo>
                <a:lnTo>
                  <a:pt x="359" y="301"/>
                </a:lnTo>
                <a:lnTo>
                  <a:pt x="312" y="305"/>
                </a:lnTo>
                <a:lnTo>
                  <a:pt x="271" y="307"/>
                </a:lnTo>
                <a:lnTo>
                  <a:pt x="231" y="309"/>
                </a:lnTo>
                <a:lnTo>
                  <a:pt x="192" y="312"/>
                </a:lnTo>
                <a:lnTo>
                  <a:pt x="151" y="314"/>
                </a:lnTo>
                <a:lnTo>
                  <a:pt x="107" y="317"/>
                </a:lnTo>
                <a:lnTo>
                  <a:pt x="56" y="321"/>
                </a:lnTo>
                <a:lnTo>
                  <a:pt x="46" y="270"/>
                </a:lnTo>
                <a:lnTo>
                  <a:pt x="38" y="225"/>
                </a:lnTo>
                <a:lnTo>
                  <a:pt x="31" y="182"/>
                </a:lnTo>
                <a:lnTo>
                  <a:pt x="24" y="142"/>
                </a:lnTo>
                <a:lnTo>
                  <a:pt x="16" y="101"/>
                </a:lnTo>
                <a:lnTo>
                  <a:pt x="8" y="55"/>
                </a:lnTo>
                <a:lnTo>
                  <a:pt x="0" y="6"/>
                </a:lnTo>
                <a:lnTo>
                  <a:pt x="51" y="4"/>
                </a:lnTo>
                <a:lnTo>
                  <a:pt x="95" y="4"/>
                </a:lnTo>
                <a:lnTo>
                  <a:pt x="136" y="3"/>
                </a:lnTo>
                <a:lnTo>
                  <a:pt x="175" y="3"/>
                </a:lnTo>
                <a:lnTo>
                  <a:pt x="215" y="1"/>
                </a:lnTo>
                <a:lnTo>
                  <a:pt x="257" y="1"/>
                </a:lnTo>
                <a:lnTo>
                  <a:pt x="304" y="0"/>
                </a:lnTo>
                <a:close/>
              </a:path>
            </a:pathLst>
          </a:custGeom>
          <a:solidFill>
            <a:srgbClr val="139194"/>
          </a:solidFill>
          <a:ln w="0">
            <a:solidFill>
              <a:srgbClr val="13919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4" name="Freeform 311"/>
          <p:cNvSpPr>
            <a:spLocks/>
          </p:cNvSpPr>
          <p:nvPr/>
        </p:nvSpPr>
        <p:spPr bwMode="auto">
          <a:xfrm>
            <a:off x="1582061" y="4218201"/>
            <a:ext cx="390531" cy="338460"/>
          </a:xfrm>
          <a:custGeom>
            <a:avLst/>
            <a:gdLst>
              <a:gd name="T0" fmla="*/ 254 w 299"/>
              <a:gd name="T1" fmla="*/ 0 h 261"/>
              <a:gd name="T2" fmla="*/ 262 w 299"/>
              <a:gd name="T3" fmla="*/ 44 h 261"/>
              <a:gd name="T4" fmla="*/ 269 w 299"/>
              <a:gd name="T5" fmla="*/ 84 h 261"/>
              <a:gd name="T6" fmla="*/ 276 w 299"/>
              <a:gd name="T7" fmla="*/ 121 h 261"/>
              <a:gd name="T8" fmla="*/ 283 w 299"/>
              <a:gd name="T9" fmla="*/ 160 h 261"/>
              <a:gd name="T10" fmla="*/ 291 w 299"/>
              <a:gd name="T11" fmla="*/ 200 h 261"/>
              <a:gd name="T12" fmla="*/ 299 w 299"/>
              <a:gd name="T13" fmla="*/ 245 h 261"/>
              <a:gd name="T14" fmla="*/ 254 w 299"/>
              <a:gd name="T15" fmla="*/ 248 h 261"/>
              <a:gd name="T16" fmla="*/ 214 w 299"/>
              <a:gd name="T17" fmla="*/ 251 h 261"/>
              <a:gd name="T18" fmla="*/ 175 w 299"/>
              <a:gd name="T19" fmla="*/ 254 h 261"/>
              <a:gd name="T20" fmla="*/ 137 w 299"/>
              <a:gd name="T21" fmla="*/ 255 h 261"/>
              <a:gd name="T22" fmla="*/ 94 w 299"/>
              <a:gd name="T23" fmla="*/ 258 h 261"/>
              <a:gd name="T24" fmla="*/ 46 w 299"/>
              <a:gd name="T25" fmla="*/ 261 h 261"/>
              <a:gd name="T26" fmla="*/ 37 w 299"/>
              <a:gd name="T27" fmla="*/ 214 h 261"/>
              <a:gd name="T28" fmla="*/ 31 w 299"/>
              <a:gd name="T29" fmla="*/ 171 h 261"/>
              <a:gd name="T30" fmla="*/ 24 w 299"/>
              <a:gd name="T31" fmla="*/ 132 h 261"/>
              <a:gd name="T32" fmla="*/ 17 w 299"/>
              <a:gd name="T33" fmla="*/ 94 h 261"/>
              <a:gd name="T34" fmla="*/ 9 w 299"/>
              <a:gd name="T35" fmla="*/ 52 h 261"/>
              <a:gd name="T36" fmla="*/ 0 w 299"/>
              <a:gd name="T37" fmla="*/ 6 h 261"/>
              <a:gd name="T38" fmla="*/ 48 w 299"/>
              <a:gd name="T39" fmla="*/ 4 h 261"/>
              <a:gd name="T40" fmla="*/ 91 w 299"/>
              <a:gd name="T41" fmla="*/ 3 h 261"/>
              <a:gd name="T42" fmla="*/ 130 w 299"/>
              <a:gd name="T43" fmla="*/ 3 h 261"/>
              <a:gd name="T44" fmla="*/ 167 w 299"/>
              <a:gd name="T45" fmla="*/ 1 h 261"/>
              <a:gd name="T46" fmla="*/ 208 w 299"/>
              <a:gd name="T47" fmla="*/ 0 h 261"/>
              <a:gd name="T48" fmla="*/ 254 w 299"/>
              <a:gd name="T4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" h="261">
                <a:moveTo>
                  <a:pt x="254" y="0"/>
                </a:moveTo>
                <a:lnTo>
                  <a:pt x="262" y="44"/>
                </a:lnTo>
                <a:lnTo>
                  <a:pt x="269" y="84"/>
                </a:lnTo>
                <a:lnTo>
                  <a:pt x="276" y="121"/>
                </a:lnTo>
                <a:lnTo>
                  <a:pt x="283" y="160"/>
                </a:lnTo>
                <a:lnTo>
                  <a:pt x="291" y="200"/>
                </a:lnTo>
                <a:lnTo>
                  <a:pt x="299" y="245"/>
                </a:lnTo>
                <a:lnTo>
                  <a:pt x="254" y="248"/>
                </a:lnTo>
                <a:lnTo>
                  <a:pt x="214" y="251"/>
                </a:lnTo>
                <a:lnTo>
                  <a:pt x="175" y="254"/>
                </a:lnTo>
                <a:lnTo>
                  <a:pt x="137" y="255"/>
                </a:lnTo>
                <a:lnTo>
                  <a:pt x="94" y="258"/>
                </a:lnTo>
                <a:lnTo>
                  <a:pt x="46" y="261"/>
                </a:lnTo>
                <a:lnTo>
                  <a:pt x="37" y="214"/>
                </a:lnTo>
                <a:lnTo>
                  <a:pt x="31" y="171"/>
                </a:lnTo>
                <a:lnTo>
                  <a:pt x="24" y="132"/>
                </a:lnTo>
                <a:lnTo>
                  <a:pt x="17" y="94"/>
                </a:lnTo>
                <a:lnTo>
                  <a:pt x="9" y="52"/>
                </a:lnTo>
                <a:lnTo>
                  <a:pt x="0" y="6"/>
                </a:lnTo>
                <a:lnTo>
                  <a:pt x="48" y="4"/>
                </a:lnTo>
                <a:lnTo>
                  <a:pt x="91" y="3"/>
                </a:lnTo>
                <a:lnTo>
                  <a:pt x="130" y="3"/>
                </a:lnTo>
                <a:lnTo>
                  <a:pt x="167" y="1"/>
                </a:lnTo>
                <a:lnTo>
                  <a:pt x="208" y="0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5" name="Freeform 312"/>
          <p:cNvSpPr>
            <a:spLocks/>
          </p:cNvSpPr>
          <p:nvPr/>
        </p:nvSpPr>
        <p:spPr bwMode="auto">
          <a:xfrm>
            <a:off x="2006437" y="4171338"/>
            <a:ext cx="426980" cy="395738"/>
          </a:xfrm>
          <a:custGeom>
            <a:avLst/>
            <a:gdLst>
              <a:gd name="T0" fmla="*/ 275 w 330"/>
              <a:gd name="T1" fmla="*/ 0 h 303"/>
              <a:gd name="T2" fmla="*/ 283 w 330"/>
              <a:gd name="T3" fmla="*/ 45 h 303"/>
              <a:gd name="T4" fmla="*/ 291 w 330"/>
              <a:gd name="T5" fmla="*/ 85 h 303"/>
              <a:gd name="T6" fmla="*/ 298 w 330"/>
              <a:gd name="T7" fmla="*/ 124 h 303"/>
              <a:gd name="T8" fmla="*/ 305 w 330"/>
              <a:gd name="T9" fmla="*/ 159 h 303"/>
              <a:gd name="T10" fmla="*/ 313 w 330"/>
              <a:gd name="T11" fmla="*/ 198 h 303"/>
              <a:gd name="T12" fmla="*/ 322 w 330"/>
              <a:gd name="T13" fmla="*/ 239 h 303"/>
              <a:gd name="T14" fmla="*/ 330 w 330"/>
              <a:gd name="T15" fmla="*/ 285 h 303"/>
              <a:gd name="T16" fmla="*/ 282 w 330"/>
              <a:gd name="T17" fmla="*/ 289 h 303"/>
              <a:gd name="T18" fmla="*/ 238 w 330"/>
              <a:gd name="T19" fmla="*/ 292 h 303"/>
              <a:gd name="T20" fmla="*/ 198 w 330"/>
              <a:gd name="T21" fmla="*/ 293 h 303"/>
              <a:gd name="T22" fmla="*/ 155 w 330"/>
              <a:gd name="T23" fmla="*/ 296 h 303"/>
              <a:gd name="T24" fmla="*/ 109 w 330"/>
              <a:gd name="T25" fmla="*/ 300 h 303"/>
              <a:gd name="T26" fmla="*/ 57 w 330"/>
              <a:gd name="T27" fmla="*/ 303 h 303"/>
              <a:gd name="T28" fmla="*/ 47 w 330"/>
              <a:gd name="T29" fmla="*/ 255 h 303"/>
              <a:gd name="T30" fmla="*/ 39 w 330"/>
              <a:gd name="T31" fmla="*/ 212 h 303"/>
              <a:gd name="T32" fmla="*/ 32 w 330"/>
              <a:gd name="T33" fmla="*/ 172 h 303"/>
              <a:gd name="T34" fmla="*/ 25 w 330"/>
              <a:gd name="T35" fmla="*/ 133 h 303"/>
              <a:gd name="T36" fmla="*/ 17 w 330"/>
              <a:gd name="T37" fmla="*/ 95 h 303"/>
              <a:gd name="T38" fmla="*/ 10 w 330"/>
              <a:gd name="T39" fmla="*/ 52 h 303"/>
              <a:gd name="T40" fmla="*/ 0 w 330"/>
              <a:gd name="T41" fmla="*/ 4 h 303"/>
              <a:gd name="T42" fmla="*/ 53 w 330"/>
              <a:gd name="T43" fmla="*/ 4 h 303"/>
              <a:gd name="T44" fmla="*/ 98 w 330"/>
              <a:gd name="T45" fmla="*/ 2 h 303"/>
              <a:gd name="T46" fmla="*/ 141 w 330"/>
              <a:gd name="T47" fmla="*/ 2 h 303"/>
              <a:gd name="T48" fmla="*/ 182 w 330"/>
              <a:gd name="T49" fmla="*/ 1 h 303"/>
              <a:gd name="T50" fmla="*/ 225 w 330"/>
              <a:gd name="T51" fmla="*/ 0 h 303"/>
              <a:gd name="T52" fmla="*/ 275 w 330"/>
              <a:gd name="T5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0" h="303">
                <a:moveTo>
                  <a:pt x="275" y="0"/>
                </a:moveTo>
                <a:lnTo>
                  <a:pt x="283" y="45"/>
                </a:lnTo>
                <a:lnTo>
                  <a:pt x="291" y="85"/>
                </a:lnTo>
                <a:lnTo>
                  <a:pt x="298" y="124"/>
                </a:lnTo>
                <a:lnTo>
                  <a:pt x="305" y="159"/>
                </a:lnTo>
                <a:lnTo>
                  <a:pt x="313" y="198"/>
                </a:lnTo>
                <a:lnTo>
                  <a:pt x="322" y="239"/>
                </a:lnTo>
                <a:lnTo>
                  <a:pt x="330" y="285"/>
                </a:lnTo>
                <a:lnTo>
                  <a:pt x="282" y="289"/>
                </a:lnTo>
                <a:lnTo>
                  <a:pt x="238" y="292"/>
                </a:lnTo>
                <a:lnTo>
                  <a:pt x="198" y="293"/>
                </a:lnTo>
                <a:lnTo>
                  <a:pt x="155" y="296"/>
                </a:lnTo>
                <a:lnTo>
                  <a:pt x="109" y="300"/>
                </a:lnTo>
                <a:lnTo>
                  <a:pt x="57" y="303"/>
                </a:lnTo>
                <a:lnTo>
                  <a:pt x="47" y="255"/>
                </a:lnTo>
                <a:lnTo>
                  <a:pt x="39" y="212"/>
                </a:lnTo>
                <a:lnTo>
                  <a:pt x="32" y="172"/>
                </a:lnTo>
                <a:lnTo>
                  <a:pt x="25" y="133"/>
                </a:lnTo>
                <a:lnTo>
                  <a:pt x="17" y="95"/>
                </a:lnTo>
                <a:lnTo>
                  <a:pt x="10" y="52"/>
                </a:lnTo>
                <a:lnTo>
                  <a:pt x="0" y="4"/>
                </a:lnTo>
                <a:lnTo>
                  <a:pt x="53" y="4"/>
                </a:lnTo>
                <a:lnTo>
                  <a:pt x="98" y="2"/>
                </a:lnTo>
                <a:lnTo>
                  <a:pt x="141" y="2"/>
                </a:lnTo>
                <a:lnTo>
                  <a:pt x="182" y="1"/>
                </a:lnTo>
                <a:lnTo>
                  <a:pt x="225" y="0"/>
                </a:lnTo>
                <a:lnTo>
                  <a:pt x="275" y="0"/>
                </a:lnTo>
                <a:close/>
              </a:path>
            </a:pathLst>
          </a:custGeom>
          <a:solidFill>
            <a:srgbClr val="139194"/>
          </a:solidFill>
          <a:ln w="0">
            <a:solidFill>
              <a:srgbClr val="13919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6" name="Freeform 313"/>
          <p:cNvSpPr>
            <a:spLocks/>
          </p:cNvSpPr>
          <p:nvPr/>
        </p:nvSpPr>
        <p:spPr bwMode="auto">
          <a:xfrm>
            <a:off x="2042888" y="4205183"/>
            <a:ext cx="356685" cy="322839"/>
          </a:xfrm>
          <a:custGeom>
            <a:avLst/>
            <a:gdLst>
              <a:gd name="T0" fmla="*/ 228 w 273"/>
              <a:gd name="T1" fmla="*/ 0 h 248"/>
              <a:gd name="T2" fmla="*/ 236 w 273"/>
              <a:gd name="T3" fmla="*/ 44 h 248"/>
              <a:gd name="T4" fmla="*/ 244 w 273"/>
              <a:gd name="T5" fmla="*/ 81 h 248"/>
              <a:gd name="T6" fmla="*/ 251 w 273"/>
              <a:gd name="T7" fmla="*/ 117 h 248"/>
              <a:gd name="T8" fmla="*/ 258 w 273"/>
              <a:gd name="T9" fmla="*/ 153 h 248"/>
              <a:gd name="T10" fmla="*/ 265 w 273"/>
              <a:gd name="T11" fmla="*/ 190 h 248"/>
              <a:gd name="T12" fmla="*/ 273 w 273"/>
              <a:gd name="T13" fmla="*/ 234 h 248"/>
              <a:gd name="T14" fmla="*/ 233 w 273"/>
              <a:gd name="T15" fmla="*/ 237 h 248"/>
              <a:gd name="T16" fmla="*/ 198 w 273"/>
              <a:gd name="T17" fmla="*/ 238 h 248"/>
              <a:gd name="T18" fmla="*/ 163 w 273"/>
              <a:gd name="T19" fmla="*/ 241 h 248"/>
              <a:gd name="T20" fmla="*/ 129 w 273"/>
              <a:gd name="T21" fmla="*/ 242 h 248"/>
              <a:gd name="T22" fmla="*/ 90 w 273"/>
              <a:gd name="T23" fmla="*/ 245 h 248"/>
              <a:gd name="T24" fmla="*/ 46 w 273"/>
              <a:gd name="T25" fmla="*/ 248 h 248"/>
              <a:gd name="T26" fmla="*/ 38 w 273"/>
              <a:gd name="T27" fmla="*/ 202 h 248"/>
              <a:gd name="T28" fmla="*/ 31 w 273"/>
              <a:gd name="T29" fmla="*/ 162 h 248"/>
              <a:gd name="T30" fmla="*/ 24 w 273"/>
              <a:gd name="T31" fmla="*/ 125 h 248"/>
              <a:gd name="T32" fmla="*/ 17 w 273"/>
              <a:gd name="T33" fmla="*/ 89 h 248"/>
              <a:gd name="T34" fmla="*/ 9 w 273"/>
              <a:gd name="T35" fmla="*/ 49 h 248"/>
              <a:gd name="T36" fmla="*/ 0 w 273"/>
              <a:gd name="T37" fmla="*/ 5 h 248"/>
              <a:gd name="T38" fmla="*/ 45 w 273"/>
              <a:gd name="T39" fmla="*/ 4 h 248"/>
              <a:gd name="T40" fmla="*/ 82 w 273"/>
              <a:gd name="T41" fmla="*/ 4 h 248"/>
              <a:gd name="T42" fmla="*/ 118 w 273"/>
              <a:gd name="T43" fmla="*/ 3 h 248"/>
              <a:gd name="T44" fmla="*/ 151 w 273"/>
              <a:gd name="T45" fmla="*/ 3 h 248"/>
              <a:gd name="T46" fmla="*/ 188 w 273"/>
              <a:gd name="T47" fmla="*/ 1 h 248"/>
              <a:gd name="T48" fmla="*/ 228 w 273"/>
              <a:gd name="T4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3" h="248">
                <a:moveTo>
                  <a:pt x="228" y="0"/>
                </a:moveTo>
                <a:lnTo>
                  <a:pt x="236" y="44"/>
                </a:lnTo>
                <a:lnTo>
                  <a:pt x="244" y="81"/>
                </a:lnTo>
                <a:lnTo>
                  <a:pt x="251" y="117"/>
                </a:lnTo>
                <a:lnTo>
                  <a:pt x="258" y="153"/>
                </a:lnTo>
                <a:lnTo>
                  <a:pt x="265" y="190"/>
                </a:lnTo>
                <a:lnTo>
                  <a:pt x="273" y="234"/>
                </a:lnTo>
                <a:lnTo>
                  <a:pt x="233" y="237"/>
                </a:lnTo>
                <a:lnTo>
                  <a:pt x="198" y="238"/>
                </a:lnTo>
                <a:lnTo>
                  <a:pt x="163" y="241"/>
                </a:lnTo>
                <a:lnTo>
                  <a:pt x="129" y="242"/>
                </a:lnTo>
                <a:lnTo>
                  <a:pt x="90" y="245"/>
                </a:lnTo>
                <a:lnTo>
                  <a:pt x="46" y="248"/>
                </a:lnTo>
                <a:lnTo>
                  <a:pt x="38" y="202"/>
                </a:lnTo>
                <a:lnTo>
                  <a:pt x="31" y="162"/>
                </a:lnTo>
                <a:lnTo>
                  <a:pt x="24" y="125"/>
                </a:lnTo>
                <a:lnTo>
                  <a:pt x="17" y="89"/>
                </a:lnTo>
                <a:lnTo>
                  <a:pt x="9" y="49"/>
                </a:lnTo>
                <a:lnTo>
                  <a:pt x="0" y="5"/>
                </a:lnTo>
                <a:lnTo>
                  <a:pt x="45" y="4"/>
                </a:lnTo>
                <a:lnTo>
                  <a:pt x="82" y="4"/>
                </a:lnTo>
                <a:lnTo>
                  <a:pt x="118" y="3"/>
                </a:lnTo>
                <a:lnTo>
                  <a:pt x="151" y="3"/>
                </a:lnTo>
                <a:lnTo>
                  <a:pt x="188" y="1"/>
                </a:lnTo>
                <a:lnTo>
                  <a:pt x="228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7" name="Freeform 314"/>
          <p:cNvSpPr>
            <a:spLocks/>
          </p:cNvSpPr>
          <p:nvPr/>
        </p:nvSpPr>
        <p:spPr bwMode="auto">
          <a:xfrm>
            <a:off x="2423003" y="4166131"/>
            <a:ext cx="395737" cy="374910"/>
          </a:xfrm>
          <a:custGeom>
            <a:avLst/>
            <a:gdLst>
              <a:gd name="T0" fmla="*/ 248 w 303"/>
              <a:gd name="T1" fmla="*/ 0 h 288"/>
              <a:gd name="T2" fmla="*/ 256 w 303"/>
              <a:gd name="T3" fmla="*/ 44 h 288"/>
              <a:gd name="T4" fmla="*/ 264 w 303"/>
              <a:gd name="T5" fmla="*/ 83 h 288"/>
              <a:gd name="T6" fmla="*/ 271 w 303"/>
              <a:gd name="T7" fmla="*/ 119 h 288"/>
              <a:gd name="T8" fmla="*/ 278 w 303"/>
              <a:gd name="T9" fmla="*/ 153 h 288"/>
              <a:gd name="T10" fmla="*/ 286 w 303"/>
              <a:gd name="T11" fmla="*/ 189 h 288"/>
              <a:gd name="T12" fmla="*/ 293 w 303"/>
              <a:gd name="T13" fmla="*/ 229 h 288"/>
              <a:gd name="T14" fmla="*/ 303 w 303"/>
              <a:gd name="T15" fmla="*/ 273 h 288"/>
              <a:gd name="T16" fmla="*/ 259 w 303"/>
              <a:gd name="T17" fmla="*/ 276 h 288"/>
              <a:gd name="T18" fmla="*/ 220 w 303"/>
              <a:gd name="T19" fmla="*/ 277 h 288"/>
              <a:gd name="T20" fmla="*/ 183 w 303"/>
              <a:gd name="T21" fmla="*/ 280 h 288"/>
              <a:gd name="T22" fmla="*/ 144 w 303"/>
              <a:gd name="T23" fmla="*/ 283 h 288"/>
              <a:gd name="T24" fmla="*/ 103 w 303"/>
              <a:gd name="T25" fmla="*/ 285 h 288"/>
              <a:gd name="T26" fmla="*/ 56 w 303"/>
              <a:gd name="T27" fmla="*/ 288 h 288"/>
              <a:gd name="T28" fmla="*/ 46 w 303"/>
              <a:gd name="T29" fmla="*/ 243 h 288"/>
              <a:gd name="T30" fmla="*/ 40 w 303"/>
              <a:gd name="T31" fmla="*/ 201 h 288"/>
              <a:gd name="T32" fmla="*/ 31 w 303"/>
              <a:gd name="T33" fmla="*/ 164 h 288"/>
              <a:gd name="T34" fmla="*/ 24 w 303"/>
              <a:gd name="T35" fmla="*/ 127 h 288"/>
              <a:gd name="T36" fmla="*/ 18 w 303"/>
              <a:gd name="T37" fmla="*/ 90 h 288"/>
              <a:gd name="T38" fmla="*/ 9 w 303"/>
              <a:gd name="T39" fmla="*/ 50 h 288"/>
              <a:gd name="T40" fmla="*/ 0 w 303"/>
              <a:gd name="T41" fmla="*/ 4 h 288"/>
              <a:gd name="T42" fmla="*/ 48 w 303"/>
              <a:gd name="T43" fmla="*/ 4 h 288"/>
              <a:gd name="T44" fmla="*/ 89 w 303"/>
              <a:gd name="T45" fmla="*/ 3 h 288"/>
              <a:gd name="T46" fmla="*/ 126 w 303"/>
              <a:gd name="T47" fmla="*/ 3 h 288"/>
              <a:gd name="T48" fmla="*/ 164 w 303"/>
              <a:gd name="T49" fmla="*/ 1 h 288"/>
              <a:gd name="T50" fmla="*/ 204 w 303"/>
              <a:gd name="T51" fmla="*/ 1 h 288"/>
              <a:gd name="T52" fmla="*/ 248 w 303"/>
              <a:gd name="T5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3" h="288">
                <a:moveTo>
                  <a:pt x="248" y="0"/>
                </a:moveTo>
                <a:lnTo>
                  <a:pt x="256" y="44"/>
                </a:lnTo>
                <a:lnTo>
                  <a:pt x="264" y="83"/>
                </a:lnTo>
                <a:lnTo>
                  <a:pt x="271" y="119"/>
                </a:lnTo>
                <a:lnTo>
                  <a:pt x="278" y="153"/>
                </a:lnTo>
                <a:lnTo>
                  <a:pt x="286" y="189"/>
                </a:lnTo>
                <a:lnTo>
                  <a:pt x="293" y="229"/>
                </a:lnTo>
                <a:lnTo>
                  <a:pt x="303" y="273"/>
                </a:lnTo>
                <a:lnTo>
                  <a:pt x="259" y="276"/>
                </a:lnTo>
                <a:lnTo>
                  <a:pt x="220" y="277"/>
                </a:lnTo>
                <a:lnTo>
                  <a:pt x="183" y="280"/>
                </a:lnTo>
                <a:lnTo>
                  <a:pt x="144" y="283"/>
                </a:lnTo>
                <a:lnTo>
                  <a:pt x="103" y="285"/>
                </a:lnTo>
                <a:lnTo>
                  <a:pt x="56" y="288"/>
                </a:lnTo>
                <a:lnTo>
                  <a:pt x="46" y="243"/>
                </a:lnTo>
                <a:lnTo>
                  <a:pt x="40" y="201"/>
                </a:lnTo>
                <a:lnTo>
                  <a:pt x="31" y="164"/>
                </a:lnTo>
                <a:lnTo>
                  <a:pt x="24" y="127"/>
                </a:lnTo>
                <a:lnTo>
                  <a:pt x="18" y="90"/>
                </a:lnTo>
                <a:lnTo>
                  <a:pt x="9" y="50"/>
                </a:lnTo>
                <a:lnTo>
                  <a:pt x="0" y="4"/>
                </a:lnTo>
                <a:lnTo>
                  <a:pt x="48" y="4"/>
                </a:lnTo>
                <a:lnTo>
                  <a:pt x="89" y="3"/>
                </a:lnTo>
                <a:lnTo>
                  <a:pt x="126" y="3"/>
                </a:lnTo>
                <a:lnTo>
                  <a:pt x="164" y="1"/>
                </a:lnTo>
                <a:lnTo>
                  <a:pt x="204" y="1"/>
                </a:lnTo>
                <a:lnTo>
                  <a:pt x="248" y="0"/>
                </a:lnTo>
                <a:close/>
              </a:path>
            </a:pathLst>
          </a:custGeom>
          <a:solidFill>
            <a:srgbClr val="139194"/>
          </a:solidFill>
          <a:ln w="0">
            <a:solidFill>
              <a:srgbClr val="13919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8" name="Freeform 315"/>
          <p:cNvSpPr>
            <a:spLocks/>
          </p:cNvSpPr>
          <p:nvPr/>
        </p:nvSpPr>
        <p:spPr bwMode="auto">
          <a:xfrm>
            <a:off x="2459451" y="4199977"/>
            <a:ext cx="325443" cy="304615"/>
          </a:xfrm>
          <a:custGeom>
            <a:avLst/>
            <a:gdLst>
              <a:gd name="T0" fmla="*/ 206 w 251"/>
              <a:gd name="T1" fmla="*/ 0 h 235"/>
              <a:gd name="T2" fmla="*/ 214 w 251"/>
              <a:gd name="T3" fmla="*/ 40 h 235"/>
              <a:gd name="T4" fmla="*/ 221 w 251"/>
              <a:gd name="T5" fmla="*/ 77 h 235"/>
              <a:gd name="T6" fmla="*/ 228 w 251"/>
              <a:gd name="T7" fmla="*/ 111 h 235"/>
              <a:gd name="T8" fmla="*/ 234 w 251"/>
              <a:gd name="T9" fmla="*/ 145 h 235"/>
              <a:gd name="T10" fmla="*/ 243 w 251"/>
              <a:gd name="T11" fmla="*/ 181 h 235"/>
              <a:gd name="T12" fmla="*/ 251 w 251"/>
              <a:gd name="T13" fmla="*/ 222 h 235"/>
              <a:gd name="T14" fmla="*/ 214 w 251"/>
              <a:gd name="T15" fmla="*/ 225 h 235"/>
              <a:gd name="T16" fmla="*/ 181 w 251"/>
              <a:gd name="T17" fmla="*/ 226 h 235"/>
              <a:gd name="T18" fmla="*/ 150 w 251"/>
              <a:gd name="T19" fmla="*/ 228 h 235"/>
              <a:gd name="T20" fmla="*/ 119 w 251"/>
              <a:gd name="T21" fmla="*/ 230 h 235"/>
              <a:gd name="T22" fmla="*/ 84 w 251"/>
              <a:gd name="T23" fmla="*/ 232 h 235"/>
              <a:gd name="T24" fmla="*/ 46 w 251"/>
              <a:gd name="T25" fmla="*/ 235 h 235"/>
              <a:gd name="T26" fmla="*/ 37 w 251"/>
              <a:gd name="T27" fmla="*/ 192 h 235"/>
              <a:gd name="T28" fmla="*/ 29 w 251"/>
              <a:gd name="T29" fmla="*/ 153 h 235"/>
              <a:gd name="T30" fmla="*/ 22 w 251"/>
              <a:gd name="T31" fmla="*/ 119 h 235"/>
              <a:gd name="T32" fmla="*/ 15 w 251"/>
              <a:gd name="T33" fmla="*/ 84 h 235"/>
              <a:gd name="T34" fmla="*/ 8 w 251"/>
              <a:gd name="T35" fmla="*/ 47 h 235"/>
              <a:gd name="T36" fmla="*/ 0 w 251"/>
              <a:gd name="T37" fmla="*/ 4 h 235"/>
              <a:gd name="T38" fmla="*/ 46 w 251"/>
              <a:gd name="T39" fmla="*/ 3 h 235"/>
              <a:gd name="T40" fmla="*/ 86 w 251"/>
              <a:gd name="T41" fmla="*/ 3 h 235"/>
              <a:gd name="T42" fmla="*/ 123 w 251"/>
              <a:gd name="T43" fmla="*/ 2 h 235"/>
              <a:gd name="T44" fmla="*/ 161 w 251"/>
              <a:gd name="T45" fmla="*/ 0 h 235"/>
              <a:gd name="T46" fmla="*/ 206 w 251"/>
              <a:gd name="T4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1" h="235">
                <a:moveTo>
                  <a:pt x="206" y="0"/>
                </a:moveTo>
                <a:lnTo>
                  <a:pt x="214" y="40"/>
                </a:lnTo>
                <a:lnTo>
                  <a:pt x="221" y="77"/>
                </a:lnTo>
                <a:lnTo>
                  <a:pt x="228" y="111"/>
                </a:lnTo>
                <a:lnTo>
                  <a:pt x="234" y="145"/>
                </a:lnTo>
                <a:lnTo>
                  <a:pt x="243" y="181"/>
                </a:lnTo>
                <a:lnTo>
                  <a:pt x="251" y="222"/>
                </a:lnTo>
                <a:lnTo>
                  <a:pt x="214" y="225"/>
                </a:lnTo>
                <a:lnTo>
                  <a:pt x="181" y="226"/>
                </a:lnTo>
                <a:lnTo>
                  <a:pt x="150" y="228"/>
                </a:lnTo>
                <a:lnTo>
                  <a:pt x="119" y="230"/>
                </a:lnTo>
                <a:lnTo>
                  <a:pt x="84" y="232"/>
                </a:lnTo>
                <a:lnTo>
                  <a:pt x="46" y="235"/>
                </a:lnTo>
                <a:lnTo>
                  <a:pt x="37" y="192"/>
                </a:lnTo>
                <a:lnTo>
                  <a:pt x="29" y="153"/>
                </a:lnTo>
                <a:lnTo>
                  <a:pt x="22" y="119"/>
                </a:lnTo>
                <a:lnTo>
                  <a:pt x="15" y="84"/>
                </a:lnTo>
                <a:lnTo>
                  <a:pt x="8" y="47"/>
                </a:lnTo>
                <a:lnTo>
                  <a:pt x="0" y="4"/>
                </a:lnTo>
                <a:lnTo>
                  <a:pt x="46" y="3"/>
                </a:lnTo>
                <a:lnTo>
                  <a:pt x="86" y="3"/>
                </a:lnTo>
                <a:lnTo>
                  <a:pt x="123" y="2"/>
                </a:lnTo>
                <a:lnTo>
                  <a:pt x="161" y="0"/>
                </a:lnTo>
                <a:lnTo>
                  <a:pt x="206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299" name="Freeform 316"/>
          <p:cNvSpPr>
            <a:spLocks/>
          </p:cNvSpPr>
          <p:nvPr/>
        </p:nvSpPr>
        <p:spPr bwMode="auto">
          <a:xfrm>
            <a:off x="1397210" y="4265066"/>
            <a:ext cx="135384" cy="262958"/>
          </a:xfrm>
          <a:custGeom>
            <a:avLst/>
            <a:gdLst>
              <a:gd name="T0" fmla="*/ 69 w 104"/>
              <a:gd name="T1" fmla="*/ 0 h 201"/>
              <a:gd name="T2" fmla="*/ 64 w 104"/>
              <a:gd name="T3" fmla="*/ 26 h 201"/>
              <a:gd name="T4" fmla="*/ 58 w 104"/>
              <a:gd name="T5" fmla="*/ 50 h 201"/>
              <a:gd name="T6" fmla="*/ 53 w 104"/>
              <a:gd name="T7" fmla="*/ 73 h 201"/>
              <a:gd name="T8" fmla="*/ 47 w 104"/>
              <a:gd name="T9" fmla="*/ 101 h 201"/>
              <a:gd name="T10" fmla="*/ 60 w 104"/>
              <a:gd name="T11" fmla="*/ 122 h 201"/>
              <a:gd name="T12" fmla="*/ 71 w 104"/>
              <a:gd name="T13" fmla="*/ 141 h 201"/>
              <a:gd name="T14" fmla="*/ 80 w 104"/>
              <a:gd name="T15" fmla="*/ 159 h 201"/>
              <a:gd name="T16" fmla="*/ 91 w 104"/>
              <a:gd name="T17" fmla="*/ 177 h 201"/>
              <a:gd name="T18" fmla="*/ 104 w 104"/>
              <a:gd name="T19" fmla="*/ 199 h 201"/>
              <a:gd name="T20" fmla="*/ 88 w 104"/>
              <a:gd name="T21" fmla="*/ 199 h 201"/>
              <a:gd name="T22" fmla="*/ 75 w 104"/>
              <a:gd name="T23" fmla="*/ 200 h 201"/>
              <a:gd name="T24" fmla="*/ 58 w 104"/>
              <a:gd name="T25" fmla="*/ 201 h 201"/>
              <a:gd name="T26" fmla="*/ 46 w 104"/>
              <a:gd name="T27" fmla="*/ 179 h 201"/>
              <a:gd name="T28" fmla="*/ 35 w 104"/>
              <a:gd name="T29" fmla="*/ 160 h 201"/>
              <a:gd name="T30" fmla="*/ 24 w 104"/>
              <a:gd name="T31" fmla="*/ 142 h 201"/>
              <a:gd name="T32" fmla="*/ 13 w 104"/>
              <a:gd name="T33" fmla="*/ 124 h 201"/>
              <a:gd name="T34" fmla="*/ 0 w 104"/>
              <a:gd name="T35" fmla="*/ 102 h 201"/>
              <a:gd name="T36" fmla="*/ 7 w 104"/>
              <a:gd name="T37" fmla="*/ 75 h 201"/>
              <a:gd name="T38" fmla="*/ 13 w 104"/>
              <a:gd name="T39" fmla="*/ 51 h 201"/>
              <a:gd name="T40" fmla="*/ 17 w 104"/>
              <a:gd name="T41" fmla="*/ 28 h 201"/>
              <a:gd name="T42" fmla="*/ 24 w 104"/>
              <a:gd name="T43" fmla="*/ 0 h 201"/>
              <a:gd name="T44" fmla="*/ 39 w 104"/>
              <a:gd name="T45" fmla="*/ 0 h 201"/>
              <a:gd name="T46" fmla="*/ 53 w 104"/>
              <a:gd name="T47" fmla="*/ 0 h 201"/>
              <a:gd name="T48" fmla="*/ 69 w 104"/>
              <a:gd name="T4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01">
                <a:moveTo>
                  <a:pt x="69" y="0"/>
                </a:moveTo>
                <a:lnTo>
                  <a:pt x="64" y="26"/>
                </a:lnTo>
                <a:lnTo>
                  <a:pt x="58" y="50"/>
                </a:lnTo>
                <a:lnTo>
                  <a:pt x="53" y="73"/>
                </a:lnTo>
                <a:lnTo>
                  <a:pt x="47" y="101"/>
                </a:lnTo>
                <a:lnTo>
                  <a:pt x="60" y="122"/>
                </a:lnTo>
                <a:lnTo>
                  <a:pt x="71" y="141"/>
                </a:lnTo>
                <a:lnTo>
                  <a:pt x="80" y="159"/>
                </a:lnTo>
                <a:lnTo>
                  <a:pt x="91" y="177"/>
                </a:lnTo>
                <a:lnTo>
                  <a:pt x="104" y="199"/>
                </a:lnTo>
                <a:lnTo>
                  <a:pt x="88" y="199"/>
                </a:lnTo>
                <a:lnTo>
                  <a:pt x="75" y="200"/>
                </a:lnTo>
                <a:lnTo>
                  <a:pt x="58" y="201"/>
                </a:lnTo>
                <a:lnTo>
                  <a:pt x="46" y="179"/>
                </a:lnTo>
                <a:lnTo>
                  <a:pt x="35" y="160"/>
                </a:lnTo>
                <a:lnTo>
                  <a:pt x="24" y="142"/>
                </a:lnTo>
                <a:lnTo>
                  <a:pt x="13" y="124"/>
                </a:lnTo>
                <a:lnTo>
                  <a:pt x="0" y="102"/>
                </a:lnTo>
                <a:lnTo>
                  <a:pt x="7" y="75"/>
                </a:lnTo>
                <a:lnTo>
                  <a:pt x="13" y="51"/>
                </a:lnTo>
                <a:lnTo>
                  <a:pt x="17" y="28"/>
                </a:lnTo>
                <a:lnTo>
                  <a:pt x="24" y="0"/>
                </a:lnTo>
                <a:lnTo>
                  <a:pt x="39" y="0"/>
                </a:lnTo>
                <a:lnTo>
                  <a:pt x="53" y="0"/>
                </a:lnTo>
                <a:lnTo>
                  <a:pt x="69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0" name="Freeform 317"/>
          <p:cNvSpPr>
            <a:spLocks/>
          </p:cNvSpPr>
          <p:nvPr/>
        </p:nvSpPr>
        <p:spPr bwMode="auto">
          <a:xfrm>
            <a:off x="2808327" y="4228615"/>
            <a:ext cx="104142" cy="221302"/>
          </a:xfrm>
          <a:custGeom>
            <a:avLst/>
            <a:gdLst>
              <a:gd name="T0" fmla="*/ 33 w 78"/>
              <a:gd name="T1" fmla="*/ 0 h 169"/>
              <a:gd name="T2" fmla="*/ 45 w 78"/>
              <a:gd name="T3" fmla="*/ 22 h 169"/>
              <a:gd name="T4" fmla="*/ 55 w 78"/>
              <a:gd name="T5" fmla="*/ 41 h 169"/>
              <a:gd name="T6" fmla="*/ 66 w 78"/>
              <a:gd name="T7" fmla="*/ 60 h 169"/>
              <a:gd name="T8" fmla="*/ 78 w 78"/>
              <a:gd name="T9" fmla="*/ 82 h 169"/>
              <a:gd name="T10" fmla="*/ 76 w 78"/>
              <a:gd name="T11" fmla="*/ 104 h 169"/>
              <a:gd name="T12" fmla="*/ 73 w 78"/>
              <a:gd name="T13" fmla="*/ 124 h 169"/>
              <a:gd name="T14" fmla="*/ 70 w 78"/>
              <a:gd name="T15" fmla="*/ 144 h 169"/>
              <a:gd name="T16" fmla="*/ 67 w 78"/>
              <a:gd name="T17" fmla="*/ 168 h 169"/>
              <a:gd name="T18" fmla="*/ 51 w 78"/>
              <a:gd name="T19" fmla="*/ 168 h 169"/>
              <a:gd name="T20" fmla="*/ 34 w 78"/>
              <a:gd name="T21" fmla="*/ 169 h 169"/>
              <a:gd name="T22" fmla="*/ 37 w 78"/>
              <a:gd name="T23" fmla="*/ 146 h 169"/>
              <a:gd name="T24" fmla="*/ 40 w 78"/>
              <a:gd name="T25" fmla="*/ 126 h 169"/>
              <a:gd name="T26" fmla="*/ 43 w 78"/>
              <a:gd name="T27" fmla="*/ 106 h 169"/>
              <a:gd name="T28" fmla="*/ 45 w 78"/>
              <a:gd name="T29" fmla="*/ 84 h 169"/>
              <a:gd name="T30" fmla="*/ 33 w 78"/>
              <a:gd name="T31" fmla="*/ 60 h 169"/>
              <a:gd name="T32" fmla="*/ 22 w 78"/>
              <a:gd name="T33" fmla="*/ 41 h 169"/>
              <a:gd name="T34" fmla="*/ 12 w 78"/>
              <a:gd name="T35" fmla="*/ 22 h 169"/>
              <a:gd name="T36" fmla="*/ 0 w 78"/>
              <a:gd name="T37" fmla="*/ 0 h 169"/>
              <a:gd name="T38" fmla="*/ 16 w 78"/>
              <a:gd name="T39" fmla="*/ 0 h 169"/>
              <a:gd name="T40" fmla="*/ 33 w 78"/>
              <a:gd name="T4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8" h="169">
                <a:moveTo>
                  <a:pt x="33" y="0"/>
                </a:moveTo>
                <a:lnTo>
                  <a:pt x="45" y="22"/>
                </a:lnTo>
                <a:lnTo>
                  <a:pt x="55" y="41"/>
                </a:lnTo>
                <a:lnTo>
                  <a:pt x="66" y="60"/>
                </a:lnTo>
                <a:lnTo>
                  <a:pt x="78" y="82"/>
                </a:lnTo>
                <a:lnTo>
                  <a:pt x="76" y="104"/>
                </a:lnTo>
                <a:lnTo>
                  <a:pt x="73" y="124"/>
                </a:lnTo>
                <a:lnTo>
                  <a:pt x="70" y="144"/>
                </a:lnTo>
                <a:lnTo>
                  <a:pt x="67" y="168"/>
                </a:lnTo>
                <a:lnTo>
                  <a:pt x="51" y="168"/>
                </a:lnTo>
                <a:lnTo>
                  <a:pt x="34" y="169"/>
                </a:lnTo>
                <a:lnTo>
                  <a:pt x="37" y="146"/>
                </a:lnTo>
                <a:lnTo>
                  <a:pt x="40" y="126"/>
                </a:lnTo>
                <a:lnTo>
                  <a:pt x="43" y="106"/>
                </a:lnTo>
                <a:lnTo>
                  <a:pt x="45" y="84"/>
                </a:lnTo>
                <a:lnTo>
                  <a:pt x="33" y="60"/>
                </a:lnTo>
                <a:lnTo>
                  <a:pt x="22" y="41"/>
                </a:lnTo>
                <a:lnTo>
                  <a:pt x="12" y="22"/>
                </a:lnTo>
                <a:lnTo>
                  <a:pt x="0" y="0"/>
                </a:lnTo>
                <a:lnTo>
                  <a:pt x="16" y="0"/>
                </a:lnTo>
                <a:lnTo>
                  <a:pt x="33" y="0"/>
                </a:lnTo>
                <a:close/>
              </a:path>
            </a:pathLst>
          </a:custGeom>
          <a:solidFill>
            <a:srgbClr val="BFCCCB"/>
          </a:solidFill>
          <a:ln w="0">
            <a:solidFill>
              <a:srgbClr val="BFCCCB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1" name="Freeform 318"/>
          <p:cNvSpPr>
            <a:spLocks/>
          </p:cNvSpPr>
          <p:nvPr/>
        </p:nvSpPr>
        <p:spPr bwMode="auto">
          <a:xfrm>
            <a:off x="2826553" y="2601402"/>
            <a:ext cx="2499396" cy="2499397"/>
          </a:xfrm>
          <a:custGeom>
            <a:avLst/>
            <a:gdLst>
              <a:gd name="T0" fmla="*/ 1053 w 1920"/>
              <a:gd name="T1" fmla="*/ 4 h 1920"/>
              <a:gd name="T2" fmla="*/ 1229 w 1920"/>
              <a:gd name="T3" fmla="*/ 39 h 1920"/>
              <a:gd name="T4" fmla="*/ 1393 w 1920"/>
              <a:gd name="T5" fmla="*/ 104 h 1920"/>
              <a:gd name="T6" fmla="*/ 1541 w 1920"/>
              <a:gd name="T7" fmla="*/ 196 h 1920"/>
              <a:gd name="T8" fmla="*/ 1669 w 1920"/>
              <a:gd name="T9" fmla="*/ 313 h 1920"/>
              <a:gd name="T10" fmla="*/ 1773 w 1920"/>
              <a:gd name="T11" fmla="*/ 451 h 1920"/>
              <a:gd name="T12" fmla="*/ 1853 w 1920"/>
              <a:gd name="T13" fmla="*/ 607 h 1920"/>
              <a:gd name="T14" fmla="*/ 1903 w 1920"/>
              <a:gd name="T15" fmla="*/ 778 h 1920"/>
              <a:gd name="T16" fmla="*/ 1920 w 1920"/>
              <a:gd name="T17" fmla="*/ 960 h 1920"/>
              <a:gd name="T18" fmla="*/ 1903 w 1920"/>
              <a:gd name="T19" fmla="*/ 1143 h 1920"/>
              <a:gd name="T20" fmla="*/ 1853 w 1920"/>
              <a:gd name="T21" fmla="*/ 1314 h 1920"/>
              <a:gd name="T22" fmla="*/ 1773 w 1920"/>
              <a:gd name="T23" fmla="*/ 1469 h 1920"/>
              <a:gd name="T24" fmla="*/ 1669 w 1920"/>
              <a:gd name="T25" fmla="*/ 1607 h 1920"/>
              <a:gd name="T26" fmla="*/ 1541 w 1920"/>
              <a:gd name="T27" fmla="*/ 1724 h 1920"/>
              <a:gd name="T28" fmla="*/ 1393 w 1920"/>
              <a:gd name="T29" fmla="*/ 1817 h 1920"/>
              <a:gd name="T30" fmla="*/ 1229 w 1920"/>
              <a:gd name="T31" fmla="*/ 1882 h 1920"/>
              <a:gd name="T32" fmla="*/ 1053 w 1920"/>
              <a:gd name="T33" fmla="*/ 1916 h 1920"/>
              <a:gd name="T34" fmla="*/ 868 w 1920"/>
              <a:gd name="T35" fmla="*/ 1916 h 1920"/>
              <a:gd name="T36" fmla="*/ 690 w 1920"/>
              <a:gd name="T37" fmla="*/ 1882 h 1920"/>
              <a:gd name="T38" fmla="*/ 526 w 1920"/>
              <a:gd name="T39" fmla="*/ 1817 h 1920"/>
              <a:gd name="T40" fmla="*/ 379 w 1920"/>
              <a:gd name="T41" fmla="*/ 1724 h 1920"/>
              <a:gd name="T42" fmla="*/ 251 w 1920"/>
              <a:gd name="T43" fmla="*/ 1607 h 1920"/>
              <a:gd name="T44" fmla="*/ 146 w 1920"/>
              <a:gd name="T45" fmla="*/ 1469 h 1920"/>
              <a:gd name="T46" fmla="*/ 67 w 1920"/>
              <a:gd name="T47" fmla="*/ 1314 h 1920"/>
              <a:gd name="T48" fmla="*/ 18 w 1920"/>
              <a:gd name="T49" fmla="*/ 1143 h 1920"/>
              <a:gd name="T50" fmla="*/ 0 w 1920"/>
              <a:gd name="T51" fmla="*/ 960 h 1920"/>
              <a:gd name="T52" fmla="*/ 18 w 1920"/>
              <a:gd name="T53" fmla="*/ 778 h 1920"/>
              <a:gd name="T54" fmla="*/ 67 w 1920"/>
              <a:gd name="T55" fmla="*/ 607 h 1920"/>
              <a:gd name="T56" fmla="*/ 146 w 1920"/>
              <a:gd name="T57" fmla="*/ 451 h 1920"/>
              <a:gd name="T58" fmla="*/ 251 w 1920"/>
              <a:gd name="T59" fmla="*/ 313 h 1920"/>
              <a:gd name="T60" fmla="*/ 379 w 1920"/>
              <a:gd name="T61" fmla="*/ 196 h 1920"/>
              <a:gd name="T62" fmla="*/ 526 w 1920"/>
              <a:gd name="T63" fmla="*/ 104 h 1920"/>
              <a:gd name="T64" fmla="*/ 690 w 1920"/>
              <a:gd name="T65" fmla="*/ 39 h 1920"/>
              <a:gd name="T66" fmla="*/ 868 w 1920"/>
              <a:gd name="T67" fmla="*/ 4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0" h="1920">
                <a:moveTo>
                  <a:pt x="960" y="0"/>
                </a:moveTo>
                <a:lnTo>
                  <a:pt x="1053" y="4"/>
                </a:lnTo>
                <a:lnTo>
                  <a:pt x="1142" y="17"/>
                </a:lnTo>
                <a:lnTo>
                  <a:pt x="1229" y="39"/>
                </a:lnTo>
                <a:lnTo>
                  <a:pt x="1313" y="66"/>
                </a:lnTo>
                <a:lnTo>
                  <a:pt x="1393" y="104"/>
                </a:lnTo>
                <a:lnTo>
                  <a:pt x="1469" y="146"/>
                </a:lnTo>
                <a:lnTo>
                  <a:pt x="1541" y="196"/>
                </a:lnTo>
                <a:lnTo>
                  <a:pt x="1607" y="251"/>
                </a:lnTo>
                <a:lnTo>
                  <a:pt x="1669" y="313"/>
                </a:lnTo>
                <a:lnTo>
                  <a:pt x="1724" y="379"/>
                </a:lnTo>
                <a:lnTo>
                  <a:pt x="1773" y="451"/>
                </a:lnTo>
                <a:lnTo>
                  <a:pt x="1816" y="527"/>
                </a:lnTo>
                <a:lnTo>
                  <a:pt x="1853" y="607"/>
                </a:lnTo>
                <a:lnTo>
                  <a:pt x="1881" y="691"/>
                </a:lnTo>
                <a:lnTo>
                  <a:pt x="1903" y="778"/>
                </a:lnTo>
                <a:lnTo>
                  <a:pt x="1915" y="867"/>
                </a:lnTo>
                <a:lnTo>
                  <a:pt x="1920" y="960"/>
                </a:lnTo>
                <a:lnTo>
                  <a:pt x="1915" y="1052"/>
                </a:lnTo>
                <a:lnTo>
                  <a:pt x="1903" y="1143"/>
                </a:lnTo>
                <a:lnTo>
                  <a:pt x="1881" y="1230"/>
                </a:lnTo>
                <a:lnTo>
                  <a:pt x="1853" y="1314"/>
                </a:lnTo>
                <a:lnTo>
                  <a:pt x="1816" y="1394"/>
                </a:lnTo>
                <a:lnTo>
                  <a:pt x="1773" y="1469"/>
                </a:lnTo>
                <a:lnTo>
                  <a:pt x="1724" y="1541"/>
                </a:lnTo>
                <a:lnTo>
                  <a:pt x="1669" y="1607"/>
                </a:lnTo>
                <a:lnTo>
                  <a:pt x="1607" y="1669"/>
                </a:lnTo>
                <a:lnTo>
                  <a:pt x="1541" y="1724"/>
                </a:lnTo>
                <a:lnTo>
                  <a:pt x="1469" y="1774"/>
                </a:lnTo>
                <a:lnTo>
                  <a:pt x="1393" y="1817"/>
                </a:lnTo>
                <a:lnTo>
                  <a:pt x="1313" y="1853"/>
                </a:lnTo>
                <a:lnTo>
                  <a:pt x="1229" y="1882"/>
                </a:lnTo>
                <a:lnTo>
                  <a:pt x="1142" y="1902"/>
                </a:lnTo>
                <a:lnTo>
                  <a:pt x="1053" y="1916"/>
                </a:lnTo>
                <a:lnTo>
                  <a:pt x="960" y="1920"/>
                </a:lnTo>
                <a:lnTo>
                  <a:pt x="868" y="1916"/>
                </a:lnTo>
                <a:lnTo>
                  <a:pt x="777" y="1902"/>
                </a:lnTo>
                <a:lnTo>
                  <a:pt x="690" y="1882"/>
                </a:lnTo>
                <a:lnTo>
                  <a:pt x="606" y="1853"/>
                </a:lnTo>
                <a:lnTo>
                  <a:pt x="526" y="1817"/>
                </a:lnTo>
                <a:lnTo>
                  <a:pt x="450" y="1774"/>
                </a:lnTo>
                <a:lnTo>
                  <a:pt x="379" y="1724"/>
                </a:lnTo>
                <a:lnTo>
                  <a:pt x="313" y="1669"/>
                </a:lnTo>
                <a:lnTo>
                  <a:pt x="251" y="1607"/>
                </a:lnTo>
                <a:lnTo>
                  <a:pt x="195" y="1541"/>
                </a:lnTo>
                <a:lnTo>
                  <a:pt x="146" y="1469"/>
                </a:lnTo>
                <a:lnTo>
                  <a:pt x="103" y="1394"/>
                </a:lnTo>
                <a:lnTo>
                  <a:pt x="67" y="1314"/>
                </a:lnTo>
                <a:lnTo>
                  <a:pt x="38" y="1230"/>
                </a:lnTo>
                <a:lnTo>
                  <a:pt x="18" y="1143"/>
                </a:lnTo>
                <a:lnTo>
                  <a:pt x="4" y="1052"/>
                </a:lnTo>
                <a:lnTo>
                  <a:pt x="0" y="960"/>
                </a:lnTo>
                <a:lnTo>
                  <a:pt x="4" y="867"/>
                </a:lnTo>
                <a:lnTo>
                  <a:pt x="18" y="778"/>
                </a:lnTo>
                <a:lnTo>
                  <a:pt x="38" y="691"/>
                </a:lnTo>
                <a:lnTo>
                  <a:pt x="67" y="607"/>
                </a:lnTo>
                <a:lnTo>
                  <a:pt x="103" y="527"/>
                </a:lnTo>
                <a:lnTo>
                  <a:pt x="146" y="451"/>
                </a:lnTo>
                <a:lnTo>
                  <a:pt x="195" y="379"/>
                </a:lnTo>
                <a:lnTo>
                  <a:pt x="251" y="313"/>
                </a:lnTo>
                <a:lnTo>
                  <a:pt x="313" y="251"/>
                </a:lnTo>
                <a:lnTo>
                  <a:pt x="379" y="196"/>
                </a:lnTo>
                <a:lnTo>
                  <a:pt x="450" y="146"/>
                </a:lnTo>
                <a:lnTo>
                  <a:pt x="526" y="104"/>
                </a:lnTo>
                <a:lnTo>
                  <a:pt x="606" y="66"/>
                </a:lnTo>
                <a:lnTo>
                  <a:pt x="690" y="39"/>
                </a:lnTo>
                <a:lnTo>
                  <a:pt x="777" y="17"/>
                </a:lnTo>
                <a:lnTo>
                  <a:pt x="868" y="4"/>
                </a:lnTo>
                <a:lnTo>
                  <a:pt x="96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rgbClr val="91FFBA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2" name="Freeform 319"/>
          <p:cNvSpPr>
            <a:spLocks noEditPoints="1"/>
          </p:cNvSpPr>
          <p:nvPr/>
        </p:nvSpPr>
        <p:spPr bwMode="auto">
          <a:xfrm>
            <a:off x="2928090" y="2645663"/>
            <a:ext cx="2314546" cy="2361410"/>
          </a:xfrm>
          <a:custGeom>
            <a:avLst/>
            <a:gdLst>
              <a:gd name="T0" fmla="*/ 264 w 1778"/>
              <a:gd name="T1" fmla="*/ 802 h 1815"/>
              <a:gd name="T2" fmla="*/ 226 w 1778"/>
              <a:gd name="T3" fmla="*/ 823 h 1815"/>
              <a:gd name="T4" fmla="*/ 197 w 1778"/>
              <a:gd name="T5" fmla="*/ 737 h 1815"/>
              <a:gd name="T6" fmla="*/ 150 w 1778"/>
              <a:gd name="T7" fmla="*/ 737 h 1815"/>
              <a:gd name="T8" fmla="*/ 1385 w 1778"/>
              <a:gd name="T9" fmla="*/ 533 h 1815"/>
              <a:gd name="T10" fmla="*/ 1344 w 1778"/>
              <a:gd name="T11" fmla="*/ 510 h 1815"/>
              <a:gd name="T12" fmla="*/ 1327 w 1778"/>
              <a:gd name="T13" fmla="*/ 481 h 1815"/>
              <a:gd name="T14" fmla="*/ 339 w 1778"/>
              <a:gd name="T15" fmla="*/ 395 h 1815"/>
              <a:gd name="T16" fmla="*/ 1513 w 1778"/>
              <a:gd name="T17" fmla="*/ 362 h 1815"/>
              <a:gd name="T18" fmla="*/ 282 w 1778"/>
              <a:gd name="T19" fmla="*/ 344 h 1815"/>
              <a:gd name="T20" fmla="*/ 1105 w 1778"/>
              <a:gd name="T21" fmla="*/ 332 h 1815"/>
              <a:gd name="T22" fmla="*/ 1067 w 1778"/>
              <a:gd name="T23" fmla="*/ 348 h 1815"/>
              <a:gd name="T24" fmla="*/ 1102 w 1778"/>
              <a:gd name="T25" fmla="*/ 289 h 1815"/>
              <a:gd name="T26" fmla="*/ 1180 w 1778"/>
              <a:gd name="T27" fmla="*/ 348 h 1815"/>
              <a:gd name="T28" fmla="*/ 1124 w 1778"/>
              <a:gd name="T29" fmla="*/ 372 h 1815"/>
              <a:gd name="T30" fmla="*/ 1102 w 1778"/>
              <a:gd name="T31" fmla="*/ 324 h 1815"/>
              <a:gd name="T32" fmla="*/ 934 w 1778"/>
              <a:gd name="T33" fmla="*/ 229 h 1815"/>
              <a:gd name="T34" fmla="*/ 945 w 1778"/>
              <a:gd name="T35" fmla="*/ 205 h 1815"/>
              <a:gd name="T36" fmla="*/ 1250 w 1778"/>
              <a:gd name="T37" fmla="*/ 235 h 1815"/>
              <a:gd name="T38" fmla="*/ 1291 w 1778"/>
              <a:gd name="T39" fmla="*/ 213 h 1815"/>
              <a:gd name="T40" fmla="*/ 506 w 1778"/>
              <a:gd name="T41" fmla="*/ 180 h 1815"/>
              <a:gd name="T42" fmla="*/ 464 w 1778"/>
              <a:gd name="T43" fmla="*/ 88 h 1815"/>
              <a:gd name="T44" fmla="*/ 579 w 1778"/>
              <a:gd name="T45" fmla="*/ 80 h 1815"/>
              <a:gd name="T46" fmla="*/ 1039 w 1778"/>
              <a:gd name="T47" fmla="*/ 52 h 1815"/>
              <a:gd name="T48" fmla="*/ 1062 w 1778"/>
              <a:gd name="T49" fmla="*/ 73 h 1815"/>
              <a:gd name="T50" fmla="*/ 1014 w 1778"/>
              <a:gd name="T51" fmla="*/ 65 h 1815"/>
              <a:gd name="T52" fmla="*/ 646 w 1778"/>
              <a:gd name="T53" fmla="*/ 51 h 1815"/>
              <a:gd name="T54" fmla="*/ 630 w 1778"/>
              <a:gd name="T55" fmla="*/ 58 h 1815"/>
              <a:gd name="T56" fmla="*/ 927 w 1778"/>
              <a:gd name="T57" fmla="*/ 105 h 1815"/>
              <a:gd name="T58" fmla="*/ 905 w 1778"/>
              <a:gd name="T59" fmla="*/ 161 h 1815"/>
              <a:gd name="T60" fmla="*/ 759 w 1778"/>
              <a:gd name="T61" fmla="*/ 270 h 1815"/>
              <a:gd name="T62" fmla="*/ 750 w 1778"/>
              <a:gd name="T63" fmla="*/ 169 h 1815"/>
              <a:gd name="T64" fmla="*/ 751 w 1778"/>
              <a:gd name="T65" fmla="*/ 113 h 1815"/>
              <a:gd name="T66" fmla="*/ 763 w 1778"/>
              <a:gd name="T67" fmla="*/ 63 h 1815"/>
              <a:gd name="T68" fmla="*/ 688 w 1778"/>
              <a:gd name="T69" fmla="*/ 47 h 1815"/>
              <a:gd name="T70" fmla="*/ 621 w 1778"/>
              <a:gd name="T71" fmla="*/ 49 h 1815"/>
              <a:gd name="T72" fmla="*/ 606 w 1778"/>
              <a:gd name="T73" fmla="*/ 48 h 1815"/>
              <a:gd name="T74" fmla="*/ 668 w 1778"/>
              <a:gd name="T75" fmla="*/ 49 h 1815"/>
              <a:gd name="T76" fmla="*/ 785 w 1778"/>
              <a:gd name="T77" fmla="*/ 55 h 1815"/>
              <a:gd name="T78" fmla="*/ 675 w 1778"/>
              <a:gd name="T79" fmla="*/ 81 h 1815"/>
              <a:gd name="T80" fmla="*/ 693 w 1778"/>
              <a:gd name="T81" fmla="*/ 58 h 1815"/>
              <a:gd name="T82" fmla="*/ 594 w 1778"/>
              <a:gd name="T83" fmla="*/ 48 h 1815"/>
              <a:gd name="T84" fmla="*/ 597 w 1778"/>
              <a:gd name="T85" fmla="*/ 66 h 1815"/>
              <a:gd name="T86" fmla="*/ 518 w 1778"/>
              <a:gd name="T87" fmla="*/ 80 h 1815"/>
              <a:gd name="T88" fmla="*/ 551 w 1778"/>
              <a:gd name="T89" fmla="*/ 52 h 1815"/>
              <a:gd name="T90" fmla="*/ 650 w 1778"/>
              <a:gd name="T91" fmla="*/ 33 h 1815"/>
              <a:gd name="T92" fmla="*/ 1193 w 1778"/>
              <a:gd name="T93" fmla="*/ 60 h 1815"/>
              <a:gd name="T94" fmla="*/ 558 w 1778"/>
              <a:gd name="T95" fmla="*/ 29 h 1815"/>
              <a:gd name="T96" fmla="*/ 540 w 1778"/>
              <a:gd name="T97" fmla="*/ 116 h 1815"/>
              <a:gd name="T98" fmla="*/ 635 w 1778"/>
              <a:gd name="T99" fmla="*/ 197 h 1815"/>
              <a:gd name="T100" fmla="*/ 591 w 1778"/>
              <a:gd name="T101" fmla="*/ 157 h 1815"/>
              <a:gd name="T102" fmla="*/ 474 w 1778"/>
              <a:gd name="T103" fmla="*/ 260 h 1815"/>
              <a:gd name="T104" fmla="*/ 575 w 1778"/>
              <a:gd name="T105" fmla="*/ 421 h 1815"/>
              <a:gd name="T106" fmla="*/ 528 w 1778"/>
              <a:gd name="T107" fmla="*/ 426 h 1815"/>
              <a:gd name="T108" fmla="*/ 200 w 1778"/>
              <a:gd name="T109" fmla="*/ 656 h 1815"/>
              <a:gd name="T110" fmla="*/ 38 w 1778"/>
              <a:gd name="T111" fmla="*/ 740 h 1815"/>
              <a:gd name="T112" fmla="*/ 245 w 1778"/>
              <a:gd name="T113" fmla="*/ 936 h 1815"/>
              <a:gd name="T114" fmla="*/ 628 w 1778"/>
              <a:gd name="T115" fmla="*/ 1218 h 1815"/>
              <a:gd name="T116" fmla="*/ 605 w 1778"/>
              <a:gd name="T117" fmla="*/ 1553 h 1815"/>
              <a:gd name="T118" fmla="*/ 446 w 1778"/>
              <a:gd name="T119" fmla="*/ 1713 h 1815"/>
              <a:gd name="T120" fmla="*/ 280 w 1778"/>
              <a:gd name="T121" fmla="*/ 1484 h 1815"/>
              <a:gd name="T122" fmla="*/ 59 w 1778"/>
              <a:gd name="T123" fmla="*/ 872 h 1815"/>
              <a:gd name="T124" fmla="*/ 233 w 1778"/>
              <a:gd name="T125" fmla="*/ 227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8" h="1815">
                <a:moveTo>
                  <a:pt x="1778" y="1272"/>
                </a:moveTo>
                <a:lnTo>
                  <a:pt x="1749" y="1339"/>
                </a:lnTo>
                <a:lnTo>
                  <a:pt x="1767" y="1294"/>
                </a:lnTo>
                <a:lnTo>
                  <a:pt x="1778" y="1272"/>
                </a:lnTo>
                <a:close/>
                <a:moveTo>
                  <a:pt x="1710" y="1214"/>
                </a:moveTo>
                <a:lnTo>
                  <a:pt x="1709" y="1214"/>
                </a:lnTo>
                <a:lnTo>
                  <a:pt x="1710" y="1214"/>
                </a:lnTo>
                <a:lnTo>
                  <a:pt x="1710" y="1214"/>
                </a:lnTo>
                <a:close/>
                <a:moveTo>
                  <a:pt x="1702" y="1144"/>
                </a:moveTo>
                <a:lnTo>
                  <a:pt x="1702" y="1144"/>
                </a:lnTo>
                <a:lnTo>
                  <a:pt x="1703" y="1146"/>
                </a:lnTo>
                <a:lnTo>
                  <a:pt x="1702" y="1144"/>
                </a:lnTo>
                <a:close/>
                <a:moveTo>
                  <a:pt x="1741" y="1058"/>
                </a:moveTo>
                <a:lnTo>
                  <a:pt x="1741" y="1058"/>
                </a:lnTo>
                <a:lnTo>
                  <a:pt x="1738" y="1061"/>
                </a:lnTo>
                <a:lnTo>
                  <a:pt x="1741" y="1058"/>
                </a:lnTo>
                <a:close/>
                <a:moveTo>
                  <a:pt x="1742" y="1058"/>
                </a:moveTo>
                <a:lnTo>
                  <a:pt x="1741" y="1058"/>
                </a:lnTo>
                <a:lnTo>
                  <a:pt x="1743" y="1058"/>
                </a:lnTo>
                <a:lnTo>
                  <a:pt x="1745" y="1060"/>
                </a:lnTo>
                <a:lnTo>
                  <a:pt x="1746" y="1062"/>
                </a:lnTo>
                <a:lnTo>
                  <a:pt x="1746" y="1061"/>
                </a:lnTo>
                <a:lnTo>
                  <a:pt x="1745" y="1058"/>
                </a:lnTo>
                <a:lnTo>
                  <a:pt x="1742" y="1058"/>
                </a:lnTo>
                <a:close/>
                <a:moveTo>
                  <a:pt x="237" y="795"/>
                </a:moveTo>
                <a:lnTo>
                  <a:pt x="238" y="795"/>
                </a:lnTo>
                <a:lnTo>
                  <a:pt x="238" y="795"/>
                </a:lnTo>
                <a:lnTo>
                  <a:pt x="240" y="795"/>
                </a:lnTo>
                <a:lnTo>
                  <a:pt x="241" y="796"/>
                </a:lnTo>
                <a:lnTo>
                  <a:pt x="242" y="799"/>
                </a:lnTo>
                <a:lnTo>
                  <a:pt x="244" y="800"/>
                </a:lnTo>
                <a:lnTo>
                  <a:pt x="245" y="802"/>
                </a:lnTo>
                <a:lnTo>
                  <a:pt x="251" y="802"/>
                </a:lnTo>
                <a:lnTo>
                  <a:pt x="255" y="802"/>
                </a:lnTo>
                <a:lnTo>
                  <a:pt x="259" y="800"/>
                </a:lnTo>
                <a:lnTo>
                  <a:pt x="263" y="800"/>
                </a:lnTo>
                <a:lnTo>
                  <a:pt x="264" y="802"/>
                </a:lnTo>
                <a:lnTo>
                  <a:pt x="266" y="802"/>
                </a:lnTo>
                <a:lnTo>
                  <a:pt x="270" y="807"/>
                </a:lnTo>
                <a:lnTo>
                  <a:pt x="273" y="812"/>
                </a:lnTo>
                <a:lnTo>
                  <a:pt x="277" y="817"/>
                </a:lnTo>
                <a:lnTo>
                  <a:pt x="280" y="820"/>
                </a:lnTo>
                <a:lnTo>
                  <a:pt x="282" y="821"/>
                </a:lnTo>
                <a:lnTo>
                  <a:pt x="287" y="823"/>
                </a:lnTo>
                <a:lnTo>
                  <a:pt x="289" y="825"/>
                </a:lnTo>
                <a:lnTo>
                  <a:pt x="289" y="827"/>
                </a:lnTo>
                <a:lnTo>
                  <a:pt x="291" y="829"/>
                </a:lnTo>
                <a:lnTo>
                  <a:pt x="291" y="832"/>
                </a:lnTo>
                <a:lnTo>
                  <a:pt x="288" y="834"/>
                </a:lnTo>
                <a:lnTo>
                  <a:pt x="288" y="834"/>
                </a:lnTo>
                <a:lnTo>
                  <a:pt x="285" y="832"/>
                </a:lnTo>
                <a:lnTo>
                  <a:pt x="281" y="832"/>
                </a:lnTo>
                <a:lnTo>
                  <a:pt x="276" y="831"/>
                </a:lnTo>
                <a:lnTo>
                  <a:pt x="269" y="831"/>
                </a:lnTo>
                <a:lnTo>
                  <a:pt x="262" y="829"/>
                </a:lnTo>
                <a:lnTo>
                  <a:pt x="256" y="828"/>
                </a:lnTo>
                <a:lnTo>
                  <a:pt x="253" y="828"/>
                </a:lnTo>
                <a:lnTo>
                  <a:pt x="252" y="828"/>
                </a:lnTo>
                <a:lnTo>
                  <a:pt x="251" y="829"/>
                </a:lnTo>
                <a:lnTo>
                  <a:pt x="249" y="832"/>
                </a:lnTo>
                <a:lnTo>
                  <a:pt x="249" y="834"/>
                </a:lnTo>
                <a:lnTo>
                  <a:pt x="248" y="835"/>
                </a:lnTo>
                <a:lnTo>
                  <a:pt x="247" y="836"/>
                </a:lnTo>
                <a:lnTo>
                  <a:pt x="245" y="835"/>
                </a:lnTo>
                <a:lnTo>
                  <a:pt x="245" y="832"/>
                </a:lnTo>
                <a:lnTo>
                  <a:pt x="244" y="828"/>
                </a:lnTo>
                <a:lnTo>
                  <a:pt x="244" y="825"/>
                </a:lnTo>
                <a:lnTo>
                  <a:pt x="242" y="824"/>
                </a:lnTo>
                <a:lnTo>
                  <a:pt x="241" y="824"/>
                </a:lnTo>
                <a:lnTo>
                  <a:pt x="238" y="824"/>
                </a:lnTo>
                <a:lnTo>
                  <a:pt x="237" y="824"/>
                </a:lnTo>
                <a:lnTo>
                  <a:pt x="234" y="824"/>
                </a:lnTo>
                <a:lnTo>
                  <a:pt x="230" y="823"/>
                </a:lnTo>
                <a:lnTo>
                  <a:pt x="226" y="823"/>
                </a:lnTo>
                <a:lnTo>
                  <a:pt x="222" y="821"/>
                </a:lnTo>
                <a:lnTo>
                  <a:pt x="219" y="820"/>
                </a:lnTo>
                <a:lnTo>
                  <a:pt x="218" y="818"/>
                </a:lnTo>
                <a:lnTo>
                  <a:pt x="220" y="814"/>
                </a:lnTo>
                <a:lnTo>
                  <a:pt x="220" y="813"/>
                </a:lnTo>
                <a:lnTo>
                  <a:pt x="223" y="814"/>
                </a:lnTo>
                <a:lnTo>
                  <a:pt x="226" y="814"/>
                </a:lnTo>
                <a:lnTo>
                  <a:pt x="229" y="816"/>
                </a:lnTo>
                <a:lnTo>
                  <a:pt x="231" y="817"/>
                </a:lnTo>
                <a:lnTo>
                  <a:pt x="234" y="817"/>
                </a:lnTo>
                <a:lnTo>
                  <a:pt x="236" y="817"/>
                </a:lnTo>
                <a:lnTo>
                  <a:pt x="238" y="816"/>
                </a:lnTo>
                <a:lnTo>
                  <a:pt x="238" y="814"/>
                </a:lnTo>
                <a:lnTo>
                  <a:pt x="238" y="812"/>
                </a:lnTo>
                <a:lnTo>
                  <a:pt x="237" y="809"/>
                </a:lnTo>
                <a:lnTo>
                  <a:pt x="236" y="805"/>
                </a:lnTo>
                <a:lnTo>
                  <a:pt x="233" y="800"/>
                </a:lnTo>
                <a:lnTo>
                  <a:pt x="233" y="798"/>
                </a:lnTo>
                <a:lnTo>
                  <a:pt x="233" y="796"/>
                </a:lnTo>
                <a:lnTo>
                  <a:pt x="234" y="795"/>
                </a:lnTo>
                <a:lnTo>
                  <a:pt x="236" y="795"/>
                </a:lnTo>
                <a:lnTo>
                  <a:pt x="237" y="795"/>
                </a:lnTo>
                <a:close/>
                <a:moveTo>
                  <a:pt x="150" y="711"/>
                </a:moveTo>
                <a:lnTo>
                  <a:pt x="160" y="712"/>
                </a:lnTo>
                <a:lnTo>
                  <a:pt x="169" y="715"/>
                </a:lnTo>
                <a:lnTo>
                  <a:pt x="171" y="715"/>
                </a:lnTo>
                <a:lnTo>
                  <a:pt x="174" y="716"/>
                </a:lnTo>
                <a:lnTo>
                  <a:pt x="175" y="718"/>
                </a:lnTo>
                <a:lnTo>
                  <a:pt x="176" y="721"/>
                </a:lnTo>
                <a:lnTo>
                  <a:pt x="179" y="725"/>
                </a:lnTo>
                <a:lnTo>
                  <a:pt x="182" y="727"/>
                </a:lnTo>
                <a:lnTo>
                  <a:pt x="183" y="729"/>
                </a:lnTo>
                <a:lnTo>
                  <a:pt x="185" y="730"/>
                </a:lnTo>
                <a:lnTo>
                  <a:pt x="187" y="732"/>
                </a:lnTo>
                <a:lnTo>
                  <a:pt x="190" y="733"/>
                </a:lnTo>
                <a:lnTo>
                  <a:pt x="194" y="734"/>
                </a:lnTo>
                <a:lnTo>
                  <a:pt x="197" y="737"/>
                </a:lnTo>
                <a:lnTo>
                  <a:pt x="198" y="741"/>
                </a:lnTo>
                <a:lnTo>
                  <a:pt x="200" y="744"/>
                </a:lnTo>
                <a:lnTo>
                  <a:pt x="200" y="748"/>
                </a:lnTo>
                <a:lnTo>
                  <a:pt x="201" y="752"/>
                </a:lnTo>
                <a:lnTo>
                  <a:pt x="204" y="756"/>
                </a:lnTo>
                <a:lnTo>
                  <a:pt x="207" y="761"/>
                </a:lnTo>
                <a:lnTo>
                  <a:pt x="211" y="765"/>
                </a:lnTo>
                <a:lnTo>
                  <a:pt x="213" y="769"/>
                </a:lnTo>
                <a:lnTo>
                  <a:pt x="215" y="770"/>
                </a:lnTo>
                <a:lnTo>
                  <a:pt x="216" y="773"/>
                </a:lnTo>
                <a:lnTo>
                  <a:pt x="216" y="776"/>
                </a:lnTo>
                <a:lnTo>
                  <a:pt x="218" y="778"/>
                </a:lnTo>
                <a:lnTo>
                  <a:pt x="220" y="780"/>
                </a:lnTo>
                <a:lnTo>
                  <a:pt x="222" y="781"/>
                </a:lnTo>
                <a:lnTo>
                  <a:pt x="223" y="784"/>
                </a:lnTo>
                <a:lnTo>
                  <a:pt x="225" y="785"/>
                </a:lnTo>
                <a:lnTo>
                  <a:pt x="223" y="788"/>
                </a:lnTo>
                <a:lnTo>
                  <a:pt x="219" y="788"/>
                </a:lnTo>
                <a:lnTo>
                  <a:pt x="211" y="787"/>
                </a:lnTo>
                <a:lnTo>
                  <a:pt x="201" y="784"/>
                </a:lnTo>
                <a:lnTo>
                  <a:pt x="193" y="780"/>
                </a:lnTo>
                <a:lnTo>
                  <a:pt x="187" y="774"/>
                </a:lnTo>
                <a:lnTo>
                  <a:pt x="182" y="759"/>
                </a:lnTo>
                <a:lnTo>
                  <a:pt x="178" y="748"/>
                </a:lnTo>
                <a:lnTo>
                  <a:pt x="174" y="741"/>
                </a:lnTo>
                <a:lnTo>
                  <a:pt x="172" y="737"/>
                </a:lnTo>
                <a:lnTo>
                  <a:pt x="169" y="734"/>
                </a:lnTo>
                <a:lnTo>
                  <a:pt x="168" y="733"/>
                </a:lnTo>
                <a:lnTo>
                  <a:pt x="165" y="733"/>
                </a:lnTo>
                <a:lnTo>
                  <a:pt x="162" y="734"/>
                </a:lnTo>
                <a:lnTo>
                  <a:pt x="161" y="738"/>
                </a:lnTo>
                <a:lnTo>
                  <a:pt x="160" y="740"/>
                </a:lnTo>
                <a:lnTo>
                  <a:pt x="157" y="740"/>
                </a:lnTo>
                <a:lnTo>
                  <a:pt x="154" y="738"/>
                </a:lnTo>
                <a:lnTo>
                  <a:pt x="151" y="738"/>
                </a:lnTo>
                <a:lnTo>
                  <a:pt x="150" y="737"/>
                </a:lnTo>
                <a:lnTo>
                  <a:pt x="150" y="737"/>
                </a:lnTo>
                <a:lnTo>
                  <a:pt x="147" y="734"/>
                </a:lnTo>
                <a:lnTo>
                  <a:pt x="145" y="732"/>
                </a:lnTo>
                <a:lnTo>
                  <a:pt x="142" y="729"/>
                </a:lnTo>
                <a:lnTo>
                  <a:pt x="139" y="727"/>
                </a:lnTo>
                <a:lnTo>
                  <a:pt x="136" y="726"/>
                </a:lnTo>
                <a:lnTo>
                  <a:pt x="135" y="725"/>
                </a:lnTo>
                <a:lnTo>
                  <a:pt x="134" y="725"/>
                </a:lnTo>
                <a:lnTo>
                  <a:pt x="134" y="723"/>
                </a:lnTo>
                <a:lnTo>
                  <a:pt x="136" y="716"/>
                </a:lnTo>
                <a:lnTo>
                  <a:pt x="142" y="712"/>
                </a:lnTo>
                <a:lnTo>
                  <a:pt x="150" y="711"/>
                </a:lnTo>
                <a:close/>
                <a:moveTo>
                  <a:pt x="1411" y="522"/>
                </a:moveTo>
                <a:lnTo>
                  <a:pt x="1413" y="522"/>
                </a:lnTo>
                <a:lnTo>
                  <a:pt x="1414" y="522"/>
                </a:lnTo>
                <a:lnTo>
                  <a:pt x="1414" y="523"/>
                </a:lnTo>
                <a:lnTo>
                  <a:pt x="1415" y="526"/>
                </a:lnTo>
                <a:lnTo>
                  <a:pt x="1415" y="529"/>
                </a:lnTo>
                <a:lnTo>
                  <a:pt x="1417" y="533"/>
                </a:lnTo>
                <a:lnTo>
                  <a:pt x="1418" y="536"/>
                </a:lnTo>
                <a:lnTo>
                  <a:pt x="1419" y="537"/>
                </a:lnTo>
                <a:lnTo>
                  <a:pt x="1421" y="540"/>
                </a:lnTo>
                <a:lnTo>
                  <a:pt x="1421" y="541"/>
                </a:lnTo>
                <a:lnTo>
                  <a:pt x="1421" y="543"/>
                </a:lnTo>
                <a:lnTo>
                  <a:pt x="1419" y="544"/>
                </a:lnTo>
                <a:lnTo>
                  <a:pt x="1418" y="544"/>
                </a:lnTo>
                <a:lnTo>
                  <a:pt x="1417" y="544"/>
                </a:lnTo>
                <a:lnTo>
                  <a:pt x="1415" y="544"/>
                </a:lnTo>
                <a:lnTo>
                  <a:pt x="1410" y="543"/>
                </a:lnTo>
                <a:lnTo>
                  <a:pt x="1404" y="540"/>
                </a:lnTo>
                <a:lnTo>
                  <a:pt x="1403" y="540"/>
                </a:lnTo>
                <a:lnTo>
                  <a:pt x="1403" y="540"/>
                </a:lnTo>
                <a:lnTo>
                  <a:pt x="1401" y="540"/>
                </a:lnTo>
                <a:lnTo>
                  <a:pt x="1399" y="539"/>
                </a:lnTo>
                <a:lnTo>
                  <a:pt x="1393" y="539"/>
                </a:lnTo>
                <a:lnTo>
                  <a:pt x="1388" y="536"/>
                </a:lnTo>
                <a:lnTo>
                  <a:pt x="1385" y="534"/>
                </a:lnTo>
                <a:lnTo>
                  <a:pt x="1385" y="533"/>
                </a:lnTo>
                <a:lnTo>
                  <a:pt x="1385" y="532"/>
                </a:lnTo>
                <a:lnTo>
                  <a:pt x="1386" y="530"/>
                </a:lnTo>
                <a:lnTo>
                  <a:pt x="1388" y="529"/>
                </a:lnTo>
                <a:lnTo>
                  <a:pt x="1390" y="529"/>
                </a:lnTo>
                <a:lnTo>
                  <a:pt x="1393" y="529"/>
                </a:lnTo>
                <a:lnTo>
                  <a:pt x="1399" y="526"/>
                </a:lnTo>
                <a:lnTo>
                  <a:pt x="1404" y="523"/>
                </a:lnTo>
                <a:lnTo>
                  <a:pt x="1408" y="522"/>
                </a:lnTo>
                <a:lnTo>
                  <a:pt x="1411" y="522"/>
                </a:lnTo>
                <a:close/>
                <a:moveTo>
                  <a:pt x="1588" y="503"/>
                </a:moveTo>
                <a:lnTo>
                  <a:pt x="1589" y="503"/>
                </a:lnTo>
                <a:lnTo>
                  <a:pt x="1590" y="503"/>
                </a:lnTo>
                <a:lnTo>
                  <a:pt x="1592" y="504"/>
                </a:lnTo>
                <a:lnTo>
                  <a:pt x="1593" y="507"/>
                </a:lnTo>
                <a:lnTo>
                  <a:pt x="1594" y="510"/>
                </a:lnTo>
                <a:lnTo>
                  <a:pt x="1593" y="512"/>
                </a:lnTo>
                <a:lnTo>
                  <a:pt x="1592" y="515"/>
                </a:lnTo>
                <a:lnTo>
                  <a:pt x="1590" y="518"/>
                </a:lnTo>
                <a:lnTo>
                  <a:pt x="1589" y="521"/>
                </a:lnTo>
                <a:lnTo>
                  <a:pt x="1588" y="521"/>
                </a:lnTo>
                <a:lnTo>
                  <a:pt x="1586" y="519"/>
                </a:lnTo>
                <a:lnTo>
                  <a:pt x="1583" y="518"/>
                </a:lnTo>
                <a:lnTo>
                  <a:pt x="1583" y="515"/>
                </a:lnTo>
                <a:lnTo>
                  <a:pt x="1582" y="512"/>
                </a:lnTo>
                <a:lnTo>
                  <a:pt x="1583" y="511"/>
                </a:lnTo>
                <a:lnTo>
                  <a:pt x="1585" y="510"/>
                </a:lnTo>
                <a:lnTo>
                  <a:pt x="1586" y="508"/>
                </a:lnTo>
                <a:lnTo>
                  <a:pt x="1586" y="506"/>
                </a:lnTo>
                <a:lnTo>
                  <a:pt x="1588" y="503"/>
                </a:lnTo>
                <a:lnTo>
                  <a:pt x="1588" y="503"/>
                </a:lnTo>
                <a:close/>
                <a:moveTo>
                  <a:pt x="1331" y="492"/>
                </a:moveTo>
                <a:lnTo>
                  <a:pt x="1334" y="492"/>
                </a:lnTo>
                <a:lnTo>
                  <a:pt x="1335" y="493"/>
                </a:lnTo>
                <a:lnTo>
                  <a:pt x="1338" y="496"/>
                </a:lnTo>
                <a:lnTo>
                  <a:pt x="1339" y="500"/>
                </a:lnTo>
                <a:lnTo>
                  <a:pt x="1342" y="506"/>
                </a:lnTo>
                <a:lnTo>
                  <a:pt x="1344" y="510"/>
                </a:lnTo>
                <a:lnTo>
                  <a:pt x="1345" y="512"/>
                </a:lnTo>
                <a:lnTo>
                  <a:pt x="1345" y="515"/>
                </a:lnTo>
                <a:lnTo>
                  <a:pt x="1346" y="517"/>
                </a:lnTo>
                <a:lnTo>
                  <a:pt x="1346" y="518"/>
                </a:lnTo>
                <a:lnTo>
                  <a:pt x="1346" y="518"/>
                </a:lnTo>
                <a:lnTo>
                  <a:pt x="1346" y="519"/>
                </a:lnTo>
                <a:lnTo>
                  <a:pt x="1345" y="522"/>
                </a:lnTo>
                <a:lnTo>
                  <a:pt x="1344" y="523"/>
                </a:lnTo>
                <a:lnTo>
                  <a:pt x="1341" y="523"/>
                </a:lnTo>
                <a:lnTo>
                  <a:pt x="1338" y="525"/>
                </a:lnTo>
                <a:lnTo>
                  <a:pt x="1337" y="525"/>
                </a:lnTo>
                <a:lnTo>
                  <a:pt x="1335" y="523"/>
                </a:lnTo>
                <a:lnTo>
                  <a:pt x="1334" y="523"/>
                </a:lnTo>
                <a:lnTo>
                  <a:pt x="1334" y="522"/>
                </a:lnTo>
                <a:lnTo>
                  <a:pt x="1333" y="521"/>
                </a:lnTo>
                <a:lnTo>
                  <a:pt x="1333" y="518"/>
                </a:lnTo>
                <a:lnTo>
                  <a:pt x="1331" y="515"/>
                </a:lnTo>
                <a:lnTo>
                  <a:pt x="1330" y="514"/>
                </a:lnTo>
                <a:lnTo>
                  <a:pt x="1327" y="510"/>
                </a:lnTo>
                <a:lnTo>
                  <a:pt x="1324" y="504"/>
                </a:lnTo>
                <a:lnTo>
                  <a:pt x="1323" y="503"/>
                </a:lnTo>
                <a:lnTo>
                  <a:pt x="1322" y="500"/>
                </a:lnTo>
                <a:lnTo>
                  <a:pt x="1322" y="497"/>
                </a:lnTo>
                <a:lnTo>
                  <a:pt x="1323" y="496"/>
                </a:lnTo>
                <a:lnTo>
                  <a:pt x="1324" y="493"/>
                </a:lnTo>
                <a:lnTo>
                  <a:pt x="1328" y="493"/>
                </a:lnTo>
                <a:lnTo>
                  <a:pt x="1328" y="492"/>
                </a:lnTo>
                <a:lnTo>
                  <a:pt x="1331" y="492"/>
                </a:lnTo>
                <a:close/>
                <a:moveTo>
                  <a:pt x="1317" y="470"/>
                </a:moveTo>
                <a:lnTo>
                  <a:pt x="1319" y="470"/>
                </a:lnTo>
                <a:lnTo>
                  <a:pt x="1319" y="470"/>
                </a:lnTo>
                <a:lnTo>
                  <a:pt x="1320" y="471"/>
                </a:lnTo>
                <a:lnTo>
                  <a:pt x="1322" y="472"/>
                </a:lnTo>
                <a:lnTo>
                  <a:pt x="1324" y="475"/>
                </a:lnTo>
                <a:lnTo>
                  <a:pt x="1327" y="477"/>
                </a:lnTo>
                <a:lnTo>
                  <a:pt x="1327" y="478"/>
                </a:lnTo>
                <a:lnTo>
                  <a:pt x="1327" y="481"/>
                </a:lnTo>
                <a:lnTo>
                  <a:pt x="1327" y="482"/>
                </a:lnTo>
                <a:lnTo>
                  <a:pt x="1327" y="485"/>
                </a:lnTo>
                <a:lnTo>
                  <a:pt x="1320" y="484"/>
                </a:lnTo>
                <a:lnTo>
                  <a:pt x="1317" y="481"/>
                </a:lnTo>
                <a:lnTo>
                  <a:pt x="1316" y="479"/>
                </a:lnTo>
                <a:lnTo>
                  <a:pt x="1316" y="478"/>
                </a:lnTo>
                <a:lnTo>
                  <a:pt x="1316" y="477"/>
                </a:lnTo>
                <a:lnTo>
                  <a:pt x="1316" y="475"/>
                </a:lnTo>
                <a:lnTo>
                  <a:pt x="1316" y="472"/>
                </a:lnTo>
                <a:lnTo>
                  <a:pt x="1316" y="471"/>
                </a:lnTo>
                <a:lnTo>
                  <a:pt x="1317" y="470"/>
                </a:lnTo>
                <a:lnTo>
                  <a:pt x="1317" y="470"/>
                </a:lnTo>
                <a:close/>
                <a:moveTo>
                  <a:pt x="282" y="444"/>
                </a:moveTo>
                <a:lnTo>
                  <a:pt x="282" y="444"/>
                </a:lnTo>
                <a:lnTo>
                  <a:pt x="282" y="444"/>
                </a:lnTo>
                <a:lnTo>
                  <a:pt x="282" y="444"/>
                </a:lnTo>
                <a:close/>
                <a:moveTo>
                  <a:pt x="324" y="434"/>
                </a:moveTo>
                <a:lnTo>
                  <a:pt x="322" y="437"/>
                </a:lnTo>
                <a:lnTo>
                  <a:pt x="322" y="437"/>
                </a:lnTo>
                <a:lnTo>
                  <a:pt x="324" y="434"/>
                </a:lnTo>
                <a:close/>
                <a:moveTo>
                  <a:pt x="314" y="431"/>
                </a:moveTo>
                <a:lnTo>
                  <a:pt x="321" y="433"/>
                </a:lnTo>
                <a:lnTo>
                  <a:pt x="320" y="431"/>
                </a:lnTo>
                <a:lnTo>
                  <a:pt x="314" y="431"/>
                </a:lnTo>
                <a:close/>
                <a:moveTo>
                  <a:pt x="307" y="430"/>
                </a:moveTo>
                <a:lnTo>
                  <a:pt x="306" y="430"/>
                </a:lnTo>
                <a:lnTo>
                  <a:pt x="304" y="431"/>
                </a:lnTo>
                <a:lnTo>
                  <a:pt x="307" y="430"/>
                </a:lnTo>
                <a:close/>
                <a:moveTo>
                  <a:pt x="355" y="421"/>
                </a:moveTo>
                <a:lnTo>
                  <a:pt x="357" y="423"/>
                </a:lnTo>
                <a:lnTo>
                  <a:pt x="357" y="421"/>
                </a:lnTo>
                <a:lnTo>
                  <a:pt x="355" y="421"/>
                </a:lnTo>
                <a:close/>
                <a:moveTo>
                  <a:pt x="354" y="421"/>
                </a:moveTo>
                <a:lnTo>
                  <a:pt x="351" y="421"/>
                </a:lnTo>
                <a:lnTo>
                  <a:pt x="355" y="421"/>
                </a:lnTo>
                <a:lnTo>
                  <a:pt x="354" y="421"/>
                </a:lnTo>
                <a:close/>
                <a:moveTo>
                  <a:pt x="339" y="395"/>
                </a:moveTo>
                <a:lnTo>
                  <a:pt x="339" y="395"/>
                </a:lnTo>
                <a:lnTo>
                  <a:pt x="339" y="395"/>
                </a:lnTo>
                <a:lnTo>
                  <a:pt x="339" y="395"/>
                </a:lnTo>
                <a:close/>
                <a:moveTo>
                  <a:pt x="339" y="384"/>
                </a:moveTo>
                <a:lnTo>
                  <a:pt x="340" y="384"/>
                </a:lnTo>
                <a:lnTo>
                  <a:pt x="340" y="384"/>
                </a:lnTo>
                <a:lnTo>
                  <a:pt x="339" y="384"/>
                </a:lnTo>
                <a:close/>
                <a:moveTo>
                  <a:pt x="322" y="383"/>
                </a:moveTo>
                <a:lnTo>
                  <a:pt x="324" y="386"/>
                </a:lnTo>
                <a:lnTo>
                  <a:pt x="324" y="386"/>
                </a:lnTo>
                <a:lnTo>
                  <a:pt x="322" y="383"/>
                </a:lnTo>
                <a:close/>
                <a:moveTo>
                  <a:pt x="307" y="379"/>
                </a:moveTo>
                <a:lnTo>
                  <a:pt x="306" y="380"/>
                </a:lnTo>
                <a:lnTo>
                  <a:pt x="307" y="379"/>
                </a:lnTo>
                <a:lnTo>
                  <a:pt x="307" y="379"/>
                </a:lnTo>
                <a:close/>
                <a:moveTo>
                  <a:pt x="304" y="375"/>
                </a:moveTo>
                <a:lnTo>
                  <a:pt x="302" y="375"/>
                </a:lnTo>
                <a:lnTo>
                  <a:pt x="299" y="376"/>
                </a:lnTo>
                <a:lnTo>
                  <a:pt x="302" y="375"/>
                </a:lnTo>
                <a:lnTo>
                  <a:pt x="304" y="375"/>
                </a:lnTo>
                <a:lnTo>
                  <a:pt x="307" y="375"/>
                </a:lnTo>
                <a:lnTo>
                  <a:pt x="304" y="375"/>
                </a:lnTo>
                <a:close/>
                <a:moveTo>
                  <a:pt x="1506" y="373"/>
                </a:moveTo>
                <a:lnTo>
                  <a:pt x="1506" y="373"/>
                </a:lnTo>
                <a:lnTo>
                  <a:pt x="1506" y="375"/>
                </a:lnTo>
                <a:lnTo>
                  <a:pt x="1506" y="373"/>
                </a:lnTo>
                <a:close/>
                <a:moveTo>
                  <a:pt x="325" y="365"/>
                </a:moveTo>
                <a:lnTo>
                  <a:pt x="324" y="366"/>
                </a:lnTo>
                <a:lnTo>
                  <a:pt x="325" y="365"/>
                </a:lnTo>
                <a:lnTo>
                  <a:pt x="325" y="365"/>
                </a:lnTo>
                <a:close/>
                <a:moveTo>
                  <a:pt x="1514" y="365"/>
                </a:moveTo>
                <a:lnTo>
                  <a:pt x="1513" y="366"/>
                </a:lnTo>
                <a:lnTo>
                  <a:pt x="1513" y="366"/>
                </a:lnTo>
                <a:lnTo>
                  <a:pt x="1514" y="365"/>
                </a:lnTo>
                <a:lnTo>
                  <a:pt x="1514" y="365"/>
                </a:lnTo>
                <a:close/>
                <a:moveTo>
                  <a:pt x="1512" y="362"/>
                </a:moveTo>
                <a:lnTo>
                  <a:pt x="1513" y="362"/>
                </a:lnTo>
                <a:lnTo>
                  <a:pt x="1513" y="362"/>
                </a:lnTo>
                <a:lnTo>
                  <a:pt x="1512" y="362"/>
                </a:lnTo>
                <a:close/>
                <a:moveTo>
                  <a:pt x="307" y="362"/>
                </a:moveTo>
                <a:lnTo>
                  <a:pt x="307" y="362"/>
                </a:lnTo>
                <a:lnTo>
                  <a:pt x="309" y="362"/>
                </a:lnTo>
                <a:lnTo>
                  <a:pt x="307" y="362"/>
                </a:lnTo>
                <a:close/>
                <a:moveTo>
                  <a:pt x="1499" y="361"/>
                </a:moveTo>
                <a:lnTo>
                  <a:pt x="1502" y="362"/>
                </a:lnTo>
                <a:lnTo>
                  <a:pt x="1505" y="362"/>
                </a:lnTo>
                <a:lnTo>
                  <a:pt x="1508" y="362"/>
                </a:lnTo>
                <a:lnTo>
                  <a:pt x="1512" y="362"/>
                </a:lnTo>
                <a:lnTo>
                  <a:pt x="1508" y="361"/>
                </a:lnTo>
                <a:lnTo>
                  <a:pt x="1503" y="361"/>
                </a:lnTo>
                <a:lnTo>
                  <a:pt x="1499" y="361"/>
                </a:lnTo>
                <a:close/>
                <a:moveTo>
                  <a:pt x="302" y="351"/>
                </a:moveTo>
                <a:lnTo>
                  <a:pt x="304" y="351"/>
                </a:lnTo>
                <a:lnTo>
                  <a:pt x="304" y="351"/>
                </a:lnTo>
                <a:lnTo>
                  <a:pt x="302" y="351"/>
                </a:lnTo>
                <a:close/>
                <a:moveTo>
                  <a:pt x="331" y="351"/>
                </a:moveTo>
                <a:lnTo>
                  <a:pt x="331" y="351"/>
                </a:lnTo>
                <a:lnTo>
                  <a:pt x="331" y="351"/>
                </a:lnTo>
                <a:lnTo>
                  <a:pt x="331" y="351"/>
                </a:lnTo>
                <a:close/>
                <a:moveTo>
                  <a:pt x="282" y="346"/>
                </a:moveTo>
                <a:lnTo>
                  <a:pt x="282" y="347"/>
                </a:lnTo>
                <a:lnTo>
                  <a:pt x="284" y="348"/>
                </a:lnTo>
                <a:lnTo>
                  <a:pt x="285" y="350"/>
                </a:lnTo>
                <a:lnTo>
                  <a:pt x="287" y="350"/>
                </a:lnTo>
                <a:lnTo>
                  <a:pt x="282" y="346"/>
                </a:lnTo>
                <a:close/>
                <a:moveTo>
                  <a:pt x="1508" y="346"/>
                </a:moveTo>
                <a:lnTo>
                  <a:pt x="1509" y="347"/>
                </a:lnTo>
                <a:lnTo>
                  <a:pt x="1510" y="347"/>
                </a:lnTo>
                <a:lnTo>
                  <a:pt x="1510" y="347"/>
                </a:lnTo>
                <a:lnTo>
                  <a:pt x="1510" y="347"/>
                </a:lnTo>
                <a:lnTo>
                  <a:pt x="1509" y="346"/>
                </a:lnTo>
                <a:lnTo>
                  <a:pt x="1508" y="346"/>
                </a:lnTo>
                <a:close/>
                <a:moveTo>
                  <a:pt x="282" y="344"/>
                </a:moveTo>
                <a:lnTo>
                  <a:pt x="282" y="344"/>
                </a:lnTo>
                <a:lnTo>
                  <a:pt x="282" y="344"/>
                </a:lnTo>
                <a:lnTo>
                  <a:pt x="282" y="344"/>
                </a:lnTo>
                <a:close/>
                <a:moveTo>
                  <a:pt x="1596" y="342"/>
                </a:moveTo>
                <a:lnTo>
                  <a:pt x="1597" y="343"/>
                </a:lnTo>
                <a:lnTo>
                  <a:pt x="1596" y="342"/>
                </a:lnTo>
                <a:lnTo>
                  <a:pt x="1596" y="342"/>
                </a:lnTo>
                <a:close/>
                <a:moveTo>
                  <a:pt x="1498" y="340"/>
                </a:moveTo>
                <a:lnTo>
                  <a:pt x="1498" y="342"/>
                </a:lnTo>
                <a:lnTo>
                  <a:pt x="1497" y="344"/>
                </a:lnTo>
                <a:lnTo>
                  <a:pt x="1498" y="340"/>
                </a:lnTo>
                <a:close/>
                <a:moveTo>
                  <a:pt x="315" y="333"/>
                </a:moveTo>
                <a:lnTo>
                  <a:pt x="314" y="333"/>
                </a:lnTo>
                <a:lnTo>
                  <a:pt x="311" y="335"/>
                </a:lnTo>
                <a:lnTo>
                  <a:pt x="307" y="336"/>
                </a:lnTo>
                <a:lnTo>
                  <a:pt x="303" y="337"/>
                </a:lnTo>
                <a:lnTo>
                  <a:pt x="299" y="339"/>
                </a:lnTo>
                <a:lnTo>
                  <a:pt x="293" y="340"/>
                </a:lnTo>
                <a:lnTo>
                  <a:pt x="315" y="333"/>
                </a:lnTo>
                <a:close/>
                <a:moveTo>
                  <a:pt x="1575" y="329"/>
                </a:moveTo>
                <a:lnTo>
                  <a:pt x="1577" y="331"/>
                </a:lnTo>
                <a:lnTo>
                  <a:pt x="1582" y="333"/>
                </a:lnTo>
                <a:lnTo>
                  <a:pt x="1585" y="336"/>
                </a:lnTo>
                <a:lnTo>
                  <a:pt x="1588" y="337"/>
                </a:lnTo>
                <a:lnTo>
                  <a:pt x="1589" y="337"/>
                </a:lnTo>
                <a:lnTo>
                  <a:pt x="1590" y="339"/>
                </a:lnTo>
                <a:lnTo>
                  <a:pt x="1590" y="339"/>
                </a:lnTo>
                <a:lnTo>
                  <a:pt x="1592" y="339"/>
                </a:lnTo>
                <a:lnTo>
                  <a:pt x="1593" y="340"/>
                </a:lnTo>
                <a:lnTo>
                  <a:pt x="1596" y="342"/>
                </a:lnTo>
                <a:lnTo>
                  <a:pt x="1589" y="337"/>
                </a:lnTo>
                <a:lnTo>
                  <a:pt x="1582" y="333"/>
                </a:lnTo>
                <a:lnTo>
                  <a:pt x="1575" y="329"/>
                </a:lnTo>
                <a:close/>
                <a:moveTo>
                  <a:pt x="1096" y="325"/>
                </a:moveTo>
                <a:lnTo>
                  <a:pt x="1100" y="325"/>
                </a:lnTo>
                <a:lnTo>
                  <a:pt x="1102" y="326"/>
                </a:lnTo>
                <a:lnTo>
                  <a:pt x="1104" y="329"/>
                </a:lnTo>
                <a:lnTo>
                  <a:pt x="1105" y="332"/>
                </a:lnTo>
                <a:lnTo>
                  <a:pt x="1107" y="335"/>
                </a:lnTo>
                <a:lnTo>
                  <a:pt x="1105" y="336"/>
                </a:lnTo>
                <a:lnTo>
                  <a:pt x="1105" y="339"/>
                </a:lnTo>
                <a:lnTo>
                  <a:pt x="1104" y="340"/>
                </a:lnTo>
                <a:lnTo>
                  <a:pt x="1104" y="342"/>
                </a:lnTo>
                <a:lnTo>
                  <a:pt x="1105" y="343"/>
                </a:lnTo>
                <a:lnTo>
                  <a:pt x="1105" y="346"/>
                </a:lnTo>
                <a:lnTo>
                  <a:pt x="1108" y="350"/>
                </a:lnTo>
                <a:lnTo>
                  <a:pt x="1109" y="354"/>
                </a:lnTo>
                <a:lnTo>
                  <a:pt x="1109" y="357"/>
                </a:lnTo>
                <a:lnTo>
                  <a:pt x="1109" y="358"/>
                </a:lnTo>
                <a:lnTo>
                  <a:pt x="1109" y="359"/>
                </a:lnTo>
                <a:lnTo>
                  <a:pt x="1108" y="361"/>
                </a:lnTo>
                <a:lnTo>
                  <a:pt x="1105" y="362"/>
                </a:lnTo>
                <a:lnTo>
                  <a:pt x="1102" y="362"/>
                </a:lnTo>
                <a:lnTo>
                  <a:pt x="1101" y="364"/>
                </a:lnTo>
                <a:lnTo>
                  <a:pt x="1100" y="366"/>
                </a:lnTo>
                <a:lnTo>
                  <a:pt x="1097" y="369"/>
                </a:lnTo>
                <a:lnTo>
                  <a:pt x="1094" y="372"/>
                </a:lnTo>
                <a:lnTo>
                  <a:pt x="1093" y="373"/>
                </a:lnTo>
                <a:lnTo>
                  <a:pt x="1091" y="375"/>
                </a:lnTo>
                <a:lnTo>
                  <a:pt x="1087" y="376"/>
                </a:lnTo>
                <a:lnTo>
                  <a:pt x="1083" y="377"/>
                </a:lnTo>
                <a:lnTo>
                  <a:pt x="1079" y="376"/>
                </a:lnTo>
                <a:lnTo>
                  <a:pt x="1076" y="376"/>
                </a:lnTo>
                <a:lnTo>
                  <a:pt x="1073" y="373"/>
                </a:lnTo>
                <a:lnTo>
                  <a:pt x="1073" y="370"/>
                </a:lnTo>
                <a:lnTo>
                  <a:pt x="1073" y="369"/>
                </a:lnTo>
                <a:lnTo>
                  <a:pt x="1073" y="366"/>
                </a:lnTo>
                <a:lnTo>
                  <a:pt x="1076" y="362"/>
                </a:lnTo>
                <a:lnTo>
                  <a:pt x="1078" y="361"/>
                </a:lnTo>
                <a:lnTo>
                  <a:pt x="1078" y="359"/>
                </a:lnTo>
                <a:lnTo>
                  <a:pt x="1078" y="358"/>
                </a:lnTo>
                <a:lnTo>
                  <a:pt x="1076" y="355"/>
                </a:lnTo>
                <a:lnTo>
                  <a:pt x="1072" y="353"/>
                </a:lnTo>
                <a:lnTo>
                  <a:pt x="1069" y="350"/>
                </a:lnTo>
                <a:lnTo>
                  <a:pt x="1067" y="348"/>
                </a:lnTo>
                <a:lnTo>
                  <a:pt x="1067" y="346"/>
                </a:lnTo>
                <a:lnTo>
                  <a:pt x="1067" y="344"/>
                </a:lnTo>
                <a:lnTo>
                  <a:pt x="1068" y="342"/>
                </a:lnTo>
                <a:lnTo>
                  <a:pt x="1071" y="342"/>
                </a:lnTo>
                <a:lnTo>
                  <a:pt x="1073" y="340"/>
                </a:lnTo>
                <a:lnTo>
                  <a:pt x="1076" y="340"/>
                </a:lnTo>
                <a:lnTo>
                  <a:pt x="1078" y="339"/>
                </a:lnTo>
                <a:lnTo>
                  <a:pt x="1079" y="337"/>
                </a:lnTo>
                <a:lnTo>
                  <a:pt x="1079" y="336"/>
                </a:lnTo>
                <a:lnTo>
                  <a:pt x="1079" y="332"/>
                </a:lnTo>
                <a:lnTo>
                  <a:pt x="1079" y="331"/>
                </a:lnTo>
                <a:lnTo>
                  <a:pt x="1079" y="329"/>
                </a:lnTo>
                <a:lnTo>
                  <a:pt x="1079" y="329"/>
                </a:lnTo>
                <a:lnTo>
                  <a:pt x="1079" y="328"/>
                </a:lnTo>
                <a:lnTo>
                  <a:pt x="1082" y="326"/>
                </a:lnTo>
                <a:lnTo>
                  <a:pt x="1086" y="326"/>
                </a:lnTo>
                <a:lnTo>
                  <a:pt x="1089" y="325"/>
                </a:lnTo>
                <a:lnTo>
                  <a:pt x="1093" y="325"/>
                </a:lnTo>
                <a:lnTo>
                  <a:pt x="1096" y="325"/>
                </a:lnTo>
                <a:close/>
                <a:moveTo>
                  <a:pt x="1554" y="308"/>
                </a:moveTo>
                <a:lnTo>
                  <a:pt x="1561" y="315"/>
                </a:lnTo>
                <a:lnTo>
                  <a:pt x="1568" y="322"/>
                </a:lnTo>
                <a:lnTo>
                  <a:pt x="1568" y="322"/>
                </a:lnTo>
                <a:lnTo>
                  <a:pt x="1563" y="317"/>
                </a:lnTo>
                <a:lnTo>
                  <a:pt x="1559" y="313"/>
                </a:lnTo>
                <a:lnTo>
                  <a:pt x="1554" y="308"/>
                </a:lnTo>
                <a:close/>
                <a:moveTo>
                  <a:pt x="1549" y="304"/>
                </a:moveTo>
                <a:lnTo>
                  <a:pt x="1549" y="304"/>
                </a:lnTo>
                <a:lnTo>
                  <a:pt x="1549" y="304"/>
                </a:lnTo>
                <a:lnTo>
                  <a:pt x="1549" y="304"/>
                </a:lnTo>
                <a:close/>
                <a:moveTo>
                  <a:pt x="1098" y="281"/>
                </a:moveTo>
                <a:lnTo>
                  <a:pt x="1101" y="281"/>
                </a:lnTo>
                <a:lnTo>
                  <a:pt x="1102" y="282"/>
                </a:lnTo>
                <a:lnTo>
                  <a:pt x="1104" y="284"/>
                </a:lnTo>
                <a:lnTo>
                  <a:pt x="1102" y="286"/>
                </a:lnTo>
                <a:lnTo>
                  <a:pt x="1102" y="288"/>
                </a:lnTo>
                <a:lnTo>
                  <a:pt x="1102" y="289"/>
                </a:lnTo>
                <a:lnTo>
                  <a:pt x="1104" y="291"/>
                </a:lnTo>
                <a:lnTo>
                  <a:pt x="1107" y="292"/>
                </a:lnTo>
                <a:lnTo>
                  <a:pt x="1109" y="292"/>
                </a:lnTo>
                <a:lnTo>
                  <a:pt x="1112" y="292"/>
                </a:lnTo>
                <a:lnTo>
                  <a:pt x="1116" y="291"/>
                </a:lnTo>
                <a:lnTo>
                  <a:pt x="1119" y="291"/>
                </a:lnTo>
                <a:lnTo>
                  <a:pt x="1122" y="292"/>
                </a:lnTo>
                <a:lnTo>
                  <a:pt x="1124" y="295"/>
                </a:lnTo>
                <a:lnTo>
                  <a:pt x="1124" y="296"/>
                </a:lnTo>
                <a:lnTo>
                  <a:pt x="1124" y="299"/>
                </a:lnTo>
                <a:lnTo>
                  <a:pt x="1124" y="300"/>
                </a:lnTo>
                <a:lnTo>
                  <a:pt x="1122" y="303"/>
                </a:lnTo>
                <a:lnTo>
                  <a:pt x="1120" y="306"/>
                </a:lnTo>
                <a:lnTo>
                  <a:pt x="1120" y="308"/>
                </a:lnTo>
                <a:lnTo>
                  <a:pt x="1119" y="310"/>
                </a:lnTo>
                <a:lnTo>
                  <a:pt x="1120" y="311"/>
                </a:lnTo>
                <a:lnTo>
                  <a:pt x="1123" y="313"/>
                </a:lnTo>
                <a:lnTo>
                  <a:pt x="1127" y="314"/>
                </a:lnTo>
                <a:lnTo>
                  <a:pt x="1130" y="315"/>
                </a:lnTo>
                <a:lnTo>
                  <a:pt x="1131" y="315"/>
                </a:lnTo>
                <a:lnTo>
                  <a:pt x="1133" y="315"/>
                </a:lnTo>
                <a:lnTo>
                  <a:pt x="1133" y="317"/>
                </a:lnTo>
                <a:lnTo>
                  <a:pt x="1137" y="318"/>
                </a:lnTo>
                <a:lnTo>
                  <a:pt x="1142" y="322"/>
                </a:lnTo>
                <a:lnTo>
                  <a:pt x="1149" y="326"/>
                </a:lnTo>
                <a:lnTo>
                  <a:pt x="1155" y="331"/>
                </a:lnTo>
                <a:lnTo>
                  <a:pt x="1156" y="332"/>
                </a:lnTo>
                <a:lnTo>
                  <a:pt x="1159" y="335"/>
                </a:lnTo>
                <a:lnTo>
                  <a:pt x="1160" y="336"/>
                </a:lnTo>
                <a:lnTo>
                  <a:pt x="1162" y="339"/>
                </a:lnTo>
                <a:lnTo>
                  <a:pt x="1163" y="340"/>
                </a:lnTo>
                <a:lnTo>
                  <a:pt x="1163" y="343"/>
                </a:lnTo>
                <a:lnTo>
                  <a:pt x="1164" y="344"/>
                </a:lnTo>
                <a:lnTo>
                  <a:pt x="1167" y="346"/>
                </a:lnTo>
                <a:lnTo>
                  <a:pt x="1171" y="347"/>
                </a:lnTo>
                <a:lnTo>
                  <a:pt x="1177" y="348"/>
                </a:lnTo>
                <a:lnTo>
                  <a:pt x="1180" y="348"/>
                </a:lnTo>
                <a:lnTo>
                  <a:pt x="1182" y="350"/>
                </a:lnTo>
                <a:lnTo>
                  <a:pt x="1184" y="353"/>
                </a:lnTo>
                <a:lnTo>
                  <a:pt x="1185" y="355"/>
                </a:lnTo>
                <a:lnTo>
                  <a:pt x="1189" y="372"/>
                </a:lnTo>
                <a:lnTo>
                  <a:pt x="1188" y="373"/>
                </a:lnTo>
                <a:lnTo>
                  <a:pt x="1184" y="375"/>
                </a:lnTo>
                <a:lnTo>
                  <a:pt x="1180" y="376"/>
                </a:lnTo>
                <a:lnTo>
                  <a:pt x="1177" y="377"/>
                </a:lnTo>
                <a:lnTo>
                  <a:pt x="1173" y="379"/>
                </a:lnTo>
                <a:lnTo>
                  <a:pt x="1169" y="379"/>
                </a:lnTo>
                <a:lnTo>
                  <a:pt x="1163" y="379"/>
                </a:lnTo>
                <a:lnTo>
                  <a:pt x="1156" y="379"/>
                </a:lnTo>
                <a:lnTo>
                  <a:pt x="1152" y="380"/>
                </a:lnTo>
                <a:lnTo>
                  <a:pt x="1149" y="383"/>
                </a:lnTo>
                <a:lnTo>
                  <a:pt x="1147" y="386"/>
                </a:lnTo>
                <a:lnTo>
                  <a:pt x="1145" y="388"/>
                </a:lnTo>
                <a:lnTo>
                  <a:pt x="1142" y="390"/>
                </a:lnTo>
                <a:lnTo>
                  <a:pt x="1140" y="393"/>
                </a:lnTo>
                <a:lnTo>
                  <a:pt x="1135" y="393"/>
                </a:lnTo>
                <a:lnTo>
                  <a:pt x="1133" y="393"/>
                </a:lnTo>
                <a:lnTo>
                  <a:pt x="1131" y="391"/>
                </a:lnTo>
                <a:lnTo>
                  <a:pt x="1130" y="390"/>
                </a:lnTo>
                <a:lnTo>
                  <a:pt x="1129" y="388"/>
                </a:lnTo>
                <a:lnTo>
                  <a:pt x="1129" y="387"/>
                </a:lnTo>
                <a:lnTo>
                  <a:pt x="1130" y="384"/>
                </a:lnTo>
                <a:lnTo>
                  <a:pt x="1131" y="383"/>
                </a:lnTo>
                <a:lnTo>
                  <a:pt x="1134" y="380"/>
                </a:lnTo>
                <a:lnTo>
                  <a:pt x="1137" y="377"/>
                </a:lnTo>
                <a:lnTo>
                  <a:pt x="1140" y="376"/>
                </a:lnTo>
                <a:lnTo>
                  <a:pt x="1141" y="375"/>
                </a:lnTo>
                <a:lnTo>
                  <a:pt x="1140" y="373"/>
                </a:lnTo>
                <a:lnTo>
                  <a:pt x="1138" y="372"/>
                </a:lnTo>
                <a:lnTo>
                  <a:pt x="1135" y="370"/>
                </a:lnTo>
                <a:lnTo>
                  <a:pt x="1133" y="372"/>
                </a:lnTo>
                <a:lnTo>
                  <a:pt x="1130" y="372"/>
                </a:lnTo>
                <a:lnTo>
                  <a:pt x="1126" y="372"/>
                </a:lnTo>
                <a:lnTo>
                  <a:pt x="1124" y="372"/>
                </a:lnTo>
                <a:lnTo>
                  <a:pt x="1123" y="370"/>
                </a:lnTo>
                <a:lnTo>
                  <a:pt x="1123" y="368"/>
                </a:lnTo>
                <a:lnTo>
                  <a:pt x="1123" y="366"/>
                </a:lnTo>
                <a:lnTo>
                  <a:pt x="1124" y="365"/>
                </a:lnTo>
                <a:lnTo>
                  <a:pt x="1126" y="364"/>
                </a:lnTo>
                <a:lnTo>
                  <a:pt x="1127" y="362"/>
                </a:lnTo>
                <a:lnTo>
                  <a:pt x="1129" y="361"/>
                </a:lnTo>
                <a:lnTo>
                  <a:pt x="1129" y="359"/>
                </a:lnTo>
                <a:lnTo>
                  <a:pt x="1129" y="358"/>
                </a:lnTo>
                <a:lnTo>
                  <a:pt x="1127" y="357"/>
                </a:lnTo>
                <a:lnTo>
                  <a:pt x="1126" y="355"/>
                </a:lnTo>
                <a:lnTo>
                  <a:pt x="1124" y="354"/>
                </a:lnTo>
                <a:lnTo>
                  <a:pt x="1124" y="353"/>
                </a:lnTo>
                <a:lnTo>
                  <a:pt x="1126" y="351"/>
                </a:lnTo>
                <a:lnTo>
                  <a:pt x="1127" y="350"/>
                </a:lnTo>
                <a:lnTo>
                  <a:pt x="1130" y="348"/>
                </a:lnTo>
                <a:lnTo>
                  <a:pt x="1131" y="348"/>
                </a:lnTo>
                <a:lnTo>
                  <a:pt x="1133" y="347"/>
                </a:lnTo>
                <a:lnTo>
                  <a:pt x="1134" y="346"/>
                </a:lnTo>
                <a:lnTo>
                  <a:pt x="1134" y="344"/>
                </a:lnTo>
                <a:lnTo>
                  <a:pt x="1133" y="342"/>
                </a:lnTo>
                <a:lnTo>
                  <a:pt x="1133" y="340"/>
                </a:lnTo>
                <a:lnTo>
                  <a:pt x="1131" y="339"/>
                </a:lnTo>
                <a:lnTo>
                  <a:pt x="1129" y="336"/>
                </a:lnTo>
                <a:lnTo>
                  <a:pt x="1127" y="333"/>
                </a:lnTo>
                <a:lnTo>
                  <a:pt x="1124" y="332"/>
                </a:lnTo>
                <a:lnTo>
                  <a:pt x="1123" y="331"/>
                </a:lnTo>
                <a:lnTo>
                  <a:pt x="1120" y="331"/>
                </a:lnTo>
                <a:lnTo>
                  <a:pt x="1119" y="331"/>
                </a:lnTo>
                <a:lnTo>
                  <a:pt x="1115" y="332"/>
                </a:lnTo>
                <a:lnTo>
                  <a:pt x="1115" y="332"/>
                </a:lnTo>
                <a:lnTo>
                  <a:pt x="1113" y="331"/>
                </a:lnTo>
                <a:lnTo>
                  <a:pt x="1111" y="331"/>
                </a:lnTo>
                <a:lnTo>
                  <a:pt x="1109" y="328"/>
                </a:lnTo>
                <a:lnTo>
                  <a:pt x="1105" y="324"/>
                </a:lnTo>
                <a:lnTo>
                  <a:pt x="1104" y="324"/>
                </a:lnTo>
                <a:lnTo>
                  <a:pt x="1102" y="324"/>
                </a:lnTo>
                <a:lnTo>
                  <a:pt x="1101" y="322"/>
                </a:lnTo>
                <a:lnTo>
                  <a:pt x="1089" y="299"/>
                </a:lnTo>
                <a:lnTo>
                  <a:pt x="1089" y="297"/>
                </a:lnTo>
                <a:lnTo>
                  <a:pt x="1089" y="295"/>
                </a:lnTo>
                <a:lnTo>
                  <a:pt x="1090" y="292"/>
                </a:lnTo>
                <a:lnTo>
                  <a:pt x="1091" y="288"/>
                </a:lnTo>
                <a:lnTo>
                  <a:pt x="1093" y="285"/>
                </a:lnTo>
                <a:lnTo>
                  <a:pt x="1096" y="282"/>
                </a:lnTo>
                <a:lnTo>
                  <a:pt x="1098" y="281"/>
                </a:lnTo>
                <a:close/>
                <a:moveTo>
                  <a:pt x="971" y="201"/>
                </a:moveTo>
                <a:lnTo>
                  <a:pt x="973" y="201"/>
                </a:lnTo>
                <a:lnTo>
                  <a:pt x="976" y="201"/>
                </a:lnTo>
                <a:lnTo>
                  <a:pt x="978" y="202"/>
                </a:lnTo>
                <a:lnTo>
                  <a:pt x="983" y="205"/>
                </a:lnTo>
                <a:lnTo>
                  <a:pt x="985" y="206"/>
                </a:lnTo>
                <a:lnTo>
                  <a:pt x="988" y="208"/>
                </a:lnTo>
                <a:lnTo>
                  <a:pt x="991" y="208"/>
                </a:lnTo>
                <a:lnTo>
                  <a:pt x="992" y="209"/>
                </a:lnTo>
                <a:lnTo>
                  <a:pt x="994" y="211"/>
                </a:lnTo>
                <a:lnTo>
                  <a:pt x="994" y="213"/>
                </a:lnTo>
                <a:lnTo>
                  <a:pt x="994" y="215"/>
                </a:lnTo>
                <a:lnTo>
                  <a:pt x="994" y="215"/>
                </a:lnTo>
                <a:lnTo>
                  <a:pt x="994" y="216"/>
                </a:lnTo>
                <a:lnTo>
                  <a:pt x="992" y="219"/>
                </a:lnTo>
                <a:lnTo>
                  <a:pt x="989" y="220"/>
                </a:lnTo>
                <a:lnTo>
                  <a:pt x="987" y="223"/>
                </a:lnTo>
                <a:lnTo>
                  <a:pt x="981" y="227"/>
                </a:lnTo>
                <a:lnTo>
                  <a:pt x="977" y="229"/>
                </a:lnTo>
                <a:lnTo>
                  <a:pt x="971" y="230"/>
                </a:lnTo>
                <a:lnTo>
                  <a:pt x="966" y="231"/>
                </a:lnTo>
                <a:lnTo>
                  <a:pt x="962" y="233"/>
                </a:lnTo>
                <a:lnTo>
                  <a:pt x="959" y="234"/>
                </a:lnTo>
                <a:lnTo>
                  <a:pt x="951" y="234"/>
                </a:lnTo>
                <a:lnTo>
                  <a:pt x="944" y="233"/>
                </a:lnTo>
                <a:lnTo>
                  <a:pt x="938" y="231"/>
                </a:lnTo>
                <a:lnTo>
                  <a:pt x="936" y="230"/>
                </a:lnTo>
                <a:lnTo>
                  <a:pt x="934" y="229"/>
                </a:lnTo>
                <a:lnTo>
                  <a:pt x="934" y="227"/>
                </a:lnTo>
                <a:lnTo>
                  <a:pt x="933" y="226"/>
                </a:lnTo>
                <a:lnTo>
                  <a:pt x="930" y="224"/>
                </a:lnTo>
                <a:lnTo>
                  <a:pt x="927" y="223"/>
                </a:lnTo>
                <a:lnTo>
                  <a:pt x="925" y="222"/>
                </a:lnTo>
                <a:lnTo>
                  <a:pt x="925" y="222"/>
                </a:lnTo>
                <a:lnTo>
                  <a:pt x="926" y="220"/>
                </a:lnTo>
                <a:lnTo>
                  <a:pt x="927" y="220"/>
                </a:lnTo>
                <a:lnTo>
                  <a:pt x="929" y="219"/>
                </a:lnTo>
                <a:lnTo>
                  <a:pt x="930" y="218"/>
                </a:lnTo>
                <a:lnTo>
                  <a:pt x="930" y="216"/>
                </a:lnTo>
                <a:lnTo>
                  <a:pt x="927" y="215"/>
                </a:lnTo>
                <a:lnTo>
                  <a:pt x="926" y="215"/>
                </a:lnTo>
                <a:lnTo>
                  <a:pt x="923" y="215"/>
                </a:lnTo>
                <a:lnTo>
                  <a:pt x="920" y="215"/>
                </a:lnTo>
                <a:lnTo>
                  <a:pt x="919" y="215"/>
                </a:lnTo>
                <a:lnTo>
                  <a:pt x="916" y="213"/>
                </a:lnTo>
                <a:lnTo>
                  <a:pt x="918" y="211"/>
                </a:lnTo>
                <a:lnTo>
                  <a:pt x="919" y="209"/>
                </a:lnTo>
                <a:lnTo>
                  <a:pt x="920" y="209"/>
                </a:lnTo>
                <a:lnTo>
                  <a:pt x="923" y="208"/>
                </a:lnTo>
                <a:lnTo>
                  <a:pt x="925" y="206"/>
                </a:lnTo>
                <a:lnTo>
                  <a:pt x="925" y="204"/>
                </a:lnTo>
                <a:lnTo>
                  <a:pt x="925" y="202"/>
                </a:lnTo>
                <a:lnTo>
                  <a:pt x="926" y="201"/>
                </a:lnTo>
                <a:lnTo>
                  <a:pt x="929" y="202"/>
                </a:lnTo>
                <a:lnTo>
                  <a:pt x="930" y="204"/>
                </a:lnTo>
                <a:lnTo>
                  <a:pt x="932" y="206"/>
                </a:lnTo>
                <a:lnTo>
                  <a:pt x="934" y="208"/>
                </a:lnTo>
                <a:lnTo>
                  <a:pt x="936" y="209"/>
                </a:lnTo>
                <a:lnTo>
                  <a:pt x="937" y="211"/>
                </a:lnTo>
                <a:lnTo>
                  <a:pt x="940" y="211"/>
                </a:lnTo>
                <a:lnTo>
                  <a:pt x="941" y="209"/>
                </a:lnTo>
                <a:lnTo>
                  <a:pt x="943" y="209"/>
                </a:lnTo>
                <a:lnTo>
                  <a:pt x="944" y="206"/>
                </a:lnTo>
                <a:lnTo>
                  <a:pt x="944" y="205"/>
                </a:lnTo>
                <a:lnTo>
                  <a:pt x="945" y="205"/>
                </a:lnTo>
                <a:lnTo>
                  <a:pt x="947" y="205"/>
                </a:lnTo>
                <a:lnTo>
                  <a:pt x="949" y="205"/>
                </a:lnTo>
                <a:lnTo>
                  <a:pt x="954" y="205"/>
                </a:lnTo>
                <a:lnTo>
                  <a:pt x="956" y="205"/>
                </a:lnTo>
                <a:lnTo>
                  <a:pt x="960" y="205"/>
                </a:lnTo>
                <a:lnTo>
                  <a:pt x="963" y="204"/>
                </a:lnTo>
                <a:lnTo>
                  <a:pt x="966" y="202"/>
                </a:lnTo>
                <a:lnTo>
                  <a:pt x="969" y="201"/>
                </a:lnTo>
                <a:lnTo>
                  <a:pt x="971" y="201"/>
                </a:lnTo>
                <a:close/>
                <a:moveTo>
                  <a:pt x="513" y="189"/>
                </a:moveTo>
                <a:lnTo>
                  <a:pt x="510" y="191"/>
                </a:lnTo>
                <a:lnTo>
                  <a:pt x="508" y="193"/>
                </a:lnTo>
                <a:lnTo>
                  <a:pt x="506" y="193"/>
                </a:lnTo>
                <a:lnTo>
                  <a:pt x="503" y="194"/>
                </a:lnTo>
                <a:lnTo>
                  <a:pt x="500" y="195"/>
                </a:lnTo>
                <a:lnTo>
                  <a:pt x="500" y="195"/>
                </a:lnTo>
                <a:lnTo>
                  <a:pt x="496" y="195"/>
                </a:lnTo>
                <a:lnTo>
                  <a:pt x="495" y="195"/>
                </a:lnTo>
                <a:lnTo>
                  <a:pt x="495" y="195"/>
                </a:lnTo>
                <a:lnTo>
                  <a:pt x="495" y="194"/>
                </a:lnTo>
                <a:lnTo>
                  <a:pt x="496" y="193"/>
                </a:lnTo>
                <a:lnTo>
                  <a:pt x="499" y="191"/>
                </a:lnTo>
                <a:lnTo>
                  <a:pt x="502" y="190"/>
                </a:lnTo>
                <a:lnTo>
                  <a:pt x="503" y="189"/>
                </a:lnTo>
                <a:lnTo>
                  <a:pt x="503" y="189"/>
                </a:lnTo>
                <a:lnTo>
                  <a:pt x="507" y="189"/>
                </a:lnTo>
                <a:lnTo>
                  <a:pt x="510" y="189"/>
                </a:lnTo>
                <a:lnTo>
                  <a:pt x="513" y="189"/>
                </a:lnTo>
                <a:close/>
                <a:moveTo>
                  <a:pt x="1214" y="167"/>
                </a:moveTo>
                <a:lnTo>
                  <a:pt x="1211" y="169"/>
                </a:lnTo>
                <a:lnTo>
                  <a:pt x="1209" y="173"/>
                </a:lnTo>
                <a:lnTo>
                  <a:pt x="1222" y="193"/>
                </a:lnTo>
                <a:lnTo>
                  <a:pt x="1232" y="208"/>
                </a:lnTo>
                <a:lnTo>
                  <a:pt x="1239" y="219"/>
                </a:lnTo>
                <a:lnTo>
                  <a:pt x="1243" y="227"/>
                </a:lnTo>
                <a:lnTo>
                  <a:pt x="1247" y="231"/>
                </a:lnTo>
                <a:lnTo>
                  <a:pt x="1250" y="235"/>
                </a:lnTo>
                <a:lnTo>
                  <a:pt x="1253" y="237"/>
                </a:lnTo>
                <a:lnTo>
                  <a:pt x="1255" y="238"/>
                </a:lnTo>
                <a:lnTo>
                  <a:pt x="1260" y="257"/>
                </a:lnTo>
                <a:lnTo>
                  <a:pt x="1261" y="271"/>
                </a:lnTo>
                <a:lnTo>
                  <a:pt x="1262" y="281"/>
                </a:lnTo>
                <a:lnTo>
                  <a:pt x="1261" y="289"/>
                </a:lnTo>
                <a:lnTo>
                  <a:pt x="1258" y="295"/>
                </a:lnTo>
                <a:lnTo>
                  <a:pt x="1254" y="300"/>
                </a:lnTo>
                <a:lnTo>
                  <a:pt x="1262" y="306"/>
                </a:lnTo>
                <a:lnTo>
                  <a:pt x="1269" y="308"/>
                </a:lnTo>
                <a:lnTo>
                  <a:pt x="1275" y="310"/>
                </a:lnTo>
                <a:lnTo>
                  <a:pt x="1280" y="310"/>
                </a:lnTo>
                <a:lnTo>
                  <a:pt x="1288" y="302"/>
                </a:lnTo>
                <a:lnTo>
                  <a:pt x="1294" y="297"/>
                </a:lnTo>
                <a:lnTo>
                  <a:pt x="1298" y="295"/>
                </a:lnTo>
                <a:lnTo>
                  <a:pt x="1302" y="295"/>
                </a:lnTo>
                <a:lnTo>
                  <a:pt x="1308" y="295"/>
                </a:lnTo>
                <a:lnTo>
                  <a:pt x="1311" y="292"/>
                </a:lnTo>
                <a:lnTo>
                  <a:pt x="1313" y="289"/>
                </a:lnTo>
                <a:lnTo>
                  <a:pt x="1313" y="286"/>
                </a:lnTo>
                <a:lnTo>
                  <a:pt x="1312" y="285"/>
                </a:lnTo>
                <a:lnTo>
                  <a:pt x="1309" y="281"/>
                </a:lnTo>
                <a:lnTo>
                  <a:pt x="1305" y="273"/>
                </a:lnTo>
                <a:lnTo>
                  <a:pt x="1297" y="260"/>
                </a:lnTo>
                <a:lnTo>
                  <a:pt x="1301" y="257"/>
                </a:lnTo>
                <a:lnTo>
                  <a:pt x="1306" y="255"/>
                </a:lnTo>
                <a:lnTo>
                  <a:pt x="1312" y="252"/>
                </a:lnTo>
                <a:lnTo>
                  <a:pt x="1306" y="246"/>
                </a:lnTo>
                <a:lnTo>
                  <a:pt x="1299" y="242"/>
                </a:lnTo>
                <a:lnTo>
                  <a:pt x="1287" y="240"/>
                </a:lnTo>
                <a:lnTo>
                  <a:pt x="1287" y="235"/>
                </a:lnTo>
                <a:lnTo>
                  <a:pt x="1287" y="231"/>
                </a:lnTo>
                <a:lnTo>
                  <a:pt x="1299" y="223"/>
                </a:lnTo>
                <a:lnTo>
                  <a:pt x="1311" y="215"/>
                </a:lnTo>
                <a:lnTo>
                  <a:pt x="1306" y="212"/>
                </a:lnTo>
                <a:lnTo>
                  <a:pt x="1302" y="209"/>
                </a:lnTo>
                <a:lnTo>
                  <a:pt x="1291" y="213"/>
                </a:lnTo>
                <a:lnTo>
                  <a:pt x="1283" y="215"/>
                </a:lnTo>
                <a:lnTo>
                  <a:pt x="1275" y="215"/>
                </a:lnTo>
                <a:lnTo>
                  <a:pt x="1268" y="212"/>
                </a:lnTo>
                <a:lnTo>
                  <a:pt x="1260" y="206"/>
                </a:lnTo>
                <a:lnTo>
                  <a:pt x="1250" y="197"/>
                </a:lnTo>
                <a:lnTo>
                  <a:pt x="1239" y="184"/>
                </a:lnTo>
                <a:lnTo>
                  <a:pt x="1224" y="167"/>
                </a:lnTo>
                <a:lnTo>
                  <a:pt x="1218" y="167"/>
                </a:lnTo>
                <a:lnTo>
                  <a:pt x="1214" y="167"/>
                </a:lnTo>
                <a:close/>
                <a:moveTo>
                  <a:pt x="533" y="155"/>
                </a:moveTo>
                <a:lnTo>
                  <a:pt x="533" y="155"/>
                </a:lnTo>
                <a:lnTo>
                  <a:pt x="533" y="155"/>
                </a:lnTo>
                <a:lnTo>
                  <a:pt x="533" y="157"/>
                </a:lnTo>
                <a:lnTo>
                  <a:pt x="532" y="160"/>
                </a:lnTo>
                <a:lnTo>
                  <a:pt x="532" y="162"/>
                </a:lnTo>
                <a:lnTo>
                  <a:pt x="533" y="165"/>
                </a:lnTo>
                <a:lnTo>
                  <a:pt x="533" y="168"/>
                </a:lnTo>
                <a:lnTo>
                  <a:pt x="533" y="169"/>
                </a:lnTo>
                <a:lnTo>
                  <a:pt x="533" y="172"/>
                </a:lnTo>
                <a:lnTo>
                  <a:pt x="533" y="173"/>
                </a:lnTo>
                <a:lnTo>
                  <a:pt x="532" y="176"/>
                </a:lnTo>
                <a:lnTo>
                  <a:pt x="530" y="178"/>
                </a:lnTo>
                <a:lnTo>
                  <a:pt x="530" y="180"/>
                </a:lnTo>
                <a:lnTo>
                  <a:pt x="528" y="183"/>
                </a:lnTo>
                <a:lnTo>
                  <a:pt x="526" y="184"/>
                </a:lnTo>
                <a:lnTo>
                  <a:pt x="524" y="186"/>
                </a:lnTo>
                <a:lnTo>
                  <a:pt x="524" y="184"/>
                </a:lnTo>
                <a:lnTo>
                  <a:pt x="522" y="184"/>
                </a:lnTo>
                <a:lnTo>
                  <a:pt x="522" y="182"/>
                </a:lnTo>
                <a:lnTo>
                  <a:pt x="522" y="179"/>
                </a:lnTo>
                <a:lnTo>
                  <a:pt x="522" y="178"/>
                </a:lnTo>
                <a:lnTo>
                  <a:pt x="521" y="178"/>
                </a:lnTo>
                <a:lnTo>
                  <a:pt x="519" y="178"/>
                </a:lnTo>
                <a:lnTo>
                  <a:pt x="517" y="178"/>
                </a:lnTo>
                <a:lnTo>
                  <a:pt x="513" y="179"/>
                </a:lnTo>
                <a:lnTo>
                  <a:pt x="510" y="179"/>
                </a:lnTo>
                <a:lnTo>
                  <a:pt x="506" y="180"/>
                </a:lnTo>
                <a:lnTo>
                  <a:pt x="503" y="182"/>
                </a:lnTo>
                <a:lnTo>
                  <a:pt x="500" y="182"/>
                </a:lnTo>
                <a:lnTo>
                  <a:pt x="499" y="182"/>
                </a:lnTo>
                <a:lnTo>
                  <a:pt x="500" y="179"/>
                </a:lnTo>
                <a:lnTo>
                  <a:pt x="502" y="179"/>
                </a:lnTo>
                <a:lnTo>
                  <a:pt x="503" y="178"/>
                </a:lnTo>
                <a:lnTo>
                  <a:pt x="503" y="175"/>
                </a:lnTo>
                <a:lnTo>
                  <a:pt x="499" y="175"/>
                </a:lnTo>
                <a:lnTo>
                  <a:pt x="500" y="172"/>
                </a:lnTo>
                <a:lnTo>
                  <a:pt x="503" y="171"/>
                </a:lnTo>
                <a:lnTo>
                  <a:pt x="506" y="171"/>
                </a:lnTo>
                <a:lnTo>
                  <a:pt x="508" y="169"/>
                </a:lnTo>
                <a:lnTo>
                  <a:pt x="514" y="167"/>
                </a:lnTo>
                <a:lnTo>
                  <a:pt x="518" y="162"/>
                </a:lnTo>
                <a:lnTo>
                  <a:pt x="522" y="160"/>
                </a:lnTo>
                <a:lnTo>
                  <a:pt x="525" y="158"/>
                </a:lnTo>
                <a:lnTo>
                  <a:pt x="528" y="158"/>
                </a:lnTo>
                <a:lnTo>
                  <a:pt x="530" y="157"/>
                </a:lnTo>
                <a:lnTo>
                  <a:pt x="532" y="155"/>
                </a:lnTo>
                <a:lnTo>
                  <a:pt x="533" y="155"/>
                </a:lnTo>
                <a:close/>
                <a:moveTo>
                  <a:pt x="457" y="91"/>
                </a:moveTo>
                <a:lnTo>
                  <a:pt x="457" y="91"/>
                </a:lnTo>
                <a:lnTo>
                  <a:pt x="457" y="92"/>
                </a:lnTo>
                <a:lnTo>
                  <a:pt x="457" y="92"/>
                </a:lnTo>
                <a:lnTo>
                  <a:pt x="457" y="91"/>
                </a:lnTo>
                <a:lnTo>
                  <a:pt x="457" y="91"/>
                </a:lnTo>
                <a:close/>
                <a:moveTo>
                  <a:pt x="477" y="87"/>
                </a:moveTo>
                <a:lnTo>
                  <a:pt x="475" y="87"/>
                </a:lnTo>
                <a:lnTo>
                  <a:pt x="475" y="88"/>
                </a:lnTo>
                <a:lnTo>
                  <a:pt x="477" y="87"/>
                </a:lnTo>
                <a:close/>
                <a:moveTo>
                  <a:pt x="466" y="87"/>
                </a:moveTo>
                <a:lnTo>
                  <a:pt x="463" y="88"/>
                </a:lnTo>
                <a:lnTo>
                  <a:pt x="459" y="89"/>
                </a:lnTo>
                <a:lnTo>
                  <a:pt x="459" y="89"/>
                </a:lnTo>
                <a:lnTo>
                  <a:pt x="460" y="89"/>
                </a:lnTo>
                <a:lnTo>
                  <a:pt x="462" y="88"/>
                </a:lnTo>
                <a:lnTo>
                  <a:pt x="464" y="88"/>
                </a:lnTo>
                <a:lnTo>
                  <a:pt x="466" y="87"/>
                </a:lnTo>
                <a:close/>
                <a:moveTo>
                  <a:pt x="470" y="85"/>
                </a:moveTo>
                <a:lnTo>
                  <a:pt x="467" y="87"/>
                </a:lnTo>
                <a:lnTo>
                  <a:pt x="467" y="87"/>
                </a:lnTo>
                <a:lnTo>
                  <a:pt x="470" y="85"/>
                </a:lnTo>
                <a:close/>
                <a:moveTo>
                  <a:pt x="478" y="80"/>
                </a:moveTo>
                <a:lnTo>
                  <a:pt x="477" y="81"/>
                </a:lnTo>
                <a:lnTo>
                  <a:pt x="477" y="81"/>
                </a:lnTo>
                <a:lnTo>
                  <a:pt x="478" y="80"/>
                </a:lnTo>
                <a:close/>
                <a:moveTo>
                  <a:pt x="602" y="71"/>
                </a:moveTo>
                <a:lnTo>
                  <a:pt x="605" y="73"/>
                </a:lnTo>
                <a:lnTo>
                  <a:pt x="609" y="73"/>
                </a:lnTo>
                <a:lnTo>
                  <a:pt x="613" y="71"/>
                </a:lnTo>
                <a:lnTo>
                  <a:pt x="615" y="73"/>
                </a:lnTo>
                <a:lnTo>
                  <a:pt x="615" y="73"/>
                </a:lnTo>
                <a:lnTo>
                  <a:pt x="612" y="74"/>
                </a:lnTo>
                <a:lnTo>
                  <a:pt x="606" y="78"/>
                </a:lnTo>
                <a:lnTo>
                  <a:pt x="598" y="82"/>
                </a:lnTo>
                <a:lnTo>
                  <a:pt x="592" y="87"/>
                </a:lnTo>
                <a:lnTo>
                  <a:pt x="588" y="88"/>
                </a:lnTo>
                <a:lnTo>
                  <a:pt x="586" y="89"/>
                </a:lnTo>
                <a:lnTo>
                  <a:pt x="584" y="89"/>
                </a:lnTo>
                <a:lnTo>
                  <a:pt x="583" y="89"/>
                </a:lnTo>
                <a:lnTo>
                  <a:pt x="581" y="91"/>
                </a:lnTo>
                <a:lnTo>
                  <a:pt x="579" y="91"/>
                </a:lnTo>
                <a:lnTo>
                  <a:pt x="575" y="91"/>
                </a:lnTo>
                <a:lnTo>
                  <a:pt x="572" y="91"/>
                </a:lnTo>
                <a:lnTo>
                  <a:pt x="569" y="92"/>
                </a:lnTo>
                <a:lnTo>
                  <a:pt x="568" y="92"/>
                </a:lnTo>
                <a:lnTo>
                  <a:pt x="568" y="91"/>
                </a:lnTo>
                <a:lnTo>
                  <a:pt x="568" y="91"/>
                </a:lnTo>
                <a:lnTo>
                  <a:pt x="570" y="88"/>
                </a:lnTo>
                <a:lnTo>
                  <a:pt x="575" y="87"/>
                </a:lnTo>
                <a:lnTo>
                  <a:pt x="577" y="84"/>
                </a:lnTo>
                <a:lnTo>
                  <a:pt x="577" y="82"/>
                </a:lnTo>
                <a:lnTo>
                  <a:pt x="577" y="81"/>
                </a:lnTo>
                <a:lnTo>
                  <a:pt x="579" y="80"/>
                </a:lnTo>
                <a:lnTo>
                  <a:pt x="580" y="78"/>
                </a:lnTo>
                <a:lnTo>
                  <a:pt x="581" y="77"/>
                </a:lnTo>
                <a:lnTo>
                  <a:pt x="584" y="76"/>
                </a:lnTo>
                <a:lnTo>
                  <a:pt x="587" y="74"/>
                </a:lnTo>
                <a:lnTo>
                  <a:pt x="590" y="73"/>
                </a:lnTo>
                <a:lnTo>
                  <a:pt x="591" y="73"/>
                </a:lnTo>
                <a:lnTo>
                  <a:pt x="592" y="73"/>
                </a:lnTo>
                <a:lnTo>
                  <a:pt x="592" y="74"/>
                </a:lnTo>
                <a:lnTo>
                  <a:pt x="592" y="74"/>
                </a:lnTo>
                <a:lnTo>
                  <a:pt x="591" y="76"/>
                </a:lnTo>
                <a:lnTo>
                  <a:pt x="591" y="76"/>
                </a:lnTo>
                <a:lnTo>
                  <a:pt x="591" y="76"/>
                </a:lnTo>
                <a:lnTo>
                  <a:pt x="592" y="76"/>
                </a:lnTo>
                <a:lnTo>
                  <a:pt x="595" y="74"/>
                </a:lnTo>
                <a:lnTo>
                  <a:pt x="599" y="73"/>
                </a:lnTo>
                <a:lnTo>
                  <a:pt x="602" y="71"/>
                </a:lnTo>
                <a:close/>
                <a:moveTo>
                  <a:pt x="638" y="66"/>
                </a:moveTo>
                <a:lnTo>
                  <a:pt x="645" y="66"/>
                </a:lnTo>
                <a:lnTo>
                  <a:pt x="645" y="67"/>
                </a:lnTo>
                <a:lnTo>
                  <a:pt x="643" y="67"/>
                </a:lnTo>
                <a:lnTo>
                  <a:pt x="642" y="69"/>
                </a:lnTo>
                <a:lnTo>
                  <a:pt x="639" y="70"/>
                </a:lnTo>
                <a:lnTo>
                  <a:pt x="637" y="71"/>
                </a:lnTo>
                <a:lnTo>
                  <a:pt x="634" y="73"/>
                </a:lnTo>
                <a:lnTo>
                  <a:pt x="632" y="74"/>
                </a:lnTo>
                <a:lnTo>
                  <a:pt x="630" y="74"/>
                </a:lnTo>
                <a:lnTo>
                  <a:pt x="630" y="74"/>
                </a:lnTo>
                <a:lnTo>
                  <a:pt x="628" y="73"/>
                </a:lnTo>
                <a:lnTo>
                  <a:pt x="624" y="73"/>
                </a:lnTo>
                <a:lnTo>
                  <a:pt x="624" y="73"/>
                </a:lnTo>
                <a:lnTo>
                  <a:pt x="626" y="71"/>
                </a:lnTo>
                <a:lnTo>
                  <a:pt x="628" y="70"/>
                </a:lnTo>
                <a:lnTo>
                  <a:pt x="631" y="69"/>
                </a:lnTo>
                <a:lnTo>
                  <a:pt x="634" y="67"/>
                </a:lnTo>
                <a:lnTo>
                  <a:pt x="635" y="67"/>
                </a:lnTo>
                <a:lnTo>
                  <a:pt x="638" y="66"/>
                </a:lnTo>
                <a:close/>
                <a:moveTo>
                  <a:pt x="1039" y="52"/>
                </a:moveTo>
                <a:lnTo>
                  <a:pt x="1043" y="52"/>
                </a:lnTo>
                <a:lnTo>
                  <a:pt x="1045" y="54"/>
                </a:lnTo>
                <a:lnTo>
                  <a:pt x="1046" y="54"/>
                </a:lnTo>
                <a:lnTo>
                  <a:pt x="1047" y="55"/>
                </a:lnTo>
                <a:lnTo>
                  <a:pt x="1046" y="55"/>
                </a:lnTo>
                <a:lnTo>
                  <a:pt x="1047" y="56"/>
                </a:lnTo>
                <a:lnTo>
                  <a:pt x="1047" y="56"/>
                </a:lnTo>
                <a:lnTo>
                  <a:pt x="1049" y="58"/>
                </a:lnTo>
                <a:lnTo>
                  <a:pt x="1051" y="60"/>
                </a:lnTo>
                <a:lnTo>
                  <a:pt x="1050" y="62"/>
                </a:lnTo>
                <a:lnTo>
                  <a:pt x="1050" y="62"/>
                </a:lnTo>
                <a:lnTo>
                  <a:pt x="1049" y="62"/>
                </a:lnTo>
                <a:lnTo>
                  <a:pt x="1047" y="62"/>
                </a:lnTo>
                <a:lnTo>
                  <a:pt x="1045" y="60"/>
                </a:lnTo>
                <a:lnTo>
                  <a:pt x="1040" y="60"/>
                </a:lnTo>
                <a:lnTo>
                  <a:pt x="1039" y="60"/>
                </a:lnTo>
                <a:lnTo>
                  <a:pt x="1038" y="60"/>
                </a:lnTo>
                <a:lnTo>
                  <a:pt x="1038" y="60"/>
                </a:lnTo>
                <a:lnTo>
                  <a:pt x="1038" y="62"/>
                </a:lnTo>
                <a:lnTo>
                  <a:pt x="1038" y="62"/>
                </a:lnTo>
                <a:lnTo>
                  <a:pt x="1038" y="63"/>
                </a:lnTo>
                <a:lnTo>
                  <a:pt x="1042" y="63"/>
                </a:lnTo>
                <a:lnTo>
                  <a:pt x="1049" y="65"/>
                </a:lnTo>
                <a:lnTo>
                  <a:pt x="1057" y="66"/>
                </a:lnTo>
                <a:lnTo>
                  <a:pt x="1061" y="67"/>
                </a:lnTo>
                <a:lnTo>
                  <a:pt x="1064" y="67"/>
                </a:lnTo>
                <a:lnTo>
                  <a:pt x="1067" y="69"/>
                </a:lnTo>
                <a:lnTo>
                  <a:pt x="1069" y="70"/>
                </a:lnTo>
                <a:lnTo>
                  <a:pt x="1071" y="71"/>
                </a:lnTo>
                <a:lnTo>
                  <a:pt x="1072" y="73"/>
                </a:lnTo>
                <a:lnTo>
                  <a:pt x="1072" y="73"/>
                </a:lnTo>
                <a:lnTo>
                  <a:pt x="1071" y="73"/>
                </a:lnTo>
                <a:lnTo>
                  <a:pt x="1068" y="73"/>
                </a:lnTo>
                <a:lnTo>
                  <a:pt x="1065" y="73"/>
                </a:lnTo>
                <a:lnTo>
                  <a:pt x="1064" y="73"/>
                </a:lnTo>
                <a:lnTo>
                  <a:pt x="1064" y="73"/>
                </a:lnTo>
                <a:lnTo>
                  <a:pt x="1062" y="73"/>
                </a:lnTo>
                <a:lnTo>
                  <a:pt x="1061" y="73"/>
                </a:lnTo>
                <a:lnTo>
                  <a:pt x="1060" y="73"/>
                </a:lnTo>
                <a:lnTo>
                  <a:pt x="1058" y="71"/>
                </a:lnTo>
                <a:lnTo>
                  <a:pt x="1056" y="71"/>
                </a:lnTo>
                <a:lnTo>
                  <a:pt x="1051" y="69"/>
                </a:lnTo>
                <a:lnTo>
                  <a:pt x="1049" y="67"/>
                </a:lnTo>
                <a:lnTo>
                  <a:pt x="1047" y="67"/>
                </a:lnTo>
                <a:lnTo>
                  <a:pt x="1047" y="67"/>
                </a:lnTo>
                <a:lnTo>
                  <a:pt x="1046" y="67"/>
                </a:lnTo>
                <a:lnTo>
                  <a:pt x="1047" y="70"/>
                </a:lnTo>
                <a:lnTo>
                  <a:pt x="1049" y="71"/>
                </a:lnTo>
                <a:lnTo>
                  <a:pt x="1050" y="73"/>
                </a:lnTo>
                <a:lnTo>
                  <a:pt x="1053" y="76"/>
                </a:lnTo>
                <a:lnTo>
                  <a:pt x="1056" y="78"/>
                </a:lnTo>
                <a:lnTo>
                  <a:pt x="1058" y="81"/>
                </a:lnTo>
                <a:lnTo>
                  <a:pt x="1061" y="84"/>
                </a:lnTo>
                <a:lnTo>
                  <a:pt x="1061" y="84"/>
                </a:lnTo>
                <a:lnTo>
                  <a:pt x="1061" y="85"/>
                </a:lnTo>
                <a:lnTo>
                  <a:pt x="1061" y="85"/>
                </a:lnTo>
                <a:lnTo>
                  <a:pt x="1060" y="85"/>
                </a:lnTo>
                <a:lnTo>
                  <a:pt x="1058" y="85"/>
                </a:lnTo>
                <a:lnTo>
                  <a:pt x="1056" y="84"/>
                </a:lnTo>
                <a:lnTo>
                  <a:pt x="1051" y="82"/>
                </a:lnTo>
                <a:lnTo>
                  <a:pt x="1047" y="81"/>
                </a:lnTo>
                <a:lnTo>
                  <a:pt x="1040" y="80"/>
                </a:lnTo>
                <a:lnTo>
                  <a:pt x="1035" y="77"/>
                </a:lnTo>
                <a:lnTo>
                  <a:pt x="1028" y="74"/>
                </a:lnTo>
                <a:lnTo>
                  <a:pt x="1024" y="73"/>
                </a:lnTo>
                <a:lnTo>
                  <a:pt x="1020" y="71"/>
                </a:lnTo>
                <a:lnTo>
                  <a:pt x="1016" y="70"/>
                </a:lnTo>
                <a:lnTo>
                  <a:pt x="1013" y="69"/>
                </a:lnTo>
                <a:lnTo>
                  <a:pt x="1010" y="67"/>
                </a:lnTo>
                <a:lnTo>
                  <a:pt x="1009" y="65"/>
                </a:lnTo>
                <a:lnTo>
                  <a:pt x="1009" y="65"/>
                </a:lnTo>
                <a:lnTo>
                  <a:pt x="1010" y="63"/>
                </a:lnTo>
                <a:lnTo>
                  <a:pt x="1011" y="65"/>
                </a:lnTo>
                <a:lnTo>
                  <a:pt x="1014" y="65"/>
                </a:lnTo>
                <a:lnTo>
                  <a:pt x="1017" y="66"/>
                </a:lnTo>
                <a:lnTo>
                  <a:pt x="1018" y="66"/>
                </a:lnTo>
                <a:lnTo>
                  <a:pt x="1020" y="66"/>
                </a:lnTo>
                <a:lnTo>
                  <a:pt x="1017" y="63"/>
                </a:lnTo>
                <a:lnTo>
                  <a:pt x="1020" y="63"/>
                </a:lnTo>
                <a:lnTo>
                  <a:pt x="1021" y="65"/>
                </a:lnTo>
                <a:lnTo>
                  <a:pt x="1024" y="65"/>
                </a:lnTo>
                <a:lnTo>
                  <a:pt x="1022" y="65"/>
                </a:lnTo>
                <a:lnTo>
                  <a:pt x="1021" y="63"/>
                </a:lnTo>
                <a:lnTo>
                  <a:pt x="1020" y="63"/>
                </a:lnTo>
                <a:lnTo>
                  <a:pt x="1020" y="62"/>
                </a:lnTo>
                <a:lnTo>
                  <a:pt x="1020" y="60"/>
                </a:lnTo>
                <a:lnTo>
                  <a:pt x="1020" y="60"/>
                </a:lnTo>
                <a:lnTo>
                  <a:pt x="1020" y="60"/>
                </a:lnTo>
                <a:lnTo>
                  <a:pt x="1021" y="59"/>
                </a:lnTo>
                <a:lnTo>
                  <a:pt x="1024" y="60"/>
                </a:lnTo>
                <a:lnTo>
                  <a:pt x="1025" y="60"/>
                </a:lnTo>
                <a:lnTo>
                  <a:pt x="1024" y="58"/>
                </a:lnTo>
                <a:lnTo>
                  <a:pt x="1022" y="58"/>
                </a:lnTo>
                <a:lnTo>
                  <a:pt x="1021" y="56"/>
                </a:lnTo>
                <a:lnTo>
                  <a:pt x="1022" y="55"/>
                </a:lnTo>
                <a:lnTo>
                  <a:pt x="1024" y="55"/>
                </a:lnTo>
                <a:lnTo>
                  <a:pt x="1025" y="55"/>
                </a:lnTo>
                <a:lnTo>
                  <a:pt x="1027" y="56"/>
                </a:lnTo>
                <a:lnTo>
                  <a:pt x="1029" y="55"/>
                </a:lnTo>
                <a:lnTo>
                  <a:pt x="1028" y="54"/>
                </a:lnTo>
                <a:lnTo>
                  <a:pt x="1028" y="54"/>
                </a:lnTo>
                <a:lnTo>
                  <a:pt x="1029" y="54"/>
                </a:lnTo>
                <a:lnTo>
                  <a:pt x="1031" y="55"/>
                </a:lnTo>
                <a:lnTo>
                  <a:pt x="1032" y="55"/>
                </a:lnTo>
                <a:lnTo>
                  <a:pt x="1034" y="54"/>
                </a:lnTo>
                <a:lnTo>
                  <a:pt x="1034" y="52"/>
                </a:lnTo>
                <a:lnTo>
                  <a:pt x="1036" y="52"/>
                </a:lnTo>
                <a:lnTo>
                  <a:pt x="1039" y="52"/>
                </a:lnTo>
                <a:close/>
                <a:moveTo>
                  <a:pt x="643" y="51"/>
                </a:moveTo>
                <a:lnTo>
                  <a:pt x="646" y="51"/>
                </a:lnTo>
                <a:lnTo>
                  <a:pt x="646" y="51"/>
                </a:lnTo>
                <a:lnTo>
                  <a:pt x="645" y="51"/>
                </a:lnTo>
                <a:lnTo>
                  <a:pt x="643" y="52"/>
                </a:lnTo>
                <a:lnTo>
                  <a:pt x="641" y="54"/>
                </a:lnTo>
                <a:lnTo>
                  <a:pt x="639" y="55"/>
                </a:lnTo>
                <a:lnTo>
                  <a:pt x="641" y="55"/>
                </a:lnTo>
                <a:lnTo>
                  <a:pt x="641" y="55"/>
                </a:lnTo>
                <a:lnTo>
                  <a:pt x="642" y="54"/>
                </a:lnTo>
                <a:lnTo>
                  <a:pt x="646" y="54"/>
                </a:lnTo>
                <a:lnTo>
                  <a:pt x="648" y="54"/>
                </a:lnTo>
                <a:lnTo>
                  <a:pt x="649" y="54"/>
                </a:lnTo>
                <a:lnTo>
                  <a:pt x="650" y="54"/>
                </a:lnTo>
                <a:lnTo>
                  <a:pt x="650" y="54"/>
                </a:lnTo>
                <a:lnTo>
                  <a:pt x="650" y="56"/>
                </a:lnTo>
                <a:lnTo>
                  <a:pt x="652" y="58"/>
                </a:lnTo>
                <a:lnTo>
                  <a:pt x="650" y="58"/>
                </a:lnTo>
                <a:lnTo>
                  <a:pt x="649" y="59"/>
                </a:lnTo>
                <a:lnTo>
                  <a:pt x="648" y="60"/>
                </a:lnTo>
                <a:lnTo>
                  <a:pt x="645" y="62"/>
                </a:lnTo>
                <a:lnTo>
                  <a:pt x="641" y="63"/>
                </a:lnTo>
                <a:lnTo>
                  <a:pt x="638" y="63"/>
                </a:lnTo>
                <a:lnTo>
                  <a:pt x="637" y="65"/>
                </a:lnTo>
                <a:lnTo>
                  <a:pt x="635" y="65"/>
                </a:lnTo>
                <a:lnTo>
                  <a:pt x="631" y="66"/>
                </a:lnTo>
                <a:lnTo>
                  <a:pt x="628" y="67"/>
                </a:lnTo>
                <a:lnTo>
                  <a:pt x="626" y="67"/>
                </a:lnTo>
                <a:lnTo>
                  <a:pt x="624" y="67"/>
                </a:lnTo>
                <a:lnTo>
                  <a:pt x="623" y="66"/>
                </a:lnTo>
                <a:lnTo>
                  <a:pt x="623" y="66"/>
                </a:lnTo>
                <a:lnTo>
                  <a:pt x="623" y="65"/>
                </a:lnTo>
                <a:lnTo>
                  <a:pt x="623" y="65"/>
                </a:lnTo>
                <a:lnTo>
                  <a:pt x="626" y="63"/>
                </a:lnTo>
                <a:lnTo>
                  <a:pt x="627" y="62"/>
                </a:lnTo>
                <a:lnTo>
                  <a:pt x="628" y="62"/>
                </a:lnTo>
                <a:lnTo>
                  <a:pt x="630" y="60"/>
                </a:lnTo>
                <a:lnTo>
                  <a:pt x="630" y="60"/>
                </a:lnTo>
                <a:lnTo>
                  <a:pt x="628" y="60"/>
                </a:lnTo>
                <a:lnTo>
                  <a:pt x="630" y="58"/>
                </a:lnTo>
                <a:lnTo>
                  <a:pt x="631" y="56"/>
                </a:lnTo>
                <a:lnTo>
                  <a:pt x="635" y="54"/>
                </a:lnTo>
                <a:lnTo>
                  <a:pt x="638" y="52"/>
                </a:lnTo>
                <a:lnTo>
                  <a:pt x="641" y="51"/>
                </a:lnTo>
                <a:lnTo>
                  <a:pt x="643" y="51"/>
                </a:lnTo>
                <a:close/>
                <a:moveTo>
                  <a:pt x="868" y="48"/>
                </a:moveTo>
                <a:lnTo>
                  <a:pt x="872" y="49"/>
                </a:lnTo>
                <a:lnTo>
                  <a:pt x="878" y="49"/>
                </a:lnTo>
                <a:lnTo>
                  <a:pt x="882" y="49"/>
                </a:lnTo>
                <a:lnTo>
                  <a:pt x="885" y="51"/>
                </a:lnTo>
                <a:lnTo>
                  <a:pt x="898" y="55"/>
                </a:lnTo>
                <a:lnTo>
                  <a:pt x="900" y="56"/>
                </a:lnTo>
                <a:lnTo>
                  <a:pt x="901" y="58"/>
                </a:lnTo>
                <a:lnTo>
                  <a:pt x="901" y="59"/>
                </a:lnTo>
                <a:lnTo>
                  <a:pt x="903" y="60"/>
                </a:lnTo>
                <a:lnTo>
                  <a:pt x="903" y="62"/>
                </a:lnTo>
                <a:lnTo>
                  <a:pt x="904" y="62"/>
                </a:lnTo>
                <a:lnTo>
                  <a:pt x="915" y="60"/>
                </a:lnTo>
                <a:lnTo>
                  <a:pt x="923" y="60"/>
                </a:lnTo>
                <a:lnTo>
                  <a:pt x="927" y="60"/>
                </a:lnTo>
                <a:lnTo>
                  <a:pt x="929" y="62"/>
                </a:lnTo>
                <a:lnTo>
                  <a:pt x="930" y="63"/>
                </a:lnTo>
                <a:lnTo>
                  <a:pt x="929" y="66"/>
                </a:lnTo>
                <a:lnTo>
                  <a:pt x="927" y="69"/>
                </a:lnTo>
                <a:lnTo>
                  <a:pt x="925" y="70"/>
                </a:lnTo>
                <a:lnTo>
                  <a:pt x="923" y="73"/>
                </a:lnTo>
                <a:lnTo>
                  <a:pt x="920" y="76"/>
                </a:lnTo>
                <a:lnTo>
                  <a:pt x="919" y="77"/>
                </a:lnTo>
                <a:lnTo>
                  <a:pt x="919" y="81"/>
                </a:lnTo>
                <a:lnTo>
                  <a:pt x="919" y="84"/>
                </a:lnTo>
                <a:lnTo>
                  <a:pt x="923" y="89"/>
                </a:lnTo>
                <a:lnTo>
                  <a:pt x="925" y="93"/>
                </a:lnTo>
                <a:lnTo>
                  <a:pt x="926" y="98"/>
                </a:lnTo>
                <a:lnTo>
                  <a:pt x="927" y="99"/>
                </a:lnTo>
                <a:lnTo>
                  <a:pt x="927" y="102"/>
                </a:lnTo>
                <a:lnTo>
                  <a:pt x="927" y="103"/>
                </a:lnTo>
                <a:lnTo>
                  <a:pt x="927" y="105"/>
                </a:lnTo>
                <a:lnTo>
                  <a:pt x="927" y="106"/>
                </a:lnTo>
                <a:lnTo>
                  <a:pt x="926" y="107"/>
                </a:lnTo>
                <a:lnTo>
                  <a:pt x="926" y="109"/>
                </a:lnTo>
                <a:lnTo>
                  <a:pt x="926" y="111"/>
                </a:lnTo>
                <a:lnTo>
                  <a:pt x="927" y="113"/>
                </a:lnTo>
                <a:lnTo>
                  <a:pt x="929" y="114"/>
                </a:lnTo>
                <a:lnTo>
                  <a:pt x="930" y="117"/>
                </a:lnTo>
                <a:lnTo>
                  <a:pt x="932" y="118"/>
                </a:lnTo>
                <a:lnTo>
                  <a:pt x="932" y="120"/>
                </a:lnTo>
                <a:lnTo>
                  <a:pt x="932" y="124"/>
                </a:lnTo>
                <a:lnTo>
                  <a:pt x="930" y="127"/>
                </a:lnTo>
                <a:lnTo>
                  <a:pt x="927" y="129"/>
                </a:lnTo>
                <a:lnTo>
                  <a:pt x="925" y="131"/>
                </a:lnTo>
                <a:lnTo>
                  <a:pt x="922" y="133"/>
                </a:lnTo>
                <a:lnTo>
                  <a:pt x="920" y="136"/>
                </a:lnTo>
                <a:lnTo>
                  <a:pt x="919" y="139"/>
                </a:lnTo>
                <a:lnTo>
                  <a:pt x="920" y="143"/>
                </a:lnTo>
                <a:lnTo>
                  <a:pt x="920" y="146"/>
                </a:lnTo>
                <a:lnTo>
                  <a:pt x="923" y="149"/>
                </a:lnTo>
                <a:lnTo>
                  <a:pt x="925" y="151"/>
                </a:lnTo>
                <a:lnTo>
                  <a:pt x="926" y="154"/>
                </a:lnTo>
                <a:lnTo>
                  <a:pt x="927" y="158"/>
                </a:lnTo>
                <a:lnTo>
                  <a:pt x="926" y="161"/>
                </a:lnTo>
                <a:lnTo>
                  <a:pt x="925" y="162"/>
                </a:lnTo>
                <a:lnTo>
                  <a:pt x="922" y="162"/>
                </a:lnTo>
                <a:lnTo>
                  <a:pt x="919" y="162"/>
                </a:lnTo>
                <a:lnTo>
                  <a:pt x="915" y="161"/>
                </a:lnTo>
                <a:lnTo>
                  <a:pt x="912" y="157"/>
                </a:lnTo>
                <a:lnTo>
                  <a:pt x="909" y="155"/>
                </a:lnTo>
                <a:lnTo>
                  <a:pt x="908" y="154"/>
                </a:lnTo>
                <a:lnTo>
                  <a:pt x="905" y="153"/>
                </a:lnTo>
                <a:lnTo>
                  <a:pt x="904" y="153"/>
                </a:lnTo>
                <a:lnTo>
                  <a:pt x="903" y="154"/>
                </a:lnTo>
                <a:lnTo>
                  <a:pt x="903" y="155"/>
                </a:lnTo>
                <a:lnTo>
                  <a:pt x="903" y="158"/>
                </a:lnTo>
                <a:lnTo>
                  <a:pt x="903" y="160"/>
                </a:lnTo>
                <a:lnTo>
                  <a:pt x="905" y="161"/>
                </a:lnTo>
                <a:lnTo>
                  <a:pt x="911" y="162"/>
                </a:lnTo>
                <a:lnTo>
                  <a:pt x="916" y="164"/>
                </a:lnTo>
                <a:lnTo>
                  <a:pt x="922" y="165"/>
                </a:lnTo>
                <a:lnTo>
                  <a:pt x="920" y="167"/>
                </a:lnTo>
                <a:lnTo>
                  <a:pt x="918" y="168"/>
                </a:lnTo>
                <a:lnTo>
                  <a:pt x="915" y="171"/>
                </a:lnTo>
                <a:lnTo>
                  <a:pt x="911" y="172"/>
                </a:lnTo>
                <a:lnTo>
                  <a:pt x="907" y="175"/>
                </a:lnTo>
                <a:lnTo>
                  <a:pt x="904" y="176"/>
                </a:lnTo>
                <a:lnTo>
                  <a:pt x="901" y="178"/>
                </a:lnTo>
                <a:lnTo>
                  <a:pt x="898" y="179"/>
                </a:lnTo>
                <a:lnTo>
                  <a:pt x="886" y="183"/>
                </a:lnTo>
                <a:lnTo>
                  <a:pt x="875" y="184"/>
                </a:lnTo>
                <a:lnTo>
                  <a:pt x="863" y="187"/>
                </a:lnTo>
                <a:lnTo>
                  <a:pt x="853" y="193"/>
                </a:lnTo>
                <a:lnTo>
                  <a:pt x="846" y="200"/>
                </a:lnTo>
                <a:lnTo>
                  <a:pt x="836" y="206"/>
                </a:lnTo>
                <a:lnTo>
                  <a:pt x="834" y="206"/>
                </a:lnTo>
                <a:lnTo>
                  <a:pt x="830" y="208"/>
                </a:lnTo>
                <a:lnTo>
                  <a:pt x="825" y="209"/>
                </a:lnTo>
                <a:lnTo>
                  <a:pt x="820" y="209"/>
                </a:lnTo>
                <a:lnTo>
                  <a:pt x="816" y="211"/>
                </a:lnTo>
                <a:lnTo>
                  <a:pt x="812" y="211"/>
                </a:lnTo>
                <a:lnTo>
                  <a:pt x="807" y="212"/>
                </a:lnTo>
                <a:lnTo>
                  <a:pt x="803" y="215"/>
                </a:lnTo>
                <a:lnTo>
                  <a:pt x="802" y="216"/>
                </a:lnTo>
                <a:lnTo>
                  <a:pt x="796" y="222"/>
                </a:lnTo>
                <a:lnTo>
                  <a:pt x="791" y="229"/>
                </a:lnTo>
                <a:lnTo>
                  <a:pt x="784" y="237"/>
                </a:lnTo>
                <a:lnTo>
                  <a:pt x="779" y="245"/>
                </a:lnTo>
                <a:lnTo>
                  <a:pt x="774" y="251"/>
                </a:lnTo>
                <a:lnTo>
                  <a:pt x="772" y="255"/>
                </a:lnTo>
                <a:lnTo>
                  <a:pt x="770" y="259"/>
                </a:lnTo>
                <a:lnTo>
                  <a:pt x="768" y="262"/>
                </a:lnTo>
                <a:lnTo>
                  <a:pt x="765" y="266"/>
                </a:lnTo>
                <a:lnTo>
                  <a:pt x="762" y="269"/>
                </a:lnTo>
                <a:lnTo>
                  <a:pt x="759" y="270"/>
                </a:lnTo>
                <a:lnTo>
                  <a:pt x="759" y="271"/>
                </a:lnTo>
                <a:lnTo>
                  <a:pt x="756" y="273"/>
                </a:lnTo>
                <a:lnTo>
                  <a:pt x="754" y="273"/>
                </a:lnTo>
                <a:lnTo>
                  <a:pt x="750" y="274"/>
                </a:lnTo>
                <a:lnTo>
                  <a:pt x="747" y="273"/>
                </a:lnTo>
                <a:lnTo>
                  <a:pt x="744" y="271"/>
                </a:lnTo>
                <a:lnTo>
                  <a:pt x="741" y="269"/>
                </a:lnTo>
                <a:lnTo>
                  <a:pt x="741" y="264"/>
                </a:lnTo>
                <a:lnTo>
                  <a:pt x="741" y="262"/>
                </a:lnTo>
                <a:lnTo>
                  <a:pt x="741" y="259"/>
                </a:lnTo>
                <a:lnTo>
                  <a:pt x="739" y="259"/>
                </a:lnTo>
                <a:lnTo>
                  <a:pt x="734" y="259"/>
                </a:lnTo>
                <a:lnTo>
                  <a:pt x="732" y="259"/>
                </a:lnTo>
                <a:lnTo>
                  <a:pt x="728" y="259"/>
                </a:lnTo>
                <a:lnTo>
                  <a:pt x="725" y="256"/>
                </a:lnTo>
                <a:lnTo>
                  <a:pt x="723" y="253"/>
                </a:lnTo>
                <a:lnTo>
                  <a:pt x="721" y="249"/>
                </a:lnTo>
                <a:lnTo>
                  <a:pt x="717" y="240"/>
                </a:lnTo>
                <a:lnTo>
                  <a:pt x="711" y="227"/>
                </a:lnTo>
                <a:lnTo>
                  <a:pt x="711" y="224"/>
                </a:lnTo>
                <a:lnTo>
                  <a:pt x="711" y="218"/>
                </a:lnTo>
                <a:lnTo>
                  <a:pt x="711" y="205"/>
                </a:lnTo>
                <a:lnTo>
                  <a:pt x="715" y="190"/>
                </a:lnTo>
                <a:lnTo>
                  <a:pt x="715" y="187"/>
                </a:lnTo>
                <a:lnTo>
                  <a:pt x="715" y="184"/>
                </a:lnTo>
                <a:lnTo>
                  <a:pt x="718" y="182"/>
                </a:lnTo>
                <a:lnTo>
                  <a:pt x="719" y="179"/>
                </a:lnTo>
                <a:lnTo>
                  <a:pt x="722" y="176"/>
                </a:lnTo>
                <a:lnTo>
                  <a:pt x="725" y="173"/>
                </a:lnTo>
                <a:lnTo>
                  <a:pt x="728" y="172"/>
                </a:lnTo>
                <a:lnTo>
                  <a:pt x="730" y="171"/>
                </a:lnTo>
                <a:lnTo>
                  <a:pt x="733" y="171"/>
                </a:lnTo>
                <a:lnTo>
                  <a:pt x="737" y="172"/>
                </a:lnTo>
                <a:lnTo>
                  <a:pt x="740" y="172"/>
                </a:lnTo>
                <a:lnTo>
                  <a:pt x="743" y="172"/>
                </a:lnTo>
                <a:lnTo>
                  <a:pt x="747" y="171"/>
                </a:lnTo>
                <a:lnTo>
                  <a:pt x="750" y="169"/>
                </a:lnTo>
                <a:lnTo>
                  <a:pt x="751" y="167"/>
                </a:lnTo>
                <a:lnTo>
                  <a:pt x="751" y="164"/>
                </a:lnTo>
                <a:lnTo>
                  <a:pt x="751" y="161"/>
                </a:lnTo>
                <a:lnTo>
                  <a:pt x="751" y="158"/>
                </a:lnTo>
                <a:lnTo>
                  <a:pt x="750" y="157"/>
                </a:lnTo>
                <a:lnTo>
                  <a:pt x="750" y="157"/>
                </a:lnTo>
                <a:lnTo>
                  <a:pt x="748" y="157"/>
                </a:lnTo>
                <a:lnTo>
                  <a:pt x="748" y="157"/>
                </a:lnTo>
                <a:lnTo>
                  <a:pt x="747" y="157"/>
                </a:lnTo>
                <a:lnTo>
                  <a:pt x="744" y="158"/>
                </a:lnTo>
                <a:lnTo>
                  <a:pt x="741" y="161"/>
                </a:lnTo>
                <a:lnTo>
                  <a:pt x="736" y="164"/>
                </a:lnTo>
                <a:lnTo>
                  <a:pt x="734" y="164"/>
                </a:lnTo>
                <a:lnTo>
                  <a:pt x="733" y="164"/>
                </a:lnTo>
                <a:lnTo>
                  <a:pt x="730" y="162"/>
                </a:lnTo>
                <a:lnTo>
                  <a:pt x="729" y="160"/>
                </a:lnTo>
                <a:lnTo>
                  <a:pt x="728" y="158"/>
                </a:lnTo>
                <a:lnTo>
                  <a:pt x="728" y="157"/>
                </a:lnTo>
                <a:lnTo>
                  <a:pt x="729" y="154"/>
                </a:lnTo>
                <a:lnTo>
                  <a:pt x="732" y="153"/>
                </a:lnTo>
                <a:lnTo>
                  <a:pt x="736" y="150"/>
                </a:lnTo>
                <a:lnTo>
                  <a:pt x="741" y="150"/>
                </a:lnTo>
                <a:lnTo>
                  <a:pt x="744" y="149"/>
                </a:lnTo>
                <a:lnTo>
                  <a:pt x="747" y="147"/>
                </a:lnTo>
                <a:lnTo>
                  <a:pt x="748" y="147"/>
                </a:lnTo>
                <a:lnTo>
                  <a:pt x="750" y="146"/>
                </a:lnTo>
                <a:lnTo>
                  <a:pt x="748" y="143"/>
                </a:lnTo>
                <a:lnTo>
                  <a:pt x="745" y="142"/>
                </a:lnTo>
                <a:lnTo>
                  <a:pt x="743" y="142"/>
                </a:lnTo>
                <a:lnTo>
                  <a:pt x="740" y="142"/>
                </a:lnTo>
                <a:lnTo>
                  <a:pt x="737" y="143"/>
                </a:lnTo>
                <a:lnTo>
                  <a:pt x="736" y="142"/>
                </a:lnTo>
                <a:lnTo>
                  <a:pt x="734" y="142"/>
                </a:lnTo>
                <a:lnTo>
                  <a:pt x="743" y="129"/>
                </a:lnTo>
                <a:lnTo>
                  <a:pt x="751" y="116"/>
                </a:lnTo>
                <a:lnTo>
                  <a:pt x="751" y="114"/>
                </a:lnTo>
                <a:lnTo>
                  <a:pt x="751" y="113"/>
                </a:lnTo>
                <a:lnTo>
                  <a:pt x="751" y="110"/>
                </a:lnTo>
                <a:lnTo>
                  <a:pt x="751" y="109"/>
                </a:lnTo>
                <a:lnTo>
                  <a:pt x="751" y="106"/>
                </a:lnTo>
                <a:lnTo>
                  <a:pt x="750" y="102"/>
                </a:lnTo>
                <a:lnTo>
                  <a:pt x="748" y="99"/>
                </a:lnTo>
                <a:lnTo>
                  <a:pt x="748" y="98"/>
                </a:lnTo>
                <a:lnTo>
                  <a:pt x="747" y="98"/>
                </a:lnTo>
                <a:lnTo>
                  <a:pt x="745" y="96"/>
                </a:lnTo>
                <a:lnTo>
                  <a:pt x="741" y="95"/>
                </a:lnTo>
                <a:lnTo>
                  <a:pt x="737" y="95"/>
                </a:lnTo>
                <a:lnTo>
                  <a:pt x="732" y="93"/>
                </a:lnTo>
                <a:lnTo>
                  <a:pt x="728" y="92"/>
                </a:lnTo>
                <a:lnTo>
                  <a:pt x="725" y="92"/>
                </a:lnTo>
                <a:lnTo>
                  <a:pt x="722" y="91"/>
                </a:lnTo>
                <a:lnTo>
                  <a:pt x="719" y="89"/>
                </a:lnTo>
                <a:lnTo>
                  <a:pt x="719" y="89"/>
                </a:lnTo>
                <a:lnTo>
                  <a:pt x="719" y="87"/>
                </a:lnTo>
                <a:lnTo>
                  <a:pt x="719" y="85"/>
                </a:lnTo>
                <a:lnTo>
                  <a:pt x="719" y="82"/>
                </a:lnTo>
                <a:lnTo>
                  <a:pt x="723" y="80"/>
                </a:lnTo>
                <a:lnTo>
                  <a:pt x="728" y="77"/>
                </a:lnTo>
                <a:lnTo>
                  <a:pt x="726" y="74"/>
                </a:lnTo>
                <a:lnTo>
                  <a:pt x="726" y="73"/>
                </a:lnTo>
                <a:lnTo>
                  <a:pt x="728" y="71"/>
                </a:lnTo>
                <a:lnTo>
                  <a:pt x="730" y="70"/>
                </a:lnTo>
                <a:lnTo>
                  <a:pt x="733" y="70"/>
                </a:lnTo>
                <a:lnTo>
                  <a:pt x="736" y="70"/>
                </a:lnTo>
                <a:lnTo>
                  <a:pt x="739" y="70"/>
                </a:lnTo>
                <a:lnTo>
                  <a:pt x="741" y="70"/>
                </a:lnTo>
                <a:lnTo>
                  <a:pt x="743" y="70"/>
                </a:lnTo>
                <a:lnTo>
                  <a:pt x="744" y="70"/>
                </a:lnTo>
                <a:lnTo>
                  <a:pt x="754" y="71"/>
                </a:lnTo>
                <a:lnTo>
                  <a:pt x="761" y="69"/>
                </a:lnTo>
                <a:lnTo>
                  <a:pt x="766" y="67"/>
                </a:lnTo>
                <a:lnTo>
                  <a:pt x="768" y="65"/>
                </a:lnTo>
                <a:lnTo>
                  <a:pt x="766" y="65"/>
                </a:lnTo>
                <a:lnTo>
                  <a:pt x="763" y="63"/>
                </a:lnTo>
                <a:lnTo>
                  <a:pt x="763" y="62"/>
                </a:lnTo>
                <a:lnTo>
                  <a:pt x="766" y="60"/>
                </a:lnTo>
                <a:lnTo>
                  <a:pt x="770" y="59"/>
                </a:lnTo>
                <a:lnTo>
                  <a:pt x="774" y="59"/>
                </a:lnTo>
                <a:lnTo>
                  <a:pt x="779" y="58"/>
                </a:lnTo>
                <a:lnTo>
                  <a:pt x="781" y="58"/>
                </a:lnTo>
                <a:lnTo>
                  <a:pt x="783" y="56"/>
                </a:lnTo>
                <a:lnTo>
                  <a:pt x="784" y="56"/>
                </a:lnTo>
                <a:lnTo>
                  <a:pt x="784" y="56"/>
                </a:lnTo>
                <a:lnTo>
                  <a:pt x="785" y="59"/>
                </a:lnTo>
                <a:lnTo>
                  <a:pt x="788" y="58"/>
                </a:lnTo>
                <a:lnTo>
                  <a:pt x="790" y="56"/>
                </a:lnTo>
                <a:lnTo>
                  <a:pt x="792" y="55"/>
                </a:lnTo>
                <a:lnTo>
                  <a:pt x="795" y="54"/>
                </a:lnTo>
                <a:lnTo>
                  <a:pt x="802" y="54"/>
                </a:lnTo>
                <a:lnTo>
                  <a:pt x="809" y="54"/>
                </a:lnTo>
                <a:lnTo>
                  <a:pt x="814" y="55"/>
                </a:lnTo>
                <a:lnTo>
                  <a:pt x="820" y="54"/>
                </a:lnTo>
                <a:lnTo>
                  <a:pt x="821" y="56"/>
                </a:lnTo>
                <a:lnTo>
                  <a:pt x="823" y="56"/>
                </a:lnTo>
                <a:lnTo>
                  <a:pt x="824" y="55"/>
                </a:lnTo>
                <a:lnTo>
                  <a:pt x="825" y="54"/>
                </a:lnTo>
                <a:lnTo>
                  <a:pt x="827" y="54"/>
                </a:lnTo>
                <a:lnTo>
                  <a:pt x="827" y="54"/>
                </a:lnTo>
                <a:lnTo>
                  <a:pt x="828" y="54"/>
                </a:lnTo>
                <a:lnTo>
                  <a:pt x="830" y="55"/>
                </a:lnTo>
                <a:lnTo>
                  <a:pt x="831" y="56"/>
                </a:lnTo>
                <a:lnTo>
                  <a:pt x="832" y="58"/>
                </a:lnTo>
                <a:lnTo>
                  <a:pt x="835" y="59"/>
                </a:lnTo>
                <a:lnTo>
                  <a:pt x="836" y="55"/>
                </a:lnTo>
                <a:lnTo>
                  <a:pt x="839" y="52"/>
                </a:lnTo>
                <a:lnTo>
                  <a:pt x="843" y="51"/>
                </a:lnTo>
                <a:lnTo>
                  <a:pt x="853" y="49"/>
                </a:lnTo>
                <a:lnTo>
                  <a:pt x="868" y="48"/>
                </a:lnTo>
                <a:close/>
                <a:moveTo>
                  <a:pt x="685" y="45"/>
                </a:moveTo>
                <a:lnTo>
                  <a:pt x="688" y="45"/>
                </a:lnTo>
                <a:lnTo>
                  <a:pt x="688" y="47"/>
                </a:lnTo>
                <a:lnTo>
                  <a:pt x="685" y="48"/>
                </a:lnTo>
                <a:lnTo>
                  <a:pt x="681" y="51"/>
                </a:lnTo>
                <a:lnTo>
                  <a:pt x="678" y="54"/>
                </a:lnTo>
                <a:lnTo>
                  <a:pt x="677" y="55"/>
                </a:lnTo>
                <a:lnTo>
                  <a:pt x="674" y="56"/>
                </a:lnTo>
                <a:lnTo>
                  <a:pt x="672" y="58"/>
                </a:lnTo>
                <a:lnTo>
                  <a:pt x="670" y="58"/>
                </a:lnTo>
                <a:lnTo>
                  <a:pt x="668" y="56"/>
                </a:lnTo>
                <a:lnTo>
                  <a:pt x="667" y="55"/>
                </a:lnTo>
                <a:lnTo>
                  <a:pt x="667" y="55"/>
                </a:lnTo>
                <a:lnTo>
                  <a:pt x="667" y="55"/>
                </a:lnTo>
                <a:lnTo>
                  <a:pt x="671" y="52"/>
                </a:lnTo>
                <a:lnTo>
                  <a:pt x="674" y="51"/>
                </a:lnTo>
                <a:lnTo>
                  <a:pt x="674" y="49"/>
                </a:lnTo>
                <a:lnTo>
                  <a:pt x="675" y="48"/>
                </a:lnTo>
                <a:lnTo>
                  <a:pt x="678" y="48"/>
                </a:lnTo>
                <a:lnTo>
                  <a:pt x="681" y="47"/>
                </a:lnTo>
                <a:lnTo>
                  <a:pt x="683" y="47"/>
                </a:lnTo>
                <a:lnTo>
                  <a:pt x="685" y="45"/>
                </a:lnTo>
                <a:close/>
                <a:moveTo>
                  <a:pt x="663" y="42"/>
                </a:moveTo>
                <a:lnTo>
                  <a:pt x="650" y="48"/>
                </a:lnTo>
                <a:lnTo>
                  <a:pt x="650" y="47"/>
                </a:lnTo>
                <a:lnTo>
                  <a:pt x="650" y="47"/>
                </a:lnTo>
                <a:lnTo>
                  <a:pt x="653" y="45"/>
                </a:lnTo>
                <a:lnTo>
                  <a:pt x="656" y="44"/>
                </a:lnTo>
                <a:lnTo>
                  <a:pt x="660" y="42"/>
                </a:lnTo>
                <a:lnTo>
                  <a:pt x="661" y="42"/>
                </a:lnTo>
                <a:lnTo>
                  <a:pt x="663" y="42"/>
                </a:lnTo>
                <a:close/>
                <a:moveTo>
                  <a:pt x="634" y="38"/>
                </a:moveTo>
                <a:lnTo>
                  <a:pt x="635" y="38"/>
                </a:lnTo>
                <a:lnTo>
                  <a:pt x="634" y="41"/>
                </a:lnTo>
                <a:lnTo>
                  <a:pt x="631" y="44"/>
                </a:lnTo>
                <a:lnTo>
                  <a:pt x="627" y="45"/>
                </a:lnTo>
                <a:lnTo>
                  <a:pt x="624" y="47"/>
                </a:lnTo>
                <a:lnTo>
                  <a:pt x="621" y="48"/>
                </a:lnTo>
                <a:lnTo>
                  <a:pt x="621" y="49"/>
                </a:lnTo>
                <a:lnTo>
                  <a:pt x="621" y="49"/>
                </a:lnTo>
                <a:lnTo>
                  <a:pt x="623" y="49"/>
                </a:lnTo>
                <a:lnTo>
                  <a:pt x="626" y="48"/>
                </a:lnTo>
                <a:lnTo>
                  <a:pt x="630" y="47"/>
                </a:lnTo>
                <a:lnTo>
                  <a:pt x="635" y="45"/>
                </a:lnTo>
                <a:lnTo>
                  <a:pt x="639" y="44"/>
                </a:lnTo>
                <a:lnTo>
                  <a:pt x="642" y="44"/>
                </a:lnTo>
                <a:lnTo>
                  <a:pt x="643" y="44"/>
                </a:lnTo>
                <a:lnTo>
                  <a:pt x="645" y="44"/>
                </a:lnTo>
                <a:lnTo>
                  <a:pt x="643" y="44"/>
                </a:lnTo>
                <a:lnTo>
                  <a:pt x="641" y="45"/>
                </a:lnTo>
                <a:lnTo>
                  <a:pt x="637" y="47"/>
                </a:lnTo>
                <a:lnTo>
                  <a:pt x="634" y="48"/>
                </a:lnTo>
                <a:lnTo>
                  <a:pt x="632" y="49"/>
                </a:lnTo>
                <a:lnTo>
                  <a:pt x="632" y="49"/>
                </a:lnTo>
                <a:lnTo>
                  <a:pt x="632" y="51"/>
                </a:lnTo>
                <a:lnTo>
                  <a:pt x="632" y="52"/>
                </a:lnTo>
                <a:lnTo>
                  <a:pt x="630" y="54"/>
                </a:lnTo>
                <a:lnTo>
                  <a:pt x="628" y="54"/>
                </a:lnTo>
                <a:lnTo>
                  <a:pt x="626" y="55"/>
                </a:lnTo>
                <a:lnTo>
                  <a:pt x="623" y="55"/>
                </a:lnTo>
                <a:lnTo>
                  <a:pt x="620" y="56"/>
                </a:lnTo>
                <a:lnTo>
                  <a:pt x="616" y="56"/>
                </a:lnTo>
                <a:lnTo>
                  <a:pt x="615" y="56"/>
                </a:lnTo>
                <a:lnTo>
                  <a:pt x="613" y="55"/>
                </a:lnTo>
                <a:lnTo>
                  <a:pt x="613" y="54"/>
                </a:lnTo>
                <a:lnTo>
                  <a:pt x="612" y="54"/>
                </a:lnTo>
                <a:lnTo>
                  <a:pt x="608" y="54"/>
                </a:lnTo>
                <a:lnTo>
                  <a:pt x="605" y="54"/>
                </a:lnTo>
                <a:lnTo>
                  <a:pt x="602" y="54"/>
                </a:lnTo>
                <a:lnTo>
                  <a:pt x="602" y="54"/>
                </a:lnTo>
                <a:lnTo>
                  <a:pt x="601" y="52"/>
                </a:lnTo>
                <a:lnTo>
                  <a:pt x="601" y="52"/>
                </a:lnTo>
                <a:lnTo>
                  <a:pt x="601" y="51"/>
                </a:lnTo>
                <a:lnTo>
                  <a:pt x="601" y="49"/>
                </a:lnTo>
                <a:lnTo>
                  <a:pt x="602" y="49"/>
                </a:lnTo>
                <a:lnTo>
                  <a:pt x="604" y="49"/>
                </a:lnTo>
                <a:lnTo>
                  <a:pt x="606" y="48"/>
                </a:lnTo>
                <a:lnTo>
                  <a:pt x="609" y="48"/>
                </a:lnTo>
                <a:lnTo>
                  <a:pt x="610" y="47"/>
                </a:lnTo>
                <a:lnTo>
                  <a:pt x="610" y="45"/>
                </a:lnTo>
                <a:lnTo>
                  <a:pt x="610" y="44"/>
                </a:lnTo>
                <a:lnTo>
                  <a:pt x="613" y="41"/>
                </a:lnTo>
                <a:lnTo>
                  <a:pt x="616" y="41"/>
                </a:lnTo>
                <a:lnTo>
                  <a:pt x="617" y="40"/>
                </a:lnTo>
                <a:lnTo>
                  <a:pt x="621" y="40"/>
                </a:lnTo>
                <a:lnTo>
                  <a:pt x="626" y="38"/>
                </a:lnTo>
                <a:lnTo>
                  <a:pt x="630" y="38"/>
                </a:lnTo>
                <a:lnTo>
                  <a:pt x="634" y="38"/>
                </a:lnTo>
                <a:close/>
                <a:moveTo>
                  <a:pt x="706" y="37"/>
                </a:moveTo>
                <a:lnTo>
                  <a:pt x="706" y="38"/>
                </a:lnTo>
                <a:lnTo>
                  <a:pt x="704" y="38"/>
                </a:lnTo>
                <a:lnTo>
                  <a:pt x="701" y="40"/>
                </a:lnTo>
                <a:lnTo>
                  <a:pt x="700" y="41"/>
                </a:lnTo>
                <a:lnTo>
                  <a:pt x="697" y="41"/>
                </a:lnTo>
                <a:lnTo>
                  <a:pt x="697" y="41"/>
                </a:lnTo>
                <a:lnTo>
                  <a:pt x="697" y="41"/>
                </a:lnTo>
                <a:lnTo>
                  <a:pt x="697" y="40"/>
                </a:lnTo>
                <a:lnTo>
                  <a:pt x="697" y="40"/>
                </a:lnTo>
                <a:lnTo>
                  <a:pt x="699" y="38"/>
                </a:lnTo>
                <a:lnTo>
                  <a:pt x="706" y="37"/>
                </a:lnTo>
                <a:close/>
                <a:moveTo>
                  <a:pt x="685" y="37"/>
                </a:moveTo>
                <a:lnTo>
                  <a:pt x="688" y="37"/>
                </a:lnTo>
                <a:lnTo>
                  <a:pt x="688" y="38"/>
                </a:lnTo>
                <a:lnTo>
                  <a:pt x="685" y="40"/>
                </a:lnTo>
                <a:lnTo>
                  <a:pt x="682" y="44"/>
                </a:lnTo>
                <a:lnTo>
                  <a:pt x="681" y="45"/>
                </a:lnTo>
                <a:lnTo>
                  <a:pt x="679" y="45"/>
                </a:lnTo>
                <a:lnTo>
                  <a:pt x="677" y="47"/>
                </a:lnTo>
                <a:lnTo>
                  <a:pt x="674" y="48"/>
                </a:lnTo>
                <a:lnTo>
                  <a:pt x="671" y="49"/>
                </a:lnTo>
                <a:lnTo>
                  <a:pt x="670" y="49"/>
                </a:lnTo>
                <a:lnTo>
                  <a:pt x="668" y="49"/>
                </a:lnTo>
                <a:lnTo>
                  <a:pt x="668" y="49"/>
                </a:lnTo>
                <a:lnTo>
                  <a:pt x="668" y="49"/>
                </a:lnTo>
                <a:lnTo>
                  <a:pt x="668" y="48"/>
                </a:lnTo>
                <a:lnTo>
                  <a:pt x="670" y="48"/>
                </a:lnTo>
                <a:lnTo>
                  <a:pt x="671" y="47"/>
                </a:lnTo>
                <a:lnTo>
                  <a:pt x="672" y="45"/>
                </a:lnTo>
                <a:lnTo>
                  <a:pt x="672" y="45"/>
                </a:lnTo>
                <a:lnTo>
                  <a:pt x="668" y="44"/>
                </a:lnTo>
                <a:lnTo>
                  <a:pt x="668" y="42"/>
                </a:lnTo>
                <a:lnTo>
                  <a:pt x="668" y="42"/>
                </a:lnTo>
                <a:lnTo>
                  <a:pt x="670" y="42"/>
                </a:lnTo>
                <a:lnTo>
                  <a:pt x="670" y="41"/>
                </a:lnTo>
                <a:lnTo>
                  <a:pt x="672" y="41"/>
                </a:lnTo>
                <a:lnTo>
                  <a:pt x="675" y="40"/>
                </a:lnTo>
                <a:lnTo>
                  <a:pt x="678" y="38"/>
                </a:lnTo>
                <a:lnTo>
                  <a:pt x="681" y="37"/>
                </a:lnTo>
                <a:lnTo>
                  <a:pt x="685" y="37"/>
                </a:lnTo>
                <a:close/>
                <a:moveTo>
                  <a:pt x="740" y="36"/>
                </a:moveTo>
                <a:lnTo>
                  <a:pt x="740" y="37"/>
                </a:lnTo>
                <a:lnTo>
                  <a:pt x="741" y="37"/>
                </a:lnTo>
                <a:lnTo>
                  <a:pt x="744" y="37"/>
                </a:lnTo>
                <a:lnTo>
                  <a:pt x="748" y="37"/>
                </a:lnTo>
                <a:lnTo>
                  <a:pt x="751" y="37"/>
                </a:lnTo>
                <a:lnTo>
                  <a:pt x="754" y="37"/>
                </a:lnTo>
                <a:lnTo>
                  <a:pt x="754" y="37"/>
                </a:lnTo>
                <a:lnTo>
                  <a:pt x="755" y="38"/>
                </a:lnTo>
                <a:lnTo>
                  <a:pt x="754" y="40"/>
                </a:lnTo>
                <a:lnTo>
                  <a:pt x="761" y="40"/>
                </a:lnTo>
                <a:lnTo>
                  <a:pt x="768" y="38"/>
                </a:lnTo>
                <a:lnTo>
                  <a:pt x="774" y="38"/>
                </a:lnTo>
                <a:lnTo>
                  <a:pt x="781" y="38"/>
                </a:lnTo>
                <a:lnTo>
                  <a:pt x="781" y="40"/>
                </a:lnTo>
                <a:lnTo>
                  <a:pt x="783" y="41"/>
                </a:lnTo>
                <a:lnTo>
                  <a:pt x="784" y="41"/>
                </a:lnTo>
                <a:lnTo>
                  <a:pt x="790" y="42"/>
                </a:lnTo>
                <a:lnTo>
                  <a:pt x="795" y="45"/>
                </a:lnTo>
                <a:lnTo>
                  <a:pt x="801" y="49"/>
                </a:lnTo>
                <a:lnTo>
                  <a:pt x="799" y="51"/>
                </a:lnTo>
                <a:lnTo>
                  <a:pt x="785" y="55"/>
                </a:lnTo>
                <a:lnTo>
                  <a:pt x="773" y="56"/>
                </a:lnTo>
                <a:lnTo>
                  <a:pt x="759" y="59"/>
                </a:lnTo>
                <a:lnTo>
                  <a:pt x="748" y="60"/>
                </a:lnTo>
                <a:lnTo>
                  <a:pt x="736" y="63"/>
                </a:lnTo>
                <a:lnTo>
                  <a:pt x="730" y="66"/>
                </a:lnTo>
                <a:lnTo>
                  <a:pt x="726" y="67"/>
                </a:lnTo>
                <a:lnTo>
                  <a:pt x="722" y="69"/>
                </a:lnTo>
                <a:lnTo>
                  <a:pt x="717" y="70"/>
                </a:lnTo>
                <a:lnTo>
                  <a:pt x="711" y="70"/>
                </a:lnTo>
                <a:lnTo>
                  <a:pt x="706" y="71"/>
                </a:lnTo>
                <a:lnTo>
                  <a:pt x="700" y="73"/>
                </a:lnTo>
                <a:lnTo>
                  <a:pt x="699" y="74"/>
                </a:lnTo>
                <a:lnTo>
                  <a:pt x="696" y="77"/>
                </a:lnTo>
                <a:lnTo>
                  <a:pt x="694" y="78"/>
                </a:lnTo>
                <a:lnTo>
                  <a:pt x="693" y="78"/>
                </a:lnTo>
                <a:lnTo>
                  <a:pt x="692" y="80"/>
                </a:lnTo>
                <a:lnTo>
                  <a:pt x="689" y="80"/>
                </a:lnTo>
                <a:lnTo>
                  <a:pt x="686" y="80"/>
                </a:lnTo>
                <a:lnTo>
                  <a:pt x="683" y="80"/>
                </a:lnTo>
                <a:lnTo>
                  <a:pt x="683" y="80"/>
                </a:lnTo>
                <a:lnTo>
                  <a:pt x="683" y="78"/>
                </a:lnTo>
                <a:lnTo>
                  <a:pt x="685" y="77"/>
                </a:lnTo>
                <a:lnTo>
                  <a:pt x="685" y="77"/>
                </a:lnTo>
                <a:lnTo>
                  <a:pt x="685" y="76"/>
                </a:lnTo>
                <a:lnTo>
                  <a:pt x="682" y="76"/>
                </a:lnTo>
                <a:lnTo>
                  <a:pt x="677" y="73"/>
                </a:lnTo>
                <a:lnTo>
                  <a:pt x="668" y="71"/>
                </a:lnTo>
                <a:lnTo>
                  <a:pt x="661" y="70"/>
                </a:lnTo>
                <a:lnTo>
                  <a:pt x="656" y="71"/>
                </a:lnTo>
                <a:lnTo>
                  <a:pt x="653" y="73"/>
                </a:lnTo>
                <a:lnTo>
                  <a:pt x="655" y="76"/>
                </a:lnTo>
                <a:lnTo>
                  <a:pt x="657" y="77"/>
                </a:lnTo>
                <a:lnTo>
                  <a:pt x="660" y="77"/>
                </a:lnTo>
                <a:lnTo>
                  <a:pt x="666" y="78"/>
                </a:lnTo>
                <a:lnTo>
                  <a:pt x="671" y="78"/>
                </a:lnTo>
                <a:lnTo>
                  <a:pt x="674" y="80"/>
                </a:lnTo>
                <a:lnTo>
                  <a:pt x="675" y="81"/>
                </a:lnTo>
                <a:lnTo>
                  <a:pt x="677" y="82"/>
                </a:lnTo>
                <a:lnTo>
                  <a:pt x="675" y="84"/>
                </a:lnTo>
                <a:lnTo>
                  <a:pt x="674" y="85"/>
                </a:lnTo>
                <a:lnTo>
                  <a:pt x="672" y="87"/>
                </a:lnTo>
                <a:lnTo>
                  <a:pt x="671" y="87"/>
                </a:lnTo>
                <a:lnTo>
                  <a:pt x="670" y="88"/>
                </a:lnTo>
                <a:lnTo>
                  <a:pt x="667" y="88"/>
                </a:lnTo>
                <a:lnTo>
                  <a:pt x="660" y="89"/>
                </a:lnTo>
                <a:lnTo>
                  <a:pt x="652" y="87"/>
                </a:lnTo>
                <a:lnTo>
                  <a:pt x="642" y="84"/>
                </a:lnTo>
                <a:lnTo>
                  <a:pt x="635" y="81"/>
                </a:lnTo>
                <a:lnTo>
                  <a:pt x="632" y="80"/>
                </a:lnTo>
                <a:lnTo>
                  <a:pt x="632" y="78"/>
                </a:lnTo>
                <a:lnTo>
                  <a:pt x="637" y="76"/>
                </a:lnTo>
                <a:lnTo>
                  <a:pt x="639" y="73"/>
                </a:lnTo>
                <a:lnTo>
                  <a:pt x="645" y="71"/>
                </a:lnTo>
                <a:lnTo>
                  <a:pt x="649" y="69"/>
                </a:lnTo>
                <a:lnTo>
                  <a:pt x="653" y="67"/>
                </a:lnTo>
                <a:lnTo>
                  <a:pt x="653" y="66"/>
                </a:lnTo>
                <a:lnTo>
                  <a:pt x="650" y="65"/>
                </a:lnTo>
                <a:lnTo>
                  <a:pt x="650" y="65"/>
                </a:lnTo>
                <a:lnTo>
                  <a:pt x="649" y="65"/>
                </a:lnTo>
                <a:lnTo>
                  <a:pt x="649" y="63"/>
                </a:lnTo>
                <a:lnTo>
                  <a:pt x="655" y="60"/>
                </a:lnTo>
                <a:lnTo>
                  <a:pt x="657" y="58"/>
                </a:lnTo>
                <a:lnTo>
                  <a:pt x="660" y="56"/>
                </a:lnTo>
                <a:lnTo>
                  <a:pt x="661" y="56"/>
                </a:lnTo>
                <a:lnTo>
                  <a:pt x="663" y="59"/>
                </a:lnTo>
                <a:lnTo>
                  <a:pt x="661" y="60"/>
                </a:lnTo>
                <a:lnTo>
                  <a:pt x="660" y="63"/>
                </a:lnTo>
                <a:lnTo>
                  <a:pt x="664" y="66"/>
                </a:lnTo>
                <a:lnTo>
                  <a:pt x="671" y="66"/>
                </a:lnTo>
                <a:lnTo>
                  <a:pt x="681" y="65"/>
                </a:lnTo>
                <a:lnTo>
                  <a:pt x="689" y="62"/>
                </a:lnTo>
                <a:lnTo>
                  <a:pt x="694" y="59"/>
                </a:lnTo>
                <a:lnTo>
                  <a:pt x="693" y="58"/>
                </a:lnTo>
                <a:lnTo>
                  <a:pt x="693" y="58"/>
                </a:lnTo>
                <a:lnTo>
                  <a:pt x="692" y="58"/>
                </a:lnTo>
                <a:lnTo>
                  <a:pt x="689" y="58"/>
                </a:lnTo>
                <a:lnTo>
                  <a:pt x="689" y="56"/>
                </a:lnTo>
                <a:lnTo>
                  <a:pt x="685" y="56"/>
                </a:lnTo>
                <a:lnTo>
                  <a:pt x="682" y="56"/>
                </a:lnTo>
                <a:lnTo>
                  <a:pt x="682" y="55"/>
                </a:lnTo>
                <a:lnTo>
                  <a:pt x="689" y="51"/>
                </a:lnTo>
                <a:lnTo>
                  <a:pt x="696" y="47"/>
                </a:lnTo>
                <a:lnTo>
                  <a:pt x="696" y="47"/>
                </a:lnTo>
                <a:lnTo>
                  <a:pt x="700" y="44"/>
                </a:lnTo>
                <a:lnTo>
                  <a:pt x="708" y="40"/>
                </a:lnTo>
                <a:lnTo>
                  <a:pt x="718" y="37"/>
                </a:lnTo>
                <a:lnTo>
                  <a:pt x="726" y="37"/>
                </a:lnTo>
                <a:lnTo>
                  <a:pt x="730" y="37"/>
                </a:lnTo>
                <a:lnTo>
                  <a:pt x="728" y="40"/>
                </a:lnTo>
                <a:lnTo>
                  <a:pt x="725" y="41"/>
                </a:lnTo>
                <a:lnTo>
                  <a:pt x="722" y="42"/>
                </a:lnTo>
                <a:lnTo>
                  <a:pt x="719" y="44"/>
                </a:lnTo>
                <a:lnTo>
                  <a:pt x="723" y="44"/>
                </a:lnTo>
                <a:lnTo>
                  <a:pt x="726" y="42"/>
                </a:lnTo>
                <a:lnTo>
                  <a:pt x="729" y="40"/>
                </a:lnTo>
                <a:lnTo>
                  <a:pt x="732" y="38"/>
                </a:lnTo>
                <a:lnTo>
                  <a:pt x="736" y="37"/>
                </a:lnTo>
                <a:lnTo>
                  <a:pt x="740" y="36"/>
                </a:lnTo>
                <a:close/>
                <a:moveTo>
                  <a:pt x="602" y="36"/>
                </a:moveTo>
                <a:lnTo>
                  <a:pt x="602" y="37"/>
                </a:lnTo>
                <a:lnTo>
                  <a:pt x="604" y="38"/>
                </a:lnTo>
                <a:lnTo>
                  <a:pt x="602" y="40"/>
                </a:lnTo>
                <a:lnTo>
                  <a:pt x="599" y="41"/>
                </a:lnTo>
                <a:lnTo>
                  <a:pt x="598" y="42"/>
                </a:lnTo>
                <a:lnTo>
                  <a:pt x="597" y="44"/>
                </a:lnTo>
                <a:lnTo>
                  <a:pt x="597" y="44"/>
                </a:lnTo>
                <a:lnTo>
                  <a:pt x="597" y="44"/>
                </a:lnTo>
                <a:lnTo>
                  <a:pt x="597" y="44"/>
                </a:lnTo>
                <a:lnTo>
                  <a:pt x="597" y="45"/>
                </a:lnTo>
                <a:lnTo>
                  <a:pt x="595" y="47"/>
                </a:lnTo>
                <a:lnTo>
                  <a:pt x="594" y="48"/>
                </a:lnTo>
                <a:lnTo>
                  <a:pt x="594" y="49"/>
                </a:lnTo>
                <a:lnTo>
                  <a:pt x="592" y="49"/>
                </a:lnTo>
                <a:lnTo>
                  <a:pt x="588" y="52"/>
                </a:lnTo>
                <a:lnTo>
                  <a:pt x="584" y="54"/>
                </a:lnTo>
                <a:lnTo>
                  <a:pt x="583" y="56"/>
                </a:lnTo>
                <a:lnTo>
                  <a:pt x="579" y="58"/>
                </a:lnTo>
                <a:lnTo>
                  <a:pt x="579" y="58"/>
                </a:lnTo>
                <a:lnTo>
                  <a:pt x="583" y="59"/>
                </a:lnTo>
                <a:lnTo>
                  <a:pt x="580" y="60"/>
                </a:lnTo>
                <a:lnTo>
                  <a:pt x="579" y="62"/>
                </a:lnTo>
                <a:lnTo>
                  <a:pt x="577" y="63"/>
                </a:lnTo>
                <a:lnTo>
                  <a:pt x="579" y="63"/>
                </a:lnTo>
                <a:lnTo>
                  <a:pt x="581" y="62"/>
                </a:lnTo>
                <a:lnTo>
                  <a:pt x="584" y="62"/>
                </a:lnTo>
                <a:lnTo>
                  <a:pt x="584" y="62"/>
                </a:lnTo>
                <a:lnTo>
                  <a:pt x="583" y="63"/>
                </a:lnTo>
                <a:lnTo>
                  <a:pt x="583" y="63"/>
                </a:lnTo>
                <a:lnTo>
                  <a:pt x="580" y="65"/>
                </a:lnTo>
                <a:lnTo>
                  <a:pt x="577" y="66"/>
                </a:lnTo>
                <a:lnTo>
                  <a:pt x="573" y="69"/>
                </a:lnTo>
                <a:lnTo>
                  <a:pt x="570" y="70"/>
                </a:lnTo>
                <a:lnTo>
                  <a:pt x="572" y="70"/>
                </a:lnTo>
                <a:lnTo>
                  <a:pt x="572" y="70"/>
                </a:lnTo>
                <a:lnTo>
                  <a:pt x="573" y="70"/>
                </a:lnTo>
                <a:lnTo>
                  <a:pt x="576" y="69"/>
                </a:lnTo>
                <a:lnTo>
                  <a:pt x="580" y="66"/>
                </a:lnTo>
                <a:lnTo>
                  <a:pt x="584" y="65"/>
                </a:lnTo>
                <a:lnTo>
                  <a:pt x="586" y="65"/>
                </a:lnTo>
                <a:lnTo>
                  <a:pt x="587" y="65"/>
                </a:lnTo>
                <a:lnTo>
                  <a:pt x="588" y="65"/>
                </a:lnTo>
                <a:lnTo>
                  <a:pt x="588" y="65"/>
                </a:lnTo>
                <a:lnTo>
                  <a:pt x="591" y="65"/>
                </a:lnTo>
                <a:lnTo>
                  <a:pt x="592" y="65"/>
                </a:lnTo>
                <a:lnTo>
                  <a:pt x="595" y="63"/>
                </a:lnTo>
                <a:lnTo>
                  <a:pt x="597" y="63"/>
                </a:lnTo>
                <a:lnTo>
                  <a:pt x="599" y="65"/>
                </a:lnTo>
                <a:lnTo>
                  <a:pt x="597" y="66"/>
                </a:lnTo>
                <a:lnTo>
                  <a:pt x="595" y="67"/>
                </a:lnTo>
                <a:lnTo>
                  <a:pt x="594" y="67"/>
                </a:lnTo>
                <a:lnTo>
                  <a:pt x="590" y="69"/>
                </a:lnTo>
                <a:lnTo>
                  <a:pt x="587" y="70"/>
                </a:lnTo>
                <a:lnTo>
                  <a:pt x="575" y="76"/>
                </a:lnTo>
                <a:lnTo>
                  <a:pt x="562" y="81"/>
                </a:lnTo>
                <a:lnTo>
                  <a:pt x="554" y="87"/>
                </a:lnTo>
                <a:lnTo>
                  <a:pt x="547" y="93"/>
                </a:lnTo>
                <a:lnTo>
                  <a:pt x="539" y="99"/>
                </a:lnTo>
                <a:lnTo>
                  <a:pt x="536" y="102"/>
                </a:lnTo>
                <a:lnTo>
                  <a:pt x="532" y="103"/>
                </a:lnTo>
                <a:lnTo>
                  <a:pt x="529" y="103"/>
                </a:lnTo>
                <a:lnTo>
                  <a:pt x="526" y="105"/>
                </a:lnTo>
                <a:lnTo>
                  <a:pt x="524" y="105"/>
                </a:lnTo>
                <a:lnTo>
                  <a:pt x="524" y="105"/>
                </a:lnTo>
                <a:lnTo>
                  <a:pt x="522" y="102"/>
                </a:lnTo>
                <a:lnTo>
                  <a:pt x="524" y="100"/>
                </a:lnTo>
                <a:lnTo>
                  <a:pt x="524" y="99"/>
                </a:lnTo>
                <a:lnTo>
                  <a:pt x="525" y="96"/>
                </a:lnTo>
                <a:lnTo>
                  <a:pt x="526" y="95"/>
                </a:lnTo>
                <a:lnTo>
                  <a:pt x="525" y="93"/>
                </a:lnTo>
                <a:lnTo>
                  <a:pt x="525" y="93"/>
                </a:lnTo>
                <a:lnTo>
                  <a:pt x="525" y="92"/>
                </a:lnTo>
                <a:lnTo>
                  <a:pt x="524" y="92"/>
                </a:lnTo>
                <a:lnTo>
                  <a:pt x="522" y="92"/>
                </a:lnTo>
                <a:lnTo>
                  <a:pt x="519" y="92"/>
                </a:lnTo>
                <a:lnTo>
                  <a:pt x="517" y="91"/>
                </a:lnTo>
                <a:lnTo>
                  <a:pt x="514" y="91"/>
                </a:lnTo>
                <a:lnTo>
                  <a:pt x="513" y="89"/>
                </a:lnTo>
                <a:lnTo>
                  <a:pt x="511" y="88"/>
                </a:lnTo>
                <a:lnTo>
                  <a:pt x="511" y="87"/>
                </a:lnTo>
                <a:lnTo>
                  <a:pt x="511" y="85"/>
                </a:lnTo>
                <a:lnTo>
                  <a:pt x="514" y="82"/>
                </a:lnTo>
                <a:lnTo>
                  <a:pt x="517" y="81"/>
                </a:lnTo>
                <a:lnTo>
                  <a:pt x="518" y="81"/>
                </a:lnTo>
                <a:lnTo>
                  <a:pt x="518" y="80"/>
                </a:lnTo>
                <a:lnTo>
                  <a:pt x="518" y="80"/>
                </a:lnTo>
                <a:lnTo>
                  <a:pt x="517" y="78"/>
                </a:lnTo>
                <a:lnTo>
                  <a:pt x="518" y="76"/>
                </a:lnTo>
                <a:lnTo>
                  <a:pt x="519" y="74"/>
                </a:lnTo>
                <a:lnTo>
                  <a:pt x="522" y="73"/>
                </a:lnTo>
                <a:lnTo>
                  <a:pt x="526" y="71"/>
                </a:lnTo>
                <a:lnTo>
                  <a:pt x="529" y="70"/>
                </a:lnTo>
                <a:lnTo>
                  <a:pt x="532" y="69"/>
                </a:lnTo>
                <a:lnTo>
                  <a:pt x="535" y="69"/>
                </a:lnTo>
                <a:lnTo>
                  <a:pt x="537" y="67"/>
                </a:lnTo>
                <a:lnTo>
                  <a:pt x="539" y="67"/>
                </a:lnTo>
                <a:lnTo>
                  <a:pt x="540" y="67"/>
                </a:lnTo>
                <a:lnTo>
                  <a:pt x="541" y="67"/>
                </a:lnTo>
                <a:lnTo>
                  <a:pt x="543" y="65"/>
                </a:lnTo>
                <a:lnTo>
                  <a:pt x="546" y="63"/>
                </a:lnTo>
                <a:lnTo>
                  <a:pt x="547" y="62"/>
                </a:lnTo>
                <a:lnTo>
                  <a:pt x="547" y="62"/>
                </a:lnTo>
                <a:lnTo>
                  <a:pt x="548" y="60"/>
                </a:lnTo>
                <a:lnTo>
                  <a:pt x="548" y="60"/>
                </a:lnTo>
                <a:lnTo>
                  <a:pt x="558" y="58"/>
                </a:lnTo>
                <a:lnTo>
                  <a:pt x="569" y="54"/>
                </a:lnTo>
                <a:lnTo>
                  <a:pt x="569" y="54"/>
                </a:lnTo>
                <a:lnTo>
                  <a:pt x="569" y="54"/>
                </a:lnTo>
                <a:lnTo>
                  <a:pt x="568" y="52"/>
                </a:lnTo>
                <a:lnTo>
                  <a:pt x="566" y="52"/>
                </a:lnTo>
                <a:lnTo>
                  <a:pt x="564" y="54"/>
                </a:lnTo>
                <a:lnTo>
                  <a:pt x="558" y="55"/>
                </a:lnTo>
                <a:lnTo>
                  <a:pt x="555" y="55"/>
                </a:lnTo>
                <a:lnTo>
                  <a:pt x="554" y="55"/>
                </a:lnTo>
                <a:lnTo>
                  <a:pt x="554" y="55"/>
                </a:lnTo>
                <a:lnTo>
                  <a:pt x="553" y="55"/>
                </a:lnTo>
                <a:lnTo>
                  <a:pt x="553" y="55"/>
                </a:lnTo>
                <a:lnTo>
                  <a:pt x="553" y="55"/>
                </a:lnTo>
                <a:lnTo>
                  <a:pt x="553" y="55"/>
                </a:lnTo>
                <a:lnTo>
                  <a:pt x="553" y="55"/>
                </a:lnTo>
                <a:lnTo>
                  <a:pt x="553" y="55"/>
                </a:lnTo>
                <a:lnTo>
                  <a:pt x="548" y="54"/>
                </a:lnTo>
                <a:lnTo>
                  <a:pt x="551" y="52"/>
                </a:lnTo>
                <a:lnTo>
                  <a:pt x="554" y="51"/>
                </a:lnTo>
                <a:lnTo>
                  <a:pt x="558" y="48"/>
                </a:lnTo>
                <a:lnTo>
                  <a:pt x="562" y="45"/>
                </a:lnTo>
                <a:lnTo>
                  <a:pt x="568" y="44"/>
                </a:lnTo>
                <a:lnTo>
                  <a:pt x="572" y="42"/>
                </a:lnTo>
                <a:lnTo>
                  <a:pt x="580" y="41"/>
                </a:lnTo>
                <a:lnTo>
                  <a:pt x="590" y="38"/>
                </a:lnTo>
                <a:lnTo>
                  <a:pt x="597" y="37"/>
                </a:lnTo>
                <a:lnTo>
                  <a:pt x="601" y="37"/>
                </a:lnTo>
                <a:lnTo>
                  <a:pt x="602" y="36"/>
                </a:lnTo>
                <a:close/>
                <a:moveTo>
                  <a:pt x="667" y="33"/>
                </a:moveTo>
                <a:lnTo>
                  <a:pt x="671" y="33"/>
                </a:lnTo>
                <a:lnTo>
                  <a:pt x="674" y="33"/>
                </a:lnTo>
                <a:lnTo>
                  <a:pt x="675" y="33"/>
                </a:lnTo>
                <a:lnTo>
                  <a:pt x="668" y="37"/>
                </a:lnTo>
                <a:lnTo>
                  <a:pt x="663" y="37"/>
                </a:lnTo>
                <a:lnTo>
                  <a:pt x="659" y="38"/>
                </a:lnTo>
                <a:lnTo>
                  <a:pt x="653" y="40"/>
                </a:lnTo>
                <a:lnTo>
                  <a:pt x="652" y="40"/>
                </a:lnTo>
                <a:lnTo>
                  <a:pt x="649" y="40"/>
                </a:lnTo>
                <a:lnTo>
                  <a:pt x="649" y="38"/>
                </a:lnTo>
                <a:lnTo>
                  <a:pt x="649" y="37"/>
                </a:lnTo>
                <a:lnTo>
                  <a:pt x="650" y="37"/>
                </a:lnTo>
                <a:lnTo>
                  <a:pt x="653" y="36"/>
                </a:lnTo>
                <a:lnTo>
                  <a:pt x="657" y="34"/>
                </a:lnTo>
                <a:lnTo>
                  <a:pt x="660" y="34"/>
                </a:lnTo>
                <a:lnTo>
                  <a:pt x="663" y="33"/>
                </a:lnTo>
                <a:lnTo>
                  <a:pt x="664" y="33"/>
                </a:lnTo>
                <a:lnTo>
                  <a:pt x="667" y="33"/>
                </a:lnTo>
                <a:close/>
                <a:moveTo>
                  <a:pt x="646" y="30"/>
                </a:moveTo>
                <a:lnTo>
                  <a:pt x="648" y="30"/>
                </a:lnTo>
                <a:lnTo>
                  <a:pt x="649" y="30"/>
                </a:lnTo>
                <a:lnTo>
                  <a:pt x="649" y="31"/>
                </a:lnTo>
                <a:lnTo>
                  <a:pt x="652" y="31"/>
                </a:lnTo>
                <a:lnTo>
                  <a:pt x="652" y="31"/>
                </a:lnTo>
                <a:lnTo>
                  <a:pt x="652" y="33"/>
                </a:lnTo>
                <a:lnTo>
                  <a:pt x="650" y="33"/>
                </a:lnTo>
                <a:lnTo>
                  <a:pt x="649" y="34"/>
                </a:lnTo>
                <a:lnTo>
                  <a:pt x="648" y="34"/>
                </a:lnTo>
                <a:lnTo>
                  <a:pt x="619" y="38"/>
                </a:lnTo>
                <a:lnTo>
                  <a:pt x="620" y="37"/>
                </a:lnTo>
                <a:lnTo>
                  <a:pt x="623" y="37"/>
                </a:lnTo>
                <a:lnTo>
                  <a:pt x="627" y="36"/>
                </a:lnTo>
                <a:lnTo>
                  <a:pt x="631" y="34"/>
                </a:lnTo>
                <a:lnTo>
                  <a:pt x="630" y="34"/>
                </a:lnTo>
                <a:lnTo>
                  <a:pt x="626" y="36"/>
                </a:lnTo>
                <a:lnTo>
                  <a:pt x="624" y="36"/>
                </a:lnTo>
                <a:lnTo>
                  <a:pt x="623" y="36"/>
                </a:lnTo>
                <a:lnTo>
                  <a:pt x="623" y="36"/>
                </a:lnTo>
                <a:lnTo>
                  <a:pt x="627" y="33"/>
                </a:lnTo>
                <a:lnTo>
                  <a:pt x="627" y="31"/>
                </a:lnTo>
                <a:lnTo>
                  <a:pt x="626" y="31"/>
                </a:lnTo>
                <a:lnTo>
                  <a:pt x="627" y="31"/>
                </a:lnTo>
                <a:lnTo>
                  <a:pt x="630" y="30"/>
                </a:lnTo>
                <a:lnTo>
                  <a:pt x="631" y="30"/>
                </a:lnTo>
                <a:lnTo>
                  <a:pt x="635" y="30"/>
                </a:lnTo>
                <a:lnTo>
                  <a:pt x="638" y="31"/>
                </a:lnTo>
                <a:lnTo>
                  <a:pt x="642" y="30"/>
                </a:lnTo>
                <a:lnTo>
                  <a:pt x="646" y="30"/>
                </a:lnTo>
                <a:close/>
                <a:moveTo>
                  <a:pt x="1126" y="25"/>
                </a:moveTo>
                <a:lnTo>
                  <a:pt x="1129" y="25"/>
                </a:lnTo>
                <a:lnTo>
                  <a:pt x="1131" y="26"/>
                </a:lnTo>
                <a:lnTo>
                  <a:pt x="1134" y="27"/>
                </a:lnTo>
                <a:lnTo>
                  <a:pt x="1137" y="27"/>
                </a:lnTo>
                <a:lnTo>
                  <a:pt x="1138" y="27"/>
                </a:lnTo>
                <a:lnTo>
                  <a:pt x="1141" y="30"/>
                </a:lnTo>
                <a:lnTo>
                  <a:pt x="1145" y="31"/>
                </a:lnTo>
                <a:lnTo>
                  <a:pt x="1149" y="36"/>
                </a:lnTo>
                <a:lnTo>
                  <a:pt x="1155" y="40"/>
                </a:lnTo>
                <a:lnTo>
                  <a:pt x="1163" y="44"/>
                </a:lnTo>
                <a:lnTo>
                  <a:pt x="1173" y="49"/>
                </a:lnTo>
                <a:lnTo>
                  <a:pt x="1182" y="55"/>
                </a:lnTo>
                <a:lnTo>
                  <a:pt x="1191" y="59"/>
                </a:lnTo>
                <a:lnTo>
                  <a:pt x="1193" y="60"/>
                </a:lnTo>
                <a:lnTo>
                  <a:pt x="1198" y="62"/>
                </a:lnTo>
                <a:lnTo>
                  <a:pt x="1206" y="66"/>
                </a:lnTo>
                <a:lnTo>
                  <a:pt x="1215" y="69"/>
                </a:lnTo>
                <a:lnTo>
                  <a:pt x="1224" y="70"/>
                </a:lnTo>
                <a:lnTo>
                  <a:pt x="1225" y="70"/>
                </a:lnTo>
                <a:lnTo>
                  <a:pt x="1226" y="70"/>
                </a:lnTo>
                <a:lnTo>
                  <a:pt x="1229" y="71"/>
                </a:lnTo>
                <a:lnTo>
                  <a:pt x="1232" y="73"/>
                </a:lnTo>
                <a:lnTo>
                  <a:pt x="1231" y="74"/>
                </a:lnTo>
                <a:lnTo>
                  <a:pt x="1225" y="76"/>
                </a:lnTo>
                <a:lnTo>
                  <a:pt x="1217" y="74"/>
                </a:lnTo>
                <a:lnTo>
                  <a:pt x="1210" y="73"/>
                </a:lnTo>
                <a:lnTo>
                  <a:pt x="1206" y="71"/>
                </a:lnTo>
                <a:lnTo>
                  <a:pt x="1193" y="66"/>
                </a:lnTo>
                <a:lnTo>
                  <a:pt x="1144" y="41"/>
                </a:lnTo>
                <a:lnTo>
                  <a:pt x="1141" y="40"/>
                </a:lnTo>
                <a:lnTo>
                  <a:pt x="1140" y="38"/>
                </a:lnTo>
                <a:lnTo>
                  <a:pt x="1138" y="37"/>
                </a:lnTo>
                <a:lnTo>
                  <a:pt x="1137" y="36"/>
                </a:lnTo>
                <a:lnTo>
                  <a:pt x="1135" y="34"/>
                </a:lnTo>
                <a:lnTo>
                  <a:pt x="1135" y="31"/>
                </a:lnTo>
                <a:lnTo>
                  <a:pt x="1133" y="30"/>
                </a:lnTo>
                <a:lnTo>
                  <a:pt x="1131" y="29"/>
                </a:lnTo>
                <a:lnTo>
                  <a:pt x="1129" y="29"/>
                </a:lnTo>
                <a:lnTo>
                  <a:pt x="1126" y="27"/>
                </a:lnTo>
                <a:lnTo>
                  <a:pt x="1124" y="25"/>
                </a:lnTo>
                <a:lnTo>
                  <a:pt x="1124" y="25"/>
                </a:lnTo>
                <a:lnTo>
                  <a:pt x="1126" y="25"/>
                </a:lnTo>
                <a:close/>
                <a:moveTo>
                  <a:pt x="627" y="0"/>
                </a:moveTo>
                <a:lnTo>
                  <a:pt x="621" y="3"/>
                </a:lnTo>
                <a:lnTo>
                  <a:pt x="617" y="4"/>
                </a:lnTo>
                <a:lnTo>
                  <a:pt x="590" y="14"/>
                </a:lnTo>
                <a:lnTo>
                  <a:pt x="584" y="15"/>
                </a:lnTo>
                <a:lnTo>
                  <a:pt x="579" y="18"/>
                </a:lnTo>
                <a:lnTo>
                  <a:pt x="584" y="15"/>
                </a:lnTo>
                <a:lnTo>
                  <a:pt x="569" y="23"/>
                </a:lnTo>
                <a:lnTo>
                  <a:pt x="558" y="29"/>
                </a:lnTo>
                <a:lnTo>
                  <a:pt x="551" y="31"/>
                </a:lnTo>
                <a:lnTo>
                  <a:pt x="546" y="36"/>
                </a:lnTo>
                <a:lnTo>
                  <a:pt x="540" y="40"/>
                </a:lnTo>
                <a:lnTo>
                  <a:pt x="541" y="44"/>
                </a:lnTo>
                <a:lnTo>
                  <a:pt x="544" y="48"/>
                </a:lnTo>
                <a:lnTo>
                  <a:pt x="537" y="52"/>
                </a:lnTo>
                <a:lnTo>
                  <a:pt x="530" y="55"/>
                </a:lnTo>
                <a:lnTo>
                  <a:pt x="525" y="58"/>
                </a:lnTo>
                <a:lnTo>
                  <a:pt x="525" y="58"/>
                </a:lnTo>
                <a:lnTo>
                  <a:pt x="529" y="58"/>
                </a:lnTo>
                <a:lnTo>
                  <a:pt x="533" y="56"/>
                </a:lnTo>
                <a:lnTo>
                  <a:pt x="533" y="56"/>
                </a:lnTo>
                <a:lnTo>
                  <a:pt x="522" y="69"/>
                </a:lnTo>
                <a:lnTo>
                  <a:pt x="514" y="77"/>
                </a:lnTo>
                <a:lnTo>
                  <a:pt x="508" y="82"/>
                </a:lnTo>
                <a:lnTo>
                  <a:pt x="503" y="87"/>
                </a:lnTo>
                <a:lnTo>
                  <a:pt x="499" y="89"/>
                </a:lnTo>
                <a:lnTo>
                  <a:pt x="499" y="93"/>
                </a:lnTo>
                <a:lnTo>
                  <a:pt x="500" y="99"/>
                </a:lnTo>
                <a:lnTo>
                  <a:pt x="496" y="102"/>
                </a:lnTo>
                <a:lnTo>
                  <a:pt x="493" y="105"/>
                </a:lnTo>
                <a:lnTo>
                  <a:pt x="504" y="99"/>
                </a:lnTo>
                <a:lnTo>
                  <a:pt x="510" y="96"/>
                </a:lnTo>
                <a:lnTo>
                  <a:pt x="515" y="96"/>
                </a:lnTo>
                <a:lnTo>
                  <a:pt x="519" y="96"/>
                </a:lnTo>
                <a:lnTo>
                  <a:pt x="518" y="100"/>
                </a:lnTo>
                <a:lnTo>
                  <a:pt x="515" y="105"/>
                </a:lnTo>
                <a:lnTo>
                  <a:pt x="514" y="109"/>
                </a:lnTo>
                <a:lnTo>
                  <a:pt x="514" y="113"/>
                </a:lnTo>
                <a:lnTo>
                  <a:pt x="522" y="111"/>
                </a:lnTo>
                <a:lnTo>
                  <a:pt x="529" y="110"/>
                </a:lnTo>
                <a:lnTo>
                  <a:pt x="535" y="109"/>
                </a:lnTo>
                <a:lnTo>
                  <a:pt x="540" y="107"/>
                </a:lnTo>
                <a:lnTo>
                  <a:pt x="546" y="107"/>
                </a:lnTo>
                <a:lnTo>
                  <a:pt x="550" y="107"/>
                </a:lnTo>
                <a:lnTo>
                  <a:pt x="546" y="111"/>
                </a:lnTo>
                <a:lnTo>
                  <a:pt x="540" y="116"/>
                </a:lnTo>
                <a:lnTo>
                  <a:pt x="535" y="120"/>
                </a:lnTo>
                <a:lnTo>
                  <a:pt x="553" y="111"/>
                </a:lnTo>
                <a:lnTo>
                  <a:pt x="569" y="102"/>
                </a:lnTo>
                <a:lnTo>
                  <a:pt x="586" y="91"/>
                </a:lnTo>
                <a:lnTo>
                  <a:pt x="602" y="82"/>
                </a:lnTo>
                <a:lnTo>
                  <a:pt x="621" y="77"/>
                </a:lnTo>
                <a:lnTo>
                  <a:pt x="621" y="81"/>
                </a:lnTo>
                <a:lnTo>
                  <a:pt x="621" y="85"/>
                </a:lnTo>
                <a:lnTo>
                  <a:pt x="599" y="92"/>
                </a:lnTo>
                <a:lnTo>
                  <a:pt x="583" y="99"/>
                </a:lnTo>
                <a:lnTo>
                  <a:pt x="572" y="106"/>
                </a:lnTo>
                <a:lnTo>
                  <a:pt x="565" y="114"/>
                </a:lnTo>
                <a:lnTo>
                  <a:pt x="564" y="125"/>
                </a:lnTo>
                <a:lnTo>
                  <a:pt x="558" y="129"/>
                </a:lnTo>
                <a:lnTo>
                  <a:pt x="554" y="133"/>
                </a:lnTo>
                <a:lnTo>
                  <a:pt x="550" y="138"/>
                </a:lnTo>
                <a:lnTo>
                  <a:pt x="566" y="131"/>
                </a:lnTo>
                <a:lnTo>
                  <a:pt x="580" y="120"/>
                </a:lnTo>
                <a:lnTo>
                  <a:pt x="594" y="107"/>
                </a:lnTo>
                <a:lnTo>
                  <a:pt x="609" y="96"/>
                </a:lnTo>
                <a:lnTo>
                  <a:pt x="626" y="88"/>
                </a:lnTo>
                <a:lnTo>
                  <a:pt x="638" y="96"/>
                </a:lnTo>
                <a:lnTo>
                  <a:pt x="646" y="103"/>
                </a:lnTo>
                <a:lnTo>
                  <a:pt x="652" y="109"/>
                </a:lnTo>
                <a:lnTo>
                  <a:pt x="656" y="117"/>
                </a:lnTo>
                <a:lnTo>
                  <a:pt x="657" y="128"/>
                </a:lnTo>
                <a:lnTo>
                  <a:pt x="660" y="143"/>
                </a:lnTo>
                <a:lnTo>
                  <a:pt x="656" y="149"/>
                </a:lnTo>
                <a:lnTo>
                  <a:pt x="652" y="153"/>
                </a:lnTo>
                <a:lnTo>
                  <a:pt x="648" y="158"/>
                </a:lnTo>
                <a:lnTo>
                  <a:pt x="655" y="165"/>
                </a:lnTo>
                <a:lnTo>
                  <a:pt x="659" y="171"/>
                </a:lnTo>
                <a:lnTo>
                  <a:pt x="660" y="176"/>
                </a:lnTo>
                <a:lnTo>
                  <a:pt x="661" y="183"/>
                </a:lnTo>
                <a:lnTo>
                  <a:pt x="653" y="189"/>
                </a:lnTo>
                <a:lnTo>
                  <a:pt x="645" y="193"/>
                </a:lnTo>
                <a:lnTo>
                  <a:pt x="635" y="197"/>
                </a:lnTo>
                <a:lnTo>
                  <a:pt x="632" y="191"/>
                </a:lnTo>
                <a:lnTo>
                  <a:pt x="628" y="186"/>
                </a:lnTo>
                <a:lnTo>
                  <a:pt x="624" y="180"/>
                </a:lnTo>
                <a:lnTo>
                  <a:pt x="620" y="189"/>
                </a:lnTo>
                <a:lnTo>
                  <a:pt x="619" y="198"/>
                </a:lnTo>
                <a:lnTo>
                  <a:pt x="616" y="206"/>
                </a:lnTo>
                <a:lnTo>
                  <a:pt x="613" y="215"/>
                </a:lnTo>
                <a:lnTo>
                  <a:pt x="605" y="222"/>
                </a:lnTo>
                <a:lnTo>
                  <a:pt x="602" y="216"/>
                </a:lnTo>
                <a:lnTo>
                  <a:pt x="597" y="211"/>
                </a:lnTo>
                <a:lnTo>
                  <a:pt x="592" y="206"/>
                </a:lnTo>
                <a:lnTo>
                  <a:pt x="594" y="212"/>
                </a:lnTo>
                <a:lnTo>
                  <a:pt x="594" y="219"/>
                </a:lnTo>
                <a:lnTo>
                  <a:pt x="594" y="226"/>
                </a:lnTo>
                <a:lnTo>
                  <a:pt x="588" y="223"/>
                </a:lnTo>
                <a:lnTo>
                  <a:pt x="584" y="222"/>
                </a:lnTo>
                <a:lnTo>
                  <a:pt x="579" y="218"/>
                </a:lnTo>
                <a:lnTo>
                  <a:pt x="570" y="211"/>
                </a:lnTo>
                <a:lnTo>
                  <a:pt x="570" y="204"/>
                </a:lnTo>
                <a:lnTo>
                  <a:pt x="570" y="197"/>
                </a:lnTo>
                <a:lnTo>
                  <a:pt x="569" y="190"/>
                </a:lnTo>
                <a:lnTo>
                  <a:pt x="564" y="187"/>
                </a:lnTo>
                <a:lnTo>
                  <a:pt x="557" y="182"/>
                </a:lnTo>
                <a:lnTo>
                  <a:pt x="553" y="178"/>
                </a:lnTo>
                <a:lnTo>
                  <a:pt x="568" y="171"/>
                </a:lnTo>
                <a:lnTo>
                  <a:pt x="579" y="167"/>
                </a:lnTo>
                <a:lnTo>
                  <a:pt x="587" y="164"/>
                </a:lnTo>
                <a:lnTo>
                  <a:pt x="590" y="162"/>
                </a:lnTo>
                <a:lnTo>
                  <a:pt x="592" y="160"/>
                </a:lnTo>
                <a:lnTo>
                  <a:pt x="594" y="158"/>
                </a:lnTo>
                <a:lnTo>
                  <a:pt x="594" y="158"/>
                </a:lnTo>
                <a:lnTo>
                  <a:pt x="594" y="158"/>
                </a:lnTo>
                <a:lnTo>
                  <a:pt x="594" y="158"/>
                </a:lnTo>
                <a:lnTo>
                  <a:pt x="592" y="158"/>
                </a:lnTo>
                <a:lnTo>
                  <a:pt x="592" y="158"/>
                </a:lnTo>
                <a:lnTo>
                  <a:pt x="592" y="157"/>
                </a:lnTo>
                <a:lnTo>
                  <a:pt x="591" y="157"/>
                </a:lnTo>
                <a:lnTo>
                  <a:pt x="591" y="157"/>
                </a:lnTo>
                <a:lnTo>
                  <a:pt x="591" y="157"/>
                </a:lnTo>
                <a:lnTo>
                  <a:pt x="591" y="155"/>
                </a:lnTo>
                <a:lnTo>
                  <a:pt x="591" y="154"/>
                </a:lnTo>
                <a:lnTo>
                  <a:pt x="590" y="151"/>
                </a:lnTo>
                <a:lnTo>
                  <a:pt x="594" y="149"/>
                </a:lnTo>
                <a:lnTo>
                  <a:pt x="598" y="146"/>
                </a:lnTo>
                <a:lnTo>
                  <a:pt x="598" y="140"/>
                </a:lnTo>
                <a:lnTo>
                  <a:pt x="598" y="136"/>
                </a:lnTo>
                <a:lnTo>
                  <a:pt x="595" y="136"/>
                </a:lnTo>
                <a:lnTo>
                  <a:pt x="587" y="140"/>
                </a:lnTo>
                <a:lnTo>
                  <a:pt x="575" y="144"/>
                </a:lnTo>
                <a:lnTo>
                  <a:pt x="561" y="149"/>
                </a:lnTo>
                <a:lnTo>
                  <a:pt x="548" y="155"/>
                </a:lnTo>
                <a:lnTo>
                  <a:pt x="536" y="161"/>
                </a:lnTo>
                <a:lnTo>
                  <a:pt x="535" y="157"/>
                </a:lnTo>
                <a:lnTo>
                  <a:pt x="532" y="153"/>
                </a:lnTo>
                <a:lnTo>
                  <a:pt x="508" y="162"/>
                </a:lnTo>
                <a:lnTo>
                  <a:pt x="484" y="169"/>
                </a:lnTo>
                <a:lnTo>
                  <a:pt x="459" y="178"/>
                </a:lnTo>
                <a:lnTo>
                  <a:pt x="434" y="187"/>
                </a:lnTo>
                <a:lnTo>
                  <a:pt x="412" y="202"/>
                </a:lnTo>
                <a:lnTo>
                  <a:pt x="412" y="227"/>
                </a:lnTo>
                <a:lnTo>
                  <a:pt x="413" y="244"/>
                </a:lnTo>
                <a:lnTo>
                  <a:pt x="415" y="255"/>
                </a:lnTo>
                <a:lnTo>
                  <a:pt x="416" y="262"/>
                </a:lnTo>
                <a:lnTo>
                  <a:pt x="419" y="267"/>
                </a:lnTo>
                <a:lnTo>
                  <a:pt x="423" y="273"/>
                </a:lnTo>
                <a:lnTo>
                  <a:pt x="416" y="281"/>
                </a:lnTo>
                <a:lnTo>
                  <a:pt x="412" y="288"/>
                </a:lnTo>
                <a:lnTo>
                  <a:pt x="411" y="293"/>
                </a:lnTo>
                <a:lnTo>
                  <a:pt x="409" y="300"/>
                </a:lnTo>
                <a:lnTo>
                  <a:pt x="409" y="310"/>
                </a:lnTo>
                <a:lnTo>
                  <a:pt x="430" y="302"/>
                </a:lnTo>
                <a:lnTo>
                  <a:pt x="446" y="291"/>
                </a:lnTo>
                <a:lnTo>
                  <a:pt x="462" y="277"/>
                </a:lnTo>
                <a:lnTo>
                  <a:pt x="474" y="260"/>
                </a:lnTo>
                <a:lnTo>
                  <a:pt x="485" y="242"/>
                </a:lnTo>
                <a:lnTo>
                  <a:pt x="499" y="226"/>
                </a:lnTo>
                <a:lnTo>
                  <a:pt x="513" y="212"/>
                </a:lnTo>
                <a:lnTo>
                  <a:pt x="530" y="201"/>
                </a:lnTo>
                <a:lnTo>
                  <a:pt x="535" y="205"/>
                </a:lnTo>
                <a:lnTo>
                  <a:pt x="539" y="209"/>
                </a:lnTo>
                <a:lnTo>
                  <a:pt x="543" y="213"/>
                </a:lnTo>
                <a:lnTo>
                  <a:pt x="548" y="222"/>
                </a:lnTo>
                <a:lnTo>
                  <a:pt x="558" y="234"/>
                </a:lnTo>
                <a:lnTo>
                  <a:pt x="551" y="242"/>
                </a:lnTo>
                <a:lnTo>
                  <a:pt x="548" y="249"/>
                </a:lnTo>
                <a:lnTo>
                  <a:pt x="548" y="253"/>
                </a:lnTo>
                <a:lnTo>
                  <a:pt x="550" y="262"/>
                </a:lnTo>
                <a:lnTo>
                  <a:pt x="564" y="259"/>
                </a:lnTo>
                <a:lnTo>
                  <a:pt x="576" y="253"/>
                </a:lnTo>
                <a:lnTo>
                  <a:pt x="588" y="249"/>
                </a:lnTo>
                <a:lnTo>
                  <a:pt x="592" y="275"/>
                </a:lnTo>
                <a:lnTo>
                  <a:pt x="595" y="293"/>
                </a:lnTo>
                <a:lnTo>
                  <a:pt x="598" y="307"/>
                </a:lnTo>
                <a:lnTo>
                  <a:pt x="601" y="317"/>
                </a:lnTo>
                <a:lnTo>
                  <a:pt x="604" y="325"/>
                </a:lnTo>
                <a:lnTo>
                  <a:pt x="608" y="333"/>
                </a:lnTo>
                <a:lnTo>
                  <a:pt x="613" y="343"/>
                </a:lnTo>
                <a:lnTo>
                  <a:pt x="609" y="354"/>
                </a:lnTo>
                <a:lnTo>
                  <a:pt x="602" y="364"/>
                </a:lnTo>
                <a:lnTo>
                  <a:pt x="597" y="373"/>
                </a:lnTo>
                <a:lnTo>
                  <a:pt x="594" y="383"/>
                </a:lnTo>
                <a:lnTo>
                  <a:pt x="598" y="395"/>
                </a:lnTo>
                <a:lnTo>
                  <a:pt x="604" y="397"/>
                </a:lnTo>
                <a:lnTo>
                  <a:pt x="610" y="398"/>
                </a:lnTo>
                <a:lnTo>
                  <a:pt x="616" y="401"/>
                </a:lnTo>
                <a:lnTo>
                  <a:pt x="616" y="415"/>
                </a:lnTo>
                <a:lnTo>
                  <a:pt x="613" y="423"/>
                </a:lnTo>
                <a:lnTo>
                  <a:pt x="609" y="428"/>
                </a:lnTo>
                <a:lnTo>
                  <a:pt x="601" y="434"/>
                </a:lnTo>
                <a:lnTo>
                  <a:pt x="588" y="427"/>
                </a:lnTo>
                <a:lnTo>
                  <a:pt x="575" y="421"/>
                </a:lnTo>
                <a:lnTo>
                  <a:pt x="562" y="416"/>
                </a:lnTo>
                <a:lnTo>
                  <a:pt x="550" y="408"/>
                </a:lnTo>
                <a:lnTo>
                  <a:pt x="564" y="394"/>
                </a:lnTo>
                <a:lnTo>
                  <a:pt x="577" y="380"/>
                </a:lnTo>
                <a:lnTo>
                  <a:pt x="590" y="366"/>
                </a:lnTo>
                <a:lnTo>
                  <a:pt x="558" y="365"/>
                </a:lnTo>
                <a:lnTo>
                  <a:pt x="532" y="365"/>
                </a:lnTo>
                <a:lnTo>
                  <a:pt x="510" y="366"/>
                </a:lnTo>
                <a:lnTo>
                  <a:pt x="493" y="369"/>
                </a:lnTo>
                <a:lnTo>
                  <a:pt x="481" y="372"/>
                </a:lnTo>
                <a:lnTo>
                  <a:pt x="471" y="376"/>
                </a:lnTo>
                <a:lnTo>
                  <a:pt x="463" y="379"/>
                </a:lnTo>
                <a:lnTo>
                  <a:pt x="456" y="383"/>
                </a:lnTo>
                <a:lnTo>
                  <a:pt x="474" y="382"/>
                </a:lnTo>
                <a:lnTo>
                  <a:pt x="485" y="380"/>
                </a:lnTo>
                <a:lnTo>
                  <a:pt x="491" y="379"/>
                </a:lnTo>
                <a:lnTo>
                  <a:pt x="495" y="379"/>
                </a:lnTo>
                <a:lnTo>
                  <a:pt x="499" y="380"/>
                </a:lnTo>
                <a:lnTo>
                  <a:pt x="502" y="383"/>
                </a:lnTo>
                <a:lnTo>
                  <a:pt x="504" y="387"/>
                </a:lnTo>
                <a:lnTo>
                  <a:pt x="497" y="395"/>
                </a:lnTo>
                <a:lnTo>
                  <a:pt x="493" y="401"/>
                </a:lnTo>
                <a:lnTo>
                  <a:pt x="491" y="405"/>
                </a:lnTo>
                <a:lnTo>
                  <a:pt x="491" y="409"/>
                </a:lnTo>
                <a:lnTo>
                  <a:pt x="491" y="415"/>
                </a:lnTo>
                <a:lnTo>
                  <a:pt x="496" y="417"/>
                </a:lnTo>
                <a:lnTo>
                  <a:pt x="502" y="420"/>
                </a:lnTo>
                <a:lnTo>
                  <a:pt x="507" y="423"/>
                </a:lnTo>
                <a:lnTo>
                  <a:pt x="507" y="427"/>
                </a:lnTo>
                <a:lnTo>
                  <a:pt x="508" y="431"/>
                </a:lnTo>
                <a:lnTo>
                  <a:pt x="514" y="428"/>
                </a:lnTo>
                <a:lnTo>
                  <a:pt x="519" y="424"/>
                </a:lnTo>
                <a:lnTo>
                  <a:pt x="525" y="421"/>
                </a:lnTo>
                <a:lnTo>
                  <a:pt x="525" y="421"/>
                </a:lnTo>
                <a:lnTo>
                  <a:pt x="525" y="421"/>
                </a:lnTo>
                <a:lnTo>
                  <a:pt x="526" y="421"/>
                </a:lnTo>
                <a:lnTo>
                  <a:pt x="528" y="426"/>
                </a:lnTo>
                <a:lnTo>
                  <a:pt x="529" y="430"/>
                </a:lnTo>
                <a:lnTo>
                  <a:pt x="522" y="435"/>
                </a:lnTo>
                <a:lnTo>
                  <a:pt x="510" y="439"/>
                </a:lnTo>
                <a:lnTo>
                  <a:pt x="495" y="444"/>
                </a:lnTo>
                <a:lnTo>
                  <a:pt x="479" y="448"/>
                </a:lnTo>
                <a:lnTo>
                  <a:pt x="466" y="450"/>
                </a:lnTo>
                <a:lnTo>
                  <a:pt x="455" y="453"/>
                </a:lnTo>
                <a:lnTo>
                  <a:pt x="449" y="453"/>
                </a:lnTo>
                <a:lnTo>
                  <a:pt x="449" y="449"/>
                </a:lnTo>
                <a:lnTo>
                  <a:pt x="448" y="445"/>
                </a:lnTo>
                <a:lnTo>
                  <a:pt x="453" y="441"/>
                </a:lnTo>
                <a:lnTo>
                  <a:pt x="459" y="435"/>
                </a:lnTo>
                <a:lnTo>
                  <a:pt x="462" y="430"/>
                </a:lnTo>
                <a:lnTo>
                  <a:pt x="440" y="435"/>
                </a:lnTo>
                <a:lnTo>
                  <a:pt x="424" y="439"/>
                </a:lnTo>
                <a:lnTo>
                  <a:pt x="413" y="444"/>
                </a:lnTo>
                <a:lnTo>
                  <a:pt x="405" y="450"/>
                </a:lnTo>
                <a:lnTo>
                  <a:pt x="397" y="461"/>
                </a:lnTo>
                <a:lnTo>
                  <a:pt x="389" y="475"/>
                </a:lnTo>
                <a:lnTo>
                  <a:pt x="380" y="477"/>
                </a:lnTo>
                <a:lnTo>
                  <a:pt x="368" y="482"/>
                </a:lnTo>
                <a:lnTo>
                  <a:pt x="354" y="490"/>
                </a:lnTo>
                <a:lnTo>
                  <a:pt x="336" y="500"/>
                </a:lnTo>
                <a:lnTo>
                  <a:pt x="318" y="512"/>
                </a:lnTo>
                <a:lnTo>
                  <a:pt x="300" y="525"/>
                </a:lnTo>
                <a:lnTo>
                  <a:pt x="282" y="537"/>
                </a:lnTo>
                <a:lnTo>
                  <a:pt x="266" y="550"/>
                </a:lnTo>
                <a:lnTo>
                  <a:pt x="252" y="561"/>
                </a:lnTo>
                <a:lnTo>
                  <a:pt x="240" y="570"/>
                </a:lnTo>
                <a:lnTo>
                  <a:pt x="233" y="576"/>
                </a:lnTo>
                <a:lnTo>
                  <a:pt x="230" y="577"/>
                </a:lnTo>
                <a:lnTo>
                  <a:pt x="227" y="580"/>
                </a:lnTo>
                <a:lnTo>
                  <a:pt x="222" y="587"/>
                </a:lnTo>
                <a:lnTo>
                  <a:pt x="215" y="599"/>
                </a:lnTo>
                <a:lnTo>
                  <a:pt x="208" y="614"/>
                </a:lnTo>
                <a:lnTo>
                  <a:pt x="202" y="635"/>
                </a:lnTo>
                <a:lnTo>
                  <a:pt x="200" y="656"/>
                </a:lnTo>
                <a:lnTo>
                  <a:pt x="196" y="670"/>
                </a:lnTo>
                <a:lnTo>
                  <a:pt x="191" y="679"/>
                </a:lnTo>
                <a:lnTo>
                  <a:pt x="186" y="686"/>
                </a:lnTo>
                <a:lnTo>
                  <a:pt x="180" y="690"/>
                </a:lnTo>
                <a:lnTo>
                  <a:pt x="172" y="693"/>
                </a:lnTo>
                <a:lnTo>
                  <a:pt x="169" y="689"/>
                </a:lnTo>
                <a:lnTo>
                  <a:pt x="167" y="685"/>
                </a:lnTo>
                <a:lnTo>
                  <a:pt x="169" y="679"/>
                </a:lnTo>
                <a:lnTo>
                  <a:pt x="174" y="667"/>
                </a:lnTo>
                <a:lnTo>
                  <a:pt x="179" y="652"/>
                </a:lnTo>
                <a:lnTo>
                  <a:pt x="183" y="635"/>
                </a:lnTo>
                <a:lnTo>
                  <a:pt x="186" y="620"/>
                </a:lnTo>
                <a:lnTo>
                  <a:pt x="189" y="609"/>
                </a:lnTo>
                <a:lnTo>
                  <a:pt x="190" y="605"/>
                </a:lnTo>
                <a:lnTo>
                  <a:pt x="186" y="603"/>
                </a:lnTo>
                <a:lnTo>
                  <a:pt x="182" y="602"/>
                </a:lnTo>
                <a:lnTo>
                  <a:pt x="178" y="601"/>
                </a:lnTo>
                <a:lnTo>
                  <a:pt x="172" y="601"/>
                </a:lnTo>
                <a:lnTo>
                  <a:pt x="164" y="590"/>
                </a:lnTo>
                <a:lnTo>
                  <a:pt x="153" y="585"/>
                </a:lnTo>
                <a:lnTo>
                  <a:pt x="142" y="585"/>
                </a:lnTo>
                <a:lnTo>
                  <a:pt x="132" y="590"/>
                </a:lnTo>
                <a:lnTo>
                  <a:pt x="128" y="587"/>
                </a:lnTo>
                <a:lnTo>
                  <a:pt x="125" y="583"/>
                </a:lnTo>
                <a:lnTo>
                  <a:pt x="123" y="579"/>
                </a:lnTo>
                <a:lnTo>
                  <a:pt x="121" y="574"/>
                </a:lnTo>
                <a:lnTo>
                  <a:pt x="116" y="572"/>
                </a:lnTo>
                <a:lnTo>
                  <a:pt x="112" y="570"/>
                </a:lnTo>
                <a:lnTo>
                  <a:pt x="89" y="585"/>
                </a:lnTo>
                <a:lnTo>
                  <a:pt x="72" y="606"/>
                </a:lnTo>
                <a:lnTo>
                  <a:pt x="59" y="628"/>
                </a:lnTo>
                <a:lnTo>
                  <a:pt x="49" y="652"/>
                </a:lnTo>
                <a:lnTo>
                  <a:pt x="43" y="675"/>
                </a:lnTo>
                <a:lnTo>
                  <a:pt x="40" y="697"/>
                </a:lnTo>
                <a:lnTo>
                  <a:pt x="38" y="715"/>
                </a:lnTo>
                <a:lnTo>
                  <a:pt x="38" y="730"/>
                </a:lnTo>
                <a:lnTo>
                  <a:pt x="38" y="740"/>
                </a:lnTo>
                <a:lnTo>
                  <a:pt x="45" y="744"/>
                </a:lnTo>
                <a:lnTo>
                  <a:pt x="49" y="745"/>
                </a:lnTo>
                <a:lnTo>
                  <a:pt x="55" y="745"/>
                </a:lnTo>
                <a:lnTo>
                  <a:pt x="65" y="745"/>
                </a:lnTo>
                <a:lnTo>
                  <a:pt x="76" y="730"/>
                </a:lnTo>
                <a:lnTo>
                  <a:pt x="83" y="721"/>
                </a:lnTo>
                <a:lnTo>
                  <a:pt x="88" y="715"/>
                </a:lnTo>
                <a:lnTo>
                  <a:pt x="94" y="714"/>
                </a:lnTo>
                <a:lnTo>
                  <a:pt x="100" y="715"/>
                </a:lnTo>
                <a:lnTo>
                  <a:pt x="110" y="718"/>
                </a:lnTo>
                <a:lnTo>
                  <a:pt x="69" y="803"/>
                </a:lnTo>
                <a:lnTo>
                  <a:pt x="85" y="816"/>
                </a:lnTo>
                <a:lnTo>
                  <a:pt x="95" y="831"/>
                </a:lnTo>
                <a:lnTo>
                  <a:pt x="99" y="847"/>
                </a:lnTo>
                <a:lnTo>
                  <a:pt x="102" y="864"/>
                </a:lnTo>
                <a:lnTo>
                  <a:pt x="102" y="880"/>
                </a:lnTo>
                <a:lnTo>
                  <a:pt x="102" y="898"/>
                </a:lnTo>
                <a:lnTo>
                  <a:pt x="102" y="916"/>
                </a:lnTo>
                <a:lnTo>
                  <a:pt x="105" y="931"/>
                </a:lnTo>
                <a:lnTo>
                  <a:pt x="112" y="948"/>
                </a:lnTo>
                <a:lnTo>
                  <a:pt x="124" y="948"/>
                </a:lnTo>
                <a:lnTo>
                  <a:pt x="134" y="949"/>
                </a:lnTo>
                <a:lnTo>
                  <a:pt x="140" y="952"/>
                </a:lnTo>
                <a:lnTo>
                  <a:pt x="149" y="959"/>
                </a:lnTo>
                <a:lnTo>
                  <a:pt x="160" y="970"/>
                </a:lnTo>
                <a:lnTo>
                  <a:pt x="167" y="964"/>
                </a:lnTo>
                <a:lnTo>
                  <a:pt x="171" y="960"/>
                </a:lnTo>
                <a:lnTo>
                  <a:pt x="174" y="956"/>
                </a:lnTo>
                <a:lnTo>
                  <a:pt x="178" y="948"/>
                </a:lnTo>
                <a:lnTo>
                  <a:pt x="182" y="937"/>
                </a:lnTo>
                <a:lnTo>
                  <a:pt x="198" y="931"/>
                </a:lnTo>
                <a:lnTo>
                  <a:pt x="215" y="926"/>
                </a:lnTo>
                <a:lnTo>
                  <a:pt x="233" y="922"/>
                </a:lnTo>
                <a:lnTo>
                  <a:pt x="236" y="927"/>
                </a:lnTo>
                <a:lnTo>
                  <a:pt x="238" y="934"/>
                </a:lnTo>
                <a:lnTo>
                  <a:pt x="241" y="940"/>
                </a:lnTo>
                <a:lnTo>
                  <a:pt x="245" y="936"/>
                </a:lnTo>
                <a:lnTo>
                  <a:pt x="248" y="930"/>
                </a:lnTo>
                <a:lnTo>
                  <a:pt x="251" y="936"/>
                </a:lnTo>
                <a:lnTo>
                  <a:pt x="255" y="938"/>
                </a:lnTo>
                <a:lnTo>
                  <a:pt x="259" y="942"/>
                </a:lnTo>
                <a:lnTo>
                  <a:pt x="266" y="947"/>
                </a:lnTo>
                <a:lnTo>
                  <a:pt x="276" y="951"/>
                </a:lnTo>
                <a:lnTo>
                  <a:pt x="289" y="956"/>
                </a:lnTo>
                <a:lnTo>
                  <a:pt x="307" y="963"/>
                </a:lnTo>
                <a:lnTo>
                  <a:pt x="332" y="973"/>
                </a:lnTo>
                <a:lnTo>
                  <a:pt x="351" y="984"/>
                </a:lnTo>
                <a:lnTo>
                  <a:pt x="366" y="998"/>
                </a:lnTo>
                <a:lnTo>
                  <a:pt x="379" y="1014"/>
                </a:lnTo>
                <a:lnTo>
                  <a:pt x="391" y="1031"/>
                </a:lnTo>
                <a:lnTo>
                  <a:pt x="404" y="1047"/>
                </a:lnTo>
                <a:lnTo>
                  <a:pt x="419" y="1061"/>
                </a:lnTo>
                <a:lnTo>
                  <a:pt x="426" y="1065"/>
                </a:lnTo>
                <a:lnTo>
                  <a:pt x="433" y="1069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40" y="1072"/>
                </a:lnTo>
                <a:lnTo>
                  <a:pt x="459" y="1076"/>
                </a:lnTo>
                <a:lnTo>
                  <a:pt x="475" y="1084"/>
                </a:lnTo>
                <a:lnTo>
                  <a:pt x="489" y="1095"/>
                </a:lnTo>
                <a:lnTo>
                  <a:pt x="502" y="1109"/>
                </a:lnTo>
                <a:lnTo>
                  <a:pt x="513" y="1123"/>
                </a:lnTo>
                <a:lnTo>
                  <a:pt x="525" y="1137"/>
                </a:lnTo>
                <a:lnTo>
                  <a:pt x="539" y="1149"/>
                </a:lnTo>
                <a:lnTo>
                  <a:pt x="569" y="1173"/>
                </a:lnTo>
                <a:lnTo>
                  <a:pt x="592" y="1191"/>
                </a:lnTo>
                <a:lnTo>
                  <a:pt x="613" y="1206"/>
                </a:lnTo>
                <a:lnTo>
                  <a:pt x="628" y="1218"/>
                </a:lnTo>
                <a:lnTo>
                  <a:pt x="639" y="1226"/>
                </a:lnTo>
                <a:lnTo>
                  <a:pt x="648" y="1233"/>
                </a:lnTo>
                <a:lnTo>
                  <a:pt x="655" y="1237"/>
                </a:lnTo>
                <a:lnTo>
                  <a:pt x="657" y="1240"/>
                </a:lnTo>
                <a:lnTo>
                  <a:pt x="660" y="1242"/>
                </a:lnTo>
                <a:lnTo>
                  <a:pt x="660" y="1243"/>
                </a:lnTo>
                <a:lnTo>
                  <a:pt x="661" y="1243"/>
                </a:lnTo>
                <a:lnTo>
                  <a:pt x="699" y="1254"/>
                </a:lnTo>
                <a:lnTo>
                  <a:pt x="729" y="1264"/>
                </a:lnTo>
                <a:lnTo>
                  <a:pt x="752" y="1275"/>
                </a:lnTo>
                <a:lnTo>
                  <a:pt x="769" y="1284"/>
                </a:lnTo>
                <a:lnTo>
                  <a:pt x="780" y="1295"/>
                </a:lnTo>
                <a:lnTo>
                  <a:pt x="787" y="1308"/>
                </a:lnTo>
                <a:lnTo>
                  <a:pt x="788" y="1321"/>
                </a:lnTo>
                <a:lnTo>
                  <a:pt x="785" y="1338"/>
                </a:lnTo>
                <a:lnTo>
                  <a:pt x="780" y="1349"/>
                </a:lnTo>
                <a:lnTo>
                  <a:pt x="769" y="1359"/>
                </a:lnTo>
                <a:lnTo>
                  <a:pt x="758" y="1367"/>
                </a:lnTo>
                <a:lnTo>
                  <a:pt x="745" y="1374"/>
                </a:lnTo>
                <a:lnTo>
                  <a:pt x="733" y="1381"/>
                </a:lnTo>
                <a:lnTo>
                  <a:pt x="723" y="1390"/>
                </a:lnTo>
                <a:lnTo>
                  <a:pt x="718" y="1401"/>
                </a:lnTo>
                <a:lnTo>
                  <a:pt x="715" y="1418"/>
                </a:lnTo>
                <a:lnTo>
                  <a:pt x="717" y="1447"/>
                </a:lnTo>
                <a:lnTo>
                  <a:pt x="718" y="1469"/>
                </a:lnTo>
                <a:lnTo>
                  <a:pt x="717" y="1484"/>
                </a:lnTo>
                <a:lnTo>
                  <a:pt x="714" y="1498"/>
                </a:lnTo>
                <a:lnTo>
                  <a:pt x="710" y="1509"/>
                </a:lnTo>
                <a:lnTo>
                  <a:pt x="703" y="1519"/>
                </a:lnTo>
                <a:lnTo>
                  <a:pt x="693" y="1531"/>
                </a:lnTo>
                <a:lnTo>
                  <a:pt x="683" y="1539"/>
                </a:lnTo>
                <a:lnTo>
                  <a:pt x="671" y="1543"/>
                </a:lnTo>
                <a:lnTo>
                  <a:pt x="657" y="1546"/>
                </a:lnTo>
                <a:lnTo>
                  <a:pt x="643" y="1546"/>
                </a:lnTo>
                <a:lnTo>
                  <a:pt x="630" y="1546"/>
                </a:lnTo>
                <a:lnTo>
                  <a:pt x="617" y="1549"/>
                </a:lnTo>
                <a:lnTo>
                  <a:pt x="605" y="1553"/>
                </a:lnTo>
                <a:lnTo>
                  <a:pt x="595" y="1561"/>
                </a:lnTo>
                <a:lnTo>
                  <a:pt x="590" y="1575"/>
                </a:lnTo>
                <a:lnTo>
                  <a:pt x="580" y="1603"/>
                </a:lnTo>
                <a:lnTo>
                  <a:pt x="570" y="1623"/>
                </a:lnTo>
                <a:lnTo>
                  <a:pt x="561" y="1637"/>
                </a:lnTo>
                <a:lnTo>
                  <a:pt x="550" y="1648"/>
                </a:lnTo>
                <a:lnTo>
                  <a:pt x="537" y="1656"/>
                </a:lnTo>
                <a:lnTo>
                  <a:pt x="525" y="1662"/>
                </a:lnTo>
                <a:lnTo>
                  <a:pt x="511" y="1666"/>
                </a:lnTo>
                <a:lnTo>
                  <a:pt x="511" y="1673"/>
                </a:lnTo>
                <a:lnTo>
                  <a:pt x="513" y="1680"/>
                </a:lnTo>
                <a:lnTo>
                  <a:pt x="513" y="1687"/>
                </a:lnTo>
                <a:lnTo>
                  <a:pt x="511" y="1688"/>
                </a:lnTo>
                <a:lnTo>
                  <a:pt x="510" y="1689"/>
                </a:lnTo>
                <a:lnTo>
                  <a:pt x="506" y="1689"/>
                </a:lnTo>
                <a:lnTo>
                  <a:pt x="497" y="1691"/>
                </a:lnTo>
                <a:lnTo>
                  <a:pt x="485" y="1694"/>
                </a:lnTo>
                <a:lnTo>
                  <a:pt x="467" y="1696"/>
                </a:lnTo>
                <a:lnTo>
                  <a:pt x="467" y="1700"/>
                </a:lnTo>
                <a:lnTo>
                  <a:pt x="468" y="1706"/>
                </a:lnTo>
                <a:lnTo>
                  <a:pt x="464" y="1707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9" y="1710"/>
                </a:lnTo>
                <a:lnTo>
                  <a:pt x="457" y="1710"/>
                </a:lnTo>
                <a:lnTo>
                  <a:pt x="456" y="1709"/>
                </a:lnTo>
                <a:lnTo>
                  <a:pt x="452" y="1709"/>
                </a:lnTo>
                <a:lnTo>
                  <a:pt x="446" y="1709"/>
                </a:lnTo>
                <a:lnTo>
                  <a:pt x="441" y="1709"/>
                </a:lnTo>
                <a:lnTo>
                  <a:pt x="446" y="1713"/>
                </a:lnTo>
                <a:lnTo>
                  <a:pt x="452" y="1717"/>
                </a:lnTo>
                <a:lnTo>
                  <a:pt x="459" y="1721"/>
                </a:lnTo>
                <a:lnTo>
                  <a:pt x="456" y="1727"/>
                </a:lnTo>
                <a:lnTo>
                  <a:pt x="455" y="1732"/>
                </a:lnTo>
                <a:lnTo>
                  <a:pt x="455" y="1739"/>
                </a:lnTo>
                <a:lnTo>
                  <a:pt x="451" y="1740"/>
                </a:lnTo>
                <a:lnTo>
                  <a:pt x="446" y="1743"/>
                </a:lnTo>
                <a:lnTo>
                  <a:pt x="457" y="1750"/>
                </a:lnTo>
                <a:lnTo>
                  <a:pt x="470" y="1757"/>
                </a:lnTo>
                <a:lnTo>
                  <a:pt x="481" y="1765"/>
                </a:lnTo>
                <a:lnTo>
                  <a:pt x="478" y="1769"/>
                </a:lnTo>
                <a:lnTo>
                  <a:pt x="474" y="1772"/>
                </a:lnTo>
                <a:lnTo>
                  <a:pt x="475" y="1778"/>
                </a:lnTo>
                <a:lnTo>
                  <a:pt x="477" y="1782"/>
                </a:lnTo>
                <a:lnTo>
                  <a:pt x="495" y="1794"/>
                </a:lnTo>
                <a:lnTo>
                  <a:pt x="508" y="1802"/>
                </a:lnTo>
                <a:lnTo>
                  <a:pt x="518" y="1808"/>
                </a:lnTo>
                <a:lnTo>
                  <a:pt x="524" y="1811"/>
                </a:lnTo>
                <a:lnTo>
                  <a:pt x="526" y="1813"/>
                </a:lnTo>
                <a:lnTo>
                  <a:pt x="528" y="1815"/>
                </a:lnTo>
                <a:lnTo>
                  <a:pt x="529" y="1815"/>
                </a:lnTo>
                <a:lnTo>
                  <a:pt x="524" y="1815"/>
                </a:lnTo>
                <a:lnTo>
                  <a:pt x="518" y="1813"/>
                </a:lnTo>
                <a:lnTo>
                  <a:pt x="474" y="1794"/>
                </a:lnTo>
                <a:lnTo>
                  <a:pt x="431" y="1772"/>
                </a:lnTo>
                <a:lnTo>
                  <a:pt x="409" y="1753"/>
                </a:lnTo>
                <a:lnTo>
                  <a:pt x="390" y="1732"/>
                </a:lnTo>
                <a:lnTo>
                  <a:pt x="375" y="1714"/>
                </a:lnTo>
                <a:lnTo>
                  <a:pt x="362" y="1698"/>
                </a:lnTo>
                <a:lnTo>
                  <a:pt x="354" y="1685"/>
                </a:lnTo>
                <a:lnTo>
                  <a:pt x="349" y="1676"/>
                </a:lnTo>
                <a:lnTo>
                  <a:pt x="340" y="1660"/>
                </a:lnTo>
                <a:lnTo>
                  <a:pt x="331" y="1640"/>
                </a:lnTo>
                <a:lnTo>
                  <a:pt x="320" y="1612"/>
                </a:lnTo>
                <a:lnTo>
                  <a:pt x="306" y="1578"/>
                </a:lnTo>
                <a:lnTo>
                  <a:pt x="293" y="1535"/>
                </a:lnTo>
                <a:lnTo>
                  <a:pt x="280" y="1484"/>
                </a:lnTo>
                <a:lnTo>
                  <a:pt x="269" y="1451"/>
                </a:lnTo>
                <a:lnTo>
                  <a:pt x="252" y="1421"/>
                </a:lnTo>
                <a:lnTo>
                  <a:pt x="233" y="1393"/>
                </a:lnTo>
                <a:lnTo>
                  <a:pt x="211" y="1366"/>
                </a:lnTo>
                <a:lnTo>
                  <a:pt x="190" y="1339"/>
                </a:lnTo>
                <a:lnTo>
                  <a:pt x="169" y="1310"/>
                </a:lnTo>
                <a:lnTo>
                  <a:pt x="153" y="1281"/>
                </a:lnTo>
                <a:lnTo>
                  <a:pt x="139" y="1253"/>
                </a:lnTo>
                <a:lnTo>
                  <a:pt x="129" y="1230"/>
                </a:lnTo>
                <a:lnTo>
                  <a:pt x="121" y="1214"/>
                </a:lnTo>
                <a:lnTo>
                  <a:pt x="116" y="1200"/>
                </a:lnTo>
                <a:lnTo>
                  <a:pt x="112" y="1191"/>
                </a:lnTo>
                <a:lnTo>
                  <a:pt x="109" y="1184"/>
                </a:lnTo>
                <a:lnTo>
                  <a:pt x="107" y="1177"/>
                </a:lnTo>
                <a:lnTo>
                  <a:pt x="107" y="1171"/>
                </a:lnTo>
                <a:lnTo>
                  <a:pt x="106" y="1164"/>
                </a:lnTo>
                <a:lnTo>
                  <a:pt x="110" y="1160"/>
                </a:lnTo>
                <a:lnTo>
                  <a:pt x="114" y="1156"/>
                </a:lnTo>
                <a:lnTo>
                  <a:pt x="114" y="1131"/>
                </a:lnTo>
                <a:lnTo>
                  <a:pt x="121" y="1106"/>
                </a:lnTo>
                <a:lnTo>
                  <a:pt x="129" y="1082"/>
                </a:lnTo>
                <a:lnTo>
                  <a:pt x="138" y="1057"/>
                </a:lnTo>
                <a:lnTo>
                  <a:pt x="146" y="1033"/>
                </a:lnTo>
                <a:lnTo>
                  <a:pt x="150" y="1007"/>
                </a:lnTo>
                <a:lnTo>
                  <a:pt x="149" y="982"/>
                </a:lnTo>
                <a:lnTo>
                  <a:pt x="139" y="955"/>
                </a:lnTo>
                <a:lnTo>
                  <a:pt x="134" y="955"/>
                </a:lnTo>
                <a:lnTo>
                  <a:pt x="129" y="955"/>
                </a:lnTo>
                <a:lnTo>
                  <a:pt x="127" y="959"/>
                </a:lnTo>
                <a:lnTo>
                  <a:pt x="124" y="964"/>
                </a:lnTo>
                <a:lnTo>
                  <a:pt x="121" y="969"/>
                </a:lnTo>
                <a:lnTo>
                  <a:pt x="120" y="973"/>
                </a:lnTo>
                <a:lnTo>
                  <a:pt x="106" y="959"/>
                </a:lnTo>
                <a:lnTo>
                  <a:pt x="92" y="940"/>
                </a:lnTo>
                <a:lnTo>
                  <a:pt x="80" y="918"/>
                </a:lnTo>
                <a:lnTo>
                  <a:pt x="69" y="894"/>
                </a:lnTo>
                <a:lnTo>
                  <a:pt x="59" y="872"/>
                </a:lnTo>
                <a:lnTo>
                  <a:pt x="52" y="850"/>
                </a:lnTo>
                <a:lnTo>
                  <a:pt x="45" y="831"/>
                </a:lnTo>
                <a:lnTo>
                  <a:pt x="41" y="816"/>
                </a:lnTo>
                <a:lnTo>
                  <a:pt x="38" y="805"/>
                </a:lnTo>
                <a:lnTo>
                  <a:pt x="37" y="800"/>
                </a:lnTo>
                <a:lnTo>
                  <a:pt x="34" y="788"/>
                </a:lnTo>
                <a:lnTo>
                  <a:pt x="32" y="780"/>
                </a:lnTo>
                <a:lnTo>
                  <a:pt x="23" y="776"/>
                </a:lnTo>
                <a:lnTo>
                  <a:pt x="11" y="773"/>
                </a:lnTo>
                <a:lnTo>
                  <a:pt x="8" y="765"/>
                </a:lnTo>
                <a:lnTo>
                  <a:pt x="5" y="756"/>
                </a:lnTo>
                <a:lnTo>
                  <a:pt x="4" y="748"/>
                </a:lnTo>
                <a:lnTo>
                  <a:pt x="3" y="738"/>
                </a:lnTo>
                <a:lnTo>
                  <a:pt x="3" y="729"/>
                </a:lnTo>
                <a:lnTo>
                  <a:pt x="3" y="716"/>
                </a:lnTo>
                <a:lnTo>
                  <a:pt x="5" y="701"/>
                </a:lnTo>
                <a:lnTo>
                  <a:pt x="8" y="683"/>
                </a:lnTo>
                <a:lnTo>
                  <a:pt x="12" y="661"/>
                </a:lnTo>
                <a:lnTo>
                  <a:pt x="18" y="634"/>
                </a:lnTo>
                <a:lnTo>
                  <a:pt x="26" y="602"/>
                </a:lnTo>
                <a:lnTo>
                  <a:pt x="34" y="563"/>
                </a:lnTo>
                <a:lnTo>
                  <a:pt x="44" y="518"/>
                </a:lnTo>
                <a:lnTo>
                  <a:pt x="56" y="466"/>
                </a:lnTo>
                <a:lnTo>
                  <a:pt x="41" y="492"/>
                </a:lnTo>
                <a:lnTo>
                  <a:pt x="32" y="521"/>
                </a:lnTo>
                <a:lnTo>
                  <a:pt x="23" y="550"/>
                </a:lnTo>
                <a:lnTo>
                  <a:pt x="14" y="579"/>
                </a:lnTo>
                <a:lnTo>
                  <a:pt x="0" y="606"/>
                </a:lnTo>
                <a:lnTo>
                  <a:pt x="16" y="547"/>
                </a:lnTo>
                <a:lnTo>
                  <a:pt x="37" y="495"/>
                </a:lnTo>
                <a:lnTo>
                  <a:pt x="59" y="446"/>
                </a:lnTo>
                <a:lnTo>
                  <a:pt x="83" y="402"/>
                </a:lnTo>
                <a:lnTo>
                  <a:pt x="109" y="362"/>
                </a:lnTo>
                <a:lnTo>
                  <a:pt x="138" y="325"/>
                </a:lnTo>
                <a:lnTo>
                  <a:pt x="168" y="291"/>
                </a:lnTo>
                <a:lnTo>
                  <a:pt x="200" y="257"/>
                </a:lnTo>
                <a:lnTo>
                  <a:pt x="233" y="227"/>
                </a:lnTo>
                <a:lnTo>
                  <a:pt x="267" y="195"/>
                </a:lnTo>
                <a:lnTo>
                  <a:pt x="302" y="165"/>
                </a:lnTo>
                <a:lnTo>
                  <a:pt x="333" y="140"/>
                </a:lnTo>
                <a:lnTo>
                  <a:pt x="364" y="120"/>
                </a:lnTo>
                <a:lnTo>
                  <a:pt x="390" y="102"/>
                </a:lnTo>
                <a:lnTo>
                  <a:pt x="413" y="88"/>
                </a:lnTo>
                <a:lnTo>
                  <a:pt x="460" y="63"/>
                </a:lnTo>
                <a:lnTo>
                  <a:pt x="508" y="41"/>
                </a:lnTo>
                <a:lnTo>
                  <a:pt x="510" y="40"/>
                </a:lnTo>
                <a:lnTo>
                  <a:pt x="553" y="23"/>
                </a:lnTo>
                <a:lnTo>
                  <a:pt x="597" y="8"/>
                </a:lnTo>
                <a:lnTo>
                  <a:pt x="599" y="8"/>
                </a:lnTo>
                <a:lnTo>
                  <a:pt x="627" y="0"/>
                </a:lnTo>
                <a:close/>
              </a:path>
            </a:pathLst>
          </a:custGeom>
          <a:solidFill>
            <a:srgbClr val="139194"/>
          </a:solidFill>
          <a:ln w="0">
            <a:solidFill>
              <a:srgbClr val="13919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3" name="Freeform 320"/>
          <p:cNvSpPr>
            <a:spLocks noEditPoints="1"/>
          </p:cNvSpPr>
          <p:nvPr/>
        </p:nvSpPr>
        <p:spPr bwMode="auto">
          <a:xfrm>
            <a:off x="4130924" y="2601402"/>
            <a:ext cx="1171593" cy="2142714"/>
          </a:xfrm>
          <a:custGeom>
            <a:avLst/>
            <a:gdLst>
              <a:gd name="T0" fmla="*/ 134 w 902"/>
              <a:gd name="T1" fmla="*/ 27 h 1645"/>
              <a:gd name="T2" fmla="*/ 112 w 902"/>
              <a:gd name="T3" fmla="*/ 24 h 1645"/>
              <a:gd name="T4" fmla="*/ 122 w 902"/>
              <a:gd name="T5" fmla="*/ 19 h 1645"/>
              <a:gd name="T6" fmla="*/ 120 w 902"/>
              <a:gd name="T7" fmla="*/ 22 h 1645"/>
              <a:gd name="T8" fmla="*/ 133 w 902"/>
              <a:gd name="T9" fmla="*/ 15 h 1645"/>
              <a:gd name="T10" fmla="*/ 247 w 902"/>
              <a:gd name="T11" fmla="*/ 41 h 1645"/>
              <a:gd name="T12" fmla="*/ 755 w 902"/>
              <a:gd name="T13" fmla="*/ 420 h 1645"/>
              <a:gd name="T14" fmla="*/ 822 w 902"/>
              <a:gd name="T15" fmla="*/ 563 h 1645"/>
              <a:gd name="T16" fmla="*/ 790 w 902"/>
              <a:gd name="T17" fmla="*/ 572 h 1645"/>
              <a:gd name="T18" fmla="*/ 834 w 902"/>
              <a:gd name="T19" fmla="*/ 594 h 1645"/>
              <a:gd name="T20" fmla="*/ 882 w 902"/>
              <a:gd name="T21" fmla="*/ 781 h 1645"/>
              <a:gd name="T22" fmla="*/ 772 w 902"/>
              <a:gd name="T23" fmla="*/ 679 h 1645"/>
              <a:gd name="T24" fmla="*/ 820 w 902"/>
              <a:gd name="T25" fmla="*/ 795 h 1645"/>
              <a:gd name="T26" fmla="*/ 902 w 902"/>
              <a:gd name="T27" fmla="*/ 871 h 1645"/>
              <a:gd name="T28" fmla="*/ 844 w 902"/>
              <a:gd name="T29" fmla="*/ 1268 h 1645"/>
              <a:gd name="T30" fmla="*/ 556 w 902"/>
              <a:gd name="T31" fmla="*/ 1645 h 1645"/>
              <a:gd name="T32" fmla="*/ 561 w 902"/>
              <a:gd name="T33" fmla="*/ 1445 h 1645"/>
              <a:gd name="T34" fmla="*/ 593 w 902"/>
              <a:gd name="T35" fmla="*/ 1306 h 1645"/>
              <a:gd name="T36" fmla="*/ 546 w 902"/>
              <a:gd name="T37" fmla="*/ 1206 h 1645"/>
              <a:gd name="T38" fmla="*/ 513 w 902"/>
              <a:gd name="T39" fmla="*/ 1117 h 1645"/>
              <a:gd name="T40" fmla="*/ 451 w 902"/>
              <a:gd name="T41" fmla="*/ 1095 h 1645"/>
              <a:gd name="T42" fmla="*/ 190 w 902"/>
              <a:gd name="T43" fmla="*/ 1075 h 1645"/>
              <a:gd name="T44" fmla="*/ 157 w 902"/>
              <a:gd name="T45" fmla="*/ 916 h 1645"/>
              <a:gd name="T46" fmla="*/ 266 w 902"/>
              <a:gd name="T47" fmla="*/ 630 h 1645"/>
              <a:gd name="T48" fmla="*/ 425 w 902"/>
              <a:gd name="T49" fmla="*/ 587 h 1645"/>
              <a:gd name="T50" fmla="*/ 469 w 902"/>
              <a:gd name="T51" fmla="*/ 631 h 1645"/>
              <a:gd name="T52" fmla="*/ 578 w 902"/>
              <a:gd name="T53" fmla="*/ 642 h 1645"/>
              <a:gd name="T54" fmla="*/ 663 w 902"/>
              <a:gd name="T55" fmla="*/ 617 h 1645"/>
              <a:gd name="T56" fmla="*/ 695 w 902"/>
              <a:gd name="T57" fmla="*/ 596 h 1645"/>
              <a:gd name="T58" fmla="*/ 656 w 902"/>
              <a:gd name="T59" fmla="*/ 523 h 1645"/>
              <a:gd name="T60" fmla="*/ 598 w 902"/>
              <a:gd name="T61" fmla="*/ 523 h 1645"/>
              <a:gd name="T62" fmla="*/ 553 w 902"/>
              <a:gd name="T63" fmla="*/ 517 h 1645"/>
              <a:gd name="T64" fmla="*/ 568 w 902"/>
              <a:gd name="T65" fmla="*/ 555 h 1645"/>
              <a:gd name="T66" fmla="*/ 549 w 902"/>
              <a:gd name="T67" fmla="*/ 544 h 1645"/>
              <a:gd name="T68" fmla="*/ 414 w 902"/>
              <a:gd name="T69" fmla="*/ 461 h 1645"/>
              <a:gd name="T70" fmla="*/ 498 w 902"/>
              <a:gd name="T71" fmla="*/ 515 h 1645"/>
              <a:gd name="T72" fmla="*/ 491 w 902"/>
              <a:gd name="T73" fmla="*/ 544 h 1645"/>
              <a:gd name="T74" fmla="*/ 414 w 902"/>
              <a:gd name="T75" fmla="*/ 501 h 1645"/>
              <a:gd name="T76" fmla="*/ 363 w 902"/>
              <a:gd name="T77" fmla="*/ 503 h 1645"/>
              <a:gd name="T78" fmla="*/ 331 w 902"/>
              <a:gd name="T79" fmla="*/ 541 h 1645"/>
              <a:gd name="T80" fmla="*/ 276 w 902"/>
              <a:gd name="T81" fmla="*/ 616 h 1645"/>
              <a:gd name="T82" fmla="*/ 214 w 902"/>
              <a:gd name="T83" fmla="*/ 596 h 1645"/>
              <a:gd name="T84" fmla="*/ 276 w 902"/>
              <a:gd name="T85" fmla="*/ 514 h 1645"/>
              <a:gd name="T86" fmla="*/ 225 w 902"/>
              <a:gd name="T87" fmla="*/ 446 h 1645"/>
              <a:gd name="T88" fmla="*/ 270 w 902"/>
              <a:gd name="T89" fmla="*/ 415 h 1645"/>
              <a:gd name="T90" fmla="*/ 294 w 902"/>
              <a:gd name="T91" fmla="*/ 336 h 1645"/>
              <a:gd name="T92" fmla="*/ 308 w 902"/>
              <a:gd name="T93" fmla="*/ 307 h 1645"/>
              <a:gd name="T94" fmla="*/ 268 w 902"/>
              <a:gd name="T95" fmla="*/ 308 h 1645"/>
              <a:gd name="T96" fmla="*/ 218 w 902"/>
              <a:gd name="T97" fmla="*/ 182 h 1645"/>
              <a:gd name="T98" fmla="*/ 320 w 902"/>
              <a:gd name="T99" fmla="*/ 154 h 1645"/>
              <a:gd name="T100" fmla="*/ 328 w 902"/>
              <a:gd name="T101" fmla="*/ 177 h 1645"/>
              <a:gd name="T102" fmla="*/ 361 w 902"/>
              <a:gd name="T103" fmla="*/ 175 h 1645"/>
              <a:gd name="T104" fmla="*/ 352 w 902"/>
              <a:gd name="T105" fmla="*/ 161 h 1645"/>
              <a:gd name="T106" fmla="*/ 334 w 902"/>
              <a:gd name="T107" fmla="*/ 146 h 1645"/>
              <a:gd name="T108" fmla="*/ 331 w 902"/>
              <a:gd name="T109" fmla="*/ 114 h 1645"/>
              <a:gd name="T110" fmla="*/ 298 w 902"/>
              <a:gd name="T111" fmla="*/ 87 h 1645"/>
              <a:gd name="T112" fmla="*/ 269 w 902"/>
              <a:gd name="T113" fmla="*/ 63 h 1645"/>
              <a:gd name="T114" fmla="*/ 237 w 902"/>
              <a:gd name="T115" fmla="*/ 51 h 1645"/>
              <a:gd name="T116" fmla="*/ 207 w 902"/>
              <a:gd name="T117" fmla="*/ 40 h 1645"/>
              <a:gd name="T118" fmla="*/ 122 w 902"/>
              <a:gd name="T119" fmla="*/ 13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1645">
                <a:moveTo>
                  <a:pt x="123" y="22"/>
                </a:moveTo>
                <a:lnTo>
                  <a:pt x="134" y="24"/>
                </a:lnTo>
                <a:lnTo>
                  <a:pt x="133" y="24"/>
                </a:lnTo>
                <a:lnTo>
                  <a:pt x="135" y="26"/>
                </a:lnTo>
                <a:lnTo>
                  <a:pt x="137" y="26"/>
                </a:lnTo>
                <a:lnTo>
                  <a:pt x="139" y="27"/>
                </a:lnTo>
                <a:lnTo>
                  <a:pt x="139" y="27"/>
                </a:lnTo>
                <a:lnTo>
                  <a:pt x="137" y="27"/>
                </a:lnTo>
                <a:lnTo>
                  <a:pt x="134" y="27"/>
                </a:lnTo>
                <a:lnTo>
                  <a:pt x="133" y="27"/>
                </a:lnTo>
                <a:lnTo>
                  <a:pt x="135" y="29"/>
                </a:lnTo>
                <a:lnTo>
                  <a:pt x="130" y="29"/>
                </a:lnTo>
                <a:lnTo>
                  <a:pt x="122" y="27"/>
                </a:lnTo>
                <a:lnTo>
                  <a:pt x="112" y="26"/>
                </a:lnTo>
                <a:lnTo>
                  <a:pt x="108" y="26"/>
                </a:lnTo>
                <a:lnTo>
                  <a:pt x="105" y="24"/>
                </a:lnTo>
                <a:lnTo>
                  <a:pt x="109" y="23"/>
                </a:lnTo>
                <a:lnTo>
                  <a:pt x="112" y="24"/>
                </a:lnTo>
                <a:lnTo>
                  <a:pt x="115" y="24"/>
                </a:lnTo>
                <a:lnTo>
                  <a:pt x="117" y="23"/>
                </a:lnTo>
                <a:lnTo>
                  <a:pt x="116" y="23"/>
                </a:lnTo>
                <a:lnTo>
                  <a:pt x="115" y="23"/>
                </a:lnTo>
                <a:lnTo>
                  <a:pt x="113" y="22"/>
                </a:lnTo>
                <a:lnTo>
                  <a:pt x="123" y="22"/>
                </a:lnTo>
                <a:close/>
                <a:moveTo>
                  <a:pt x="119" y="19"/>
                </a:moveTo>
                <a:lnTo>
                  <a:pt x="122" y="19"/>
                </a:lnTo>
                <a:lnTo>
                  <a:pt x="122" y="19"/>
                </a:lnTo>
                <a:lnTo>
                  <a:pt x="124" y="19"/>
                </a:lnTo>
                <a:lnTo>
                  <a:pt x="128" y="20"/>
                </a:lnTo>
                <a:lnTo>
                  <a:pt x="138" y="23"/>
                </a:lnTo>
                <a:lnTo>
                  <a:pt x="138" y="23"/>
                </a:lnTo>
                <a:lnTo>
                  <a:pt x="135" y="23"/>
                </a:lnTo>
                <a:lnTo>
                  <a:pt x="133" y="23"/>
                </a:lnTo>
                <a:lnTo>
                  <a:pt x="128" y="23"/>
                </a:lnTo>
                <a:lnTo>
                  <a:pt x="124" y="22"/>
                </a:lnTo>
                <a:lnTo>
                  <a:pt x="120" y="22"/>
                </a:lnTo>
                <a:lnTo>
                  <a:pt x="117" y="20"/>
                </a:lnTo>
                <a:lnTo>
                  <a:pt x="116" y="20"/>
                </a:lnTo>
                <a:lnTo>
                  <a:pt x="115" y="19"/>
                </a:lnTo>
                <a:lnTo>
                  <a:pt x="115" y="19"/>
                </a:lnTo>
                <a:lnTo>
                  <a:pt x="116" y="19"/>
                </a:lnTo>
                <a:lnTo>
                  <a:pt x="119" y="19"/>
                </a:lnTo>
                <a:close/>
                <a:moveTo>
                  <a:pt x="122" y="13"/>
                </a:moveTo>
                <a:lnTo>
                  <a:pt x="127" y="13"/>
                </a:lnTo>
                <a:lnTo>
                  <a:pt x="133" y="15"/>
                </a:lnTo>
                <a:lnTo>
                  <a:pt x="138" y="15"/>
                </a:lnTo>
                <a:lnTo>
                  <a:pt x="133" y="13"/>
                </a:lnTo>
                <a:lnTo>
                  <a:pt x="139" y="15"/>
                </a:lnTo>
                <a:lnTo>
                  <a:pt x="150" y="18"/>
                </a:lnTo>
                <a:lnTo>
                  <a:pt x="160" y="19"/>
                </a:lnTo>
                <a:lnTo>
                  <a:pt x="195" y="27"/>
                </a:lnTo>
                <a:lnTo>
                  <a:pt x="208" y="30"/>
                </a:lnTo>
                <a:lnTo>
                  <a:pt x="241" y="40"/>
                </a:lnTo>
                <a:lnTo>
                  <a:pt x="247" y="41"/>
                </a:lnTo>
                <a:lnTo>
                  <a:pt x="286" y="55"/>
                </a:lnTo>
                <a:lnTo>
                  <a:pt x="291" y="58"/>
                </a:lnTo>
                <a:lnTo>
                  <a:pt x="371" y="91"/>
                </a:lnTo>
                <a:lnTo>
                  <a:pt x="447" y="131"/>
                </a:lnTo>
                <a:lnTo>
                  <a:pt x="518" y="177"/>
                </a:lnTo>
                <a:lnTo>
                  <a:pt x="586" y="230"/>
                </a:lnTo>
                <a:lnTo>
                  <a:pt x="648" y="288"/>
                </a:lnTo>
                <a:lnTo>
                  <a:pt x="705" y="352"/>
                </a:lnTo>
                <a:lnTo>
                  <a:pt x="755" y="420"/>
                </a:lnTo>
                <a:lnTo>
                  <a:pt x="800" y="493"/>
                </a:lnTo>
                <a:lnTo>
                  <a:pt x="838" y="570"/>
                </a:lnTo>
                <a:lnTo>
                  <a:pt x="837" y="573"/>
                </a:lnTo>
                <a:lnTo>
                  <a:pt x="835" y="576"/>
                </a:lnTo>
                <a:lnTo>
                  <a:pt x="833" y="579"/>
                </a:lnTo>
                <a:lnTo>
                  <a:pt x="830" y="573"/>
                </a:lnTo>
                <a:lnTo>
                  <a:pt x="826" y="569"/>
                </a:lnTo>
                <a:lnTo>
                  <a:pt x="822" y="563"/>
                </a:lnTo>
                <a:lnTo>
                  <a:pt x="822" y="563"/>
                </a:lnTo>
                <a:lnTo>
                  <a:pt x="822" y="567"/>
                </a:lnTo>
                <a:lnTo>
                  <a:pt x="822" y="572"/>
                </a:lnTo>
                <a:lnTo>
                  <a:pt x="822" y="576"/>
                </a:lnTo>
                <a:lnTo>
                  <a:pt x="820" y="580"/>
                </a:lnTo>
                <a:lnTo>
                  <a:pt x="811" y="574"/>
                </a:lnTo>
                <a:lnTo>
                  <a:pt x="804" y="566"/>
                </a:lnTo>
                <a:lnTo>
                  <a:pt x="795" y="559"/>
                </a:lnTo>
                <a:lnTo>
                  <a:pt x="784" y="556"/>
                </a:lnTo>
                <a:lnTo>
                  <a:pt x="790" y="572"/>
                </a:lnTo>
                <a:lnTo>
                  <a:pt x="800" y="584"/>
                </a:lnTo>
                <a:lnTo>
                  <a:pt x="811" y="595"/>
                </a:lnTo>
                <a:lnTo>
                  <a:pt x="822" y="606"/>
                </a:lnTo>
                <a:lnTo>
                  <a:pt x="830" y="620"/>
                </a:lnTo>
                <a:lnTo>
                  <a:pt x="834" y="618"/>
                </a:lnTo>
                <a:lnTo>
                  <a:pt x="838" y="618"/>
                </a:lnTo>
                <a:lnTo>
                  <a:pt x="837" y="606"/>
                </a:lnTo>
                <a:lnTo>
                  <a:pt x="834" y="599"/>
                </a:lnTo>
                <a:lnTo>
                  <a:pt x="834" y="594"/>
                </a:lnTo>
                <a:lnTo>
                  <a:pt x="833" y="591"/>
                </a:lnTo>
                <a:lnTo>
                  <a:pt x="833" y="588"/>
                </a:lnTo>
                <a:lnTo>
                  <a:pt x="848" y="616"/>
                </a:lnTo>
                <a:lnTo>
                  <a:pt x="860" y="642"/>
                </a:lnTo>
                <a:lnTo>
                  <a:pt x="870" y="668"/>
                </a:lnTo>
                <a:lnTo>
                  <a:pt x="878" y="693"/>
                </a:lnTo>
                <a:lnTo>
                  <a:pt x="884" y="720"/>
                </a:lnTo>
                <a:lnTo>
                  <a:pt x="885" y="749"/>
                </a:lnTo>
                <a:lnTo>
                  <a:pt x="882" y="781"/>
                </a:lnTo>
                <a:lnTo>
                  <a:pt x="875" y="817"/>
                </a:lnTo>
                <a:lnTo>
                  <a:pt x="875" y="817"/>
                </a:lnTo>
                <a:lnTo>
                  <a:pt x="869" y="828"/>
                </a:lnTo>
                <a:lnTo>
                  <a:pt x="863" y="839"/>
                </a:lnTo>
                <a:lnTo>
                  <a:pt x="841" y="796"/>
                </a:lnTo>
                <a:lnTo>
                  <a:pt x="820" y="759"/>
                </a:lnTo>
                <a:lnTo>
                  <a:pt x="802" y="727"/>
                </a:lnTo>
                <a:lnTo>
                  <a:pt x="786" y="701"/>
                </a:lnTo>
                <a:lnTo>
                  <a:pt x="772" y="679"/>
                </a:lnTo>
                <a:lnTo>
                  <a:pt x="757" y="663"/>
                </a:lnTo>
                <a:lnTo>
                  <a:pt x="743" y="647"/>
                </a:lnTo>
                <a:lnTo>
                  <a:pt x="728" y="638"/>
                </a:lnTo>
                <a:lnTo>
                  <a:pt x="725" y="642"/>
                </a:lnTo>
                <a:lnTo>
                  <a:pt x="722" y="645"/>
                </a:lnTo>
                <a:lnTo>
                  <a:pt x="742" y="686"/>
                </a:lnTo>
                <a:lnTo>
                  <a:pt x="767" y="723"/>
                </a:lnTo>
                <a:lnTo>
                  <a:pt x="793" y="759"/>
                </a:lnTo>
                <a:lnTo>
                  <a:pt x="820" y="795"/>
                </a:lnTo>
                <a:lnTo>
                  <a:pt x="846" y="831"/>
                </a:lnTo>
                <a:lnTo>
                  <a:pt x="870" y="869"/>
                </a:lnTo>
                <a:lnTo>
                  <a:pt x="880" y="864"/>
                </a:lnTo>
                <a:lnTo>
                  <a:pt x="886" y="856"/>
                </a:lnTo>
                <a:lnTo>
                  <a:pt x="889" y="846"/>
                </a:lnTo>
                <a:lnTo>
                  <a:pt x="893" y="835"/>
                </a:lnTo>
                <a:lnTo>
                  <a:pt x="897" y="825"/>
                </a:lnTo>
                <a:lnTo>
                  <a:pt x="900" y="845"/>
                </a:lnTo>
                <a:lnTo>
                  <a:pt x="902" y="871"/>
                </a:lnTo>
                <a:lnTo>
                  <a:pt x="902" y="901"/>
                </a:lnTo>
                <a:lnTo>
                  <a:pt x="902" y="937"/>
                </a:lnTo>
                <a:lnTo>
                  <a:pt x="899" y="977"/>
                </a:lnTo>
                <a:lnTo>
                  <a:pt x="895" y="1020"/>
                </a:lnTo>
                <a:lnTo>
                  <a:pt x="889" y="1066"/>
                </a:lnTo>
                <a:lnTo>
                  <a:pt x="882" y="1115"/>
                </a:lnTo>
                <a:lnTo>
                  <a:pt x="871" y="1166"/>
                </a:lnTo>
                <a:lnTo>
                  <a:pt x="859" y="1217"/>
                </a:lnTo>
                <a:lnTo>
                  <a:pt x="844" y="1268"/>
                </a:lnTo>
                <a:lnTo>
                  <a:pt x="826" y="1320"/>
                </a:lnTo>
                <a:lnTo>
                  <a:pt x="805" y="1370"/>
                </a:lnTo>
                <a:lnTo>
                  <a:pt x="780" y="1419"/>
                </a:lnTo>
                <a:lnTo>
                  <a:pt x="753" y="1466"/>
                </a:lnTo>
                <a:lnTo>
                  <a:pt x="721" y="1510"/>
                </a:lnTo>
                <a:lnTo>
                  <a:pt x="687" y="1550"/>
                </a:lnTo>
                <a:lnTo>
                  <a:pt x="647" y="1587"/>
                </a:lnTo>
                <a:lnTo>
                  <a:pt x="604" y="1619"/>
                </a:lnTo>
                <a:lnTo>
                  <a:pt x="556" y="1645"/>
                </a:lnTo>
                <a:lnTo>
                  <a:pt x="552" y="1644"/>
                </a:lnTo>
                <a:lnTo>
                  <a:pt x="547" y="1641"/>
                </a:lnTo>
                <a:lnTo>
                  <a:pt x="552" y="1605"/>
                </a:lnTo>
                <a:lnTo>
                  <a:pt x="554" y="1568"/>
                </a:lnTo>
                <a:lnTo>
                  <a:pt x="560" y="1532"/>
                </a:lnTo>
                <a:lnTo>
                  <a:pt x="564" y="1510"/>
                </a:lnTo>
                <a:lnTo>
                  <a:pt x="564" y="1489"/>
                </a:lnTo>
                <a:lnTo>
                  <a:pt x="563" y="1467"/>
                </a:lnTo>
                <a:lnTo>
                  <a:pt x="561" y="1445"/>
                </a:lnTo>
                <a:lnTo>
                  <a:pt x="563" y="1425"/>
                </a:lnTo>
                <a:lnTo>
                  <a:pt x="568" y="1403"/>
                </a:lnTo>
                <a:lnTo>
                  <a:pt x="579" y="1383"/>
                </a:lnTo>
                <a:lnTo>
                  <a:pt x="580" y="1378"/>
                </a:lnTo>
                <a:lnTo>
                  <a:pt x="582" y="1367"/>
                </a:lnTo>
                <a:lnTo>
                  <a:pt x="585" y="1352"/>
                </a:lnTo>
                <a:lnTo>
                  <a:pt x="587" y="1334"/>
                </a:lnTo>
                <a:lnTo>
                  <a:pt x="590" y="1319"/>
                </a:lnTo>
                <a:lnTo>
                  <a:pt x="593" y="1306"/>
                </a:lnTo>
                <a:lnTo>
                  <a:pt x="593" y="1299"/>
                </a:lnTo>
                <a:lnTo>
                  <a:pt x="593" y="1295"/>
                </a:lnTo>
                <a:lnTo>
                  <a:pt x="591" y="1290"/>
                </a:lnTo>
                <a:lnTo>
                  <a:pt x="586" y="1275"/>
                </a:lnTo>
                <a:lnTo>
                  <a:pt x="578" y="1261"/>
                </a:lnTo>
                <a:lnTo>
                  <a:pt x="568" y="1248"/>
                </a:lnTo>
                <a:lnTo>
                  <a:pt x="557" y="1236"/>
                </a:lnTo>
                <a:lnTo>
                  <a:pt x="550" y="1222"/>
                </a:lnTo>
                <a:lnTo>
                  <a:pt x="546" y="1206"/>
                </a:lnTo>
                <a:lnTo>
                  <a:pt x="546" y="1188"/>
                </a:lnTo>
                <a:lnTo>
                  <a:pt x="549" y="1171"/>
                </a:lnTo>
                <a:lnTo>
                  <a:pt x="553" y="1153"/>
                </a:lnTo>
                <a:lnTo>
                  <a:pt x="553" y="1135"/>
                </a:lnTo>
                <a:lnTo>
                  <a:pt x="549" y="1119"/>
                </a:lnTo>
                <a:lnTo>
                  <a:pt x="541" y="1116"/>
                </a:lnTo>
                <a:lnTo>
                  <a:pt x="534" y="1115"/>
                </a:lnTo>
                <a:lnTo>
                  <a:pt x="525" y="1115"/>
                </a:lnTo>
                <a:lnTo>
                  <a:pt x="513" y="1117"/>
                </a:lnTo>
                <a:lnTo>
                  <a:pt x="512" y="1117"/>
                </a:lnTo>
                <a:lnTo>
                  <a:pt x="505" y="1115"/>
                </a:lnTo>
                <a:lnTo>
                  <a:pt x="499" y="1109"/>
                </a:lnTo>
                <a:lnTo>
                  <a:pt x="494" y="1102"/>
                </a:lnTo>
                <a:lnTo>
                  <a:pt x="490" y="1095"/>
                </a:lnTo>
                <a:lnTo>
                  <a:pt x="483" y="1090"/>
                </a:lnTo>
                <a:lnTo>
                  <a:pt x="474" y="1087"/>
                </a:lnTo>
                <a:lnTo>
                  <a:pt x="465" y="1090"/>
                </a:lnTo>
                <a:lnTo>
                  <a:pt x="451" y="1095"/>
                </a:lnTo>
                <a:lnTo>
                  <a:pt x="436" y="1102"/>
                </a:lnTo>
                <a:lnTo>
                  <a:pt x="421" y="1110"/>
                </a:lnTo>
                <a:lnTo>
                  <a:pt x="408" y="1119"/>
                </a:lnTo>
                <a:lnTo>
                  <a:pt x="291" y="1144"/>
                </a:lnTo>
                <a:lnTo>
                  <a:pt x="217" y="1102"/>
                </a:lnTo>
                <a:lnTo>
                  <a:pt x="214" y="1099"/>
                </a:lnTo>
                <a:lnTo>
                  <a:pt x="208" y="1094"/>
                </a:lnTo>
                <a:lnTo>
                  <a:pt x="201" y="1086"/>
                </a:lnTo>
                <a:lnTo>
                  <a:pt x="190" y="1075"/>
                </a:lnTo>
                <a:lnTo>
                  <a:pt x="181" y="1064"/>
                </a:lnTo>
                <a:lnTo>
                  <a:pt x="170" y="1053"/>
                </a:lnTo>
                <a:lnTo>
                  <a:pt x="159" y="1040"/>
                </a:lnTo>
                <a:lnTo>
                  <a:pt x="150" y="1031"/>
                </a:lnTo>
                <a:lnTo>
                  <a:pt x="157" y="997"/>
                </a:lnTo>
                <a:lnTo>
                  <a:pt x="160" y="970"/>
                </a:lnTo>
                <a:lnTo>
                  <a:pt x="162" y="949"/>
                </a:lnTo>
                <a:lnTo>
                  <a:pt x="160" y="931"/>
                </a:lnTo>
                <a:lnTo>
                  <a:pt x="157" y="916"/>
                </a:lnTo>
                <a:lnTo>
                  <a:pt x="152" y="902"/>
                </a:lnTo>
                <a:lnTo>
                  <a:pt x="145" y="889"/>
                </a:lnTo>
                <a:lnTo>
                  <a:pt x="137" y="873"/>
                </a:lnTo>
                <a:lnTo>
                  <a:pt x="162" y="824"/>
                </a:lnTo>
                <a:lnTo>
                  <a:pt x="189" y="777"/>
                </a:lnTo>
                <a:lnTo>
                  <a:pt x="217" y="729"/>
                </a:lnTo>
                <a:lnTo>
                  <a:pt x="243" y="681"/>
                </a:lnTo>
                <a:lnTo>
                  <a:pt x="266" y="630"/>
                </a:lnTo>
                <a:lnTo>
                  <a:pt x="266" y="630"/>
                </a:lnTo>
                <a:lnTo>
                  <a:pt x="287" y="641"/>
                </a:lnTo>
                <a:lnTo>
                  <a:pt x="306" y="642"/>
                </a:lnTo>
                <a:lnTo>
                  <a:pt x="324" y="639"/>
                </a:lnTo>
                <a:lnTo>
                  <a:pt x="341" y="631"/>
                </a:lnTo>
                <a:lnTo>
                  <a:pt x="357" y="621"/>
                </a:lnTo>
                <a:lnTo>
                  <a:pt x="374" y="610"/>
                </a:lnTo>
                <a:lnTo>
                  <a:pt x="389" y="599"/>
                </a:lnTo>
                <a:lnTo>
                  <a:pt x="407" y="591"/>
                </a:lnTo>
                <a:lnTo>
                  <a:pt x="425" y="587"/>
                </a:lnTo>
                <a:lnTo>
                  <a:pt x="433" y="579"/>
                </a:lnTo>
                <a:lnTo>
                  <a:pt x="440" y="576"/>
                </a:lnTo>
                <a:lnTo>
                  <a:pt x="447" y="579"/>
                </a:lnTo>
                <a:lnTo>
                  <a:pt x="451" y="585"/>
                </a:lnTo>
                <a:lnTo>
                  <a:pt x="456" y="595"/>
                </a:lnTo>
                <a:lnTo>
                  <a:pt x="459" y="606"/>
                </a:lnTo>
                <a:lnTo>
                  <a:pt x="462" y="618"/>
                </a:lnTo>
                <a:lnTo>
                  <a:pt x="465" y="630"/>
                </a:lnTo>
                <a:lnTo>
                  <a:pt x="469" y="631"/>
                </a:lnTo>
                <a:lnTo>
                  <a:pt x="480" y="634"/>
                </a:lnTo>
                <a:lnTo>
                  <a:pt x="495" y="638"/>
                </a:lnTo>
                <a:lnTo>
                  <a:pt x="513" y="643"/>
                </a:lnTo>
                <a:lnTo>
                  <a:pt x="532" y="647"/>
                </a:lnTo>
                <a:lnTo>
                  <a:pt x="550" y="653"/>
                </a:lnTo>
                <a:lnTo>
                  <a:pt x="565" y="656"/>
                </a:lnTo>
                <a:lnTo>
                  <a:pt x="576" y="658"/>
                </a:lnTo>
                <a:lnTo>
                  <a:pt x="579" y="650"/>
                </a:lnTo>
                <a:lnTo>
                  <a:pt x="578" y="642"/>
                </a:lnTo>
                <a:lnTo>
                  <a:pt x="576" y="632"/>
                </a:lnTo>
                <a:lnTo>
                  <a:pt x="575" y="624"/>
                </a:lnTo>
                <a:lnTo>
                  <a:pt x="578" y="617"/>
                </a:lnTo>
                <a:lnTo>
                  <a:pt x="585" y="612"/>
                </a:lnTo>
                <a:lnTo>
                  <a:pt x="600" y="607"/>
                </a:lnTo>
                <a:lnTo>
                  <a:pt x="615" y="609"/>
                </a:lnTo>
                <a:lnTo>
                  <a:pt x="630" y="613"/>
                </a:lnTo>
                <a:lnTo>
                  <a:pt x="647" y="617"/>
                </a:lnTo>
                <a:lnTo>
                  <a:pt x="663" y="617"/>
                </a:lnTo>
                <a:lnTo>
                  <a:pt x="667" y="612"/>
                </a:lnTo>
                <a:lnTo>
                  <a:pt x="671" y="607"/>
                </a:lnTo>
                <a:lnTo>
                  <a:pt x="674" y="602"/>
                </a:lnTo>
                <a:lnTo>
                  <a:pt x="678" y="602"/>
                </a:lnTo>
                <a:lnTo>
                  <a:pt x="682" y="602"/>
                </a:lnTo>
                <a:lnTo>
                  <a:pt x="687" y="602"/>
                </a:lnTo>
                <a:lnTo>
                  <a:pt x="689" y="602"/>
                </a:lnTo>
                <a:lnTo>
                  <a:pt x="693" y="601"/>
                </a:lnTo>
                <a:lnTo>
                  <a:pt x="695" y="596"/>
                </a:lnTo>
                <a:lnTo>
                  <a:pt x="695" y="587"/>
                </a:lnTo>
                <a:lnTo>
                  <a:pt x="695" y="574"/>
                </a:lnTo>
                <a:lnTo>
                  <a:pt x="692" y="561"/>
                </a:lnTo>
                <a:lnTo>
                  <a:pt x="688" y="545"/>
                </a:lnTo>
                <a:lnTo>
                  <a:pt x="682" y="532"/>
                </a:lnTo>
                <a:lnTo>
                  <a:pt x="674" y="521"/>
                </a:lnTo>
                <a:lnTo>
                  <a:pt x="662" y="514"/>
                </a:lnTo>
                <a:lnTo>
                  <a:pt x="659" y="519"/>
                </a:lnTo>
                <a:lnTo>
                  <a:pt x="656" y="523"/>
                </a:lnTo>
                <a:lnTo>
                  <a:pt x="654" y="529"/>
                </a:lnTo>
                <a:lnTo>
                  <a:pt x="648" y="528"/>
                </a:lnTo>
                <a:lnTo>
                  <a:pt x="641" y="526"/>
                </a:lnTo>
                <a:lnTo>
                  <a:pt x="636" y="526"/>
                </a:lnTo>
                <a:lnTo>
                  <a:pt x="633" y="530"/>
                </a:lnTo>
                <a:lnTo>
                  <a:pt x="629" y="534"/>
                </a:lnTo>
                <a:lnTo>
                  <a:pt x="625" y="539"/>
                </a:lnTo>
                <a:lnTo>
                  <a:pt x="612" y="533"/>
                </a:lnTo>
                <a:lnTo>
                  <a:pt x="598" y="523"/>
                </a:lnTo>
                <a:lnTo>
                  <a:pt x="582" y="510"/>
                </a:lnTo>
                <a:lnTo>
                  <a:pt x="564" y="489"/>
                </a:lnTo>
                <a:lnTo>
                  <a:pt x="558" y="489"/>
                </a:lnTo>
                <a:lnTo>
                  <a:pt x="552" y="492"/>
                </a:lnTo>
                <a:lnTo>
                  <a:pt x="547" y="494"/>
                </a:lnTo>
                <a:lnTo>
                  <a:pt x="546" y="500"/>
                </a:lnTo>
                <a:lnTo>
                  <a:pt x="543" y="505"/>
                </a:lnTo>
                <a:lnTo>
                  <a:pt x="541" y="510"/>
                </a:lnTo>
                <a:lnTo>
                  <a:pt x="553" y="517"/>
                </a:lnTo>
                <a:lnTo>
                  <a:pt x="561" y="521"/>
                </a:lnTo>
                <a:lnTo>
                  <a:pt x="567" y="525"/>
                </a:lnTo>
                <a:lnTo>
                  <a:pt x="571" y="529"/>
                </a:lnTo>
                <a:lnTo>
                  <a:pt x="569" y="533"/>
                </a:lnTo>
                <a:lnTo>
                  <a:pt x="567" y="536"/>
                </a:lnTo>
                <a:lnTo>
                  <a:pt x="567" y="543"/>
                </a:lnTo>
                <a:lnTo>
                  <a:pt x="568" y="548"/>
                </a:lnTo>
                <a:lnTo>
                  <a:pt x="568" y="555"/>
                </a:lnTo>
                <a:lnTo>
                  <a:pt x="568" y="555"/>
                </a:lnTo>
                <a:lnTo>
                  <a:pt x="568" y="555"/>
                </a:lnTo>
                <a:lnTo>
                  <a:pt x="568" y="555"/>
                </a:lnTo>
                <a:lnTo>
                  <a:pt x="568" y="555"/>
                </a:lnTo>
                <a:lnTo>
                  <a:pt x="568" y="555"/>
                </a:lnTo>
                <a:lnTo>
                  <a:pt x="567" y="555"/>
                </a:lnTo>
                <a:lnTo>
                  <a:pt x="564" y="555"/>
                </a:lnTo>
                <a:lnTo>
                  <a:pt x="558" y="552"/>
                </a:lnTo>
                <a:lnTo>
                  <a:pt x="553" y="548"/>
                </a:lnTo>
                <a:lnTo>
                  <a:pt x="549" y="544"/>
                </a:lnTo>
                <a:lnTo>
                  <a:pt x="523" y="518"/>
                </a:lnTo>
                <a:lnTo>
                  <a:pt x="499" y="497"/>
                </a:lnTo>
                <a:lnTo>
                  <a:pt x="478" y="483"/>
                </a:lnTo>
                <a:lnTo>
                  <a:pt x="461" y="472"/>
                </a:lnTo>
                <a:lnTo>
                  <a:pt x="445" y="467"/>
                </a:lnTo>
                <a:lnTo>
                  <a:pt x="434" y="463"/>
                </a:lnTo>
                <a:lnTo>
                  <a:pt x="425" y="461"/>
                </a:lnTo>
                <a:lnTo>
                  <a:pt x="418" y="461"/>
                </a:lnTo>
                <a:lnTo>
                  <a:pt x="414" y="461"/>
                </a:lnTo>
                <a:lnTo>
                  <a:pt x="412" y="461"/>
                </a:lnTo>
                <a:lnTo>
                  <a:pt x="414" y="464"/>
                </a:lnTo>
                <a:lnTo>
                  <a:pt x="416" y="470"/>
                </a:lnTo>
                <a:lnTo>
                  <a:pt x="422" y="477"/>
                </a:lnTo>
                <a:lnTo>
                  <a:pt x="432" y="485"/>
                </a:lnTo>
                <a:lnTo>
                  <a:pt x="448" y="494"/>
                </a:lnTo>
                <a:lnTo>
                  <a:pt x="469" y="503"/>
                </a:lnTo>
                <a:lnTo>
                  <a:pt x="498" y="511"/>
                </a:lnTo>
                <a:lnTo>
                  <a:pt x="498" y="515"/>
                </a:lnTo>
                <a:lnTo>
                  <a:pt x="498" y="521"/>
                </a:lnTo>
                <a:lnTo>
                  <a:pt x="495" y="522"/>
                </a:lnTo>
                <a:lnTo>
                  <a:pt x="491" y="525"/>
                </a:lnTo>
                <a:lnTo>
                  <a:pt x="494" y="530"/>
                </a:lnTo>
                <a:lnTo>
                  <a:pt x="496" y="536"/>
                </a:lnTo>
                <a:lnTo>
                  <a:pt x="498" y="541"/>
                </a:lnTo>
                <a:lnTo>
                  <a:pt x="495" y="544"/>
                </a:lnTo>
                <a:lnTo>
                  <a:pt x="491" y="547"/>
                </a:lnTo>
                <a:lnTo>
                  <a:pt x="491" y="544"/>
                </a:lnTo>
                <a:lnTo>
                  <a:pt x="491" y="540"/>
                </a:lnTo>
                <a:lnTo>
                  <a:pt x="490" y="537"/>
                </a:lnTo>
                <a:lnTo>
                  <a:pt x="483" y="525"/>
                </a:lnTo>
                <a:lnTo>
                  <a:pt x="473" y="518"/>
                </a:lnTo>
                <a:lnTo>
                  <a:pt x="462" y="512"/>
                </a:lnTo>
                <a:lnTo>
                  <a:pt x="450" y="511"/>
                </a:lnTo>
                <a:lnTo>
                  <a:pt x="437" y="508"/>
                </a:lnTo>
                <a:lnTo>
                  <a:pt x="425" y="505"/>
                </a:lnTo>
                <a:lnTo>
                  <a:pt x="414" y="501"/>
                </a:lnTo>
                <a:lnTo>
                  <a:pt x="408" y="496"/>
                </a:lnTo>
                <a:lnTo>
                  <a:pt x="404" y="489"/>
                </a:lnTo>
                <a:lnTo>
                  <a:pt x="400" y="483"/>
                </a:lnTo>
                <a:lnTo>
                  <a:pt x="393" y="479"/>
                </a:lnTo>
                <a:lnTo>
                  <a:pt x="385" y="479"/>
                </a:lnTo>
                <a:lnTo>
                  <a:pt x="379" y="483"/>
                </a:lnTo>
                <a:lnTo>
                  <a:pt x="372" y="492"/>
                </a:lnTo>
                <a:lnTo>
                  <a:pt x="367" y="501"/>
                </a:lnTo>
                <a:lnTo>
                  <a:pt x="363" y="503"/>
                </a:lnTo>
                <a:lnTo>
                  <a:pt x="360" y="503"/>
                </a:lnTo>
                <a:lnTo>
                  <a:pt x="353" y="503"/>
                </a:lnTo>
                <a:lnTo>
                  <a:pt x="339" y="503"/>
                </a:lnTo>
                <a:lnTo>
                  <a:pt x="338" y="507"/>
                </a:lnTo>
                <a:lnTo>
                  <a:pt x="335" y="511"/>
                </a:lnTo>
                <a:lnTo>
                  <a:pt x="337" y="517"/>
                </a:lnTo>
                <a:lnTo>
                  <a:pt x="337" y="525"/>
                </a:lnTo>
                <a:lnTo>
                  <a:pt x="338" y="532"/>
                </a:lnTo>
                <a:lnTo>
                  <a:pt x="331" y="541"/>
                </a:lnTo>
                <a:lnTo>
                  <a:pt x="327" y="554"/>
                </a:lnTo>
                <a:lnTo>
                  <a:pt x="323" y="566"/>
                </a:lnTo>
                <a:lnTo>
                  <a:pt x="320" y="579"/>
                </a:lnTo>
                <a:lnTo>
                  <a:pt x="316" y="591"/>
                </a:lnTo>
                <a:lnTo>
                  <a:pt x="310" y="602"/>
                </a:lnTo>
                <a:lnTo>
                  <a:pt x="301" y="609"/>
                </a:lnTo>
                <a:lnTo>
                  <a:pt x="287" y="613"/>
                </a:lnTo>
                <a:lnTo>
                  <a:pt x="281" y="614"/>
                </a:lnTo>
                <a:lnTo>
                  <a:pt x="276" y="616"/>
                </a:lnTo>
                <a:lnTo>
                  <a:pt x="270" y="620"/>
                </a:lnTo>
                <a:lnTo>
                  <a:pt x="263" y="627"/>
                </a:lnTo>
                <a:lnTo>
                  <a:pt x="255" y="620"/>
                </a:lnTo>
                <a:lnTo>
                  <a:pt x="248" y="616"/>
                </a:lnTo>
                <a:lnTo>
                  <a:pt x="243" y="614"/>
                </a:lnTo>
                <a:lnTo>
                  <a:pt x="236" y="614"/>
                </a:lnTo>
                <a:lnTo>
                  <a:pt x="226" y="616"/>
                </a:lnTo>
                <a:lnTo>
                  <a:pt x="219" y="606"/>
                </a:lnTo>
                <a:lnTo>
                  <a:pt x="214" y="596"/>
                </a:lnTo>
                <a:lnTo>
                  <a:pt x="207" y="588"/>
                </a:lnTo>
                <a:lnTo>
                  <a:pt x="206" y="567"/>
                </a:lnTo>
                <a:lnTo>
                  <a:pt x="201" y="545"/>
                </a:lnTo>
                <a:lnTo>
                  <a:pt x="200" y="525"/>
                </a:lnTo>
                <a:lnTo>
                  <a:pt x="214" y="518"/>
                </a:lnTo>
                <a:lnTo>
                  <a:pt x="229" y="517"/>
                </a:lnTo>
                <a:lnTo>
                  <a:pt x="244" y="517"/>
                </a:lnTo>
                <a:lnTo>
                  <a:pt x="261" y="517"/>
                </a:lnTo>
                <a:lnTo>
                  <a:pt x="276" y="514"/>
                </a:lnTo>
                <a:lnTo>
                  <a:pt x="276" y="512"/>
                </a:lnTo>
                <a:lnTo>
                  <a:pt x="277" y="507"/>
                </a:lnTo>
                <a:lnTo>
                  <a:pt x="277" y="500"/>
                </a:lnTo>
                <a:lnTo>
                  <a:pt x="276" y="490"/>
                </a:lnTo>
                <a:lnTo>
                  <a:pt x="272" y="481"/>
                </a:lnTo>
                <a:lnTo>
                  <a:pt x="262" y="470"/>
                </a:lnTo>
                <a:lnTo>
                  <a:pt x="248" y="460"/>
                </a:lnTo>
                <a:lnTo>
                  <a:pt x="226" y="450"/>
                </a:lnTo>
                <a:lnTo>
                  <a:pt x="225" y="446"/>
                </a:lnTo>
                <a:lnTo>
                  <a:pt x="224" y="442"/>
                </a:lnTo>
                <a:lnTo>
                  <a:pt x="236" y="438"/>
                </a:lnTo>
                <a:lnTo>
                  <a:pt x="243" y="437"/>
                </a:lnTo>
                <a:lnTo>
                  <a:pt x="247" y="434"/>
                </a:lnTo>
                <a:lnTo>
                  <a:pt x="250" y="431"/>
                </a:lnTo>
                <a:lnTo>
                  <a:pt x="250" y="426"/>
                </a:lnTo>
                <a:lnTo>
                  <a:pt x="258" y="424"/>
                </a:lnTo>
                <a:lnTo>
                  <a:pt x="265" y="421"/>
                </a:lnTo>
                <a:lnTo>
                  <a:pt x="270" y="415"/>
                </a:lnTo>
                <a:lnTo>
                  <a:pt x="272" y="405"/>
                </a:lnTo>
                <a:lnTo>
                  <a:pt x="281" y="398"/>
                </a:lnTo>
                <a:lnTo>
                  <a:pt x="286" y="392"/>
                </a:lnTo>
                <a:lnTo>
                  <a:pt x="287" y="386"/>
                </a:lnTo>
                <a:lnTo>
                  <a:pt x="284" y="373"/>
                </a:lnTo>
                <a:lnTo>
                  <a:pt x="295" y="364"/>
                </a:lnTo>
                <a:lnTo>
                  <a:pt x="306" y="355"/>
                </a:lnTo>
                <a:lnTo>
                  <a:pt x="301" y="346"/>
                </a:lnTo>
                <a:lnTo>
                  <a:pt x="294" y="336"/>
                </a:lnTo>
                <a:lnTo>
                  <a:pt x="288" y="326"/>
                </a:lnTo>
                <a:lnTo>
                  <a:pt x="287" y="315"/>
                </a:lnTo>
                <a:lnTo>
                  <a:pt x="291" y="313"/>
                </a:lnTo>
                <a:lnTo>
                  <a:pt x="295" y="308"/>
                </a:lnTo>
                <a:lnTo>
                  <a:pt x="308" y="318"/>
                </a:lnTo>
                <a:lnTo>
                  <a:pt x="317" y="325"/>
                </a:lnTo>
                <a:lnTo>
                  <a:pt x="317" y="319"/>
                </a:lnTo>
                <a:lnTo>
                  <a:pt x="317" y="315"/>
                </a:lnTo>
                <a:lnTo>
                  <a:pt x="308" y="307"/>
                </a:lnTo>
                <a:lnTo>
                  <a:pt x="301" y="303"/>
                </a:lnTo>
                <a:lnTo>
                  <a:pt x="295" y="299"/>
                </a:lnTo>
                <a:lnTo>
                  <a:pt x="291" y="295"/>
                </a:lnTo>
                <a:lnTo>
                  <a:pt x="286" y="290"/>
                </a:lnTo>
                <a:lnTo>
                  <a:pt x="281" y="292"/>
                </a:lnTo>
                <a:lnTo>
                  <a:pt x="277" y="293"/>
                </a:lnTo>
                <a:lnTo>
                  <a:pt x="275" y="299"/>
                </a:lnTo>
                <a:lnTo>
                  <a:pt x="270" y="303"/>
                </a:lnTo>
                <a:lnTo>
                  <a:pt x="268" y="308"/>
                </a:lnTo>
                <a:lnTo>
                  <a:pt x="251" y="299"/>
                </a:lnTo>
                <a:lnTo>
                  <a:pt x="240" y="286"/>
                </a:lnTo>
                <a:lnTo>
                  <a:pt x="233" y="273"/>
                </a:lnTo>
                <a:lnTo>
                  <a:pt x="229" y="257"/>
                </a:lnTo>
                <a:lnTo>
                  <a:pt x="228" y="242"/>
                </a:lnTo>
                <a:lnTo>
                  <a:pt x="226" y="227"/>
                </a:lnTo>
                <a:lnTo>
                  <a:pt x="225" y="211"/>
                </a:lnTo>
                <a:lnTo>
                  <a:pt x="224" y="195"/>
                </a:lnTo>
                <a:lnTo>
                  <a:pt x="218" y="182"/>
                </a:lnTo>
                <a:lnTo>
                  <a:pt x="221" y="176"/>
                </a:lnTo>
                <a:lnTo>
                  <a:pt x="222" y="169"/>
                </a:lnTo>
                <a:lnTo>
                  <a:pt x="224" y="164"/>
                </a:lnTo>
                <a:lnTo>
                  <a:pt x="230" y="157"/>
                </a:lnTo>
                <a:lnTo>
                  <a:pt x="244" y="153"/>
                </a:lnTo>
                <a:lnTo>
                  <a:pt x="262" y="150"/>
                </a:lnTo>
                <a:lnTo>
                  <a:pt x="281" y="149"/>
                </a:lnTo>
                <a:lnTo>
                  <a:pt x="302" y="150"/>
                </a:lnTo>
                <a:lnTo>
                  <a:pt x="320" y="154"/>
                </a:lnTo>
                <a:lnTo>
                  <a:pt x="335" y="160"/>
                </a:lnTo>
                <a:lnTo>
                  <a:pt x="345" y="169"/>
                </a:lnTo>
                <a:lnTo>
                  <a:pt x="345" y="169"/>
                </a:lnTo>
                <a:lnTo>
                  <a:pt x="343" y="169"/>
                </a:lnTo>
                <a:lnTo>
                  <a:pt x="342" y="169"/>
                </a:lnTo>
                <a:lnTo>
                  <a:pt x="341" y="171"/>
                </a:lnTo>
                <a:lnTo>
                  <a:pt x="337" y="172"/>
                </a:lnTo>
                <a:lnTo>
                  <a:pt x="332" y="175"/>
                </a:lnTo>
                <a:lnTo>
                  <a:pt x="328" y="177"/>
                </a:lnTo>
                <a:lnTo>
                  <a:pt x="345" y="184"/>
                </a:lnTo>
                <a:lnTo>
                  <a:pt x="354" y="188"/>
                </a:lnTo>
                <a:lnTo>
                  <a:pt x="360" y="190"/>
                </a:lnTo>
                <a:lnTo>
                  <a:pt x="364" y="190"/>
                </a:lnTo>
                <a:lnTo>
                  <a:pt x="367" y="190"/>
                </a:lnTo>
                <a:lnTo>
                  <a:pt x="364" y="187"/>
                </a:lnTo>
                <a:lnTo>
                  <a:pt x="363" y="183"/>
                </a:lnTo>
                <a:lnTo>
                  <a:pt x="361" y="179"/>
                </a:lnTo>
                <a:lnTo>
                  <a:pt x="361" y="175"/>
                </a:lnTo>
                <a:lnTo>
                  <a:pt x="359" y="172"/>
                </a:lnTo>
                <a:lnTo>
                  <a:pt x="356" y="169"/>
                </a:lnTo>
                <a:lnTo>
                  <a:pt x="353" y="165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1"/>
                </a:lnTo>
                <a:lnTo>
                  <a:pt x="352" y="160"/>
                </a:lnTo>
                <a:lnTo>
                  <a:pt x="352" y="160"/>
                </a:lnTo>
                <a:lnTo>
                  <a:pt x="350" y="158"/>
                </a:lnTo>
                <a:lnTo>
                  <a:pt x="349" y="155"/>
                </a:lnTo>
                <a:lnTo>
                  <a:pt x="339" y="150"/>
                </a:lnTo>
                <a:lnTo>
                  <a:pt x="334" y="146"/>
                </a:lnTo>
                <a:lnTo>
                  <a:pt x="330" y="143"/>
                </a:lnTo>
                <a:lnTo>
                  <a:pt x="326" y="138"/>
                </a:lnTo>
                <a:lnTo>
                  <a:pt x="331" y="139"/>
                </a:lnTo>
                <a:lnTo>
                  <a:pt x="337" y="139"/>
                </a:lnTo>
                <a:lnTo>
                  <a:pt x="342" y="140"/>
                </a:lnTo>
                <a:lnTo>
                  <a:pt x="335" y="131"/>
                </a:lnTo>
                <a:lnTo>
                  <a:pt x="332" y="124"/>
                </a:lnTo>
                <a:lnTo>
                  <a:pt x="331" y="118"/>
                </a:lnTo>
                <a:lnTo>
                  <a:pt x="331" y="114"/>
                </a:lnTo>
                <a:lnTo>
                  <a:pt x="332" y="110"/>
                </a:lnTo>
                <a:lnTo>
                  <a:pt x="327" y="107"/>
                </a:lnTo>
                <a:lnTo>
                  <a:pt x="321" y="104"/>
                </a:lnTo>
                <a:lnTo>
                  <a:pt x="316" y="102"/>
                </a:lnTo>
                <a:lnTo>
                  <a:pt x="321" y="99"/>
                </a:lnTo>
                <a:lnTo>
                  <a:pt x="327" y="98"/>
                </a:lnTo>
                <a:lnTo>
                  <a:pt x="331" y="95"/>
                </a:lnTo>
                <a:lnTo>
                  <a:pt x="316" y="92"/>
                </a:lnTo>
                <a:lnTo>
                  <a:pt x="298" y="87"/>
                </a:lnTo>
                <a:lnTo>
                  <a:pt x="280" y="78"/>
                </a:lnTo>
                <a:lnTo>
                  <a:pt x="265" y="69"/>
                </a:lnTo>
                <a:lnTo>
                  <a:pt x="303" y="81"/>
                </a:lnTo>
                <a:lnTo>
                  <a:pt x="342" y="91"/>
                </a:lnTo>
                <a:lnTo>
                  <a:pt x="317" y="82"/>
                </a:lnTo>
                <a:lnTo>
                  <a:pt x="298" y="75"/>
                </a:lnTo>
                <a:lnTo>
                  <a:pt x="284" y="70"/>
                </a:lnTo>
                <a:lnTo>
                  <a:pt x="275" y="66"/>
                </a:lnTo>
                <a:lnTo>
                  <a:pt x="269" y="63"/>
                </a:lnTo>
                <a:lnTo>
                  <a:pt x="266" y="62"/>
                </a:lnTo>
                <a:lnTo>
                  <a:pt x="263" y="60"/>
                </a:lnTo>
                <a:lnTo>
                  <a:pt x="262" y="58"/>
                </a:lnTo>
                <a:lnTo>
                  <a:pt x="252" y="56"/>
                </a:lnTo>
                <a:lnTo>
                  <a:pt x="246" y="55"/>
                </a:lnTo>
                <a:lnTo>
                  <a:pt x="237" y="51"/>
                </a:lnTo>
                <a:lnTo>
                  <a:pt x="237" y="51"/>
                </a:lnTo>
                <a:lnTo>
                  <a:pt x="237" y="51"/>
                </a:lnTo>
                <a:lnTo>
                  <a:pt x="237" y="51"/>
                </a:lnTo>
                <a:lnTo>
                  <a:pt x="237" y="51"/>
                </a:lnTo>
                <a:lnTo>
                  <a:pt x="236" y="51"/>
                </a:lnTo>
                <a:lnTo>
                  <a:pt x="236" y="51"/>
                </a:lnTo>
                <a:lnTo>
                  <a:pt x="236" y="51"/>
                </a:lnTo>
                <a:lnTo>
                  <a:pt x="236" y="51"/>
                </a:lnTo>
                <a:lnTo>
                  <a:pt x="236" y="51"/>
                </a:lnTo>
                <a:lnTo>
                  <a:pt x="235" y="49"/>
                </a:lnTo>
                <a:lnTo>
                  <a:pt x="232" y="48"/>
                </a:lnTo>
                <a:lnTo>
                  <a:pt x="207" y="40"/>
                </a:lnTo>
                <a:lnTo>
                  <a:pt x="188" y="34"/>
                </a:lnTo>
                <a:lnTo>
                  <a:pt x="174" y="30"/>
                </a:lnTo>
                <a:lnTo>
                  <a:pt x="163" y="27"/>
                </a:lnTo>
                <a:lnTo>
                  <a:pt x="153" y="24"/>
                </a:lnTo>
                <a:lnTo>
                  <a:pt x="144" y="22"/>
                </a:lnTo>
                <a:lnTo>
                  <a:pt x="133" y="19"/>
                </a:lnTo>
                <a:lnTo>
                  <a:pt x="130" y="18"/>
                </a:lnTo>
                <a:lnTo>
                  <a:pt x="126" y="15"/>
                </a:lnTo>
                <a:lnTo>
                  <a:pt x="122" y="13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13" y="0"/>
                </a:lnTo>
                <a:lnTo>
                  <a:pt x="18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194"/>
          </a:solidFill>
          <a:ln w="0">
            <a:solidFill>
              <a:srgbClr val="13919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4" name="Freeform 321"/>
          <p:cNvSpPr>
            <a:spLocks noEditPoints="1"/>
          </p:cNvSpPr>
          <p:nvPr/>
        </p:nvSpPr>
        <p:spPr bwMode="auto">
          <a:xfrm>
            <a:off x="3956488" y="2601402"/>
            <a:ext cx="140591" cy="2499397"/>
          </a:xfrm>
          <a:custGeom>
            <a:avLst/>
            <a:gdLst>
              <a:gd name="T0" fmla="*/ 108 w 108"/>
              <a:gd name="T1" fmla="*/ 1920 h 1920"/>
              <a:gd name="T2" fmla="*/ 108 w 108"/>
              <a:gd name="T3" fmla="*/ 1920 h 1920"/>
              <a:gd name="T4" fmla="*/ 107 w 108"/>
              <a:gd name="T5" fmla="*/ 1920 h 1920"/>
              <a:gd name="T6" fmla="*/ 107 w 108"/>
              <a:gd name="T7" fmla="*/ 1920 h 1920"/>
              <a:gd name="T8" fmla="*/ 108 w 108"/>
              <a:gd name="T9" fmla="*/ 1920 h 1920"/>
              <a:gd name="T10" fmla="*/ 0 w 108"/>
              <a:gd name="T11" fmla="*/ 1916 h 1920"/>
              <a:gd name="T12" fmla="*/ 1 w 108"/>
              <a:gd name="T13" fmla="*/ 1916 h 1920"/>
              <a:gd name="T14" fmla="*/ 1 w 108"/>
              <a:gd name="T15" fmla="*/ 1916 h 1920"/>
              <a:gd name="T16" fmla="*/ 1 w 108"/>
              <a:gd name="T17" fmla="*/ 1916 h 1920"/>
              <a:gd name="T18" fmla="*/ 0 w 108"/>
              <a:gd name="T19" fmla="*/ 1916 h 1920"/>
              <a:gd name="T20" fmla="*/ 82 w 108"/>
              <a:gd name="T21" fmla="*/ 0 h 1920"/>
              <a:gd name="T22" fmla="*/ 82 w 108"/>
              <a:gd name="T23" fmla="*/ 0 h 1920"/>
              <a:gd name="T24" fmla="*/ 81 w 108"/>
              <a:gd name="T25" fmla="*/ 0 h 1920"/>
              <a:gd name="T26" fmla="*/ 81 w 108"/>
              <a:gd name="T27" fmla="*/ 0 h 1920"/>
              <a:gd name="T28" fmla="*/ 82 w 108"/>
              <a:gd name="T29" fmla="*/ 0 h 1920"/>
              <a:gd name="T30" fmla="*/ 82 w 108"/>
              <a:gd name="T31" fmla="*/ 0 h 1920"/>
              <a:gd name="T32" fmla="*/ 81 w 108"/>
              <a:gd name="T33" fmla="*/ 0 h 1920"/>
              <a:gd name="T34" fmla="*/ 81 w 108"/>
              <a:gd name="T35" fmla="*/ 0 h 1920"/>
              <a:gd name="T36" fmla="*/ 81 w 108"/>
              <a:gd name="T37" fmla="*/ 0 h 1920"/>
              <a:gd name="T38" fmla="*/ 81 w 108"/>
              <a:gd name="T39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1920">
                <a:moveTo>
                  <a:pt x="108" y="1920"/>
                </a:moveTo>
                <a:lnTo>
                  <a:pt x="108" y="1920"/>
                </a:lnTo>
                <a:lnTo>
                  <a:pt x="107" y="1920"/>
                </a:lnTo>
                <a:lnTo>
                  <a:pt x="107" y="1920"/>
                </a:lnTo>
                <a:lnTo>
                  <a:pt x="108" y="1920"/>
                </a:lnTo>
                <a:close/>
                <a:moveTo>
                  <a:pt x="0" y="1916"/>
                </a:moveTo>
                <a:lnTo>
                  <a:pt x="1" y="1916"/>
                </a:lnTo>
                <a:lnTo>
                  <a:pt x="1" y="1916"/>
                </a:lnTo>
                <a:lnTo>
                  <a:pt x="1" y="1916"/>
                </a:lnTo>
                <a:lnTo>
                  <a:pt x="0" y="1916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1" y="0"/>
                </a:move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close/>
              </a:path>
            </a:pathLst>
          </a:custGeom>
          <a:solidFill>
            <a:srgbClr val="FAEE02"/>
          </a:solidFill>
          <a:ln w="0">
            <a:solidFill>
              <a:srgbClr val="FAEE02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5" name="Freeform 322"/>
          <p:cNvSpPr>
            <a:spLocks noEditPoints="1"/>
          </p:cNvSpPr>
          <p:nvPr/>
        </p:nvSpPr>
        <p:spPr bwMode="auto">
          <a:xfrm>
            <a:off x="2826553" y="2601402"/>
            <a:ext cx="2499396" cy="2499397"/>
          </a:xfrm>
          <a:custGeom>
            <a:avLst/>
            <a:gdLst>
              <a:gd name="T0" fmla="*/ 993 w 1920"/>
              <a:gd name="T1" fmla="*/ 1844 h 1920"/>
              <a:gd name="T2" fmla="*/ 996 w 1920"/>
              <a:gd name="T3" fmla="*/ 1844 h 1920"/>
              <a:gd name="T4" fmla="*/ 1015 w 1920"/>
              <a:gd name="T5" fmla="*/ 1569 h 1920"/>
              <a:gd name="T6" fmla="*/ 1263 w 1920"/>
              <a:gd name="T7" fmla="*/ 1216 h 1920"/>
              <a:gd name="T8" fmla="*/ 16 w 1920"/>
              <a:gd name="T9" fmla="*/ 1135 h 1920"/>
              <a:gd name="T10" fmla="*/ 364 w 1920"/>
              <a:gd name="T11" fmla="*/ 869 h 1920"/>
              <a:gd name="T12" fmla="*/ 1011 w 1920"/>
              <a:gd name="T13" fmla="*/ 845 h 1920"/>
              <a:gd name="T14" fmla="*/ 1780 w 1920"/>
              <a:gd name="T15" fmla="*/ 694 h 1920"/>
              <a:gd name="T16" fmla="*/ 1313 w 1920"/>
              <a:gd name="T17" fmla="*/ 644 h 1920"/>
              <a:gd name="T18" fmla="*/ 1840 w 1920"/>
              <a:gd name="T19" fmla="*/ 581 h 1920"/>
              <a:gd name="T20" fmla="*/ 99 w 1920"/>
              <a:gd name="T21" fmla="*/ 565 h 1920"/>
              <a:gd name="T22" fmla="*/ 100 w 1920"/>
              <a:gd name="T23" fmla="*/ 1001 h 1920"/>
              <a:gd name="T24" fmla="*/ 143 w 1920"/>
              <a:gd name="T25" fmla="*/ 1363 h 1920"/>
              <a:gd name="T26" fmla="*/ 354 w 1920"/>
              <a:gd name="T27" fmla="*/ 1698 h 1920"/>
              <a:gd name="T28" fmla="*/ 307 w 1920"/>
              <a:gd name="T29" fmla="*/ 1651 h 1920"/>
              <a:gd name="T30" fmla="*/ 122 w 1920"/>
              <a:gd name="T31" fmla="*/ 1294 h 1920"/>
              <a:gd name="T32" fmla="*/ 5 w 1920"/>
              <a:gd name="T33" fmla="*/ 895 h 1920"/>
              <a:gd name="T34" fmla="*/ 113 w 1920"/>
              <a:gd name="T35" fmla="*/ 542 h 1920"/>
              <a:gd name="T36" fmla="*/ 966 w 1920"/>
              <a:gd name="T37" fmla="*/ 492 h 1920"/>
              <a:gd name="T38" fmla="*/ 1237 w 1920"/>
              <a:gd name="T39" fmla="*/ 414 h 1920"/>
              <a:gd name="T40" fmla="*/ 361 w 1920"/>
              <a:gd name="T41" fmla="*/ 383 h 1920"/>
              <a:gd name="T42" fmla="*/ 293 w 1920"/>
              <a:gd name="T43" fmla="*/ 276 h 1920"/>
              <a:gd name="T44" fmla="*/ 999 w 1920"/>
              <a:gd name="T45" fmla="*/ 410 h 1920"/>
              <a:gd name="T46" fmla="*/ 1258 w 1920"/>
              <a:gd name="T47" fmla="*/ 473 h 1920"/>
              <a:gd name="T48" fmla="*/ 1385 w 1920"/>
              <a:gd name="T49" fmla="*/ 1197 h 1920"/>
              <a:gd name="T50" fmla="*/ 1564 w 1920"/>
              <a:gd name="T51" fmla="*/ 1500 h 1920"/>
              <a:gd name="T52" fmla="*/ 1549 w 1920"/>
              <a:gd name="T53" fmla="*/ 1644 h 1920"/>
              <a:gd name="T54" fmla="*/ 1815 w 1920"/>
              <a:gd name="T55" fmla="*/ 1356 h 1920"/>
              <a:gd name="T56" fmla="*/ 1603 w 1920"/>
              <a:gd name="T57" fmla="*/ 1672 h 1920"/>
              <a:gd name="T58" fmla="*/ 1265 w 1920"/>
              <a:gd name="T59" fmla="*/ 1870 h 1920"/>
              <a:gd name="T60" fmla="*/ 1155 w 1920"/>
              <a:gd name="T61" fmla="*/ 1899 h 1920"/>
              <a:gd name="T62" fmla="*/ 845 w 1920"/>
              <a:gd name="T63" fmla="*/ 1909 h 1920"/>
              <a:gd name="T64" fmla="*/ 532 w 1920"/>
              <a:gd name="T65" fmla="*/ 1774 h 1920"/>
              <a:gd name="T66" fmla="*/ 533 w 1920"/>
              <a:gd name="T67" fmla="*/ 1760 h 1920"/>
              <a:gd name="T68" fmla="*/ 997 w 1920"/>
              <a:gd name="T69" fmla="*/ 1803 h 1920"/>
              <a:gd name="T70" fmla="*/ 1015 w 1920"/>
              <a:gd name="T71" fmla="*/ 1230 h 1920"/>
              <a:gd name="T72" fmla="*/ 366 w 1920"/>
              <a:gd name="T73" fmla="*/ 860 h 1920"/>
              <a:gd name="T74" fmla="*/ 168 w 1920"/>
              <a:gd name="T75" fmla="*/ 700 h 1920"/>
              <a:gd name="T76" fmla="*/ 409 w 1920"/>
              <a:gd name="T77" fmla="*/ 699 h 1920"/>
              <a:gd name="T78" fmla="*/ 763 w 1920"/>
              <a:gd name="T79" fmla="*/ 411 h 1920"/>
              <a:gd name="T80" fmla="*/ 547 w 1920"/>
              <a:gd name="T81" fmla="*/ 208 h 1920"/>
              <a:gd name="T82" fmla="*/ 982 w 1920"/>
              <a:gd name="T83" fmla="*/ 188 h 1920"/>
              <a:gd name="T84" fmla="*/ 439 w 1920"/>
              <a:gd name="T85" fmla="*/ 155 h 1920"/>
              <a:gd name="T86" fmla="*/ 621 w 1920"/>
              <a:gd name="T87" fmla="*/ 142 h 1920"/>
              <a:gd name="T88" fmla="*/ 594 w 1920"/>
              <a:gd name="T89" fmla="*/ 113 h 1920"/>
              <a:gd name="T90" fmla="*/ 1139 w 1920"/>
              <a:gd name="T91" fmla="*/ 108 h 1920"/>
              <a:gd name="T92" fmla="*/ 840 w 1920"/>
              <a:gd name="T93" fmla="*/ 93 h 1920"/>
              <a:gd name="T94" fmla="*/ 1313 w 1920"/>
              <a:gd name="T95" fmla="*/ 86 h 1920"/>
              <a:gd name="T96" fmla="*/ 814 w 1920"/>
              <a:gd name="T97" fmla="*/ 71 h 1920"/>
              <a:gd name="T98" fmla="*/ 723 w 1920"/>
              <a:gd name="T99" fmla="*/ 69 h 1920"/>
              <a:gd name="T100" fmla="*/ 795 w 1920"/>
              <a:gd name="T101" fmla="*/ 54 h 1920"/>
              <a:gd name="T102" fmla="*/ 913 w 1920"/>
              <a:gd name="T103" fmla="*/ 55 h 1920"/>
              <a:gd name="T104" fmla="*/ 1175 w 1920"/>
              <a:gd name="T105" fmla="*/ 185 h 1920"/>
              <a:gd name="T106" fmla="*/ 1199 w 1920"/>
              <a:gd name="T107" fmla="*/ 327 h 1920"/>
              <a:gd name="T108" fmla="*/ 1105 w 1920"/>
              <a:gd name="T109" fmla="*/ 90 h 1920"/>
              <a:gd name="T110" fmla="*/ 1306 w 1920"/>
              <a:gd name="T111" fmla="*/ 140 h 1920"/>
              <a:gd name="T112" fmla="*/ 1211 w 1920"/>
              <a:gd name="T113" fmla="*/ 65 h 1920"/>
              <a:gd name="T114" fmla="*/ 621 w 1920"/>
              <a:gd name="T115" fmla="*/ 72 h 1920"/>
              <a:gd name="T116" fmla="*/ 727 w 1920"/>
              <a:gd name="T117" fmla="*/ 29 h 1920"/>
              <a:gd name="T118" fmla="*/ 1053 w 1920"/>
              <a:gd name="T119" fmla="*/ 20 h 1920"/>
              <a:gd name="T120" fmla="*/ 835 w 1920"/>
              <a:gd name="T121" fmla="*/ 9 h 1920"/>
              <a:gd name="T122" fmla="*/ 958 w 1920"/>
              <a:gd name="T123" fmla="*/ 17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0" h="1920">
                <a:moveTo>
                  <a:pt x="732" y="1893"/>
                </a:moveTo>
                <a:lnTo>
                  <a:pt x="732" y="1893"/>
                </a:lnTo>
                <a:lnTo>
                  <a:pt x="734" y="1893"/>
                </a:lnTo>
                <a:lnTo>
                  <a:pt x="732" y="1893"/>
                </a:lnTo>
                <a:close/>
                <a:moveTo>
                  <a:pt x="745" y="1796"/>
                </a:moveTo>
                <a:lnTo>
                  <a:pt x="767" y="1836"/>
                </a:lnTo>
                <a:lnTo>
                  <a:pt x="791" y="1869"/>
                </a:lnTo>
                <a:lnTo>
                  <a:pt x="816" y="1893"/>
                </a:lnTo>
                <a:lnTo>
                  <a:pt x="843" y="1909"/>
                </a:lnTo>
                <a:lnTo>
                  <a:pt x="901" y="1913"/>
                </a:lnTo>
                <a:lnTo>
                  <a:pt x="960" y="1915"/>
                </a:lnTo>
                <a:lnTo>
                  <a:pt x="980" y="1915"/>
                </a:lnTo>
                <a:lnTo>
                  <a:pt x="984" y="1899"/>
                </a:lnTo>
                <a:lnTo>
                  <a:pt x="989" y="1876"/>
                </a:lnTo>
                <a:lnTo>
                  <a:pt x="993" y="1844"/>
                </a:lnTo>
                <a:lnTo>
                  <a:pt x="997" y="1806"/>
                </a:lnTo>
                <a:lnTo>
                  <a:pt x="963" y="1806"/>
                </a:lnTo>
                <a:lnTo>
                  <a:pt x="853" y="1803"/>
                </a:lnTo>
                <a:lnTo>
                  <a:pt x="745" y="1796"/>
                </a:lnTo>
                <a:close/>
                <a:moveTo>
                  <a:pt x="479" y="1791"/>
                </a:moveTo>
                <a:lnTo>
                  <a:pt x="489" y="1796"/>
                </a:lnTo>
                <a:lnTo>
                  <a:pt x="488" y="1795"/>
                </a:lnTo>
                <a:lnTo>
                  <a:pt x="483" y="1793"/>
                </a:lnTo>
                <a:lnTo>
                  <a:pt x="479" y="1791"/>
                </a:lnTo>
                <a:close/>
                <a:moveTo>
                  <a:pt x="1255" y="1786"/>
                </a:moveTo>
                <a:lnTo>
                  <a:pt x="1254" y="1786"/>
                </a:lnTo>
                <a:lnTo>
                  <a:pt x="1171" y="1796"/>
                </a:lnTo>
                <a:lnTo>
                  <a:pt x="1086" y="1803"/>
                </a:lnTo>
                <a:lnTo>
                  <a:pt x="1002" y="1806"/>
                </a:lnTo>
                <a:lnTo>
                  <a:pt x="996" y="1844"/>
                </a:lnTo>
                <a:lnTo>
                  <a:pt x="992" y="1876"/>
                </a:lnTo>
                <a:lnTo>
                  <a:pt x="986" y="1899"/>
                </a:lnTo>
                <a:lnTo>
                  <a:pt x="981" y="1915"/>
                </a:lnTo>
                <a:lnTo>
                  <a:pt x="1051" y="1912"/>
                </a:lnTo>
                <a:lnTo>
                  <a:pt x="1119" y="1905"/>
                </a:lnTo>
                <a:lnTo>
                  <a:pt x="1120" y="1904"/>
                </a:lnTo>
                <a:lnTo>
                  <a:pt x="1157" y="1887"/>
                </a:lnTo>
                <a:lnTo>
                  <a:pt x="1192" y="1862"/>
                </a:lnTo>
                <a:lnTo>
                  <a:pt x="1225" y="1828"/>
                </a:lnTo>
                <a:lnTo>
                  <a:pt x="1255" y="1786"/>
                </a:lnTo>
                <a:close/>
                <a:moveTo>
                  <a:pt x="1350" y="1545"/>
                </a:moveTo>
                <a:lnTo>
                  <a:pt x="1348" y="1545"/>
                </a:lnTo>
                <a:lnTo>
                  <a:pt x="1239" y="1558"/>
                </a:lnTo>
                <a:lnTo>
                  <a:pt x="1127" y="1566"/>
                </a:lnTo>
                <a:lnTo>
                  <a:pt x="1015" y="1569"/>
                </a:lnTo>
                <a:lnTo>
                  <a:pt x="1013" y="1638"/>
                </a:lnTo>
                <a:lnTo>
                  <a:pt x="1009" y="1700"/>
                </a:lnTo>
                <a:lnTo>
                  <a:pt x="1006" y="1755"/>
                </a:lnTo>
                <a:lnTo>
                  <a:pt x="1002" y="1803"/>
                </a:lnTo>
                <a:lnTo>
                  <a:pt x="1087" y="1800"/>
                </a:lnTo>
                <a:lnTo>
                  <a:pt x="1173" y="1793"/>
                </a:lnTo>
                <a:lnTo>
                  <a:pt x="1255" y="1784"/>
                </a:lnTo>
                <a:lnTo>
                  <a:pt x="1258" y="1784"/>
                </a:lnTo>
                <a:lnTo>
                  <a:pt x="1286" y="1734"/>
                </a:lnTo>
                <a:lnTo>
                  <a:pt x="1310" y="1678"/>
                </a:lnTo>
                <a:lnTo>
                  <a:pt x="1331" y="1614"/>
                </a:lnTo>
                <a:lnTo>
                  <a:pt x="1350" y="1545"/>
                </a:lnTo>
                <a:close/>
                <a:moveTo>
                  <a:pt x="1385" y="1202"/>
                </a:moveTo>
                <a:lnTo>
                  <a:pt x="1382" y="1203"/>
                </a:lnTo>
                <a:lnTo>
                  <a:pt x="1263" y="1216"/>
                </a:lnTo>
                <a:lnTo>
                  <a:pt x="1142" y="1226"/>
                </a:lnTo>
                <a:lnTo>
                  <a:pt x="1021" y="1230"/>
                </a:lnTo>
                <a:lnTo>
                  <a:pt x="1020" y="1322"/>
                </a:lnTo>
                <a:lnTo>
                  <a:pt x="1018" y="1409"/>
                </a:lnTo>
                <a:lnTo>
                  <a:pt x="1017" y="1490"/>
                </a:lnTo>
                <a:lnTo>
                  <a:pt x="1015" y="1565"/>
                </a:lnTo>
                <a:lnTo>
                  <a:pt x="1127" y="1562"/>
                </a:lnTo>
                <a:lnTo>
                  <a:pt x="1239" y="1554"/>
                </a:lnTo>
                <a:lnTo>
                  <a:pt x="1349" y="1541"/>
                </a:lnTo>
                <a:lnTo>
                  <a:pt x="1350" y="1541"/>
                </a:lnTo>
                <a:lnTo>
                  <a:pt x="1365" y="1464"/>
                </a:lnTo>
                <a:lnTo>
                  <a:pt x="1376" y="1383"/>
                </a:lnTo>
                <a:lnTo>
                  <a:pt x="1382" y="1294"/>
                </a:lnTo>
                <a:lnTo>
                  <a:pt x="1385" y="1202"/>
                </a:lnTo>
                <a:close/>
                <a:moveTo>
                  <a:pt x="16" y="1135"/>
                </a:moveTo>
                <a:lnTo>
                  <a:pt x="16" y="1140"/>
                </a:lnTo>
                <a:lnTo>
                  <a:pt x="16" y="1136"/>
                </a:lnTo>
                <a:lnTo>
                  <a:pt x="16" y="1135"/>
                </a:lnTo>
                <a:close/>
                <a:moveTo>
                  <a:pt x="1920" y="960"/>
                </a:moveTo>
                <a:lnTo>
                  <a:pt x="1920" y="962"/>
                </a:lnTo>
                <a:lnTo>
                  <a:pt x="1920" y="965"/>
                </a:lnTo>
                <a:lnTo>
                  <a:pt x="1917" y="984"/>
                </a:lnTo>
                <a:lnTo>
                  <a:pt x="1908" y="1005"/>
                </a:lnTo>
                <a:lnTo>
                  <a:pt x="1895" y="1024"/>
                </a:lnTo>
                <a:lnTo>
                  <a:pt x="1896" y="1017"/>
                </a:lnTo>
                <a:lnTo>
                  <a:pt x="1908" y="998"/>
                </a:lnTo>
                <a:lnTo>
                  <a:pt x="1917" y="979"/>
                </a:lnTo>
                <a:lnTo>
                  <a:pt x="1920" y="960"/>
                </a:lnTo>
                <a:close/>
                <a:moveTo>
                  <a:pt x="361" y="867"/>
                </a:moveTo>
                <a:lnTo>
                  <a:pt x="364" y="869"/>
                </a:lnTo>
                <a:lnTo>
                  <a:pt x="354" y="925"/>
                </a:lnTo>
                <a:lnTo>
                  <a:pt x="346" y="983"/>
                </a:lnTo>
                <a:lnTo>
                  <a:pt x="341" y="980"/>
                </a:lnTo>
                <a:lnTo>
                  <a:pt x="350" y="924"/>
                </a:lnTo>
                <a:lnTo>
                  <a:pt x="361" y="867"/>
                </a:lnTo>
                <a:close/>
                <a:moveTo>
                  <a:pt x="679" y="833"/>
                </a:moveTo>
                <a:lnTo>
                  <a:pt x="665" y="957"/>
                </a:lnTo>
                <a:lnTo>
                  <a:pt x="657" y="1082"/>
                </a:lnTo>
                <a:lnTo>
                  <a:pt x="654" y="1209"/>
                </a:lnTo>
                <a:lnTo>
                  <a:pt x="756" y="1217"/>
                </a:lnTo>
                <a:lnTo>
                  <a:pt x="860" y="1223"/>
                </a:lnTo>
                <a:lnTo>
                  <a:pt x="966" y="1224"/>
                </a:lnTo>
                <a:lnTo>
                  <a:pt x="1015" y="1224"/>
                </a:lnTo>
                <a:lnTo>
                  <a:pt x="1014" y="1033"/>
                </a:lnTo>
                <a:lnTo>
                  <a:pt x="1011" y="845"/>
                </a:lnTo>
                <a:lnTo>
                  <a:pt x="966" y="845"/>
                </a:lnTo>
                <a:lnTo>
                  <a:pt x="868" y="844"/>
                </a:lnTo>
                <a:lnTo>
                  <a:pt x="773" y="840"/>
                </a:lnTo>
                <a:lnTo>
                  <a:pt x="679" y="833"/>
                </a:lnTo>
                <a:close/>
                <a:moveTo>
                  <a:pt x="1834" y="787"/>
                </a:moveTo>
                <a:lnTo>
                  <a:pt x="1838" y="794"/>
                </a:lnTo>
                <a:lnTo>
                  <a:pt x="1849" y="837"/>
                </a:lnTo>
                <a:lnTo>
                  <a:pt x="1846" y="833"/>
                </a:lnTo>
                <a:lnTo>
                  <a:pt x="1834" y="787"/>
                </a:lnTo>
                <a:close/>
                <a:moveTo>
                  <a:pt x="1888" y="716"/>
                </a:moveTo>
                <a:lnTo>
                  <a:pt x="1892" y="731"/>
                </a:lnTo>
                <a:lnTo>
                  <a:pt x="1893" y="738"/>
                </a:lnTo>
                <a:lnTo>
                  <a:pt x="1888" y="716"/>
                </a:lnTo>
                <a:close/>
                <a:moveTo>
                  <a:pt x="1778" y="689"/>
                </a:moveTo>
                <a:lnTo>
                  <a:pt x="1780" y="694"/>
                </a:lnTo>
                <a:lnTo>
                  <a:pt x="1755" y="709"/>
                </a:lnTo>
                <a:lnTo>
                  <a:pt x="1751" y="705"/>
                </a:lnTo>
                <a:lnTo>
                  <a:pt x="1778" y="689"/>
                </a:lnTo>
                <a:close/>
                <a:moveTo>
                  <a:pt x="87" y="625"/>
                </a:moveTo>
                <a:lnTo>
                  <a:pt x="100" y="647"/>
                </a:lnTo>
                <a:lnTo>
                  <a:pt x="99" y="654"/>
                </a:lnTo>
                <a:lnTo>
                  <a:pt x="84" y="629"/>
                </a:lnTo>
                <a:lnTo>
                  <a:pt x="87" y="625"/>
                </a:lnTo>
                <a:close/>
                <a:moveTo>
                  <a:pt x="1838" y="619"/>
                </a:moveTo>
                <a:lnTo>
                  <a:pt x="1838" y="620"/>
                </a:lnTo>
                <a:lnTo>
                  <a:pt x="1838" y="620"/>
                </a:lnTo>
                <a:lnTo>
                  <a:pt x="1838" y="619"/>
                </a:lnTo>
                <a:close/>
                <a:moveTo>
                  <a:pt x="1308" y="607"/>
                </a:moveTo>
                <a:lnTo>
                  <a:pt x="1317" y="643"/>
                </a:lnTo>
                <a:lnTo>
                  <a:pt x="1313" y="644"/>
                </a:lnTo>
                <a:lnTo>
                  <a:pt x="1303" y="609"/>
                </a:lnTo>
                <a:lnTo>
                  <a:pt x="1308" y="607"/>
                </a:lnTo>
                <a:close/>
                <a:moveTo>
                  <a:pt x="1838" y="572"/>
                </a:moveTo>
                <a:lnTo>
                  <a:pt x="1841" y="578"/>
                </a:lnTo>
                <a:lnTo>
                  <a:pt x="1842" y="585"/>
                </a:lnTo>
                <a:lnTo>
                  <a:pt x="1859" y="625"/>
                </a:lnTo>
                <a:lnTo>
                  <a:pt x="1873" y="665"/>
                </a:lnTo>
                <a:lnTo>
                  <a:pt x="1859" y="625"/>
                </a:lnTo>
                <a:lnTo>
                  <a:pt x="1842" y="586"/>
                </a:lnTo>
                <a:lnTo>
                  <a:pt x="1844" y="611"/>
                </a:lnTo>
                <a:lnTo>
                  <a:pt x="1841" y="607"/>
                </a:lnTo>
                <a:lnTo>
                  <a:pt x="1841" y="582"/>
                </a:lnTo>
                <a:lnTo>
                  <a:pt x="1837" y="574"/>
                </a:lnTo>
                <a:lnTo>
                  <a:pt x="1837" y="574"/>
                </a:lnTo>
                <a:lnTo>
                  <a:pt x="1840" y="581"/>
                </a:lnTo>
                <a:lnTo>
                  <a:pt x="1838" y="572"/>
                </a:lnTo>
                <a:lnTo>
                  <a:pt x="1838" y="572"/>
                </a:lnTo>
                <a:close/>
                <a:moveTo>
                  <a:pt x="1838" y="572"/>
                </a:moveTo>
                <a:lnTo>
                  <a:pt x="1838" y="572"/>
                </a:lnTo>
                <a:lnTo>
                  <a:pt x="1838" y="572"/>
                </a:lnTo>
                <a:lnTo>
                  <a:pt x="1838" y="572"/>
                </a:lnTo>
                <a:close/>
                <a:moveTo>
                  <a:pt x="1835" y="565"/>
                </a:moveTo>
                <a:lnTo>
                  <a:pt x="1838" y="571"/>
                </a:lnTo>
                <a:lnTo>
                  <a:pt x="1838" y="572"/>
                </a:lnTo>
                <a:lnTo>
                  <a:pt x="1837" y="568"/>
                </a:lnTo>
                <a:lnTo>
                  <a:pt x="1835" y="565"/>
                </a:lnTo>
                <a:close/>
                <a:moveTo>
                  <a:pt x="87" y="563"/>
                </a:moveTo>
                <a:lnTo>
                  <a:pt x="80" y="585"/>
                </a:lnTo>
                <a:lnTo>
                  <a:pt x="80" y="607"/>
                </a:lnTo>
                <a:lnTo>
                  <a:pt x="99" y="565"/>
                </a:lnTo>
                <a:lnTo>
                  <a:pt x="98" y="572"/>
                </a:lnTo>
                <a:lnTo>
                  <a:pt x="80" y="608"/>
                </a:lnTo>
                <a:lnTo>
                  <a:pt x="84" y="618"/>
                </a:lnTo>
                <a:lnTo>
                  <a:pt x="81" y="623"/>
                </a:lnTo>
                <a:lnTo>
                  <a:pt x="78" y="612"/>
                </a:lnTo>
                <a:lnTo>
                  <a:pt x="52" y="680"/>
                </a:lnTo>
                <a:lnTo>
                  <a:pt x="30" y="750"/>
                </a:lnTo>
                <a:lnTo>
                  <a:pt x="15" y="822"/>
                </a:lnTo>
                <a:lnTo>
                  <a:pt x="5" y="896"/>
                </a:lnTo>
                <a:lnTo>
                  <a:pt x="1" y="971"/>
                </a:lnTo>
                <a:lnTo>
                  <a:pt x="11" y="997"/>
                </a:lnTo>
                <a:lnTo>
                  <a:pt x="30" y="1023"/>
                </a:lnTo>
                <a:lnTo>
                  <a:pt x="59" y="1048"/>
                </a:lnTo>
                <a:lnTo>
                  <a:pt x="98" y="1073"/>
                </a:lnTo>
                <a:lnTo>
                  <a:pt x="100" y="1001"/>
                </a:lnTo>
                <a:lnTo>
                  <a:pt x="107" y="929"/>
                </a:lnTo>
                <a:lnTo>
                  <a:pt x="121" y="859"/>
                </a:lnTo>
                <a:lnTo>
                  <a:pt x="122" y="864"/>
                </a:lnTo>
                <a:lnTo>
                  <a:pt x="110" y="933"/>
                </a:lnTo>
                <a:lnTo>
                  <a:pt x="102" y="1004"/>
                </a:lnTo>
                <a:lnTo>
                  <a:pt x="99" y="1074"/>
                </a:lnTo>
                <a:lnTo>
                  <a:pt x="149" y="1099"/>
                </a:lnTo>
                <a:lnTo>
                  <a:pt x="205" y="1121"/>
                </a:lnTo>
                <a:lnTo>
                  <a:pt x="202" y="1125"/>
                </a:lnTo>
                <a:lnTo>
                  <a:pt x="147" y="1103"/>
                </a:lnTo>
                <a:lnTo>
                  <a:pt x="99" y="1079"/>
                </a:lnTo>
                <a:lnTo>
                  <a:pt x="103" y="1154"/>
                </a:lnTo>
                <a:lnTo>
                  <a:pt x="111" y="1227"/>
                </a:lnTo>
                <a:lnTo>
                  <a:pt x="125" y="1296"/>
                </a:lnTo>
                <a:lnTo>
                  <a:pt x="143" y="1363"/>
                </a:lnTo>
                <a:lnTo>
                  <a:pt x="166" y="1427"/>
                </a:lnTo>
                <a:lnTo>
                  <a:pt x="205" y="1446"/>
                </a:lnTo>
                <a:lnTo>
                  <a:pt x="249" y="1464"/>
                </a:lnTo>
                <a:lnTo>
                  <a:pt x="297" y="1482"/>
                </a:lnTo>
                <a:lnTo>
                  <a:pt x="350" y="1497"/>
                </a:lnTo>
                <a:lnTo>
                  <a:pt x="351" y="1501"/>
                </a:lnTo>
                <a:lnTo>
                  <a:pt x="299" y="1486"/>
                </a:lnTo>
                <a:lnTo>
                  <a:pt x="251" y="1469"/>
                </a:lnTo>
                <a:lnTo>
                  <a:pt x="206" y="1452"/>
                </a:lnTo>
                <a:lnTo>
                  <a:pt x="169" y="1432"/>
                </a:lnTo>
                <a:lnTo>
                  <a:pt x="198" y="1493"/>
                </a:lnTo>
                <a:lnTo>
                  <a:pt x="231" y="1549"/>
                </a:lnTo>
                <a:lnTo>
                  <a:pt x="268" y="1603"/>
                </a:lnTo>
                <a:lnTo>
                  <a:pt x="310" y="1653"/>
                </a:lnTo>
                <a:lnTo>
                  <a:pt x="354" y="1698"/>
                </a:lnTo>
                <a:lnTo>
                  <a:pt x="394" y="1718"/>
                </a:lnTo>
                <a:lnTo>
                  <a:pt x="441" y="1735"/>
                </a:lnTo>
                <a:lnTo>
                  <a:pt x="443" y="1737"/>
                </a:lnTo>
                <a:lnTo>
                  <a:pt x="397" y="1720"/>
                </a:lnTo>
                <a:lnTo>
                  <a:pt x="358" y="1701"/>
                </a:lnTo>
                <a:lnTo>
                  <a:pt x="405" y="1740"/>
                </a:lnTo>
                <a:lnTo>
                  <a:pt x="454" y="1775"/>
                </a:lnTo>
                <a:lnTo>
                  <a:pt x="404" y="1740"/>
                </a:lnTo>
                <a:lnTo>
                  <a:pt x="355" y="1700"/>
                </a:lnTo>
                <a:lnTo>
                  <a:pt x="335" y="1687"/>
                </a:lnTo>
                <a:lnTo>
                  <a:pt x="318" y="1673"/>
                </a:lnTo>
                <a:lnTo>
                  <a:pt x="314" y="1669"/>
                </a:lnTo>
                <a:lnTo>
                  <a:pt x="330" y="1683"/>
                </a:lnTo>
                <a:lnTo>
                  <a:pt x="353" y="1697"/>
                </a:lnTo>
                <a:lnTo>
                  <a:pt x="307" y="1651"/>
                </a:lnTo>
                <a:lnTo>
                  <a:pt x="266" y="1602"/>
                </a:lnTo>
                <a:lnTo>
                  <a:pt x="228" y="1548"/>
                </a:lnTo>
                <a:lnTo>
                  <a:pt x="195" y="1491"/>
                </a:lnTo>
                <a:lnTo>
                  <a:pt x="166" y="1431"/>
                </a:lnTo>
                <a:lnTo>
                  <a:pt x="138" y="1412"/>
                </a:lnTo>
                <a:lnTo>
                  <a:pt x="114" y="1392"/>
                </a:lnTo>
                <a:lnTo>
                  <a:pt x="96" y="1373"/>
                </a:lnTo>
                <a:lnTo>
                  <a:pt x="84" y="1354"/>
                </a:lnTo>
                <a:lnTo>
                  <a:pt x="82" y="1348"/>
                </a:lnTo>
                <a:lnTo>
                  <a:pt x="93" y="1367"/>
                </a:lnTo>
                <a:lnTo>
                  <a:pt x="111" y="1388"/>
                </a:lnTo>
                <a:lnTo>
                  <a:pt x="135" y="1407"/>
                </a:lnTo>
                <a:lnTo>
                  <a:pt x="165" y="1425"/>
                </a:lnTo>
                <a:lnTo>
                  <a:pt x="140" y="1362"/>
                </a:lnTo>
                <a:lnTo>
                  <a:pt x="122" y="1294"/>
                </a:lnTo>
                <a:lnTo>
                  <a:pt x="109" y="1226"/>
                </a:lnTo>
                <a:lnTo>
                  <a:pt x="100" y="1152"/>
                </a:lnTo>
                <a:lnTo>
                  <a:pt x="98" y="1078"/>
                </a:lnTo>
                <a:lnTo>
                  <a:pt x="59" y="1053"/>
                </a:lnTo>
                <a:lnTo>
                  <a:pt x="30" y="1028"/>
                </a:lnTo>
                <a:lnTo>
                  <a:pt x="11" y="1002"/>
                </a:lnTo>
                <a:lnTo>
                  <a:pt x="1" y="976"/>
                </a:lnTo>
                <a:lnTo>
                  <a:pt x="4" y="1039"/>
                </a:lnTo>
                <a:lnTo>
                  <a:pt x="1" y="975"/>
                </a:lnTo>
                <a:lnTo>
                  <a:pt x="0" y="962"/>
                </a:lnTo>
                <a:lnTo>
                  <a:pt x="0" y="958"/>
                </a:lnTo>
                <a:lnTo>
                  <a:pt x="0" y="955"/>
                </a:lnTo>
                <a:lnTo>
                  <a:pt x="0" y="962"/>
                </a:lnTo>
                <a:lnTo>
                  <a:pt x="1" y="969"/>
                </a:lnTo>
                <a:lnTo>
                  <a:pt x="5" y="895"/>
                </a:lnTo>
                <a:lnTo>
                  <a:pt x="15" y="820"/>
                </a:lnTo>
                <a:lnTo>
                  <a:pt x="30" y="749"/>
                </a:lnTo>
                <a:lnTo>
                  <a:pt x="51" y="678"/>
                </a:lnTo>
                <a:lnTo>
                  <a:pt x="78" y="611"/>
                </a:lnTo>
                <a:lnTo>
                  <a:pt x="77" y="590"/>
                </a:lnTo>
                <a:lnTo>
                  <a:pt x="84" y="568"/>
                </a:lnTo>
                <a:lnTo>
                  <a:pt x="87" y="563"/>
                </a:lnTo>
                <a:close/>
                <a:moveTo>
                  <a:pt x="1535" y="531"/>
                </a:moveTo>
                <a:lnTo>
                  <a:pt x="1541" y="538"/>
                </a:lnTo>
                <a:lnTo>
                  <a:pt x="1579" y="616"/>
                </a:lnTo>
                <a:lnTo>
                  <a:pt x="1578" y="619"/>
                </a:lnTo>
                <a:lnTo>
                  <a:pt x="1535" y="531"/>
                </a:lnTo>
                <a:close/>
                <a:moveTo>
                  <a:pt x="132" y="506"/>
                </a:moveTo>
                <a:lnTo>
                  <a:pt x="132" y="509"/>
                </a:lnTo>
                <a:lnTo>
                  <a:pt x="113" y="542"/>
                </a:lnTo>
                <a:lnTo>
                  <a:pt x="115" y="536"/>
                </a:lnTo>
                <a:lnTo>
                  <a:pt x="132" y="506"/>
                </a:lnTo>
                <a:close/>
                <a:moveTo>
                  <a:pt x="747" y="481"/>
                </a:moveTo>
                <a:lnTo>
                  <a:pt x="726" y="563"/>
                </a:lnTo>
                <a:lnTo>
                  <a:pt x="708" y="648"/>
                </a:lnTo>
                <a:lnTo>
                  <a:pt x="693" y="736"/>
                </a:lnTo>
                <a:lnTo>
                  <a:pt x="681" y="827"/>
                </a:lnTo>
                <a:lnTo>
                  <a:pt x="773" y="834"/>
                </a:lnTo>
                <a:lnTo>
                  <a:pt x="869" y="838"/>
                </a:lnTo>
                <a:lnTo>
                  <a:pt x="966" y="840"/>
                </a:lnTo>
                <a:lnTo>
                  <a:pt x="1011" y="840"/>
                </a:lnTo>
                <a:lnTo>
                  <a:pt x="1009" y="718"/>
                </a:lnTo>
                <a:lnTo>
                  <a:pt x="1004" y="601"/>
                </a:lnTo>
                <a:lnTo>
                  <a:pt x="1000" y="491"/>
                </a:lnTo>
                <a:lnTo>
                  <a:pt x="966" y="492"/>
                </a:lnTo>
                <a:lnTo>
                  <a:pt x="854" y="490"/>
                </a:lnTo>
                <a:lnTo>
                  <a:pt x="747" y="481"/>
                </a:lnTo>
                <a:close/>
                <a:moveTo>
                  <a:pt x="572" y="451"/>
                </a:moveTo>
                <a:lnTo>
                  <a:pt x="601" y="456"/>
                </a:lnTo>
                <a:lnTo>
                  <a:pt x="594" y="461"/>
                </a:lnTo>
                <a:lnTo>
                  <a:pt x="584" y="459"/>
                </a:lnTo>
                <a:lnTo>
                  <a:pt x="584" y="458"/>
                </a:lnTo>
                <a:lnTo>
                  <a:pt x="577" y="455"/>
                </a:lnTo>
                <a:lnTo>
                  <a:pt x="572" y="451"/>
                </a:lnTo>
                <a:close/>
                <a:moveTo>
                  <a:pt x="539" y="415"/>
                </a:moveTo>
                <a:lnTo>
                  <a:pt x="537" y="418"/>
                </a:lnTo>
                <a:lnTo>
                  <a:pt x="533" y="418"/>
                </a:lnTo>
                <a:lnTo>
                  <a:pt x="533" y="418"/>
                </a:lnTo>
                <a:lnTo>
                  <a:pt x="539" y="415"/>
                </a:lnTo>
                <a:close/>
                <a:moveTo>
                  <a:pt x="1237" y="414"/>
                </a:moveTo>
                <a:lnTo>
                  <a:pt x="1240" y="414"/>
                </a:lnTo>
                <a:lnTo>
                  <a:pt x="1248" y="434"/>
                </a:lnTo>
                <a:lnTo>
                  <a:pt x="1246" y="437"/>
                </a:lnTo>
                <a:lnTo>
                  <a:pt x="1237" y="414"/>
                </a:lnTo>
                <a:close/>
                <a:moveTo>
                  <a:pt x="384" y="397"/>
                </a:moveTo>
                <a:lnTo>
                  <a:pt x="386" y="397"/>
                </a:lnTo>
                <a:lnTo>
                  <a:pt x="384" y="397"/>
                </a:lnTo>
                <a:lnTo>
                  <a:pt x="384" y="397"/>
                </a:lnTo>
                <a:close/>
                <a:moveTo>
                  <a:pt x="359" y="381"/>
                </a:moveTo>
                <a:lnTo>
                  <a:pt x="361" y="382"/>
                </a:lnTo>
                <a:lnTo>
                  <a:pt x="361" y="382"/>
                </a:lnTo>
                <a:lnTo>
                  <a:pt x="361" y="382"/>
                </a:lnTo>
                <a:lnTo>
                  <a:pt x="364" y="385"/>
                </a:lnTo>
                <a:lnTo>
                  <a:pt x="362" y="385"/>
                </a:lnTo>
                <a:lnTo>
                  <a:pt x="361" y="383"/>
                </a:lnTo>
                <a:lnTo>
                  <a:pt x="359" y="382"/>
                </a:lnTo>
                <a:lnTo>
                  <a:pt x="359" y="381"/>
                </a:lnTo>
                <a:close/>
                <a:moveTo>
                  <a:pt x="1575" y="377"/>
                </a:moveTo>
                <a:lnTo>
                  <a:pt x="1574" y="379"/>
                </a:lnTo>
                <a:lnTo>
                  <a:pt x="1574" y="377"/>
                </a:lnTo>
                <a:lnTo>
                  <a:pt x="1575" y="377"/>
                </a:lnTo>
                <a:close/>
                <a:moveTo>
                  <a:pt x="654" y="251"/>
                </a:moveTo>
                <a:lnTo>
                  <a:pt x="656" y="253"/>
                </a:lnTo>
                <a:lnTo>
                  <a:pt x="625" y="290"/>
                </a:lnTo>
                <a:lnTo>
                  <a:pt x="625" y="287"/>
                </a:lnTo>
                <a:lnTo>
                  <a:pt x="654" y="251"/>
                </a:lnTo>
                <a:close/>
                <a:moveTo>
                  <a:pt x="319" y="246"/>
                </a:moveTo>
                <a:lnTo>
                  <a:pt x="307" y="258"/>
                </a:lnTo>
                <a:lnTo>
                  <a:pt x="297" y="273"/>
                </a:lnTo>
                <a:lnTo>
                  <a:pt x="293" y="276"/>
                </a:lnTo>
                <a:lnTo>
                  <a:pt x="303" y="262"/>
                </a:lnTo>
                <a:lnTo>
                  <a:pt x="317" y="248"/>
                </a:lnTo>
                <a:lnTo>
                  <a:pt x="319" y="246"/>
                </a:lnTo>
                <a:close/>
                <a:moveTo>
                  <a:pt x="1291" y="215"/>
                </a:moveTo>
                <a:lnTo>
                  <a:pt x="1335" y="257"/>
                </a:lnTo>
                <a:lnTo>
                  <a:pt x="1378" y="301"/>
                </a:lnTo>
                <a:lnTo>
                  <a:pt x="1381" y="306"/>
                </a:lnTo>
                <a:lnTo>
                  <a:pt x="1383" y="312"/>
                </a:lnTo>
                <a:lnTo>
                  <a:pt x="1339" y="264"/>
                </a:lnTo>
                <a:lnTo>
                  <a:pt x="1294" y="219"/>
                </a:lnTo>
                <a:lnTo>
                  <a:pt x="1291" y="215"/>
                </a:lnTo>
                <a:close/>
                <a:moveTo>
                  <a:pt x="985" y="210"/>
                </a:moveTo>
                <a:lnTo>
                  <a:pt x="989" y="270"/>
                </a:lnTo>
                <a:lnTo>
                  <a:pt x="995" y="337"/>
                </a:lnTo>
                <a:lnTo>
                  <a:pt x="999" y="410"/>
                </a:lnTo>
                <a:lnTo>
                  <a:pt x="1003" y="487"/>
                </a:lnTo>
                <a:lnTo>
                  <a:pt x="1088" y="484"/>
                </a:lnTo>
                <a:lnTo>
                  <a:pt x="1174" y="477"/>
                </a:lnTo>
                <a:lnTo>
                  <a:pt x="1257" y="469"/>
                </a:lnTo>
                <a:lnTo>
                  <a:pt x="1258" y="468"/>
                </a:lnTo>
                <a:lnTo>
                  <a:pt x="1258" y="468"/>
                </a:lnTo>
                <a:lnTo>
                  <a:pt x="1263" y="472"/>
                </a:lnTo>
                <a:lnTo>
                  <a:pt x="1263" y="472"/>
                </a:lnTo>
                <a:lnTo>
                  <a:pt x="1277" y="510"/>
                </a:lnTo>
                <a:lnTo>
                  <a:pt x="1276" y="513"/>
                </a:lnTo>
                <a:lnTo>
                  <a:pt x="1276" y="516"/>
                </a:lnTo>
                <a:lnTo>
                  <a:pt x="1276" y="516"/>
                </a:lnTo>
                <a:lnTo>
                  <a:pt x="1275" y="516"/>
                </a:lnTo>
                <a:lnTo>
                  <a:pt x="1259" y="473"/>
                </a:lnTo>
                <a:lnTo>
                  <a:pt x="1258" y="473"/>
                </a:lnTo>
                <a:lnTo>
                  <a:pt x="1175" y="483"/>
                </a:lnTo>
                <a:lnTo>
                  <a:pt x="1090" y="488"/>
                </a:lnTo>
                <a:lnTo>
                  <a:pt x="1003" y="491"/>
                </a:lnTo>
                <a:lnTo>
                  <a:pt x="1009" y="601"/>
                </a:lnTo>
                <a:lnTo>
                  <a:pt x="1013" y="718"/>
                </a:lnTo>
                <a:lnTo>
                  <a:pt x="1017" y="840"/>
                </a:lnTo>
                <a:lnTo>
                  <a:pt x="1157" y="834"/>
                </a:lnTo>
                <a:lnTo>
                  <a:pt x="1155" y="840"/>
                </a:lnTo>
                <a:lnTo>
                  <a:pt x="1017" y="845"/>
                </a:lnTo>
                <a:lnTo>
                  <a:pt x="1020" y="1033"/>
                </a:lnTo>
                <a:lnTo>
                  <a:pt x="1021" y="1224"/>
                </a:lnTo>
                <a:lnTo>
                  <a:pt x="1142" y="1220"/>
                </a:lnTo>
                <a:lnTo>
                  <a:pt x="1263" y="1210"/>
                </a:lnTo>
                <a:lnTo>
                  <a:pt x="1382" y="1198"/>
                </a:lnTo>
                <a:lnTo>
                  <a:pt x="1385" y="1197"/>
                </a:lnTo>
                <a:lnTo>
                  <a:pt x="1383" y="1126"/>
                </a:lnTo>
                <a:lnTo>
                  <a:pt x="1389" y="1125"/>
                </a:lnTo>
                <a:lnTo>
                  <a:pt x="1390" y="1197"/>
                </a:lnTo>
                <a:lnTo>
                  <a:pt x="1473" y="1184"/>
                </a:lnTo>
                <a:lnTo>
                  <a:pt x="1550" y="1169"/>
                </a:lnTo>
                <a:lnTo>
                  <a:pt x="1549" y="1175"/>
                </a:lnTo>
                <a:lnTo>
                  <a:pt x="1473" y="1190"/>
                </a:lnTo>
                <a:lnTo>
                  <a:pt x="1390" y="1202"/>
                </a:lnTo>
                <a:lnTo>
                  <a:pt x="1388" y="1294"/>
                </a:lnTo>
                <a:lnTo>
                  <a:pt x="1381" y="1381"/>
                </a:lnTo>
                <a:lnTo>
                  <a:pt x="1370" y="1464"/>
                </a:lnTo>
                <a:lnTo>
                  <a:pt x="1356" y="1540"/>
                </a:lnTo>
                <a:lnTo>
                  <a:pt x="1430" y="1529"/>
                </a:lnTo>
                <a:lnTo>
                  <a:pt x="1501" y="1515"/>
                </a:lnTo>
                <a:lnTo>
                  <a:pt x="1564" y="1500"/>
                </a:lnTo>
                <a:lnTo>
                  <a:pt x="1564" y="1504"/>
                </a:lnTo>
                <a:lnTo>
                  <a:pt x="1499" y="1519"/>
                </a:lnTo>
                <a:lnTo>
                  <a:pt x="1430" y="1533"/>
                </a:lnTo>
                <a:lnTo>
                  <a:pt x="1354" y="1544"/>
                </a:lnTo>
                <a:lnTo>
                  <a:pt x="1335" y="1614"/>
                </a:lnTo>
                <a:lnTo>
                  <a:pt x="1314" y="1678"/>
                </a:lnTo>
                <a:lnTo>
                  <a:pt x="1288" y="1734"/>
                </a:lnTo>
                <a:lnTo>
                  <a:pt x="1261" y="1784"/>
                </a:lnTo>
                <a:lnTo>
                  <a:pt x="1339" y="1771"/>
                </a:lnTo>
                <a:lnTo>
                  <a:pt x="1408" y="1756"/>
                </a:lnTo>
                <a:lnTo>
                  <a:pt x="1470" y="1738"/>
                </a:lnTo>
                <a:lnTo>
                  <a:pt x="1510" y="1693"/>
                </a:lnTo>
                <a:lnTo>
                  <a:pt x="1547" y="1642"/>
                </a:lnTo>
                <a:lnTo>
                  <a:pt x="1547" y="1643"/>
                </a:lnTo>
                <a:lnTo>
                  <a:pt x="1549" y="1644"/>
                </a:lnTo>
                <a:lnTo>
                  <a:pt x="1513" y="1693"/>
                </a:lnTo>
                <a:lnTo>
                  <a:pt x="1472" y="1738"/>
                </a:lnTo>
                <a:lnTo>
                  <a:pt x="1512" y="1724"/>
                </a:lnTo>
                <a:lnTo>
                  <a:pt x="1546" y="1709"/>
                </a:lnTo>
                <a:lnTo>
                  <a:pt x="1575" y="1693"/>
                </a:lnTo>
                <a:lnTo>
                  <a:pt x="1598" y="1676"/>
                </a:lnTo>
                <a:lnTo>
                  <a:pt x="1645" y="1629"/>
                </a:lnTo>
                <a:lnTo>
                  <a:pt x="1689" y="1578"/>
                </a:lnTo>
                <a:lnTo>
                  <a:pt x="1729" y="1523"/>
                </a:lnTo>
                <a:lnTo>
                  <a:pt x="1764" y="1465"/>
                </a:lnTo>
                <a:lnTo>
                  <a:pt x="1795" y="1405"/>
                </a:lnTo>
                <a:lnTo>
                  <a:pt x="1786" y="1412"/>
                </a:lnTo>
                <a:lnTo>
                  <a:pt x="1789" y="1406"/>
                </a:lnTo>
                <a:lnTo>
                  <a:pt x="1797" y="1399"/>
                </a:lnTo>
                <a:lnTo>
                  <a:pt x="1815" y="1356"/>
                </a:lnTo>
                <a:lnTo>
                  <a:pt x="1830" y="1312"/>
                </a:lnTo>
                <a:lnTo>
                  <a:pt x="1837" y="1292"/>
                </a:lnTo>
                <a:lnTo>
                  <a:pt x="1819" y="1345"/>
                </a:lnTo>
                <a:lnTo>
                  <a:pt x="1798" y="1398"/>
                </a:lnTo>
                <a:lnTo>
                  <a:pt x="1818" y="1380"/>
                </a:lnTo>
                <a:lnTo>
                  <a:pt x="1831" y="1362"/>
                </a:lnTo>
                <a:lnTo>
                  <a:pt x="1830" y="1365"/>
                </a:lnTo>
                <a:lnTo>
                  <a:pt x="1816" y="1384"/>
                </a:lnTo>
                <a:lnTo>
                  <a:pt x="1797" y="1403"/>
                </a:lnTo>
                <a:lnTo>
                  <a:pt x="1765" y="1464"/>
                </a:lnTo>
                <a:lnTo>
                  <a:pt x="1731" y="1523"/>
                </a:lnTo>
                <a:lnTo>
                  <a:pt x="1691" y="1577"/>
                </a:lnTo>
                <a:lnTo>
                  <a:pt x="1647" y="1628"/>
                </a:lnTo>
                <a:lnTo>
                  <a:pt x="1600" y="1675"/>
                </a:lnTo>
                <a:lnTo>
                  <a:pt x="1603" y="1672"/>
                </a:lnTo>
                <a:lnTo>
                  <a:pt x="1600" y="1675"/>
                </a:lnTo>
                <a:lnTo>
                  <a:pt x="1598" y="1676"/>
                </a:lnTo>
                <a:lnTo>
                  <a:pt x="1596" y="1679"/>
                </a:lnTo>
                <a:lnTo>
                  <a:pt x="1580" y="1693"/>
                </a:lnTo>
                <a:lnTo>
                  <a:pt x="1578" y="1694"/>
                </a:lnTo>
                <a:lnTo>
                  <a:pt x="1594" y="1680"/>
                </a:lnTo>
                <a:lnTo>
                  <a:pt x="1571" y="1695"/>
                </a:lnTo>
                <a:lnTo>
                  <a:pt x="1542" y="1712"/>
                </a:lnTo>
                <a:lnTo>
                  <a:pt x="1509" y="1727"/>
                </a:lnTo>
                <a:lnTo>
                  <a:pt x="1469" y="1741"/>
                </a:lnTo>
                <a:lnTo>
                  <a:pt x="1423" y="1782"/>
                </a:lnTo>
                <a:lnTo>
                  <a:pt x="1374" y="1817"/>
                </a:lnTo>
                <a:lnTo>
                  <a:pt x="1323" y="1846"/>
                </a:lnTo>
                <a:lnTo>
                  <a:pt x="1268" y="1869"/>
                </a:lnTo>
                <a:lnTo>
                  <a:pt x="1265" y="1870"/>
                </a:lnTo>
                <a:lnTo>
                  <a:pt x="1320" y="1847"/>
                </a:lnTo>
                <a:lnTo>
                  <a:pt x="1372" y="1818"/>
                </a:lnTo>
                <a:lnTo>
                  <a:pt x="1421" y="1782"/>
                </a:lnTo>
                <a:lnTo>
                  <a:pt x="1466" y="1742"/>
                </a:lnTo>
                <a:lnTo>
                  <a:pt x="1405" y="1759"/>
                </a:lnTo>
                <a:lnTo>
                  <a:pt x="1337" y="1774"/>
                </a:lnTo>
                <a:lnTo>
                  <a:pt x="1259" y="1786"/>
                </a:lnTo>
                <a:lnTo>
                  <a:pt x="1228" y="1828"/>
                </a:lnTo>
                <a:lnTo>
                  <a:pt x="1195" y="1861"/>
                </a:lnTo>
                <a:lnTo>
                  <a:pt x="1159" y="1887"/>
                </a:lnTo>
                <a:lnTo>
                  <a:pt x="1122" y="1904"/>
                </a:lnTo>
                <a:lnTo>
                  <a:pt x="1160" y="1898"/>
                </a:lnTo>
                <a:lnTo>
                  <a:pt x="1196" y="1890"/>
                </a:lnTo>
                <a:lnTo>
                  <a:pt x="1188" y="1893"/>
                </a:lnTo>
                <a:lnTo>
                  <a:pt x="1155" y="1899"/>
                </a:lnTo>
                <a:lnTo>
                  <a:pt x="1119" y="1905"/>
                </a:lnTo>
                <a:lnTo>
                  <a:pt x="1091" y="1910"/>
                </a:lnTo>
                <a:lnTo>
                  <a:pt x="1090" y="1912"/>
                </a:lnTo>
                <a:lnTo>
                  <a:pt x="1117" y="1905"/>
                </a:lnTo>
                <a:lnTo>
                  <a:pt x="1116" y="1905"/>
                </a:lnTo>
                <a:lnTo>
                  <a:pt x="1050" y="1912"/>
                </a:lnTo>
                <a:lnTo>
                  <a:pt x="981" y="1915"/>
                </a:lnTo>
                <a:lnTo>
                  <a:pt x="978" y="1919"/>
                </a:lnTo>
                <a:lnTo>
                  <a:pt x="975" y="1920"/>
                </a:lnTo>
                <a:lnTo>
                  <a:pt x="974" y="1920"/>
                </a:lnTo>
                <a:lnTo>
                  <a:pt x="977" y="1919"/>
                </a:lnTo>
                <a:lnTo>
                  <a:pt x="978" y="1915"/>
                </a:lnTo>
                <a:lnTo>
                  <a:pt x="960" y="1915"/>
                </a:lnTo>
                <a:lnTo>
                  <a:pt x="901" y="1913"/>
                </a:lnTo>
                <a:lnTo>
                  <a:pt x="845" y="1909"/>
                </a:lnTo>
                <a:lnTo>
                  <a:pt x="868" y="1916"/>
                </a:lnTo>
                <a:lnTo>
                  <a:pt x="867" y="1916"/>
                </a:lnTo>
                <a:lnTo>
                  <a:pt x="842" y="1909"/>
                </a:lnTo>
                <a:lnTo>
                  <a:pt x="780" y="1902"/>
                </a:lnTo>
                <a:lnTo>
                  <a:pt x="725" y="1890"/>
                </a:lnTo>
                <a:lnTo>
                  <a:pt x="732" y="1893"/>
                </a:lnTo>
                <a:lnTo>
                  <a:pt x="722" y="1890"/>
                </a:lnTo>
                <a:lnTo>
                  <a:pt x="708" y="1887"/>
                </a:lnTo>
                <a:lnTo>
                  <a:pt x="701" y="1884"/>
                </a:lnTo>
                <a:lnTo>
                  <a:pt x="719" y="1890"/>
                </a:lnTo>
                <a:lnTo>
                  <a:pt x="668" y="1870"/>
                </a:lnTo>
                <a:lnTo>
                  <a:pt x="620" y="1846"/>
                </a:lnTo>
                <a:lnTo>
                  <a:pt x="574" y="1813"/>
                </a:lnTo>
                <a:lnTo>
                  <a:pt x="532" y="1774"/>
                </a:lnTo>
                <a:lnTo>
                  <a:pt x="532" y="1774"/>
                </a:lnTo>
                <a:lnTo>
                  <a:pt x="532" y="1771"/>
                </a:lnTo>
                <a:lnTo>
                  <a:pt x="574" y="1811"/>
                </a:lnTo>
                <a:lnTo>
                  <a:pt x="620" y="1844"/>
                </a:lnTo>
                <a:lnTo>
                  <a:pt x="669" y="1870"/>
                </a:lnTo>
                <a:lnTo>
                  <a:pt x="720" y="1890"/>
                </a:lnTo>
                <a:lnTo>
                  <a:pt x="777" y="1901"/>
                </a:lnTo>
                <a:lnTo>
                  <a:pt x="840" y="1909"/>
                </a:lnTo>
                <a:lnTo>
                  <a:pt x="813" y="1893"/>
                </a:lnTo>
                <a:lnTo>
                  <a:pt x="788" y="1869"/>
                </a:lnTo>
                <a:lnTo>
                  <a:pt x="763" y="1836"/>
                </a:lnTo>
                <a:lnTo>
                  <a:pt x="741" y="1795"/>
                </a:lnTo>
                <a:lnTo>
                  <a:pt x="668" y="1786"/>
                </a:lnTo>
                <a:lnTo>
                  <a:pt x="598" y="1775"/>
                </a:lnTo>
                <a:lnTo>
                  <a:pt x="533" y="1762"/>
                </a:lnTo>
                <a:lnTo>
                  <a:pt x="533" y="1760"/>
                </a:lnTo>
                <a:lnTo>
                  <a:pt x="598" y="1773"/>
                </a:lnTo>
                <a:lnTo>
                  <a:pt x="667" y="1784"/>
                </a:lnTo>
                <a:lnTo>
                  <a:pt x="740" y="1792"/>
                </a:lnTo>
                <a:lnTo>
                  <a:pt x="723" y="1751"/>
                </a:lnTo>
                <a:lnTo>
                  <a:pt x="707" y="1702"/>
                </a:lnTo>
                <a:lnTo>
                  <a:pt x="692" y="1649"/>
                </a:lnTo>
                <a:lnTo>
                  <a:pt x="679" y="1589"/>
                </a:lnTo>
                <a:lnTo>
                  <a:pt x="683" y="1587"/>
                </a:lnTo>
                <a:lnTo>
                  <a:pt x="696" y="1646"/>
                </a:lnTo>
                <a:lnTo>
                  <a:pt x="711" y="1701"/>
                </a:lnTo>
                <a:lnTo>
                  <a:pt x="726" y="1749"/>
                </a:lnTo>
                <a:lnTo>
                  <a:pt x="744" y="1793"/>
                </a:lnTo>
                <a:lnTo>
                  <a:pt x="851" y="1800"/>
                </a:lnTo>
                <a:lnTo>
                  <a:pt x="963" y="1803"/>
                </a:lnTo>
                <a:lnTo>
                  <a:pt x="997" y="1803"/>
                </a:lnTo>
                <a:lnTo>
                  <a:pt x="1002" y="1755"/>
                </a:lnTo>
                <a:lnTo>
                  <a:pt x="1004" y="1700"/>
                </a:lnTo>
                <a:lnTo>
                  <a:pt x="1007" y="1638"/>
                </a:lnTo>
                <a:lnTo>
                  <a:pt x="1010" y="1569"/>
                </a:lnTo>
                <a:lnTo>
                  <a:pt x="966" y="1570"/>
                </a:lnTo>
                <a:lnTo>
                  <a:pt x="868" y="1569"/>
                </a:lnTo>
                <a:lnTo>
                  <a:pt x="773" y="1563"/>
                </a:lnTo>
                <a:lnTo>
                  <a:pt x="776" y="1559"/>
                </a:lnTo>
                <a:lnTo>
                  <a:pt x="871" y="1565"/>
                </a:lnTo>
                <a:lnTo>
                  <a:pt x="966" y="1566"/>
                </a:lnTo>
                <a:lnTo>
                  <a:pt x="1010" y="1565"/>
                </a:lnTo>
                <a:lnTo>
                  <a:pt x="1011" y="1490"/>
                </a:lnTo>
                <a:lnTo>
                  <a:pt x="1014" y="1409"/>
                </a:lnTo>
                <a:lnTo>
                  <a:pt x="1014" y="1322"/>
                </a:lnTo>
                <a:lnTo>
                  <a:pt x="1015" y="1230"/>
                </a:lnTo>
                <a:lnTo>
                  <a:pt x="966" y="1230"/>
                </a:lnTo>
                <a:lnTo>
                  <a:pt x="861" y="1228"/>
                </a:lnTo>
                <a:lnTo>
                  <a:pt x="756" y="1223"/>
                </a:lnTo>
                <a:lnTo>
                  <a:pt x="656" y="1216"/>
                </a:lnTo>
                <a:lnTo>
                  <a:pt x="647" y="1209"/>
                </a:lnTo>
                <a:lnTo>
                  <a:pt x="649" y="1209"/>
                </a:lnTo>
                <a:lnTo>
                  <a:pt x="653" y="1082"/>
                </a:lnTo>
                <a:lnTo>
                  <a:pt x="661" y="955"/>
                </a:lnTo>
                <a:lnTo>
                  <a:pt x="675" y="831"/>
                </a:lnTo>
                <a:lnTo>
                  <a:pt x="596" y="823"/>
                </a:lnTo>
                <a:lnTo>
                  <a:pt x="522" y="812"/>
                </a:lnTo>
                <a:lnTo>
                  <a:pt x="450" y="800"/>
                </a:lnTo>
                <a:lnTo>
                  <a:pt x="384" y="784"/>
                </a:lnTo>
                <a:lnTo>
                  <a:pt x="366" y="860"/>
                </a:lnTo>
                <a:lnTo>
                  <a:pt x="366" y="860"/>
                </a:lnTo>
                <a:lnTo>
                  <a:pt x="362" y="858"/>
                </a:lnTo>
                <a:lnTo>
                  <a:pt x="380" y="784"/>
                </a:lnTo>
                <a:lnTo>
                  <a:pt x="318" y="768"/>
                </a:lnTo>
                <a:lnTo>
                  <a:pt x="262" y="749"/>
                </a:lnTo>
                <a:lnTo>
                  <a:pt x="212" y="729"/>
                </a:lnTo>
                <a:lnTo>
                  <a:pt x="168" y="707"/>
                </a:lnTo>
                <a:lnTo>
                  <a:pt x="146" y="775"/>
                </a:lnTo>
                <a:lnTo>
                  <a:pt x="142" y="780"/>
                </a:lnTo>
                <a:lnTo>
                  <a:pt x="142" y="780"/>
                </a:lnTo>
                <a:lnTo>
                  <a:pt x="166" y="706"/>
                </a:lnTo>
                <a:lnTo>
                  <a:pt x="146" y="694"/>
                </a:lnTo>
                <a:lnTo>
                  <a:pt x="128" y="681"/>
                </a:lnTo>
                <a:lnTo>
                  <a:pt x="131" y="676"/>
                </a:lnTo>
                <a:lnTo>
                  <a:pt x="147" y="688"/>
                </a:lnTo>
                <a:lnTo>
                  <a:pt x="168" y="700"/>
                </a:lnTo>
                <a:lnTo>
                  <a:pt x="204" y="619"/>
                </a:lnTo>
                <a:lnTo>
                  <a:pt x="205" y="622"/>
                </a:lnTo>
                <a:lnTo>
                  <a:pt x="171" y="702"/>
                </a:lnTo>
                <a:lnTo>
                  <a:pt x="213" y="724"/>
                </a:lnTo>
                <a:lnTo>
                  <a:pt x="264" y="745"/>
                </a:lnTo>
                <a:lnTo>
                  <a:pt x="319" y="762"/>
                </a:lnTo>
                <a:lnTo>
                  <a:pt x="381" y="779"/>
                </a:lnTo>
                <a:lnTo>
                  <a:pt x="406" y="699"/>
                </a:lnTo>
                <a:lnTo>
                  <a:pt x="434" y="620"/>
                </a:lnTo>
                <a:lnTo>
                  <a:pt x="467" y="546"/>
                </a:lnTo>
                <a:lnTo>
                  <a:pt x="503" y="474"/>
                </a:lnTo>
                <a:lnTo>
                  <a:pt x="507" y="473"/>
                </a:lnTo>
                <a:lnTo>
                  <a:pt x="470" y="545"/>
                </a:lnTo>
                <a:lnTo>
                  <a:pt x="438" y="620"/>
                </a:lnTo>
                <a:lnTo>
                  <a:pt x="409" y="699"/>
                </a:lnTo>
                <a:lnTo>
                  <a:pt x="386" y="780"/>
                </a:lnTo>
                <a:lnTo>
                  <a:pt x="452" y="794"/>
                </a:lnTo>
                <a:lnTo>
                  <a:pt x="523" y="807"/>
                </a:lnTo>
                <a:lnTo>
                  <a:pt x="598" y="818"/>
                </a:lnTo>
                <a:lnTo>
                  <a:pt x="675" y="826"/>
                </a:lnTo>
                <a:lnTo>
                  <a:pt x="689" y="736"/>
                </a:lnTo>
                <a:lnTo>
                  <a:pt x="704" y="648"/>
                </a:lnTo>
                <a:lnTo>
                  <a:pt x="723" y="563"/>
                </a:lnTo>
                <a:lnTo>
                  <a:pt x="743" y="481"/>
                </a:lnTo>
                <a:lnTo>
                  <a:pt x="672" y="473"/>
                </a:lnTo>
                <a:lnTo>
                  <a:pt x="605" y="463"/>
                </a:lnTo>
                <a:lnTo>
                  <a:pt x="603" y="458"/>
                </a:lnTo>
                <a:lnTo>
                  <a:pt x="672" y="468"/>
                </a:lnTo>
                <a:lnTo>
                  <a:pt x="744" y="476"/>
                </a:lnTo>
                <a:lnTo>
                  <a:pt x="763" y="411"/>
                </a:lnTo>
                <a:lnTo>
                  <a:pt x="783" y="350"/>
                </a:lnTo>
                <a:lnTo>
                  <a:pt x="805" y="292"/>
                </a:lnTo>
                <a:lnTo>
                  <a:pt x="806" y="294"/>
                </a:lnTo>
                <a:lnTo>
                  <a:pt x="785" y="350"/>
                </a:lnTo>
                <a:lnTo>
                  <a:pt x="766" y="412"/>
                </a:lnTo>
                <a:lnTo>
                  <a:pt x="748" y="477"/>
                </a:lnTo>
                <a:lnTo>
                  <a:pt x="856" y="484"/>
                </a:lnTo>
                <a:lnTo>
                  <a:pt x="966" y="487"/>
                </a:lnTo>
                <a:lnTo>
                  <a:pt x="1000" y="487"/>
                </a:lnTo>
                <a:lnTo>
                  <a:pt x="996" y="410"/>
                </a:lnTo>
                <a:lnTo>
                  <a:pt x="992" y="338"/>
                </a:lnTo>
                <a:lnTo>
                  <a:pt x="988" y="272"/>
                </a:lnTo>
                <a:lnTo>
                  <a:pt x="982" y="211"/>
                </a:lnTo>
                <a:lnTo>
                  <a:pt x="985" y="210"/>
                </a:lnTo>
                <a:close/>
                <a:moveTo>
                  <a:pt x="547" y="208"/>
                </a:moveTo>
                <a:lnTo>
                  <a:pt x="489" y="253"/>
                </a:lnTo>
                <a:lnTo>
                  <a:pt x="489" y="251"/>
                </a:lnTo>
                <a:lnTo>
                  <a:pt x="543" y="210"/>
                </a:lnTo>
                <a:lnTo>
                  <a:pt x="547" y="208"/>
                </a:lnTo>
                <a:close/>
                <a:moveTo>
                  <a:pt x="372" y="202"/>
                </a:moveTo>
                <a:lnTo>
                  <a:pt x="354" y="215"/>
                </a:lnTo>
                <a:lnTo>
                  <a:pt x="358" y="213"/>
                </a:lnTo>
                <a:lnTo>
                  <a:pt x="372" y="202"/>
                </a:lnTo>
                <a:close/>
                <a:moveTo>
                  <a:pt x="818" y="196"/>
                </a:moveTo>
                <a:lnTo>
                  <a:pt x="828" y="197"/>
                </a:lnTo>
                <a:lnTo>
                  <a:pt x="828" y="200"/>
                </a:lnTo>
                <a:lnTo>
                  <a:pt x="813" y="199"/>
                </a:lnTo>
                <a:lnTo>
                  <a:pt x="813" y="199"/>
                </a:lnTo>
                <a:lnTo>
                  <a:pt x="818" y="196"/>
                </a:lnTo>
                <a:close/>
                <a:moveTo>
                  <a:pt x="982" y="188"/>
                </a:moveTo>
                <a:lnTo>
                  <a:pt x="982" y="188"/>
                </a:lnTo>
                <a:lnTo>
                  <a:pt x="984" y="196"/>
                </a:lnTo>
                <a:lnTo>
                  <a:pt x="982" y="196"/>
                </a:lnTo>
                <a:lnTo>
                  <a:pt x="981" y="196"/>
                </a:lnTo>
                <a:lnTo>
                  <a:pt x="981" y="188"/>
                </a:lnTo>
                <a:lnTo>
                  <a:pt x="982" y="188"/>
                </a:lnTo>
                <a:close/>
                <a:moveTo>
                  <a:pt x="734" y="181"/>
                </a:moveTo>
                <a:lnTo>
                  <a:pt x="769" y="188"/>
                </a:lnTo>
                <a:lnTo>
                  <a:pt x="805" y="195"/>
                </a:lnTo>
                <a:lnTo>
                  <a:pt x="807" y="196"/>
                </a:lnTo>
                <a:lnTo>
                  <a:pt x="809" y="199"/>
                </a:lnTo>
                <a:lnTo>
                  <a:pt x="769" y="192"/>
                </a:lnTo>
                <a:lnTo>
                  <a:pt x="732" y="185"/>
                </a:lnTo>
                <a:lnTo>
                  <a:pt x="734" y="181"/>
                </a:lnTo>
                <a:close/>
                <a:moveTo>
                  <a:pt x="439" y="155"/>
                </a:moveTo>
                <a:lnTo>
                  <a:pt x="439" y="156"/>
                </a:lnTo>
                <a:lnTo>
                  <a:pt x="412" y="173"/>
                </a:lnTo>
                <a:lnTo>
                  <a:pt x="439" y="155"/>
                </a:lnTo>
                <a:close/>
                <a:moveTo>
                  <a:pt x="642" y="149"/>
                </a:moveTo>
                <a:lnTo>
                  <a:pt x="656" y="156"/>
                </a:lnTo>
                <a:lnTo>
                  <a:pt x="652" y="159"/>
                </a:lnTo>
                <a:lnTo>
                  <a:pt x="641" y="153"/>
                </a:lnTo>
                <a:lnTo>
                  <a:pt x="642" y="149"/>
                </a:lnTo>
                <a:close/>
                <a:moveTo>
                  <a:pt x="618" y="134"/>
                </a:moveTo>
                <a:lnTo>
                  <a:pt x="625" y="140"/>
                </a:lnTo>
                <a:lnTo>
                  <a:pt x="634" y="145"/>
                </a:lnTo>
                <a:lnTo>
                  <a:pt x="628" y="146"/>
                </a:lnTo>
                <a:lnTo>
                  <a:pt x="624" y="145"/>
                </a:lnTo>
                <a:lnTo>
                  <a:pt x="627" y="142"/>
                </a:lnTo>
                <a:lnTo>
                  <a:pt x="621" y="142"/>
                </a:lnTo>
                <a:lnTo>
                  <a:pt x="621" y="142"/>
                </a:lnTo>
                <a:lnTo>
                  <a:pt x="613" y="135"/>
                </a:lnTo>
                <a:lnTo>
                  <a:pt x="616" y="134"/>
                </a:lnTo>
                <a:lnTo>
                  <a:pt x="618" y="134"/>
                </a:lnTo>
                <a:close/>
                <a:moveTo>
                  <a:pt x="682" y="126"/>
                </a:moveTo>
                <a:lnTo>
                  <a:pt x="643" y="146"/>
                </a:lnTo>
                <a:lnTo>
                  <a:pt x="645" y="144"/>
                </a:lnTo>
                <a:lnTo>
                  <a:pt x="676" y="127"/>
                </a:lnTo>
                <a:lnTo>
                  <a:pt x="682" y="126"/>
                </a:lnTo>
                <a:close/>
                <a:moveTo>
                  <a:pt x="796" y="122"/>
                </a:moveTo>
                <a:lnTo>
                  <a:pt x="796" y="123"/>
                </a:lnTo>
                <a:lnTo>
                  <a:pt x="736" y="173"/>
                </a:lnTo>
                <a:lnTo>
                  <a:pt x="736" y="170"/>
                </a:lnTo>
                <a:lnTo>
                  <a:pt x="796" y="122"/>
                </a:lnTo>
                <a:close/>
                <a:moveTo>
                  <a:pt x="594" y="113"/>
                </a:moveTo>
                <a:lnTo>
                  <a:pt x="594" y="113"/>
                </a:lnTo>
                <a:lnTo>
                  <a:pt x="585" y="117"/>
                </a:lnTo>
                <a:lnTo>
                  <a:pt x="587" y="116"/>
                </a:lnTo>
                <a:lnTo>
                  <a:pt x="594" y="113"/>
                </a:lnTo>
                <a:close/>
                <a:moveTo>
                  <a:pt x="714" y="111"/>
                </a:moveTo>
                <a:lnTo>
                  <a:pt x="711" y="112"/>
                </a:lnTo>
                <a:lnTo>
                  <a:pt x="698" y="117"/>
                </a:lnTo>
                <a:lnTo>
                  <a:pt x="698" y="116"/>
                </a:lnTo>
                <a:lnTo>
                  <a:pt x="714" y="111"/>
                </a:lnTo>
                <a:close/>
                <a:moveTo>
                  <a:pt x="1139" y="108"/>
                </a:moveTo>
                <a:lnTo>
                  <a:pt x="1184" y="134"/>
                </a:lnTo>
                <a:lnTo>
                  <a:pt x="1226" y="163"/>
                </a:lnTo>
                <a:lnTo>
                  <a:pt x="1225" y="164"/>
                </a:lnTo>
                <a:lnTo>
                  <a:pt x="1182" y="135"/>
                </a:lnTo>
                <a:lnTo>
                  <a:pt x="1139" y="108"/>
                </a:lnTo>
                <a:lnTo>
                  <a:pt x="1139" y="108"/>
                </a:lnTo>
                <a:close/>
                <a:moveTo>
                  <a:pt x="603" y="100"/>
                </a:moveTo>
                <a:lnTo>
                  <a:pt x="602" y="106"/>
                </a:lnTo>
                <a:lnTo>
                  <a:pt x="598" y="109"/>
                </a:lnTo>
                <a:lnTo>
                  <a:pt x="598" y="106"/>
                </a:lnTo>
                <a:lnTo>
                  <a:pt x="603" y="100"/>
                </a:lnTo>
                <a:close/>
                <a:moveTo>
                  <a:pt x="1115" y="95"/>
                </a:moveTo>
                <a:lnTo>
                  <a:pt x="1124" y="100"/>
                </a:lnTo>
                <a:lnTo>
                  <a:pt x="1123" y="100"/>
                </a:lnTo>
                <a:lnTo>
                  <a:pt x="1115" y="95"/>
                </a:lnTo>
                <a:lnTo>
                  <a:pt x="1115" y="95"/>
                </a:lnTo>
                <a:close/>
                <a:moveTo>
                  <a:pt x="842" y="93"/>
                </a:moveTo>
                <a:lnTo>
                  <a:pt x="822" y="105"/>
                </a:lnTo>
                <a:lnTo>
                  <a:pt x="821" y="105"/>
                </a:lnTo>
                <a:lnTo>
                  <a:pt x="840" y="93"/>
                </a:lnTo>
                <a:lnTo>
                  <a:pt x="842" y="93"/>
                </a:lnTo>
                <a:close/>
                <a:moveTo>
                  <a:pt x="606" y="91"/>
                </a:moveTo>
                <a:lnTo>
                  <a:pt x="605" y="93"/>
                </a:lnTo>
                <a:lnTo>
                  <a:pt x="602" y="93"/>
                </a:lnTo>
                <a:lnTo>
                  <a:pt x="602" y="93"/>
                </a:lnTo>
                <a:lnTo>
                  <a:pt x="606" y="91"/>
                </a:lnTo>
                <a:close/>
                <a:moveTo>
                  <a:pt x="759" y="90"/>
                </a:moveTo>
                <a:lnTo>
                  <a:pt x="759" y="91"/>
                </a:lnTo>
                <a:lnTo>
                  <a:pt x="738" y="100"/>
                </a:lnTo>
                <a:lnTo>
                  <a:pt x="737" y="100"/>
                </a:lnTo>
                <a:lnTo>
                  <a:pt x="759" y="90"/>
                </a:lnTo>
                <a:close/>
                <a:moveTo>
                  <a:pt x="1310" y="82"/>
                </a:moveTo>
                <a:lnTo>
                  <a:pt x="1316" y="83"/>
                </a:lnTo>
                <a:lnTo>
                  <a:pt x="1319" y="87"/>
                </a:lnTo>
                <a:lnTo>
                  <a:pt x="1313" y="86"/>
                </a:lnTo>
                <a:lnTo>
                  <a:pt x="1310" y="82"/>
                </a:lnTo>
                <a:close/>
                <a:moveTo>
                  <a:pt x="687" y="80"/>
                </a:moveTo>
                <a:lnTo>
                  <a:pt x="686" y="80"/>
                </a:lnTo>
                <a:lnTo>
                  <a:pt x="663" y="89"/>
                </a:lnTo>
                <a:lnTo>
                  <a:pt x="665" y="87"/>
                </a:lnTo>
                <a:lnTo>
                  <a:pt x="687" y="80"/>
                </a:lnTo>
                <a:close/>
                <a:moveTo>
                  <a:pt x="811" y="72"/>
                </a:moveTo>
                <a:lnTo>
                  <a:pt x="810" y="73"/>
                </a:lnTo>
                <a:lnTo>
                  <a:pt x="803" y="75"/>
                </a:lnTo>
                <a:lnTo>
                  <a:pt x="806" y="73"/>
                </a:lnTo>
                <a:lnTo>
                  <a:pt x="811" y="72"/>
                </a:lnTo>
                <a:close/>
                <a:moveTo>
                  <a:pt x="814" y="71"/>
                </a:moveTo>
                <a:lnTo>
                  <a:pt x="811" y="72"/>
                </a:lnTo>
                <a:lnTo>
                  <a:pt x="811" y="72"/>
                </a:lnTo>
                <a:lnTo>
                  <a:pt x="814" y="71"/>
                </a:lnTo>
                <a:close/>
                <a:moveTo>
                  <a:pt x="1224" y="68"/>
                </a:moveTo>
                <a:lnTo>
                  <a:pt x="1272" y="82"/>
                </a:lnTo>
                <a:lnTo>
                  <a:pt x="1320" y="98"/>
                </a:lnTo>
                <a:lnTo>
                  <a:pt x="1319" y="94"/>
                </a:lnTo>
                <a:lnTo>
                  <a:pt x="1323" y="95"/>
                </a:lnTo>
                <a:lnTo>
                  <a:pt x="1324" y="100"/>
                </a:lnTo>
                <a:lnTo>
                  <a:pt x="1320" y="102"/>
                </a:lnTo>
                <a:lnTo>
                  <a:pt x="1320" y="100"/>
                </a:lnTo>
                <a:lnTo>
                  <a:pt x="1273" y="83"/>
                </a:lnTo>
                <a:lnTo>
                  <a:pt x="1224" y="69"/>
                </a:lnTo>
                <a:lnTo>
                  <a:pt x="1224" y="68"/>
                </a:lnTo>
                <a:close/>
                <a:moveTo>
                  <a:pt x="784" y="57"/>
                </a:moveTo>
                <a:lnTo>
                  <a:pt x="711" y="73"/>
                </a:lnTo>
                <a:lnTo>
                  <a:pt x="709" y="73"/>
                </a:lnTo>
                <a:lnTo>
                  <a:pt x="723" y="69"/>
                </a:lnTo>
                <a:lnTo>
                  <a:pt x="725" y="69"/>
                </a:lnTo>
                <a:lnTo>
                  <a:pt x="726" y="69"/>
                </a:lnTo>
                <a:lnTo>
                  <a:pt x="727" y="69"/>
                </a:lnTo>
                <a:lnTo>
                  <a:pt x="784" y="57"/>
                </a:lnTo>
                <a:close/>
                <a:moveTo>
                  <a:pt x="795" y="54"/>
                </a:moveTo>
                <a:lnTo>
                  <a:pt x="784" y="57"/>
                </a:lnTo>
                <a:lnTo>
                  <a:pt x="792" y="54"/>
                </a:lnTo>
                <a:lnTo>
                  <a:pt x="795" y="54"/>
                </a:lnTo>
                <a:close/>
                <a:moveTo>
                  <a:pt x="887" y="51"/>
                </a:moveTo>
                <a:lnTo>
                  <a:pt x="814" y="71"/>
                </a:lnTo>
                <a:lnTo>
                  <a:pt x="814" y="71"/>
                </a:lnTo>
                <a:lnTo>
                  <a:pt x="883" y="53"/>
                </a:lnTo>
                <a:lnTo>
                  <a:pt x="887" y="51"/>
                </a:lnTo>
                <a:close/>
                <a:moveTo>
                  <a:pt x="867" y="44"/>
                </a:moveTo>
                <a:lnTo>
                  <a:pt x="795" y="54"/>
                </a:lnTo>
                <a:lnTo>
                  <a:pt x="803" y="53"/>
                </a:lnTo>
                <a:lnTo>
                  <a:pt x="867" y="44"/>
                </a:lnTo>
                <a:close/>
                <a:moveTo>
                  <a:pt x="878" y="43"/>
                </a:moveTo>
                <a:lnTo>
                  <a:pt x="867" y="44"/>
                </a:lnTo>
                <a:lnTo>
                  <a:pt x="876" y="43"/>
                </a:lnTo>
                <a:lnTo>
                  <a:pt x="878" y="43"/>
                </a:lnTo>
                <a:close/>
                <a:moveTo>
                  <a:pt x="962" y="38"/>
                </a:moveTo>
                <a:lnTo>
                  <a:pt x="878" y="43"/>
                </a:lnTo>
                <a:lnTo>
                  <a:pt x="882" y="42"/>
                </a:lnTo>
                <a:lnTo>
                  <a:pt x="887" y="51"/>
                </a:lnTo>
                <a:lnTo>
                  <a:pt x="887" y="51"/>
                </a:lnTo>
                <a:lnTo>
                  <a:pt x="913" y="55"/>
                </a:lnTo>
                <a:lnTo>
                  <a:pt x="868" y="79"/>
                </a:lnTo>
                <a:lnTo>
                  <a:pt x="867" y="79"/>
                </a:lnTo>
                <a:lnTo>
                  <a:pt x="913" y="55"/>
                </a:lnTo>
                <a:lnTo>
                  <a:pt x="938" y="60"/>
                </a:lnTo>
                <a:lnTo>
                  <a:pt x="915" y="87"/>
                </a:lnTo>
                <a:lnTo>
                  <a:pt x="913" y="90"/>
                </a:lnTo>
                <a:lnTo>
                  <a:pt x="911" y="93"/>
                </a:lnTo>
                <a:lnTo>
                  <a:pt x="909" y="93"/>
                </a:lnTo>
                <a:lnTo>
                  <a:pt x="935" y="62"/>
                </a:lnTo>
                <a:lnTo>
                  <a:pt x="966" y="61"/>
                </a:lnTo>
                <a:lnTo>
                  <a:pt x="971" y="89"/>
                </a:lnTo>
                <a:lnTo>
                  <a:pt x="970" y="89"/>
                </a:lnTo>
                <a:lnTo>
                  <a:pt x="966" y="61"/>
                </a:lnTo>
                <a:lnTo>
                  <a:pt x="1003" y="65"/>
                </a:lnTo>
                <a:lnTo>
                  <a:pt x="1044" y="101"/>
                </a:lnTo>
                <a:lnTo>
                  <a:pt x="1084" y="144"/>
                </a:lnTo>
                <a:lnTo>
                  <a:pt x="1123" y="195"/>
                </a:lnTo>
                <a:lnTo>
                  <a:pt x="1175" y="185"/>
                </a:lnTo>
                <a:lnTo>
                  <a:pt x="1222" y="174"/>
                </a:lnTo>
                <a:lnTo>
                  <a:pt x="1221" y="178"/>
                </a:lnTo>
                <a:lnTo>
                  <a:pt x="1175" y="189"/>
                </a:lnTo>
                <a:lnTo>
                  <a:pt x="1124" y="197"/>
                </a:lnTo>
                <a:lnTo>
                  <a:pt x="1156" y="246"/>
                </a:lnTo>
                <a:lnTo>
                  <a:pt x="1185" y="297"/>
                </a:lnTo>
                <a:lnTo>
                  <a:pt x="1212" y="353"/>
                </a:lnTo>
                <a:lnTo>
                  <a:pt x="1211" y="352"/>
                </a:lnTo>
                <a:lnTo>
                  <a:pt x="1210" y="352"/>
                </a:lnTo>
                <a:lnTo>
                  <a:pt x="1210" y="350"/>
                </a:lnTo>
                <a:lnTo>
                  <a:pt x="1208" y="350"/>
                </a:lnTo>
                <a:lnTo>
                  <a:pt x="1201" y="334"/>
                </a:lnTo>
                <a:lnTo>
                  <a:pt x="1201" y="332"/>
                </a:lnTo>
                <a:lnTo>
                  <a:pt x="1201" y="330"/>
                </a:lnTo>
                <a:lnTo>
                  <a:pt x="1199" y="327"/>
                </a:lnTo>
                <a:lnTo>
                  <a:pt x="1197" y="327"/>
                </a:lnTo>
                <a:lnTo>
                  <a:pt x="1162" y="259"/>
                </a:lnTo>
                <a:lnTo>
                  <a:pt x="1123" y="197"/>
                </a:lnTo>
                <a:lnTo>
                  <a:pt x="1122" y="197"/>
                </a:lnTo>
                <a:lnTo>
                  <a:pt x="1055" y="204"/>
                </a:lnTo>
                <a:lnTo>
                  <a:pt x="988" y="207"/>
                </a:lnTo>
                <a:lnTo>
                  <a:pt x="993" y="204"/>
                </a:lnTo>
                <a:lnTo>
                  <a:pt x="1057" y="202"/>
                </a:lnTo>
                <a:lnTo>
                  <a:pt x="1120" y="195"/>
                </a:lnTo>
                <a:lnTo>
                  <a:pt x="1120" y="195"/>
                </a:lnTo>
                <a:lnTo>
                  <a:pt x="1083" y="145"/>
                </a:lnTo>
                <a:lnTo>
                  <a:pt x="1044" y="101"/>
                </a:lnTo>
                <a:lnTo>
                  <a:pt x="1003" y="65"/>
                </a:lnTo>
                <a:lnTo>
                  <a:pt x="1035" y="60"/>
                </a:lnTo>
                <a:lnTo>
                  <a:pt x="1105" y="90"/>
                </a:lnTo>
                <a:lnTo>
                  <a:pt x="1106" y="90"/>
                </a:lnTo>
                <a:lnTo>
                  <a:pt x="1105" y="91"/>
                </a:lnTo>
                <a:lnTo>
                  <a:pt x="1035" y="60"/>
                </a:lnTo>
                <a:lnTo>
                  <a:pt x="1051" y="50"/>
                </a:lnTo>
                <a:lnTo>
                  <a:pt x="1138" y="72"/>
                </a:lnTo>
                <a:lnTo>
                  <a:pt x="1222" y="101"/>
                </a:lnTo>
                <a:lnTo>
                  <a:pt x="1302" y="137"/>
                </a:lnTo>
                <a:lnTo>
                  <a:pt x="1316" y="122"/>
                </a:lnTo>
                <a:lnTo>
                  <a:pt x="1320" y="106"/>
                </a:lnTo>
                <a:lnTo>
                  <a:pt x="1326" y="108"/>
                </a:lnTo>
                <a:lnTo>
                  <a:pt x="1320" y="124"/>
                </a:lnTo>
                <a:lnTo>
                  <a:pt x="1308" y="140"/>
                </a:lnTo>
                <a:lnTo>
                  <a:pt x="1352" y="163"/>
                </a:lnTo>
                <a:lnTo>
                  <a:pt x="1352" y="164"/>
                </a:lnTo>
                <a:lnTo>
                  <a:pt x="1306" y="140"/>
                </a:lnTo>
                <a:lnTo>
                  <a:pt x="1299" y="145"/>
                </a:lnTo>
                <a:lnTo>
                  <a:pt x="1290" y="151"/>
                </a:lnTo>
                <a:lnTo>
                  <a:pt x="1281" y="151"/>
                </a:lnTo>
                <a:lnTo>
                  <a:pt x="1292" y="144"/>
                </a:lnTo>
                <a:lnTo>
                  <a:pt x="1302" y="137"/>
                </a:lnTo>
                <a:lnTo>
                  <a:pt x="1221" y="101"/>
                </a:lnTo>
                <a:lnTo>
                  <a:pt x="1137" y="72"/>
                </a:lnTo>
                <a:lnTo>
                  <a:pt x="1051" y="51"/>
                </a:lnTo>
                <a:lnTo>
                  <a:pt x="962" y="38"/>
                </a:lnTo>
                <a:close/>
                <a:moveTo>
                  <a:pt x="980" y="38"/>
                </a:moveTo>
                <a:lnTo>
                  <a:pt x="1058" y="40"/>
                </a:lnTo>
                <a:lnTo>
                  <a:pt x="1135" y="50"/>
                </a:lnTo>
                <a:lnTo>
                  <a:pt x="1210" y="65"/>
                </a:lnTo>
                <a:lnTo>
                  <a:pt x="1210" y="65"/>
                </a:lnTo>
                <a:lnTo>
                  <a:pt x="1211" y="65"/>
                </a:lnTo>
                <a:lnTo>
                  <a:pt x="1135" y="50"/>
                </a:lnTo>
                <a:lnTo>
                  <a:pt x="1057" y="40"/>
                </a:lnTo>
                <a:lnTo>
                  <a:pt x="978" y="38"/>
                </a:lnTo>
                <a:lnTo>
                  <a:pt x="962" y="38"/>
                </a:lnTo>
                <a:lnTo>
                  <a:pt x="980" y="38"/>
                </a:lnTo>
                <a:close/>
                <a:moveTo>
                  <a:pt x="873" y="33"/>
                </a:moveTo>
                <a:lnTo>
                  <a:pt x="962" y="38"/>
                </a:lnTo>
                <a:lnTo>
                  <a:pt x="875" y="33"/>
                </a:lnTo>
                <a:lnTo>
                  <a:pt x="809" y="36"/>
                </a:lnTo>
                <a:lnTo>
                  <a:pt x="745" y="43"/>
                </a:lnTo>
                <a:lnTo>
                  <a:pt x="682" y="55"/>
                </a:lnTo>
                <a:lnTo>
                  <a:pt x="621" y="72"/>
                </a:lnTo>
                <a:lnTo>
                  <a:pt x="617" y="76"/>
                </a:lnTo>
                <a:lnTo>
                  <a:pt x="617" y="75"/>
                </a:lnTo>
                <a:lnTo>
                  <a:pt x="621" y="72"/>
                </a:lnTo>
                <a:lnTo>
                  <a:pt x="625" y="69"/>
                </a:lnTo>
                <a:lnTo>
                  <a:pt x="630" y="66"/>
                </a:lnTo>
                <a:lnTo>
                  <a:pt x="623" y="72"/>
                </a:lnTo>
                <a:lnTo>
                  <a:pt x="683" y="55"/>
                </a:lnTo>
                <a:lnTo>
                  <a:pt x="745" y="43"/>
                </a:lnTo>
                <a:lnTo>
                  <a:pt x="809" y="36"/>
                </a:lnTo>
                <a:lnTo>
                  <a:pt x="873" y="33"/>
                </a:lnTo>
                <a:close/>
                <a:moveTo>
                  <a:pt x="709" y="33"/>
                </a:moveTo>
                <a:lnTo>
                  <a:pt x="704" y="35"/>
                </a:lnTo>
                <a:lnTo>
                  <a:pt x="704" y="35"/>
                </a:lnTo>
                <a:lnTo>
                  <a:pt x="709" y="33"/>
                </a:lnTo>
                <a:close/>
                <a:moveTo>
                  <a:pt x="727" y="29"/>
                </a:moveTo>
                <a:lnTo>
                  <a:pt x="722" y="31"/>
                </a:lnTo>
                <a:lnTo>
                  <a:pt x="725" y="29"/>
                </a:lnTo>
                <a:lnTo>
                  <a:pt x="727" y="29"/>
                </a:lnTo>
                <a:close/>
                <a:moveTo>
                  <a:pt x="825" y="21"/>
                </a:moveTo>
                <a:lnTo>
                  <a:pt x="893" y="25"/>
                </a:lnTo>
                <a:lnTo>
                  <a:pt x="962" y="38"/>
                </a:lnTo>
                <a:lnTo>
                  <a:pt x="893" y="25"/>
                </a:lnTo>
                <a:lnTo>
                  <a:pt x="825" y="21"/>
                </a:lnTo>
                <a:lnTo>
                  <a:pt x="762" y="25"/>
                </a:lnTo>
                <a:lnTo>
                  <a:pt x="701" y="36"/>
                </a:lnTo>
                <a:lnTo>
                  <a:pt x="701" y="36"/>
                </a:lnTo>
                <a:lnTo>
                  <a:pt x="762" y="25"/>
                </a:lnTo>
                <a:lnTo>
                  <a:pt x="825" y="21"/>
                </a:lnTo>
                <a:close/>
                <a:moveTo>
                  <a:pt x="1095" y="17"/>
                </a:moveTo>
                <a:lnTo>
                  <a:pt x="1126" y="18"/>
                </a:lnTo>
                <a:lnTo>
                  <a:pt x="1127" y="18"/>
                </a:lnTo>
                <a:lnTo>
                  <a:pt x="1095" y="17"/>
                </a:lnTo>
                <a:lnTo>
                  <a:pt x="1053" y="20"/>
                </a:lnTo>
                <a:lnTo>
                  <a:pt x="1007" y="26"/>
                </a:lnTo>
                <a:lnTo>
                  <a:pt x="962" y="38"/>
                </a:lnTo>
                <a:lnTo>
                  <a:pt x="1007" y="26"/>
                </a:lnTo>
                <a:lnTo>
                  <a:pt x="1051" y="18"/>
                </a:lnTo>
                <a:lnTo>
                  <a:pt x="1095" y="17"/>
                </a:lnTo>
                <a:close/>
                <a:moveTo>
                  <a:pt x="857" y="7"/>
                </a:moveTo>
                <a:lnTo>
                  <a:pt x="891" y="10"/>
                </a:lnTo>
                <a:lnTo>
                  <a:pt x="926" y="21"/>
                </a:lnTo>
                <a:lnTo>
                  <a:pt x="962" y="38"/>
                </a:lnTo>
                <a:lnTo>
                  <a:pt x="926" y="21"/>
                </a:lnTo>
                <a:lnTo>
                  <a:pt x="890" y="10"/>
                </a:lnTo>
                <a:lnTo>
                  <a:pt x="856" y="7"/>
                </a:lnTo>
                <a:lnTo>
                  <a:pt x="845" y="7"/>
                </a:lnTo>
                <a:lnTo>
                  <a:pt x="835" y="9"/>
                </a:lnTo>
                <a:lnTo>
                  <a:pt x="835" y="9"/>
                </a:lnTo>
                <a:lnTo>
                  <a:pt x="846" y="7"/>
                </a:lnTo>
                <a:lnTo>
                  <a:pt x="857" y="7"/>
                </a:lnTo>
                <a:close/>
                <a:moveTo>
                  <a:pt x="1044" y="4"/>
                </a:moveTo>
                <a:lnTo>
                  <a:pt x="1054" y="4"/>
                </a:lnTo>
                <a:lnTo>
                  <a:pt x="1055" y="4"/>
                </a:lnTo>
                <a:lnTo>
                  <a:pt x="1046" y="4"/>
                </a:lnTo>
                <a:lnTo>
                  <a:pt x="1018" y="7"/>
                </a:lnTo>
                <a:lnTo>
                  <a:pt x="991" y="20"/>
                </a:lnTo>
                <a:lnTo>
                  <a:pt x="962" y="38"/>
                </a:lnTo>
                <a:lnTo>
                  <a:pt x="989" y="20"/>
                </a:lnTo>
                <a:lnTo>
                  <a:pt x="1018" y="7"/>
                </a:lnTo>
                <a:lnTo>
                  <a:pt x="1044" y="4"/>
                </a:lnTo>
                <a:close/>
                <a:moveTo>
                  <a:pt x="949" y="0"/>
                </a:moveTo>
                <a:lnTo>
                  <a:pt x="953" y="4"/>
                </a:lnTo>
                <a:lnTo>
                  <a:pt x="958" y="17"/>
                </a:lnTo>
                <a:lnTo>
                  <a:pt x="962" y="38"/>
                </a:lnTo>
                <a:lnTo>
                  <a:pt x="958" y="17"/>
                </a:lnTo>
                <a:lnTo>
                  <a:pt x="952" y="4"/>
                </a:lnTo>
                <a:lnTo>
                  <a:pt x="948" y="0"/>
                </a:lnTo>
                <a:lnTo>
                  <a:pt x="949" y="0"/>
                </a:lnTo>
                <a:close/>
              </a:path>
            </a:pathLst>
          </a:custGeom>
          <a:solidFill>
            <a:srgbClr val="CDFFE1"/>
          </a:solidFill>
          <a:ln w="0">
            <a:solidFill>
              <a:srgbClr val="CDFFE1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6" name="Freeform 323"/>
          <p:cNvSpPr>
            <a:spLocks noEditPoints="1"/>
          </p:cNvSpPr>
          <p:nvPr/>
        </p:nvSpPr>
        <p:spPr bwMode="auto">
          <a:xfrm>
            <a:off x="2933297" y="2624835"/>
            <a:ext cx="2364012" cy="2285906"/>
          </a:xfrm>
          <a:custGeom>
            <a:avLst/>
            <a:gdLst>
              <a:gd name="T0" fmla="*/ 368 w 1815"/>
              <a:gd name="T1" fmla="*/ 1501 h 1756"/>
              <a:gd name="T2" fmla="*/ 252 w 1815"/>
              <a:gd name="T3" fmla="*/ 1145 h 1756"/>
              <a:gd name="T4" fmla="*/ 575 w 1815"/>
              <a:gd name="T5" fmla="*/ 1289 h 1756"/>
              <a:gd name="T6" fmla="*/ 441 w 1815"/>
              <a:gd name="T7" fmla="*/ 1519 h 1756"/>
              <a:gd name="T8" fmla="*/ 451 w 1815"/>
              <a:gd name="T9" fmla="*/ 1753 h 1756"/>
              <a:gd name="T10" fmla="*/ 345 w 1815"/>
              <a:gd name="T11" fmla="*/ 1602 h 1756"/>
              <a:gd name="T12" fmla="*/ 182 w 1815"/>
              <a:gd name="T13" fmla="*/ 1128 h 1756"/>
              <a:gd name="T14" fmla="*/ 280 w 1815"/>
              <a:gd name="T15" fmla="*/ 849 h 1756"/>
              <a:gd name="T16" fmla="*/ 47 w 1815"/>
              <a:gd name="T17" fmla="*/ 663 h 1756"/>
              <a:gd name="T18" fmla="*/ 1550 w 1815"/>
              <a:gd name="T19" fmla="*/ 738 h 1756"/>
              <a:gd name="T20" fmla="*/ 1610 w 1815"/>
              <a:gd name="T21" fmla="*/ 1114 h 1756"/>
              <a:gd name="T22" fmla="*/ 1790 w 1815"/>
              <a:gd name="T23" fmla="*/ 1024 h 1756"/>
              <a:gd name="T24" fmla="*/ 1789 w 1815"/>
              <a:gd name="T25" fmla="*/ 1031 h 1756"/>
              <a:gd name="T26" fmla="*/ 1641 w 1815"/>
              <a:gd name="T27" fmla="*/ 1427 h 1756"/>
              <a:gd name="T28" fmla="*/ 1466 w 1815"/>
              <a:gd name="T29" fmla="*/ 1625 h 1756"/>
              <a:gd name="T30" fmla="*/ 1603 w 1815"/>
              <a:gd name="T31" fmla="*/ 1195 h 1756"/>
              <a:gd name="T32" fmla="*/ 1490 w 1815"/>
              <a:gd name="T33" fmla="*/ 761 h 1756"/>
              <a:gd name="T34" fmla="*/ 1268 w 1815"/>
              <a:gd name="T35" fmla="*/ 804 h 1756"/>
              <a:gd name="T36" fmla="*/ 1275 w 1815"/>
              <a:gd name="T37" fmla="*/ 797 h 1756"/>
              <a:gd name="T38" fmla="*/ 1756 w 1815"/>
              <a:gd name="T39" fmla="*/ 550 h 1756"/>
              <a:gd name="T40" fmla="*/ 1195 w 1815"/>
              <a:gd name="T41" fmla="*/ 498 h 1756"/>
              <a:gd name="T42" fmla="*/ 303 w 1815"/>
              <a:gd name="T43" fmla="*/ 379 h 1756"/>
              <a:gd name="T44" fmla="*/ 1120 w 1815"/>
              <a:gd name="T45" fmla="*/ 312 h 1756"/>
              <a:gd name="T46" fmla="*/ 724 w 1815"/>
              <a:gd name="T47" fmla="*/ 177 h 1756"/>
              <a:gd name="T48" fmla="*/ 655 w 1815"/>
              <a:gd name="T49" fmla="*/ 155 h 1756"/>
              <a:gd name="T50" fmla="*/ 571 w 1815"/>
              <a:gd name="T51" fmla="*/ 141 h 1756"/>
              <a:gd name="T52" fmla="*/ 1152 w 1815"/>
              <a:gd name="T53" fmla="*/ 152 h 1756"/>
              <a:gd name="T54" fmla="*/ 554 w 1815"/>
              <a:gd name="T55" fmla="*/ 133 h 1756"/>
              <a:gd name="T56" fmla="*/ 546 w 1815"/>
              <a:gd name="T57" fmla="*/ 124 h 1756"/>
              <a:gd name="T58" fmla="*/ 440 w 1815"/>
              <a:gd name="T59" fmla="*/ 130 h 1756"/>
              <a:gd name="T60" fmla="*/ 408 w 1815"/>
              <a:gd name="T61" fmla="*/ 233 h 1756"/>
              <a:gd name="T62" fmla="*/ 351 w 1815"/>
              <a:gd name="T63" fmla="*/ 396 h 1756"/>
              <a:gd name="T64" fmla="*/ 426 w 1815"/>
              <a:gd name="T65" fmla="*/ 455 h 1756"/>
              <a:gd name="T66" fmla="*/ 123 w 1815"/>
              <a:gd name="T67" fmla="*/ 601 h 1756"/>
              <a:gd name="T68" fmla="*/ 51 w 1815"/>
              <a:gd name="T69" fmla="*/ 488 h 1756"/>
              <a:gd name="T70" fmla="*/ 379 w 1815"/>
              <a:gd name="T71" fmla="*/ 163 h 1756"/>
              <a:gd name="T72" fmla="*/ 1375 w 1815"/>
              <a:gd name="T73" fmla="*/ 145 h 1756"/>
              <a:gd name="T74" fmla="*/ 1688 w 1815"/>
              <a:gd name="T75" fmla="*/ 434 h 1756"/>
              <a:gd name="T76" fmla="*/ 1538 w 1815"/>
              <a:gd name="T77" fmla="*/ 330 h 1756"/>
              <a:gd name="T78" fmla="*/ 1757 w 1815"/>
              <a:gd name="T79" fmla="*/ 601 h 1756"/>
              <a:gd name="T80" fmla="*/ 1709 w 1815"/>
              <a:gd name="T81" fmla="*/ 669 h 1756"/>
              <a:gd name="T82" fmla="*/ 1468 w 1815"/>
              <a:gd name="T83" fmla="*/ 379 h 1756"/>
              <a:gd name="T84" fmla="*/ 1177 w 1815"/>
              <a:gd name="T85" fmla="*/ 450 h 1756"/>
              <a:gd name="T86" fmla="*/ 1345 w 1815"/>
              <a:gd name="T87" fmla="*/ 342 h 1756"/>
              <a:gd name="T88" fmla="*/ 1337 w 1815"/>
              <a:gd name="T89" fmla="*/ 188 h 1756"/>
              <a:gd name="T90" fmla="*/ 1495 w 1815"/>
              <a:gd name="T91" fmla="*/ 225 h 1756"/>
              <a:gd name="T92" fmla="*/ 630 w 1815"/>
              <a:gd name="T93" fmla="*/ 94 h 1756"/>
              <a:gd name="T94" fmla="*/ 766 w 1815"/>
              <a:gd name="T95" fmla="*/ 181 h 1756"/>
              <a:gd name="T96" fmla="*/ 904 w 1815"/>
              <a:gd name="T97" fmla="*/ 192 h 1756"/>
              <a:gd name="T98" fmla="*/ 747 w 1815"/>
              <a:gd name="T99" fmla="*/ 182 h 1756"/>
              <a:gd name="T100" fmla="*/ 889 w 1815"/>
              <a:gd name="T101" fmla="*/ 71 h 1756"/>
              <a:gd name="T102" fmla="*/ 526 w 1815"/>
              <a:gd name="T103" fmla="*/ 104 h 1756"/>
              <a:gd name="T104" fmla="*/ 522 w 1815"/>
              <a:gd name="T105" fmla="*/ 91 h 1756"/>
              <a:gd name="T106" fmla="*/ 786 w 1815"/>
              <a:gd name="T107" fmla="*/ 61 h 1756"/>
              <a:gd name="T108" fmla="*/ 733 w 1815"/>
              <a:gd name="T109" fmla="*/ 53 h 1756"/>
              <a:gd name="T110" fmla="*/ 1143 w 1815"/>
              <a:gd name="T111" fmla="*/ 51 h 1756"/>
              <a:gd name="T112" fmla="*/ 1207 w 1815"/>
              <a:gd name="T113" fmla="*/ 44 h 1756"/>
              <a:gd name="T114" fmla="*/ 620 w 1815"/>
              <a:gd name="T115" fmla="*/ 18 h 1756"/>
              <a:gd name="T116" fmla="*/ 521 w 1815"/>
              <a:gd name="T117" fmla="*/ 75 h 1756"/>
              <a:gd name="T118" fmla="*/ 415 w 1815"/>
              <a:gd name="T119" fmla="*/ 105 h 1756"/>
              <a:gd name="T120" fmla="*/ 1045 w 1815"/>
              <a:gd name="T121" fmla="*/ 0 h 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15" h="1756">
                <a:moveTo>
                  <a:pt x="1756" y="1334"/>
                </a:moveTo>
                <a:lnTo>
                  <a:pt x="1753" y="1338"/>
                </a:lnTo>
                <a:lnTo>
                  <a:pt x="1749" y="1347"/>
                </a:lnTo>
                <a:lnTo>
                  <a:pt x="1750" y="1344"/>
                </a:lnTo>
                <a:lnTo>
                  <a:pt x="1756" y="1334"/>
                </a:lnTo>
                <a:close/>
                <a:moveTo>
                  <a:pt x="252" y="1145"/>
                </a:moveTo>
                <a:lnTo>
                  <a:pt x="256" y="1239"/>
                </a:lnTo>
                <a:lnTo>
                  <a:pt x="265" y="1326"/>
                </a:lnTo>
                <a:lnTo>
                  <a:pt x="281" y="1409"/>
                </a:lnTo>
                <a:lnTo>
                  <a:pt x="302" y="1487"/>
                </a:lnTo>
                <a:lnTo>
                  <a:pt x="368" y="1501"/>
                </a:lnTo>
                <a:lnTo>
                  <a:pt x="440" y="1515"/>
                </a:lnTo>
                <a:lnTo>
                  <a:pt x="514" y="1524"/>
                </a:lnTo>
                <a:lnTo>
                  <a:pt x="593" y="1534"/>
                </a:lnTo>
                <a:lnTo>
                  <a:pt x="582" y="1458"/>
                </a:lnTo>
                <a:lnTo>
                  <a:pt x="575" y="1376"/>
                </a:lnTo>
                <a:lnTo>
                  <a:pt x="569" y="1289"/>
                </a:lnTo>
                <a:lnTo>
                  <a:pt x="568" y="1196"/>
                </a:lnTo>
                <a:lnTo>
                  <a:pt x="484" y="1187"/>
                </a:lnTo>
                <a:lnTo>
                  <a:pt x="402" y="1176"/>
                </a:lnTo>
                <a:lnTo>
                  <a:pt x="325" y="1162"/>
                </a:lnTo>
                <a:lnTo>
                  <a:pt x="252" y="1145"/>
                </a:lnTo>
                <a:close/>
                <a:moveTo>
                  <a:pt x="260" y="962"/>
                </a:moveTo>
                <a:lnTo>
                  <a:pt x="265" y="965"/>
                </a:lnTo>
                <a:lnTo>
                  <a:pt x="255" y="1052"/>
                </a:lnTo>
                <a:lnTo>
                  <a:pt x="252" y="1140"/>
                </a:lnTo>
                <a:lnTo>
                  <a:pt x="325" y="1157"/>
                </a:lnTo>
                <a:lnTo>
                  <a:pt x="401" y="1170"/>
                </a:lnTo>
                <a:lnTo>
                  <a:pt x="482" y="1181"/>
                </a:lnTo>
                <a:lnTo>
                  <a:pt x="566" y="1191"/>
                </a:lnTo>
                <a:lnTo>
                  <a:pt x="575" y="1198"/>
                </a:lnTo>
                <a:lnTo>
                  <a:pt x="573" y="1196"/>
                </a:lnTo>
                <a:lnTo>
                  <a:pt x="575" y="1289"/>
                </a:lnTo>
                <a:lnTo>
                  <a:pt x="579" y="1377"/>
                </a:lnTo>
                <a:lnTo>
                  <a:pt x="587" y="1458"/>
                </a:lnTo>
                <a:lnTo>
                  <a:pt x="597" y="1534"/>
                </a:lnTo>
                <a:lnTo>
                  <a:pt x="695" y="1541"/>
                </a:lnTo>
                <a:lnTo>
                  <a:pt x="692" y="1545"/>
                </a:lnTo>
                <a:lnTo>
                  <a:pt x="598" y="1538"/>
                </a:lnTo>
                <a:lnTo>
                  <a:pt x="602" y="1569"/>
                </a:lnTo>
                <a:lnTo>
                  <a:pt x="598" y="1571"/>
                </a:lnTo>
                <a:lnTo>
                  <a:pt x="593" y="1538"/>
                </a:lnTo>
                <a:lnTo>
                  <a:pt x="515" y="1529"/>
                </a:lnTo>
                <a:lnTo>
                  <a:pt x="441" y="1519"/>
                </a:lnTo>
                <a:lnTo>
                  <a:pt x="369" y="1505"/>
                </a:lnTo>
                <a:lnTo>
                  <a:pt x="303" y="1491"/>
                </a:lnTo>
                <a:lnTo>
                  <a:pt x="324" y="1549"/>
                </a:lnTo>
                <a:lnTo>
                  <a:pt x="347" y="1603"/>
                </a:lnTo>
                <a:lnTo>
                  <a:pt x="375" y="1653"/>
                </a:lnTo>
                <a:lnTo>
                  <a:pt x="405" y="1698"/>
                </a:lnTo>
                <a:lnTo>
                  <a:pt x="437" y="1739"/>
                </a:lnTo>
                <a:lnTo>
                  <a:pt x="452" y="1742"/>
                </a:lnTo>
                <a:lnTo>
                  <a:pt x="452" y="1744"/>
                </a:lnTo>
                <a:lnTo>
                  <a:pt x="440" y="1742"/>
                </a:lnTo>
                <a:lnTo>
                  <a:pt x="451" y="1753"/>
                </a:lnTo>
                <a:lnTo>
                  <a:pt x="451" y="1756"/>
                </a:lnTo>
                <a:lnTo>
                  <a:pt x="451" y="1756"/>
                </a:lnTo>
                <a:lnTo>
                  <a:pt x="437" y="1741"/>
                </a:lnTo>
                <a:lnTo>
                  <a:pt x="398" y="1731"/>
                </a:lnTo>
                <a:lnTo>
                  <a:pt x="362" y="1719"/>
                </a:lnTo>
                <a:lnTo>
                  <a:pt x="360" y="1717"/>
                </a:lnTo>
                <a:lnTo>
                  <a:pt x="396" y="1728"/>
                </a:lnTo>
                <a:lnTo>
                  <a:pt x="434" y="1738"/>
                </a:lnTo>
                <a:lnTo>
                  <a:pt x="401" y="1697"/>
                </a:lnTo>
                <a:lnTo>
                  <a:pt x="372" y="1651"/>
                </a:lnTo>
                <a:lnTo>
                  <a:pt x="345" y="1602"/>
                </a:lnTo>
                <a:lnTo>
                  <a:pt x="320" y="1548"/>
                </a:lnTo>
                <a:lnTo>
                  <a:pt x="299" y="1490"/>
                </a:lnTo>
                <a:lnTo>
                  <a:pt x="270" y="1483"/>
                </a:lnTo>
                <a:lnTo>
                  <a:pt x="269" y="1479"/>
                </a:lnTo>
                <a:lnTo>
                  <a:pt x="298" y="1486"/>
                </a:lnTo>
                <a:lnTo>
                  <a:pt x="280" y="1424"/>
                </a:lnTo>
                <a:lnTo>
                  <a:pt x="266" y="1359"/>
                </a:lnTo>
                <a:lnTo>
                  <a:pt x="256" y="1292"/>
                </a:lnTo>
                <a:lnTo>
                  <a:pt x="251" y="1220"/>
                </a:lnTo>
                <a:lnTo>
                  <a:pt x="248" y="1145"/>
                </a:lnTo>
                <a:lnTo>
                  <a:pt x="182" y="1128"/>
                </a:lnTo>
                <a:lnTo>
                  <a:pt x="121" y="1107"/>
                </a:lnTo>
                <a:lnTo>
                  <a:pt x="124" y="1103"/>
                </a:lnTo>
                <a:lnTo>
                  <a:pt x="183" y="1122"/>
                </a:lnTo>
                <a:lnTo>
                  <a:pt x="248" y="1140"/>
                </a:lnTo>
                <a:lnTo>
                  <a:pt x="251" y="1050"/>
                </a:lnTo>
                <a:lnTo>
                  <a:pt x="260" y="962"/>
                </a:lnTo>
                <a:close/>
                <a:moveTo>
                  <a:pt x="281" y="840"/>
                </a:moveTo>
                <a:lnTo>
                  <a:pt x="285" y="842"/>
                </a:lnTo>
                <a:lnTo>
                  <a:pt x="285" y="842"/>
                </a:lnTo>
                <a:lnTo>
                  <a:pt x="283" y="851"/>
                </a:lnTo>
                <a:lnTo>
                  <a:pt x="280" y="849"/>
                </a:lnTo>
                <a:lnTo>
                  <a:pt x="281" y="840"/>
                </a:lnTo>
                <a:close/>
                <a:moveTo>
                  <a:pt x="65" y="757"/>
                </a:moveTo>
                <a:lnTo>
                  <a:pt x="41" y="846"/>
                </a:lnTo>
                <a:lnTo>
                  <a:pt x="40" y="841"/>
                </a:lnTo>
                <a:lnTo>
                  <a:pt x="61" y="762"/>
                </a:lnTo>
                <a:lnTo>
                  <a:pt x="61" y="762"/>
                </a:lnTo>
                <a:lnTo>
                  <a:pt x="65" y="757"/>
                </a:lnTo>
                <a:close/>
                <a:moveTo>
                  <a:pt x="19" y="629"/>
                </a:moveTo>
                <a:lnTo>
                  <a:pt x="33" y="644"/>
                </a:lnTo>
                <a:lnTo>
                  <a:pt x="50" y="658"/>
                </a:lnTo>
                <a:lnTo>
                  <a:pt x="47" y="663"/>
                </a:lnTo>
                <a:lnTo>
                  <a:pt x="30" y="649"/>
                </a:lnTo>
                <a:lnTo>
                  <a:pt x="18" y="636"/>
                </a:lnTo>
                <a:lnTo>
                  <a:pt x="19" y="629"/>
                </a:lnTo>
                <a:close/>
                <a:moveTo>
                  <a:pt x="3" y="600"/>
                </a:moveTo>
                <a:lnTo>
                  <a:pt x="6" y="607"/>
                </a:lnTo>
                <a:lnTo>
                  <a:pt x="3" y="611"/>
                </a:lnTo>
                <a:lnTo>
                  <a:pt x="0" y="605"/>
                </a:lnTo>
                <a:lnTo>
                  <a:pt x="3" y="600"/>
                </a:lnTo>
                <a:close/>
                <a:moveTo>
                  <a:pt x="1498" y="598"/>
                </a:moveTo>
                <a:lnTo>
                  <a:pt x="1527" y="667"/>
                </a:lnTo>
                <a:lnTo>
                  <a:pt x="1550" y="738"/>
                </a:lnTo>
                <a:lnTo>
                  <a:pt x="1596" y="721"/>
                </a:lnTo>
                <a:lnTo>
                  <a:pt x="1636" y="704"/>
                </a:lnTo>
                <a:lnTo>
                  <a:pt x="1670" y="687"/>
                </a:lnTo>
                <a:lnTo>
                  <a:pt x="1674" y="691"/>
                </a:lnTo>
                <a:lnTo>
                  <a:pt x="1639" y="709"/>
                </a:lnTo>
                <a:lnTo>
                  <a:pt x="1599" y="727"/>
                </a:lnTo>
                <a:lnTo>
                  <a:pt x="1552" y="743"/>
                </a:lnTo>
                <a:lnTo>
                  <a:pt x="1577" y="833"/>
                </a:lnTo>
                <a:lnTo>
                  <a:pt x="1595" y="925"/>
                </a:lnTo>
                <a:lnTo>
                  <a:pt x="1606" y="1019"/>
                </a:lnTo>
                <a:lnTo>
                  <a:pt x="1610" y="1114"/>
                </a:lnTo>
                <a:lnTo>
                  <a:pt x="1666" y="1093"/>
                </a:lnTo>
                <a:lnTo>
                  <a:pt x="1714" y="1072"/>
                </a:lnTo>
                <a:lnTo>
                  <a:pt x="1756" y="1049"/>
                </a:lnTo>
                <a:lnTo>
                  <a:pt x="1789" y="1026"/>
                </a:lnTo>
                <a:lnTo>
                  <a:pt x="1786" y="954"/>
                </a:lnTo>
                <a:lnTo>
                  <a:pt x="1778" y="884"/>
                </a:lnTo>
                <a:lnTo>
                  <a:pt x="1765" y="815"/>
                </a:lnTo>
                <a:lnTo>
                  <a:pt x="1768" y="819"/>
                </a:lnTo>
                <a:lnTo>
                  <a:pt x="1781" y="886"/>
                </a:lnTo>
                <a:lnTo>
                  <a:pt x="1788" y="955"/>
                </a:lnTo>
                <a:lnTo>
                  <a:pt x="1790" y="1024"/>
                </a:lnTo>
                <a:lnTo>
                  <a:pt x="1815" y="999"/>
                </a:lnTo>
                <a:lnTo>
                  <a:pt x="1814" y="1006"/>
                </a:lnTo>
                <a:lnTo>
                  <a:pt x="1790" y="1030"/>
                </a:lnTo>
                <a:lnTo>
                  <a:pt x="1786" y="1114"/>
                </a:lnTo>
                <a:lnTo>
                  <a:pt x="1775" y="1195"/>
                </a:lnTo>
                <a:lnTo>
                  <a:pt x="1756" y="1274"/>
                </a:lnTo>
                <a:lnTo>
                  <a:pt x="1749" y="1294"/>
                </a:lnTo>
                <a:lnTo>
                  <a:pt x="1765" y="1232"/>
                </a:lnTo>
                <a:lnTo>
                  <a:pt x="1778" y="1168"/>
                </a:lnTo>
                <a:lnTo>
                  <a:pt x="1786" y="1100"/>
                </a:lnTo>
                <a:lnTo>
                  <a:pt x="1789" y="1031"/>
                </a:lnTo>
                <a:lnTo>
                  <a:pt x="1756" y="1055"/>
                </a:lnTo>
                <a:lnTo>
                  <a:pt x="1714" y="1078"/>
                </a:lnTo>
                <a:lnTo>
                  <a:pt x="1666" y="1099"/>
                </a:lnTo>
                <a:lnTo>
                  <a:pt x="1610" y="1119"/>
                </a:lnTo>
                <a:lnTo>
                  <a:pt x="1607" y="1194"/>
                </a:lnTo>
                <a:lnTo>
                  <a:pt x="1600" y="1265"/>
                </a:lnTo>
                <a:lnTo>
                  <a:pt x="1588" y="1334"/>
                </a:lnTo>
                <a:lnTo>
                  <a:pt x="1571" y="1400"/>
                </a:lnTo>
                <a:lnTo>
                  <a:pt x="1550" y="1462"/>
                </a:lnTo>
                <a:lnTo>
                  <a:pt x="1599" y="1445"/>
                </a:lnTo>
                <a:lnTo>
                  <a:pt x="1641" y="1427"/>
                </a:lnTo>
                <a:lnTo>
                  <a:pt x="1677" y="1407"/>
                </a:lnTo>
                <a:lnTo>
                  <a:pt x="1708" y="1388"/>
                </a:lnTo>
                <a:lnTo>
                  <a:pt x="1705" y="1394"/>
                </a:lnTo>
                <a:lnTo>
                  <a:pt x="1674" y="1413"/>
                </a:lnTo>
                <a:lnTo>
                  <a:pt x="1639" y="1432"/>
                </a:lnTo>
                <a:lnTo>
                  <a:pt x="1597" y="1450"/>
                </a:lnTo>
                <a:lnTo>
                  <a:pt x="1549" y="1467"/>
                </a:lnTo>
                <a:lnTo>
                  <a:pt x="1526" y="1523"/>
                </a:lnTo>
                <a:lnTo>
                  <a:pt x="1498" y="1577"/>
                </a:lnTo>
                <a:lnTo>
                  <a:pt x="1468" y="1626"/>
                </a:lnTo>
                <a:lnTo>
                  <a:pt x="1466" y="1625"/>
                </a:lnTo>
                <a:lnTo>
                  <a:pt x="1466" y="1624"/>
                </a:lnTo>
                <a:lnTo>
                  <a:pt x="1497" y="1575"/>
                </a:lnTo>
                <a:lnTo>
                  <a:pt x="1523" y="1523"/>
                </a:lnTo>
                <a:lnTo>
                  <a:pt x="1546" y="1468"/>
                </a:lnTo>
                <a:lnTo>
                  <a:pt x="1483" y="1486"/>
                </a:lnTo>
                <a:lnTo>
                  <a:pt x="1483" y="1482"/>
                </a:lnTo>
                <a:lnTo>
                  <a:pt x="1548" y="1464"/>
                </a:lnTo>
                <a:lnTo>
                  <a:pt x="1568" y="1400"/>
                </a:lnTo>
                <a:lnTo>
                  <a:pt x="1585" y="1336"/>
                </a:lnTo>
                <a:lnTo>
                  <a:pt x="1596" y="1267"/>
                </a:lnTo>
                <a:lnTo>
                  <a:pt x="1603" y="1195"/>
                </a:lnTo>
                <a:lnTo>
                  <a:pt x="1606" y="1121"/>
                </a:lnTo>
                <a:lnTo>
                  <a:pt x="1541" y="1139"/>
                </a:lnTo>
                <a:lnTo>
                  <a:pt x="1468" y="1157"/>
                </a:lnTo>
                <a:lnTo>
                  <a:pt x="1469" y="1151"/>
                </a:lnTo>
                <a:lnTo>
                  <a:pt x="1541" y="1133"/>
                </a:lnTo>
                <a:lnTo>
                  <a:pt x="1606" y="1115"/>
                </a:lnTo>
                <a:lnTo>
                  <a:pt x="1603" y="1020"/>
                </a:lnTo>
                <a:lnTo>
                  <a:pt x="1592" y="926"/>
                </a:lnTo>
                <a:lnTo>
                  <a:pt x="1574" y="834"/>
                </a:lnTo>
                <a:lnTo>
                  <a:pt x="1549" y="743"/>
                </a:lnTo>
                <a:lnTo>
                  <a:pt x="1490" y="761"/>
                </a:lnTo>
                <a:lnTo>
                  <a:pt x="1425" y="776"/>
                </a:lnTo>
                <a:lnTo>
                  <a:pt x="1353" y="790"/>
                </a:lnTo>
                <a:lnTo>
                  <a:pt x="1276" y="802"/>
                </a:lnTo>
                <a:lnTo>
                  <a:pt x="1291" y="903"/>
                </a:lnTo>
                <a:lnTo>
                  <a:pt x="1302" y="1004"/>
                </a:lnTo>
                <a:lnTo>
                  <a:pt x="1308" y="1107"/>
                </a:lnTo>
                <a:lnTo>
                  <a:pt x="1302" y="1108"/>
                </a:lnTo>
                <a:lnTo>
                  <a:pt x="1297" y="1005"/>
                </a:lnTo>
                <a:lnTo>
                  <a:pt x="1286" y="903"/>
                </a:lnTo>
                <a:lnTo>
                  <a:pt x="1271" y="802"/>
                </a:lnTo>
                <a:lnTo>
                  <a:pt x="1268" y="804"/>
                </a:lnTo>
                <a:lnTo>
                  <a:pt x="1171" y="815"/>
                </a:lnTo>
                <a:lnTo>
                  <a:pt x="1074" y="822"/>
                </a:lnTo>
                <a:lnTo>
                  <a:pt x="1076" y="816"/>
                </a:lnTo>
                <a:lnTo>
                  <a:pt x="1173" y="809"/>
                </a:lnTo>
                <a:lnTo>
                  <a:pt x="1268" y="798"/>
                </a:lnTo>
                <a:lnTo>
                  <a:pt x="1271" y="797"/>
                </a:lnTo>
                <a:lnTo>
                  <a:pt x="1253" y="710"/>
                </a:lnTo>
                <a:lnTo>
                  <a:pt x="1232" y="626"/>
                </a:lnTo>
                <a:lnTo>
                  <a:pt x="1236" y="625"/>
                </a:lnTo>
                <a:lnTo>
                  <a:pt x="1257" y="710"/>
                </a:lnTo>
                <a:lnTo>
                  <a:pt x="1275" y="797"/>
                </a:lnTo>
                <a:lnTo>
                  <a:pt x="1352" y="784"/>
                </a:lnTo>
                <a:lnTo>
                  <a:pt x="1424" y="771"/>
                </a:lnTo>
                <a:lnTo>
                  <a:pt x="1488" y="755"/>
                </a:lnTo>
                <a:lnTo>
                  <a:pt x="1548" y="738"/>
                </a:lnTo>
                <a:lnTo>
                  <a:pt x="1524" y="669"/>
                </a:lnTo>
                <a:lnTo>
                  <a:pt x="1497" y="601"/>
                </a:lnTo>
                <a:lnTo>
                  <a:pt x="1498" y="598"/>
                </a:lnTo>
                <a:close/>
                <a:moveTo>
                  <a:pt x="1756" y="550"/>
                </a:moveTo>
                <a:lnTo>
                  <a:pt x="1757" y="554"/>
                </a:lnTo>
                <a:lnTo>
                  <a:pt x="1757" y="554"/>
                </a:lnTo>
                <a:lnTo>
                  <a:pt x="1756" y="550"/>
                </a:lnTo>
                <a:close/>
                <a:moveTo>
                  <a:pt x="34" y="518"/>
                </a:moveTo>
                <a:lnTo>
                  <a:pt x="32" y="524"/>
                </a:lnTo>
                <a:lnTo>
                  <a:pt x="17" y="554"/>
                </a:lnTo>
                <a:lnTo>
                  <a:pt x="18" y="547"/>
                </a:lnTo>
                <a:lnTo>
                  <a:pt x="34" y="518"/>
                </a:lnTo>
                <a:close/>
                <a:moveTo>
                  <a:pt x="1196" y="492"/>
                </a:moveTo>
                <a:lnTo>
                  <a:pt x="1227" y="589"/>
                </a:lnTo>
                <a:lnTo>
                  <a:pt x="1222" y="591"/>
                </a:lnTo>
                <a:lnTo>
                  <a:pt x="1194" y="498"/>
                </a:lnTo>
                <a:lnTo>
                  <a:pt x="1195" y="498"/>
                </a:lnTo>
                <a:lnTo>
                  <a:pt x="1195" y="498"/>
                </a:lnTo>
                <a:lnTo>
                  <a:pt x="1195" y="495"/>
                </a:lnTo>
                <a:lnTo>
                  <a:pt x="1196" y="492"/>
                </a:lnTo>
                <a:close/>
                <a:moveTo>
                  <a:pt x="520" y="438"/>
                </a:moveTo>
                <a:lnTo>
                  <a:pt x="522" y="440"/>
                </a:lnTo>
                <a:lnTo>
                  <a:pt x="524" y="445"/>
                </a:lnTo>
                <a:lnTo>
                  <a:pt x="513" y="443"/>
                </a:lnTo>
                <a:lnTo>
                  <a:pt x="520" y="438"/>
                </a:lnTo>
                <a:close/>
                <a:moveTo>
                  <a:pt x="303" y="379"/>
                </a:moveTo>
                <a:lnTo>
                  <a:pt x="303" y="379"/>
                </a:lnTo>
                <a:lnTo>
                  <a:pt x="305" y="379"/>
                </a:lnTo>
                <a:lnTo>
                  <a:pt x="303" y="379"/>
                </a:lnTo>
                <a:close/>
                <a:moveTo>
                  <a:pt x="1127" y="332"/>
                </a:moveTo>
                <a:lnTo>
                  <a:pt x="1129" y="332"/>
                </a:lnTo>
                <a:lnTo>
                  <a:pt x="1129" y="334"/>
                </a:lnTo>
                <a:lnTo>
                  <a:pt x="1130" y="334"/>
                </a:lnTo>
                <a:lnTo>
                  <a:pt x="1131" y="335"/>
                </a:lnTo>
                <a:lnTo>
                  <a:pt x="1159" y="396"/>
                </a:lnTo>
                <a:lnTo>
                  <a:pt x="1156" y="396"/>
                </a:lnTo>
                <a:lnTo>
                  <a:pt x="1127" y="332"/>
                </a:lnTo>
                <a:close/>
                <a:moveTo>
                  <a:pt x="1116" y="309"/>
                </a:moveTo>
                <a:lnTo>
                  <a:pt x="1118" y="309"/>
                </a:lnTo>
                <a:lnTo>
                  <a:pt x="1120" y="312"/>
                </a:lnTo>
                <a:lnTo>
                  <a:pt x="1120" y="314"/>
                </a:lnTo>
                <a:lnTo>
                  <a:pt x="1120" y="316"/>
                </a:lnTo>
                <a:lnTo>
                  <a:pt x="1116" y="309"/>
                </a:lnTo>
                <a:close/>
                <a:moveTo>
                  <a:pt x="544" y="269"/>
                </a:moveTo>
                <a:lnTo>
                  <a:pt x="544" y="272"/>
                </a:lnTo>
                <a:lnTo>
                  <a:pt x="499" y="332"/>
                </a:lnTo>
                <a:lnTo>
                  <a:pt x="458" y="397"/>
                </a:lnTo>
                <a:lnTo>
                  <a:pt x="452" y="400"/>
                </a:lnTo>
                <a:lnTo>
                  <a:pt x="496" y="332"/>
                </a:lnTo>
                <a:lnTo>
                  <a:pt x="544" y="269"/>
                </a:lnTo>
                <a:close/>
                <a:moveTo>
                  <a:pt x="724" y="177"/>
                </a:moveTo>
                <a:lnTo>
                  <a:pt x="737" y="178"/>
                </a:lnTo>
                <a:lnTo>
                  <a:pt x="732" y="181"/>
                </a:lnTo>
                <a:lnTo>
                  <a:pt x="732" y="181"/>
                </a:lnTo>
                <a:lnTo>
                  <a:pt x="728" y="181"/>
                </a:lnTo>
                <a:lnTo>
                  <a:pt x="726" y="178"/>
                </a:lnTo>
                <a:lnTo>
                  <a:pt x="724" y="177"/>
                </a:lnTo>
                <a:close/>
                <a:moveTo>
                  <a:pt x="575" y="138"/>
                </a:moveTo>
                <a:lnTo>
                  <a:pt x="606" y="150"/>
                </a:lnTo>
                <a:lnTo>
                  <a:pt x="645" y="161"/>
                </a:lnTo>
                <a:lnTo>
                  <a:pt x="655" y="152"/>
                </a:lnTo>
                <a:lnTo>
                  <a:pt x="655" y="155"/>
                </a:lnTo>
                <a:lnTo>
                  <a:pt x="646" y="161"/>
                </a:lnTo>
                <a:lnTo>
                  <a:pt x="653" y="163"/>
                </a:lnTo>
                <a:lnTo>
                  <a:pt x="651" y="167"/>
                </a:lnTo>
                <a:lnTo>
                  <a:pt x="642" y="166"/>
                </a:lnTo>
                <a:lnTo>
                  <a:pt x="609" y="199"/>
                </a:lnTo>
                <a:lnTo>
                  <a:pt x="575" y="235"/>
                </a:lnTo>
                <a:lnTo>
                  <a:pt x="573" y="233"/>
                </a:lnTo>
                <a:lnTo>
                  <a:pt x="606" y="197"/>
                </a:lnTo>
                <a:lnTo>
                  <a:pt x="641" y="164"/>
                </a:lnTo>
                <a:lnTo>
                  <a:pt x="604" y="153"/>
                </a:lnTo>
                <a:lnTo>
                  <a:pt x="571" y="141"/>
                </a:lnTo>
                <a:lnTo>
                  <a:pt x="575" y="138"/>
                </a:lnTo>
                <a:close/>
                <a:moveTo>
                  <a:pt x="1200" y="133"/>
                </a:moveTo>
                <a:lnTo>
                  <a:pt x="1209" y="133"/>
                </a:lnTo>
                <a:lnTo>
                  <a:pt x="1185" y="145"/>
                </a:lnTo>
                <a:lnTo>
                  <a:pt x="1158" y="155"/>
                </a:lnTo>
                <a:lnTo>
                  <a:pt x="1210" y="197"/>
                </a:lnTo>
                <a:lnTo>
                  <a:pt x="1213" y="201"/>
                </a:lnTo>
                <a:lnTo>
                  <a:pt x="1156" y="155"/>
                </a:lnTo>
                <a:lnTo>
                  <a:pt x="1140" y="160"/>
                </a:lnTo>
                <a:lnTo>
                  <a:pt x="1141" y="156"/>
                </a:lnTo>
                <a:lnTo>
                  <a:pt x="1152" y="152"/>
                </a:lnTo>
                <a:lnTo>
                  <a:pt x="1144" y="146"/>
                </a:lnTo>
                <a:lnTo>
                  <a:pt x="1145" y="145"/>
                </a:lnTo>
                <a:lnTo>
                  <a:pt x="1154" y="152"/>
                </a:lnTo>
                <a:lnTo>
                  <a:pt x="1180" y="142"/>
                </a:lnTo>
                <a:lnTo>
                  <a:pt x="1200" y="133"/>
                </a:lnTo>
                <a:close/>
                <a:moveTo>
                  <a:pt x="564" y="126"/>
                </a:moveTo>
                <a:lnTo>
                  <a:pt x="562" y="128"/>
                </a:lnTo>
                <a:lnTo>
                  <a:pt x="558" y="130"/>
                </a:lnTo>
                <a:lnTo>
                  <a:pt x="561" y="131"/>
                </a:lnTo>
                <a:lnTo>
                  <a:pt x="560" y="135"/>
                </a:lnTo>
                <a:lnTo>
                  <a:pt x="554" y="133"/>
                </a:lnTo>
                <a:lnTo>
                  <a:pt x="509" y="160"/>
                </a:lnTo>
                <a:lnTo>
                  <a:pt x="466" y="190"/>
                </a:lnTo>
                <a:lnTo>
                  <a:pt x="462" y="192"/>
                </a:lnTo>
                <a:lnTo>
                  <a:pt x="507" y="160"/>
                </a:lnTo>
                <a:lnTo>
                  <a:pt x="553" y="133"/>
                </a:lnTo>
                <a:lnTo>
                  <a:pt x="547" y="128"/>
                </a:lnTo>
                <a:lnTo>
                  <a:pt x="553" y="127"/>
                </a:lnTo>
                <a:lnTo>
                  <a:pt x="558" y="130"/>
                </a:lnTo>
                <a:lnTo>
                  <a:pt x="564" y="126"/>
                </a:lnTo>
                <a:close/>
                <a:moveTo>
                  <a:pt x="540" y="124"/>
                </a:moveTo>
                <a:lnTo>
                  <a:pt x="546" y="124"/>
                </a:lnTo>
                <a:lnTo>
                  <a:pt x="543" y="127"/>
                </a:lnTo>
                <a:lnTo>
                  <a:pt x="540" y="124"/>
                </a:lnTo>
                <a:lnTo>
                  <a:pt x="540" y="124"/>
                </a:lnTo>
                <a:close/>
                <a:moveTo>
                  <a:pt x="617" y="98"/>
                </a:moveTo>
                <a:lnTo>
                  <a:pt x="617" y="99"/>
                </a:lnTo>
                <a:lnTo>
                  <a:pt x="601" y="108"/>
                </a:lnTo>
                <a:lnTo>
                  <a:pt x="595" y="109"/>
                </a:lnTo>
                <a:lnTo>
                  <a:pt x="617" y="98"/>
                </a:lnTo>
                <a:close/>
                <a:moveTo>
                  <a:pt x="506" y="98"/>
                </a:moveTo>
                <a:lnTo>
                  <a:pt x="504" y="99"/>
                </a:lnTo>
                <a:lnTo>
                  <a:pt x="440" y="130"/>
                </a:lnTo>
                <a:lnTo>
                  <a:pt x="378" y="164"/>
                </a:lnTo>
                <a:lnTo>
                  <a:pt x="318" y="203"/>
                </a:lnTo>
                <a:lnTo>
                  <a:pt x="263" y="246"/>
                </a:lnTo>
                <a:lnTo>
                  <a:pt x="211" y="292"/>
                </a:lnTo>
                <a:lnTo>
                  <a:pt x="218" y="310"/>
                </a:lnTo>
                <a:lnTo>
                  <a:pt x="232" y="328"/>
                </a:lnTo>
                <a:lnTo>
                  <a:pt x="251" y="346"/>
                </a:lnTo>
                <a:lnTo>
                  <a:pt x="277" y="363"/>
                </a:lnTo>
                <a:lnTo>
                  <a:pt x="318" y="317"/>
                </a:lnTo>
                <a:lnTo>
                  <a:pt x="362" y="274"/>
                </a:lnTo>
                <a:lnTo>
                  <a:pt x="408" y="233"/>
                </a:lnTo>
                <a:lnTo>
                  <a:pt x="408" y="235"/>
                </a:lnTo>
                <a:lnTo>
                  <a:pt x="342" y="297"/>
                </a:lnTo>
                <a:lnTo>
                  <a:pt x="280" y="364"/>
                </a:lnTo>
                <a:lnTo>
                  <a:pt x="278" y="363"/>
                </a:lnTo>
                <a:lnTo>
                  <a:pt x="278" y="364"/>
                </a:lnTo>
                <a:lnTo>
                  <a:pt x="280" y="365"/>
                </a:lnTo>
                <a:lnTo>
                  <a:pt x="281" y="367"/>
                </a:lnTo>
                <a:lnTo>
                  <a:pt x="283" y="367"/>
                </a:lnTo>
                <a:lnTo>
                  <a:pt x="280" y="364"/>
                </a:lnTo>
                <a:lnTo>
                  <a:pt x="313" y="381"/>
                </a:lnTo>
                <a:lnTo>
                  <a:pt x="351" y="396"/>
                </a:lnTo>
                <a:lnTo>
                  <a:pt x="393" y="410"/>
                </a:lnTo>
                <a:lnTo>
                  <a:pt x="440" y="422"/>
                </a:lnTo>
                <a:lnTo>
                  <a:pt x="452" y="400"/>
                </a:lnTo>
                <a:lnTo>
                  <a:pt x="456" y="400"/>
                </a:lnTo>
                <a:lnTo>
                  <a:pt x="442" y="423"/>
                </a:lnTo>
                <a:lnTo>
                  <a:pt x="491" y="433"/>
                </a:lnTo>
                <a:lnTo>
                  <a:pt x="496" y="437"/>
                </a:lnTo>
                <a:lnTo>
                  <a:pt x="503" y="440"/>
                </a:lnTo>
                <a:lnTo>
                  <a:pt x="503" y="441"/>
                </a:lnTo>
                <a:lnTo>
                  <a:pt x="440" y="427"/>
                </a:lnTo>
                <a:lnTo>
                  <a:pt x="426" y="455"/>
                </a:lnTo>
                <a:lnTo>
                  <a:pt x="422" y="456"/>
                </a:lnTo>
                <a:lnTo>
                  <a:pt x="437" y="427"/>
                </a:lnTo>
                <a:lnTo>
                  <a:pt x="390" y="414"/>
                </a:lnTo>
                <a:lnTo>
                  <a:pt x="347" y="400"/>
                </a:lnTo>
                <a:lnTo>
                  <a:pt x="309" y="385"/>
                </a:lnTo>
                <a:lnTo>
                  <a:pt x="276" y="368"/>
                </a:lnTo>
                <a:lnTo>
                  <a:pt x="233" y="423"/>
                </a:lnTo>
                <a:lnTo>
                  <a:pt x="193" y="481"/>
                </a:lnTo>
                <a:lnTo>
                  <a:pt x="157" y="540"/>
                </a:lnTo>
                <a:lnTo>
                  <a:pt x="124" y="604"/>
                </a:lnTo>
                <a:lnTo>
                  <a:pt x="123" y="601"/>
                </a:lnTo>
                <a:lnTo>
                  <a:pt x="167" y="518"/>
                </a:lnTo>
                <a:lnTo>
                  <a:pt x="218" y="441"/>
                </a:lnTo>
                <a:lnTo>
                  <a:pt x="274" y="367"/>
                </a:lnTo>
                <a:lnTo>
                  <a:pt x="247" y="350"/>
                </a:lnTo>
                <a:lnTo>
                  <a:pt x="227" y="332"/>
                </a:lnTo>
                <a:lnTo>
                  <a:pt x="214" y="314"/>
                </a:lnTo>
                <a:lnTo>
                  <a:pt x="207" y="297"/>
                </a:lnTo>
                <a:lnTo>
                  <a:pt x="149" y="357"/>
                </a:lnTo>
                <a:lnTo>
                  <a:pt x="96" y="422"/>
                </a:lnTo>
                <a:lnTo>
                  <a:pt x="51" y="491"/>
                </a:lnTo>
                <a:lnTo>
                  <a:pt x="51" y="488"/>
                </a:lnTo>
                <a:lnTo>
                  <a:pt x="98" y="419"/>
                </a:lnTo>
                <a:lnTo>
                  <a:pt x="149" y="354"/>
                </a:lnTo>
                <a:lnTo>
                  <a:pt x="207" y="295"/>
                </a:lnTo>
                <a:lnTo>
                  <a:pt x="207" y="276"/>
                </a:lnTo>
                <a:lnTo>
                  <a:pt x="212" y="258"/>
                </a:lnTo>
                <a:lnTo>
                  <a:pt x="216" y="255"/>
                </a:lnTo>
                <a:lnTo>
                  <a:pt x="211" y="273"/>
                </a:lnTo>
                <a:lnTo>
                  <a:pt x="211" y="291"/>
                </a:lnTo>
                <a:lnTo>
                  <a:pt x="263" y="244"/>
                </a:lnTo>
                <a:lnTo>
                  <a:pt x="320" y="201"/>
                </a:lnTo>
                <a:lnTo>
                  <a:pt x="379" y="163"/>
                </a:lnTo>
                <a:lnTo>
                  <a:pt x="441" y="128"/>
                </a:lnTo>
                <a:lnTo>
                  <a:pt x="506" y="98"/>
                </a:lnTo>
                <a:close/>
                <a:moveTo>
                  <a:pt x="740" y="87"/>
                </a:moveTo>
                <a:lnTo>
                  <a:pt x="741" y="87"/>
                </a:lnTo>
                <a:lnTo>
                  <a:pt x="715" y="105"/>
                </a:lnTo>
                <a:lnTo>
                  <a:pt x="715" y="104"/>
                </a:lnTo>
                <a:lnTo>
                  <a:pt x="740" y="87"/>
                </a:lnTo>
                <a:close/>
                <a:moveTo>
                  <a:pt x="1243" y="82"/>
                </a:moveTo>
                <a:lnTo>
                  <a:pt x="1243" y="83"/>
                </a:lnTo>
                <a:lnTo>
                  <a:pt x="1311" y="110"/>
                </a:lnTo>
                <a:lnTo>
                  <a:pt x="1375" y="145"/>
                </a:lnTo>
                <a:lnTo>
                  <a:pt x="1437" y="182"/>
                </a:lnTo>
                <a:lnTo>
                  <a:pt x="1495" y="225"/>
                </a:lnTo>
                <a:lnTo>
                  <a:pt x="1549" y="270"/>
                </a:lnTo>
                <a:lnTo>
                  <a:pt x="1539" y="250"/>
                </a:lnTo>
                <a:lnTo>
                  <a:pt x="1522" y="229"/>
                </a:lnTo>
                <a:lnTo>
                  <a:pt x="1526" y="233"/>
                </a:lnTo>
                <a:lnTo>
                  <a:pt x="1544" y="254"/>
                </a:lnTo>
                <a:lnTo>
                  <a:pt x="1553" y="274"/>
                </a:lnTo>
                <a:lnTo>
                  <a:pt x="1601" y="324"/>
                </a:lnTo>
                <a:lnTo>
                  <a:pt x="1647" y="378"/>
                </a:lnTo>
                <a:lnTo>
                  <a:pt x="1688" y="434"/>
                </a:lnTo>
                <a:lnTo>
                  <a:pt x="1724" y="494"/>
                </a:lnTo>
                <a:lnTo>
                  <a:pt x="1756" y="556"/>
                </a:lnTo>
                <a:lnTo>
                  <a:pt x="1756" y="556"/>
                </a:lnTo>
                <a:lnTo>
                  <a:pt x="1724" y="494"/>
                </a:lnTo>
                <a:lnTo>
                  <a:pt x="1688" y="434"/>
                </a:lnTo>
                <a:lnTo>
                  <a:pt x="1647" y="378"/>
                </a:lnTo>
                <a:lnTo>
                  <a:pt x="1603" y="325"/>
                </a:lnTo>
                <a:lnTo>
                  <a:pt x="1553" y="276"/>
                </a:lnTo>
                <a:lnTo>
                  <a:pt x="1555" y="294"/>
                </a:lnTo>
                <a:lnTo>
                  <a:pt x="1549" y="312"/>
                </a:lnTo>
                <a:lnTo>
                  <a:pt x="1538" y="330"/>
                </a:lnTo>
                <a:lnTo>
                  <a:pt x="1520" y="346"/>
                </a:lnTo>
                <a:lnTo>
                  <a:pt x="1568" y="403"/>
                </a:lnTo>
                <a:lnTo>
                  <a:pt x="1611" y="461"/>
                </a:lnTo>
                <a:lnTo>
                  <a:pt x="1651" y="524"/>
                </a:lnTo>
                <a:lnTo>
                  <a:pt x="1687" y="589"/>
                </a:lnTo>
                <a:lnTo>
                  <a:pt x="1717" y="655"/>
                </a:lnTo>
                <a:lnTo>
                  <a:pt x="1735" y="638"/>
                </a:lnTo>
                <a:lnTo>
                  <a:pt x="1748" y="620"/>
                </a:lnTo>
                <a:lnTo>
                  <a:pt x="1757" y="602"/>
                </a:lnTo>
                <a:lnTo>
                  <a:pt x="1757" y="602"/>
                </a:lnTo>
                <a:lnTo>
                  <a:pt x="1757" y="601"/>
                </a:lnTo>
                <a:lnTo>
                  <a:pt x="1760" y="589"/>
                </a:lnTo>
                <a:lnTo>
                  <a:pt x="1763" y="593"/>
                </a:lnTo>
                <a:lnTo>
                  <a:pt x="1756" y="616"/>
                </a:lnTo>
                <a:lnTo>
                  <a:pt x="1741" y="638"/>
                </a:lnTo>
                <a:lnTo>
                  <a:pt x="1719" y="660"/>
                </a:lnTo>
                <a:lnTo>
                  <a:pt x="1739" y="718"/>
                </a:lnTo>
                <a:lnTo>
                  <a:pt x="1757" y="776"/>
                </a:lnTo>
                <a:lnTo>
                  <a:pt x="1753" y="769"/>
                </a:lnTo>
                <a:lnTo>
                  <a:pt x="1737" y="714"/>
                </a:lnTo>
                <a:lnTo>
                  <a:pt x="1717" y="662"/>
                </a:lnTo>
                <a:lnTo>
                  <a:pt x="1709" y="669"/>
                </a:lnTo>
                <a:lnTo>
                  <a:pt x="1699" y="676"/>
                </a:lnTo>
                <a:lnTo>
                  <a:pt x="1697" y="671"/>
                </a:lnTo>
                <a:lnTo>
                  <a:pt x="1706" y="663"/>
                </a:lnTo>
                <a:lnTo>
                  <a:pt x="1714" y="656"/>
                </a:lnTo>
                <a:lnTo>
                  <a:pt x="1684" y="589"/>
                </a:lnTo>
                <a:lnTo>
                  <a:pt x="1650" y="524"/>
                </a:lnTo>
                <a:lnTo>
                  <a:pt x="1610" y="462"/>
                </a:lnTo>
                <a:lnTo>
                  <a:pt x="1567" y="403"/>
                </a:lnTo>
                <a:lnTo>
                  <a:pt x="1519" y="348"/>
                </a:lnTo>
                <a:lnTo>
                  <a:pt x="1495" y="364"/>
                </a:lnTo>
                <a:lnTo>
                  <a:pt x="1468" y="379"/>
                </a:lnTo>
                <a:lnTo>
                  <a:pt x="1433" y="394"/>
                </a:lnTo>
                <a:lnTo>
                  <a:pt x="1393" y="408"/>
                </a:lnTo>
                <a:lnTo>
                  <a:pt x="1428" y="463"/>
                </a:lnTo>
                <a:lnTo>
                  <a:pt x="1460" y="520"/>
                </a:lnTo>
                <a:lnTo>
                  <a:pt x="1454" y="513"/>
                </a:lnTo>
                <a:lnTo>
                  <a:pt x="1424" y="461"/>
                </a:lnTo>
                <a:lnTo>
                  <a:pt x="1391" y="410"/>
                </a:lnTo>
                <a:lnTo>
                  <a:pt x="1330" y="426"/>
                </a:lnTo>
                <a:lnTo>
                  <a:pt x="1260" y="441"/>
                </a:lnTo>
                <a:lnTo>
                  <a:pt x="1182" y="454"/>
                </a:lnTo>
                <a:lnTo>
                  <a:pt x="1177" y="450"/>
                </a:lnTo>
                <a:lnTo>
                  <a:pt x="1165" y="419"/>
                </a:lnTo>
                <a:lnTo>
                  <a:pt x="1167" y="416"/>
                </a:lnTo>
                <a:lnTo>
                  <a:pt x="1181" y="450"/>
                </a:lnTo>
                <a:lnTo>
                  <a:pt x="1258" y="437"/>
                </a:lnTo>
                <a:lnTo>
                  <a:pt x="1327" y="422"/>
                </a:lnTo>
                <a:lnTo>
                  <a:pt x="1388" y="405"/>
                </a:lnTo>
                <a:lnTo>
                  <a:pt x="1346" y="348"/>
                </a:lnTo>
                <a:lnTo>
                  <a:pt x="1302" y="294"/>
                </a:lnTo>
                <a:lnTo>
                  <a:pt x="1300" y="288"/>
                </a:lnTo>
                <a:lnTo>
                  <a:pt x="1297" y="283"/>
                </a:lnTo>
                <a:lnTo>
                  <a:pt x="1345" y="342"/>
                </a:lnTo>
                <a:lnTo>
                  <a:pt x="1391" y="404"/>
                </a:lnTo>
                <a:lnTo>
                  <a:pt x="1431" y="390"/>
                </a:lnTo>
                <a:lnTo>
                  <a:pt x="1465" y="375"/>
                </a:lnTo>
                <a:lnTo>
                  <a:pt x="1493" y="359"/>
                </a:lnTo>
                <a:lnTo>
                  <a:pt x="1493" y="361"/>
                </a:lnTo>
                <a:lnTo>
                  <a:pt x="1494" y="359"/>
                </a:lnTo>
                <a:lnTo>
                  <a:pt x="1505" y="350"/>
                </a:lnTo>
                <a:lnTo>
                  <a:pt x="1516" y="343"/>
                </a:lnTo>
                <a:lnTo>
                  <a:pt x="1460" y="287"/>
                </a:lnTo>
                <a:lnTo>
                  <a:pt x="1400" y="236"/>
                </a:lnTo>
                <a:lnTo>
                  <a:pt x="1337" y="188"/>
                </a:lnTo>
                <a:lnTo>
                  <a:pt x="1271" y="146"/>
                </a:lnTo>
                <a:lnTo>
                  <a:pt x="1271" y="145"/>
                </a:lnTo>
                <a:lnTo>
                  <a:pt x="1338" y="188"/>
                </a:lnTo>
                <a:lnTo>
                  <a:pt x="1402" y="235"/>
                </a:lnTo>
                <a:lnTo>
                  <a:pt x="1461" y="286"/>
                </a:lnTo>
                <a:lnTo>
                  <a:pt x="1517" y="342"/>
                </a:lnTo>
                <a:lnTo>
                  <a:pt x="1534" y="325"/>
                </a:lnTo>
                <a:lnTo>
                  <a:pt x="1545" y="308"/>
                </a:lnTo>
                <a:lnTo>
                  <a:pt x="1550" y="290"/>
                </a:lnTo>
                <a:lnTo>
                  <a:pt x="1549" y="272"/>
                </a:lnTo>
                <a:lnTo>
                  <a:pt x="1495" y="225"/>
                </a:lnTo>
                <a:lnTo>
                  <a:pt x="1437" y="184"/>
                </a:lnTo>
                <a:lnTo>
                  <a:pt x="1375" y="145"/>
                </a:lnTo>
                <a:lnTo>
                  <a:pt x="1311" y="112"/>
                </a:lnTo>
                <a:lnTo>
                  <a:pt x="1245" y="83"/>
                </a:lnTo>
                <a:lnTo>
                  <a:pt x="1245" y="90"/>
                </a:lnTo>
                <a:lnTo>
                  <a:pt x="1239" y="88"/>
                </a:lnTo>
                <a:lnTo>
                  <a:pt x="1239" y="84"/>
                </a:lnTo>
                <a:lnTo>
                  <a:pt x="1243" y="82"/>
                </a:lnTo>
                <a:close/>
                <a:moveTo>
                  <a:pt x="656" y="82"/>
                </a:moveTo>
                <a:lnTo>
                  <a:pt x="657" y="82"/>
                </a:lnTo>
                <a:lnTo>
                  <a:pt x="630" y="94"/>
                </a:lnTo>
                <a:lnTo>
                  <a:pt x="633" y="93"/>
                </a:lnTo>
                <a:lnTo>
                  <a:pt x="656" y="82"/>
                </a:lnTo>
                <a:close/>
                <a:moveTo>
                  <a:pt x="1042" y="82"/>
                </a:moveTo>
                <a:lnTo>
                  <a:pt x="1043" y="82"/>
                </a:lnTo>
                <a:lnTo>
                  <a:pt x="1058" y="90"/>
                </a:lnTo>
                <a:lnTo>
                  <a:pt x="1058" y="90"/>
                </a:lnTo>
                <a:lnTo>
                  <a:pt x="1042" y="82"/>
                </a:lnTo>
                <a:close/>
                <a:moveTo>
                  <a:pt x="828" y="75"/>
                </a:moveTo>
                <a:lnTo>
                  <a:pt x="830" y="75"/>
                </a:lnTo>
                <a:lnTo>
                  <a:pt x="797" y="124"/>
                </a:lnTo>
                <a:lnTo>
                  <a:pt x="766" y="181"/>
                </a:lnTo>
                <a:lnTo>
                  <a:pt x="823" y="185"/>
                </a:lnTo>
                <a:lnTo>
                  <a:pt x="882" y="186"/>
                </a:lnTo>
                <a:lnTo>
                  <a:pt x="901" y="186"/>
                </a:lnTo>
                <a:lnTo>
                  <a:pt x="900" y="178"/>
                </a:lnTo>
                <a:lnTo>
                  <a:pt x="901" y="178"/>
                </a:lnTo>
                <a:lnTo>
                  <a:pt x="903" y="178"/>
                </a:lnTo>
                <a:lnTo>
                  <a:pt x="903" y="186"/>
                </a:lnTo>
                <a:lnTo>
                  <a:pt x="912" y="186"/>
                </a:lnTo>
                <a:lnTo>
                  <a:pt x="907" y="189"/>
                </a:lnTo>
                <a:lnTo>
                  <a:pt x="904" y="189"/>
                </a:lnTo>
                <a:lnTo>
                  <a:pt x="904" y="192"/>
                </a:lnTo>
                <a:lnTo>
                  <a:pt x="901" y="193"/>
                </a:lnTo>
                <a:lnTo>
                  <a:pt x="901" y="190"/>
                </a:lnTo>
                <a:lnTo>
                  <a:pt x="882" y="190"/>
                </a:lnTo>
                <a:lnTo>
                  <a:pt x="823" y="189"/>
                </a:lnTo>
                <a:lnTo>
                  <a:pt x="765" y="185"/>
                </a:lnTo>
                <a:lnTo>
                  <a:pt x="744" y="228"/>
                </a:lnTo>
                <a:lnTo>
                  <a:pt x="725" y="276"/>
                </a:lnTo>
                <a:lnTo>
                  <a:pt x="724" y="274"/>
                </a:lnTo>
                <a:lnTo>
                  <a:pt x="743" y="228"/>
                </a:lnTo>
                <a:lnTo>
                  <a:pt x="762" y="185"/>
                </a:lnTo>
                <a:lnTo>
                  <a:pt x="747" y="182"/>
                </a:lnTo>
                <a:lnTo>
                  <a:pt x="747" y="179"/>
                </a:lnTo>
                <a:lnTo>
                  <a:pt x="765" y="181"/>
                </a:lnTo>
                <a:lnTo>
                  <a:pt x="795" y="123"/>
                </a:lnTo>
                <a:lnTo>
                  <a:pt x="828" y="75"/>
                </a:lnTo>
                <a:close/>
                <a:moveTo>
                  <a:pt x="1024" y="72"/>
                </a:moveTo>
                <a:lnTo>
                  <a:pt x="1034" y="77"/>
                </a:lnTo>
                <a:lnTo>
                  <a:pt x="1034" y="77"/>
                </a:lnTo>
                <a:lnTo>
                  <a:pt x="1024" y="73"/>
                </a:lnTo>
                <a:lnTo>
                  <a:pt x="1025" y="72"/>
                </a:lnTo>
                <a:lnTo>
                  <a:pt x="1024" y="72"/>
                </a:lnTo>
                <a:close/>
                <a:moveTo>
                  <a:pt x="889" y="71"/>
                </a:moveTo>
                <a:lnTo>
                  <a:pt x="890" y="71"/>
                </a:lnTo>
                <a:lnTo>
                  <a:pt x="896" y="116"/>
                </a:lnTo>
                <a:lnTo>
                  <a:pt x="901" y="170"/>
                </a:lnTo>
                <a:lnTo>
                  <a:pt x="901" y="170"/>
                </a:lnTo>
                <a:lnTo>
                  <a:pt x="900" y="170"/>
                </a:lnTo>
                <a:lnTo>
                  <a:pt x="894" y="116"/>
                </a:lnTo>
                <a:lnTo>
                  <a:pt x="889" y="71"/>
                </a:lnTo>
                <a:close/>
                <a:moveTo>
                  <a:pt x="584" y="69"/>
                </a:moveTo>
                <a:lnTo>
                  <a:pt x="582" y="71"/>
                </a:lnTo>
                <a:lnTo>
                  <a:pt x="522" y="91"/>
                </a:lnTo>
                <a:lnTo>
                  <a:pt x="526" y="104"/>
                </a:lnTo>
                <a:lnTo>
                  <a:pt x="537" y="116"/>
                </a:lnTo>
                <a:lnTo>
                  <a:pt x="535" y="116"/>
                </a:lnTo>
                <a:lnTo>
                  <a:pt x="532" y="117"/>
                </a:lnTo>
                <a:lnTo>
                  <a:pt x="522" y="106"/>
                </a:lnTo>
                <a:lnTo>
                  <a:pt x="517" y="94"/>
                </a:lnTo>
                <a:lnTo>
                  <a:pt x="513" y="95"/>
                </a:lnTo>
                <a:lnTo>
                  <a:pt x="513" y="95"/>
                </a:lnTo>
                <a:lnTo>
                  <a:pt x="517" y="94"/>
                </a:lnTo>
                <a:lnTo>
                  <a:pt x="517" y="91"/>
                </a:lnTo>
                <a:lnTo>
                  <a:pt x="521" y="88"/>
                </a:lnTo>
                <a:lnTo>
                  <a:pt x="522" y="91"/>
                </a:lnTo>
                <a:lnTo>
                  <a:pt x="584" y="69"/>
                </a:lnTo>
                <a:close/>
                <a:moveTo>
                  <a:pt x="1232" y="68"/>
                </a:moveTo>
                <a:lnTo>
                  <a:pt x="1238" y="69"/>
                </a:lnTo>
                <a:lnTo>
                  <a:pt x="1242" y="77"/>
                </a:lnTo>
                <a:lnTo>
                  <a:pt x="1238" y="76"/>
                </a:lnTo>
                <a:lnTo>
                  <a:pt x="1232" y="68"/>
                </a:lnTo>
                <a:close/>
                <a:moveTo>
                  <a:pt x="786" y="61"/>
                </a:moveTo>
                <a:lnTo>
                  <a:pt x="787" y="61"/>
                </a:lnTo>
                <a:lnTo>
                  <a:pt x="761" y="75"/>
                </a:lnTo>
                <a:lnTo>
                  <a:pt x="759" y="75"/>
                </a:lnTo>
                <a:lnTo>
                  <a:pt x="786" y="61"/>
                </a:lnTo>
                <a:close/>
                <a:moveTo>
                  <a:pt x="725" y="55"/>
                </a:moveTo>
                <a:lnTo>
                  <a:pt x="722" y="57"/>
                </a:lnTo>
                <a:lnTo>
                  <a:pt x="678" y="73"/>
                </a:lnTo>
                <a:lnTo>
                  <a:pt x="678" y="72"/>
                </a:lnTo>
                <a:lnTo>
                  <a:pt x="725" y="55"/>
                </a:lnTo>
                <a:close/>
                <a:moveTo>
                  <a:pt x="628" y="55"/>
                </a:moveTo>
                <a:lnTo>
                  <a:pt x="630" y="55"/>
                </a:lnTo>
                <a:lnTo>
                  <a:pt x="605" y="62"/>
                </a:lnTo>
                <a:lnTo>
                  <a:pt x="606" y="62"/>
                </a:lnTo>
                <a:lnTo>
                  <a:pt x="628" y="55"/>
                </a:lnTo>
                <a:close/>
                <a:moveTo>
                  <a:pt x="733" y="53"/>
                </a:moveTo>
                <a:lnTo>
                  <a:pt x="729" y="55"/>
                </a:lnTo>
                <a:lnTo>
                  <a:pt x="730" y="54"/>
                </a:lnTo>
                <a:lnTo>
                  <a:pt x="733" y="53"/>
                </a:lnTo>
                <a:close/>
                <a:moveTo>
                  <a:pt x="646" y="51"/>
                </a:moveTo>
                <a:lnTo>
                  <a:pt x="645" y="51"/>
                </a:lnTo>
                <a:lnTo>
                  <a:pt x="644" y="51"/>
                </a:lnTo>
                <a:lnTo>
                  <a:pt x="642" y="51"/>
                </a:lnTo>
                <a:lnTo>
                  <a:pt x="646" y="51"/>
                </a:lnTo>
                <a:close/>
                <a:moveTo>
                  <a:pt x="1129" y="47"/>
                </a:moveTo>
                <a:lnTo>
                  <a:pt x="1143" y="50"/>
                </a:lnTo>
                <a:lnTo>
                  <a:pt x="1143" y="51"/>
                </a:lnTo>
                <a:lnTo>
                  <a:pt x="1130" y="47"/>
                </a:lnTo>
                <a:lnTo>
                  <a:pt x="1129" y="47"/>
                </a:lnTo>
                <a:lnTo>
                  <a:pt x="1129" y="47"/>
                </a:lnTo>
                <a:close/>
                <a:moveTo>
                  <a:pt x="577" y="31"/>
                </a:moveTo>
                <a:lnTo>
                  <a:pt x="575" y="32"/>
                </a:lnTo>
                <a:lnTo>
                  <a:pt x="577" y="31"/>
                </a:lnTo>
                <a:lnTo>
                  <a:pt x="577" y="31"/>
                </a:lnTo>
                <a:close/>
                <a:moveTo>
                  <a:pt x="1136" y="17"/>
                </a:moveTo>
                <a:lnTo>
                  <a:pt x="1140" y="18"/>
                </a:lnTo>
                <a:lnTo>
                  <a:pt x="1177" y="31"/>
                </a:lnTo>
                <a:lnTo>
                  <a:pt x="1207" y="44"/>
                </a:lnTo>
                <a:lnTo>
                  <a:pt x="1222" y="55"/>
                </a:lnTo>
                <a:lnTo>
                  <a:pt x="1235" y="65"/>
                </a:lnTo>
                <a:lnTo>
                  <a:pt x="1229" y="64"/>
                </a:lnTo>
                <a:lnTo>
                  <a:pt x="1218" y="54"/>
                </a:lnTo>
                <a:lnTo>
                  <a:pt x="1203" y="43"/>
                </a:lnTo>
                <a:lnTo>
                  <a:pt x="1173" y="29"/>
                </a:lnTo>
                <a:lnTo>
                  <a:pt x="1136" y="17"/>
                </a:lnTo>
                <a:close/>
                <a:moveTo>
                  <a:pt x="623" y="17"/>
                </a:moveTo>
                <a:lnTo>
                  <a:pt x="623" y="17"/>
                </a:lnTo>
                <a:lnTo>
                  <a:pt x="611" y="21"/>
                </a:lnTo>
                <a:lnTo>
                  <a:pt x="620" y="18"/>
                </a:lnTo>
                <a:lnTo>
                  <a:pt x="620" y="18"/>
                </a:lnTo>
                <a:lnTo>
                  <a:pt x="609" y="21"/>
                </a:lnTo>
                <a:lnTo>
                  <a:pt x="575" y="33"/>
                </a:lnTo>
                <a:lnTo>
                  <a:pt x="549" y="48"/>
                </a:lnTo>
                <a:lnTo>
                  <a:pt x="544" y="51"/>
                </a:lnTo>
                <a:lnTo>
                  <a:pt x="540" y="54"/>
                </a:lnTo>
                <a:lnTo>
                  <a:pt x="536" y="57"/>
                </a:lnTo>
                <a:lnTo>
                  <a:pt x="536" y="58"/>
                </a:lnTo>
                <a:lnTo>
                  <a:pt x="529" y="65"/>
                </a:lnTo>
                <a:lnTo>
                  <a:pt x="525" y="73"/>
                </a:lnTo>
                <a:lnTo>
                  <a:pt x="521" y="75"/>
                </a:lnTo>
                <a:lnTo>
                  <a:pt x="521" y="75"/>
                </a:lnTo>
                <a:lnTo>
                  <a:pt x="524" y="75"/>
                </a:lnTo>
                <a:lnTo>
                  <a:pt x="522" y="82"/>
                </a:lnTo>
                <a:lnTo>
                  <a:pt x="517" y="88"/>
                </a:lnTo>
                <a:lnTo>
                  <a:pt x="521" y="72"/>
                </a:lnTo>
                <a:lnTo>
                  <a:pt x="536" y="55"/>
                </a:lnTo>
                <a:lnTo>
                  <a:pt x="474" y="79"/>
                </a:lnTo>
                <a:lnTo>
                  <a:pt x="415" y="105"/>
                </a:lnTo>
                <a:lnTo>
                  <a:pt x="358" y="138"/>
                </a:lnTo>
                <a:lnTo>
                  <a:pt x="358" y="137"/>
                </a:lnTo>
                <a:lnTo>
                  <a:pt x="415" y="105"/>
                </a:lnTo>
                <a:lnTo>
                  <a:pt x="474" y="77"/>
                </a:lnTo>
                <a:lnTo>
                  <a:pt x="536" y="55"/>
                </a:lnTo>
                <a:lnTo>
                  <a:pt x="554" y="43"/>
                </a:lnTo>
                <a:lnTo>
                  <a:pt x="577" y="32"/>
                </a:lnTo>
                <a:lnTo>
                  <a:pt x="605" y="22"/>
                </a:lnTo>
                <a:lnTo>
                  <a:pt x="579" y="31"/>
                </a:lnTo>
                <a:lnTo>
                  <a:pt x="606" y="22"/>
                </a:lnTo>
                <a:lnTo>
                  <a:pt x="606" y="22"/>
                </a:lnTo>
                <a:lnTo>
                  <a:pt x="608" y="21"/>
                </a:lnTo>
                <a:lnTo>
                  <a:pt x="623" y="17"/>
                </a:lnTo>
                <a:close/>
                <a:moveTo>
                  <a:pt x="1045" y="0"/>
                </a:moveTo>
                <a:lnTo>
                  <a:pt x="1078" y="3"/>
                </a:lnTo>
                <a:lnTo>
                  <a:pt x="1109" y="10"/>
                </a:lnTo>
                <a:lnTo>
                  <a:pt x="1112" y="11"/>
                </a:lnTo>
                <a:lnTo>
                  <a:pt x="1079" y="4"/>
                </a:lnTo>
                <a:lnTo>
                  <a:pt x="1046" y="0"/>
                </a:lnTo>
                <a:lnTo>
                  <a:pt x="1045" y="0"/>
                </a:lnTo>
                <a:close/>
              </a:path>
            </a:pathLst>
          </a:custGeom>
          <a:solidFill>
            <a:srgbClr val="4AFFC4"/>
          </a:solidFill>
          <a:ln w="0">
            <a:solidFill>
              <a:srgbClr val="4AFFC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7" name="Freeform 324"/>
          <p:cNvSpPr>
            <a:spLocks/>
          </p:cNvSpPr>
          <p:nvPr/>
        </p:nvSpPr>
        <p:spPr bwMode="auto">
          <a:xfrm>
            <a:off x="3378502" y="3020573"/>
            <a:ext cx="249939" cy="249939"/>
          </a:xfrm>
          <a:custGeom>
            <a:avLst/>
            <a:gdLst>
              <a:gd name="T0" fmla="*/ 96 w 191"/>
              <a:gd name="T1" fmla="*/ 0 h 191"/>
              <a:gd name="T2" fmla="*/ 121 w 191"/>
              <a:gd name="T3" fmla="*/ 3 h 191"/>
              <a:gd name="T4" fmla="*/ 145 w 191"/>
              <a:gd name="T5" fmla="*/ 12 h 191"/>
              <a:gd name="T6" fmla="*/ 164 w 191"/>
              <a:gd name="T7" fmla="*/ 27 h 191"/>
              <a:gd name="T8" fmla="*/ 179 w 191"/>
              <a:gd name="T9" fmla="*/ 47 h 191"/>
              <a:gd name="T10" fmla="*/ 189 w 191"/>
              <a:gd name="T11" fmla="*/ 70 h 191"/>
              <a:gd name="T12" fmla="*/ 191 w 191"/>
              <a:gd name="T13" fmla="*/ 95 h 191"/>
              <a:gd name="T14" fmla="*/ 189 w 191"/>
              <a:gd name="T15" fmla="*/ 121 h 191"/>
              <a:gd name="T16" fmla="*/ 179 w 191"/>
              <a:gd name="T17" fmla="*/ 143 h 191"/>
              <a:gd name="T18" fmla="*/ 164 w 191"/>
              <a:gd name="T19" fmla="*/ 162 h 191"/>
              <a:gd name="T20" fmla="*/ 145 w 191"/>
              <a:gd name="T21" fmla="*/ 178 h 191"/>
              <a:gd name="T22" fmla="*/ 121 w 191"/>
              <a:gd name="T23" fmla="*/ 187 h 191"/>
              <a:gd name="T24" fmla="*/ 96 w 191"/>
              <a:gd name="T25" fmla="*/ 191 h 191"/>
              <a:gd name="T26" fmla="*/ 70 w 191"/>
              <a:gd name="T27" fmla="*/ 187 h 191"/>
              <a:gd name="T28" fmla="*/ 48 w 191"/>
              <a:gd name="T29" fmla="*/ 178 h 191"/>
              <a:gd name="T30" fmla="*/ 29 w 191"/>
              <a:gd name="T31" fmla="*/ 162 h 191"/>
              <a:gd name="T32" fmla="*/ 14 w 191"/>
              <a:gd name="T33" fmla="*/ 143 h 191"/>
              <a:gd name="T34" fmla="*/ 4 w 191"/>
              <a:gd name="T35" fmla="*/ 121 h 191"/>
              <a:gd name="T36" fmla="*/ 0 w 191"/>
              <a:gd name="T37" fmla="*/ 95 h 191"/>
              <a:gd name="T38" fmla="*/ 4 w 191"/>
              <a:gd name="T39" fmla="*/ 70 h 191"/>
              <a:gd name="T40" fmla="*/ 14 w 191"/>
              <a:gd name="T41" fmla="*/ 47 h 191"/>
              <a:gd name="T42" fmla="*/ 29 w 191"/>
              <a:gd name="T43" fmla="*/ 27 h 191"/>
              <a:gd name="T44" fmla="*/ 48 w 191"/>
              <a:gd name="T45" fmla="*/ 12 h 191"/>
              <a:gd name="T46" fmla="*/ 70 w 191"/>
              <a:gd name="T47" fmla="*/ 3 h 191"/>
              <a:gd name="T48" fmla="*/ 96 w 191"/>
              <a:gd name="T4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1" h="191">
                <a:moveTo>
                  <a:pt x="96" y="0"/>
                </a:moveTo>
                <a:lnTo>
                  <a:pt x="121" y="3"/>
                </a:lnTo>
                <a:lnTo>
                  <a:pt x="145" y="12"/>
                </a:lnTo>
                <a:lnTo>
                  <a:pt x="164" y="27"/>
                </a:lnTo>
                <a:lnTo>
                  <a:pt x="179" y="47"/>
                </a:lnTo>
                <a:lnTo>
                  <a:pt x="189" y="70"/>
                </a:lnTo>
                <a:lnTo>
                  <a:pt x="191" y="95"/>
                </a:lnTo>
                <a:lnTo>
                  <a:pt x="189" y="121"/>
                </a:lnTo>
                <a:lnTo>
                  <a:pt x="179" y="143"/>
                </a:lnTo>
                <a:lnTo>
                  <a:pt x="164" y="162"/>
                </a:lnTo>
                <a:lnTo>
                  <a:pt x="145" y="178"/>
                </a:lnTo>
                <a:lnTo>
                  <a:pt x="121" y="187"/>
                </a:lnTo>
                <a:lnTo>
                  <a:pt x="96" y="191"/>
                </a:lnTo>
                <a:lnTo>
                  <a:pt x="70" y="187"/>
                </a:lnTo>
                <a:lnTo>
                  <a:pt x="48" y="178"/>
                </a:lnTo>
                <a:lnTo>
                  <a:pt x="29" y="162"/>
                </a:lnTo>
                <a:lnTo>
                  <a:pt x="14" y="143"/>
                </a:lnTo>
                <a:lnTo>
                  <a:pt x="4" y="121"/>
                </a:lnTo>
                <a:lnTo>
                  <a:pt x="0" y="95"/>
                </a:lnTo>
                <a:lnTo>
                  <a:pt x="4" y="70"/>
                </a:lnTo>
                <a:lnTo>
                  <a:pt x="14" y="47"/>
                </a:lnTo>
                <a:lnTo>
                  <a:pt x="29" y="27"/>
                </a:lnTo>
                <a:lnTo>
                  <a:pt x="48" y="12"/>
                </a:lnTo>
                <a:lnTo>
                  <a:pt x="70" y="3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8" name="Freeform 325"/>
          <p:cNvSpPr>
            <a:spLocks/>
          </p:cNvSpPr>
          <p:nvPr/>
        </p:nvSpPr>
        <p:spPr bwMode="auto">
          <a:xfrm>
            <a:off x="3443590" y="3083058"/>
            <a:ext cx="122367" cy="122367"/>
          </a:xfrm>
          <a:custGeom>
            <a:avLst/>
            <a:gdLst>
              <a:gd name="T0" fmla="*/ 47 w 94"/>
              <a:gd name="T1" fmla="*/ 0 h 94"/>
              <a:gd name="T2" fmla="*/ 65 w 94"/>
              <a:gd name="T3" fmla="*/ 4 h 94"/>
              <a:gd name="T4" fmla="*/ 80 w 94"/>
              <a:gd name="T5" fmla="*/ 14 h 94"/>
              <a:gd name="T6" fmla="*/ 90 w 94"/>
              <a:gd name="T7" fmla="*/ 29 h 94"/>
              <a:gd name="T8" fmla="*/ 94 w 94"/>
              <a:gd name="T9" fmla="*/ 47 h 94"/>
              <a:gd name="T10" fmla="*/ 90 w 94"/>
              <a:gd name="T11" fmla="*/ 65 h 94"/>
              <a:gd name="T12" fmla="*/ 80 w 94"/>
              <a:gd name="T13" fmla="*/ 80 h 94"/>
              <a:gd name="T14" fmla="*/ 65 w 94"/>
              <a:gd name="T15" fmla="*/ 91 h 94"/>
              <a:gd name="T16" fmla="*/ 47 w 94"/>
              <a:gd name="T17" fmla="*/ 94 h 94"/>
              <a:gd name="T18" fmla="*/ 28 w 94"/>
              <a:gd name="T19" fmla="*/ 91 h 94"/>
              <a:gd name="T20" fmla="*/ 14 w 94"/>
              <a:gd name="T21" fmla="*/ 80 h 94"/>
              <a:gd name="T22" fmla="*/ 3 w 94"/>
              <a:gd name="T23" fmla="*/ 65 h 94"/>
              <a:gd name="T24" fmla="*/ 0 w 94"/>
              <a:gd name="T25" fmla="*/ 47 h 94"/>
              <a:gd name="T26" fmla="*/ 3 w 94"/>
              <a:gd name="T27" fmla="*/ 29 h 94"/>
              <a:gd name="T28" fmla="*/ 14 w 94"/>
              <a:gd name="T29" fmla="*/ 14 h 94"/>
              <a:gd name="T30" fmla="*/ 28 w 94"/>
              <a:gd name="T31" fmla="*/ 4 h 94"/>
              <a:gd name="T32" fmla="*/ 47 w 94"/>
              <a:gd name="T3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94">
                <a:moveTo>
                  <a:pt x="47" y="0"/>
                </a:moveTo>
                <a:lnTo>
                  <a:pt x="65" y="4"/>
                </a:lnTo>
                <a:lnTo>
                  <a:pt x="80" y="14"/>
                </a:lnTo>
                <a:lnTo>
                  <a:pt x="90" y="29"/>
                </a:lnTo>
                <a:lnTo>
                  <a:pt x="94" y="47"/>
                </a:lnTo>
                <a:lnTo>
                  <a:pt x="90" y="65"/>
                </a:lnTo>
                <a:lnTo>
                  <a:pt x="80" y="80"/>
                </a:lnTo>
                <a:lnTo>
                  <a:pt x="65" y="91"/>
                </a:lnTo>
                <a:lnTo>
                  <a:pt x="47" y="94"/>
                </a:lnTo>
                <a:lnTo>
                  <a:pt x="28" y="91"/>
                </a:lnTo>
                <a:lnTo>
                  <a:pt x="14" y="80"/>
                </a:lnTo>
                <a:lnTo>
                  <a:pt x="3" y="65"/>
                </a:lnTo>
                <a:lnTo>
                  <a:pt x="0" y="47"/>
                </a:lnTo>
                <a:lnTo>
                  <a:pt x="3" y="29"/>
                </a:lnTo>
                <a:lnTo>
                  <a:pt x="14" y="14"/>
                </a:lnTo>
                <a:lnTo>
                  <a:pt x="28" y="4"/>
                </a:lnTo>
                <a:lnTo>
                  <a:pt x="47" y="0"/>
                </a:lnTo>
                <a:close/>
              </a:path>
            </a:pathLst>
          </a:custGeom>
          <a:solidFill>
            <a:srgbClr val="FF3400"/>
          </a:solidFill>
          <a:ln w="0">
            <a:solidFill>
              <a:srgbClr val="FF34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09" name="Freeform 326"/>
          <p:cNvSpPr>
            <a:spLocks/>
          </p:cNvSpPr>
          <p:nvPr/>
        </p:nvSpPr>
        <p:spPr bwMode="auto">
          <a:xfrm>
            <a:off x="4370450" y="3434535"/>
            <a:ext cx="320235" cy="317633"/>
          </a:xfrm>
          <a:custGeom>
            <a:avLst/>
            <a:gdLst>
              <a:gd name="T0" fmla="*/ 123 w 245"/>
              <a:gd name="T1" fmla="*/ 0 h 244"/>
              <a:gd name="T2" fmla="*/ 150 w 245"/>
              <a:gd name="T3" fmla="*/ 3 h 244"/>
              <a:gd name="T4" fmla="*/ 176 w 245"/>
              <a:gd name="T5" fmla="*/ 13 h 244"/>
              <a:gd name="T6" fmla="*/ 198 w 245"/>
              <a:gd name="T7" fmla="*/ 26 h 244"/>
              <a:gd name="T8" fmla="*/ 218 w 245"/>
              <a:gd name="T9" fmla="*/ 46 h 244"/>
              <a:gd name="T10" fmla="*/ 233 w 245"/>
              <a:gd name="T11" fmla="*/ 69 h 244"/>
              <a:gd name="T12" fmla="*/ 241 w 245"/>
              <a:gd name="T13" fmla="*/ 94 h 244"/>
              <a:gd name="T14" fmla="*/ 245 w 245"/>
              <a:gd name="T15" fmla="*/ 123 h 244"/>
              <a:gd name="T16" fmla="*/ 241 w 245"/>
              <a:gd name="T17" fmla="*/ 150 h 244"/>
              <a:gd name="T18" fmla="*/ 233 w 245"/>
              <a:gd name="T19" fmla="*/ 177 h 244"/>
              <a:gd name="T20" fmla="*/ 218 w 245"/>
              <a:gd name="T21" fmla="*/ 199 h 244"/>
              <a:gd name="T22" fmla="*/ 198 w 245"/>
              <a:gd name="T23" fmla="*/ 218 h 244"/>
              <a:gd name="T24" fmla="*/ 176 w 245"/>
              <a:gd name="T25" fmla="*/ 232 h 244"/>
              <a:gd name="T26" fmla="*/ 150 w 245"/>
              <a:gd name="T27" fmla="*/ 241 h 244"/>
              <a:gd name="T28" fmla="*/ 123 w 245"/>
              <a:gd name="T29" fmla="*/ 244 h 244"/>
              <a:gd name="T30" fmla="*/ 95 w 245"/>
              <a:gd name="T31" fmla="*/ 241 h 244"/>
              <a:gd name="T32" fmla="*/ 69 w 245"/>
              <a:gd name="T33" fmla="*/ 232 h 244"/>
              <a:gd name="T34" fmla="*/ 45 w 245"/>
              <a:gd name="T35" fmla="*/ 218 h 244"/>
              <a:gd name="T36" fmla="*/ 27 w 245"/>
              <a:gd name="T37" fmla="*/ 199 h 244"/>
              <a:gd name="T38" fmla="*/ 12 w 245"/>
              <a:gd name="T39" fmla="*/ 177 h 244"/>
              <a:gd name="T40" fmla="*/ 3 w 245"/>
              <a:gd name="T41" fmla="*/ 150 h 244"/>
              <a:gd name="T42" fmla="*/ 0 w 245"/>
              <a:gd name="T43" fmla="*/ 123 h 244"/>
              <a:gd name="T44" fmla="*/ 3 w 245"/>
              <a:gd name="T45" fmla="*/ 94 h 244"/>
              <a:gd name="T46" fmla="*/ 12 w 245"/>
              <a:gd name="T47" fmla="*/ 69 h 244"/>
              <a:gd name="T48" fmla="*/ 27 w 245"/>
              <a:gd name="T49" fmla="*/ 46 h 244"/>
              <a:gd name="T50" fmla="*/ 45 w 245"/>
              <a:gd name="T51" fmla="*/ 26 h 244"/>
              <a:gd name="T52" fmla="*/ 69 w 245"/>
              <a:gd name="T53" fmla="*/ 13 h 244"/>
              <a:gd name="T54" fmla="*/ 95 w 245"/>
              <a:gd name="T55" fmla="*/ 3 h 244"/>
              <a:gd name="T56" fmla="*/ 123 w 245"/>
              <a:gd name="T57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5" h="244">
                <a:moveTo>
                  <a:pt x="123" y="0"/>
                </a:moveTo>
                <a:lnTo>
                  <a:pt x="150" y="3"/>
                </a:lnTo>
                <a:lnTo>
                  <a:pt x="176" y="13"/>
                </a:lnTo>
                <a:lnTo>
                  <a:pt x="198" y="26"/>
                </a:lnTo>
                <a:lnTo>
                  <a:pt x="218" y="46"/>
                </a:lnTo>
                <a:lnTo>
                  <a:pt x="233" y="69"/>
                </a:lnTo>
                <a:lnTo>
                  <a:pt x="241" y="94"/>
                </a:lnTo>
                <a:lnTo>
                  <a:pt x="245" y="123"/>
                </a:lnTo>
                <a:lnTo>
                  <a:pt x="241" y="150"/>
                </a:lnTo>
                <a:lnTo>
                  <a:pt x="233" y="177"/>
                </a:lnTo>
                <a:lnTo>
                  <a:pt x="218" y="199"/>
                </a:lnTo>
                <a:lnTo>
                  <a:pt x="198" y="218"/>
                </a:lnTo>
                <a:lnTo>
                  <a:pt x="176" y="232"/>
                </a:lnTo>
                <a:lnTo>
                  <a:pt x="150" y="241"/>
                </a:lnTo>
                <a:lnTo>
                  <a:pt x="123" y="244"/>
                </a:lnTo>
                <a:lnTo>
                  <a:pt x="95" y="241"/>
                </a:lnTo>
                <a:lnTo>
                  <a:pt x="69" y="232"/>
                </a:lnTo>
                <a:lnTo>
                  <a:pt x="45" y="218"/>
                </a:lnTo>
                <a:lnTo>
                  <a:pt x="27" y="199"/>
                </a:lnTo>
                <a:lnTo>
                  <a:pt x="12" y="177"/>
                </a:lnTo>
                <a:lnTo>
                  <a:pt x="3" y="150"/>
                </a:lnTo>
                <a:lnTo>
                  <a:pt x="0" y="123"/>
                </a:lnTo>
                <a:lnTo>
                  <a:pt x="3" y="94"/>
                </a:lnTo>
                <a:lnTo>
                  <a:pt x="12" y="69"/>
                </a:lnTo>
                <a:lnTo>
                  <a:pt x="27" y="46"/>
                </a:lnTo>
                <a:lnTo>
                  <a:pt x="45" y="26"/>
                </a:lnTo>
                <a:lnTo>
                  <a:pt x="69" y="13"/>
                </a:lnTo>
                <a:lnTo>
                  <a:pt x="95" y="3"/>
                </a:lnTo>
                <a:lnTo>
                  <a:pt x="12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0" name="Freeform 327"/>
          <p:cNvSpPr>
            <a:spLocks/>
          </p:cNvSpPr>
          <p:nvPr/>
        </p:nvSpPr>
        <p:spPr bwMode="auto">
          <a:xfrm>
            <a:off x="4451161" y="3515246"/>
            <a:ext cx="156213" cy="156213"/>
          </a:xfrm>
          <a:custGeom>
            <a:avLst/>
            <a:gdLst>
              <a:gd name="T0" fmla="*/ 61 w 120"/>
              <a:gd name="T1" fmla="*/ 0 h 120"/>
              <a:gd name="T2" fmla="*/ 80 w 120"/>
              <a:gd name="T3" fmla="*/ 3 h 120"/>
              <a:gd name="T4" fmla="*/ 96 w 120"/>
              <a:gd name="T5" fmla="*/ 11 h 120"/>
              <a:gd name="T6" fmla="*/ 109 w 120"/>
              <a:gd name="T7" fmla="*/ 25 h 120"/>
              <a:gd name="T8" fmla="*/ 117 w 120"/>
              <a:gd name="T9" fmla="*/ 42 h 120"/>
              <a:gd name="T10" fmla="*/ 120 w 120"/>
              <a:gd name="T11" fmla="*/ 61 h 120"/>
              <a:gd name="T12" fmla="*/ 117 w 120"/>
              <a:gd name="T13" fmla="*/ 79 h 120"/>
              <a:gd name="T14" fmla="*/ 109 w 120"/>
              <a:gd name="T15" fmla="*/ 95 h 120"/>
              <a:gd name="T16" fmla="*/ 96 w 120"/>
              <a:gd name="T17" fmla="*/ 109 h 120"/>
              <a:gd name="T18" fmla="*/ 80 w 120"/>
              <a:gd name="T19" fmla="*/ 117 h 120"/>
              <a:gd name="T20" fmla="*/ 61 w 120"/>
              <a:gd name="T21" fmla="*/ 120 h 120"/>
              <a:gd name="T22" fmla="*/ 41 w 120"/>
              <a:gd name="T23" fmla="*/ 117 h 120"/>
              <a:gd name="T24" fmla="*/ 25 w 120"/>
              <a:gd name="T25" fmla="*/ 109 h 120"/>
              <a:gd name="T26" fmla="*/ 12 w 120"/>
              <a:gd name="T27" fmla="*/ 95 h 120"/>
              <a:gd name="T28" fmla="*/ 4 w 120"/>
              <a:gd name="T29" fmla="*/ 79 h 120"/>
              <a:gd name="T30" fmla="*/ 0 w 120"/>
              <a:gd name="T31" fmla="*/ 61 h 120"/>
              <a:gd name="T32" fmla="*/ 4 w 120"/>
              <a:gd name="T33" fmla="*/ 42 h 120"/>
              <a:gd name="T34" fmla="*/ 12 w 120"/>
              <a:gd name="T35" fmla="*/ 25 h 120"/>
              <a:gd name="T36" fmla="*/ 25 w 120"/>
              <a:gd name="T37" fmla="*/ 11 h 120"/>
              <a:gd name="T38" fmla="*/ 41 w 120"/>
              <a:gd name="T39" fmla="*/ 3 h 120"/>
              <a:gd name="T40" fmla="*/ 61 w 120"/>
              <a:gd name="T4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80" y="3"/>
                </a:lnTo>
                <a:lnTo>
                  <a:pt x="96" y="11"/>
                </a:lnTo>
                <a:lnTo>
                  <a:pt x="109" y="25"/>
                </a:lnTo>
                <a:lnTo>
                  <a:pt x="117" y="42"/>
                </a:lnTo>
                <a:lnTo>
                  <a:pt x="120" y="61"/>
                </a:lnTo>
                <a:lnTo>
                  <a:pt x="117" y="79"/>
                </a:lnTo>
                <a:lnTo>
                  <a:pt x="109" y="95"/>
                </a:lnTo>
                <a:lnTo>
                  <a:pt x="96" y="109"/>
                </a:lnTo>
                <a:lnTo>
                  <a:pt x="80" y="117"/>
                </a:lnTo>
                <a:lnTo>
                  <a:pt x="61" y="120"/>
                </a:lnTo>
                <a:lnTo>
                  <a:pt x="41" y="117"/>
                </a:lnTo>
                <a:lnTo>
                  <a:pt x="25" y="109"/>
                </a:lnTo>
                <a:lnTo>
                  <a:pt x="12" y="95"/>
                </a:lnTo>
                <a:lnTo>
                  <a:pt x="4" y="79"/>
                </a:lnTo>
                <a:lnTo>
                  <a:pt x="0" y="61"/>
                </a:lnTo>
                <a:lnTo>
                  <a:pt x="4" y="42"/>
                </a:lnTo>
                <a:lnTo>
                  <a:pt x="12" y="25"/>
                </a:lnTo>
                <a:lnTo>
                  <a:pt x="25" y="11"/>
                </a:lnTo>
                <a:lnTo>
                  <a:pt x="41" y="3"/>
                </a:lnTo>
                <a:lnTo>
                  <a:pt x="61" y="0"/>
                </a:lnTo>
                <a:close/>
              </a:path>
            </a:pathLst>
          </a:custGeom>
          <a:solidFill>
            <a:srgbClr val="FFAA00"/>
          </a:solidFill>
          <a:ln w="0">
            <a:solidFill>
              <a:srgbClr val="FFAA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1" name="Freeform 328"/>
          <p:cNvSpPr>
            <a:spLocks/>
          </p:cNvSpPr>
          <p:nvPr/>
        </p:nvSpPr>
        <p:spPr bwMode="auto">
          <a:xfrm>
            <a:off x="4664652" y="3083058"/>
            <a:ext cx="249939" cy="249939"/>
          </a:xfrm>
          <a:custGeom>
            <a:avLst/>
            <a:gdLst>
              <a:gd name="T0" fmla="*/ 95 w 192"/>
              <a:gd name="T1" fmla="*/ 0 h 192"/>
              <a:gd name="T2" fmla="*/ 121 w 192"/>
              <a:gd name="T3" fmla="*/ 3 h 192"/>
              <a:gd name="T4" fmla="*/ 143 w 192"/>
              <a:gd name="T5" fmla="*/ 12 h 192"/>
              <a:gd name="T6" fmla="*/ 163 w 192"/>
              <a:gd name="T7" fmla="*/ 28 h 192"/>
              <a:gd name="T8" fmla="*/ 178 w 192"/>
              <a:gd name="T9" fmla="*/ 47 h 192"/>
              <a:gd name="T10" fmla="*/ 187 w 192"/>
              <a:gd name="T11" fmla="*/ 70 h 192"/>
              <a:gd name="T12" fmla="*/ 192 w 192"/>
              <a:gd name="T13" fmla="*/ 95 h 192"/>
              <a:gd name="T14" fmla="*/ 187 w 192"/>
              <a:gd name="T15" fmla="*/ 121 h 192"/>
              <a:gd name="T16" fmla="*/ 178 w 192"/>
              <a:gd name="T17" fmla="*/ 143 h 192"/>
              <a:gd name="T18" fmla="*/ 163 w 192"/>
              <a:gd name="T19" fmla="*/ 163 h 192"/>
              <a:gd name="T20" fmla="*/ 143 w 192"/>
              <a:gd name="T21" fmla="*/ 178 h 192"/>
              <a:gd name="T22" fmla="*/ 121 w 192"/>
              <a:gd name="T23" fmla="*/ 187 h 192"/>
              <a:gd name="T24" fmla="*/ 95 w 192"/>
              <a:gd name="T25" fmla="*/ 192 h 192"/>
              <a:gd name="T26" fmla="*/ 70 w 192"/>
              <a:gd name="T27" fmla="*/ 187 h 192"/>
              <a:gd name="T28" fmla="*/ 47 w 192"/>
              <a:gd name="T29" fmla="*/ 178 h 192"/>
              <a:gd name="T30" fmla="*/ 28 w 192"/>
              <a:gd name="T31" fmla="*/ 163 h 192"/>
              <a:gd name="T32" fmla="*/ 12 w 192"/>
              <a:gd name="T33" fmla="*/ 143 h 192"/>
              <a:gd name="T34" fmla="*/ 3 w 192"/>
              <a:gd name="T35" fmla="*/ 121 h 192"/>
              <a:gd name="T36" fmla="*/ 0 w 192"/>
              <a:gd name="T37" fmla="*/ 95 h 192"/>
              <a:gd name="T38" fmla="*/ 3 w 192"/>
              <a:gd name="T39" fmla="*/ 70 h 192"/>
              <a:gd name="T40" fmla="*/ 12 w 192"/>
              <a:gd name="T41" fmla="*/ 47 h 192"/>
              <a:gd name="T42" fmla="*/ 28 w 192"/>
              <a:gd name="T43" fmla="*/ 28 h 192"/>
              <a:gd name="T44" fmla="*/ 47 w 192"/>
              <a:gd name="T45" fmla="*/ 12 h 192"/>
              <a:gd name="T46" fmla="*/ 70 w 192"/>
              <a:gd name="T47" fmla="*/ 3 h 192"/>
              <a:gd name="T48" fmla="*/ 95 w 192"/>
              <a:gd name="T4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" h="192">
                <a:moveTo>
                  <a:pt x="95" y="0"/>
                </a:moveTo>
                <a:lnTo>
                  <a:pt x="121" y="3"/>
                </a:lnTo>
                <a:lnTo>
                  <a:pt x="143" y="12"/>
                </a:lnTo>
                <a:lnTo>
                  <a:pt x="163" y="28"/>
                </a:lnTo>
                <a:lnTo>
                  <a:pt x="178" y="47"/>
                </a:lnTo>
                <a:lnTo>
                  <a:pt x="187" y="70"/>
                </a:lnTo>
                <a:lnTo>
                  <a:pt x="192" y="95"/>
                </a:lnTo>
                <a:lnTo>
                  <a:pt x="187" y="121"/>
                </a:lnTo>
                <a:lnTo>
                  <a:pt x="178" y="143"/>
                </a:lnTo>
                <a:lnTo>
                  <a:pt x="163" y="163"/>
                </a:lnTo>
                <a:lnTo>
                  <a:pt x="143" y="178"/>
                </a:lnTo>
                <a:lnTo>
                  <a:pt x="121" y="187"/>
                </a:lnTo>
                <a:lnTo>
                  <a:pt x="95" y="192"/>
                </a:lnTo>
                <a:lnTo>
                  <a:pt x="70" y="187"/>
                </a:lnTo>
                <a:lnTo>
                  <a:pt x="47" y="178"/>
                </a:lnTo>
                <a:lnTo>
                  <a:pt x="28" y="163"/>
                </a:lnTo>
                <a:lnTo>
                  <a:pt x="12" y="143"/>
                </a:lnTo>
                <a:lnTo>
                  <a:pt x="3" y="121"/>
                </a:lnTo>
                <a:lnTo>
                  <a:pt x="0" y="95"/>
                </a:lnTo>
                <a:lnTo>
                  <a:pt x="3" y="70"/>
                </a:lnTo>
                <a:lnTo>
                  <a:pt x="12" y="47"/>
                </a:lnTo>
                <a:lnTo>
                  <a:pt x="28" y="28"/>
                </a:lnTo>
                <a:lnTo>
                  <a:pt x="47" y="12"/>
                </a:lnTo>
                <a:lnTo>
                  <a:pt x="70" y="3"/>
                </a:lnTo>
                <a:lnTo>
                  <a:pt x="9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2" name="Freeform 329"/>
          <p:cNvSpPr>
            <a:spLocks/>
          </p:cNvSpPr>
          <p:nvPr/>
        </p:nvSpPr>
        <p:spPr bwMode="auto">
          <a:xfrm>
            <a:off x="4727135" y="3145543"/>
            <a:ext cx="122367" cy="122367"/>
          </a:xfrm>
          <a:custGeom>
            <a:avLst/>
            <a:gdLst>
              <a:gd name="T0" fmla="*/ 47 w 94"/>
              <a:gd name="T1" fmla="*/ 0 h 94"/>
              <a:gd name="T2" fmla="*/ 66 w 94"/>
              <a:gd name="T3" fmla="*/ 4 h 94"/>
              <a:gd name="T4" fmla="*/ 80 w 94"/>
              <a:gd name="T5" fmla="*/ 14 h 94"/>
              <a:gd name="T6" fmla="*/ 91 w 94"/>
              <a:gd name="T7" fmla="*/ 29 h 94"/>
              <a:gd name="T8" fmla="*/ 94 w 94"/>
              <a:gd name="T9" fmla="*/ 47 h 94"/>
              <a:gd name="T10" fmla="*/ 91 w 94"/>
              <a:gd name="T11" fmla="*/ 65 h 94"/>
              <a:gd name="T12" fmla="*/ 80 w 94"/>
              <a:gd name="T13" fmla="*/ 80 h 94"/>
              <a:gd name="T14" fmla="*/ 66 w 94"/>
              <a:gd name="T15" fmla="*/ 91 h 94"/>
              <a:gd name="T16" fmla="*/ 47 w 94"/>
              <a:gd name="T17" fmla="*/ 94 h 94"/>
              <a:gd name="T18" fmla="*/ 29 w 94"/>
              <a:gd name="T19" fmla="*/ 91 h 94"/>
              <a:gd name="T20" fmla="*/ 14 w 94"/>
              <a:gd name="T21" fmla="*/ 80 h 94"/>
              <a:gd name="T22" fmla="*/ 4 w 94"/>
              <a:gd name="T23" fmla="*/ 65 h 94"/>
              <a:gd name="T24" fmla="*/ 0 w 94"/>
              <a:gd name="T25" fmla="*/ 47 h 94"/>
              <a:gd name="T26" fmla="*/ 4 w 94"/>
              <a:gd name="T27" fmla="*/ 29 h 94"/>
              <a:gd name="T28" fmla="*/ 14 w 94"/>
              <a:gd name="T29" fmla="*/ 14 h 94"/>
              <a:gd name="T30" fmla="*/ 29 w 94"/>
              <a:gd name="T31" fmla="*/ 4 h 94"/>
              <a:gd name="T32" fmla="*/ 47 w 94"/>
              <a:gd name="T3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94">
                <a:moveTo>
                  <a:pt x="47" y="0"/>
                </a:moveTo>
                <a:lnTo>
                  <a:pt x="66" y="4"/>
                </a:lnTo>
                <a:lnTo>
                  <a:pt x="80" y="14"/>
                </a:lnTo>
                <a:lnTo>
                  <a:pt x="91" y="29"/>
                </a:lnTo>
                <a:lnTo>
                  <a:pt x="94" y="47"/>
                </a:lnTo>
                <a:lnTo>
                  <a:pt x="91" y="65"/>
                </a:lnTo>
                <a:lnTo>
                  <a:pt x="80" y="80"/>
                </a:lnTo>
                <a:lnTo>
                  <a:pt x="66" y="91"/>
                </a:lnTo>
                <a:lnTo>
                  <a:pt x="47" y="94"/>
                </a:lnTo>
                <a:lnTo>
                  <a:pt x="29" y="91"/>
                </a:lnTo>
                <a:lnTo>
                  <a:pt x="14" y="80"/>
                </a:lnTo>
                <a:lnTo>
                  <a:pt x="4" y="65"/>
                </a:lnTo>
                <a:lnTo>
                  <a:pt x="0" y="47"/>
                </a:lnTo>
                <a:lnTo>
                  <a:pt x="4" y="29"/>
                </a:lnTo>
                <a:lnTo>
                  <a:pt x="14" y="14"/>
                </a:lnTo>
                <a:lnTo>
                  <a:pt x="29" y="4"/>
                </a:lnTo>
                <a:lnTo>
                  <a:pt x="47" y="0"/>
                </a:lnTo>
                <a:close/>
              </a:path>
            </a:pathLst>
          </a:custGeom>
          <a:solidFill>
            <a:srgbClr val="3DFF00"/>
          </a:solidFill>
          <a:ln w="0">
            <a:solidFill>
              <a:srgbClr val="3DFF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3" name="Freeform 330"/>
          <p:cNvSpPr>
            <a:spLocks/>
          </p:cNvSpPr>
          <p:nvPr/>
        </p:nvSpPr>
        <p:spPr bwMode="auto">
          <a:xfrm>
            <a:off x="3422762" y="2747201"/>
            <a:ext cx="184852" cy="187456"/>
          </a:xfrm>
          <a:custGeom>
            <a:avLst/>
            <a:gdLst>
              <a:gd name="T0" fmla="*/ 72 w 142"/>
              <a:gd name="T1" fmla="*/ 0 h 144"/>
              <a:gd name="T2" fmla="*/ 94 w 142"/>
              <a:gd name="T3" fmla="*/ 4 h 144"/>
              <a:gd name="T4" fmla="*/ 113 w 142"/>
              <a:gd name="T5" fmla="*/ 14 h 144"/>
              <a:gd name="T6" fmla="*/ 128 w 142"/>
              <a:gd name="T7" fmla="*/ 29 h 144"/>
              <a:gd name="T8" fmla="*/ 139 w 142"/>
              <a:gd name="T9" fmla="*/ 50 h 144"/>
              <a:gd name="T10" fmla="*/ 142 w 142"/>
              <a:gd name="T11" fmla="*/ 72 h 144"/>
              <a:gd name="T12" fmla="*/ 139 w 142"/>
              <a:gd name="T13" fmla="*/ 94 h 144"/>
              <a:gd name="T14" fmla="*/ 128 w 142"/>
              <a:gd name="T15" fmla="*/ 115 h 144"/>
              <a:gd name="T16" fmla="*/ 113 w 142"/>
              <a:gd name="T17" fmla="*/ 130 h 144"/>
              <a:gd name="T18" fmla="*/ 94 w 142"/>
              <a:gd name="T19" fmla="*/ 140 h 144"/>
              <a:gd name="T20" fmla="*/ 72 w 142"/>
              <a:gd name="T21" fmla="*/ 144 h 144"/>
              <a:gd name="T22" fmla="*/ 48 w 142"/>
              <a:gd name="T23" fmla="*/ 140 h 144"/>
              <a:gd name="T24" fmla="*/ 29 w 142"/>
              <a:gd name="T25" fmla="*/ 130 h 144"/>
              <a:gd name="T26" fmla="*/ 14 w 142"/>
              <a:gd name="T27" fmla="*/ 115 h 144"/>
              <a:gd name="T28" fmla="*/ 4 w 142"/>
              <a:gd name="T29" fmla="*/ 94 h 144"/>
              <a:gd name="T30" fmla="*/ 0 w 142"/>
              <a:gd name="T31" fmla="*/ 72 h 144"/>
              <a:gd name="T32" fmla="*/ 4 w 142"/>
              <a:gd name="T33" fmla="*/ 50 h 144"/>
              <a:gd name="T34" fmla="*/ 14 w 142"/>
              <a:gd name="T35" fmla="*/ 29 h 144"/>
              <a:gd name="T36" fmla="*/ 29 w 142"/>
              <a:gd name="T37" fmla="*/ 14 h 144"/>
              <a:gd name="T38" fmla="*/ 48 w 142"/>
              <a:gd name="T39" fmla="*/ 4 h 144"/>
              <a:gd name="T40" fmla="*/ 72 w 142"/>
              <a:gd name="T4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2" h="144">
                <a:moveTo>
                  <a:pt x="72" y="0"/>
                </a:moveTo>
                <a:lnTo>
                  <a:pt x="94" y="4"/>
                </a:lnTo>
                <a:lnTo>
                  <a:pt x="113" y="14"/>
                </a:lnTo>
                <a:lnTo>
                  <a:pt x="128" y="29"/>
                </a:lnTo>
                <a:lnTo>
                  <a:pt x="139" y="50"/>
                </a:lnTo>
                <a:lnTo>
                  <a:pt x="142" y="72"/>
                </a:lnTo>
                <a:lnTo>
                  <a:pt x="139" y="94"/>
                </a:lnTo>
                <a:lnTo>
                  <a:pt x="128" y="115"/>
                </a:lnTo>
                <a:lnTo>
                  <a:pt x="113" y="130"/>
                </a:lnTo>
                <a:lnTo>
                  <a:pt x="94" y="140"/>
                </a:lnTo>
                <a:lnTo>
                  <a:pt x="72" y="144"/>
                </a:lnTo>
                <a:lnTo>
                  <a:pt x="48" y="140"/>
                </a:lnTo>
                <a:lnTo>
                  <a:pt x="29" y="130"/>
                </a:lnTo>
                <a:lnTo>
                  <a:pt x="14" y="115"/>
                </a:lnTo>
                <a:lnTo>
                  <a:pt x="4" y="94"/>
                </a:lnTo>
                <a:lnTo>
                  <a:pt x="0" y="72"/>
                </a:lnTo>
                <a:lnTo>
                  <a:pt x="4" y="50"/>
                </a:lnTo>
                <a:lnTo>
                  <a:pt x="14" y="29"/>
                </a:lnTo>
                <a:lnTo>
                  <a:pt x="29" y="14"/>
                </a:lnTo>
                <a:lnTo>
                  <a:pt x="48" y="4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4" name="Freeform 331"/>
          <p:cNvSpPr>
            <a:spLocks/>
          </p:cNvSpPr>
          <p:nvPr/>
        </p:nvSpPr>
        <p:spPr bwMode="auto">
          <a:xfrm>
            <a:off x="3469626" y="2796669"/>
            <a:ext cx="91125" cy="88520"/>
          </a:xfrm>
          <a:custGeom>
            <a:avLst/>
            <a:gdLst>
              <a:gd name="T0" fmla="*/ 36 w 70"/>
              <a:gd name="T1" fmla="*/ 0 h 68"/>
              <a:gd name="T2" fmla="*/ 50 w 70"/>
              <a:gd name="T3" fmla="*/ 2 h 68"/>
              <a:gd name="T4" fmla="*/ 61 w 70"/>
              <a:gd name="T5" fmla="*/ 9 h 68"/>
              <a:gd name="T6" fmla="*/ 68 w 70"/>
              <a:gd name="T7" fmla="*/ 20 h 68"/>
              <a:gd name="T8" fmla="*/ 70 w 70"/>
              <a:gd name="T9" fmla="*/ 34 h 68"/>
              <a:gd name="T10" fmla="*/ 68 w 70"/>
              <a:gd name="T11" fmla="*/ 48 h 68"/>
              <a:gd name="T12" fmla="*/ 61 w 70"/>
              <a:gd name="T13" fmla="*/ 59 h 68"/>
              <a:gd name="T14" fmla="*/ 50 w 70"/>
              <a:gd name="T15" fmla="*/ 66 h 68"/>
              <a:gd name="T16" fmla="*/ 36 w 70"/>
              <a:gd name="T17" fmla="*/ 68 h 68"/>
              <a:gd name="T18" fmla="*/ 22 w 70"/>
              <a:gd name="T19" fmla="*/ 66 h 68"/>
              <a:gd name="T20" fmla="*/ 11 w 70"/>
              <a:gd name="T21" fmla="*/ 59 h 68"/>
              <a:gd name="T22" fmla="*/ 3 w 70"/>
              <a:gd name="T23" fmla="*/ 48 h 68"/>
              <a:gd name="T24" fmla="*/ 0 w 70"/>
              <a:gd name="T25" fmla="*/ 34 h 68"/>
              <a:gd name="T26" fmla="*/ 3 w 70"/>
              <a:gd name="T27" fmla="*/ 20 h 68"/>
              <a:gd name="T28" fmla="*/ 11 w 70"/>
              <a:gd name="T29" fmla="*/ 9 h 68"/>
              <a:gd name="T30" fmla="*/ 22 w 70"/>
              <a:gd name="T31" fmla="*/ 2 h 68"/>
              <a:gd name="T32" fmla="*/ 36 w 70"/>
              <a:gd name="T3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68">
                <a:moveTo>
                  <a:pt x="36" y="0"/>
                </a:moveTo>
                <a:lnTo>
                  <a:pt x="50" y="2"/>
                </a:lnTo>
                <a:lnTo>
                  <a:pt x="61" y="9"/>
                </a:lnTo>
                <a:lnTo>
                  <a:pt x="68" y="20"/>
                </a:lnTo>
                <a:lnTo>
                  <a:pt x="70" y="34"/>
                </a:lnTo>
                <a:lnTo>
                  <a:pt x="68" y="48"/>
                </a:lnTo>
                <a:lnTo>
                  <a:pt x="61" y="59"/>
                </a:lnTo>
                <a:lnTo>
                  <a:pt x="50" y="66"/>
                </a:lnTo>
                <a:lnTo>
                  <a:pt x="36" y="68"/>
                </a:lnTo>
                <a:lnTo>
                  <a:pt x="22" y="66"/>
                </a:lnTo>
                <a:lnTo>
                  <a:pt x="11" y="59"/>
                </a:lnTo>
                <a:lnTo>
                  <a:pt x="3" y="48"/>
                </a:lnTo>
                <a:lnTo>
                  <a:pt x="0" y="34"/>
                </a:lnTo>
                <a:lnTo>
                  <a:pt x="3" y="20"/>
                </a:lnTo>
                <a:lnTo>
                  <a:pt x="11" y="9"/>
                </a:lnTo>
                <a:lnTo>
                  <a:pt x="22" y="2"/>
                </a:lnTo>
                <a:lnTo>
                  <a:pt x="36" y="0"/>
                </a:lnTo>
                <a:close/>
              </a:path>
            </a:pathLst>
          </a:custGeom>
          <a:solidFill>
            <a:srgbClr val="FFAA00"/>
          </a:solidFill>
          <a:ln w="0">
            <a:solidFill>
              <a:srgbClr val="FFAA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5" name="Freeform 332"/>
          <p:cNvSpPr>
            <a:spLocks/>
          </p:cNvSpPr>
          <p:nvPr/>
        </p:nvSpPr>
        <p:spPr bwMode="auto">
          <a:xfrm>
            <a:off x="1886673" y="2497263"/>
            <a:ext cx="1629815" cy="1929222"/>
          </a:xfrm>
          <a:custGeom>
            <a:avLst/>
            <a:gdLst>
              <a:gd name="T0" fmla="*/ 1251 w 1251"/>
              <a:gd name="T1" fmla="*/ 267 h 1481"/>
              <a:gd name="T2" fmla="*/ 935 w 1251"/>
              <a:gd name="T3" fmla="*/ 235 h 1481"/>
              <a:gd name="T4" fmla="*/ 869 w 1251"/>
              <a:gd name="T5" fmla="*/ 219 h 1481"/>
              <a:gd name="T6" fmla="*/ 785 w 1251"/>
              <a:gd name="T7" fmla="*/ 208 h 1481"/>
              <a:gd name="T8" fmla="*/ 686 w 1251"/>
              <a:gd name="T9" fmla="*/ 208 h 1481"/>
              <a:gd name="T10" fmla="*/ 574 w 1251"/>
              <a:gd name="T11" fmla="*/ 224 h 1481"/>
              <a:gd name="T12" fmla="*/ 458 w 1251"/>
              <a:gd name="T13" fmla="*/ 266 h 1481"/>
              <a:gd name="T14" fmla="*/ 363 w 1251"/>
              <a:gd name="T15" fmla="*/ 321 h 1481"/>
              <a:gd name="T16" fmla="*/ 301 w 1251"/>
              <a:gd name="T17" fmla="*/ 370 h 1481"/>
              <a:gd name="T18" fmla="*/ 281 w 1251"/>
              <a:gd name="T19" fmla="*/ 390 h 1481"/>
              <a:gd name="T20" fmla="*/ 270 w 1251"/>
              <a:gd name="T21" fmla="*/ 401 h 1481"/>
              <a:gd name="T22" fmla="*/ 260 w 1251"/>
              <a:gd name="T23" fmla="*/ 412 h 1481"/>
              <a:gd name="T24" fmla="*/ 256 w 1251"/>
              <a:gd name="T25" fmla="*/ 417 h 1481"/>
              <a:gd name="T26" fmla="*/ 198 w 1251"/>
              <a:gd name="T27" fmla="*/ 489 h 1481"/>
              <a:gd name="T28" fmla="*/ 135 w 1251"/>
              <a:gd name="T29" fmla="*/ 595 h 1481"/>
              <a:gd name="T30" fmla="*/ 88 w 1251"/>
              <a:gd name="T31" fmla="*/ 708 h 1481"/>
              <a:gd name="T32" fmla="*/ 59 w 1251"/>
              <a:gd name="T33" fmla="*/ 827 h 1481"/>
              <a:gd name="T34" fmla="*/ 42 w 1251"/>
              <a:gd name="T35" fmla="*/ 1000 h 1481"/>
              <a:gd name="T36" fmla="*/ 52 w 1251"/>
              <a:gd name="T37" fmla="*/ 1159 h 1481"/>
              <a:gd name="T38" fmla="*/ 75 w 1251"/>
              <a:gd name="T39" fmla="*/ 1290 h 1481"/>
              <a:gd name="T40" fmla="*/ 103 w 1251"/>
              <a:gd name="T41" fmla="*/ 1389 h 1481"/>
              <a:gd name="T42" fmla="*/ 118 w 1251"/>
              <a:gd name="T43" fmla="*/ 1436 h 1481"/>
              <a:gd name="T44" fmla="*/ 126 w 1251"/>
              <a:gd name="T45" fmla="*/ 1459 h 1481"/>
              <a:gd name="T46" fmla="*/ 130 w 1251"/>
              <a:gd name="T47" fmla="*/ 1470 h 1481"/>
              <a:gd name="T48" fmla="*/ 132 w 1251"/>
              <a:gd name="T49" fmla="*/ 1473 h 1481"/>
              <a:gd name="T50" fmla="*/ 117 w 1251"/>
              <a:gd name="T51" fmla="*/ 1479 h 1481"/>
              <a:gd name="T52" fmla="*/ 104 w 1251"/>
              <a:gd name="T53" fmla="*/ 1451 h 1481"/>
              <a:gd name="T54" fmla="*/ 84 w 1251"/>
              <a:gd name="T55" fmla="*/ 1397 h 1481"/>
              <a:gd name="T56" fmla="*/ 57 w 1251"/>
              <a:gd name="T57" fmla="*/ 1321 h 1481"/>
              <a:gd name="T58" fmla="*/ 31 w 1251"/>
              <a:gd name="T59" fmla="*/ 1222 h 1481"/>
              <a:gd name="T60" fmla="*/ 9 w 1251"/>
              <a:gd name="T61" fmla="*/ 1102 h 1481"/>
              <a:gd name="T62" fmla="*/ 0 w 1251"/>
              <a:gd name="T63" fmla="*/ 966 h 1481"/>
              <a:gd name="T64" fmla="*/ 8 w 1251"/>
              <a:gd name="T65" fmla="*/ 817 h 1481"/>
              <a:gd name="T66" fmla="*/ 34 w 1251"/>
              <a:gd name="T67" fmla="*/ 689 h 1481"/>
              <a:gd name="T68" fmla="*/ 78 w 1251"/>
              <a:gd name="T69" fmla="*/ 562 h 1481"/>
              <a:gd name="T70" fmla="*/ 141 w 1251"/>
              <a:gd name="T71" fmla="*/ 442 h 1481"/>
              <a:gd name="T72" fmla="*/ 199 w 1251"/>
              <a:gd name="T73" fmla="*/ 361 h 1481"/>
              <a:gd name="T74" fmla="*/ 220 w 1251"/>
              <a:gd name="T75" fmla="*/ 335 h 1481"/>
              <a:gd name="T76" fmla="*/ 248 w 1251"/>
              <a:gd name="T77" fmla="*/ 303 h 1481"/>
              <a:gd name="T78" fmla="*/ 314 w 1251"/>
              <a:gd name="T79" fmla="*/ 242 h 1481"/>
              <a:gd name="T80" fmla="*/ 417 w 1251"/>
              <a:gd name="T81" fmla="*/ 171 h 1481"/>
              <a:gd name="T82" fmla="*/ 526 w 1251"/>
              <a:gd name="T83" fmla="*/ 121 h 1481"/>
              <a:gd name="T84" fmla="*/ 633 w 1251"/>
              <a:gd name="T85" fmla="*/ 91 h 1481"/>
              <a:gd name="T86" fmla="*/ 734 w 1251"/>
              <a:gd name="T87" fmla="*/ 77 h 1481"/>
              <a:gd name="T88" fmla="*/ 842 w 1251"/>
              <a:gd name="T89" fmla="*/ 76 h 1481"/>
              <a:gd name="T90" fmla="*/ 930 w 1251"/>
              <a:gd name="T91" fmla="*/ 85 h 1481"/>
              <a:gd name="T92" fmla="*/ 979 w 1251"/>
              <a:gd name="T93" fmla="*/ 95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1" h="1481">
                <a:moveTo>
                  <a:pt x="973" y="0"/>
                </a:moveTo>
                <a:lnTo>
                  <a:pt x="1251" y="267"/>
                </a:lnTo>
                <a:lnTo>
                  <a:pt x="884" y="302"/>
                </a:lnTo>
                <a:lnTo>
                  <a:pt x="935" y="235"/>
                </a:lnTo>
                <a:lnTo>
                  <a:pt x="905" y="227"/>
                </a:lnTo>
                <a:lnTo>
                  <a:pt x="869" y="219"/>
                </a:lnTo>
                <a:lnTo>
                  <a:pt x="829" y="212"/>
                </a:lnTo>
                <a:lnTo>
                  <a:pt x="785" y="208"/>
                </a:lnTo>
                <a:lnTo>
                  <a:pt x="737" y="206"/>
                </a:lnTo>
                <a:lnTo>
                  <a:pt x="686" y="208"/>
                </a:lnTo>
                <a:lnTo>
                  <a:pt x="631" y="213"/>
                </a:lnTo>
                <a:lnTo>
                  <a:pt x="574" y="224"/>
                </a:lnTo>
                <a:lnTo>
                  <a:pt x="516" y="242"/>
                </a:lnTo>
                <a:lnTo>
                  <a:pt x="458" y="266"/>
                </a:lnTo>
                <a:lnTo>
                  <a:pt x="410" y="291"/>
                </a:lnTo>
                <a:lnTo>
                  <a:pt x="363" y="321"/>
                </a:lnTo>
                <a:lnTo>
                  <a:pt x="318" y="357"/>
                </a:lnTo>
                <a:lnTo>
                  <a:pt x="301" y="370"/>
                </a:lnTo>
                <a:lnTo>
                  <a:pt x="286" y="386"/>
                </a:lnTo>
                <a:lnTo>
                  <a:pt x="281" y="390"/>
                </a:lnTo>
                <a:lnTo>
                  <a:pt x="275" y="395"/>
                </a:lnTo>
                <a:lnTo>
                  <a:pt x="270" y="401"/>
                </a:lnTo>
                <a:lnTo>
                  <a:pt x="263" y="410"/>
                </a:lnTo>
                <a:lnTo>
                  <a:pt x="260" y="412"/>
                </a:lnTo>
                <a:lnTo>
                  <a:pt x="257" y="415"/>
                </a:lnTo>
                <a:lnTo>
                  <a:pt x="256" y="417"/>
                </a:lnTo>
                <a:lnTo>
                  <a:pt x="226" y="453"/>
                </a:lnTo>
                <a:lnTo>
                  <a:pt x="198" y="489"/>
                </a:lnTo>
                <a:lnTo>
                  <a:pt x="165" y="540"/>
                </a:lnTo>
                <a:lnTo>
                  <a:pt x="135" y="595"/>
                </a:lnTo>
                <a:lnTo>
                  <a:pt x="110" y="650"/>
                </a:lnTo>
                <a:lnTo>
                  <a:pt x="88" y="708"/>
                </a:lnTo>
                <a:lnTo>
                  <a:pt x="71" y="767"/>
                </a:lnTo>
                <a:lnTo>
                  <a:pt x="59" y="827"/>
                </a:lnTo>
                <a:lnTo>
                  <a:pt x="46" y="915"/>
                </a:lnTo>
                <a:lnTo>
                  <a:pt x="42" y="1000"/>
                </a:lnTo>
                <a:lnTo>
                  <a:pt x="45" y="1082"/>
                </a:lnTo>
                <a:lnTo>
                  <a:pt x="52" y="1159"/>
                </a:lnTo>
                <a:lnTo>
                  <a:pt x="63" y="1228"/>
                </a:lnTo>
                <a:lnTo>
                  <a:pt x="75" y="1290"/>
                </a:lnTo>
                <a:lnTo>
                  <a:pt x="89" y="1345"/>
                </a:lnTo>
                <a:lnTo>
                  <a:pt x="103" y="1389"/>
                </a:lnTo>
                <a:lnTo>
                  <a:pt x="111" y="1415"/>
                </a:lnTo>
                <a:lnTo>
                  <a:pt x="118" y="1436"/>
                </a:lnTo>
                <a:lnTo>
                  <a:pt x="124" y="1452"/>
                </a:lnTo>
                <a:lnTo>
                  <a:pt x="126" y="1459"/>
                </a:lnTo>
                <a:lnTo>
                  <a:pt x="129" y="1466"/>
                </a:lnTo>
                <a:lnTo>
                  <a:pt x="130" y="1470"/>
                </a:lnTo>
                <a:lnTo>
                  <a:pt x="132" y="1473"/>
                </a:lnTo>
                <a:lnTo>
                  <a:pt x="132" y="1473"/>
                </a:lnTo>
                <a:lnTo>
                  <a:pt x="118" y="1481"/>
                </a:lnTo>
                <a:lnTo>
                  <a:pt x="117" y="1479"/>
                </a:lnTo>
                <a:lnTo>
                  <a:pt x="111" y="1468"/>
                </a:lnTo>
                <a:lnTo>
                  <a:pt x="104" y="1451"/>
                </a:lnTo>
                <a:lnTo>
                  <a:pt x="95" y="1428"/>
                </a:lnTo>
                <a:lnTo>
                  <a:pt x="84" y="1397"/>
                </a:lnTo>
                <a:lnTo>
                  <a:pt x="70" y="1363"/>
                </a:lnTo>
                <a:lnTo>
                  <a:pt x="57" y="1321"/>
                </a:lnTo>
                <a:lnTo>
                  <a:pt x="44" y="1275"/>
                </a:lnTo>
                <a:lnTo>
                  <a:pt x="31" y="1222"/>
                </a:lnTo>
                <a:lnTo>
                  <a:pt x="19" y="1164"/>
                </a:lnTo>
                <a:lnTo>
                  <a:pt x="9" y="1102"/>
                </a:lnTo>
                <a:lnTo>
                  <a:pt x="2" y="1036"/>
                </a:lnTo>
                <a:lnTo>
                  <a:pt x="0" y="966"/>
                </a:lnTo>
                <a:lnTo>
                  <a:pt x="1" y="893"/>
                </a:lnTo>
                <a:lnTo>
                  <a:pt x="8" y="817"/>
                </a:lnTo>
                <a:lnTo>
                  <a:pt x="19" y="754"/>
                </a:lnTo>
                <a:lnTo>
                  <a:pt x="34" y="689"/>
                </a:lnTo>
                <a:lnTo>
                  <a:pt x="53" y="625"/>
                </a:lnTo>
                <a:lnTo>
                  <a:pt x="78" y="562"/>
                </a:lnTo>
                <a:lnTo>
                  <a:pt x="107" y="501"/>
                </a:lnTo>
                <a:lnTo>
                  <a:pt x="141" y="442"/>
                </a:lnTo>
                <a:lnTo>
                  <a:pt x="169" y="401"/>
                </a:lnTo>
                <a:lnTo>
                  <a:pt x="199" y="361"/>
                </a:lnTo>
                <a:lnTo>
                  <a:pt x="210" y="347"/>
                </a:lnTo>
                <a:lnTo>
                  <a:pt x="220" y="335"/>
                </a:lnTo>
                <a:lnTo>
                  <a:pt x="231" y="322"/>
                </a:lnTo>
                <a:lnTo>
                  <a:pt x="248" y="303"/>
                </a:lnTo>
                <a:lnTo>
                  <a:pt x="266" y="285"/>
                </a:lnTo>
                <a:lnTo>
                  <a:pt x="314" y="242"/>
                </a:lnTo>
                <a:lnTo>
                  <a:pt x="365" y="204"/>
                </a:lnTo>
                <a:lnTo>
                  <a:pt x="417" y="171"/>
                </a:lnTo>
                <a:lnTo>
                  <a:pt x="472" y="143"/>
                </a:lnTo>
                <a:lnTo>
                  <a:pt x="526" y="121"/>
                </a:lnTo>
                <a:lnTo>
                  <a:pt x="580" y="103"/>
                </a:lnTo>
                <a:lnTo>
                  <a:pt x="633" y="91"/>
                </a:lnTo>
                <a:lnTo>
                  <a:pt x="684" y="82"/>
                </a:lnTo>
                <a:lnTo>
                  <a:pt x="734" y="77"/>
                </a:lnTo>
                <a:lnTo>
                  <a:pt x="789" y="74"/>
                </a:lnTo>
                <a:lnTo>
                  <a:pt x="842" y="76"/>
                </a:lnTo>
                <a:lnTo>
                  <a:pt x="888" y="80"/>
                </a:lnTo>
                <a:lnTo>
                  <a:pt x="930" y="85"/>
                </a:lnTo>
                <a:lnTo>
                  <a:pt x="966" y="92"/>
                </a:lnTo>
                <a:lnTo>
                  <a:pt x="979" y="95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6" name="Freeform 333"/>
          <p:cNvSpPr>
            <a:spLocks/>
          </p:cNvSpPr>
          <p:nvPr/>
        </p:nvSpPr>
        <p:spPr bwMode="auto">
          <a:xfrm>
            <a:off x="2094957" y="2989331"/>
            <a:ext cx="1408516" cy="1580348"/>
          </a:xfrm>
          <a:custGeom>
            <a:avLst/>
            <a:gdLst>
              <a:gd name="T0" fmla="*/ 1083 w 1083"/>
              <a:gd name="T1" fmla="*/ 119 h 1215"/>
              <a:gd name="T2" fmla="*/ 697 w 1083"/>
              <a:gd name="T3" fmla="*/ 269 h 1215"/>
              <a:gd name="T4" fmla="*/ 677 w 1083"/>
              <a:gd name="T5" fmla="*/ 273 h 1215"/>
              <a:gd name="T6" fmla="*/ 594 w 1083"/>
              <a:gd name="T7" fmla="*/ 295 h 1215"/>
              <a:gd name="T8" fmla="*/ 549 w 1083"/>
              <a:gd name="T9" fmla="*/ 312 h 1215"/>
              <a:gd name="T10" fmla="*/ 477 w 1083"/>
              <a:gd name="T11" fmla="*/ 344 h 1215"/>
              <a:gd name="T12" fmla="*/ 429 w 1083"/>
              <a:gd name="T13" fmla="*/ 371 h 1215"/>
              <a:gd name="T14" fmla="*/ 356 w 1083"/>
              <a:gd name="T15" fmla="*/ 421 h 1215"/>
              <a:gd name="T16" fmla="*/ 266 w 1083"/>
              <a:gd name="T17" fmla="*/ 505 h 1215"/>
              <a:gd name="T18" fmla="*/ 187 w 1083"/>
              <a:gd name="T19" fmla="*/ 605 h 1215"/>
              <a:gd name="T20" fmla="*/ 127 w 1083"/>
              <a:gd name="T21" fmla="*/ 717 h 1215"/>
              <a:gd name="T22" fmla="*/ 81 w 1083"/>
              <a:gd name="T23" fmla="*/ 831 h 1215"/>
              <a:gd name="T24" fmla="*/ 52 w 1083"/>
              <a:gd name="T25" fmla="*/ 940 h 1215"/>
              <a:gd name="T26" fmla="*/ 36 w 1083"/>
              <a:gd name="T27" fmla="*/ 1038 h 1215"/>
              <a:gd name="T28" fmla="*/ 29 w 1083"/>
              <a:gd name="T29" fmla="*/ 1119 h 1215"/>
              <a:gd name="T30" fmla="*/ 26 w 1083"/>
              <a:gd name="T31" fmla="*/ 1177 h 1215"/>
              <a:gd name="T32" fmla="*/ 26 w 1083"/>
              <a:gd name="T33" fmla="*/ 1205 h 1215"/>
              <a:gd name="T34" fmla="*/ 26 w 1083"/>
              <a:gd name="T35" fmla="*/ 1213 h 1215"/>
              <a:gd name="T36" fmla="*/ 10 w 1083"/>
              <a:gd name="T37" fmla="*/ 1215 h 1215"/>
              <a:gd name="T38" fmla="*/ 10 w 1083"/>
              <a:gd name="T39" fmla="*/ 1210 h 1215"/>
              <a:gd name="T40" fmla="*/ 8 w 1083"/>
              <a:gd name="T41" fmla="*/ 1198 h 1215"/>
              <a:gd name="T42" fmla="*/ 4 w 1083"/>
              <a:gd name="T43" fmla="*/ 1153 h 1215"/>
              <a:gd name="T44" fmla="*/ 0 w 1083"/>
              <a:gd name="T45" fmla="*/ 1081 h 1215"/>
              <a:gd name="T46" fmla="*/ 1 w 1083"/>
              <a:gd name="T47" fmla="*/ 987 h 1215"/>
              <a:gd name="T48" fmla="*/ 12 w 1083"/>
              <a:gd name="T49" fmla="*/ 876 h 1215"/>
              <a:gd name="T50" fmla="*/ 37 w 1083"/>
              <a:gd name="T51" fmla="*/ 753 h 1215"/>
              <a:gd name="T52" fmla="*/ 80 w 1083"/>
              <a:gd name="T53" fmla="*/ 625 h 1215"/>
              <a:gd name="T54" fmla="*/ 143 w 1083"/>
              <a:gd name="T55" fmla="*/ 498 h 1215"/>
              <a:gd name="T56" fmla="*/ 227 w 1083"/>
              <a:gd name="T57" fmla="*/ 382 h 1215"/>
              <a:gd name="T58" fmla="*/ 327 w 1083"/>
              <a:gd name="T59" fmla="*/ 283 h 1215"/>
              <a:gd name="T60" fmla="*/ 379 w 1083"/>
              <a:gd name="T61" fmla="*/ 242 h 1215"/>
              <a:gd name="T62" fmla="*/ 433 w 1083"/>
              <a:gd name="T63" fmla="*/ 206 h 1215"/>
              <a:gd name="T64" fmla="*/ 487 w 1083"/>
              <a:gd name="T65" fmla="*/ 175 h 1215"/>
              <a:gd name="T66" fmla="*/ 538 w 1083"/>
              <a:gd name="T67" fmla="*/ 151 h 1215"/>
              <a:gd name="T68" fmla="*/ 631 w 1083"/>
              <a:gd name="T69" fmla="*/ 113 h 1215"/>
              <a:gd name="T70" fmla="*/ 675 w 1083"/>
              <a:gd name="T71" fmla="*/ 10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3" h="1215">
                <a:moveTo>
                  <a:pt x="613" y="0"/>
                </a:moveTo>
                <a:lnTo>
                  <a:pt x="1083" y="119"/>
                </a:lnTo>
                <a:lnTo>
                  <a:pt x="671" y="372"/>
                </a:lnTo>
                <a:lnTo>
                  <a:pt x="697" y="269"/>
                </a:lnTo>
                <a:lnTo>
                  <a:pt x="686" y="270"/>
                </a:lnTo>
                <a:lnTo>
                  <a:pt x="677" y="273"/>
                </a:lnTo>
                <a:lnTo>
                  <a:pt x="637" y="283"/>
                </a:lnTo>
                <a:lnTo>
                  <a:pt x="594" y="295"/>
                </a:lnTo>
                <a:lnTo>
                  <a:pt x="572" y="302"/>
                </a:lnTo>
                <a:lnTo>
                  <a:pt x="549" y="312"/>
                </a:lnTo>
                <a:lnTo>
                  <a:pt x="502" y="331"/>
                </a:lnTo>
                <a:lnTo>
                  <a:pt x="477" y="344"/>
                </a:lnTo>
                <a:lnTo>
                  <a:pt x="452" y="356"/>
                </a:lnTo>
                <a:lnTo>
                  <a:pt x="429" y="371"/>
                </a:lnTo>
                <a:lnTo>
                  <a:pt x="404" y="386"/>
                </a:lnTo>
                <a:lnTo>
                  <a:pt x="356" y="421"/>
                </a:lnTo>
                <a:lnTo>
                  <a:pt x="310" y="461"/>
                </a:lnTo>
                <a:lnTo>
                  <a:pt x="266" y="505"/>
                </a:lnTo>
                <a:lnTo>
                  <a:pt x="225" y="554"/>
                </a:lnTo>
                <a:lnTo>
                  <a:pt x="187" y="605"/>
                </a:lnTo>
                <a:lnTo>
                  <a:pt x="154" y="661"/>
                </a:lnTo>
                <a:lnTo>
                  <a:pt x="127" y="717"/>
                </a:lnTo>
                <a:lnTo>
                  <a:pt x="102" y="774"/>
                </a:lnTo>
                <a:lnTo>
                  <a:pt x="81" y="831"/>
                </a:lnTo>
                <a:lnTo>
                  <a:pt x="66" y="887"/>
                </a:lnTo>
                <a:lnTo>
                  <a:pt x="52" y="940"/>
                </a:lnTo>
                <a:lnTo>
                  <a:pt x="43" y="991"/>
                </a:lnTo>
                <a:lnTo>
                  <a:pt x="36" y="1038"/>
                </a:lnTo>
                <a:lnTo>
                  <a:pt x="32" y="1082"/>
                </a:lnTo>
                <a:lnTo>
                  <a:pt x="29" y="1119"/>
                </a:lnTo>
                <a:lnTo>
                  <a:pt x="28" y="1151"/>
                </a:lnTo>
                <a:lnTo>
                  <a:pt x="26" y="1177"/>
                </a:lnTo>
                <a:lnTo>
                  <a:pt x="26" y="1198"/>
                </a:lnTo>
                <a:lnTo>
                  <a:pt x="26" y="1205"/>
                </a:lnTo>
                <a:lnTo>
                  <a:pt x="26" y="1209"/>
                </a:lnTo>
                <a:lnTo>
                  <a:pt x="26" y="1213"/>
                </a:lnTo>
                <a:lnTo>
                  <a:pt x="26" y="1213"/>
                </a:lnTo>
                <a:lnTo>
                  <a:pt x="10" y="1215"/>
                </a:lnTo>
                <a:lnTo>
                  <a:pt x="10" y="1213"/>
                </a:lnTo>
                <a:lnTo>
                  <a:pt x="10" y="1210"/>
                </a:lnTo>
                <a:lnTo>
                  <a:pt x="8" y="1205"/>
                </a:lnTo>
                <a:lnTo>
                  <a:pt x="8" y="1198"/>
                </a:lnTo>
                <a:lnTo>
                  <a:pt x="6" y="1179"/>
                </a:lnTo>
                <a:lnTo>
                  <a:pt x="4" y="1153"/>
                </a:lnTo>
                <a:lnTo>
                  <a:pt x="1" y="1119"/>
                </a:lnTo>
                <a:lnTo>
                  <a:pt x="0" y="1081"/>
                </a:lnTo>
                <a:lnTo>
                  <a:pt x="0" y="1037"/>
                </a:lnTo>
                <a:lnTo>
                  <a:pt x="1" y="987"/>
                </a:lnTo>
                <a:lnTo>
                  <a:pt x="6" y="933"/>
                </a:lnTo>
                <a:lnTo>
                  <a:pt x="12" y="876"/>
                </a:lnTo>
                <a:lnTo>
                  <a:pt x="22" y="816"/>
                </a:lnTo>
                <a:lnTo>
                  <a:pt x="37" y="753"/>
                </a:lnTo>
                <a:lnTo>
                  <a:pt x="57" y="689"/>
                </a:lnTo>
                <a:lnTo>
                  <a:pt x="80" y="625"/>
                </a:lnTo>
                <a:lnTo>
                  <a:pt x="109" y="561"/>
                </a:lnTo>
                <a:lnTo>
                  <a:pt x="143" y="498"/>
                </a:lnTo>
                <a:lnTo>
                  <a:pt x="182" y="439"/>
                </a:lnTo>
                <a:lnTo>
                  <a:pt x="227" y="382"/>
                </a:lnTo>
                <a:lnTo>
                  <a:pt x="274" y="330"/>
                </a:lnTo>
                <a:lnTo>
                  <a:pt x="327" y="283"/>
                </a:lnTo>
                <a:lnTo>
                  <a:pt x="353" y="262"/>
                </a:lnTo>
                <a:lnTo>
                  <a:pt x="379" y="242"/>
                </a:lnTo>
                <a:lnTo>
                  <a:pt x="407" y="224"/>
                </a:lnTo>
                <a:lnTo>
                  <a:pt x="433" y="206"/>
                </a:lnTo>
                <a:lnTo>
                  <a:pt x="460" y="191"/>
                </a:lnTo>
                <a:lnTo>
                  <a:pt x="487" y="175"/>
                </a:lnTo>
                <a:lnTo>
                  <a:pt x="513" y="162"/>
                </a:lnTo>
                <a:lnTo>
                  <a:pt x="538" y="151"/>
                </a:lnTo>
                <a:lnTo>
                  <a:pt x="586" y="130"/>
                </a:lnTo>
                <a:lnTo>
                  <a:pt x="631" y="113"/>
                </a:lnTo>
                <a:lnTo>
                  <a:pt x="653" y="106"/>
                </a:lnTo>
                <a:lnTo>
                  <a:pt x="675" y="100"/>
                </a:lnTo>
                <a:lnTo>
                  <a:pt x="613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7" name="Freeform 334"/>
          <p:cNvSpPr>
            <a:spLocks/>
          </p:cNvSpPr>
          <p:nvPr/>
        </p:nvSpPr>
        <p:spPr bwMode="auto">
          <a:xfrm>
            <a:off x="4776602" y="3132526"/>
            <a:ext cx="1270528" cy="1874546"/>
          </a:xfrm>
          <a:custGeom>
            <a:avLst/>
            <a:gdLst>
              <a:gd name="T0" fmla="*/ 338 w 978"/>
              <a:gd name="T1" fmla="*/ 73 h 1442"/>
              <a:gd name="T2" fmla="*/ 385 w 978"/>
              <a:gd name="T3" fmla="*/ 88 h 1442"/>
              <a:gd name="T4" fmla="*/ 457 w 978"/>
              <a:gd name="T5" fmla="*/ 120 h 1442"/>
              <a:gd name="T6" fmla="*/ 541 w 978"/>
              <a:gd name="T7" fmla="*/ 167 h 1442"/>
              <a:gd name="T8" fmla="*/ 632 w 978"/>
              <a:gd name="T9" fmla="*/ 230 h 1442"/>
              <a:gd name="T10" fmla="*/ 723 w 978"/>
              <a:gd name="T11" fmla="*/ 313 h 1442"/>
              <a:gd name="T12" fmla="*/ 808 w 978"/>
              <a:gd name="T13" fmla="*/ 416 h 1442"/>
              <a:gd name="T14" fmla="*/ 882 w 978"/>
              <a:gd name="T15" fmla="*/ 538 h 1442"/>
              <a:gd name="T16" fmla="*/ 939 w 978"/>
              <a:gd name="T17" fmla="*/ 674 h 1442"/>
              <a:gd name="T18" fmla="*/ 972 w 978"/>
              <a:gd name="T19" fmla="*/ 823 h 1442"/>
              <a:gd name="T20" fmla="*/ 975 w 978"/>
              <a:gd name="T21" fmla="*/ 977 h 1442"/>
              <a:gd name="T22" fmla="*/ 954 w 978"/>
              <a:gd name="T23" fmla="*/ 1093 h 1442"/>
              <a:gd name="T24" fmla="*/ 939 w 978"/>
              <a:gd name="T25" fmla="*/ 1134 h 1442"/>
              <a:gd name="T26" fmla="*/ 924 w 978"/>
              <a:gd name="T27" fmla="*/ 1173 h 1442"/>
              <a:gd name="T28" fmla="*/ 910 w 978"/>
              <a:gd name="T29" fmla="*/ 1201 h 1442"/>
              <a:gd name="T30" fmla="*/ 856 w 978"/>
              <a:gd name="T31" fmla="*/ 1276 h 1442"/>
              <a:gd name="T32" fmla="*/ 789 w 978"/>
              <a:gd name="T33" fmla="*/ 1337 h 1442"/>
              <a:gd name="T34" fmla="*/ 705 w 978"/>
              <a:gd name="T35" fmla="*/ 1387 h 1442"/>
              <a:gd name="T36" fmla="*/ 607 w 978"/>
              <a:gd name="T37" fmla="*/ 1420 h 1442"/>
              <a:gd name="T38" fmla="*/ 495 w 978"/>
              <a:gd name="T39" fmla="*/ 1439 h 1442"/>
              <a:gd name="T40" fmla="*/ 377 w 978"/>
              <a:gd name="T41" fmla="*/ 1440 h 1442"/>
              <a:gd name="T42" fmla="*/ 272 w 978"/>
              <a:gd name="T43" fmla="*/ 1428 h 1442"/>
              <a:gd name="T44" fmla="*/ 184 w 978"/>
              <a:gd name="T45" fmla="*/ 1406 h 1442"/>
              <a:gd name="T46" fmla="*/ 115 w 978"/>
              <a:gd name="T47" fmla="*/ 1381 h 1442"/>
              <a:gd name="T48" fmla="*/ 64 w 978"/>
              <a:gd name="T49" fmla="*/ 1358 h 1442"/>
              <a:gd name="T50" fmla="*/ 33 w 978"/>
              <a:gd name="T51" fmla="*/ 1340 h 1442"/>
              <a:gd name="T52" fmla="*/ 36 w 978"/>
              <a:gd name="T53" fmla="*/ 1322 h 1442"/>
              <a:gd name="T54" fmla="*/ 43 w 978"/>
              <a:gd name="T55" fmla="*/ 1326 h 1442"/>
              <a:gd name="T56" fmla="*/ 56 w 978"/>
              <a:gd name="T57" fmla="*/ 1333 h 1442"/>
              <a:gd name="T58" fmla="*/ 95 w 978"/>
              <a:gd name="T59" fmla="*/ 1351 h 1442"/>
              <a:gd name="T60" fmla="*/ 155 w 978"/>
              <a:gd name="T61" fmla="*/ 1372 h 1442"/>
              <a:gd name="T62" fmla="*/ 232 w 978"/>
              <a:gd name="T63" fmla="*/ 1391 h 1442"/>
              <a:gd name="T64" fmla="*/ 326 w 978"/>
              <a:gd name="T65" fmla="*/ 1402 h 1442"/>
              <a:gd name="T66" fmla="*/ 433 w 978"/>
              <a:gd name="T67" fmla="*/ 1402 h 1442"/>
              <a:gd name="T68" fmla="*/ 549 w 978"/>
              <a:gd name="T69" fmla="*/ 1385 h 1442"/>
              <a:gd name="T70" fmla="*/ 637 w 978"/>
              <a:gd name="T71" fmla="*/ 1358 h 1442"/>
              <a:gd name="T72" fmla="*/ 721 w 978"/>
              <a:gd name="T73" fmla="*/ 1312 h 1442"/>
              <a:gd name="T74" fmla="*/ 794 w 978"/>
              <a:gd name="T75" fmla="*/ 1250 h 1442"/>
              <a:gd name="T76" fmla="*/ 848 w 978"/>
              <a:gd name="T77" fmla="*/ 1169 h 1442"/>
              <a:gd name="T78" fmla="*/ 853 w 978"/>
              <a:gd name="T79" fmla="*/ 1158 h 1442"/>
              <a:gd name="T80" fmla="*/ 858 w 978"/>
              <a:gd name="T81" fmla="*/ 1147 h 1442"/>
              <a:gd name="T82" fmla="*/ 871 w 978"/>
              <a:gd name="T83" fmla="*/ 1110 h 1442"/>
              <a:gd name="T84" fmla="*/ 878 w 978"/>
              <a:gd name="T85" fmla="*/ 1086 h 1442"/>
              <a:gd name="T86" fmla="*/ 889 w 978"/>
              <a:gd name="T87" fmla="*/ 1023 h 1442"/>
              <a:gd name="T88" fmla="*/ 892 w 978"/>
              <a:gd name="T89" fmla="*/ 904 h 1442"/>
              <a:gd name="T90" fmla="*/ 869 w 978"/>
              <a:gd name="T91" fmla="*/ 771 h 1442"/>
              <a:gd name="T92" fmla="*/ 820 w 978"/>
              <a:gd name="T93" fmla="*/ 645 h 1442"/>
              <a:gd name="T94" fmla="*/ 756 w 978"/>
              <a:gd name="T95" fmla="*/ 535 h 1442"/>
              <a:gd name="T96" fmla="*/ 678 w 978"/>
              <a:gd name="T97" fmla="*/ 440 h 1442"/>
              <a:gd name="T98" fmla="*/ 597 w 978"/>
              <a:gd name="T99" fmla="*/ 363 h 1442"/>
              <a:gd name="T100" fmla="*/ 514 w 978"/>
              <a:gd name="T101" fmla="*/ 303 h 1442"/>
              <a:gd name="T102" fmla="*/ 436 w 978"/>
              <a:gd name="T103" fmla="*/ 261 h 1442"/>
              <a:gd name="T104" fmla="*/ 367 w 978"/>
              <a:gd name="T105" fmla="*/ 232 h 1442"/>
              <a:gd name="T106" fmla="*/ 310 w 978"/>
              <a:gd name="T107" fmla="*/ 214 h 1442"/>
              <a:gd name="T108" fmla="*/ 0 w 978"/>
              <a:gd name="T109" fmla="*/ 69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78" h="1442">
                <a:moveTo>
                  <a:pt x="406" y="0"/>
                </a:moveTo>
                <a:lnTo>
                  <a:pt x="338" y="73"/>
                </a:lnTo>
                <a:lnTo>
                  <a:pt x="360" y="80"/>
                </a:lnTo>
                <a:lnTo>
                  <a:pt x="385" y="88"/>
                </a:lnTo>
                <a:lnTo>
                  <a:pt x="419" y="102"/>
                </a:lnTo>
                <a:lnTo>
                  <a:pt x="457" y="120"/>
                </a:lnTo>
                <a:lnTo>
                  <a:pt x="498" y="141"/>
                </a:lnTo>
                <a:lnTo>
                  <a:pt x="541" y="167"/>
                </a:lnTo>
                <a:lnTo>
                  <a:pt x="586" y="196"/>
                </a:lnTo>
                <a:lnTo>
                  <a:pt x="632" y="230"/>
                </a:lnTo>
                <a:lnTo>
                  <a:pt x="677" y="269"/>
                </a:lnTo>
                <a:lnTo>
                  <a:pt x="723" y="313"/>
                </a:lnTo>
                <a:lnTo>
                  <a:pt x="767" y="363"/>
                </a:lnTo>
                <a:lnTo>
                  <a:pt x="808" y="416"/>
                </a:lnTo>
                <a:lnTo>
                  <a:pt x="847" y="474"/>
                </a:lnTo>
                <a:lnTo>
                  <a:pt x="882" y="538"/>
                </a:lnTo>
                <a:lnTo>
                  <a:pt x="913" y="604"/>
                </a:lnTo>
                <a:lnTo>
                  <a:pt x="939" y="674"/>
                </a:lnTo>
                <a:lnTo>
                  <a:pt x="960" y="747"/>
                </a:lnTo>
                <a:lnTo>
                  <a:pt x="972" y="823"/>
                </a:lnTo>
                <a:lnTo>
                  <a:pt x="978" y="900"/>
                </a:lnTo>
                <a:lnTo>
                  <a:pt x="975" y="977"/>
                </a:lnTo>
                <a:lnTo>
                  <a:pt x="967" y="1035"/>
                </a:lnTo>
                <a:lnTo>
                  <a:pt x="954" y="1093"/>
                </a:lnTo>
                <a:lnTo>
                  <a:pt x="944" y="1121"/>
                </a:lnTo>
                <a:lnTo>
                  <a:pt x="939" y="1134"/>
                </a:lnTo>
                <a:lnTo>
                  <a:pt x="935" y="1148"/>
                </a:lnTo>
                <a:lnTo>
                  <a:pt x="924" y="1173"/>
                </a:lnTo>
                <a:lnTo>
                  <a:pt x="917" y="1187"/>
                </a:lnTo>
                <a:lnTo>
                  <a:pt x="910" y="1201"/>
                </a:lnTo>
                <a:lnTo>
                  <a:pt x="885" y="1241"/>
                </a:lnTo>
                <a:lnTo>
                  <a:pt x="856" y="1276"/>
                </a:lnTo>
                <a:lnTo>
                  <a:pt x="825" y="1310"/>
                </a:lnTo>
                <a:lnTo>
                  <a:pt x="789" y="1337"/>
                </a:lnTo>
                <a:lnTo>
                  <a:pt x="752" y="1362"/>
                </a:lnTo>
                <a:lnTo>
                  <a:pt x="705" y="1387"/>
                </a:lnTo>
                <a:lnTo>
                  <a:pt x="655" y="1406"/>
                </a:lnTo>
                <a:lnTo>
                  <a:pt x="607" y="1420"/>
                </a:lnTo>
                <a:lnTo>
                  <a:pt x="559" y="1431"/>
                </a:lnTo>
                <a:lnTo>
                  <a:pt x="495" y="1439"/>
                </a:lnTo>
                <a:lnTo>
                  <a:pt x="435" y="1442"/>
                </a:lnTo>
                <a:lnTo>
                  <a:pt x="377" y="1440"/>
                </a:lnTo>
                <a:lnTo>
                  <a:pt x="323" y="1435"/>
                </a:lnTo>
                <a:lnTo>
                  <a:pt x="272" y="1428"/>
                </a:lnTo>
                <a:lnTo>
                  <a:pt x="226" y="1418"/>
                </a:lnTo>
                <a:lnTo>
                  <a:pt x="184" y="1406"/>
                </a:lnTo>
                <a:lnTo>
                  <a:pt x="146" y="1394"/>
                </a:lnTo>
                <a:lnTo>
                  <a:pt x="115" y="1381"/>
                </a:lnTo>
                <a:lnTo>
                  <a:pt x="87" y="1369"/>
                </a:lnTo>
                <a:lnTo>
                  <a:pt x="64" y="1358"/>
                </a:lnTo>
                <a:lnTo>
                  <a:pt x="46" y="1348"/>
                </a:lnTo>
                <a:lnTo>
                  <a:pt x="33" y="1340"/>
                </a:lnTo>
                <a:lnTo>
                  <a:pt x="22" y="1333"/>
                </a:lnTo>
                <a:lnTo>
                  <a:pt x="36" y="1322"/>
                </a:lnTo>
                <a:lnTo>
                  <a:pt x="39" y="1325"/>
                </a:lnTo>
                <a:lnTo>
                  <a:pt x="43" y="1326"/>
                </a:lnTo>
                <a:lnTo>
                  <a:pt x="49" y="1329"/>
                </a:lnTo>
                <a:lnTo>
                  <a:pt x="56" y="1333"/>
                </a:lnTo>
                <a:lnTo>
                  <a:pt x="72" y="1341"/>
                </a:lnTo>
                <a:lnTo>
                  <a:pt x="95" y="1351"/>
                </a:lnTo>
                <a:lnTo>
                  <a:pt x="122" y="1361"/>
                </a:lnTo>
                <a:lnTo>
                  <a:pt x="155" y="1372"/>
                </a:lnTo>
                <a:lnTo>
                  <a:pt x="191" y="1381"/>
                </a:lnTo>
                <a:lnTo>
                  <a:pt x="232" y="1391"/>
                </a:lnTo>
                <a:lnTo>
                  <a:pt x="277" y="1398"/>
                </a:lnTo>
                <a:lnTo>
                  <a:pt x="326" y="1402"/>
                </a:lnTo>
                <a:lnTo>
                  <a:pt x="378" y="1403"/>
                </a:lnTo>
                <a:lnTo>
                  <a:pt x="433" y="1402"/>
                </a:lnTo>
                <a:lnTo>
                  <a:pt x="490" y="1396"/>
                </a:lnTo>
                <a:lnTo>
                  <a:pt x="549" y="1385"/>
                </a:lnTo>
                <a:lnTo>
                  <a:pt x="593" y="1373"/>
                </a:lnTo>
                <a:lnTo>
                  <a:pt x="637" y="1358"/>
                </a:lnTo>
                <a:lnTo>
                  <a:pt x="680" y="1337"/>
                </a:lnTo>
                <a:lnTo>
                  <a:pt x="721" y="1312"/>
                </a:lnTo>
                <a:lnTo>
                  <a:pt x="760" y="1283"/>
                </a:lnTo>
                <a:lnTo>
                  <a:pt x="794" y="1250"/>
                </a:lnTo>
                <a:lnTo>
                  <a:pt x="825" y="1212"/>
                </a:lnTo>
                <a:lnTo>
                  <a:pt x="848" y="1169"/>
                </a:lnTo>
                <a:lnTo>
                  <a:pt x="851" y="1163"/>
                </a:lnTo>
                <a:lnTo>
                  <a:pt x="853" y="1158"/>
                </a:lnTo>
                <a:lnTo>
                  <a:pt x="856" y="1152"/>
                </a:lnTo>
                <a:lnTo>
                  <a:pt x="858" y="1147"/>
                </a:lnTo>
                <a:lnTo>
                  <a:pt x="867" y="1122"/>
                </a:lnTo>
                <a:lnTo>
                  <a:pt x="871" y="1110"/>
                </a:lnTo>
                <a:lnTo>
                  <a:pt x="874" y="1097"/>
                </a:lnTo>
                <a:lnTo>
                  <a:pt x="878" y="1086"/>
                </a:lnTo>
                <a:lnTo>
                  <a:pt x="881" y="1074"/>
                </a:lnTo>
                <a:lnTo>
                  <a:pt x="889" y="1023"/>
                </a:lnTo>
                <a:lnTo>
                  <a:pt x="893" y="972"/>
                </a:lnTo>
                <a:lnTo>
                  <a:pt x="892" y="904"/>
                </a:lnTo>
                <a:lnTo>
                  <a:pt x="884" y="837"/>
                </a:lnTo>
                <a:lnTo>
                  <a:pt x="869" y="771"/>
                </a:lnTo>
                <a:lnTo>
                  <a:pt x="847" y="706"/>
                </a:lnTo>
                <a:lnTo>
                  <a:pt x="820" y="645"/>
                </a:lnTo>
                <a:lnTo>
                  <a:pt x="790" y="589"/>
                </a:lnTo>
                <a:lnTo>
                  <a:pt x="756" y="535"/>
                </a:lnTo>
                <a:lnTo>
                  <a:pt x="718" y="485"/>
                </a:lnTo>
                <a:lnTo>
                  <a:pt x="678" y="440"/>
                </a:lnTo>
                <a:lnTo>
                  <a:pt x="638" y="399"/>
                </a:lnTo>
                <a:lnTo>
                  <a:pt x="597" y="363"/>
                </a:lnTo>
                <a:lnTo>
                  <a:pt x="554" y="331"/>
                </a:lnTo>
                <a:lnTo>
                  <a:pt x="514" y="303"/>
                </a:lnTo>
                <a:lnTo>
                  <a:pt x="474" y="280"/>
                </a:lnTo>
                <a:lnTo>
                  <a:pt x="436" y="261"/>
                </a:lnTo>
                <a:lnTo>
                  <a:pt x="400" y="246"/>
                </a:lnTo>
                <a:lnTo>
                  <a:pt x="367" y="232"/>
                </a:lnTo>
                <a:lnTo>
                  <a:pt x="338" y="222"/>
                </a:lnTo>
                <a:lnTo>
                  <a:pt x="310" y="214"/>
                </a:lnTo>
                <a:lnTo>
                  <a:pt x="338" y="303"/>
                </a:lnTo>
                <a:lnTo>
                  <a:pt x="0" y="69"/>
                </a:lnTo>
                <a:lnTo>
                  <a:pt x="406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8" name="Freeform 335"/>
          <p:cNvSpPr>
            <a:spLocks/>
          </p:cNvSpPr>
          <p:nvPr/>
        </p:nvSpPr>
        <p:spPr bwMode="auto">
          <a:xfrm>
            <a:off x="2170460" y="3593352"/>
            <a:ext cx="3090401" cy="2121886"/>
          </a:xfrm>
          <a:custGeom>
            <a:avLst/>
            <a:gdLst>
              <a:gd name="T0" fmla="*/ 2262 w 2374"/>
              <a:gd name="T1" fmla="*/ 150 h 1629"/>
              <a:gd name="T2" fmla="*/ 2185 w 2374"/>
              <a:gd name="T3" fmla="*/ 224 h 1629"/>
              <a:gd name="T4" fmla="*/ 2234 w 2374"/>
              <a:gd name="T5" fmla="*/ 292 h 1629"/>
              <a:gd name="T6" fmla="*/ 2285 w 2374"/>
              <a:gd name="T7" fmla="*/ 377 h 1629"/>
              <a:gd name="T8" fmla="*/ 2331 w 2374"/>
              <a:gd name="T9" fmla="*/ 484 h 1629"/>
              <a:gd name="T10" fmla="*/ 2364 w 2374"/>
              <a:gd name="T11" fmla="*/ 609 h 1629"/>
              <a:gd name="T12" fmla="*/ 2374 w 2374"/>
              <a:gd name="T13" fmla="*/ 751 h 1629"/>
              <a:gd name="T14" fmla="*/ 2356 w 2374"/>
              <a:gd name="T15" fmla="*/ 901 h 1629"/>
              <a:gd name="T16" fmla="*/ 2313 w 2374"/>
              <a:gd name="T17" fmla="*/ 1039 h 1629"/>
              <a:gd name="T18" fmla="*/ 2252 w 2374"/>
              <a:gd name="T19" fmla="*/ 1156 h 1629"/>
              <a:gd name="T20" fmla="*/ 2172 w 2374"/>
              <a:gd name="T21" fmla="*/ 1266 h 1629"/>
              <a:gd name="T22" fmla="*/ 2074 w 2374"/>
              <a:gd name="T23" fmla="*/ 1364 h 1629"/>
              <a:gd name="T24" fmla="*/ 1963 w 2374"/>
              <a:gd name="T25" fmla="*/ 1448 h 1629"/>
              <a:gd name="T26" fmla="*/ 1850 w 2374"/>
              <a:gd name="T27" fmla="*/ 1512 h 1629"/>
              <a:gd name="T28" fmla="*/ 1740 w 2374"/>
              <a:gd name="T29" fmla="*/ 1557 h 1629"/>
              <a:gd name="T30" fmla="*/ 1569 w 2374"/>
              <a:gd name="T31" fmla="*/ 1605 h 1629"/>
              <a:gd name="T32" fmla="*/ 1394 w 2374"/>
              <a:gd name="T33" fmla="*/ 1627 h 1629"/>
              <a:gd name="T34" fmla="*/ 1219 w 2374"/>
              <a:gd name="T35" fmla="*/ 1625 h 1629"/>
              <a:gd name="T36" fmla="*/ 1050 w 2374"/>
              <a:gd name="T37" fmla="*/ 1599 h 1629"/>
              <a:gd name="T38" fmla="*/ 891 w 2374"/>
              <a:gd name="T39" fmla="*/ 1553 h 1629"/>
              <a:gd name="T40" fmla="*/ 742 w 2374"/>
              <a:gd name="T41" fmla="*/ 1491 h 1629"/>
              <a:gd name="T42" fmla="*/ 608 w 2374"/>
              <a:gd name="T43" fmla="*/ 1418 h 1629"/>
              <a:gd name="T44" fmla="*/ 450 w 2374"/>
              <a:gd name="T45" fmla="*/ 1310 h 1629"/>
              <a:gd name="T46" fmla="*/ 317 w 2374"/>
              <a:gd name="T47" fmla="*/ 1202 h 1629"/>
              <a:gd name="T48" fmla="*/ 208 w 2374"/>
              <a:gd name="T49" fmla="*/ 1095 h 1629"/>
              <a:gd name="T50" fmla="*/ 124 w 2374"/>
              <a:gd name="T51" fmla="*/ 1000 h 1629"/>
              <a:gd name="T52" fmla="*/ 69 w 2374"/>
              <a:gd name="T53" fmla="*/ 931 h 1629"/>
              <a:gd name="T54" fmla="*/ 35 w 2374"/>
              <a:gd name="T55" fmla="*/ 883 h 1629"/>
              <a:gd name="T56" fmla="*/ 13 w 2374"/>
              <a:gd name="T57" fmla="*/ 849 h 1629"/>
              <a:gd name="T58" fmla="*/ 2 w 2374"/>
              <a:gd name="T59" fmla="*/ 832 h 1629"/>
              <a:gd name="T60" fmla="*/ 14 w 2374"/>
              <a:gd name="T61" fmla="*/ 821 h 1629"/>
              <a:gd name="T62" fmla="*/ 20 w 2374"/>
              <a:gd name="T63" fmla="*/ 829 h 1629"/>
              <a:gd name="T64" fmla="*/ 37 w 2374"/>
              <a:gd name="T65" fmla="*/ 854 h 1629"/>
              <a:gd name="T66" fmla="*/ 66 w 2374"/>
              <a:gd name="T67" fmla="*/ 894 h 1629"/>
              <a:gd name="T68" fmla="*/ 108 w 2374"/>
              <a:gd name="T69" fmla="*/ 945 h 1629"/>
              <a:gd name="T70" fmla="*/ 184 w 2374"/>
              <a:gd name="T71" fmla="*/ 1028 h 1629"/>
              <a:gd name="T72" fmla="*/ 283 w 2374"/>
              <a:gd name="T73" fmla="*/ 1123 h 1629"/>
              <a:gd name="T74" fmla="*/ 405 w 2374"/>
              <a:gd name="T75" fmla="*/ 1225 h 1629"/>
              <a:gd name="T76" fmla="*/ 552 w 2374"/>
              <a:gd name="T77" fmla="*/ 1326 h 1629"/>
              <a:gd name="T78" fmla="*/ 698 w 2374"/>
              <a:gd name="T79" fmla="*/ 1407 h 1629"/>
              <a:gd name="T80" fmla="*/ 837 w 2374"/>
              <a:gd name="T81" fmla="*/ 1466 h 1629"/>
              <a:gd name="T82" fmla="*/ 986 w 2374"/>
              <a:gd name="T83" fmla="*/ 1513 h 1629"/>
              <a:gd name="T84" fmla="*/ 1143 w 2374"/>
              <a:gd name="T85" fmla="*/ 1541 h 1629"/>
              <a:gd name="T86" fmla="*/ 1305 w 2374"/>
              <a:gd name="T87" fmla="*/ 1548 h 1629"/>
              <a:gd name="T88" fmla="*/ 1468 w 2374"/>
              <a:gd name="T89" fmla="*/ 1532 h 1629"/>
              <a:gd name="T90" fmla="*/ 1628 w 2374"/>
              <a:gd name="T91" fmla="*/ 1492 h 1629"/>
              <a:gd name="T92" fmla="*/ 1778 w 2374"/>
              <a:gd name="T93" fmla="*/ 1430 h 1629"/>
              <a:gd name="T94" fmla="*/ 1913 w 2374"/>
              <a:gd name="T95" fmla="*/ 1348 h 1629"/>
              <a:gd name="T96" fmla="*/ 2028 w 2374"/>
              <a:gd name="T97" fmla="*/ 1246 h 1629"/>
              <a:gd name="T98" fmla="*/ 2119 w 2374"/>
              <a:gd name="T99" fmla="*/ 1129 h 1629"/>
              <a:gd name="T100" fmla="*/ 2182 w 2374"/>
              <a:gd name="T101" fmla="*/ 1002 h 1629"/>
              <a:gd name="T102" fmla="*/ 2216 w 2374"/>
              <a:gd name="T103" fmla="*/ 874 h 1629"/>
              <a:gd name="T104" fmla="*/ 2226 w 2374"/>
              <a:gd name="T105" fmla="*/ 751 h 1629"/>
              <a:gd name="T106" fmla="*/ 2212 w 2374"/>
              <a:gd name="T107" fmla="*/ 638 h 1629"/>
              <a:gd name="T108" fmla="*/ 2182 w 2374"/>
              <a:gd name="T109" fmla="*/ 539 h 1629"/>
              <a:gd name="T110" fmla="*/ 2134 w 2374"/>
              <a:gd name="T111" fmla="*/ 444 h 1629"/>
              <a:gd name="T112" fmla="*/ 2074 w 2374"/>
              <a:gd name="T113" fmla="*/ 362 h 1629"/>
              <a:gd name="T114" fmla="*/ 2018 w 2374"/>
              <a:gd name="T115" fmla="*/ 428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4" h="1629">
                <a:moveTo>
                  <a:pt x="1810" y="0"/>
                </a:moveTo>
                <a:lnTo>
                  <a:pt x="2262" y="150"/>
                </a:lnTo>
                <a:lnTo>
                  <a:pt x="2161" y="198"/>
                </a:lnTo>
                <a:lnTo>
                  <a:pt x="2185" y="224"/>
                </a:lnTo>
                <a:lnTo>
                  <a:pt x="2210" y="256"/>
                </a:lnTo>
                <a:lnTo>
                  <a:pt x="2234" y="292"/>
                </a:lnTo>
                <a:lnTo>
                  <a:pt x="2260" y="332"/>
                </a:lnTo>
                <a:lnTo>
                  <a:pt x="2285" y="377"/>
                </a:lnTo>
                <a:lnTo>
                  <a:pt x="2310" y="428"/>
                </a:lnTo>
                <a:lnTo>
                  <a:pt x="2331" y="484"/>
                </a:lnTo>
                <a:lnTo>
                  <a:pt x="2350" y="544"/>
                </a:lnTo>
                <a:lnTo>
                  <a:pt x="2364" y="609"/>
                </a:lnTo>
                <a:lnTo>
                  <a:pt x="2372" y="678"/>
                </a:lnTo>
                <a:lnTo>
                  <a:pt x="2374" y="751"/>
                </a:lnTo>
                <a:lnTo>
                  <a:pt x="2369" y="825"/>
                </a:lnTo>
                <a:lnTo>
                  <a:pt x="2356" y="901"/>
                </a:lnTo>
                <a:lnTo>
                  <a:pt x="2335" y="978"/>
                </a:lnTo>
                <a:lnTo>
                  <a:pt x="2313" y="1039"/>
                </a:lnTo>
                <a:lnTo>
                  <a:pt x="2285" y="1098"/>
                </a:lnTo>
                <a:lnTo>
                  <a:pt x="2252" y="1156"/>
                </a:lnTo>
                <a:lnTo>
                  <a:pt x="2215" y="1213"/>
                </a:lnTo>
                <a:lnTo>
                  <a:pt x="2172" y="1266"/>
                </a:lnTo>
                <a:lnTo>
                  <a:pt x="2125" y="1317"/>
                </a:lnTo>
                <a:lnTo>
                  <a:pt x="2074" y="1364"/>
                </a:lnTo>
                <a:lnTo>
                  <a:pt x="2021" y="1408"/>
                </a:lnTo>
                <a:lnTo>
                  <a:pt x="1963" y="1448"/>
                </a:lnTo>
                <a:lnTo>
                  <a:pt x="1902" y="1485"/>
                </a:lnTo>
                <a:lnTo>
                  <a:pt x="1850" y="1512"/>
                </a:lnTo>
                <a:lnTo>
                  <a:pt x="1795" y="1536"/>
                </a:lnTo>
                <a:lnTo>
                  <a:pt x="1740" y="1557"/>
                </a:lnTo>
                <a:lnTo>
                  <a:pt x="1655" y="1583"/>
                </a:lnTo>
                <a:lnTo>
                  <a:pt x="1569" y="1605"/>
                </a:lnTo>
                <a:lnTo>
                  <a:pt x="1482" y="1619"/>
                </a:lnTo>
                <a:lnTo>
                  <a:pt x="1394" y="1627"/>
                </a:lnTo>
                <a:lnTo>
                  <a:pt x="1307" y="1629"/>
                </a:lnTo>
                <a:lnTo>
                  <a:pt x="1219" y="1625"/>
                </a:lnTo>
                <a:lnTo>
                  <a:pt x="1133" y="1615"/>
                </a:lnTo>
                <a:lnTo>
                  <a:pt x="1050" y="1599"/>
                </a:lnTo>
                <a:lnTo>
                  <a:pt x="969" y="1578"/>
                </a:lnTo>
                <a:lnTo>
                  <a:pt x="891" y="1553"/>
                </a:lnTo>
                <a:lnTo>
                  <a:pt x="815" y="1523"/>
                </a:lnTo>
                <a:lnTo>
                  <a:pt x="742" y="1491"/>
                </a:lnTo>
                <a:lnTo>
                  <a:pt x="673" y="1455"/>
                </a:lnTo>
                <a:lnTo>
                  <a:pt x="608" y="1418"/>
                </a:lnTo>
                <a:lnTo>
                  <a:pt x="525" y="1366"/>
                </a:lnTo>
                <a:lnTo>
                  <a:pt x="450" y="1310"/>
                </a:lnTo>
                <a:lnTo>
                  <a:pt x="381" y="1255"/>
                </a:lnTo>
                <a:lnTo>
                  <a:pt x="317" y="1202"/>
                </a:lnTo>
                <a:lnTo>
                  <a:pt x="259" y="1148"/>
                </a:lnTo>
                <a:lnTo>
                  <a:pt x="208" y="1095"/>
                </a:lnTo>
                <a:lnTo>
                  <a:pt x="163" y="1047"/>
                </a:lnTo>
                <a:lnTo>
                  <a:pt x="124" y="1000"/>
                </a:lnTo>
                <a:lnTo>
                  <a:pt x="90" y="959"/>
                </a:lnTo>
                <a:lnTo>
                  <a:pt x="69" y="931"/>
                </a:lnTo>
                <a:lnTo>
                  <a:pt x="50" y="905"/>
                </a:lnTo>
                <a:lnTo>
                  <a:pt x="35" y="883"/>
                </a:lnTo>
                <a:lnTo>
                  <a:pt x="22" y="864"/>
                </a:lnTo>
                <a:lnTo>
                  <a:pt x="13" y="849"/>
                </a:lnTo>
                <a:lnTo>
                  <a:pt x="6" y="838"/>
                </a:lnTo>
                <a:lnTo>
                  <a:pt x="2" y="832"/>
                </a:lnTo>
                <a:lnTo>
                  <a:pt x="0" y="829"/>
                </a:lnTo>
                <a:lnTo>
                  <a:pt x="14" y="821"/>
                </a:lnTo>
                <a:lnTo>
                  <a:pt x="15" y="823"/>
                </a:lnTo>
                <a:lnTo>
                  <a:pt x="20" y="829"/>
                </a:lnTo>
                <a:lnTo>
                  <a:pt x="28" y="841"/>
                </a:lnTo>
                <a:lnTo>
                  <a:pt x="37" y="854"/>
                </a:lnTo>
                <a:lnTo>
                  <a:pt x="50" y="872"/>
                </a:lnTo>
                <a:lnTo>
                  <a:pt x="66" y="894"/>
                </a:lnTo>
                <a:lnTo>
                  <a:pt x="86" y="918"/>
                </a:lnTo>
                <a:lnTo>
                  <a:pt x="108" y="945"/>
                </a:lnTo>
                <a:lnTo>
                  <a:pt x="142" y="985"/>
                </a:lnTo>
                <a:lnTo>
                  <a:pt x="184" y="1028"/>
                </a:lnTo>
                <a:lnTo>
                  <a:pt x="230" y="1075"/>
                </a:lnTo>
                <a:lnTo>
                  <a:pt x="283" y="1123"/>
                </a:lnTo>
                <a:lnTo>
                  <a:pt x="341" y="1174"/>
                </a:lnTo>
                <a:lnTo>
                  <a:pt x="405" y="1225"/>
                </a:lnTo>
                <a:lnTo>
                  <a:pt x="476" y="1276"/>
                </a:lnTo>
                <a:lnTo>
                  <a:pt x="552" y="1326"/>
                </a:lnTo>
                <a:lnTo>
                  <a:pt x="633" y="1372"/>
                </a:lnTo>
                <a:lnTo>
                  <a:pt x="698" y="1407"/>
                </a:lnTo>
                <a:lnTo>
                  <a:pt x="767" y="1437"/>
                </a:lnTo>
                <a:lnTo>
                  <a:pt x="837" y="1466"/>
                </a:lnTo>
                <a:lnTo>
                  <a:pt x="910" y="1491"/>
                </a:lnTo>
                <a:lnTo>
                  <a:pt x="986" y="1513"/>
                </a:lnTo>
                <a:lnTo>
                  <a:pt x="1064" y="1530"/>
                </a:lnTo>
                <a:lnTo>
                  <a:pt x="1143" y="1541"/>
                </a:lnTo>
                <a:lnTo>
                  <a:pt x="1224" y="1548"/>
                </a:lnTo>
                <a:lnTo>
                  <a:pt x="1305" y="1548"/>
                </a:lnTo>
                <a:lnTo>
                  <a:pt x="1387" y="1543"/>
                </a:lnTo>
                <a:lnTo>
                  <a:pt x="1468" y="1532"/>
                </a:lnTo>
                <a:lnTo>
                  <a:pt x="1549" y="1514"/>
                </a:lnTo>
                <a:lnTo>
                  <a:pt x="1628" y="1492"/>
                </a:lnTo>
                <a:lnTo>
                  <a:pt x="1705" y="1465"/>
                </a:lnTo>
                <a:lnTo>
                  <a:pt x="1778" y="1430"/>
                </a:lnTo>
                <a:lnTo>
                  <a:pt x="1847" y="1392"/>
                </a:lnTo>
                <a:lnTo>
                  <a:pt x="1913" y="1348"/>
                </a:lnTo>
                <a:lnTo>
                  <a:pt x="1974" y="1298"/>
                </a:lnTo>
                <a:lnTo>
                  <a:pt x="2028" y="1246"/>
                </a:lnTo>
                <a:lnTo>
                  <a:pt x="2077" y="1188"/>
                </a:lnTo>
                <a:lnTo>
                  <a:pt x="2119" y="1129"/>
                </a:lnTo>
                <a:lnTo>
                  <a:pt x="2154" y="1065"/>
                </a:lnTo>
                <a:lnTo>
                  <a:pt x="2182" y="1002"/>
                </a:lnTo>
                <a:lnTo>
                  <a:pt x="2203" y="938"/>
                </a:lnTo>
                <a:lnTo>
                  <a:pt x="2216" y="874"/>
                </a:lnTo>
                <a:lnTo>
                  <a:pt x="2225" y="812"/>
                </a:lnTo>
                <a:lnTo>
                  <a:pt x="2226" y="751"/>
                </a:lnTo>
                <a:lnTo>
                  <a:pt x="2221" y="693"/>
                </a:lnTo>
                <a:lnTo>
                  <a:pt x="2212" y="638"/>
                </a:lnTo>
                <a:lnTo>
                  <a:pt x="2198" y="587"/>
                </a:lnTo>
                <a:lnTo>
                  <a:pt x="2182" y="539"/>
                </a:lnTo>
                <a:lnTo>
                  <a:pt x="2163" y="496"/>
                </a:lnTo>
                <a:lnTo>
                  <a:pt x="2134" y="444"/>
                </a:lnTo>
                <a:lnTo>
                  <a:pt x="2103" y="399"/>
                </a:lnTo>
                <a:lnTo>
                  <a:pt x="2074" y="362"/>
                </a:lnTo>
                <a:lnTo>
                  <a:pt x="2048" y="333"/>
                </a:lnTo>
                <a:lnTo>
                  <a:pt x="2018" y="428"/>
                </a:lnTo>
                <a:lnTo>
                  <a:pt x="1810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19" name="Freeform 336"/>
          <p:cNvSpPr>
            <a:spLocks/>
          </p:cNvSpPr>
          <p:nvPr/>
        </p:nvSpPr>
        <p:spPr bwMode="auto">
          <a:xfrm>
            <a:off x="4557905" y="2551936"/>
            <a:ext cx="536330" cy="609228"/>
          </a:xfrm>
          <a:custGeom>
            <a:avLst/>
            <a:gdLst>
              <a:gd name="T0" fmla="*/ 249 w 412"/>
              <a:gd name="T1" fmla="*/ 0 h 467"/>
              <a:gd name="T2" fmla="*/ 273 w 412"/>
              <a:gd name="T3" fmla="*/ 1 h 467"/>
              <a:gd name="T4" fmla="*/ 296 w 412"/>
              <a:gd name="T5" fmla="*/ 7 h 467"/>
              <a:gd name="T6" fmla="*/ 321 w 412"/>
              <a:gd name="T7" fmla="*/ 17 h 467"/>
              <a:gd name="T8" fmla="*/ 344 w 412"/>
              <a:gd name="T9" fmla="*/ 32 h 467"/>
              <a:gd name="T10" fmla="*/ 363 w 412"/>
              <a:gd name="T11" fmla="*/ 51 h 467"/>
              <a:gd name="T12" fmla="*/ 379 w 412"/>
              <a:gd name="T13" fmla="*/ 75 h 467"/>
              <a:gd name="T14" fmla="*/ 388 w 412"/>
              <a:gd name="T15" fmla="*/ 99 h 467"/>
              <a:gd name="T16" fmla="*/ 394 w 412"/>
              <a:gd name="T17" fmla="*/ 124 h 467"/>
              <a:gd name="T18" fmla="*/ 395 w 412"/>
              <a:gd name="T19" fmla="*/ 148 h 467"/>
              <a:gd name="T20" fmla="*/ 395 w 412"/>
              <a:gd name="T21" fmla="*/ 179 h 467"/>
              <a:gd name="T22" fmla="*/ 391 w 412"/>
              <a:gd name="T23" fmla="*/ 210 h 467"/>
              <a:gd name="T24" fmla="*/ 386 w 412"/>
              <a:gd name="T25" fmla="*/ 236 h 467"/>
              <a:gd name="T26" fmla="*/ 379 w 412"/>
              <a:gd name="T27" fmla="*/ 261 h 467"/>
              <a:gd name="T28" fmla="*/ 372 w 412"/>
              <a:gd name="T29" fmla="*/ 281 h 467"/>
              <a:gd name="T30" fmla="*/ 365 w 412"/>
              <a:gd name="T31" fmla="*/ 301 h 467"/>
              <a:gd name="T32" fmla="*/ 412 w 412"/>
              <a:gd name="T33" fmla="*/ 307 h 467"/>
              <a:gd name="T34" fmla="*/ 198 w 412"/>
              <a:gd name="T35" fmla="*/ 467 h 467"/>
              <a:gd name="T36" fmla="*/ 233 w 412"/>
              <a:gd name="T37" fmla="*/ 201 h 467"/>
              <a:gd name="T38" fmla="*/ 259 w 412"/>
              <a:gd name="T39" fmla="*/ 236 h 467"/>
              <a:gd name="T40" fmla="*/ 264 w 412"/>
              <a:gd name="T41" fmla="*/ 227 h 467"/>
              <a:gd name="T42" fmla="*/ 268 w 412"/>
              <a:gd name="T43" fmla="*/ 218 h 467"/>
              <a:gd name="T44" fmla="*/ 284 w 412"/>
              <a:gd name="T45" fmla="*/ 182 h 467"/>
              <a:gd name="T46" fmla="*/ 290 w 412"/>
              <a:gd name="T47" fmla="*/ 164 h 467"/>
              <a:gd name="T48" fmla="*/ 295 w 412"/>
              <a:gd name="T49" fmla="*/ 145 h 467"/>
              <a:gd name="T50" fmla="*/ 295 w 412"/>
              <a:gd name="T51" fmla="*/ 127 h 467"/>
              <a:gd name="T52" fmla="*/ 293 w 412"/>
              <a:gd name="T53" fmla="*/ 112 h 467"/>
              <a:gd name="T54" fmla="*/ 288 w 412"/>
              <a:gd name="T55" fmla="*/ 99 h 467"/>
              <a:gd name="T56" fmla="*/ 278 w 412"/>
              <a:gd name="T57" fmla="*/ 88 h 467"/>
              <a:gd name="T58" fmla="*/ 264 w 412"/>
              <a:gd name="T59" fmla="*/ 80 h 467"/>
              <a:gd name="T60" fmla="*/ 244 w 412"/>
              <a:gd name="T61" fmla="*/ 75 h 467"/>
              <a:gd name="T62" fmla="*/ 222 w 412"/>
              <a:gd name="T63" fmla="*/ 72 h 467"/>
              <a:gd name="T64" fmla="*/ 199 w 412"/>
              <a:gd name="T65" fmla="*/ 73 h 467"/>
              <a:gd name="T66" fmla="*/ 176 w 412"/>
              <a:gd name="T67" fmla="*/ 76 h 467"/>
              <a:gd name="T68" fmla="*/ 154 w 412"/>
              <a:gd name="T69" fmla="*/ 80 h 467"/>
              <a:gd name="T70" fmla="*/ 113 w 412"/>
              <a:gd name="T71" fmla="*/ 94 h 467"/>
              <a:gd name="T72" fmla="*/ 80 w 412"/>
              <a:gd name="T73" fmla="*/ 108 h 467"/>
              <a:gd name="T74" fmla="*/ 66 w 412"/>
              <a:gd name="T75" fmla="*/ 113 h 467"/>
              <a:gd name="T76" fmla="*/ 53 w 412"/>
              <a:gd name="T77" fmla="*/ 119 h 467"/>
              <a:gd name="T78" fmla="*/ 48 w 412"/>
              <a:gd name="T79" fmla="*/ 123 h 467"/>
              <a:gd name="T80" fmla="*/ 42 w 412"/>
              <a:gd name="T81" fmla="*/ 126 h 467"/>
              <a:gd name="T82" fmla="*/ 38 w 412"/>
              <a:gd name="T83" fmla="*/ 128 h 467"/>
              <a:gd name="T84" fmla="*/ 0 w 412"/>
              <a:gd name="T85" fmla="*/ 112 h 467"/>
              <a:gd name="T86" fmla="*/ 9 w 412"/>
              <a:gd name="T87" fmla="*/ 105 h 467"/>
              <a:gd name="T88" fmla="*/ 22 w 412"/>
              <a:gd name="T89" fmla="*/ 97 h 467"/>
              <a:gd name="T90" fmla="*/ 34 w 412"/>
              <a:gd name="T91" fmla="*/ 88 h 467"/>
              <a:gd name="T92" fmla="*/ 45 w 412"/>
              <a:gd name="T93" fmla="*/ 80 h 467"/>
              <a:gd name="T94" fmla="*/ 59 w 412"/>
              <a:gd name="T95" fmla="*/ 70 h 467"/>
              <a:gd name="T96" fmla="*/ 74 w 412"/>
              <a:gd name="T97" fmla="*/ 59 h 467"/>
              <a:gd name="T98" fmla="*/ 92 w 412"/>
              <a:gd name="T99" fmla="*/ 50 h 467"/>
              <a:gd name="T100" fmla="*/ 135 w 412"/>
              <a:gd name="T101" fmla="*/ 28 h 467"/>
              <a:gd name="T102" fmla="*/ 160 w 412"/>
              <a:gd name="T103" fmla="*/ 18 h 467"/>
              <a:gd name="T104" fmla="*/ 187 w 412"/>
              <a:gd name="T105" fmla="*/ 10 h 467"/>
              <a:gd name="T106" fmla="*/ 217 w 412"/>
              <a:gd name="T107" fmla="*/ 3 h 467"/>
              <a:gd name="T108" fmla="*/ 249 w 412"/>
              <a:gd name="T10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2" h="467">
                <a:moveTo>
                  <a:pt x="249" y="0"/>
                </a:moveTo>
                <a:lnTo>
                  <a:pt x="273" y="1"/>
                </a:lnTo>
                <a:lnTo>
                  <a:pt x="296" y="7"/>
                </a:lnTo>
                <a:lnTo>
                  <a:pt x="321" y="17"/>
                </a:lnTo>
                <a:lnTo>
                  <a:pt x="344" y="32"/>
                </a:lnTo>
                <a:lnTo>
                  <a:pt x="363" y="51"/>
                </a:lnTo>
                <a:lnTo>
                  <a:pt x="379" y="75"/>
                </a:lnTo>
                <a:lnTo>
                  <a:pt x="388" y="99"/>
                </a:lnTo>
                <a:lnTo>
                  <a:pt x="394" y="124"/>
                </a:lnTo>
                <a:lnTo>
                  <a:pt x="395" y="148"/>
                </a:lnTo>
                <a:lnTo>
                  <a:pt x="395" y="179"/>
                </a:lnTo>
                <a:lnTo>
                  <a:pt x="391" y="210"/>
                </a:lnTo>
                <a:lnTo>
                  <a:pt x="386" y="236"/>
                </a:lnTo>
                <a:lnTo>
                  <a:pt x="379" y="261"/>
                </a:lnTo>
                <a:lnTo>
                  <a:pt x="372" y="281"/>
                </a:lnTo>
                <a:lnTo>
                  <a:pt x="365" y="301"/>
                </a:lnTo>
                <a:lnTo>
                  <a:pt x="412" y="307"/>
                </a:lnTo>
                <a:lnTo>
                  <a:pt x="198" y="467"/>
                </a:lnTo>
                <a:lnTo>
                  <a:pt x="233" y="201"/>
                </a:lnTo>
                <a:lnTo>
                  <a:pt x="259" y="236"/>
                </a:lnTo>
                <a:lnTo>
                  <a:pt x="264" y="227"/>
                </a:lnTo>
                <a:lnTo>
                  <a:pt x="268" y="218"/>
                </a:lnTo>
                <a:lnTo>
                  <a:pt x="284" y="182"/>
                </a:lnTo>
                <a:lnTo>
                  <a:pt x="290" y="164"/>
                </a:lnTo>
                <a:lnTo>
                  <a:pt x="295" y="145"/>
                </a:lnTo>
                <a:lnTo>
                  <a:pt x="295" y="127"/>
                </a:lnTo>
                <a:lnTo>
                  <a:pt x="293" y="112"/>
                </a:lnTo>
                <a:lnTo>
                  <a:pt x="288" y="99"/>
                </a:lnTo>
                <a:lnTo>
                  <a:pt x="278" y="88"/>
                </a:lnTo>
                <a:lnTo>
                  <a:pt x="264" y="80"/>
                </a:lnTo>
                <a:lnTo>
                  <a:pt x="244" y="75"/>
                </a:lnTo>
                <a:lnTo>
                  <a:pt x="222" y="72"/>
                </a:lnTo>
                <a:lnTo>
                  <a:pt x="199" y="73"/>
                </a:lnTo>
                <a:lnTo>
                  <a:pt x="176" y="76"/>
                </a:lnTo>
                <a:lnTo>
                  <a:pt x="154" y="80"/>
                </a:lnTo>
                <a:lnTo>
                  <a:pt x="113" y="94"/>
                </a:lnTo>
                <a:lnTo>
                  <a:pt x="80" y="108"/>
                </a:lnTo>
                <a:lnTo>
                  <a:pt x="66" y="113"/>
                </a:lnTo>
                <a:lnTo>
                  <a:pt x="53" y="119"/>
                </a:lnTo>
                <a:lnTo>
                  <a:pt x="48" y="123"/>
                </a:lnTo>
                <a:lnTo>
                  <a:pt x="42" y="126"/>
                </a:lnTo>
                <a:lnTo>
                  <a:pt x="38" y="128"/>
                </a:lnTo>
                <a:lnTo>
                  <a:pt x="0" y="112"/>
                </a:lnTo>
                <a:lnTo>
                  <a:pt x="9" y="105"/>
                </a:lnTo>
                <a:lnTo>
                  <a:pt x="22" y="97"/>
                </a:lnTo>
                <a:lnTo>
                  <a:pt x="34" y="88"/>
                </a:lnTo>
                <a:lnTo>
                  <a:pt x="45" y="80"/>
                </a:lnTo>
                <a:lnTo>
                  <a:pt x="59" y="70"/>
                </a:lnTo>
                <a:lnTo>
                  <a:pt x="74" y="59"/>
                </a:lnTo>
                <a:lnTo>
                  <a:pt x="92" y="50"/>
                </a:lnTo>
                <a:lnTo>
                  <a:pt x="135" y="28"/>
                </a:lnTo>
                <a:lnTo>
                  <a:pt x="160" y="18"/>
                </a:lnTo>
                <a:lnTo>
                  <a:pt x="187" y="10"/>
                </a:lnTo>
                <a:lnTo>
                  <a:pt x="217" y="3"/>
                </a:lnTo>
                <a:lnTo>
                  <a:pt x="24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0" name="Freeform 337"/>
          <p:cNvSpPr>
            <a:spLocks/>
          </p:cNvSpPr>
          <p:nvPr/>
        </p:nvSpPr>
        <p:spPr bwMode="auto">
          <a:xfrm>
            <a:off x="3224893" y="4892518"/>
            <a:ext cx="958103" cy="411359"/>
          </a:xfrm>
          <a:custGeom>
            <a:avLst/>
            <a:gdLst>
              <a:gd name="T0" fmla="*/ 410 w 734"/>
              <a:gd name="T1" fmla="*/ 0 h 315"/>
              <a:gd name="T2" fmla="*/ 448 w 734"/>
              <a:gd name="T3" fmla="*/ 4 h 315"/>
              <a:gd name="T4" fmla="*/ 483 w 734"/>
              <a:gd name="T5" fmla="*/ 13 h 315"/>
              <a:gd name="T6" fmla="*/ 515 w 734"/>
              <a:gd name="T7" fmla="*/ 30 h 315"/>
              <a:gd name="T8" fmla="*/ 544 w 734"/>
              <a:gd name="T9" fmla="*/ 51 h 315"/>
              <a:gd name="T10" fmla="*/ 569 w 734"/>
              <a:gd name="T11" fmla="*/ 77 h 315"/>
              <a:gd name="T12" fmla="*/ 588 w 734"/>
              <a:gd name="T13" fmla="*/ 107 h 315"/>
              <a:gd name="T14" fmla="*/ 603 w 734"/>
              <a:gd name="T15" fmla="*/ 140 h 315"/>
              <a:gd name="T16" fmla="*/ 612 w 734"/>
              <a:gd name="T17" fmla="*/ 176 h 315"/>
              <a:gd name="T18" fmla="*/ 618 w 734"/>
              <a:gd name="T19" fmla="*/ 176 h 315"/>
              <a:gd name="T20" fmla="*/ 627 w 734"/>
              <a:gd name="T21" fmla="*/ 175 h 315"/>
              <a:gd name="T22" fmla="*/ 656 w 734"/>
              <a:gd name="T23" fmla="*/ 179 h 315"/>
              <a:gd name="T24" fmla="*/ 680 w 734"/>
              <a:gd name="T25" fmla="*/ 190 h 315"/>
              <a:gd name="T26" fmla="*/ 703 w 734"/>
              <a:gd name="T27" fmla="*/ 206 h 315"/>
              <a:gd name="T28" fmla="*/ 719 w 734"/>
              <a:gd name="T29" fmla="*/ 228 h 315"/>
              <a:gd name="T30" fmla="*/ 730 w 734"/>
              <a:gd name="T31" fmla="*/ 253 h 315"/>
              <a:gd name="T32" fmla="*/ 734 w 734"/>
              <a:gd name="T33" fmla="*/ 282 h 315"/>
              <a:gd name="T34" fmla="*/ 733 w 734"/>
              <a:gd name="T35" fmla="*/ 299 h 315"/>
              <a:gd name="T36" fmla="*/ 729 w 734"/>
              <a:gd name="T37" fmla="*/ 315 h 315"/>
              <a:gd name="T38" fmla="*/ 12 w 734"/>
              <a:gd name="T39" fmla="*/ 315 h 315"/>
              <a:gd name="T40" fmla="*/ 2 w 734"/>
              <a:gd name="T41" fmla="*/ 288 h 315"/>
              <a:gd name="T42" fmla="*/ 0 w 734"/>
              <a:gd name="T43" fmla="*/ 259 h 315"/>
              <a:gd name="T44" fmla="*/ 4 w 734"/>
              <a:gd name="T45" fmla="*/ 224 h 315"/>
              <a:gd name="T46" fmla="*/ 15 w 734"/>
              <a:gd name="T47" fmla="*/ 194 h 315"/>
              <a:gd name="T48" fmla="*/ 33 w 734"/>
              <a:gd name="T49" fmla="*/ 166 h 315"/>
              <a:gd name="T50" fmla="*/ 56 w 734"/>
              <a:gd name="T51" fmla="*/ 143 h 315"/>
              <a:gd name="T52" fmla="*/ 84 w 734"/>
              <a:gd name="T53" fmla="*/ 126 h 315"/>
              <a:gd name="T54" fmla="*/ 114 w 734"/>
              <a:gd name="T55" fmla="*/ 114 h 315"/>
              <a:gd name="T56" fmla="*/ 148 w 734"/>
              <a:gd name="T57" fmla="*/ 111 h 315"/>
              <a:gd name="T58" fmla="*/ 173 w 734"/>
              <a:gd name="T59" fmla="*/ 113 h 315"/>
              <a:gd name="T60" fmla="*/ 198 w 734"/>
              <a:gd name="T61" fmla="*/ 120 h 315"/>
              <a:gd name="T62" fmla="*/ 220 w 734"/>
              <a:gd name="T63" fmla="*/ 129 h 315"/>
              <a:gd name="T64" fmla="*/ 235 w 734"/>
              <a:gd name="T65" fmla="*/ 99 h 315"/>
              <a:gd name="T66" fmla="*/ 256 w 734"/>
              <a:gd name="T67" fmla="*/ 71 h 315"/>
              <a:gd name="T68" fmla="*/ 281 w 734"/>
              <a:gd name="T69" fmla="*/ 46 h 315"/>
              <a:gd name="T70" fmla="*/ 308 w 734"/>
              <a:gd name="T71" fmla="*/ 27 h 315"/>
              <a:gd name="T72" fmla="*/ 340 w 734"/>
              <a:gd name="T73" fmla="*/ 12 h 315"/>
              <a:gd name="T74" fmla="*/ 373 w 734"/>
              <a:gd name="T75" fmla="*/ 4 h 315"/>
              <a:gd name="T76" fmla="*/ 410 w 734"/>
              <a:gd name="T7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4" h="315">
                <a:moveTo>
                  <a:pt x="410" y="0"/>
                </a:moveTo>
                <a:lnTo>
                  <a:pt x="448" y="4"/>
                </a:lnTo>
                <a:lnTo>
                  <a:pt x="483" y="13"/>
                </a:lnTo>
                <a:lnTo>
                  <a:pt x="515" y="30"/>
                </a:lnTo>
                <a:lnTo>
                  <a:pt x="544" y="51"/>
                </a:lnTo>
                <a:lnTo>
                  <a:pt x="569" y="77"/>
                </a:lnTo>
                <a:lnTo>
                  <a:pt x="588" y="107"/>
                </a:lnTo>
                <a:lnTo>
                  <a:pt x="603" y="140"/>
                </a:lnTo>
                <a:lnTo>
                  <a:pt x="612" y="176"/>
                </a:lnTo>
                <a:lnTo>
                  <a:pt x="618" y="176"/>
                </a:lnTo>
                <a:lnTo>
                  <a:pt x="627" y="175"/>
                </a:lnTo>
                <a:lnTo>
                  <a:pt x="656" y="179"/>
                </a:lnTo>
                <a:lnTo>
                  <a:pt x="680" y="190"/>
                </a:lnTo>
                <a:lnTo>
                  <a:pt x="703" y="206"/>
                </a:lnTo>
                <a:lnTo>
                  <a:pt x="719" y="228"/>
                </a:lnTo>
                <a:lnTo>
                  <a:pt x="730" y="253"/>
                </a:lnTo>
                <a:lnTo>
                  <a:pt x="734" y="282"/>
                </a:lnTo>
                <a:lnTo>
                  <a:pt x="733" y="299"/>
                </a:lnTo>
                <a:lnTo>
                  <a:pt x="729" y="315"/>
                </a:lnTo>
                <a:lnTo>
                  <a:pt x="12" y="315"/>
                </a:lnTo>
                <a:lnTo>
                  <a:pt x="2" y="288"/>
                </a:lnTo>
                <a:lnTo>
                  <a:pt x="0" y="259"/>
                </a:lnTo>
                <a:lnTo>
                  <a:pt x="4" y="224"/>
                </a:lnTo>
                <a:lnTo>
                  <a:pt x="15" y="194"/>
                </a:lnTo>
                <a:lnTo>
                  <a:pt x="33" y="166"/>
                </a:lnTo>
                <a:lnTo>
                  <a:pt x="56" y="143"/>
                </a:lnTo>
                <a:lnTo>
                  <a:pt x="84" y="126"/>
                </a:lnTo>
                <a:lnTo>
                  <a:pt x="114" y="114"/>
                </a:lnTo>
                <a:lnTo>
                  <a:pt x="148" y="111"/>
                </a:lnTo>
                <a:lnTo>
                  <a:pt x="173" y="113"/>
                </a:lnTo>
                <a:lnTo>
                  <a:pt x="198" y="120"/>
                </a:lnTo>
                <a:lnTo>
                  <a:pt x="220" y="129"/>
                </a:lnTo>
                <a:lnTo>
                  <a:pt x="235" y="99"/>
                </a:lnTo>
                <a:lnTo>
                  <a:pt x="256" y="71"/>
                </a:lnTo>
                <a:lnTo>
                  <a:pt x="281" y="46"/>
                </a:lnTo>
                <a:lnTo>
                  <a:pt x="308" y="27"/>
                </a:lnTo>
                <a:lnTo>
                  <a:pt x="340" y="12"/>
                </a:lnTo>
                <a:lnTo>
                  <a:pt x="373" y="4"/>
                </a:lnTo>
                <a:lnTo>
                  <a:pt x="410" y="0"/>
                </a:lnTo>
                <a:close/>
              </a:path>
            </a:pathLst>
          </a:custGeom>
          <a:solidFill>
            <a:srgbClr val="D6A200"/>
          </a:solidFill>
          <a:ln w="0">
            <a:solidFill>
              <a:srgbClr val="D6A2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1" name="Freeform 338"/>
          <p:cNvSpPr>
            <a:spLocks/>
          </p:cNvSpPr>
          <p:nvPr/>
        </p:nvSpPr>
        <p:spPr bwMode="auto">
          <a:xfrm>
            <a:off x="3440988" y="4994055"/>
            <a:ext cx="955500" cy="309822"/>
          </a:xfrm>
          <a:custGeom>
            <a:avLst/>
            <a:gdLst>
              <a:gd name="T0" fmla="*/ 274 w 735"/>
              <a:gd name="T1" fmla="*/ 0 h 238"/>
              <a:gd name="T2" fmla="*/ 310 w 735"/>
              <a:gd name="T3" fmla="*/ 4 h 238"/>
              <a:gd name="T4" fmla="*/ 342 w 735"/>
              <a:gd name="T5" fmla="*/ 15 h 238"/>
              <a:gd name="T6" fmla="*/ 372 w 735"/>
              <a:gd name="T7" fmla="*/ 31 h 238"/>
              <a:gd name="T8" fmla="*/ 397 w 735"/>
              <a:gd name="T9" fmla="*/ 55 h 238"/>
              <a:gd name="T10" fmla="*/ 416 w 735"/>
              <a:gd name="T11" fmla="*/ 82 h 238"/>
              <a:gd name="T12" fmla="*/ 430 w 735"/>
              <a:gd name="T13" fmla="*/ 114 h 238"/>
              <a:gd name="T14" fmla="*/ 449 w 735"/>
              <a:gd name="T15" fmla="*/ 98 h 238"/>
              <a:gd name="T16" fmla="*/ 471 w 735"/>
              <a:gd name="T17" fmla="*/ 87 h 238"/>
              <a:gd name="T18" fmla="*/ 495 w 735"/>
              <a:gd name="T19" fmla="*/ 78 h 238"/>
              <a:gd name="T20" fmla="*/ 521 w 735"/>
              <a:gd name="T21" fmla="*/ 76 h 238"/>
              <a:gd name="T22" fmla="*/ 551 w 735"/>
              <a:gd name="T23" fmla="*/ 80 h 238"/>
              <a:gd name="T24" fmla="*/ 580 w 735"/>
              <a:gd name="T25" fmla="*/ 91 h 238"/>
              <a:gd name="T26" fmla="*/ 605 w 735"/>
              <a:gd name="T27" fmla="*/ 109 h 238"/>
              <a:gd name="T28" fmla="*/ 624 w 735"/>
              <a:gd name="T29" fmla="*/ 131 h 238"/>
              <a:gd name="T30" fmla="*/ 638 w 735"/>
              <a:gd name="T31" fmla="*/ 158 h 238"/>
              <a:gd name="T32" fmla="*/ 645 w 735"/>
              <a:gd name="T33" fmla="*/ 189 h 238"/>
              <a:gd name="T34" fmla="*/ 655 w 735"/>
              <a:gd name="T35" fmla="*/ 186 h 238"/>
              <a:gd name="T36" fmla="*/ 664 w 735"/>
              <a:gd name="T37" fmla="*/ 186 h 238"/>
              <a:gd name="T38" fmla="*/ 689 w 735"/>
              <a:gd name="T39" fmla="*/ 190 h 238"/>
              <a:gd name="T40" fmla="*/ 708 w 735"/>
              <a:gd name="T41" fmla="*/ 201 h 238"/>
              <a:gd name="T42" fmla="*/ 725 w 735"/>
              <a:gd name="T43" fmla="*/ 218 h 238"/>
              <a:gd name="T44" fmla="*/ 735 w 735"/>
              <a:gd name="T45" fmla="*/ 238 h 238"/>
              <a:gd name="T46" fmla="*/ 1 w 735"/>
              <a:gd name="T47" fmla="*/ 238 h 238"/>
              <a:gd name="T48" fmla="*/ 0 w 735"/>
              <a:gd name="T49" fmla="*/ 226 h 238"/>
              <a:gd name="T50" fmla="*/ 4 w 735"/>
              <a:gd name="T51" fmla="*/ 200 h 238"/>
              <a:gd name="T52" fmla="*/ 15 w 735"/>
              <a:gd name="T53" fmla="*/ 175 h 238"/>
              <a:gd name="T54" fmla="*/ 30 w 735"/>
              <a:gd name="T55" fmla="*/ 154 h 238"/>
              <a:gd name="T56" fmla="*/ 51 w 735"/>
              <a:gd name="T57" fmla="*/ 138 h 238"/>
              <a:gd name="T58" fmla="*/ 76 w 735"/>
              <a:gd name="T59" fmla="*/ 128 h 238"/>
              <a:gd name="T60" fmla="*/ 103 w 735"/>
              <a:gd name="T61" fmla="*/ 124 h 238"/>
              <a:gd name="T62" fmla="*/ 114 w 735"/>
              <a:gd name="T63" fmla="*/ 125 h 238"/>
              <a:gd name="T64" fmla="*/ 127 w 735"/>
              <a:gd name="T65" fmla="*/ 91 h 238"/>
              <a:gd name="T66" fmla="*/ 146 w 735"/>
              <a:gd name="T67" fmla="*/ 60 h 238"/>
              <a:gd name="T68" fmla="*/ 172 w 735"/>
              <a:gd name="T69" fmla="*/ 36 h 238"/>
              <a:gd name="T70" fmla="*/ 203 w 735"/>
              <a:gd name="T71" fmla="*/ 16 h 238"/>
              <a:gd name="T72" fmla="*/ 237 w 735"/>
              <a:gd name="T73" fmla="*/ 4 h 238"/>
              <a:gd name="T74" fmla="*/ 274 w 735"/>
              <a:gd name="T7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5" h="238">
                <a:moveTo>
                  <a:pt x="274" y="0"/>
                </a:moveTo>
                <a:lnTo>
                  <a:pt x="310" y="4"/>
                </a:lnTo>
                <a:lnTo>
                  <a:pt x="342" y="15"/>
                </a:lnTo>
                <a:lnTo>
                  <a:pt x="372" y="31"/>
                </a:lnTo>
                <a:lnTo>
                  <a:pt x="397" y="55"/>
                </a:lnTo>
                <a:lnTo>
                  <a:pt x="416" y="82"/>
                </a:lnTo>
                <a:lnTo>
                  <a:pt x="430" y="114"/>
                </a:lnTo>
                <a:lnTo>
                  <a:pt x="449" y="98"/>
                </a:lnTo>
                <a:lnTo>
                  <a:pt x="471" y="87"/>
                </a:lnTo>
                <a:lnTo>
                  <a:pt x="495" y="78"/>
                </a:lnTo>
                <a:lnTo>
                  <a:pt x="521" y="76"/>
                </a:lnTo>
                <a:lnTo>
                  <a:pt x="551" y="80"/>
                </a:lnTo>
                <a:lnTo>
                  <a:pt x="580" y="91"/>
                </a:lnTo>
                <a:lnTo>
                  <a:pt x="605" y="109"/>
                </a:lnTo>
                <a:lnTo>
                  <a:pt x="624" y="131"/>
                </a:lnTo>
                <a:lnTo>
                  <a:pt x="638" y="158"/>
                </a:lnTo>
                <a:lnTo>
                  <a:pt x="645" y="189"/>
                </a:lnTo>
                <a:lnTo>
                  <a:pt x="655" y="186"/>
                </a:lnTo>
                <a:lnTo>
                  <a:pt x="664" y="186"/>
                </a:lnTo>
                <a:lnTo>
                  <a:pt x="689" y="190"/>
                </a:lnTo>
                <a:lnTo>
                  <a:pt x="708" y="201"/>
                </a:lnTo>
                <a:lnTo>
                  <a:pt x="725" y="218"/>
                </a:lnTo>
                <a:lnTo>
                  <a:pt x="735" y="238"/>
                </a:lnTo>
                <a:lnTo>
                  <a:pt x="1" y="238"/>
                </a:lnTo>
                <a:lnTo>
                  <a:pt x="0" y="226"/>
                </a:lnTo>
                <a:lnTo>
                  <a:pt x="4" y="200"/>
                </a:lnTo>
                <a:lnTo>
                  <a:pt x="15" y="175"/>
                </a:lnTo>
                <a:lnTo>
                  <a:pt x="30" y="154"/>
                </a:lnTo>
                <a:lnTo>
                  <a:pt x="51" y="138"/>
                </a:lnTo>
                <a:lnTo>
                  <a:pt x="76" y="128"/>
                </a:lnTo>
                <a:lnTo>
                  <a:pt x="103" y="124"/>
                </a:lnTo>
                <a:lnTo>
                  <a:pt x="114" y="125"/>
                </a:lnTo>
                <a:lnTo>
                  <a:pt x="127" y="91"/>
                </a:lnTo>
                <a:lnTo>
                  <a:pt x="146" y="60"/>
                </a:lnTo>
                <a:lnTo>
                  <a:pt x="172" y="36"/>
                </a:lnTo>
                <a:lnTo>
                  <a:pt x="203" y="16"/>
                </a:lnTo>
                <a:lnTo>
                  <a:pt x="237" y="4"/>
                </a:lnTo>
                <a:lnTo>
                  <a:pt x="274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2" name="Freeform 339"/>
          <p:cNvSpPr>
            <a:spLocks/>
          </p:cNvSpPr>
          <p:nvPr/>
        </p:nvSpPr>
        <p:spPr bwMode="auto">
          <a:xfrm>
            <a:off x="4638616" y="4340566"/>
            <a:ext cx="991948" cy="395738"/>
          </a:xfrm>
          <a:custGeom>
            <a:avLst/>
            <a:gdLst>
              <a:gd name="T0" fmla="*/ 338 w 762"/>
              <a:gd name="T1" fmla="*/ 0 h 305"/>
              <a:gd name="T2" fmla="*/ 381 w 762"/>
              <a:gd name="T3" fmla="*/ 4 h 305"/>
              <a:gd name="T4" fmla="*/ 419 w 762"/>
              <a:gd name="T5" fmla="*/ 15 h 305"/>
              <a:gd name="T6" fmla="*/ 455 w 762"/>
              <a:gd name="T7" fmla="*/ 35 h 305"/>
              <a:gd name="T8" fmla="*/ 487 w 762"/>
              <a:gd name="T9" fmla="*/ 58 h 305"/>
              <a:gd name="T10" fmla="*/ 514 w 762"/>
              <a:gd name="T11" fmla="*/ 88 h 305"/>
              <a:gd name="T12" fmla="*/ 535 w 762"/>
              <a:gd name="T13" fmla="*/ 121 h 305"/>
              <a:gd name="T14" fmla="*/ 550 w 762"/>
              <a:gd name="T15" fmla="*/ 160 h 305"/>
              <a:gd name="T16" fmla="*/ 572 w 762"/>
              <a:gd name="T17" fmla="*/ 149 h 305"/>
              <a:gd name="T18" fmla="*/ 596 w 762"/>
              <a:gd name="T19" fmla="*/ 142 h 305"/>
              <a:gd name="T20" fmla="*/ 622 w 762"/>
              <a:gd name="T21" fmla="*/ 141 h 305"/>
              <a:gd name="T22" fmla="*/ 654 w 762"/>
              <a:gd name="T23" fmla="*/ 145 h 305"/>
              <a:gd name="T24" fmla="*/ 684 w 762"/>
              <a:gd name="T25" fmla="*/ 154 h 305"/>
              <a:gd name="T26" fmla="*/ 710 w 762"/>
              <a:gd name="T27" fmla="*/ 171 h 305"/>
              <a:gd name="T28" fmla="*/ 732 w 762"/>
              <a:gd name="T29" fmla="*/ 193 h 305"/>
              <a:gd name="T30" fmla="*/ 749 w 762"/>
              <a:gd name="T31" fmla="*/ 219 h 305"/>
              <a:gd name="T32" fmla="*/ 758 w 762"/>
              <a:gd name="T33" fmla="*/ 250 h 305"/>
              <a:gd name="T34" fmla="*/ 762 w 762"/>
              <a:gd name="T35" fmla="*/ 281 h 305"/>
              <a:gd name="T36" fmla="*/ 760 w 762"/>
              <a:gd name="T37" fmla="*/ 305 h 305"/>
              <a:gd name="T38" fmla="*/ 7 w 762"/>
              <a:gd name="T39" fmla="*/ 305 h 305"/>
              <a:gd name="T40" fmla="*/ 3 w 762"/>
              <a:gd name="T41" fmla="*/ 281 h 305"/>
              <a:gd name="T42" fmla="*/ 0 w 762"/>
              <a:gd name="T43" fmla="*/ 258 h 305"/>
              <a:gd name="T44" fmla="*/ 4 w 762"/>
              <a:gd name="T45" fmla="*/ 221 h 305"/>
              <a:gd name="T46" fmla="*/ 17 w 762"/>
              <a:gd name="T47" fmla="*/ 186 h 305"/>
              <a:gd name="T48" fmla="*/ 35 w 762"/>
              <a:gd name="T49" fmla="*/ 156 h 305"/>
              <a:gd name="T50" fmla="*/ 60 w 762"/>
              <a:gd name="T51" fmla="*/ 131 h 305"/>
              <a:gd name="T52" fmla="*/ 88 w 762"/>
              <a:gd name="T53" fmla="*/ 110 h 305"/>
              <a:gd name="T54" fmla="*/ 123 w 762"/>
              <a:gd name="T55" fmla="*/ 98 h 305"/>
              <a:gd name="T56" fmla="*/ 159 w 762"/>
              <a:gd name="T57" fmla="*/ 92 h 305"/>
              <a:gd name="T58" fmla="*/ 186 w 762"/>
              <a:gd name="T59" fmla="*/ 61 h 305"/>
              <a:gd name="T60" fmla="*/ 218 w 762"/>
              <a:gd name="T61" fmla="*/ 36 h 305"/>
              <a:gd name="T62" fmla="*/ 255 w 762"/>
              <a:gd name="T63" fmla="*/ 17 h 305"/>
              <a:gd name="T64" fmla="*/ 295 w 762"/>
              <a:gd name="T65" fmla="*/ 4 h 305"/>
              <a:gd name="T66" fmla="*/ 338 w 762"/>
              <a:gd name="T6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62" h="305">
                <a:moveTo>
                  <a:pt x="338" y="0"/>
                </a:moveTo>
                <a:lnTo>
                  <a:pt x="381" y="4"/>
                </a:lnTo>
                <a:lnTo>
                  <a:pt x="419" y="15"/>
                </a:lnTo>
                <a:lnTo>
                  <a:pt x="455" y="35"/>
                </a:lnTo>
                <a:lnTo>
                  <a:pt x="487" y="58"/>
                </a:lnTo>
                <a:lnTo>
                  <a:pt x="514" y="88"/>
                </a:lnTo>
                <a:lnTo>
                  <a:pt x="535" y="121"/>
                </a:lnTo>
                <a:lnTo>
                  <a:pt x="550" y="160"/>
                </a:lnTo>
                <a:lnTo>
                  <a:pt x="572" y="149"/>
                </a:lnTo>
                <a:lnTo>
                  <a:pt x="596" y="142"/>
                </a:lnTo>
                <a:lnTo>
                  <a:pt x="622" y="141"/>
                </a:lnTo>
                <a:lnTo>
                  <a:pt x="654" y="145"/>
                </a:lnTo>
                <a:lnTo>
                  <a:pt x="684" y="154"/>
                </a:lnTo>
                <a:lnTo>
                  <a:pt x="710" y="171"/>
                </a:lnTo>
                <a:lnTo>
                  <a:pt x="732" y="193"/>
                </a:lnTo>
                <a:lnTo>
                  <a:pt x="749" y="219"/>
                </a:lnTo>
                <a:lnTo>
                  <a:pt x="758" y="250"/>
                </a:lnTo>
                <a:lnTo>
                  <a:pt x="762" y="281"/>
                </a:lnTo>
                <a:lnTo>
                  <a:pt x="760" y="305"/>
                </a:lnTo>
                <a:lnTo>
                  <a:pt x="7" y="305"/>
                </a:lnTo>
                <a:lnTo>
                  <a:pt x="3" y="281"/>
                </a:lnTo>
                <a:lnTo>
                  <a:pt x="0" y="258"/>
                </a:lnTo>
                <a:lnTo>
                  <a:pt x="4" y="221"/>
                </a:lnTo>
                <a:lnTo>
                  <a:pt x="17" y="186"/>
                </a:lnTo>
                <a:lnTo>
                  <a:pt x="35" y="156"/>
                </a:lnTo>
                <a:lnTo>
                  <a:pt x="60" y="131"/>
                </a:lnTo>
                <a:lnTo>
                  <a:pt x="88" y="110"/>
                </a:lnTo>
                <a:lnTo>
                  <a:pt x="123" y="98"/>
                </a:lnTo>
                <a:lnTo>
                  <a:pt x="159" y="92"/>
                </a:lnTo>
                <a:lnTo>
                  <a:pt x="186" y="61"/>
                </a:lnTo>
                <a:lnTo>
                  <a:pt x="218" y="36"/>
                </a:lnTo>
                <a:lnTo>
                  <a:pt x="255" y="17"/>
                </a:lnTo>
                <a:lnTo>
                  <a:pt x="295" y="4"/>
                </a:lnTo>
                <a:lnTo>
                  <a:pt x="338" y="0"/>
                </a:lnTo>
                <a:close/>
              </a:path>
            </a:pathLst>
          </a:custGeom>
          <a:solidFill>
            <a:srgbClr val="D6A200"/>
          </a:solidFill>
          <a:ln w="0">
            <a:solidFill>
              <a:srgbClr val="D6A2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3" name="Freeform 340"/>
          <p:cNvSpPr>
            <a:spLocks/>
          </p:cNvSpPr>
          <p:nvPr/>
        </p:nvSpPr>
        <p:spPr bwMode="auto">
          <a:xfrm>
            <a:off x="4445952" y="4416068"/>
            <a:ext cx="965912" cy="320236"/>
          </a:xfrm>
          <a:custGeom>
            <a:avLst/>
            <a:gdLst>
              <a:gd name="T0" fmla="*/ 441 w 741"/>
              <a:gd name="T1" fmla="*/ 0 h 245"/>
              <a:gd name="T2" fmla="*/ 475 w 741"/>
              <a:gd name="T3" fmla="*/ 4 h 245"/>
              <a:gd name="T4" fmla="*/ 508 w 741"/>
              <a:gd name="T5" fmla="*/ 15 h 245"/>
              <a:gd name="T6" fmla="*/ 537 w 741"/>
              <a:gd name="T7" fmla="*/ 32 h 245"/>
              <a:gd name="T8" fmla="*/ 562 w 741"/>
              <a:gd name="T9" fmla="*/ 54 h 245"/>
              <a:gd name="T10" fmla="*/ 583 w 741"/>
              <a:gd name="T11" fmla="*/ 80 h 245"/>
              <a:gd name="T12" fmla="*/ 599 w 741"/>
              <a:gd name="T13" fmla="*/ 77 h 245"/>
              <a:gd name="T14" fmla="*/ 617 w 741"/>
              <a:gd name="T15" fmla="*/ 76 h 245"/>
              <a:gd name="T16" fmla="*/ 645 w 741"/>
              <a:gd name="T17" fmla="*/ 79 h 245"/>
              <a:gd name="T18" fmla="*/ 671 w 741"/>
              <a:gd name="T19" fmla="*/ 88 h 245"/>
              <a:gd name="T20" fmla="*/ 694 w 741"/>
              <a:gd name="T21" fmla="*/ 103 h 245"/>
              <a:gd name="T22" fmla="*/ 714 w 741"/>
              <a:gd name="T23" fmla="*/ 123 h 245"/>
              <a:gd name="T24" fmla="*/ 729 w 741"/>
              <a:gd name="T25" fmla="*/ 145 h 245"/>
              <a:gd name="T26" fmla="*/ 739 w 741"/>
              <a:gd name="T27" fmla="*/ 171 h 245"/>
              <a:gd name="T28" fmla="*/ 741 w 741"/>
              <a:gd name="T29" fmla="*/ 200 h 245"/>
              <a:gd name="T30" fmla="*/ 739 w 741"/>
              <a:gd name="T31" fmla="*/ 223 h 245"/>
              <a:gd name="T32" fmla="*/ 733 w 741"/>
              <a:gd name="T33" fmla="*/ 245 h 245"/>
              <a:gd name="T34" fmla="*/ 4 w 741"/>
              <a:gd name="T35" fmla="*/ 245 h 245"/>
              <a:gd name="T36" fmla="*/ 1 w 741"/>
              <a:gd name="T37" fmla="*/ 232 h 245"/>
              <a:gd name="T38" fmla="*/ 0 w 741"/>
              <a:gd name="T39" fmla="*/ 216 h 245"/>
              <a:gd name="T40" fmla="*/ 3 w 741"/>
              <a:gd name="T41" fmla="*/ 189 h 245"/>
              <a:gd name="T42" fmla="*/ 14 w 741"/>
              <a:gd name="T43" fmla="*/ 164 h 245"/>
              <a:gd name="T44" fmla="*/ 30 w 741"/>
              <a:gd name="T45" fmla="*/ 142 h 245"/>
              <a:gd name="T46" fmla="*/ 51 w 741"/>
              <a:gd name="T47" fmla="*/ 125 h 245"/>
              <a:gd name="T48" fmla="*/ 76 w 741"/>
              <a:gd name="T49" fmla="*/ 116 h 245"/>
              <a:gd name="T50" fmla="*/ 105 w 741"/>
              <a:gd name="T51" fmla="*/ 112 h 245"/>
              <a:gd name="T52" fmla="*/ 132 w 741"/>
              <a:gd name="T53" fmla="*/ 116 h 245"/>
              <a:gd name="T54" fmla="*/ 157 w 741"/>
              <a:gd name="T55" fmla="*/ 125 h 245"/>
              <a:gd name="T56" fmla="*/ 178 w 741"/>
              <a:gd name="T57" fmla="*/ 142 h 245"/>
              <a:gd name="T58" fmla="*/ 194 w 741"/>
              <a:gd name="T59" fmla="*/ 163 h 245"/>
              <a:gd name="T60" fmla="*/ 212 w 741"/>
              <a:gd name="T61" fmla="*/ 156 h 245"/>
              <a:gd name="T62" fmla="*/ 233 w 741"/>
              <a:gd name="T63" fmla="*/ 153 h 245"/>
              <a:gd name="T64" fmla="*/ 255 w 741"/>
              <a:gd name="T65" fmla="*/ 156 h 245"/>
              <a:gd name="T66" fmla="*/ 275 w 741"/>
              <a:gd name="T67" fmla="*/ 165 h 245"/>
              <a:gd name="T68" fmla="*/ 278 w 741"/>
              <a:gd name="T69" fmla="*/ 132 h 245"/>
              <a:gd name="T70" fmla="*/ 289 w 741"/>
              <a:gd name="T71" fmla="*/ 101 h 245"/>
              <a:gd name="T72" fmla="*/ 304 w 741"/>
              <a:gd name="T73" fmla="*/ 73 h 245"/>
              <a:gd name="T74" fmla="*/ 324 w 741"/>
              <a:gd name="T75" fmla="*/ 48 h 245"/>
              <a:gd name="T76" fmla="*/ 348 w 741"/>
              <a:gd name="T77" fmla="*/ 29 h 245"/>
              <a:gd name="T78" fmla="*/ 376 w 741"/>
              <a:gd name="T79" fmla="*/ 14 h 245"/>
              <a:gd name="T80" fmla="*/ 408 w 741"/>
              <a:gd name="T81" fmla="*/ 4 h 245"/>
              <a:gd name="T82" fmla="*/ 441 w 741"/>
              <a:gd name="T8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1" h="245">
                <a:moveTo>
                  <a:pt x="441" y="0"/>
                </a:moveTo>
                <a:lnTo>
                  <a:pt x="475" y="4"/>
                </a:lnTo>
                <a:lnTo>
                  <a:pt x="508" y="15"/>
                </a:lnTo>
                <a:lnTo>
                  <a:pt x="537" y="32"/>
                </a:lnTo>
                <a:lnTo>
                  <a:pt x="562" y="54"/>
                </a:lnTo>
                <a:lnTo>
                  <a:pt x="583" y="80"/>
                </a:lnTo>
                <a:lnTo>
                  <a:pt x="599" y="77"/>
                </a:lnTo>
                <a:lnTo>
                  <a:pt x="617" y="76"/>
                </a:lnTo>
                <a:lnTo>
                  <a:pt x="645" y="79"/>
                </a:lnTo>
                <a:lnTo>
                  <a:pt x="671" y="88"/>
                </a:lnTo>
                <a:lnTo>
                  <a:pt x="694" y="103"/>
                </a:lnTo>
                <a:lnTo>
                  <a:pt x="714" y="123"/>
                </a:lnTo>
                <a:lnTo>
                  <a:pt x="729" y="145"/>
                </a:lnTo>
                <a:lnTo>
                  <a:pt x="739" y="171"/>
                </a:lnTo>
                <a:lnTo>
                  <a:pt x="741" y="200"/>
                </a:lnTo>
                <a:lnTo>
                  <a:pt x="739" y="223"/>
                </a:lnTo>
                <a:lnTo>
                  <a:pt x="733" y="245"/>
                </a:lnTo>
                <a:lnTo>
                  <a:pt x="4" y="245"/>
                </a:lnTo>
                <a:lnTo>
                  <a:pt x="1" y="232"/>
                </a:lnTo>
                <a:lnTo>
                  <a:pt x="0" y="216"/>
                </a:lnTo>
                <a:lnTo>
                  <a:pt x="3" y="189"/>
                </a:lnTo>
                <a:lnTo>
                  <a:pt x="14" y="164"/>
                </a:lnTo>
                <a:lnTo>
                  <a:pt x="30" y="142"/>
                </a:lnTo>
                <a:lnTo>
                  <a:pt x="51" y="125"/>
                </a:lnTo>
                <a:lnTo>
                  <a:pt x="76" y="116"/>
                </a:lnTo>
                <a:lnTo>
                  <a:pt x="105" y="112"/>
                </a:lnTo>
                <a:lnTo>
                  <a:pt x="132" y="116"/>
                </a:lnTo>
                <a:lnTo>
                  <a:pt x="157" y="125"/>
                </a:lnTo>
                <a:lnTo>
                  <a:pt x="178" y="142"/>
                </a:lnTo>
                <a:lnTo>
                  <a:pt x="194" y="163"/>
                </a:lnTo>
                <a:lnTo>
                  <a:pt x="212" y="156"/>
                </a:lnTo>
                <a:lnTo>
                  <a:pt x="233" y="153"/>
                </a:lnTo>
                <a:lnTo>
                  <a:pt x="255" y="156"/>
                </a:lnTo>
                <a:lnTo>
                  <a:pt x="275" y="165"/>
                </a:lnTo>
                <a:lnTo>
                  <a:pt x="278" y="132"/>
                </a:lnTo>
                <a:lnTo>
                  <a:pt x="289" y="101"/>
                </a:lnTo>
                <a:lnTo>
                  <a:pt x="304" y="73"/>
                </a:lnTo>
                <a:lnTo>
                  <a:pt x="324" y="48"/>
                </a:lnTo>
                <a:lnTo>
                  <a:pt x="348" y="29"/>
                </a:lnTo>
                <a:lnTo>
                  <a:pt x="376" y="14"/>
                </a:lnTo>
                <a:lnTo>
                  <a:pt x="408" y="4"/>
                </a:lnTo>
                <a:lnTo>
                  <a:pt x="441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4" name="Freeform 341"/>
          <p:cNvSpPr>
            <a:spLocks/>
          </p:cNvSpPr>
          <p:nvPr/>
        </p:nvSpPr>
        <p:spPr bwMode="auto">
          <a:xfrm>
            <a:off x="1524782" y="2934655"/>
            <a:ext cx="1273131" cy="413964"/>
          </a:xfrm>
          <a:custGeom>
            <a:avLst/>
            <a:gdLst>
              <a:gd name="T0" fmla="*/ 365 w 979"/>
              <a:gd name="T1" fmla="*/ 0 h 318"/>
              <a:gd name="T2" fmla="*/ 405 w 979"/>
              <a:gd name="T3" fmla="*/ 4 h 318"/>
              <a:gd name="T4" fmla="*/ 444 w 979"/>
              <a:gd name="T5" fmla="*/ 15 h 318"/>
              <a:gd name="T6" fmla="*/ 480 w 979"/>
              <a:gd name="T7" fmla="*/ 33 h 318"/>
              <a:gd name="T8" fmla="*/ 510 w 979"/>
              <a:gd name="T9" fmla="*/ 55 h 318"/>
              <a:gd name="T10" fmla="*/ 536 w 979"/>
              <a:gd name="T11" fmla="*/ 84 h 318"/>
              <a:gd name="T12" fmla="*/ 558 w 979"/>
              <a:gd name="T13" fmla="*/ 117 h 318"/>
              <a:gd name="T14" fmla="*/ 573 w 979"/>
              <a:gd name="T15" fmla="*/ 153 h 318"/>
              <a:gd name="T16" fmla="*/ 598 w 979"/>
              <a:gd name="T17" fmla="*/ 132 h 318"/>
              <a:gd name="T18" fmla="*/ 627 w 979"/>
              <a:gd name="T19" fmla="*/ 115 h 318"/>
              <a:gd name="T20" fmla="*/ 659 w 979"/>
              <a:gd name="T21" fmla="*/ 106 h 318"/>
              <a:gd name="T22" fmla="*/ 693 w 979"/>
              <a:gd name="T23" fmla="*/ 102 h 318"/>
              <a:gd name="T24" fmla="*/ 729 w 979"/>
              <a:gd name="T25" fmla="*/ 106 h 318"/>
              <a:gd name="T26" fmla="*/ 762 w 979"/>
              <a:gd name="T27" fmla="*/ 117 h 318"/>
              <a:gd name="T28" fmla="*/ 793 w 979"/>
              <a:gd name="T29" fmla="*/ 135 h 318"/>
              <a:gd name="T30" fmla="*/ 817 w 979"/>
              <a:gd name="T31" fmla="*/ 157 h 318"/>
              <a:gd name="T32" fmla="*/ 838 w 979"/>
              <a:gd name="T33" fmla="*/ 184 h 318"/>
              <a:gd name="T34" fmla="*/ 853 w 979"/>
              <a:gd name="T35" fmla="*/ 216 h 318"/>
              <a:gd name="T36" fmla="*/ 860 w 979"/>
              <a:gd name="T37" fmla="*/ 252 h 318"/>
              <a:gd name="T38" fmla="*/ 886 w 979"/>
              <a:gd name="T39" fmla="*/ 248 h 318"/>
              <a:gd name="T40" fmla="*/ 911 w 979"/>
              <a:gd name="T41" fmla="*/ 250 h 318"/>
              <a:gd name="T42" fmla="*/ 935 w 979"/>
              <a:gd name="T43" fmla="*/ 260 h 318"/>
              <a:gd name="T44" fmla="*/ 954 w 979"/>
              <a:gd name="T45" fmla="*/ 275 h 318"/>
              <a:gd name="T46" fmla="*/ 969 w 979"/>
              <a:gd name="T47" fmla="*/ 296 h 318"/>
              <a:gd name="T48" fmla="*/ 979 w 979"/>
              <a:gd name="T49" fmla="*/ 318 h 318"/>
              <a:gd name="T50" fmla="*/ 2 w 979"/>
              <a:gd name="T51" fmla="*/ 318 h 318"/>
              <a:gd name="T52" fmla="*/ 0 w 979"/>
              <a:gd name="T53" fmla="*/ 311 h 318"/>
              <a:gd name="T54" fmla="*/ 0 w 979"/>
              <a:gd name="T55" fmla="*/ 301 h 318"/>
              <a:gd name="T56" fmla="*/ 4 w 979"/>
              <a:gd name="T57" fmla="*/ 271 h 318"/>
              <a:gd name="T58" fmla="*/ 14 w 979"/>
              <a:gd name="T59" fmla="*/ 242 h 318"/>
              <a:gd name="T60" fmla="*/ 30 w 979"/>
              <a:gd name="T61" fmla="*/ 217 h 318"/>
              <a:gd name="T62" fmla="*/ 51 w 979"/>
              <a:gd name="T63" fmla="*/ 195 h 318"/>
              <a:gd name="T64" fmla="*/ 76 w 979"/>
              <a:gd name="T65" fmla="*/ 180 h 318"/>
              <a:gd name="T66" fmla="*/ 105 w 979"/>
              <a:gd name="T67" fmla="*/ 169 h 318"/>
              <a:gd name="T68" fmla="*/ 137 w 979"/>
              <a:gd name="T69" fmla="*/ 166 h 318"/>
              <a:gd name="T70" fmla="*/ 145 w 979"/>
              <a:gd name="T71" fmla="*/ 166 h 318"/>
              <a:gd name="T72" fmla="*/ 152 w 979"/>
              <a:gd name="T73" fmla="*/ 166 h 318"/>
              <a:gd name="T74" fmla="*/ 166 w 979"/>
              <a:gd name="T75" fmla="*/ 128 h 318"/>
              <a:gd name="T76" fmla="*/ 186 w 979"/>
              <a:gd name="T77" fmla="*/ 92 h 318"/>
              <a:gd name="T78" fmla="*/ 214 w 979"/>
              <a:gd name="T79" fmla="*/ 62 h 318"/>
              <a:gd name="T80" fmla="*/ 245 w 979"/>
              <a:gd name="T81" fmla="*/ 35 h 318"/>
              <a:gd name="T82" fmla="*/ 281 w 979"/>
              <a:gd name="T83" fmla="*/ 16 h 318"/>
              <a:gd name="T84" fmla="*/ 321 w 979"/>
              <a:gd name="T85" fmla="*/ 4 h 318"/>
              <a:gd name="T86" fmla="*/ 365 w 979"/>
              <a:gd name="T8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79" h="318">
                <a:moveTo>
                  <a:pt x="365" y="0"/>
                </a:moveTo>
                <a:lnTo>
                  <a:pt x="405" y="4"/>
                </a:lnTo>
                <a:lnTo>
                  <a:pt x="444" y="15"/>
                </a:lnTo>
                <a:lnTo>
                  <a:pt x="480" y="33"/>
                </a:lnTo>
                <a:lnTo>
                  <a:pt x="510" y="55"/>
                </a:lnTo>
                <a:lnTo>
                  <a:pt x="536" y="84"/>
                </a:lnTo>
                <a:lnTo>
                  <a:pt x="558" y="117"/>
                </a:lnTo>
                <a:lnTo>
                  <a:pt x="573" y="153"/>
                </a:lnTo>
                <a:lnTo>
                  <a:pt x="598" y="132"/>
                </a:lnTo>
                <a:lnTo>
                  <a:pt x="627" y="115"/>
                </a:lnTo>
                <a:lnTo>
                  <a:pt x="659" y="106"/>
                </a:lnTo>
                <a:lnTo>
                  <a:pt x="693" y="102"/>
                </a:lnTo>
                <a:lnTo>
                  <a:pt x="729" y="106"/>
                </a:lnTo>
                <a:lnTo>
                  <a:pt x="762" y="117"/>
                </a:lnTo>
                <a:lnTo>
                  <a:pt x="793" y="135"/>
                </a:lnTo>
                <a:lnTo>
                  <a:pt x="817" y="157"/>
                </a:lnTo>
                <a:lnTo>
                  <a:pt x="838" y="184"/>
                </a:lnTo>
                <a:lnTo>
                  <a:pt x="853" y="216"/>
                </a:lnTo>
                <a:lnTo>
                  <a:pt x="860" y="252"/>
                </a:lnTo>
                <a:lnTo>
                  <a:pt x="886" y="248"/>
                </a:lnTo>
                <a:lnTo>
                  <a:pt x="911" y="250"/>
                </a:lnTo>
                <a:lnTo>
                  <a:pt x="935" y="260"/>
                </a:lnTo>
                <a:lnTo>
                  <a:pt x="954" y="275"/>
                </a:lnTo>
                <a:lnTo>
                  <a:pt x="969" y="296"/>
                </a:lnTo>
                <a:lnTo>
                  <a:pt x="979" y="318"/>
                </a:lnTo>
                <a:lnTo>
                  <a:pt x="2" y="318"/>
                </a:lnTo>
                <a:lnTo>
                  <a:pt x="0" y="311"/>
                </a:lnTo>
                <a:lnTo>
                  <a:pt x="0" y="301"/>
                </a:lnTo>
                <a:lnTo>
                  <a:pt x="4" y="271"/>
                </a:lnTo>
                <a:lnTo>
                  <a:pt x="14" y="242"/>
                </a:lnTo>
                <a:lnTo>
                  <a:pt x="30" y="217"/>
                </a:lnTo>
                <a:lnTo>
                  <a:pt x="51" y="195"/>
                </a:lnTo>
                <a:lnTo>
                  <a:pt x="76" y="180"/>
                </a:lnTo>
                <a:lnTo>
                  <a:pt x="105" y="169"/>
                </a:lnTo>
                <a:lnTo>
                  <a:pt x="137" y="166"/>
                </a:lnTo>
                <a:lnTo>
                  <a:pt x="145" y="166"/>
                </a:lnTo>
                <a:lnTo>
                  <a:pt x="152" y="166"/>
                </a:lnTo>
                <a:lnTo>
                  <a:pt x="166" y="128"/>
                </a:lnTo>
                <a:lnTo>
                  <a:pt x="186" y="92"/>
                </a:lnTo>
                <a:lnTo>
                  <a:pt x="214" y="62"/>
                </a:lnTo>
                <a:lnTo>
                  <a:pt x="245" y="35"/>
                </a:lnTo>
                <a:lnTo>
                  <a:pt x="281" y="16"/>
                </a:lnTo>
                <a:lnTo>
                  <a:pt x="321" y="4"/>
                </a:lnTo>
                <a:lnTo>
                  <a:pt x="365" y="0"/>
                </a:lnTo>
                <a:close/>
              </a:path>
            </a:pathLst>
          </a:custGeom>
          <a:solidFill>
            <a:srgbClr val="D6A200"/>
          </a:solidFill>
          <a:ln w="0">
            <a:solidFill>
              <a:srgbClr val="D6A2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5" name="Freeform 342"/>
          <p:cNvSpPr>
            <a:spLocks/>
          </p:cNvSpPr>
          <p:nvPr/>
        </p:nvSpPr>
        <p:spPr bwMode="auto">
          <a:xfrm>
            <a:off x="1243598" y="2906017"/>
            <a:ext cx="1028398" cy="442602"/>
          </a:xfrm>
          <a:custGeom>
            <a:avLst/>
            <a:gdLst>
              <a:gd name="T0" fmla="*/ 350 w 791"/>
              <a:gd name="T1" fmla="*/ 0 h 339"/>
              <a:gd name="T2" fmla="*/ 388 w 791"/>
              <a:gd name="T3" fmla="*/ 3 h 339"/>
              <a:gd name="T4" fmla="*/ 426 w 791"/>
              <a:gd name="T5" fmla="*/ 14 h 339"/>
              <a:gd name="T6" fmla="*/ 459 w 791"/>
              <a:gd name="T7" fmla="*/ 29 h 339"/>
              <a:gd name="T8" fmla="*/ 489 w 791"/>
              <a:gd name="T9" fmla="*/ 50 h 339"/>
              <a:gd name="T10" fmla="*/ 515 w 791"/>
              <a:gd name="T11" fmla="*/ 76 h 339"/>
              <a:gd name="T12" fmla="*/ 537 w 791"/>
              <a:gd name="T13" fmla="*/ 106 h 339"/>
              <a:gd name="T14" fmla="*/ 554 w 791"/>
              <a:gd name="T15" fmla="*/ 139 h 339"/>
              <a:gd name="T16" fmla="*/ 577 w 791"/>
              <a:gd name="T17" fmla="*/ 128 h 339"/>
              <a:gd name="T18" fmla="*/ 603 w 791"/>
              <a:gd name="T19" fmla="*/ 121 h 339"/>
              <a:gd name="T20" fmla="*/ 631 w 791"/>
              <a:gd name="T21" fmla="*/ 118 h 339"/>
              <a:gd name="T22" fmla="*/ 668 w 791"/>
              <a:gd name="T23" fmla="*/ 123 h 339"/>
              <a:gd name="T24" fmla="*/ 701 w 791"/>
              <a:gd name="T25" fmla="*/ 135 h 339"/>
              <a:gd name="T26" fmla="*/ 732 w 791"/>
              <a:gd name="T27" fmla="*/ 154 h 339"/>
              <a:gd name="T28" fmla="*/ 756 w 791"/>
              <a:gd name="T29" fmla="*/ 179 h 339"/>
              <a:gd name="T30" fmla="*/ 774 w 791"/>
              <a:gd name="T31" fmla="*/ 208 h 339"/>
              <a:gd name="T32" fmla="*/ 787 w 791"/>
              <a:gd name="T33" fmla="*/ 241 h 339"/>
              <a:gd name="T34" fmla="*/ 791 w 791"/>
              <a:gd name="T35" fmla="*/ 278 h 339"/>
              <a:gd name="T36" fmla="*/ 788 w 791"/>
              <a:gd name="T37" fmla="*/ 310 h 339"/>
              <a:gd name="T38" fmla="*/ 778 w 791"/>
              <a:gd name="T39" fmla="*/ 339 h 339"/>
              <a:gd name="T40" fmla="*/ 7 w 791"/>
              <a:gd name="T41" fmla="*/ 339 h 339"/>
              <a:gd name="T42" fmla="*/ 1 w 791"/>
              <a:gd name="T43" fmla="*/ 322 h 339"/>
              <a:gd name="T44" fmla="*/ 0 w 791"/>
              <a:gd name="T45" fmla="*/ 303 h 339"/>
              <a:gd name="T46" fmla="*/ 4 w 791"/>
              <a:gd name="T47" fmla="*/ 273 h 339"/>
              <a:gd name="T48" fmla="*/ 16 w 791"/>
              <a:gd name="T49" fmla="*/ 245 h 339"/>
              <a:gd name="T50" fmla="*/ 34 w 791"/>
              <a:gd name="T51" fmla="*/ 222 h 339"/>
              <a:gd name="T52" fmla="*/ 58 w 791"/>
              <a:gd name="T53" fmla="*/ 204 h 339"/>
              <a:gd name="T54" fmla="*/ 84 w 791"/>
              <a:gd name="T55" fmla="*/ 193 h 339"/>
              <a:gd name="T56" fmla="*/ 116 w 791"/>
              <a:gd name="T57" fmla="*/ 189 h 339"/>
              <a:gd name="T58" fmla="*/ 124 w 791"/>
              <a:gd name="T59" fmla="*/ 189 h 339"/>
              <a:gd name="T60" fmla="*/ 132 w 791"/>
              <a:gd name="T61" fmla="*/ 190 h 339"/>
              <a:gd name="T62" fmla="*/ 142 w 791"/>
              <a:gd name="T63" fmla="*/ 150 h 339"/>
              <a:gd name="T64" fmla="*/ 157 w 791"/>
              <a:gd name="T65" fmla="*/ 114 h 339"/>
              <a:gd name="T66" fmla="*/ 179 w 791"/>
              <a:gd name="T67" fmla="*/ 83 h 339"/>
              <a:gd name="T68" fmla="*/ 205 w 791"/>
              <a:gd name="T69" fmla="*/ 55 h 339"/>
              <a:gd name="T70" fmla="*/ 235 w 791"/>
              <a:gd name="T71" fmla="*/ 32 h 339"/>
              <a:gd name="T72" fmla="*/ 271 w 791"/>
              <a:gd name="T73" fmla="*/ 14 h 339"/>
              <a:gd name="T74" fmla="*/ 308 w 791"/>
              <a:gd name="T75" fmla="*/ 4 h 339"/>
              <a:gd name="T76" fmla="*/ 350 w 791"/>
              <a:gd name="T77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1" h="339">
                <a:moveTo>
                  <a:pt x="350" y="0"/>
                </a:moveTo>
                <a:lnTo>
                  <a:pt x="388" y="3"/>
                </a:lnTo>
                <a:lnTo>
                  <a:pt x="426" y="14"/>
                </a:lnTo>
                <a:lnTo>
                  <a:pt x="459" y="29"/>
                </a:lnTo>
                <a:lnTo>
                  <a:pt x="489" y="50"/>
                </a:lnTo>
                <a:lnTo>
                  <a:pt x="515" y="76"/>
                </a:lnTo>
                <a:lnTo>
                  <a:pt x="537" y="106"/>
                </a:lnTo>
                <a:lnTo>
                  <a:pt x="554" y="139"/>
                </a:lnTo>
                <a:lnTo>
                  <a:pt x="577" y="128"/>
                </a:lnTo>
                <a:lnTo>
                  <a:pt x="603" y="121"/>
                </a:lnTo>
                <a:lnTo>
                  <a:pt x="631" y="118"/>
                </a:lnTo>
                <a:lnTo>
                  <a:pt x="668" y="123"/>
                </a:lnTo>
                <a:lnTo>
                  <a:pt x="701" y="135"/>
                </a:lnTo>
                <a:lnTo>
                  <a:pt x="732" y="154"/>
                </a:lnTo>
                <a:lnTo>
                  <a:pt x="756" y="179"/>
                </a:lnTo>
                <a:lnTo>
                  <a:pt x="774" y="208"/>
                </a:lnTo>
                <a:lnTo>
                  <a:pt x="787" y="241"/>
                </a:lnTo>
                <a:lnTo>
                  <a:pt x="791" y="278"/>
                </a:lnTo>
                <a:lnTo>
                  <a:pt x="788" y="310"/>
                </a:lnTo>
                <a:lnTo>
                  <a:pt x="778" y="339"/>
                </a:lnTo>
                <a:lnTo>
                  <a:pt x="7" y="339"/>
                </a:lnTo>
                <a:lnTo>
                  <a:pt x="1" y="322"/>
                </a:lnTo>
                <a:lnTo>
                  <a:pt x="0" y="303"/>
                </a:lnTo>
                <a:lnTo>
                  <a:pt x="4" y="273"/>
                </a:lnTo>
                <a:lnTo>
                  <a:pt x="16" y="245"/>
                </a:lnTo>
                <a:lnTo>
                  <a:pt x="34" y="222"/>
                </a:lnTo>
                <a:lnTo>
                  <a:pt x="58" y="204"/>
                </a:lnTo>
                <a:lnTo>
                  <a:pt x="84" y="193"/>
                </a:lnTo>
                <a:lnTo>
                  <a:pt x="116" y="189"/>
                </a:lnTo>
                <a:lnTo>
                  <a:pt x="124" y="189"/>
                </a:lnTo>
                <a:lnTo>
                  <a:pt x="132" y="190"/>
                </a:lnTo>
                <a:lnTo>
                  <a:pt x="142" y="150"/>
                </a:lnTo>
                <a:lnTo>
                  <a:pt x="157" y="114"/>
                </a:lnTo>
                <a:lnTo>
                  <a:pt x="179" y="83"/>
                </a:lnTo>
                <a:lnTo>
                  <a:pt x="205" y="55"/>
                </a:lnTo>
                <a:lnTo>
                  <a:pt x="235" y="32"/>
                </a:lnTo>
                <a:lnTo>
                  <a:pt x="271" y="14"/>
                </a:lnTo>
                <a:lnTo>
                  <a:pt x="308" y="4"/>
                </a:lnTo>
                <a:lnTo>
                  <a:pt x="35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6" name="Freeform 343"/>
          <p:cNvSpPr>
            <a:spLocks/>
          </p:cNvSpPr>
          <p:nvPr/>
        </p:nvSpPr>
        <p:spPr bwMode="auto">
          <a:xfrm>
            <a:off x="1371166" y="4887308"/>
            <a:ext cx="442601" cy="656092"/>
          </a:xfrm>
          <a:custGeom>
            <a:avLst/>
            <a:gdLst>
              <a:gd name="T0" fmla="*/ 326 w 340"/>
              <a:gd name="T1" fmla="*/ 0 h 505"/>
              <a:gd name="T2" fmla="*/ 340 w 340"/>
              <a:gd name="T3" fmla="*/ 347 h 505"/>
              <a:gd name="T4" fmla="*/ 245 w 340"/>
              <a:gd name="T5" fmla="*/ 295 h 505"/>
              <a:gd name="T6" fmla="*/ 128 w 340"/>
              <a:gd name="T7" fmla="*/ 505 h 505"/>
              <a:gd name="T8" fmla="*/ 0 w 340"/>
              <a:gd name="T9" fmla="*/ 431 h 505"/>
              <a:gd name="T10" fmla="*/ 118 w 340"/>
              <a:gd name="T11" fmla="*/ 223 h 505"/>
              <a:gd name="T12" fmla="*/ 23 w 340"/>
              <a:gd name="T13" fmla="*/ 170 h 505"/>
              <a:gd name="T14" fmla="*/ 326 w 340"/>
              <a:gd name="T1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0" h="505">
                <a:moveTo>
                  <a:pt x="326" y="0"/>
                </a:moveTo>
                <a:lnTo>
                  <a:pt x="340" y="347"/>
                </a:lnTo>
                <a:lnTo>
                  <a:pt x="245" y="295"/>
                </a:lnTo>
                <a:lnTo>
                  <a:pt x="128" y="505"/>
                </a:lnTo>
                <a:lnTo>
                  <a:pt x="0" y="431"/>
                </a:lnTo>
                <a:lnTo>
                  <a:pt x="118" y="223"/>
                </a:lnTo>
                <a:lnTo>
                  <a:pt x="23" y="170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rgbClr val="FF34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27" name="Freeform 344"/>
          <p:cNvSpPr>
            <a:spLocks/>
          </p:cNvSpPr>
          <p:nvPr/>
        </p:nvSpPr>
        <p:spPr bwMode="auto">
          <a:xfrm>
            <a:off x="1454479" y="4887312"/>
            <a:ext cx="359289" cy="656092"/>
          </a:xfrm>
          <a:custGeom>
            <a:avLst/>
            <a:gdLst>
              <a:gd name="T0" fmla="*/ 262 w 276"/>
              <a:gd name="T1" fmla="*/ 0 h 505"/>
              <a:gd name="T2" fmla="*/ 276 w 276"/>
              <a:gd name="T3" fmla="*/ 347 h 505"/>
              <a:gd name="T4" fmla="*/ 181 w 276"/>
              <a:gd name="T5" fmla="*/ 295 h 505"/>
              <a:gd name="T6" fmla="*/ 64 w 276"/>
              <a:gd name="T7" fmla="*/ 505 h 505"/>
              <a:gd name="T8" fmla="*/ 0 w 276"/>
              <a:gd name="T9" fmla="*/ 467 h 505"/>
              <a:gd name="T10" fmla="*/ 262 w 276"/>
              <a:gd name="T11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6" h="505">
                <a:moveTo>
                  <a:pt x="262" y="0"/>
                </a:moveTo>
                <a:lnTo>
                  <a:pt x="276" y="347"/>
                </a:lnTo>
                <a:lnTo>
                  <a:pt x="181" y="295"/>
                </a:lnTo>
                <a:lnTo>
                  <a:pt x="64" y="505"/>
                </a:lnTo>
                <a:lnTo>
                  <a:pt x="0" y="467"/>
                </a:lnTo>
                <a:lnTo>
                  <a:pt x="262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rgbClr val="FF6900"/>
            </a:solidFill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3599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F899EF50-CADD-4952-94D2-1127E8A3597F}"/>
              </a:ext>
            </a:extLst>
          </p:cNvPr>
          <p:cNvSpPr txBox="1"/>
          <p:nvPr/>
        </p:nvSpPr>
        <p:spPr>
          <a:xfrm flipH="1">
            <a:off x="6669599" y="2654758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17FA320A-5D5B-4359-9154-8E1CB6F9FEE9}"/>
              </a:ext>
            </a:extLst>
          </p:cNvPr>
          <p:cNvSpPr/>
          <p:nvPr/>
        </p:nvSpPr>
        <p:spPr>
          <a:xfrm>
            <a:off x="6669600" y="2168491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FEC916BC-8A21-439E-9293-2A2DC73C4CD2}"/>
              </a:ext>
            </a:extLst>
          </p:cNvPr>
          <p:cNvSpPr txBox="1"/>
          <p:nvPr/>
        </p:nvSpPr>
        <p:spPr>
          <a:xfrm>
            <a:off x="7195021" y="2372271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2252986B-BFB1-4F91-A8E2-C93E65277AFB}"/>
              </a:ext>
            </a:extLst>
          </p:cNvPr>
          <p:cNvSpPr txBox="1"/>
          <p:nvPr/>
        </p:nvSpPr>
        <p:spPr>
          <a:xfrm flipH="1">
            <a:off x="9416946" y="2654758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5D4C46F-4CBA-4F02-A15B-57EB0761677A}"/>
              </a:ext>
            </a:extLst>
          </p:cNvPr>
          <p:cNvSpPr/>
          <p:nvPr/>
        </p:nvSpPr>
        <p:spPr>
          <a:xfrm>
            <a:off x="9416946" y="2168491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E8FFA331-F81C-4BAD-8671-9E33C6F5F81A}"/>
              </a:ext>
            </a:extLst>
          </p:cNvPr>
          <p:cNvSpPr txBox="1"/>
          <p:nvPr/>
        </p:nvSpPr>
        <p:spPr>
          <a:xfrm>
            <a:off x="9942367" y="2372271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grpSp>
        <p:nvGrpSpPr>
          <p:cNvPr id="337" name="Группа 124">
            <a:extLst>
              <a:ext uri="{FF2B5EF4-FFF2-40B4-BE49-F238E27FC236}">
                <a16:creationId xmlns:a16="http://schemas.microsoft.com/office/drawing/2014/main" id="{9DB45FE8-3CCF-447E-A3EF-6003DDA14F1A}"/>
              </a:ext>
            </a:extLst>
          </p:cNvPr>
          <p:cNvGrpSpPr/>
          <p:nvPr/>
        </p:nvGrpSpPr>
        <p:grpSpPr>
          <a:xfrm>
            <a:off x="6754174" y="2237842"/>
            <a:ext cx="265433" cy="295881"/>
            <a:chOff x="5853113" y="3194050"/>
            <a:chExt cx="2159000" cy="2406650"/>
          </a:xfrm>
          <a:solidFill>
            <a:schemeClr val="bg1"/>
          </a:solidFill>
        </p:grpSpPr>
        <p:sp>
          <p:nvSpPr>
            <p:cNvPr id="347" name="Freeform 110">
              <a:extLst>
                <a:ext uri="{FF2B5EF4-FFF2-40B4-BE49-F238E27FC236}">
                  <a16:creationId xmlns:a16="http://schemas.microsoft.com/office/drawing/2014/main" id="{725CE587-C8A9-4D24-83A6-A929285E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8" name="Freeform 111">
              <a:extLst>
                <a:ext uri="{FF2B5EF4-FFF2-40B4-BE49-F238E27FC236}">
                  <a16:creationId xmlns:a16="http://schemas.microsoft.com/office/drawing/2014/main" id="{2049DD9C-EE4B-4F3C-B3DC-12B3C6F4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38" name="Группа 137">
            <a:extLst>
              <a:ext uri="{FF2B5EF4-FFF2-40B4-BE49-F238E27FC236}">
                <a16:creationId xmlns:a16="http://schemas.microsoft.com/office/drawing/2014/main" id="{26D7CD90-C598-4A17-BB1C-DF5635F53325}"/>
              </a:ext>
            </a:extLst>
          </p:cNvPr>
          <p:cNvGrpSpPr/>
          <p:nvPr/>
        </p:nvGrpSpPr>
        <p:grpSpPr>
          <a:xfrm>
            <a:off x="9488808" y="2238512"/>
            <a:ext cx="290859" cy="294540"/>
            <a:chOff x="5843588" y="3170238"/>
            <a:chExt cx="501650" cy="508000"/>
          </a:xfrm>
          <a:solidFill>
            <a:schemeClr val="bg1"/>
          </a:solidFill>
        </p:grpSpPr>
        <p:sp>
          <p:nvSpPr>
            <p:cNvPr id="339" name="Freeform 116">
              <a:extLst>
                <a:ext uri="{FF2B5EF4-FFF2-40B4-BE49-F238E27FC236}">
                  <a16:creationId xmlns:a16="http://schemas.microsoft.com/office/drawing/2014/main" id="{E38A6CC2-6014-4FBE-826C-5A5C9005F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0" name="Freeform 117">
              <a:extLst>
                <a:ext uri="{FF2B5EF4-FFF2-40B4-BE49-F238E27FC236}">
                  <a16:creationId xmlns:a16="http://schemas.microsoft.com/office/drawing/2014/main" id="{E44F8092-D0C1-4FF0-9F5F-77BAA95F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1" name="Freeform 118">
              <a:extLst>
                <a:ext uri="{FF2B5EF4-FFF2-40B4-BE49-F238E27FC236}">
                  <a16:creationId xmlns:a16="http://schemas.microsoft.com/office/drawing/2014/main" id="{88F67DC4-E5F0-4BAC-B9D8-712C8F706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2" name="Freeform 119">
              <a:extLst>
                <a:ext uri="{FF2B5EF4-FFF2-40B4-BE49-F238E27FC236}">
                  <a16:creationId xmlns:a16="http://schemas.microsoft.com/office/drawing/2014/main" id="{0EFD43AE-A54D-45DB-B8A2-425B46E8F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3" name="Freeform 120">
              <a:extLst>
                <a:ext uri="{FF2B5EF4-FFF2-40B4-BE49-F238E27FC236}">
                  <a16:creationId xmlns:a16="http://schemas.microsoft.com/office/drawing/2014/main" id="{D27A33FA-755C-43D2-B357-0AB203CC9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4" name="Freeform 121">
              <a:extLst>
                <a:ext uri="{FF2B5EF4-FFF2-40B4-BE49-F238E27FC236}">
                  <a16:creationId xmlns:a16="http://schemas.microsoft.com/office/drawing/2014/main" id="{0D0849DE-BEF3-4F09-83E7-1B03A998C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5" name="Freeform 122">
              <a:extLst>
                <a:ext uri="{FF2B5EF4-FFF2-40B4-BE49-F238E27FC236}">
                  <a16:creationId xmlns:a16="http://schemas.microsoft.com/office/drawing/2014/main" id="{2ADBA9E7-8233-4789-BD08-03281C67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6" name="Freeform 123">
              <a:extLst>
                <a:ext uri="{FF2B5EF4-FFF2-40B4-BE49-F238E27FC236}">
                  <a16:creationId xmlns:a16="http://schemas.microsoft.com/office/drawing/2014/main" id="{11A41E94-7FAE-4441-A3E2-F70EA3B24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50" name="TextBox 349">
            <a:extLst>
              <a:ext uri="{FF2B5EF4-FFF2-40B4-BE49-F238E27FC236}">
                <a16:creationId xmlns:a16="http://schemas.microsoft.com/office/drawing/2014/main" id="{99F77D5B-E425-471E-9F93-CA1330E92FA6}"/>
              </a:ext>
            </a:extLst>
          </p:cNvPr>
          <p:cNvSpPr txBox="1"/>
          <p:nvPr/>
        </p:nvSpPr>
        <p:spPr>
          <a:xfrm flipH="1">
            <a:off x="6669599" y="5432528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93854EB5-D302-48DE-A1BC-E8F0722E7D1E}"/>
              </a:ext>
            </a:extLst>
          </p:cNvPr>
          <p:cNvSpPr/>
          <p:nvPr/>
        </p:nvSpPr>
        <p:spPr>
          <a:xfrm>
            <a:off x="6669600" y="4946262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77DA3734-6F4C-4C0F-B57F-A360A96F5A71}"/>
              </a:ext>
            </a:extLst>
          </p:cNvPr>
          <p:cNvSpPr txBox="1"/>
          <p:nvPr/>
        </p:nvSpPr>
        <p:spPr>
          <a:xfrm>
            <a:off x="7195021" y="5150041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532DEC5-9497-4DDF-97F4-1C895CF138A5}"/>
              </a:ext>
            </a:extLst>
          </p:cNvPr>
          <p:cNvSpPr txBox="1"/>
          <p:nvPr/>
        </p:nvSpPr>
        <p:spPr>
          <a:xfrm flipH="1">
            <a:off x="9416946" y="5432528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90D54D64-0BF9-4D80-896A-88344A5D9D07}"/>
              </a:ext>
            </a:extLst>
          </p:cNvPr>
          <p:cNvSpPr/>
          <p:nvPr/>
        </p:nvSpPr>
        <p:spPr>
          <a:xfrm>
            <a:off x="9416946" y="4946262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B6DB0B54-188B-4B3E-BE81-D154708E2B6C}"/>
              </a:ext>
            </a:extLst>
          </p:cNvPr>
          <p:cNvSpPr txBox="1"/>
          <p:nvPr/>
        </p:nvSpPr>
        <p:spPr>
          <a:xfrm>
            <a:off x="9942367" y="5150041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grpSp>
        <p:nvGrpSpPr>
          <p:cNvPr id="356" name="Группа 16">
            <a:extLst>
              <a:ext uri="{FF2B5EF4-FFF2-40B4-BE49-F238E27FC236}">
                <a16:creationId xmlns:a16="http://schemas.microsoft.com/office/drawing/2014/main" id="{A46336D8-18A8-4812-BA2E-9ACCCA67162A}"/>
              </a:ext>
            </a:extLst>
          </p:cNvPr>
          <p:cNvGrpSpPr/>
          <p:nvPr/>
        </p:nvGrpSpPr>
        <p:grpSpPr>
          <a:xfrm>
            <a:off x="9496204" y="5023787"/>
            <a:ext cx="276067" cy="279532"/>
            <a:chOff x="5842001" y="3186113"/>
            <a:chExt cx="2655888" cy="2689225"/>
          </a:xfrm>
          <a:solidFill>
            <a:schemeClr val="bg1"/>
          </a:solidFill>
        </p:grpSpPr>
        <p:sp>
          <p:nvSpPr>
            <p:cNvPr id="360" name="Freeform 12">
              <a:extLst>
                <a:ext uri="{FF2B5EF4-FFF2-40B4-BE49-F238E27FC236}">
                  <a16:creationId xmlns:a16="http://schemas.microsoft.com/office/drawing/2014/main" id="{6367D031-5641-49DB-81C8-DD6A01449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1" name="Freeform 13">
              <a:extLst>
                <a:ext uri="{FF2B5EF4-FFF2-40B4-BE49-F238E27FC236}">
                  <a16:creationId xmlns:a16="http://schemas.microsoft.com/office/drawing/2014/main" id="{0EFD8B8E-C6D3-459A-B0CC-2109E0C4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2" name="Freeform 14">
              <a:extLst>
                <a:ext uri="{FF2B5EF4-FFF2-40B4-BE49-F238E27FC236}">
                  <a16:creationId xmlns:a16="http://schemas.microsoft.com/office/drawing/2014/main" id="{B6C254EA-1652-4A93-A4A1-350D44D7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AAAF9F8A-7D46-458F-9908-C1B3A034A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57" name="Группа 338">
            <a:extLst>
              <a:ext uri="{FF2B5EF4-FFF2-40B4-BE49-F238E27FC236}">
                <a16:creationId xmlns:a16="http://schemas.microsoft.com/office/drawing/2014/main" id="{0F6A92BD-535B-4252-93EC-DF7BB05A2000}"/>
              </a:ext>
            </a:extLst>
          </p:cNvPr>
          <p:cNvGrpSpPr/>
          <p:nvPr/>
        </p:nvGrpSpPr>
        <p:grpSpPr>
          <a:xfrm>
            <a:off x="6740225" y="5016422"/>
            <a:ext cx="293331" cy="294260"/>
            <a:chOff x="5846763" y="3214688"/>
            <a:chExt cx="2505075" cy="2513013"/>
          </a:xfrm>
          <a:solidFill>
            <a:schemeClr val="bg1"/>
          </a:solidFill>
        </p:grpSpPr>
        <p:sp>
          <p:nvSpPr>
            <p:cNvPr id="358" name="Freeform 302">
              <a:extLst>
                <a:ext uri="{FF2B5EF4-FFF2-40B4-BE49-F238E27FC236}">
                  <a16:creationId xmlns:a16="http://schemas.microsoft.com/office/drawing/2014/main" id="{9220EA7C-49E7-44B2-9246-85C0F689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9" name="Freeform 303">
              <a:extLst>
                <a:ext uri="{FF2B5EF4-FFF2-40B4-BE49-F238E27FC236}">
                  <a16:creationId xmlns:a16="http://schemas.microsoft.com/office/drawing/2014/main" id="{98FD9A9C-1027-45DE-ABC1-E167BB6E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65" name="TextBox 364">
            <a:extLst>
              <a:ext uri="{FF2B5EF4-FFF2-40B4-BE49-F238E27FC236}">
                <a16:creationId xmlns:a16="http://schemas.microsoft.com/office/drawing/2014/main" id="{4E19A1A0-0E66-497E-8CF2-22D9B6C38790}"/>
              </a:ext>
            </a:extLst>
          </p:cNvPr>
          <p:cNvSpPr txBox="1"/>
          <p:nvPr/>
        </p:nvSpPr>
        <p:spPr>
          <a:xfrm flipH="1">
            <a:off x="6669599" y="4052491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E40AAC55-436A-4EEA-9F8F-F8BC40AB74BC}"/>
              </a:ext>
            </a:extLst>
          </p:cNvPr>
          <p:cNvSpPr/>
          <p:nvPr/>
        </p:nvSpPr>
        <p:spPr>
          <a:xfrm>
            <a:off x="6669600" y="3548528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5F937698-DCFB-472D-A558-69E139988DFE}"/>
              </a:ext>
            </a:extLst>
          </p:cNvPr>
          <p:cNvSpPr txBox="1"/>
          <p:nvPr/>
        </p:nvSpPr>
        <p:spPr>
          <a:xfrm>
            <a:off x="7195021" y="3770004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CAD16A6B-BF2F-4C60-B1A3-CADFB2879A9C}"/>
              </a:ext>
            </a:extLst>
          </p:cNvPr>
          <p:cNvSpPr txBox="1"/>
          <p:nvPr/>
        </p:nvSpPr>
        <p:spPr>
          <a:xfrm flipH="1">
            <a:off x="9416946" y="4052491"/>
            <a:ext cx="1737134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2636E33-5255-4D36-BF9D-DF4ED3E6B874}"/>
              </a:ext>
            </a:extLst>
          </p:cNvPr>
          <p:cNvSpPr/>
          <p:nvPr/>
        </p:nvSpPr>
        <p:spPr>
          <a:xfrm>
            <a:off x="9416946" y="3548528"/>
            <a:ext cx="434582" cy="43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A6ECE9B-9EE4-4919-933E-201F8F6094D1}"/>
              </a:ext>
            </a:extLst>
          </p:cNvPr>
          <p:cNvSpPr txBox="1"/>
          <p:nvPr/>
        </p:nvSpPr>
        <p:spPr>
          <a:xfrm>
            <a:off x="9942367" y="3770004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grpSp>
        <p:nvGrpSpPr>
          <p:cNvPr id="371" name="Группа 7">
            <a:extLst>
              <a:ext uri="{FF2B5EF4-FFF2-40B4-BE49-F238E27FC236}">
                <a16:creationId xmlns:a16="http://schemas.microsoft.com/office/drawing/2014/main" id="{BF115AFE-DF21-40C0-8A7C-AAA66CAC15CA}"/>
              </a:ext>
            </a:extLst>
          </p:cNvPr>
          <p:cNvGrpSpPr/>
          <p:nvPr/>
        </p:nvGrpSpPr>
        <p:grpSpPr>
          <a:xfrm>
            <a:off x="6749735" y="3624491"/>
            <a:ext cx="274312" cy="282657"/>
            <a:chOff x="3241676" y="2697163"/>
            <a:chExt cx="2505075" cy="2581276"/>
          </a:xfrm>
          <a:solidFill>
            <a:schemeClr val="bg1"/>
          </a:solidFill>
        </p:grpSpPr>
        <p:sp>
          <p:nvSpPr>
            <p:cNvPr id="375" name="Freeform 6">
              <a:extLst>
                <a:ext uri="{FF2B5EF4-FFF2-40B4-BE49-F238E27FC236}">
                  <a16:creationId xmlns:a16="http://schemas.microsoft.com/office/drawing/2014/main" id="{DD49C941-72A6-4C57-B4CD-74432E28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6" name="Freeform 7">
              <a:extLst>
                <a:ext uri="{FF2B5EF4-FFF2-40B4-BE49-F238E27FC236}">
                  <a16:creationId xmlns:a16="http://schemas.microsoft.com/office/drawing/2014/main" id="{06E89B7F-07A1-4B0F-B9AA-DC3A0CF7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72" name="Группа 345">
            <a:extLst>
              <a:ext uri="{FF2B5EF4-FFF2-40B4-BE49-F238E27FC236}">
                <a16:creationId xmlns:a16="http://schemas.microsoft.com/office/drawing/2014/main" id="{0EDDFBC1-8C87-4BCA-BB41-3FFADB12CD5A}"/>
              </a:ext>
            </a:extLst>
          </p:cNvPr>
          <p:cNvGrpSpPr/>
          <p:nvPr/>
        </p:nvGrpSpPr>
        <p:grpSpPr>
          <a:xfrm>
            <a:off x="9521579" y="3616247"/>
            <a:ext cx="225317" cy="299144"/>
            <a:chOff x="5899151" y="3219450"/>
            <a:chExt cx="2049462" cy="2720975"/>
          </a:xfrm>
          <a:solidFill>
            <a:schemeClr val="bg1"/>
          </a:solidFill>
        </p:grpSpPr>
        <p:sp>
          <p:nvSpPr>
            <p:cNvPr id="373" name="Freeform 308">
              <a:extLst>
                <a:ext uri="{FF2B5EF4-FFF2-40B4-BE49-F238E27FC236}">
                  <a16:creationId xmlns:a16="http://schemas.microsoft.com/office/drawing/2014/main" id="{A717930F-ED40-40A1-940B-311ECDC9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4" name="Freeform 309">
              <a:extLst>
                <a:ext uri="{FF2B5EF4-FFF2-40B4-BE49-F238E27FC236}">
                  <a16:creationId xmlns:a16="http://schemas.microsoft.com/office/drawing/2014/main" id="{0371553F-A307-4AC5-91DD-06BF22AC6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88AA3D78-87D9-4372-B6B8-DA9B96A58EF6}"/>
              </a:ext>
            </a:extLst>
          </p:cNvPr>
          <p:cNvSpPr txBox="1"/>
          <p:nvPr/>
        </p:nvSpPr>
        <p:spPr>
          <a:xfrm flipH="1">
            <a:off x="545627" y="5357741"/>
            <a:ext cx="2449473" cy="59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449601-123C-4882-95A8-2D8515E7B5B8}"/>
              </a:ext>
            </a:extLst>
          </p:cNvPr>
          <p:cNvGrpSpPr/>
          <p:nvPr/>
        </p:nvGrpSpPr>
        <p:grpSpPr>
          <a:xfrm>
            <a:off x="1335063" y="2730114"/>
            <a:ext cx="870601" cy="1695106"/>
            <a:chOff x="3164981" y="3977218"/>
            <a:chExt cx="2509180" cy="4885510"/>
          </a:xfrm>
        </p:grpSpPr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4263878" y="6300593"/>
              <a:ext cx="405966" cy="405966"/>
            </a:xfrm>
            <a:custGeom>
              <a:avLst/>
              <a:gdLst>
                <a:gd name="T0" fmla="*/ 855 w 1557"/>
                <a:gd name="T1" fmla="*/ 407 h 1558"/>
                <a:gd name="T2" fmla="*/ 943 w 1557"/>
                <a:gd name="T3" fmla="*/ 437 h 1558"/>
                <a:gd name="T4" fmla="*/ 1020 w 1557"/>
                <a:gd name="T5" fmla="*/ 486 h 1558"/>
                <a:gd name="T6" fmla="*/ 1083 w 1557"/>
                <a:gd name="T7" fmla="*/ 552 h 1558"/>
                <a:gd name="T8" fmla="*/ 1129 w 1557"/>
                <a:gd name="T9" fmla="*/ 631 h 1558"/>
                <a:gd name="T10" fmla="*/ 1154 w 1557"/>
                <a:gd name="T11" fmla="*/ 721 h 1558"/>
                <a:gd name="T12" fmla="*/ 1156 w 1557"/>
                <a:gd name="T13" fmla="*/ 818 h 1558"/>
                <a:gd name="T14" fmla="*/ 1135 w 1557"/>
                <a:gd name="T15" fmla="*/ 909 h 1558"/>
                <a:gd name="T16" fmla="*/ 1094 w 1557"/>
                <a:gd name="T17" fmla="*/ 992 h 1558"/>
                <a:gd name="T18" fmla="*/ 1034 w 1557"/>
                <a:gd name="T19" fmla="*/ 1060 h 1558"/>
                <a:gd name="T20" fmla="*/ 959 w 1557"/>
                <a:gd name="T21" fmla="*/ 1114 h 1558"/>
                <a:gd name="T22" fmla="*/ 874 w 1557"/>
                <a:gd name="T23" fmla="*/ 1147 h 1558"/>
                <a:gd name="T24" fmla="*/ 778 w 1557"/>
                <a:gd name="T25" fmla="*/ 1159 h 1558"/>
                <a:gd name="T26" fmla="*/ 684 w 1557"/>
                <a:gd name="T27" fmla="*/ 1147 h 1558"/>
                <a:gd name="T28" fmla="*/ 598 w 1557"/>
                <a:gd name="T29" fmla="*/ 1114 h 1558"/>
                <a:gd name="T30" fmla="*/ 523 w 1557"/>
                <a:gd name="T31" fmla="*/ 1060 h 1558"/>
                <a:gd name="T32" fmla="*/ 464 w 1557"/>
                <a:gd name="T33" fmla="*/ 992 h 1558"/>
                <a:gd name="T34" fmla="*/ 421 w 1557"/>
                <a:gd name="T35" fmla="*/ 909 h 1558"/>
                <a:gd name="T36" fmla="*/ 400 w 1557"/>
                <a:gd name="T37" fmla="*/ 818 h 1558"/>
                <a:gd name="T38" fmla="*/ 402 w 1557"/>
                <a:gd name="T39" fmla="*/ 721 h 1558"/>
                <a:gd name="T40" fmla="*/ 428 w 1557"/>
                <a:gd name="T41" fmla="*/ 631 h 1558"/>
                <a:gd name="T42" fmla="*/ 474 w 1557"/>
                <a:gd name="T43" fmla="*/ 552 h 1558"/>
                <a:gd name="T44" fmla="*/ 536 w 1557"/>
                <a:gd name="T45" fmla="*/ 486 h 1558"/>
                <a:gd name="T46" fmla="*/ 613 w 1557"/>
                <a:gd name="T47" fmla="*/ 437 h 1558"/>
                <a:gd name="T48" fmla="*/ 702 w 1557"/>
                <a:gd name="T49" fmla="*/ 407 h 1558"/>
                <a:gd name="T50" fmla="*/ 778 w 1557"/>
                <a:gd name="T51" fmla="*/ 1558 h 1558"/>
                <a:gd name="T52" fmla="*/ 973 w 1557"/>
                <a:gd name="T53" fmla="*/ 1534 h 1558"/>
                <a:gd name="T54" fmla="*/ 1150 w 1557"/>
                <a:gd name="T55" fmla="*/ 1463 h 1558"/>
                <a:gd name="T56" fmla="*/ 1301 w 1557"/>
                <a:gd name="T57" fmla="*/ 1356 h 1558"/>
                <a:gd name="T58" fmla="*/ 1423 w 1557"/>
                <a:gd name="T59" fmla="*/ 1214 h 1558"/>
                <a:gd name="T60" fmla="*/ 1509 w 1557"/>
                <a:gd name="T61" fmla="*/ 1047 h 1558"/>
                <a:gd name="T62" fmla="*/ 1553 w 1557"/>
                <a:gd name="T63" fmla="*/ 859 h 1558"/>
                <a:gd name="T64" fmla="*/ 1548 w 1557"/>
                <a:gd name="T65" fmla="*/ 661 h 1558"/>
                <a:gd name="T66" fmla="*/ 1496 w 1557"/>
                <a:gd name="T67" fmla="*/ 476 h 1558"/>
                <a:gd name="T68" fmla="*/ 1402 w 1557"/>
                <a:gd name="T69" fmla="*/ 314 h 1558"/>
                <a:gd name="T70" fmla="*/ 1274 w 1557"/>
                <a:gd name="T71" fmla="*/ 178 h 1558"/>
                <a:gd name="T72" fmla="*/ 1116 w 1557"/>
                <a:gd name="T73" fmla="*/ 77 h 1558"/>
                <a:gd name="T74" fmla="*/ 935 w 1557"/>
                <a:gd name="T75" fmla="*/ 17 h 1558"/>
                <a:gd name="T76" fmla="*/ 738 w 1557"/>
                <a:gd name="T77" fmla="*/ 1 h 1558"/>
                <a:gd name="T78" fmla="*/ 547 w 1557"/>
                <a:gd name="T79" fmla="*/ 35 h 1558"/>
                <a:gd name="T80" fmla="*/ 375 w 1557"/>
                <a:gd name="T81" fmla="*/ 114 h 1558"/>
                <a:gd name="T82" fmla="*/ 228 w 1557"/>
                <a:gd name="T83" fmla="*/ 229 h 1558"/>
                <a:gd name="T84" fmla="*/ 113 w 1557"/>
                <a:gd name="T85" fmla="*/ 376 h 1558"/>
                <a:gd name="T86" fmla="*/ 35 w 1557"/>
                <a:gd name="T87" fmla="*/ 548 h 1558"/>
                <a:gd name="T88" fmla="*/ 1 w 1557"/>
                <a:gd name="T89" fmla="*/ 739 h 1558"/>
                <a:gd name="T90" fmla="*/ 15 w 1557"/>
                <a:gd name="T91" fmla="*/ 936 h 1558"/>
                <a:gd name="T92" fmla="*/ 77 w 1557"/>
                <a:gd name="T93" fmla="*/ 1116 h 1558"/>
                <a:gd name="T94" fmla="*/ 178 w 1557"/>
                <a:gd name="T95" fmla="*/ 1274 h 1558"/>
                <a:gd name="T96" fmla="*/ 313 w 1557"/>
                <a:gd name="T97" fmla="*/ 1403 h 1558"/>
                <a:gd name="T98" fmla="*/ 476 w 1557"/>
                <a:gd name="T99" fmla="*/ 1496 h 1558"/>
                <a:gd name="T100" fmla="*/ 660 w 1557"/>
                <a:gd name="T101" fmla="*/ 1549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7" h="1558">
                  <a:moveTo>
                    <a:pt x="778" y="399"/>
                  </a:moveTo>
                  <a:lnTo>
                    <a:pt x="798" y="399"/>
                  </a:lnTo>
                  <a:lnTo>
                    <a:pt x="818" y="401"/>
                  </a:lnTo>
                  <a:lnTo>
                    <a:pt x="836" y="404"/>
                  </a:lnTo>
                  <a:lnTo>
                    <a:pt x="855" y="407"/>
                  </a:lnTo>
                  <a:lnTo>
                    <a:pt x="874" y="411"/>
                  </a:lnTo>
                  <a:lnTo>
                    <a:pt x="891" y="416"/>
                  </a:lnTo>
                  <a:lnTo>
                    <a:pt x="909" y="422"/>
                  </a:lnTo>
                  <a:lnTo>
                    <a:pt x="926" y="429"/>
                  </a:lnTo>
                  <a:lnTo>
                    <a:pt x="943" y="437"/>
                  </a:lnTo>
                  <a:lnTo>
                    <a:pt x="959" y="445"/>
                  </a:lnTo>
                  <a:lnTo>
                    <a:pt x="975" y="454"/>
                  </a:lnTo>
                  <a:lnTo>
                    <a:pt x="990" y="464"/>
                  </a:lnTo>
                  <a:lnTo>
                    <a:pt x="1006" y="475"/>
                  </a:lnTo>
                  <a:lnTo>
                    <a:pt x="1020" y="486"/>
                  </a:lnTo>
                  <a:lnTo>
                    <a:pt x="1034" y="498"/>
                  </a:lnTo>
                  <a:lnTo>
                    <a:pt x="1047" y="510"/>
                  </a:lnTo>
                  <a:lnTo>
                    <a:pt x="1059" y="523"/>
                  </a:lnTo>
                  <a:lnTo>
                    <a:pt x="1072" y="538"/>
                  </a:lnTo>
                  <a:lnTo>
                    <a:pt x="1083" y="552"/>
                  </a:lnTo>
                  <a:lnTo>
                    <a:pt x="1094" y="566"/>
                  </a:lnTo>
                  <a:lnTo>
                    <a:pt x="1103" y="582"/>
                  </a:lnTo>
                  <a:lnTo>
                    <a:pt x="1112" y="598"/>
                  </a:lnTo>
                  <a:lnTo>
                    <a:pt x="1121" y="615"/>
                  </a:lnTo>
                  <a:lnTo>
                    <a:pt x="1129" y="631"/>
                  </a:lnTo>
                  <a:lnTo>
                    <a:pt x="1135" y="649"/>
                  </a:lnTo>
                  <a:lnTo>
                    <a:pt x="1142" y="666"/>
                  </a:lnTo>
                  <a:lnTo>
                    <a:pt x="1146" y="684"/>
                  </a:lnTo>
                  <a:lnTo>
                    <a:pt x="1151" y="703"/>
                  </a:lnTo>
                  <a:lnTo>
                    <a:pt x="1154" y="721"/>
                  </a:lnTo>
                  <a:lnTo>
                    <a:pt x="1156" y="740"/>
                  </a:lnTo>
                  <a:lnTo>
                    <a:pt x="1158" y="760"/>
                  </a:lnTo>
                  <a:lnTo>
                    <a:pt x="1158" y="780"/>
                  </a:lnTo>
                  <a:lnTo>
                    <a:pt x="1158" y="798"/>
                  </a:lnTo>
                  <a:lnTo>
                    <a:pt x="1156" y="818"/>
                  </a:lnTo>
                  <a:lnTo>
                    <a:pt x="1154" y="837"/>
                  </a:lnTo>
                  <a:lnTo>
                    <a:pt x="1151" y="855"/>
                  </a:lnTo>
                  <a:lnTo>
                    <a:pt x="1146" y="874"/>
                  </a:lnTo>
                  <a:lnTo>
                    <a:pt x="1142" y="892"/>
                  </a:lnTo>
                  <a:lnTo>
                    <a:pt x="1135" y="909"/>
                  </a:lnTo>
                  <a:lnTo>
                    <a:pt x="1129" y="927"/>
                  </a:lnTo>
                  <a:lnTo>
                    <a:pt x="1121" y="943"/>
                  </a:lnTo>
                  <a:lnTo>
                    <a:pt x="1112" y="960"/>
                  </a:lnTo>
                  <a:lnTo>
                    <a:pt x="1103" y="976"/>
                  </a:lnTo>
                  <a:lnTo>
                    <a:pt x="1094" y="992"/>
                  </a:lnTo>
                  <a:lnTo>
                    <a:pt x="1083" y="1006"/>
                  </a:lnTo>
                  <a:lnTo>
                    <a:pt x="1072" y="1020"/>
                  </a:lnTo>
                  <a:lnTo>
                    <a:pt x="1059" y="1035"/>
                  </a:lnTo>
                  <a:lnTo>
                    <a:pt x="1047" y="1048"/>
                  </a:lnTo>
                  <a:lnTo>
                    <a:pt x="1034" y="1060"/>
                  </a:lnTo>
                  <a:lnTo>
                    <a:pt x="1020" y="1072"/>
                  </a:lnTo>
                  <a:lnTo>
                    <a:pt x="1006" y="1084"/>
                  </a:lnTo>
                  <a:lnTo>
                    <a:pt x="990" y="1094"/>
                  </a:lnTo>
                  <a:lnTo>
                    <a:pt x="975" y="1104"/>
                  </a:lnTo>
                  <a:lnTo>
                    <a:pt x="959" y="1114"/>
                  </a:lnTo>
                  <a:lnTo>
                    <a:pt x="943" y="1121"/>
                  </a:lnTo>
                  <a:lnTo>
                    <a:pt x="926" y="1129"/>
                  </a:lnTo>
                  <a:lnTo>
                    <a:pt x="909" y="1136"/>
                  </a:lnTo>
                  <a:lnTo>
                    <a:pt x="891" y="1142"/>
                  </a:lnTo>
                  <a:lnTo>
                    <a:pt x="874" y="1147"/>
                  </a:lnTo>
                  <a:lnTo>
                    <a:pt x="855" y="1151"/>
                  </a:lnTo>
                  <a:lnTo>
                    <a:pt x="836" y="1154"/>
                  </a:lnTo>
                  <a:lnTo>
                    <a:pt x="818" y="1158"/>
                  </a:lnTo>
                  <a:lnTo>
                    <a:pt x="798" y="1159"/>
                  </a:lnTo>
                  <a:lnTo>
                    <a:pt x="778" y="1159"/>
                  </a:lnTo>
                  <a:lnTo>
                    <a:pt x="758" y="1159"/>
                  </a:lnTo>
                  <a:lnTo>
                    <a:pt x="740" y="1158"/>
                  </a:lnTo>
                  <a:lnTo>
                    <a:pt x="721" y="1154"/>
                  </a:lnTo>
                  <a:lnTo>
                    <a:pt x="702" y="1151"/>
                  </a:lnTo>
                  <a:lnTo>
                    <a:pt x="684" y="1147"/>
                  </a:lnTo>
                  <a:lnTo>
                    <a:pt x="666" y="1142"/>
                  </a:lnTo>
                  <a:lnTo>
                    <a:pt x="647" y="1136"/>
                  </a:lnTo>
                  <a:lnTo>
                    <a:pt x="631" y="1129"/>
                  </a:lnTo>
                  <a:lnTo>
                    <a:pt x="613" y="1121"/>
                  </a:lnTo>
                  <a:lnTo>
                    <a:pt x="598" y="1114"/>
                  </a:lnTo>
                  <a:lnTo>
                    <a:pt x="581" y="1104"/>
                  </a:lnTo>
                  <a:lnTo>
                    <a:pt x="566" y="1094"/>
                  </a:lnTo>
                  <a:lnTo>
                    <a:pt x="550" y="1084"/>
                  </a:lnTo>
                  <a:lnTo>
                    <a:pt x="536" y="1072"/>
                  </a:lnTo>
                  <a:lnTo>
                    <a:pt x="523" y="1060"/>
                  </a:lnTo>
                  <a:lnTo>
                    <a:pt x="510" y="1048"/>
                  </a:lnTo>
                  <a:lnTo>
                    <a:pt x="497" y="1035"/>
                  </a:lnTo>
                  <a:lnTo>
                    <a:pt x="486" y="1020"/>
                  </a:lnTo>
                  <a:lnTo>
                    <a:pt x="474" y="1006"/>
                  </a:lnTo>
                  <a:lnTo>
                    <a:pt x="464" y="992"/>
                  </a:lnTo>
                  <a:lnTo>
                    <a:pt x="454" y="976"/>
                  </a:lnTo>
                  <a:lnTo>
                    <a:pt x="444" y="960"/>
                  </a:lnTo>
                  <a:lnTo>
                    <a:pt x="436" y="943"/>
                  </a:lnTo>
                  <a:lnTo>
                    <a:pt x="428" y="927"/>
                  </a:lnTo>
                  <a:lnTo>
                    <a:pt x="421" y="909"/>
                  </a:lnTo>
                  <a:lnTo>
                    <a:pt x="415" y="892"/>
                  </a:lnTo>
                  <a:lnTo>
                    <a:pt x="410" y="874"/>
                  </a:lnTo>
                  <a:lnTo>
                    <a:pt x="406" y="855"/>
                  </a:lnTo>
                  <a:lnTo>
                    <a:pt x="402" y="837"/>
                  </a:lnTo>
                  <a:lnTo>
                    <a:pt x="400" y="818"/>
                  </a:lnTo>
                  <a:lnTo>
                    <a:pt x="399" y="798"/>
                  </a:lnTo>
                  <a:lnTo>
                    <a:pt x="399" y="780"/>
                  </a:lnTo>
                  <a:lnTo>
                    <a:pt x="399" y="760"/>
                  </a:lnTo>
                  <a:lnTo>
                    <a:pt x="400" y="740"/>
                  </a:lnTo>
                  <a:lnTo>
                    <a:pt x="402" y="721"/>
                  </a:lnTo>
                  <a:lnTo>
                    <a:pt x="406" y="703"/>
                  </a:lnTo>
                  <a:lnTo>
                    <a:pt x="410" y="684"/>
                  </a:lnTo>
                  <a:lnTo>
                    <a:pt x="415" y="666"/>
                  </a:lnTo>
                  <a:lnTo>
                    <a:pt x="421" y="649"/>
                  </a:lnTo>
                  <a:lnTo>
                    <a:pt x="428" y="631"/>
                  </a:lnTo>
                  <a:lnTo>
                    <a:pt x="436" y="615"/>
                  </a:lnTo>
                  <a:lnTo>
                    <a:pt x="444" y="598"/>
                  </a:lnTo>
                  <a:lnTo>
                    <a:pt x="454" y="582"/>
                  </a:lnTo>
                  <a:lnTo>
                    <a:pt x="464" y="566"/>
                  </a:lnTo>
                  <a:lnTo>
                    <a:pt x="474" y="552"/>
                  </a:lnTo>
                  <a:lnTo>
                    <a:pt x="486" y="538"/>
                  </a:lnTo>
                  <a:lnTo>
                    <a:pt x="497" y="523"/>
                  </a:lnTo>
                  <a:lnTo>
                    <a:pt x="510" y="510"/>
                  </a:lnTo>
                  <a:lnTo>
                    <a:pt x="523" y="498"/>
                  </a:lnTo>
                  <a:lnTo>
                    <a:pt x="536" y="486"/>
                  </a:lnTo>
                  <a:lnTo>
                    <a:pt x="550" y="475"/>
                  </a:lnTo>
                  <a:lnTo>
                    <a:pt x="566" y="464"/>
                  </a:lnTo>
                  <a:lnTo>
                    <a:pt x="581" y="454"/>
                  </a:lnTo>
                  <a:lnTo>
                    <a:pt x="598" y="445"/>
                  </a:lnTo>
                  <a:lnTo>
                    <a:pt x="613" y="437"/>
                  </a:lnTo>
                  <a:lnTo>
                    <a:pt x="631" y="429"/>
                  </a:lnTo>
                  <a:lnTo>
                    <a:pt x="647" y="422"/>
                  </a:lnTo>
                  <a:lnTo>
                    <a:pt x="666" y="416"/>
                  </a:lnTo>
                  <a:lnTo>
                    <a:pt x="684" y="411"/>
                  </a:lnTo>
                  <a:lnTo>
                    <a:pt x="702" y="407"/>
                  </a:lnTo>
                  <a:lnTo>
                    <a:pt x="721" y="404"/>
                  </a:lnTo>
                  <a:lnTo>
                    <a:pt x="740" y="401"/>
                  </a:lnTo>
                  <a:lnTo>
                    <a:pt x="758" y="399"/>
                  </a:lnTo>
                  <a:lnTo>
                    <a:pt x="778" y="399"/>
                  </a:lnTo>
                  <a:close/>
                  <a:moveTo>
                    <a:pt x="778" y="1558"/>
                  </a:moveTo>
                  <a:lnTo>
                    <a:pt x="819" y="1557"/>
                  </a:lnTo>
                  <a:lnTo>
                    <a:pt x="858" y="1553"/>
                  </a:lnTo>
                  <a:lnTo>
                    <a:pt x="897" y="1549"/>
                  </a:lnTo>
                  <a:lnTo>
                    <a:pt x="935" y="1542"/>
                  </a:lnTo>
                  <a:lnTo>
                    <a:pt x="973" y="1534"/>
                  </a:lnTo>
                  <a:lnTo>
                    <a:pt x="1010" y="1523"/>
                  </a:lnTo>
                  <a:lnTo>
                    <a:pt x="1046" y="1510"/>
                  </a:lnTo>
                  <a:lnTo>
                    <a:pt x="1081" y="1496"/>
                  </a:lnTo>
                  <a:lnTo>
                    <a:pt x="1116" y="1481"/>
                  </a:lnTo>
                  <a:lnTo>
                    <a:pt x="1150" y="1463"/>
                  </a:lnTo>
                  <a:lnTo>
                    <a:pt x="1181" y="1445"/>
                  </a:lnTo>
                  <a:lnTo>
                    <a:pt x="1213" y="1425"/>
                  </a:lnTo>
                  <a:lnTo>
                    <a:pt x="1244" y="1403"/>
                  </a:lnTo>
                  <a:lnTo>
                    <a:pt x="1274" y="1380"/>
                  </a:lnTo>
                  <a:lnTo>
                    <a:pt x="1301" y="1356"/>
                  </a:lnTo>
                  <a:lnTo>
                    <a:pt x="1329" y="1329"/>
                  </a:lnTo>
                  <a:lnTo>
                    <a:pt x="1354" y="1303"/>
                  </a:lnTo>
                  <a:lnTo>
                    <a:pt x="1379" y="1274"/>
                  </a:lnTo>
                  <a:lnTo>
                    <a:pt x="1402" y="1245"/>
                  </a:lnTo>
                  <a:lnTo>
                    <a:pt x="1423" y="1214"/>
                  </a:lnTo>
                  <a:lnTo>
                    <a:pt x="1444" y="1183"/>
                  </a:lnTo>
                  <a:lnTo>
                    <a:pt x="1463" y="1150"/>
                  </a:lnTo>
                  <a:lnTo>
                    <a:pt x="1481" y="1116"/>
                  </a:lnTo>
                  <a:lnTo>
                    <a:pt x="1496" y="1082"/>
                  </a:lnTo>
                  <a:lnTo>
                    <a:pt x="1509" y="1047"/>
                  </a:lnTo>
                  <a:lnTo>
                    <a:pt x="1522" y="1010"/>
                  </a:lnTo>
                  <a:lnTo>
                    <a:pt x="1532" y="973"/>
                  </a:lnTo>
                  <a:lnTo>
                    <a:pt x="1541" y="936"/>
                  </a:lnTo>
                  <a:lnTo>
                    <a:pt x="1548" y="897"/>
                  </a:lnTo>
                  <a:lnTo>
                    <a:pt x="1553" y="859"/>
                  </a:lnTo>
                  <a:lnTo>
                    <a:pt x="1556" y="819"/>
                  </a:lnTo>
                  <a:lnTo>
                    <a:pt x="1557" y="780"/>
                  </a:lnTo>
                  <a:lnTo>
                    <a:pt x="1556" y="739"/>
                  </a:lnTo>
                  <a:lnTo>
                    <a:pt x="1553" y="699"/>
                  </a:lnTo>
                  <a:lnTo>
                    <a:pt x="1548" y="661"/>
                  </a:lnTo>
                  <a:lnTo>
                    <a:pt x="1541" y="622"/>
                  </a:lnTo>
                  <a:lnTo>
                    <a:pt x="1532" y="585"/>
                  </a:lnTo>
                  <a:lnTo>
                    <a:pt x="1522" y="548"/>
                  </a:lnTo>
                  <a:lnTo>
                    <a:pt x="1509" y="511"/>
                  </a:lnTo>
                  <a:lnTo>
                    <a:pt x="1496" y="476"/>
                  </a:lnTo>
                  <a:lnTo>
                    <a:pt x="1481" y="442"/>
                  </a:lnTo>
                  <a:lnTo>
                    <a:pt x="1463" y="408"/>
                  </a:lnTo>
                  <a:lnTo>
                    <a:pt x="1444" y="376"/>
                  </a:lnTo>
                  <a:lnTo>
                    <a:pt x="1423" y="344"/>
                  </a:lnTo>
                  <a:lnTo>
                    <a:pt x="1402" y="314"/>
                  </a:lnTo>
                  <a:lnTo>
                    <a:pt x="1379" y="284"/>
                  </a:lnTo>
                  <a:lnTo>
                    <a:pt x="1354" y="256"/>
                  </a:lnTo>
                  <a:lnTo>
                    <a:pt x="1329" y="229"/>
                  </a:lnTo>
                  <a:lnTo>
                    <a:pt x="1301" y="204"/>
                  </a:lnTo>
                  <a:lnTo>
                    <a:pt x="1274" y="178"/>
                  </a:lnTo>
                  <a:lnTo>
                    <a:pt x="1244" y="155"/>
                  </a:lnTo>
                  <a:lnTo>
                    <a:pt x="1213" y="133"/>
                  </a:lnTo>
                  <a:lnTo>
                    <a:pt x="1181" y="114"/>
                  </a:lnTo>
                  <a:lnTo>
                    <a:pt x="1150" y="95"/>
                  </a:lnTo>
                  <a:lnTo>
                    <a:pt x="1116" y="77"/>
                  </a:lnTo>
                  <a:lnTo>
                    <a:pt x="1081" y="62"/>
                  </a:lnTo>
                  <a:lnTo>
                    <a:pt x="1046" y="48"/>
                  </a:lnTo>
                  <a:lnTo>
                    <a:pt x="1010" y="35"/>
                  </a:lnTo>
                  <a:lnTo>
                    <a:pt x="973" y="26"/>
                  </a:lnTo>
                  <a:lnTo>
                    <a:pt x="935" y="17"/>
                  </a:lnTo>
                  <a:lnTo>
                    <a:pt x="897" y="9"/>
                  </a:lnTo>
                  <a:lnTo>
                    <a:pt x="858" y="5"/>
                  </a:lnTo>
                  <a:lnTo>
                    <a:pt x="819" y="1"/>
                  </a:lnTo>
                  <a:lnTo>
                    <a:pt x="778" y="0"/>
                  </a:lnTo>
                  <a:lnTo>
                    <a:pt x="738" y="1"/>
                  </a:lnTo>
                  <a:lnTo>
                    <a:pt x="699" y="5"/>
                  </a:lnTo>
                  <a:lnTo>
                    <a:pt x="660" y="9"/>
                  </a:lnTo>
                  <a:lnTo>
                    <a:pt x="622" y="17"/>
                  </a:lnTo>
                  <a:lnTo>
                    <a:pt x="583" y="26"/>
                  </a:lnTo>
                  <a:lnTo>
                    <a:pt x="547" y="35"/>
                  </a:lnTo>
                  <a:lnTo>
                    <a:pt x="511" y="48"/>
                  </a:lnTo>
                  <a:lnTo>
                    <a:pt x="476" y="62"/>
                  </a:lnTo>
                  <a:lnTo>
                    <a:pt x="441" y="77"/>
                  </a:lnTo>
                  <a:lnTo>
                    <a:pt x="408" y="95"/>
                  </a:lnTo>
                  <a:lnTo>
                    <a:pt x="375" y="114"/>
                  </a:lnTo>
                  <a:lnTo>
                    <a:pt x="343" y="133"/>
                  </a:lnTo>
                  <a:lnTo>
                    <a:pt x="313" y="155"/>
                  </a:lnTo>
                  <a:lnTo>
                    <a:pt x="283" y="178"/>
                  </a:lnTo>
                  <a:lnTo>
                    <a:pt x="255" y="204"/>
                  </a:lnTo>
                  <a:lnTo>
                    <a:pt x="228" y="229"/>
                  </a:lnTo>
                  <a:lnTo>
                    <a:pt x="202" y="256"/>
                  </a:lnTo>
                  <a:lnTo>
                    <a:pt x="178" y="284"/>
                  </a:lnTo>
                  <a:lnTo>
                    <a:pt x="155" y="314"/>
                  </a:lnTo>
                  <a:lnTo>
                    <a:pt x="133" y="344"/>
                  </a:lnTo>
                  <a:lnTo>
                    <a:pt x="113" y="376"/>
                  </a:lnTo>
                  <a:lnTo>
                    <a:pt x="94" y="408"/>
                  </a:lnTo>
                  <a:lnTo>
                    <a:pt x="77" y="442"/>
                  </a:lnTo>
                  <a:lnTo>
                    <a:pt x="61" y="476"/>
                  </a:lnTo>
                  <a:lnTo>
                    <a:pt x="47" y="511"/>
                  </a:lnTo>
                  <a:lnTo>
                    <a:pt x="35" y="548"/>
                  </a:lnTo>
                  <a:lnTo>
                    <a:pt x="24" y="585"/>
                  </a:lnTo>
                  <a:lnTo>
                    <a:pt x="15" y="622"/>
                  </a:lnTo>
                  <a:lnTo>
                    <a:pt x="9" y="661"/>
                  </a:lnTo>
                  <a:lnTo>
                    <a:pt x="4" y="699"/>
                  </a:lnTo>
                  <a:lnTo>
                    <a:pt x="1" y="739"/>
                  </a:lnTo>
                  <a:lnTo>
                    <a:pt x="0" y="780"/>
                  </a:lnTo>
                  <a:lnTo>
                    <a:pt x="1" y="819"/>
                  </a:lnTo>
                  <a:lnTo>
                    <a:pt x="4" y="859"/>
                  </a:lnTo>
                  <a:lnTo>
                    <a:pt x="9" y="897"/>
                  </a:lnTo>
                  <a:lnTo>
                    <a:pt x="15" y="936"/>
                  </a:lnTo>
                  <a:lnTo>
                    <a:pt x="24" y="973"/>
                  </a:lnTo>
                  <a:lnTo>
                    <a:pt x="35" y="1010"/>
                  </a:lnTo>
                  <a:lnTo>
                    <a:pt x="47" y="1047"/>
                  </a:lnTo>
                  <a:lnTo>
                    <a:pt x="61" y="1082"/>
                  </a:lnTo>
                  <a:lnTo>
                    <a:pt x="77" y="1116"/>
                  </a:lnTo>
                  <a:lnTo>
                    <a:pt x="94" y="1150"/>
                  </a:lnTo>
                  <a:lnTo>
                    <a:pt x="113" y="1183"/>
                  </a:lnTo>
                  <a:lnTo>
                    <a:pt x="133" y="1214"/>
                  </a:lnTo>
                  <a:lnTo>
                    <a:pt x="155" y="1245"/>
                  </a:lnTo>
                  <a:lnTo>
                    <a:pt x="178" y="1274"/>
                  </a:lnTo>
                  <a:lnTo>
                    <a:pt x="202" y="1303"/>
                  </a:lnTo>
                  <a:lnTo>
                    <a:pt x="228" y="1329"/>
                  </a:lnTo>
                  <a:lnTo>
                    <a:pt x="255" y="1356"/>
                  </a:lnTo>
                  <a:lnTo>
                    <a:pt x="283" y="1380"/>
                  </a:lnTo>
                  <a:lnTo>
                    <a:pt x="313" y="1403"/>
                  </a:lnTo>
                  <a:lnTo>
                    <a:pt x="343" y="1425"/>
                  </a:lnTo>
                  <a:lnTo>
                    <a:pt x="375" y="1445"/>
                  </a:lnTo>
                  <a:lnTo>
                    <a:pt x="408" y="1463"/>
                  </a:lnTo>
                  <a:lnTo>
                    <a:pt x="441" y="1481"/>
                  </a:lnTo>
                  <a:lnTo>
                    <a:pt x="476" y="1496"/>
                  </a:lnTo>
                  <a:lnTo>
                    <a:pt x="511" y="1510"/>
                  </a:lnTo>
                  <a:lnTo>
                    <a:pt x="547" y="1523"/>
                  </a:lnTo>
                  <a:lnTo>
                    <a:pt x="583" y="1534"/>
                  </a:lnTo>
                  <a:lnTo>
                    <a:pt x="622" y="1542"/>
                  </a:lnTo>
                  <a:lnTo>
                    <a:pt x="660" y="1549"/>
                  </a:lnTo>
                  <a:lnTo>
                    <a:pt x="699" y="1553"/>
                  </a:lnTo>
                  <a:lnTo>
                    <a:pt x="738" y="1557"/>
                  </a:lnTo>
                  <a:lnTo>
                    <a:pt x="778" y="15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4" name="Freeform 17"/>
            <p:cNvSpPr>
              <a:spLocks/>
            </p:cNvSpPr>
            <p:nvPr/>
          </p:nvSpPr>
          <p:spPr bwMode="auto">
            <a:xfrm>
              <a:off x="4404403" y="6217837"/>
              <a:ext cx="123352" cy="251386"/>
            </a:xfrm>
            <a:custGeom>
              <a:avLst/>
              <a:gdLst>
                <a:gd name="T0" fmla="*/ 0 w 471"/>
                <a:gd name="T1" fmla="*/ 0 h 970"/>
                <a:gd name="T2" fmla="*/ 0 w 471"/>
                <a:gd name="T3" fmla="*/ 734 h 970"/>
                <a:gd name="T4" fmla="*/ 0 w 471"/>
                <a:gd name="T5" fmla="*/ 746 h 970"/>
                <a:gd name="T6" fmla="*/ 1 w 471"/>
                <a:gd name="T7" fmla="*/ 758 h 970"/>
                <a:gd name="T8" fmla="*/ 2 w 471"/>
                <a:gd name="T9" fmla="*/ 770 h 970"/>
                <a:gd name="T10" fmla="*/ 4 w 471"/>
                <a:gd name="T11" fmla="*/ 781 h 970"/>
                <a:gd name="T12" fmla="*/ 7 w 471"/>
                <a:gd name="T13" fmla="*/ 793 h 970"/>
                <a:gd name="T14" fmla="*/ 11 w 471"/>
                <a:gd name="T15" fmla="*/ 804 h 970"/>
                <a:gd name="T16" fmla="*/ 14 w 471"/>
                <a:gd name="T17" fmla="*/ 815 h 970"/>
                <a:gd name="T18" fmla="*/ 18 w 471"/>
                <a:gd name="T19" fmla="*/ 826 h 970"/>
                <a:gd name="T20" fmla="*/ 23 w 471"/>
                <a:gd name="T21" fmla="*/ 836 h 970"/>
                <a:gd name="T22" fmla="*/ 28 w 471"/>
                <a:gd name="T23" fmla="*/ 846 h 970"/>
                <a:gd name="T24" fmla="*/ 34 w 471"/>
                <a:gd name="T25" fmla="*/ 856 h 970"/>
                <a:gd name="T26" fmla="*/ 40 w 471"/>
                <a:gd name="T27" fmla="*/ 865 h 970"/>
                <a:gd name="T28" fmla="*/ 46 w 471"/>
                <a:gd name="T29" fmla="*/ 875 h 970"/>
                <a:gd name="T30" fmla="*/ 54 w 471"/>
                <a:gd name="T31" fmla="*/ 884 h 970"/>
                <a:gd name="T32" fmla="*/ 61 w 471"/>
                <a:gd name="T33" fmla="*/ 892 h 970"/>
                <a:gd name="T34" fmla="*/ 69 w 471"/>
                <a:gd name="T35" fmla="*/ 901 h 970"/>
                <a:gd name="T36" fmla="*/ 77 w 471"/>
                <a:gd name="T37" fmla="*/ 908 h 970"/>
                <a:gd name="T38" fmla="*/ 86 w 471"/>
                <a:gd name="T39" fmla="*/ 916 h 970"/>
                <a:gd name="T40" fmla="*/ 94 w 471"/>
                <a:gd name="T41" fmla="*/ 923 h 970"/>
                <a:gd name="T42" fmla="*/ 103 w 471"/>
                <a:gd name="T43" fmla="*/ 929 h 970"/>
                <a:gd name="T44" fmla="*/ 113 w 471"/>
                <a:gd name="T45" fmla="*/ 936 h 970"/>
                <a:gd name="T46" fmla="*/ 123 w 471"/>
                <a:gd name="T47" fmla="*/ 941 h 970"/>
                <a:gd name="T48" fmla="*/ 133 w 471"/>
                <a:gd name="T49" fmla="*/ 946 h 970"/>
                <a:gd name="T50" fmla="*/ 144 w 471"/>
                <a:gd name="T51" fmla="*/ 951 h 970"/>
                <a:gd name="T52" fmla="*/ 155 w 471"/>
                <a:gd name="T53" fmla="*/ 956 h 970"/>
                <a:gd name="T54" fmla="*/ 165 w 471"/>
                <a:gd name="T55" fmla="*/ 959 h 970"/>
                <a:gd name="T56" fmla="*/ 177 w 471"/>
                <a:gd name="T57" fmla="*/ 962 h 970"/>
                <a:gd name="T58" fmla="*/ 188 w 471"/>
                <a:gd name="T59" fmla="*/ 964 h 970"/>
                <a:gd name="T60" fmla="*/ 200 w 471"/>
                <a:gd name="T61" fmla="*/ 967 h 970"/>
                <a:gd name="T62" fmla="*/ 211 w 471"/>
                <a:gd name="T63" fmla="*/ 968 h 970"/>
                <a:gd name="T64" fmla="*/ 223 w 471"/>
                <a:gd name="T65" fmla="*/ 969 h 970"/>
                <a:gd name="T66" fmla="*/ 235 w 471"/>
                <a:gd name="T67" fmla="*/ 970 h 970"/>
                <a:gd name="T68" fmla="*/ 247 w 471"/>
                <a:gd name="T69" fmla="*/ 969 h 970"/>
                <a:gd name="T70" fmla="*/ 259 w 471"/>
                <a:gd name="T71" fmla="*/ 968 h 970"/>
                <a:gd name="T72" fmla="*/ 271 w 471"/>
                <a:gd name="T73" fmla="*/ 967 h 970"/>
                <a:gd name="T74" fmla="*/ 282 w 471"/>
                <a:gd name="T75" fmla="*/ 964 h 970"/>
                <a:gd name="T76" fmla="*/ 294 w 471"/>
                <a:gd name="T77" fmla="*/ 962 h 970"/>
                <a:gd name="T78" fmla="*/ 305 w 471"/>
                <a:gd name="T79" fmla="*/ 959 h 970"/>
                <a:gd name="T80" fmla="*/ 316 w 471"/>
                <a:gd name="T81" fmla="*/ 956 h 970"/>
                <a:gd name="T82" fmla="*/ 327 w 471"/>
                <a:gd name="T83" fmla="*/ 951 h 970"/>
                <a:gd name="T84" fmla="*/ 347 w 471"/>
                <a:gd name="T85" fmla="*/ 941 h 970"/>
                <a:gd name="T86" fmla="*/ 367 w 471"/>
                <a:gd name="T87" fmla="*/ 929 h 970"/>
                <a:gd name="T88" fmla="*/ 386 w 471"/>
                <a:gd name="T89" fmla="*/ 916 h 970"/>
                <a:gd name="T90" fmla="*/ 402 w 471"/>
                <a:gd name="T91" fmla="*/ 901 h 970"/>
                <a:gd name="T92" fmla="*/ 418 w 471"/>
                <a:gd name="T93" fmla="*/ 884 h 970"/>
                <a:gd name="T94" fmla="*/ 431 w 471"/>
                <a:gd name="T95" fmla="*/ 865 h 970"/>
                <a:gd name="T96" fmla="*/ 443 w 471"/>
                <a:gd name="T97" fmla="*/ 846 h 970"/>
                <a:gd name="T98" fmla="*/ 453 w 471"/>
                <a:gd name="T99" fmla="*/ 826 h 970"/>
                <a:gd name="T100" fmla="*/ 457 w 471"/>
                <a:gd name="T101" fmla="*/ 815 h 970"/>
                <a:gd name="T102" fmla="*/ 460 w 471"/>
                <a:gd name="T103" fmla="*/ 804 h 970"/>
                <a:gd name="T104" fmla="*/ 464 w 471"/>
                <a:gd name="T105" fmla="*/ 793 h 970"/>
                <a:gd name="T106" fmla="*/ 466 w 471"/>
                <a:gd name="T107" fmla="*/ 781 h 970"/>
                <a:gd name="T108" fmla="*/ 468 w 471"/>
                <a:gd name="T109" fmla="*/ 770 h 970"/>
                <a:gd name="T110" fmla="*/ 470 w 471"/>
                <a:gd name="T111" fmla="*/ 758 h 970"/>
                <a:gd name="T112" fmla="*/ 470 w 471"/>
                <a:gd name="T113" fmla="*/ 746 h 970"/>
                <a:gd name="T114" fmla="*/ 471 w 471"/>
                <a:gd name="T115" fmla="*/ 734 h 970"/>
                <a:gd name="T116" fmla="*/ 471 w 471"/>
                <a:gd name="T117" fmla="*/ 0 h 970"/>
                <a:gd name="T118" fmla="*/ 0 w 471"/>
                <a:gd name="T11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970">
                  <a:moveTo>
                    <a:pt x="0" y="0"/>
                  </a:moveTo>
                  <a:lnTo>
                    <a:pt x="0" y="734"/>
                  </a:lnTo>
                  <a:lnTo>
                    <a:pt x="0" y="746"/>
                  </a:lnTo>
                  <a:lnTo>
                    <a:pt x="1" y="758"/>
                  </a:lnTo>
                  <a:lnTo>
                    <a:pt x="2" y="770"/>
                  </a:lnTo>
                  <a:lnTo>
                    <a:pt x="4" y="781"/>
                  </a:lnTo>
                  <a:lnTo>
                    <a:pt x="7" y="793"/>
                  </a:lnTo>
                  <a:lnTo>
                    <a:pt x="11" y="804"/>
                  </a:lnTo>
                  <a:lnTo>
                    <a:pt x="14" y="815"/>
                  </a:lnTo>
                  <a:lnTo>
                    <a:pt x="18" y="826"/>
                  </a:lnTo>
                  <a:lnTo>
                    <a:pt x="23" y="836"/>
                  </a:lnTo>
                  <a:lnTo>
                    <a:pt x="28" y="846"/>
                  </a:lnTo>
                  <a:lnTo>
                    <a:pt x="34" y="856"/>
                  </a:lnTo>
                  <a:lnTo>
                    <a:pt x="40" y="865"/>
                  </a:lnTo>
                  <a:lnTo>
                    <a:pt x="46" y="875"/>
                  </a:lnTo>
                  <a:lnTo>
                    <a:pt x="54" y="884"/>
                  </a:lnTo>
                  <a:lnTo>
                    <a:pt x="61" y="892"/>
                  </a:lnTo>
                  <a:lnTo>
                    <a:pt x="69" y="901"/>
                  </a:lnTo>
                  <a:lnTo>
                    <a:pt x="77" y="908"/>
                  </a:lnTo>
                  <a:lnTo>
                    <a:pt x="86" y="916"/>
                  </a:lnTo>
                  <a:lnTo>
                    <a:pt x="94" y="923"/>
                  </a:lnTo>
                  <a:lnTo>
                    <a:pt x="103" y="929"/>
                  </a:lnTo>
                  <a:lnTo>
                    <a:pt x="113" y="936"/>
                  </a:lnTo>
                  <a:lnTo>
                    <a:pt x="123" y="941"/>
                  </a:lnTo>
                  <a:lnTo>
                    <a:pt x="133" y="946"/>
                  </a:lnTo>
                  <a:lnTo>
                    <a:pt x="144" y="951"/>
                  </a:lnTo>
                  <a:lnTo>
                    <a:pt x="155" y="956"/>
                  </a:lnTo>
                  <a:lnTo>
                    <a:pt x="165" y="959"/>
                  </a:lnTo>
                  <a:lnTo>
                    <a:pt x="177" y="962"/>
                  </a:lnTo>
                  <a:lnTo>
                    <a:pt x="188" y="964"/>
                  </a:lnTo>
                  <a:lnTo>
                    <a:pt x="200" y="967"/>
                  </a:lnTo>
                  <a:lnTo>
                    <a:pt x="211" y="968"/>
                  </a:lnTo>
                  <a:lnTo>
                    <a:pt x="223" y="969"/>
                  </a:lnTo>
                  <a:lnTo>
                    <a:pt x="235" y="970"/>
                  </a:lnTo>
                  <a:lnTo>
                    <a:pt x="247" y="969"/>
                  </a:lnTo>
                  <a:lnTo>
                    <a:pt x="259" y="968"/>
                  </a:lnTo>
                  <a:lnTo>
                    <a:pt x="271" y="967"/>
                  </a:lnTo>
                  <a:lnTo>
                    <a:pt x="282" y="964"/>
                  </a:lnTo>
                  <a:lnTo>
                    <a:pt x="294" y="962"/>
                  </a:lnTo>
                  <a:lnTo>
                    <a:pt x="305" y="959"/>
                  </a:lnTo>
                  <a:lnTo>
                    <a:pt x="316" y="956"/>
                  </a:lnTo>
                  <a:lnTo>
                    <a:pt x="327" y="951"/>
                  </a:lnTo>
                  <a:lnTo>
                    <a:pt x="347" y="941"/>
                  </a:lnTo>
                  <a:lnTo>
                    <a:pt x="367" y="929"/>
                  </a:lnTo>
                  <a:lnTo>
                    <a:pt x="386" y="916"/>
                  </a:lnTo>
                  <a:lnTo>
                    <a:pt x="402" y="901"/>
                  </a:lnTo>
                  <a:lnTo>
                    <a:pt x="418" y="884"/>
                  </a:lnTo>
                  <a:lnTo>
                    <a:pt x="431" y="865"/>
                  </a:lnTo>
                  <a:lnTo>
                    <a:pt x="443" y="846"/>
                  </a:lnTo>
                  <a:lnTo>
                    <a:pt x="453" y="826"/>
                  </a:lnTo>
                  <a:lnTo>
                    <a:pt x="457" y="815"/>
                  </a:lnTo>
                  <a:lnTo>
                    <a:pt x="460" y="804"/>
                  </a:lnTo>
                  <a:lnTo>
                    <a:pt x="464" y="793"/>
                  </a:lnTo>
                  <a:lnTo>
                    <a:pt x="466" y="781"/>
                  </a:lnTo>
                  <a:lnTo>
                    <a:pt x="468" y="770"/>
                  </a:lnTo>
                  <a:lnTo>
                    <a:pt x="470" y="758"/>
                  </a:lnTo>
                  <a:lnTo>
                    <a:pt x="470" y="746"/>
                  </a:lnTo>
                  <a:lnTo>
                    <a:pt x="471" y="734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5" name="Freeform 18"/>
            <p:cNvSpPr>
              <a:spLocks noEditPoints="1"/>
            </p:cNvSpPr>
            <p:nvPr/>
          </p:nvSpPr>
          <p:spPr bwMode="auto">
            <a:xfrm>
              <a:off x="3703334" y="6021100"/>
              <a:ext cx="1525494" cy="231088"/>
            </a:xfrm>
            <a:custGeom>
              <a:avLst/>
              <a:gdLst>
                <a:gd name="T0" fmla="*/ 392 w 5860"/>
                <a:gd name="T1" fmla="*/ 277 h 887"/>
                <a:gd name="T2" fmla="*/ 332 w 5860"/>
                <a:gd name="T3" fmla="*/ 308 h 887"/>
                <a:gd name="T4" fmla="*/ 291 w 5860"/>
                <a:gd name="T5" fmla="*/ 360 h 887"/>
                <a:gd name="T6" fmla="*/ 270 w 5860"/>
                <a:gd name="T7" fmla="*/ 425 h 887"/>
                <a:gd name="T8" fmla="*/ 277 w 5860"/>
                <a:gd name="T9" fmla="*/ 495 h 887"/>
                <a:gd name="T10" fmla="*/ 309 w 5860"/>
                <a:gd name="T11" fmla="*/ 555 h 887"/>
                <a:gd name="T12" fmla="*/ 361 w 5860"/>
                <a:gd name="T13" fmla="*/ 597 h 887"/>
                <a:gd name="T14" fmla="*/ 426 w 5860"/>
                <a:gd name="T15" fmla="*/ 617 h 887"/>
                <a:gd name="T16" fmla="*/ 5452 w 5860"/>
                <a:gd name="T17" fmla="*/ 615 h 887"/>
                <a:gd name="T18" fmla="*/ 5515 w 5860"/>
                <a:gd name="T19" fmla="*/ 589 h 887"/>
                <a:gd name="T20" fmla="*/ 5562 w 5860"/>
                <a:gd name="T21" fmla="*/ 541 h 887"/>
                <a:gd name="T22" fmla="*/ 5588 w 5860"/>
                <a:gd name="T23" fmla="*/ 479 h 887"/>
                <a:gd name="T24" fmla="*/ 5588 w 5860"/>
                <a:gd name="T25" fmla="*/ 408 h 887"/>
                <a:gd name="T26" fmla="*/ 5562 w 5860"/>
                <a:gd name="T27" fmla="*/ 346 h 887"/>
                <a:gd name="T28" fmla="*/ 5515 w 5860"/>
                <a:gd name="T29" fmla="*/ 299 h 887"/>
                <a:gd name="T30" fmla="*/ 5452 w 5860"/>
                <a:gd name="T31" fmla="*/ 272 h 887"/>
                <a:gd name="T32" fmla="*/ 5417 w 5860"/>
                <a:gd name="T33" fmla="*/ 887 h 887"/>
                <a:gd name="T34" fmla="*/ 376 w 5860"/>
                <a:gd name="T35" fmla="*/ 881 h 887"/>
                <a:gd name="T36" fmla="*/ 292 w 5860"/>
                <a:gd name="T37" fmla="*/ 859 h 887"/>
                <a:gd name="T38" fmla="*/ 214 w 5860"/>
                <a:gd name="T39" fmla="*/ 822 h 887"/>
                <a:gd name="T40" fmla="*/ 146 w 5860"/>
                <a:gd name="T41" fmla="*/ 771 h 887"/>
                <a:gd name="T42" fmla="*/ 88 w 5860"/>
                <a:gd name="T43" fmla="*/ 708 h 887"/>
                <a:gd name="T44" fmla="*/ 44 w 5860"/>
                <a:gd name="T45" fmla="*/ 635 h 887"/>
                <a:gd name="T46" fmla="*/ 15 w 5860"/>
                <a:gd name="T47" fmla="*/ 554 h 887"/>
                <a:gd name="T48" fmla="*/ 2 w 5860"/>
                <a:gd name="T49" fmla="*/ 466 h 887"/>
                <a:gd name="T50" fmla="*/ 6 w 5860"/>
                <a:gd name="T51" fmla="*/ 375 h 887"/>
                <a:gd name="T52" fmla="*/ 28 w 5860"/>
                <a:gd name="T53" fmla="*/ 291 h 887"/>
                <a:gd name="T54" fmla="*/ 65 w 5860"/>
                <a:gd name="T55" fmla="*/ 214 h 887"/>
                <a:gd name="T56" fmla="*/ 116 w 5860"/>
                <a:gd name="T57" fmla="*/ 146 h 887"/>
                <a:gd name="T58" fmla="*/ 178 w 5860"/>
                <a:gd name="T59" fmla="*/ 89 h 887"/>
                <a:gd name="T60" fmla="*/ 252 w 5860"/>
                <a:gd name="T61" fmla="*/ 44 h 887"/>
                <a:gd name="T62" fmla="*/ 333 w 5860"/>
                <a:gd name="T63" fmla="*/ 14 h 887"/>
                <a:gd name="T64" fmla="*/ 421 w 5860"/>
                <a:gd name="T65" fmla="*/ 1 h 887"/>
                <a:gd name="T66" fmla="*/ 5462 w 5860"/>
                <a:gd name="T67" fmla="*/ 2 h 887"/>
                <a:gd name="T68" fmla="*/ 5549 w 5860"/>
                <a:gd name="T69" fmla="*/ 19 h 887"/>
                <a:gd name="T70" fmla="*/ 5628 w 5860"/>
                <a:gd name="T71" fmla="*/ 53 h 887"/>
                <a:gd name="T72" fmla="*/ 5698 w 5860"/>
                <a:gd name="T73" fmla="*/ 101 h 887"/>
                <a:gd name="T74" fmla="*/ 5759 w 5860"/>
                <a:gd name="T75" fmla="*/ 161 h 887"/>
                <a:gd name="T76" fmla="*/ 5807 w 5860"/>
                <a:gd name="T77" fmla="*/ 231 h 887"/>
                <a:gd name="T78" fmla="*/ 5840 w 5860"/>
                <a:gd name="T79" fmla="*/ 312 h 887"/>
                <a:gd name="T80" fmla="*/ 5858 w 5860"/>
                <a:gd name="T81" fmla="*/ 397 h 887"/>
                <a:gd name="T82" fmla="*/ 5858 w 5860"/>
                <a:gd name="T83" fmla="*/ 489 h 887"/>
                <a:gd name="T84" fmla="*/ 5840 w 5860"/>
                <a:gd name="T85" fmla="*/ 574 h 887"/>
                <a:gd name="T86" fmla="*/ 5807 w 5860"/>
                <a:gd name="T87" fmla="*/ 655 h 887"/>
                <a:gd name="T88" fmla="*/ 5759 w 5860"/>
                <a:gd name="T89" fmla="*/ 725 h 887"/>
                <a:gd name="T90" fmla="*/ 5698 w 5860"/>
                <a:gd name="T91" fmla="*/ 785 h 887"/>
                <a:gd name="T92" fmla="*/ 5628 w 5860"/>
                <a:gd name="T93" fmla="*/ 833 h 887"/>
                <a:gd name="T94" fmla="*/ 5549 w 5860"/>
                <a:gd name="T95" fmla="*/ 867 h 887"/>
                <a:gd name="T96" fmla="*/ 5462 w 5860"/>
                <a:gd name="T97" fmla="*/ 88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0" h="887">
                  <a:moveTo>
                    <a:pt x="445" y="268"/>
                  </a:moveTo>
                  <a:lnTo>
                    <a:pt x="426" y="269"/>
                  </a:lnTo>
                  <a:lnTo>
                    <a:pt x="408" y="272"/>
                  </a:lnTo>
                  <a:lnTo>
                    <a:pt x="392" y="277"/>
                  </a:lnTo>
                  <a:lnTo>
                    <a:pt x="376" y="282"/>
                  </a:lnTo>
                  <a:lnTo>
                    <a:pt x="361" y="290"/>
                  </a:lnTo>
                  <a:lnTo>
                    <a:pt x="347" y="299"/>
                  </a:lnTo>
                  <a:lnTo>
                    <a:pt x="332" y="308"/>
                  </a:lnTo>
                  <a:lnTo>
                    <a:pt x="320" y="319"/>
                  </a:lnTo>
                  <a:lnTo>
                    <a:pt x="309" y="331"/>
                  </a:lnTo>
                  <a:lnTo>
                    <a:pt x="299" y="346"/>
                  </a:lnTo>
                  <a:lnTo>
                    <a:pt x="291" y="360"/>
                  </a:lnTo>
                  <a:lnTo>
                    <a:pt x="283" y="375"/>
                  </a:lnTo>
                  <a:lnTo>
                    <a:pt x="277" y="391"/>
                  </a:lnTo>
                  <a:lnTo>
                    <a:pt x="273" y="408"/>
                  </a:lnTo>
                  <a:lnTo>
                    <a:pt x="270" y="425"/>
                  </a:lnTo>
                  <a:lnTo>
                    <a:pt x="269" y="444"/>
                  </a:lnTo>
                  <a:lnTo>
                    <a:pt x="270" y="461"/>
                  </a:lnTo>
                  <a:lnTo>
                    <a:pt x="273" y="479"/>
                  </a:lnTo>
                  <a:lnTo>
                    <a:pt x="277" y="495"/>
                  </a:lnTo>
                  <a:lnTo>
                    <a:pt x="283" y="511"/>
                  </a:lnTo>
                  <a:lnTo>
                    <a:pt x="291" y="526"/>
                  </a:lnTo>
                  <a:lnTo>
                    <a:pt x="299" y="541"/>
                  </a:lnTo>
                  <a:lnTo>
                    <a:pt x="309" y="555"/>
                  </a:lnTo>
                  <a:lnTo>
                    <a:pt x="320" y="567"/>
                  </a:lnTo>
                  <a:lnTo>
                    <a:pt x="332" y="578"/>
                  </a:lnTo>
                  <a:lnTo>
                    <a:pt x="347" y="589"/>
                  </a:lnTo>
                  <a:lnTo>
                    <a:pt x="361" y="597"/>
                  </a:lnTo>
                  <a:lnTo>
                    <a:pt x="376" y="604"/>
                  </a:lnTo>
                  <a:lnTo>
                    <a:pt x="392" y="611"/>
                  </a:lnTo>
                  <a:lnTo>
                    <a:pt x="408" y="615"/>
                  </a:lnTo>
                  <a:lnTo>
                    <a:pt x="426" y="617"/>
                  </a:lnTo>
                  <a:lnTo>
                    <a:pt x="445" y="618"/>
                  </a:lnTo>
                  <a:lnTo>
                    <a:pt x="5417" y="618"/>
                  </a:lnTo>
                  <a:lnTo>
                    <a:pt x="5434" y="617"/>
                  </a:lnTo>
                  <a:lnTo>
                    <a:pt x="5452" y="615"/>
                  </a:lnTo>
                  <a:lnTo>
                    <a:pt x="5468" y="611"/>
                  </a:lnTo>
                  <a:lnTo>
                    <a:pt x="5485" y="604"/>
                  </a:lnTo>
                  <a:lnTo>
                    <a:pt x="5500" y="597"/>
                  </a:lnTo>
                  <a:lnTo>
                    <a:pt x="5515" y="589"/>
                  </a:lnTo>
                  <a:lnTo>
                    <a:pt x="5528" y="578"/>
                  </a:lnTo>
                  <a:lnTo>
                    <a:pt x="5541" y="567"/>
                  </a:lnTo>
                  <a:lnTo>
                    <a:pt x="5552" y="555"/>
                  </a:lnTo>
                  <a:lnTo>
                    <a:pt x="5562" y="541"/>
                  </a:lnTo>
                  <a:lnTo>
                    <a:pt x="5571" y="526"/>
                  </a:lnTo>
                  <a:lnTo>
                    <a:pt x="5578" y="511"/>
                  </a:lnTo>
                  <a:lnTo>
                    <a:pt x="5584" y="495"/>
                  </a:lnTo>
                  <a:lnTo>
                    <a:pt x="5588" y="479"/>
                  </a:lnTo>
                  <a:lnTo>
                    <a:pt x="5590" y="461"/>
                  </a:lnTo>
                  <a:lnTo>
                    <a:pt x="5591" y="444"/>
                  </a:lnTo>
                  <a:lnTo>
                    <a:pt x="5590" y="425"/>
                  </a:lnTo>
                  <a:lnTo>
                    <a:pt x="5588" y="408"/>
                  </a:lnTo>
                  <a:lnTo>
                    <a:pt x="5584" y="391"/>
                  </a:lnTo>
                  <a:lnTo>
                    <a:pt x="5578" y="375"/>
                  </a:lnTo>
                  <a:lnTo>
                    <a:pt x="5571" y="360"/>
                  </a:lnTo>
                  <a:lnTo>
                    <a:pt x="5562" y="346"/>
                  </a:lnTo>
                  <a:lnTo>
                    <a:pt x="5552" y="331"/>
                  </a:lnTo>
                  <a:lnTo>
                    <a:pt x="5541" y="319"/>
                  </a:lnTo>
                  <a:lnTo>
                    <a:pt x="5528" y="308"/>
                  </a:lnTo>
                  <a:lnTo>
                    <a:pt x="5515" y="299"/>
                  </a:lnTo>
                  <a:lnTo>
                    <a:pt x="5500" y="290"/>
                  </a:lnTo>
                  <a:lnTo>
                    <a:pt x="5485" y="282"/>
                  </a:lnTo>
                  <a:lnTo>
                    <a:pt x="5468" y="277"/>
                  </a:lnTo>
                  <a:lnTo>
                    <a:pt x="5452" y="272"/>
                  </a:lnTo>
                  <a:lnTo>
                    <a:pt x="5434" y="269"/>
                  </a:lnTo>
                  <a:lnTo>
                    <a:pt x="5417" y="268"/>
                  </a:lnTo>
                  <a:lnTo>
                    <a:pt x="445" y="268"/>
                  </a:lnTo>
                  <a:close/>
                  <a:moveTo>
                    <a:pt x="5417" y="887"/>
                  </a:moveTo>
                  <a:lnTo>
                    <a:pt x="445" y="887"/>
                  </a:lnTo>
                  <a:lnTo>
                    <a:pt x="421" y="885"/>
                  </a:lnTo>
                  <a:lnTo>
                    <a:pt x="398" y="884"/>
                  </a:lnTo>
                  <a:lnTo>
                    <a:pt x="376" y="881"/>
                  </a:lnTo>
                  <a:lnTo>
                    <a:pt x="354" y="878"/>
                  </a:lnTo>
                  <a:lnTo>
                    <a:pt x="333" y="872"/>
                  </a:lnTo>
                  <a:lnTo>
                    <a:pt x="313" y="867"/>
                  </a:lnTo>
                  <a:lnTo>
                    <a:pt x="292" y="859"/>
                  </a:lnTo>
                  <a:lnTo>
                    <a:pt x="272" y="851"/>
                  </a:lnTo>
                  <a:lnTo>
                    <a:pt x="252" y="843"/>
                  </a:lnTo>
                  <a:lnTo>
                    <a:pt x="232" y="833"/>
                  </a:lnTo>
                  <a:lnTo>
                    <a:pt x="214" y="822"/>
                  </a:lnTo>
                  <a:lnTo>
                    <a:pt x="196" y="811"/>
                  </a:lnTo>
                  <a:lnTo>
                    <a:pt x="178" y="799"/>
                  </a:lnTo>
                  <a:lnTo>
                    <a:pt x="162" y="785"/>
                  </a:lnTo>
                  <a:lnTo>
                    <a:pt x="146" y="771"/>
                  </a:lnTo>
                  <a:lnTo>
                    <a:pt x="131" y="757"/>
                  </a:lnTo>
                  <a:lnTo>
                    <a:pt x="116" y="741"/>
                  </a:lnTo>
                  <a:lnTo>
                    <a:pt x="102" y="725"/>
                  </a:lnTo>
                  <a:lnTo>
                    <a:pt x="88" y="708"/>
                  </a:lnTo>
                  <a:lnTo>
                    <a:pt x="76" y="691"/>
                  </a:lnTo>
                  <a:lnTo>
                    <a:pt x="65" y="673"/>
                  </a:lnTo>
                  <a:lnTo>
                    <a:pt x="54" y="655"/>
                  </a:lnTo>
                  <a:lnTo>
                    <a:pt x="44" y="635"/>
                  </a:lnTo>
                  <a:lnTo>
                    <a:pt x="36" y="615"/>
                  </a:lnTo>
                  <a:lnTo>
                    <a:pt x="28" y="595"/>
                  </a:lnTo>
                  <a:lnTo>
                    <a:pt x="20" y="574"/>
                  </a:lnTo>
                  <a:lnTo>
                    <a:pt x="15" y="554"/>
                  </a:lnTo>
                  <a:lnTo>
                    <a:pt x="9" y="533"/>
                  </a:lnTo>
                  <a:lnTo>
                    <a:pt x="6" y="511"/>
                  </a:lnTo>
                  <a:lnTo>
                    <a:pt x="3" y="489"/>
                  </a:lnTo>
                  <a:lnTo>
                    <a:pt x="2" y="466"/>
                  </a:lnTo>
                  <a:lnTo>
                    <a:pt x="0" y="444"/>
                  </a:lnTo>
                  <a:lnTo>
                    <a:pt x="2" y="421"/>
                  </a:lnTo>
                  <a:lnTo>
                    <a:pt x="3" y="397"/>
                  </a:lnTo>
                  <a:lnTo>
                    <a:pt x="6" y="375"/>
                  </a:lnTo>
                  <a:lnTo>
                    <a:pt x="9" y="353"/>
                  </a:lnTo>
                  <a:lnTo>
                    <a:pt x="15" y="333"/>
                  </a:lnTo>
                  <a:lnTo>
                    <a:pt x="20" y="312"/>
                  </a:lnTo>
                  <a:lnTo>
                    <a:pt x="28" y="291"/>
                  </a:lnTo>
                  <a:lnTo>
                    <a:pt x="36" y="271"/>
                  </a:lnTo>
                  <a:lnTo>
                    <a:pt x="44" y="251"/>
                  </a:lnTo>
                  <a:lnTo>
                    <a:pt x="54" y="233"/>
                  </a:lnTo>
                  <a:lnTo>
                    <a:pt x="65" y="214"/>
                  </a:lnTo>
                  <a:lnTo>
                    <a:pt x="76" y="195"/>
                  </a:lnTo>
                  <a:lnTo>
                    <a:pt x="88" y="179"/>
                  </a:lnTo>
                  <a:lnTo>
                    <a:pt x="102" y="161"/>
                  </a:lnTo>
                  <a:lnTo>
                    <a:pt x="116" y="146"/>
                  </a:lnTo>
                  <a:lnTo>
                    <a:pt x="131" y="130"/>
                  </a:lnTo>
                  <a:lnTo>
                    <a:pt x="146" y="115"/>
                  </a:lnTo>
                  <a:lnTo>
                    <a:pt x="162" y="102"/>
                  </a:lnTo>
                  <a:lnTo>
                    <a:pt x="178" y="89"/>
                  </a:lnTo>
                  <a:lnTo>
                    <a:pt x="196" y="75"/>
                  </a:lnTo>
                  <a:lnTo>
                    <a:pt x="214" y="64"/>
                  </a:lnTo>
                  <a:lnTo>
                    <a:pt x="232" y="53"/>
                  </a:lnTo>
                  <a:lnTo>
                    <a:pt x="252" y="44"/>
                  </a:lnTo>
                  <a:lnTo>
                    <a:pt x="272" y="35"/>
                  </a:lnTo>
                  <a:lnTo>
                    <a:pt x="292" y="27"/>
                  </a:lnTo>
                  <a:lnTo>
                    <a:pt x="313" y="19"/>
                  </a:lnTo>
                  <a:lnTo>
                    <a:pt x="333" y="14"/>
                  </a:lnTo>
                  <a:lnTo>
                    <a:pt x="354" y="8"/>
                  </a:lnTo>
                  <a:lnTo>
                    <a:pt x="376" y="5"/>
                  </a:lnTo>
                  <a:lnTo>
                    <a:pt x="398" y="2"/>
                  </a:lnTo>
                  <a:lnTo>
                    <a:pt x="421" y="1"/>
                  </a:lnTo>
                  <a:lnTo>
                    <a:pt x="445" y="0"/>
                  </a:lnTo>
                  <a:lnTo>
                    <a:pt x="5417" y="0"/>
                  </a:lnTo>
                  <a:lnTo>
                    <a:pt x="5440" y="1"/>
                  </a:lnTo>
                  <a:lnTo>
                    <a:pt x="5462" y="2"/>
                  </a:lnTo>
                  <a:lnTo>
                    <a:pt x="5484" y="5"/>
                  </a:lnTo>
                  <a:lnTo>
                    <a:pt x="5506" y="8"/>
                  </a:lnTo>
                  <a:lnTo>
                    <a:pt x="5528" y="14"/>
                  </a:lnTo>
                  <a:lnTo>
                    <a:pt x="5549" y="19"/>
                  </a:lnTo>
                  <a:lnTo>
                    <a:pt x="5568" y="27"/>
                  </a:lnTo>
                  <a:lnTo>
                    <a:pt x="5589" y="35"/>
                  </a:lnTo>
                  <a:lnTo>
                    <a:pt x="5609" y="44"/>
                  </a:lnTo>
                  <a:lnTo>
                    <a:pt x="5628" y="53"/>
                  </a:lnTo>
                  <a:lnTo>
                    <a:pt x="5646" y="64"/>
                  </a:lnTo>
                  <a:lnTo>
                    <a:pt x="5664" y="75"/>
                  </a:lnTo>
                  <a:lnTo>
                    <a:pt x="5682" y="89"/>
                  </a:lnTo>
                  <a:lnTo>
                    <a:pt x="5698" y="101"/>
                  </a:lnTo>
                  <a:lnTo>
                    <a:pt x="5715" y="115"/>
                  </a:lnTo>
                  <a:lnTo>
                    <a:pt x="5730" y="129"/>
                  </a:lnTo>
                  <a:lnTo>
                    <a:pt x="5744" y="146"/>
                  </a:lnTo>
                  <a:lnTo>
                    <a:pt x="5759" y="161"/>
                  </a:lnTo>
                  <a:lnTo>
                    <a:pt x="5772" y="178"/>
                  </a:lnTo>
                  <a:lnTo>
                    <a:pt x="5784" y="195"/>
                  </a:lnTo>
                  <a:lnTo>
                    <a:pt x="5796" y="214"/>
                  </a:lnTo>
                  <a:lnTo>
                    <a:pt x="5807" y="231"/>
                  </a:lnTo>
                  <a:lnTo>
                    <a:pt x="5816" y="251"/>
                  </a:lnTo>
                  <a:lnTo>
                    <a:pt x="5826" y="271"/>
                  </a:lnTo>
                  <a:lnTo>
                    <a:pt x="5833" y="291"/>
                  </a:lnTo>
                  <a:lnTo>
                    <a:pt x="5840" y="312"/>
                  </a:lnTo>
                  <a:lnTo>
                    <a:pt x="5847" y="333"/>
                  </a:lnTo>
                  <a:lnTo>
                    <a:pt x="5851" y="353"/>
                  </a:lnTo>
                  <a:lnTo>
                    <a:pt x="5855" y="375"/>
                  </a:lnTo>
                  <a:lnTo>
                    <a:pt x="5858" y="397"/>
                  </a:lnTo>
                  <a:lnTo>
                    <a:pt x="5860" y="421"/>
                  </a:lnTo>
                  <a:lnTo>
                    <a:pt x="5860" y="444"/>
                  </a:lnTo>
                  <a:lnTo>
                    <a:pt x="5860" y="466"/>
                  </a:lnTo>
                  <a:lnTo>
                    <a:pt x="5858" y="489"/>
                  </a:lnTo>
                  <a:lnTo>
                    <a:pt x="5855" y="511"/>
                  </a:lnTo>
                  <a:lnTo>
                    <a:pt x="5851" y="533"/>
                  </a:lnTo>
                  <a:lnTo>
                    <a:pt x="5847" y="554"/>
                  </a:lnTo>
                  <a:lnTo>
                    <a:pt x="5840" y="574"/>
                  </a:lnTo>
                  <a:lnTo>
                    <a:pt x="5833" y="595"/>
                  </a:lnTo>
                  <a:lnTo>
                    <a:pt x="5826" y="615"/>
                  </a:lnTo>
                  <a:lnTo>
                    <a:pt x="5816" y="635"/>
                  </a:lnTo>
                  <a:lnTo>
                    <a:pt x="5807" y="655"/>
                  </a:lnTo>
                  <a:lnTo>
                    <a:pt x="5796" y="673"/>
                  </a:lnTo>
                  <a:lnTo>
                    <a:pt x="5784" y="691"/>
                  </a:lnTo>
                  <a:lnTo>
                    <a:pt x="5772" y="708"/>
                  </a:lnTo>
                  <a:lnTo>
                    <a:pt x="5759" y="725"/>
                  </a:lnTo>
                  <a:lnTo>
                    <a:pt x="5744" y="741"/>
                  </a:lnTo>
                  <a:lnTo>
                    <a:pt x="5730" y="757"/>
                  </a:lnTo>
                  <a:lnTo>
                    <a:pt x="5715" y="771"/>
                  </a:lnTo>
                  <a:lnTo>
                    <a:pt x="5698" y="785"/>
                  </a:lnTo>
                  <a:lnTo>
                    <a:pt x="5682" y="799"/>
                  </a:lnTo>
                  <a:lnTo>
                    <a:pt x="5664" y="811"/>
                  </a:lnTo>
                  <a:lnTo>
                    <a:pt x="5646" y="822"/>
                  </a:lnTo>
                  <a:lnTo>
                    <a:pt x="5628" y="833"/>
                  </a:lnTo>
                  <a:lnTo>
                    <a:pt x="5609" y="843"/>
                  </a:lnTo>
                  <a:lnTo>
                    <a:pt x="5589" y="851"/>
                  </a:lnTo>
                  <a:lnTo>
                    <a:pt x="5568" y="859"/>
                  </a:lnTo>
                  <a:lnTo>
                    <a:pt x="5549" y="867"/>
                  </a:lnTo>
                  <a:lnTo>
                    <a:pt x="5528" y="872"/>
                  </a:lnTo>
                  <a:lnTo>
                    <a:pt x="5506" y="878"/>
                  </a:lnTo>
                  <a:lnTo>
                    <a:pt x="5484" y="881"/>
                  </a:lnTo>
                  <a:lnTo>
                    <a:pt x="5462" y="884"/>
                  </a:lnTo>
                  <a:lnTo>
                    <a:pt x="5440" y="885"/>
                  </a:lnTo>
                  <a:lnTo>
                    <a:pt x="5417" y="88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4588985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912895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4251721" y="3977218"/>
              <a:ext cx="108361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3164981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841071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ffectLst>
              <a:outerShdw blurRad="368300" dist="63500" sx="53000" sy="53000" algn="ctr" rotWithShape="0">
                <a:srgbClr val="000000">
                  <a:alpha val="64000"/>
                </a:srgbClr>
              </a:outerShdw>
            </a:effectLst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503807" y="3977218"/>
              <a:ext cx="108361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: Shape 218"/>
            <p:cNvSpPr/>
            <p:nvPr/>
          </p:nvSpPr>
          <p:spPr>
            <a:xfrm rot="900000">
              <a:off x="3382961" y="6635760"/>
              <a:ext cx="2166236" cy="2226968"/>
            </a:xfrm>
            <a:custGeom>
              <a:avLst/>
              <a:gdLst/>
              <a:ahLst/>
              <a:cxnLst/>
              <a:rect l="l" t="t" r="r" b="b"/>
              <a:pathLst>
                <a:path w="195951" h="195896">
                  <a:moveTo>
                    <a:pt x="76626" y="308"/>
                  </a:moveTo>
                  <a:cubicBezTo>
                    <a:pt x="78202" y="728"/>
                    <a:pt x="79579" y="1546"/>
                    <a:pt x="80756" y="2763"/>
                  </a:cubicBezTo>
                  <a:lnTo>
                    <a:pt x="97976" y="20494"/>
                  </a:lnTo>
                  <a:lnTo>
                    <a:pt x="115196" y="2763"/>
                  </a:lnTo>
                  <a:cubicBezTo>
                    <a:pt x="116366" y="1546"/>
                    <a:pt x="117726" y="728"/>
                    <a:pt x="119278" y="308"/>
                  </a:cubicBezTo>
                  <a:cubicBezTo>
                    <a:pt x="120830" y="-112"/>
                    <a:pt x="122446" y="-101"/>
                    <a:pt x="124125" y="340"/>
                  </a:cubicBezTo>
                  <a:cubicBezTo>
                    <a:pt x="125744" y="746"/>
                    <a:pt x="127131" y="1527"/>
                    <a:pt x="128287" y="2683"/>
                  </a:cubicBezTo>
                  <a:cubicBezTo>
                    <a:pt x="129443" y="3839"/>
                    <a:pt x="130224" y="5227"/>
                    <a:pt x="130631" y="6845"/>
                  </a:cubicBezTo>
                  <a:lnTo>
                    <a:pt x="136754" y="30826"/>
                  </a:lnTo>
                  <a:lnTo>
                    <a:pt x="160479" y="24065"/>
                  </a:lnTo>
                  <a:cubicBezTo>
                    <a:pt x="162103" y="23624"/>
                    <a:pt x="163703" y="23614"/>
                    <a:pt x="165279" y="24033"/>
                  </a:cubicBezTo>
                  <a:cubicBezTo>
                    <a:pt x="166854" y="24453"/>
                    <a:pt x="168231" y="25272"/>
                    <a:pt x="169408" y="26489"/>
                  </a:cubicBezTo>
                  <a:cubicBezTo>
                    <a:pt x="170625" y="27666"/>
                    <a:pt x="171444" y="29043"/>
                    <a:pt x="171864" y="30619"/>
                  </a:cubicBezTo>
                  <a:cubicBezTo>
                    <a:pt x="172284" y="32194"/>
                    <a:pt x="172273" y="33794"/>
                    <a:pt x="171832" y="35418"/>
                  </a:cubicBezTo>
                  <a:lnTo>
                    <a:pt x="165071" y="59143"/>
                  </a:lnTo>
                  <a:lnTo>
                    <a:pt x="189052" y="65266"/>
                  </a:lnTo>
                  <a:cubicBezTo>
                    <a:pt x="190668" y="65673"/>
                    <a:pt x="192060" y="66454"/>
                    <a:pt x="193230" y="67610"/>
                  </a:cubicBezTo>
                  <a:cubicBezTo>
                    <a:pt x="194399" y="68766"/>
                    <a:pt x="195217" y="70153"/>
                    <a:pt x="195685" y="71772"/>
                  </a:cubicBezTo>
                  <a:cubicBezTo>
                    <a:pt x="196065" y="73395"/>
                    <a:pt x="196038" y="74995"/>
                    <a:pt x="195605" y="76571"/>
                  </a:cubicBezTo>
                  <a:cubicBezTo>
                    <a:pt x="195172" y="78147"/>
                    <a:pt x="194348" y="79523"/>
                    <a:pt x="193134" y="80701"/>
                  </a:cubicBezTo>
                  <a:lnTo>
                    <a:pt x="175531" y="97921"/>
                  </a:lnTo>
                  <a:lnTo>
                    <a:pt x="193134" y="115141"/>
                  </a:lnTo>
                  <a:cubicBezTo>
                    <a:pt x="194348" y="116318"/>
                    <a:pt x="195172" y="117695"/>
                    <a:pt x="195605" y="119271"/>
                  </a:cubicBezTo>
                  <a:cubicBezTo>
                    <a:pt x="196038" y="120847"/>
                    <a:pt x="196065" y="122446"/>
                    <a:pt x="195685" y="124070"/>
                  </a:cubicBezTo>
                  <a:cubicBezTo>
                    <a:pt x="195217" y="125689"/>
                    <a:pt x="194399" y="127076"/>
                    <a:pt x="193230" y="128232"/>
                  </a:cubicBezTo>
                  <a:cubicBezTo>
                    <a:pt x="192060" y="129388"/>
                    <a:pt x="190668" y="130169"/>
                    <a:pt x="189052" y="130576"/>
                  </a:cubicBezTo>
                  <a:lnTo>
                    <a:pt x="165071" y="136698"/>
                  </a:lnTo>
                  <a:lnTo>
                    <a:pt x="171832" y="160424"/>
                  </a:lnTo>
                  <a:cubicBezTo>
                    <a:pt x="172273" y="162048"/>
                    <a:pt x="172284" y="163647"/>
                    <a:pt x="171864" y="165223"/>
                  </a:cubicBezTo>
                  <a:cubicBezTo>
                    <a:pt x="171444" y="166799"/>
                    <a:pt x="170625" y="168176"/>
                    <a:pt x="169408" y="169353"/>
                  </a:cubicBezTo>
                  <a:cubicBezTo>
                    <a:pt x="168231" y="170570"/>
                    <a:pt x="166854" y="171389"/>
                    <a:pt x="165279" y="171808"/>
                  </a:cubicBezTo>
                  <a:cubicBezTo>
                    <a:pt x="163703" y="172228"/>
                    <a:pt x="162103" y="172218"/>
                    <a:pt x="160479" y="171777"/>
                  </a:cubicBezTo>
                  <a:lnTo>
                    <a:pt x="136754" y="165016"/>
                  </a:lnTo>
                  <a:lnTo>
                    <a:pt x="130631" y="188997"/>
                  </a:lnTo>
                  <a:cubicBezTo>
                    <a:pt x="130224" y="190612"/>
                    <a:pt x="129443" y="192005"/>
                    <a:pt x="128287" y="193174"/>
                  </a:cubicBezTo>
                  <a:cubicBezTo>
                    <a:pt x="127131" y="194344"/>
                    <a:pt x="125744" y="195162"/>
                    <a:pt x="124125" y="195630"/>
                  </a:cubicBezTo>
                  <a:cubicBezTo>
                    <a:pt x="123737" y="195696"/>
                    <a:pt x="123333" y="195755"/>
                    <a:pt x="122914" y="195805"/>
                  </a:cubicBezTo>
                  <a:cubicBezTo>
                    <a:pt x="122494" y="195856"/>
                    <a:pt x="122090" y="195882"/>
                    <a:pt x="121702" y="195885"/>
                  </a:cubicBezTo>
                  <a:cubicBezTo>
                    <a:pt x="120474" y="195880"/>
                    <a:pt x="119294" y="195635"/>
                    <a:pt x="118162" y="195151"/>
                  </a:cubicBezTo>
                  <a:cubicBezTo>
                    <a:pt x="117030" y="194668"/>
                    <a:pt x="116041" y="193977"/>
                    <a:pt x="115196" y="193079"/>
                  </a:cubicBezTo>
                  <a:lnTo>
                    <a:pt x="97976" y="175476"/>
                  </a:lnTo>
                  <a:lnTo>
                    <a:pt x="80756" y="193079"/>
                  </a:lnTo>
                  <a:cubicBezTo>
                    <a:pt x="79579" y="194293"/>
                    <a:pt x="78202" y="195117"/>
                    <a:pt x="76626" y="195550"/>
                  </a:cubicBezTo>
                  <a:cubicBezTo>
                    <a:pt x="75050" y="195983"/>
                    <a:pt x="73451" y="196010"/>
                    <a:pt x="71827" y="195630"/>
                  </a:cubicBezTo>
                  <a:cubicBezTo>
                    <a:pt x="70153" y="195162"/>
                    <a:pt x="68750" y="194344"/>
                    <a:pt x="67618" y="193174"/>
                  </a:cubicBezTo>
                  <a:cubicBezTo>
                    <a:pt x="66485" y="192005"/>
                    <a:pt x="65720" y="190612"/>
                    <a:pt x="65322" y="188997"/>
                  </a:cubicBezTo>
                  <a:lnTo>
                    <a:pt x="59199" y="165016"/>
                  </a:lnTo>
                  <a:lnTo>
                    <a:pt x="35473" y="171777"/>
                  </a:lnTo>
                  <a:cubicBezTo>
                    <a:pt x="33849" y="172218"/>
                    <a:pt x="32250" y="172228"/>
                    <a:pt x="30674" y="171808"/>
                  </a:cubicBezTo>
                  <a:cubicBezTo>
                    <a:pt x="29098" y="171389"/>
                    <a:pt x="27721" y="170570"/>
                    <a:pt x="26544" y="169353"/>
                  </a:cubicBezTo>
                  <a:cubicBezTo>
                    <a:pt x="25327" y="168176"/>
                    <a:pt x="24509" y="166799"/>
                    <a:pt x="24089" y="165223"/>
                  </a:cubicBezTo>
                  <a:cubicBezTo>
                    <a:pt x="23669" y="163647"/>
                    <a:pt x="23679" y="162048"/>
                    <a:pt x="24121" y="160424"/>
                  </a:cubicBezTo>
                  <a:lnTo>
                    <a:pt x="30881" y="136698"/>
                  </a:lnTo>
                  <a:lnTo>
                    <a:pt x="6900" y="130576"/>
                  </a:lnTo>
                  <a:cubicBezTo>
                    <a:pt x="5285" y="130169"/>
                    <a:pt x="3892" y="129388"/>
                    <a:pt x="2723" y="128232"/>
                  </a:cubicBezTo>
                  <a:cubicBezTo>
                    <a:pt x="1554" y="127076"/>
                    <a:pt x="735" y="125689"/>
                    <a:pt x="267" y="124070"/>
                  </a:cubicBezTo>
                  <a:cubicBezTo>
                    <a:pt x="-113" y="122446"/>
                    <a:pt x="-86" y="120847"/>
                    <a:pt x="347" y="119271"/>
                  </a:cubicBezTo>
                  <a:cubicBezTo>
                    <a:pt x="780" y="117695"/>
                    <a:pt x="1604" y="116318"/>
                    <a:pt x="2818" y="115141"/>
                  </a:cubicBezTo>
                  <a:lnTo>
                    <a:pt x="20421" y="97921"/>
                  </a:lnTo>
                  <a:lnTo>
                    <a:pt x="2818" y="80701"/>
                  </a:lnTo>
                  <a:cubicBezTo>
                    <a:pt x="1604" y="79523"/>
                    <a:pt x="780" y="78147"/>
                    <a:pt x="347" y="76571"/>
                  </a:cubicBezTo>
                  <a:cubicBezTo>
                    <a:pt x="-86" y="74995"/>
                    <a:pt x="-113" y="73395"/>
                    <a:pt x="267" y="71772"/>
                  </a:cubicBezTo>
                  <a:cubicBezTo>
                    <a:pt x="735" y="70153"/>
                    <a:pt x="1554" y="68766"/>
                    <a:pt x="2723" y="67610"/>
                  </a:cubicBezTo>
                  <a:cubicBezTo>
                    <a:pt x="3892" y="66454"/>
                    <a:pt x="5285" y="65673"/>
                    <a:pt x="6900" y="65266"/>
                  </a:cubicBezTo>
                  <a:lnTo>
                    <a:pt x="30881" y="59143"/>
                  </a:lnTo>
                  <a:lnTo>
                    <a:pt x="24121" y="35418"/>
                  </a:lnTo>
                  <a:cubicBezTo>
                    <a:pt x="23679" y="33794"/>
                    <a:pt x="23669" y="32194"/>
                    <a:pt x="24089" y="30619"/>
                  </a:cubicBezTo>
                  <a:cubicBezTo>
                    <a:pt x="24509" y="29043"/>
                    <a:pt x="25327" y="27666"/>
                    <a:pt x="26544" y="26489"/>
                  </a:cubicBezTo>
                  <a:cubicBezTo>
                    <a:pt x="27721" y="25272"/>
                    <a:pt x="29098" y="24453"/>
                    <a:pt x="30674" y="24033"/>
                  </a:cubicBezTo>
                  <a:cubicBezTo>
                    <a:pt x="32250" y="23614"/>
                    <a:pt x="33849" y="23624"/>
                    <a:pt x="35473" y="24065"/>
                  </a:cubicBezTo>
                  <a:lnTo>
                    <a:pt x="59199" y="30826"/>
                  </a:lnTo>
                  <a:lnTo>
                    <a:pt x="65322" y="6845"/>
                  </a:lnTo>
                  <a:cubicBezTo>
                    <a:pt x="65728" y="5227"/>
                    <a:pt x="66509" y="3839"/>
                    <a:pt x="67665" y="2683"/>
                  </a:cubicBezTo>
                  <a:cubicBezTo>
                    <a:pt x="68821" y="1527"/>
                    <a:pt x="70209" y="746"/>
                    <a:pt x="71827" y="340"/>
                  </a:cubicBezTo>
                  <a:cubicBezTo>
                    <a:pt x="73451" y="-101"/>
                    <a:pt x="75050" y="-112"/>
                    <a:pt x="76626" y="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45707" tIns="22853" rIns="45707" bIns="228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0CFAD7-BF2D-4027-B1ED-2BD7157895B8}"/>
              </a:ext>
            </a:extLst>
          </p:cNvPr>
          <p:cNvSpPr txBox="1"/>
          <p:nvPr/>
        </p:nvSpPr>
        <p:spPr>
          <a:xfrm>
            <a:off x="1126668" y="5020190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Samples text</a:t>
            </a:r>
            <a:endParaRPr lang="vi-VN" sz="15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CFDDBF-8773-4643-8C31-E343956CA674}"/>
              </a:ext>
            </a:extLst>
          </p:cNvPr>
          <p:cNvGrpSpPr/>
          <p:nvPr/>
        </p:nvGrpSpPr>
        <p:grpSpPr>
          <a:xfrm>
            <a:off x="4218821" y="2730114"/>
            <a:ext cx="870600" cy="1695106"/>
            <a:chOff x="8266711" y="3977218"/>
            <a:chExt cx="2509178" cy="4885510"/>
          </a:xfrm>
        </p:grpSpPr>
        <p:sp>
          <p:nvSpPr>
            <p:cNvPr id="114" name="Freeform 9"/>
            <p:cNvSpPr>
              <a:spLocks noEditPoints="1"/>
            </p:cNvSpPr>
            <p:nvPr/>
          </p:nvSpPr>
          <p:spPr bwMode="auto">
            <a:xfrm>
              <a:off x="9365608" y="6300593"/>
              <a:ext cx="405966" cy="405966"/>
            </a:xfrm>
            <a:custGeom>
              <a:avLst/>
              <a:gdLst>
                <a:gd name="T0" fmla="*/ 855 w 1557"/>
                <a:gd name="T1" fmla="*/ 407 h 1558"/>
                <a:gd name="T2" fmla="*/ 943 w 1557"/>
                <a:gd name="T3" fmla="*/ 437 h 1558"/>
                <a:gd name="T4" fmla="*/ 1020 w 1557"/>
                <a:gd name="T5" fmla="*/ 486 h 1558"/>
                <a:gd name="T6" fmla="*/ 1083 w 1557"/>
                <a:gd name="T7" fmla="*/ 552 h 1558"/>
                <a:gd name="T8" fmla="*/ 1129 w 1557"/>
                <a:gd name="T9" fmla="*/ 631 h 1558"/>
                <a:gd name="T10" fmla="*/ 1154 w 1557"/>
                <a:gd name="T11" fmla="*/ 721 h 1558"/>
                <a:gd name="T12" fmla="*/ 1156 w 1557"/>
                <a:gd name="T13" fmla="*/ 818 h 1558"/>
                <a:gd name="T14" fmla="*/ 1135 w 1557"/>
                <a:gd name="T15" fmla="*/ 909 h 1558"/>
                <a:gd name="T16" fmla="*/ 1094 w 1557"/>
                <a:gd name="T17" fmla="*/ 992 h 1558"/>
                <a:gd name="T18" fmla="*/ 1034 w 1557"/>
                <a:gd name="T19" fmla="*/ 1060 h 1558"/>
                <a:gd name="T20" fmla="*/ 959 w 1557"/>
                <a:gd name="T21" fmla="*/ 1114 h 1558"/>
                <a:gd name="T22" fmla="*/ 874 w 1557"/>
                <a:gd name="T23" fmla="*/ 1147 h 1558"/>
                <a:gd name="T24" fmla="*/ 778 w 1557"/>
                <a:gd name="T25" fmla="*/ 1159 h 1558"/>
                <a:gd name="T26" fmla="*/ 684 w 1557"/>
                <a:gd name="T27" fmla="*/ 1147 h 1558"/>
                <a:gd name="T28" fmla="*/ 598 w 1557"/>
                <a:gd name="T29" fmla="*/ 1114 h 1558"/>
                <a:gd name="T30" fmla="*/ 523 w 1557"/>
                <a:gd name="T31" fmla="*/ 1060 h 1558"/>
                <a:gd name="T32" fmla="*/ 464 w 1557"/>
                <a:gd name="T33" fmla="*/ 992 h 1558"/>
                <a:gd name="T34" fmla="*/ 421 w 1557"/>
                <a:gd name="T35" fmla="*/ 909 h 1558"/>
                <a:gd name="T36" fmla="*/ 400 w 1557"/>
                <a:gd name="T37" fmla="*/ 818 h 1558"/>
                <a:gd name="T38" fmla="*/ 402 w 1557"/>
                <a:gd name="T39" fmla="*/ 721 h 1558"/>
                <a:gd name="T40" fmla="*/ 428 w 1557"/>
                <a:gd name="T41" fmla="*/ 631 h 1558"/>
                <a:gd name="T42" fmla="*/ 474 w 1557"/>
                <a:gd name="T43" fmla="*/ 552 h 1558"/>
                <a:gd name="T44" fmla="*/ 536 w 1557"/>
                <a:gd name="T45" fmla="*/ 486 h 1558"/>
                <a:gd name="T46" fmla="*/ 613 w 1557"/>
                <a:gd name="T47" fmla="*/ 437 h 1558"/>
                <a:gd name="T48" fmla="*/ 702 w 1557"/>
                <a:gd name="T49" fmla="*/ 407 h 1558"/>
                <a:gd name="T50" fmla="*/ 778 w 1557"/>
                <a:gd name="T51" fmla="*/ 1558 h 1558"/>
                <a:gd name="T52" fmla="*/ 973 w 1557"/>
                <a:gd name="T53" fmla="*/ 1534 h 1558"/>
                <a:gd name="T54" fmla="*/ 1150 w 1557"/>
                <a:gd name="T55" fmla="*/ 1463 h 1558"/>
                <a:gd name="T56" fmla="*/ 1301 w 1557"/>
                <a:gd name="T57" fmla="*/ 1356 h 1558"/>
                <a:gd name="T58" fmla="*/ 1423 w 1557"/>
                <a:gd name="T59" fmla="*/ 1214 h 1558"/>
                <a:gd name="T60" fmla="*/ 1509 w 1557"/>
                <a:gd name="T61" fmla="*/ 1047 h 1558"/>
                <a:gd name="T62" fmla="*/ 1553 w 1557"/>
                <a:gd name="T63" fmla="*/ 859 h 1558"/>
                <a:gd name="T64" fmla="*/ 1548 w 1557"/>
                <a:gd name="T65" fmla="*/ 661 h 1558"/>
                <a:gd name="T66" fmla="*/ 1496 w 1557"/>
                <a:gd name="T67" fmla="*/ 476 h 1558"/>
                <a:gd name="T68" fmla="*/ 1402 w 1557"/>
                <a:gd name="T69" fmla="*/ 314 h 1558"/>
                <a:gd name="T70" fmla="*/ 1274 w 1557"/>
                <a:gd name="T71" fmla="*/ 178 h 1558"/>
                <a:gd name="T72" fmla="*/ 1116 w 1557"/>
                <a:gd name="T73" fmla="*/ 77 h 1558"/>
                <a:gd name="T74" fmla="*/ 935 w 1557"/>
                <a:gd name="T75" fmla="*/ 17 h 1558"/>
                <a:gd name="T76" fmla="*/ 738 w 1557"/>
                <a:gd name="T77" fmla="*/ 1 h 1558"/>
                <a:gd name="T78" fmla="*/ 547 w 1557"/>
                <a:gd name="T79" fmla="*/ 35 h 1558"/>
                <a:gd name="T80" fmla="*/ 375 w 1557"/>
                <a:gd name="T81" fmla="*/ 114 h 1558"/>
                <a:gd name="T82" fmla="*/ 228 w 1557"/>
                <a:gd name="T83" fmla="*/ 229 h 1558"/>
                <a:gd name="T84" fmla="*/ 113 w 1557"/>
                <a:gd name="T85" fmla="*/ 376 h 1558"/>
                <a:gd name="T86" fmla="*/ 35 w 1557"/>
                <a:gd name="T87" fmla="*/ 548 h 1558"/>
                <a:gd name="T88" fmla="*/ 1 w 1557"/>
                <a:gd name="T89" fmla="*/ 739 h 1558"/>
                <a:gd name="T90" fmla="*/ 15 w 1557"/>
                <a:gd name="T91" fmla="*/ 936 h 1558"/>
                <a:gd name="T92" fmla="*/ 77 w 1557"/>
                <a:gd name="T93" fmla="*/ 1116 h 1558"/>
                <a:gd name="T94" fmla="*/ 178 w 1557"/>
                <a:gd name="T95" fmla="*/ 1274 h 1558"/>
                <a:gd name="T96" fmla="*/ 313 w 1557"/>
                <a:gd name="T97" fmla="*/ 1403 h 1558"/>
                <a:gd name="T98" fmla="*/ 476 w 1557"/>
                <a:gd name="T99" fmla="*/ 1496 h 1558"/>
                <a:gd name="T100" fmla="*/ 660 w 1557"/>
                <a:gd name="T101" fmla="*/ 1549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7" h="1558">
                  <a:moveTo>
                    <a:pt x="778" y="399"/>
                  </a:moveTo>
                  <a:lnTo>
                    <a:pt x="798" y="399"/>
                  </a:lnTo>
                  <a:lnTo>
                    <a:pt x="818" y="401"/>
                  </a:lnTo>
                  <a:lnTo>
                    <a:pt x="836" y="404"/>
                  </a:lnTo>
                  <a:lnTo>
                    <a:pt x="855" y="407"/>
                  </a:lnTo>
                  <a:lnTo>
                    <a:pt x="874" y="411"/>
                  </a:lnTo>
                  <a:lnTo>
                    <a:pt x="891" y="416"/>
                  </a:lnTo>
                  <a:lnTo>
                    <a:pt x="909" y="422"/>
                  </a:lnTo>
                  <a:lnTo>
                    <a:pt x="926" y="429"/>
                  </a:lnTo>
                  <a:lnTo>
                    <a:pt x="943" y="437"/>
                  </a:lnTo>
                  <a:lnTo>
                    <a:pt x="959" y="445"/>
                  </a:lnTo>
                  <a:lnTo>
                    <a:pt x="975" y="454"/>
                  </a:lnTo>
                  <a:lnTo>
                    <a:pt x="990" y="464"/>
                  </a:lnTo>
                  <a:lnTo>
                    <a:pt x="1006" y="475"/>
                  </a:lnTo>
                  <a:lnTo>
                    <a:pt x="1020" y="486"/>
                  </a:lnTo>
                  <a:lnTo>
                    <a:pt x="1034" y="498"/>
                  </a:lnTo>
                  <a:lnTo>
                    <a:pt x="1047" y="510"/>
                  </a:lnTo>
                  <a:lnTo>
                    <a:pt x="1059" y="523"/>
                  </a:lnTo>
                  <a:lnTo>
                    <a:pt x="1072" y="538"/>
                  </a:lnTo>
                  <a:lnTo>
                    <a:pt x="1083" y="552"/>
                  </a:lnTo>
                  <a:lnTo>
                    <a:pt x="1094" y="566"/>
                  </a:lnTo>
                  <a:lnTo>
                    <a:pt x="1103" y="582"/>
                  </a:lnTo>
                  <a:lnTo>
                    <a:pt x="1112" y="598"/>
                  </a:lnTo>
                  <a:lnTo>
                    <a:pt x="1121" y="615"/>
                  </a:lnTo>
                  <a:lnTo>
                    <a:pt x="1129" y="631"/>
                  </a:lnTo>
                  <a:lnTo>
                    <a:pt x="1135" y="649"/>
                  </a:lnTo>
                  <a:lnTo>
                    <a:pt x="1142" y="666"/>
                  </a:lnTo>
                  <a:lnTo>
                    <a:pt x="1146" y="684"/>
                  </a:lnTo>
                  <a:lnTo>
                    <a:pt x="1151" y="703"/>
                  </a:lnTo>
                  <a:lnTo>
                    <a:pt x="1154" y="721"/>
                  </a:lnTo>
                  <a:lnTo>
                    <a:pt x="1156" y="740"/>
                  </a:lnTo>
                  <a:lnTo>
                    <a:pt x="1158" y="760"/>
                  </a:lnTo>
                  <a:lnTo>
                    <a:pt x="1158" y="780"/>
                  </a:lnTo>
                  <a:lnTo>
                    <a:pt x="1158" y="798"/>
                  </a:lnTo>
                  <a:lnTo>
                    <a:pt x="1156" y="818"/>
                  </a:lnTo>
                  <a:lnTo>
                    <a:pt x="1154" y="837"/>
                  </a:lnTo>
                  <a:lnTo>
                    <a:pt x="1151" y="855"/>
                  </a:lnTo>
                  <a:lnTo>
                    <a:pt x="1146" y="874"/>
                  </a:lnTo>
                  <a:lnTo>
                    <a:pt x="1142" y="892"/>
                  </a:lnTo>
                  <a:lnTo>
                    <a:pt x="1135" y="909"/>
                  </a:lnTo>
                  <a:lnTo>
                    <a:pt x="1129" y="927"/>
                  </a:lnTo>
                  <a:lnTo>
                    <a:pt x="1121" y="943"/>
                  </a:lnTo>
                  <a:lnTo>
                    <a:pt x="1112" y="960"/>
                  </a:lnTo>
                  <a:lnTo>
                    <a:pt x="1103" y="976"/>
                  </a:lnTo>
                  <a:lnTo>
                    <a:pt x="1094" y="992"/>
                  </a:lnTo>
                  <a:lnTo>
                    <a:pt x="1083" y="1006"/>
                  </a:lnTo>
                  <a:lnTo>
                    <a:pt x="1072" y="1020"/>
                  </a:lnTo>
                  <a:lnTo>
                    <a:pt x="1059" y="1035"/>
                  </a:lnTo>
                  <a:lnTo>
                    <a:pt x="1047" y="1048"/>
                  </a:lnTo>
                  <a:lnTo>
                    <a:pt x="1034" y="1060"/>
                  </a:lnTo>
                  <a:lnTo>
                    <a:pt x="1020" y="1072"/>
                  </a:lnTo>
                  <a:lnTo>
                    <a:pt x="1006" y="1084"/>
                  </a:lnTo>
                  <a:lnTo>
                    <a:pt x="990" y="1094"/>
                  </a:lnTo>
                  <a:lnTo>
                    <a:pt x="975" y="1104"/>
                  </a:lnTo>
                  <a:lnTo>
                    <a:pt x="959" y="1114"/>
                  </a:lnTo>
                  <a:lnTo>
                    <a:pt x="943" y="1121"/>
                  </a:lnTo>
                  <a:lnTo>
                    <a:pt x="926" y="1129"/>
                  </a:lnTo>
                  <a:lnTo>
                    <a:pt x="909" y="1136"/>
                  </a:lnTo>
                  <a:lnTo>
                    <a:pt x="891" y="1142"/>
                  </a:lnTo>
                  <a:lnTo>
                    <a:pt x="874" y="1147"/>
                  </a:lnTo>
                  <a:lnTo>
                    <a:pt x="855" y="1151"/>
                  </a:lnTo>
                  <a:lnTo>
                    <a:pt x="836" y="1154"/>
                  </a:lnTo>
                  <a:lnTo>
                    <a:pt x="818" y="1158"/>
                  </a:lnTo>
                  <a:lnTo>
                    <a:pt x="798" y="1159"/>
                  </a:lnTo>
                  <a:lnTo>
                    <a:pt x="778" y="1159"/>
                  </a:lnTo>
                  <a:lnTo>
                    <a:pt x="758" y="1159"/>
                  </a:lnTo>
                  <a:lnTo>
                    <a:pt x="740" y="1158"/>
                  </a:lnTo>
                  <a:lnTo>
                    <a:pt x="721" y="1154"/>
                  </a:lnTo>
                  <a:lnTo>
                    <a:pt x="702" y="1151"/>
                  </a:lnTo>
                  <a:lnTo>
                    <a:pt x="684" y="1147"/>
                  </a:lnTo>
                  <a:lnTo>
                    <a:pt x="666" y="1142"/>
                  </a:lnTo>
                  <a:lnTo>
                    <a:pt x="647" y="1136"/>
                  </a:lnTo>
                  <a:lnTo>
                    <a:pt x="631" y="1129"/>
                  </a:lnTo>
                  <a:lnTo>
                    <a:pt x="613" y="1121"/>
                  </a:lnTo>
                  <a:lnTo>
                    <a:pt x="598" y="1114"/>
                  </a:lnTo>
                  <a:lnTo>
                    <a:pt x="581" y="1104"/>
                  </a:lnTo>
                  <a:lnTo>
                    <a:pt x="566" y="1094"/>
                  </a:lnTo>
                  <a:lnTo>
                    <a:pt x="550" y="1084"/>
                  </a:lnTo>
                  <a:lnTo>
                    <a:pt x="536" y="1072"/>
                  </a:lnTo>
                  <a:lnTo>
                    <a:pt x="523" y="1060"/>
                  </a:lnTo>
                  <a:lnTo>
                    <a:pt x="510" y="1048"/>
                  </a:lnTo>
                  <a:lnTo>
                    <a:pt x="497" y="1035"/>
                  </a:lnTo>
                  <a:lnTo>
                    <a:pt x="486" y="1020"/>
                  </a:lnTo>
                  <a:lnTo>
                    <a:pt x="474" y="1006"/>
                  </a:lnTo>
                  <a:lnTo>
                    <a:pt x="464" y="992"/>
                  </a:lnTo>
                  <a:lnTo>
                    <a:pt x="454" y="976"/>
                  </a:lnTo>
                  <a:lnTo>
                    <a:pt x="444" y="960"/>
                  </a:lnTo>
                  <a:lnTo>
                    <a:pt x="436" y="943"/>
                  </a:lnTo>
                  <a:lnTo>
                    <a:pt x="428" y="927"/>
                  </a:lnTo>
                  <a:lnTo>
                    <a:pt x="421" y="909"/>
                  </a:lnTo>
                  <a:lnTo>
                    <a:pt x="415" y="892"/>
                  </a:lnTo>
                  <a:lnTo>
                    <a:pt x="410" y="874"/>
                  </a:lnTo>
                  <a:lnTo>
                    <a:pt x="406" y="855"/>
                  </a:lnTo>
                  <a:lnTo>
                    <a:pt x="402" y="837"/>
                  </a:lnTo>
                  <a:lnTo>
                    <a:pt x="400" y="818"/>
                  </a:lnTo>
                  <a:lnTo>
                    <a:pt x="399" y="798"/>
                  </a:lnTo>
                  <a:lnTo>
                    <a:pt x="399" y="780"/>
                  </a:lnTo>
                  <a:lnTo>
                    <a:pt x="399" y="760"/>
                  </a:lnTo>
                  <a:lnTo>
                    <a:pt x="400" y="740"/>
                  </a:lnTo>
                  <a:lnTo>
                    <a:pt x="402" y="721"/>
                  </a:lnTo>
                  <a:lnTo>
                    <a:pt x="406" y="703"/>
                  </a:lnTo>
                  <a:lnTo>
                    <a:pt x="410" y="684"/>
                  </a:lnTo>
                  <a:lnTo>
                    <a:pt x="415" y="666"/>
                  </a:lnTo>
                  <a:lnTo>
                    <a:pt x="421" y="649"/>
                  </a:lnTo>
                  <a:lnTo>
                    <a:pt x="428" y="631"/>
                  </a:lnTo>
                  <a:lnTo>
                    <a:pt x="436" y="615"/>
                  </a:lnTo>
                  <a:lnTo>
                    <a:pt x="444" y="598"/>
                  </a:lnTo>
                  <a:lnTo>
                    <a:pt x="454" y="582"/>
                  </a:lnTo>
                  <a:lnTo>
                    <a:pt x="464" y="566"/>
                  </a:lnTo>
                  <a:lnTo>
                    <a:pt x="474" y="552"/>
                  </a:lnTo>
                  <a:lnTo>
                    <a:pt x="486" y="538"/>
                  </a:lnTo>
                  <a:lnTo>
                    <a:pt x="497" y="523"/>
                  </a:lnTo>
                  <a:lnTo>
                    <a:pt x="510" y="510"/>
                  </a:lnTo>
                  <a:lnTo>
                    <a:pt x="523" y="498"/>
                  </a:lnTo>
                  <a:lnTo>
                    <a:pt x="536" y="486"/>
                  </a:lnTo>
                  <a:lnTo>
                    <a:pt x="550" y="475"/>
                  </a:lnTo>
                  <a:lnTo>
                    <a:pt x="566" y="464"/>
                  </a:lnTo>
                  <a:lnTo>
                    <a:pt x="581" y="454"/>
                  </a:lnTo>
                  <a:lnTo>
                    <a:pt x="598" y="445"/>
                  </a:lnTo>
                  <a:lnTo>
                    <a:pt x="613" y="437"/>
                  </a:lnTo>
                  <a:lnTo>
                    <a:pt x="631" y="429"/>
                  </a:lnTo>
                  <a:lnTo>
                    <a:pt x="647" y="422"/>
                  </a:lnTo>
                  <a:lnTo>
                    <a:pt x="666" y="416"/>
                  </a:lnTo>
                  <a:lnTo>
                    <a:pt x="684" y="411"/>
                  </a:lnTo>
                  <a:lnTo>
                    <a:pt x="702" y="407"/>
                  </a:lnTo>
                  <a:lnTo>
                    <a:pt x="721" y="404"/>
                  </a:lnTo>
                  <a:lnTo>
                    <a:pt x="740" y="401"/>
                  </a:lnTo>
                  <a:lnTo>
                    <a:pt x="758" y="399"/>
                  </a:lnTo>
                  <a:lnTo>
                    <a:pt x="778" y="399"/>
                  </a:lnTo>
                  <a:close/>
                  <a:moveTo>
                    <a:pt x="778" y="1558"/>
                  </a:moveTo>
                  <a:lnTo>
                    <a:pt x="819" y="1557"/>
                  </a:lnTo>
                  <a:lnTo>
                    <a:pt x="858" y="1553"/>
                  </a:lnTo>
                  <a:lnTo>
                    <a:pt x="897" y="1549"/>
                  </a:lnTo>
                  <a:lnTo>
                    <a:pt x="935" y="1542"/>
                  </a:lnTo>
                  <a:lnTo>
                    <a:pt x="973" y="1534"/>
                  </a:lnTo>
                  <a:lnTo>
                    <a:pt x="1010" y="1523"/>
                  </a:lnTo>
                  <a:lnTo>
                    <a:pt x="1046" y="1510"/>
                  </a:lnTo>
                  <a:lnTo>
                    <a:pt x="1081" y="1496"/>
                  </a:lnTo>
                  <a:lnTo>
                    <a:pt x="1116" y="1481"/>
                  </a:lnTo>
                  <a:lnTo>
                    <a:pt x="1150" y="1463"/>
                  </a:lnTo>
                  <a:lnTo>
                    <a:pt x="1181" y="1445"/>
                  </a:lnTo>
                  <a:lnTo>
                    <a:pt x="1213" y="1425"/>
                  </a:lnTo>
                  <a:lnTo>
                    <a:pt x="1244" y="1403"/>
                  </a:lnTo>
                  <a:lnTo>
                    <a:pt x="1274" y="1380"/>
                  </a:lnTo>
                  <a:lnTo>
                    <a:pt x="1301" y="1356"/>
                  </a:lnTo>
                  <a:lnTo>
                    <a:pt x="1329" y="1329"/>
                  </a:lnTo>
                  <a:lnTo>
                    <a:pt x="1354" y="1303"/>
                  </a:lnTo>
                  <a:lnTo>
                    <a:pt x="1379" y="1274"/>
                  </a:lnTo>
                  <a:lnTo>
                    <a:pt x="1402" y="1245"/>
                  </a:lnTo>
                  <a:lnTo>
                    <a:pt x="1423" y="1214"/>
                  </a:lnTo>
                  <a:lnTo>
                    <a:pt x="1444" y="1183"/>
                  </a:lnTo>
                  <a:lnTo>
                    <a:pt x="1463" y="1150"/>
                  </a:lnTo>
                  <a:lnTo>
                    <a:pt x="1481" y="1116"/>
                  </a:lnTo>
                  <a:lnTo>
                    <a:pt x="1496" y="1082"/>
                  </a:lnTo>
                  <a:lnTo>
                    <a:pt x="1509" y="1047"/>
                  </a:lnTo>
                  <a:lnTo>
                    <a:pt x="1522" y="1010"/>
                  </a:lnTo>
                  <a:lnTo>
                    <a:pt x="1532" y="973"/>
                  </a:lnTo>
                  <a:lnTo>
                    <a:pt x="1541" y="936"/>
                  </a:lnTo>
                  <a:lnTo>
                    <a:pt x="1548" y="897"/>
                  </a:lnTo>
                  <a:lnTo>
                    <a:pt x="1553" y="859"/>
                  </a:lnTo>
                  <a:lnTo>
                    <a:pt x="1556" y="819"/>
                  </a:lnTo>
                  <a:lnTo>
                    <a:pt x="1557" y="780"/>
                  </a:lnTo>
                  <a:lnTo>
                    <a:pt x="1556" y="739"/>
                  </a:lnTo>
                  <a:lnTo>
                    <a:pt x="1553" y="699"/>
                  </a:lnTo>
                  <a:lnTo>
                    <a:pt x="1548" y="661"/>
                  </a:lnTo>
                  <a:lnTo>
                    <a:pt x="1541" y="622"/>
                  </a:lnTo>
                  <a:lnTo>
                    <a:pt x="1532" y="585"/>
                  </a:lnTo>
                  <a:lnTo>
                    <a:pt x="1522" y="548"/>
                  </a:lnTo>
                  <a:lnTo>
                    <a:pt x="1509" y="511"/>
                  </a:lnTo>
                  <a:lnTo>
                    <a:pt x="1496" y="476"/>
                  </a:lnTo>
                  <a:lnTo>
                    <a:pt x="1481" y="442"/>
                  </a:lnTo>
                  <a:lnTo>
                    <a:pt x="1463" y="408"/>
                  </a:lnTo>
                  <a:lnTo>
                    <a:pt x="1444" y="376"/>
                  </a:lnTo>
                  <a:lnTo>
                    <a:pt x="1423" y="344"/>
                  </a:lnTo>
                  <a:lnTo>
                    <a:pt x="1402" y="314"/>
                  </a:lnTo>
                  <a:lnTo>
                    <a:pt x="1379" y="284"/>
                  </a:lnTo>
                  <a:lnTo>
                    <a:pt x="1354" y="256"/>
                  </a:lnTo>
                  <a:lnTo>
                    <a:pt x="1329" y="229"/>
                  </a:lnTo>
                  <a:lnTo>
                    <a:pt x="1301" y="204"/>
                  </a:lnTo>
                  <a:lnTo>
                    <a:pt x="1274" y="178"/>
                  </a:lnTo>
                  <a:lnTo>
                    <a:pt x="1244" y="155"/>
                  </a:lnTo>
                  <a:lnTo>
                    <a:pt x="1213" y="133"/>
                  </a:lnTo>
                  <a:lnTo>
                    <a:pt x="1181" y="114"/>
                  </a:lnTo>
                  <a:lnTo>
                    <a:pt x="1150" y="95"/>
                  </a:lnTo>
                  <a:lnTo>
                    <a:pt x="1116" y="77"/>
                  </a:lnTo>
                  <a:lnTo>
                    <a:pt x="1081" y="62"/>
                  </a:lnTo>
                  <a:lnTo>
                    <a:pt x="1046" y="48"/>
                  </a:lnTo>
                  <a:lnTo>
                    <a:pt x="1010" y="35"/>
                  </a:lnTo>
                  <a:lnTo>
                    <a:pt x="973" y="26"/>
                  </a:lnTo>
                  <a:lnTo>
                    <a:pt x="935" y="17"/>
                  </a:lnTo>
                  <a:lnTo>
                    <a:pt x="897" y="9"/>
                  </a:lnTo>
                  <a:lnTo>
                    <a:pt x="858" y="5"/>
                  </a:lnTo>
                  <a:lnTo>
                    <a:pt x="819" y="1"/>
                  </a:lnTo>
                  <a:lnTo>
                    <a:pt x="778" y="0"/>
                  </a:lnTo>
                  <a:lnTo>
                    <a:pt x="738" y="1"/>
                  </a:lnTo>
                  <a:lnTo>
                    <a:pt x="699" y="5"/>
                  </a:lnTo>
                  <a:lnTo>
                    <a:pt x="660" y="9"/>
                  </a:lnTo>
                  <a:lnTo>
                    <a:pt x="622" y="17"/>
                  </a:lnTo>
                  <a:lnTo>
                    <a:pt x="583" y="26"/>
                  </a:lnTo>
                  <a:lnTo>
                    <a:pt x="547" y="35"/>
                  </a:lnTo>
                  <a:lnTo>
                    <a:pt x="511" y="48"/>
                  </a:lnTo>
                  <a:lnTo>
                    <a:pt x="476" y="62"/>
                  </a:lnTo>
                  <a:lnTo>
                    <a:pt x="441" y="77"/>
                  </a:lnTo>
                  <a:lnTo>
                    <a:pt x="408" y="95"/>
                  </a:lnTo>
                  <a:lnTo>
                    <a:pt x="375" y="114"/>
                  </a:lnTo>
                  <a:lnTo>
                    <a:pt x="343" y="133"/>
                  </a:lnTo>
                  <a:lnTo>
                    <a:pt x="313" y="155"/>
                  </a:lnTo>
                  <a:lnTo>
                    <a:pt x="283" y="178"/>
                  </a:lnTo>
                  <a:lnTo>
                    <a:pt x="255" y="204"/>
                  </a:lnTo>
                  <a:lnTo>
                    <a:pt x="228" y="229"/>
                  </a:lnTo>
                  <a:lnTo>
                    <a:pt x="202" y="256"/>
                  </a:lnTo>
                  <a:lnTo>
                    <a:pt x="178" y="284"/>
                  </a:lnTo>
                  <a:lnTo>
                    <a:pt x="155" y="314"/>
                  </a:lnTo>
                  <a:lnTo>
                    <a:pt x="133" y="344"/>
                  </a:lnTo>
                  <a:lnTo>
                    <a:pt x="113" y="376"/>
                  </a:lnTo>
                  <a:lnTo>
                    <a:pt x="94" y="408"/>
                  </a:lnTo>
                  <a:lnTo>
                    <a:pt x="77" y="442"/>
                  </a:lnTo>
                  <a:lnTo>
                    <a:pt x="61" y="476"/>
                  </a:lnTo>
                  <a:lnTo>
                    <a:pt x="47" y="511"/>
                  </a:lnTo>
                  <a:lnTo>
                    <a:pt x="35" y="548"/>
                  </a:lnTo>
                  <a:lnTo>
                    <a:pt x="24" y="585"/>
                  </a:lnTo>
                  <a:lnTo>
                    <a:pt x="15" y="622"/>
                  </a:lnTo>
                  <a:lnTo>
                    <a:pt x="9" y="661"/>
                  </a:lnTo>
                  <a:lnTo>
                    <a:pt x="4" y="699"/>
                  </a:lnTo>
                  <a:lnTo>
                    <a:pt x="1" y="739"/>
                  </a:lnTo>
                  <a:lnTo>
                    <a:pt x="0" y="780"/>
                  </a:lnTo>
                  <a:lnTo>
                    <a:pt x="1" y="819"/>
                  </a:lnTo>
                  <a:lnTo>
                    <a:pt x="4" y="859"/>
                  </a:lnTo>
                  <a:lnTo>
                    <a:pt x="9" y="897"/>
                  </a:lnTo>
                  <a:lnTo>
                    <a:pt x="15" y="936"/>
                  </a:lnTo>
                  <a:lnTo>
                    <a:pt x="24" y="973"/>
                  </a:lnTo>
                  <a:lnTo>
                    <a:pt x="35" y="1010"/>
                  </a:lnTo>
                  <a:lnTo>
                    <a:pt x="47" y="1047"/>
                  </a:lnTo>
                  <a:lnTo>
                    <a:pt x="61" y="1082"/>
                  </a:lnTo>
                  <a:lnTo>
                    <a:pt x="77" y="1116"/>
                  </a:lnTo>
                  <a:lnTo>
                    <a:pt x="94" y="1150"/>
                  </a:lnTo>
                  <a:lnTo>
                    <a:pt x="113" y="1183"/>
                  </a:lnTo>
                  <a:lnTo>
                    <a:pt x="133" y="1214"/>
                  </a:lnTo>
                  <a:lnTo>
                    <a:pt x="155" y="1245"/>
                  </a:lnTo>
                  <a:lnTo>
                    <a:pt x="178" y="1274"/>
                  </a:lnTo>
                  <a:lnTo>
                    <a:pt x="202" y="1303"/>
                  </a:lnTo>
                  <a:lnTo>
                    <a:pt x="228" y="1329"/>
                  </a:lnTo>
                  <a:lnTo>
                    <a:pt x="255" y="1356"/>
                  </a:lnTo>
                  <a:lnTo>
                    <a:pt x="283" y="1380"/>
                  </a:lnTo>
                  <a:lnTo>
                    <a:pt x="313" y="1403"/>
                  </a:lnTo>
                  <a:lnTo>
                    <a:pt x="343" y="1425"/>
                  </a:lnTo>
                  <a:lnTo>
                    <a:pt x="375" y="1445"/>
                  </a:lnTo>
                  <a:lnTo>
                    <a:pt x="408" y="1463"/>
                  </a:lnTo>
                  <a:lnTo>
                    <a:pt x="441" y="1481"/>
                  </a:lnTo>
                  <a:lnTo>
                    <a:pt x="476" y="1496"/>
                  </a:lnTo>
                  <a:lnTo>
                    <a:pt x="511" y="1510"/>
                  </a:lnTo>
                  <a:lnTo>
                    <a:pt x="547" y="1523"/>
                  </a:lnTo>
                  <a:lnTo>
                    <a:pt x="583" y="1534"/>
                  </a:lnTo>
                  <a:lnTo>
                    <a:pt x="622" y="1542"/>
                  </a:lnTo>
                  <a:lnTo>
                    <a:pt x="660" y="1549"/>
                  </a:lnTo>
                  <a:lnTo>
                    <a:pt x="699" y="1553"/>
                  </a:lnTo>
                  <a:lnTo>
                    <a:pt x="738" y="1557"/>
                  </a:lnTo>
                  <a:lnTo>
                    <a:pt x="778" y="15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9506133" y="6217837"/>
              <a:ext cx="123352" cy="251386"/>
            </a:xfrm>
            <a:custGeom>
              <a:avLst/>
              <a:gdLst>
                <a:gd name="T0" fmla="*/ 0 w 471"/>
                <a:gd name="T1" fmla="*/ 0 h 970"/>
                <a:gd name="T2" fmla="*/ 0 w 471"/>
                <a:gd name="T3" fmla="*/ 734 h 970"/>
                <a:gd name="T4" fmla="*/ 0 w 471"/>
                <a:gd name="T5" fmla="*/ 746 h 970"/>
                <a:gd name="T6" fmla="*/ 1 w 471"/>
                <a:gd name="T7" fmla="*/ 758 h 970"/>
                <a:gd name="T8" fmla="*/ 2 w 471"/>
                <a:gd name="T9" fmla="*/ 770 h 970"/>
                <a:gd name="T10" fmla="*/ 4 w 471"/>
                <a:gd name="T11" fmla="*/ 781 h 970"/>
                <a:gd name="T12" fmla="*/ 7 w 471"/>
                <a:gd name="T13" fmla="*/ 793 h 970"/>
                <a:gd name="T14" fmla="*/ 11 w 471"/>
                <a:gd name="T15" fmla="*/ 804 h 970"/>
                <a:gd name="T16" fmla="*/ 14 w 471"/>
                <a:gd name="T17" fmla="*/ 815 h 970"/>
                <a:gd name="T18" fmla="*/ 18 w 471"/>
                <a:gd name="T19" fmla="*/ 826 h 970"/>
                <a:gd name="T20" fmla="*/ 23 w 471"/>
                <a:gd name="T21" fmla="*/ 836 h 970"/>
                <a:gd name="T22" fmla="*/ 28 w 471"/>
                <a:gd name="T23" fmla="*/ 846 h 970"/>
                <a:gd name="T24" fmla="*/ 34 w 471"/>
                <a:gd name="T25" fmla="*/ 856 h 970"/>
                <a:gd name="T26" fmla="*/ 40 w 471"/>
                <a:gd name="T27" fmla="*/ 865 h 970"/>
                <a:gd name="T28" fmla="*/ 46 w 471"/>
                <a:gd name="T29" fmla="*/ 875 h 970"/>
                <a:gd name="T30" fmla="*/ 54 w 471"/>
                <a:gd name="T31" fmla="*/ 884 h 970"/>
                <a:gd name="T32" fmla="*/ 61 w 471"/>
                <a:gd name="T33" fmla="*/ 892 h 970"/>
                <a:gd name="T34" fmla="*/ 69 w 471"/>
                <a:gd name="T35" fmla="*/ 901 h 970"/>
                <a:gd name="T36" fmla="*/ 77 w 471"/>
                <a:gd name="T37" fmla="*/ 908 h 970"/>
                <a:gd name="T38" fmla="*/ 86 w 471"/>
                <a:gd name="T39" fmla="*/ 916 h 970"/>
                <a:gd name="T40" fmla="*/ 94 w 471"/>
                <a:gd name="T41" fmla="*/ 923 h 970"/>
                <a:gd name="T42" fmla="*/ 103 w 471"/>
                <a:gd name="T43" fmla="*/ 929 h 970"/>
                <a:gd name="T44" fmla="*/ 113 w 471"/>
                <a:gd name="T45" fmla="*/ 936 h 970"/>
                <a:gd name="T46" fmla="*/ 123 w 471"/>
                <a:gd name="T47" fmla="*/ 941 h 970"/>
                <a:gd name="T48" fmla="*/ 133 w 471"/>
                <a:gd name="T49" fmla="*/ 946 h 970"/>
                <a:gd name="T50" fmla="*/ 144 w 471"/>
                <a:gd name="T51" fmla="*/ 951 h 970"/>
                <a:gd name="T52" fmla="*/ 155 w 471"/>
                <a:gd name="T53" fmla="*/ 956 h 970"/>
                <a:gd name="T54" fmla="*/ 165 w 471"/>
                <a:gd name="T55" fmla="*/ 959 h 970"/>
                <a:gd name="T56" fmla="*/ 177 w 471"/>
                <a:gd name="T57" fmla="*/ 962 h 970"/>
                <a:gd name="T58" fmla="*/ 188 w 471"/>
                <a:gd name="T59" fmla="*/ 964 h 970"/>
                <a:gd name="T60" fmla="*/ 200 w 471"/>
                <a:gd name="T61" fmla="*/ 967 h 970"/>
                <a:gd name="T62" fmla="*/ 211 w 471"/>
                <a:gd name="T63" fmla="*/ 968 h 970"/>
                <a:gd name="T64" fmla="*/ 223 w 471"/>
                <a:gd name="T65" fmla="*/ 969 h 970"/>
                <a:gd name="T66" fmla="*/ 235 w 471"/>
                <a:gd name="T67" fmla="*/ 970 h 970"/>
                <a:gd name="T68" fmla="*/ 247 w 471"/>
                <a:gd name="T69" fmla="*/ 969 h 970"/>
                <a:gd name="T70" fmla="*/ 259 w 471"/>
                <a:gd name="T71" fmla="*/ 968 h 970"/>
                <a:gd name="T72" fmla="*/ 271 w 471"/>
                <a:gd name="T73" fmla="*/ 967 h 970"/>
                <a:gd name="T74" fmla="*/ 282 w 471"/>
                <a:gd name="T75" fmla="*/ 964 h 970"/>
                <a:gd name="T76" fmla="*/ 294 w 471"/>
                <a:gd name="T77" fmla="*/ 962 h 970"/>
                <a:gd name="T78" fmla="*/ 305 w 471"/>
                <a:gd name="T79" fmla="*/ 959 h 970"/>
                <a:gd name="T80" fmla="*/ 316 w 471"/>
                <a:gd name="T81" fmla="*/ 956 h 970"/>
                <a:gd name="T82" fmla="*/ 327 w 471"/>
                <a:gd name="T83" fmla="*/ 951 h 970"/>
                <a:gd name="T84" fmla="*/ 347 w 471"/>
                <a:gd name="T85" fmla="*/ 941 h 970"/>
                <a:gd name="T86" fmla="*/ 367 w 471"/>
                <a:gd name="T87" fmla="*/ 929 h 970"/>
                <a:gd name="T88" fmla="*/ 386 w 471"/>
                <a:gd name="T89" fmla="*/ 916 h 970"/>
                <a:gd name="T90" fmla="*/ 402 w 471"/>
                <a:gd name="T91" fmla="*/ 901 h 970"/>
                <a:gd name="T92" fmla="*/ 418 w 471"/>
                <a:gd name="T93" fmla="*/ 884 h 970"/>
                <a:gd name="T94" fmla="*/ 431 w 471"/>
                <a:gd name="T95" fmla="*/ 865 h 970"/>
                <a:gd name="T96" fmla="*/ 443 w 471"/>
                <a:gd name="T97" fmla="*/ 846 h 970"/>
                <a:gd name="T98" fmla="*/ 453 w 471"/>
                <a:gd name="T99" fmla="*/ 826 h 970"/>
                <a:gd name="T100" fmla="*/ 457 w 471"/>
                <a:gd name="T101" fmla="*/ 815 h 970"/>
                <a:gd name="T102" fmla="*/ 460 w 471"/>
                <a:gd name="T103" fmla="*/ 804 h 970"/>
                <a:gd name="T104" fmla="*/ 464 w 471"/>
                <a:gd name="T105" fmla="*/ 793 h 970"/>
                <a:gd name="T106" fmla="*/ 466 w 471"/>
                <a:gd name="T107" fmla="*/ 781 h 970"/>
                <a:gd name="T108" fmla="*/ 468 w 471"/>
                <a:gd name="T109" fmla="*/ 770 h 970"/>
                <a:gd name="T110" fmla="*/ 470 w 471"/>
                <a:gd name="T111" fmla="*/ 758 h 970"/>
                <a:gd name="T112" fmla="*/ 470 w 471"/>
                <a:gd name="T113" fmla="*/ 746 h 970"/>
                <a:gd name="T114" fmla="*/ 471 w 471"/>
                <a:gd name="T115" fmla="*/ 734 h 970"/>
                <a:gd name="T116" fmla="*/ 471 w 471"/>
                <a:gd name="T117" fmla="*/ 0 h 970"/>
                <a:gd name="T118" fmla="*/ 0 w 471"/>
                <a:gd name="T11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970">
                  <a:moveTo>
                    <a:pt x="0" y="0"/>
                  </a:moveTo>
                  <a:lnTo>
                    <a:pt x="0" y="734"/>
                  </a:lnTo>
                  <a:lnTo>
                    <a:pt x="0" y="746"/>
                  </a:lnTo>
                  <a:lnTo>
                    <a:pt x="1" y="758"/>
                  </a:lnTo>
                  <a:lnTo>
                    <a:pt x="2" y="770"/>
                  </a:lnTo>
                  <a:lnTo>
                    <a:pt x="4" y="781"/>
                  </a:lnTo>
                  <a:lnTo>
                    <a:pt x="7" y="793"/>
                  </a:lnTo>
                  <a:lnTo>
                    <a:pt x="11" y="804"/>
                  </a:lnTo>
                  <a:lnTo>
                    <a:pt x="14" y="815"/>
                  </a:lnTo>
                  <a:lnTo>
                    <a:pt x="18" y="826"/>
                  </a:lnTo>
                  <a:lnTo>
                    <a:pt x="23" y="836"/>
                  </a:lnTo>
                  <a:lnTo>
                    <a:pt x="28" y="846"/>
                  </a:lnTo>
                  <a:lnTo>
                    <a:pt x="34" y="856"/>
                  </a:lnTo>
                  <a:lnTo>
                    <a:pt x="40" y="865"/>
                  </a:lnTo>
                  <a:lnTo>
                    <a:pt x="46" y="875"/>
                  </a:lnTo>
                  <a:lnTo>
                    <a:pt x="54" y="884"/>
                  </a:lnTo>
                  <a:lnTo>
                    <a:pt x="61" y="892"/>
                  </a:lnTo>
                  <a:lnTo>
                    <a:pt x="69" y="901"/>
                  </a:lnTo>
                  <a:lnTo>
                    <a:pt x="77" y="908"/>
                  </a:lnTo>
                  <a:lnTo>
                    <a:pt x="86" y="916"/>
                  </a:lnTo>
                  <a:lnTo>
                    <a:pt x="94" y="923"/>
                  </a:lnTo>
                  <a:lnTo>
                    <a:pt x="103" y="929"/>
                  </a:lnTo>
                  <a:lnTo>
                    <a:pt x="113" y="936"/>
                  </a:lnTo>
                  <a:lnTo>
                    <a:pt x="123" y="941"/>
                  </a:lnTo>
                  <a:lnTo>
                    <a:pt x="133" y="946"/>
                  </a:lnTo>
                  <a:lnTo>
                    <a:pt x="144" y="951"/>
                  </a:lnTo>
                  <a:lnTo>
                    <a:pt x="155" y="956"/>
                  </a:lnTo>
                  <a:lnTo>
                    <a:pt x="165" y="959"/>
                  </a:lnTo>
                  <a:lnTo>
                    <a:pt x="177" y="962"/>
                  </a:lnTo>
                  <a:lnTo>
                    <a:pt x="188" y="964"/>
                  </a:lnTo>
                  <a:lnTo>
                    <a:pt x="200" y="967"/>
                  </a:lnTo>
                  <a:lnTo>
                    <a:pt x="211" y="968"/>
                  </a:lnTo>
                  <a:lnTo>
                    <a:pt x="223" y="969"/>
                  </a:lnTo>
                  <a:lnTo>
                    <a:pt x="235" y="970"/>
                  </a:lnTo>
                  <a:lnTo>
                    <a:pt x="247" y="969"/>
                  </a:lnTo>
                  <a:lnTo>
                    <a:pt x="259" y="968"/>
                  </a:lnTo>
                  <a:lnTo>
                    <a:pt x="271" y="967"/>
                  </a:lnTo>
                  <a:lnTo>
                    <a:pt x="282" y="964"/>
                  </a:lnTo>
                  <a:lnTo>
                    <a:pt x="294" y="962"/>
                  </a:lnTo>
                  <a:lnTo>
                    <a:pt x="305" y="959"/>
                  </a:lnTo>
                  <a:lnTo>
                    <a:pt x="316" y="956"/>
                  </a:lnTo>
                  <a:lnTo>
                    <a:pt x="327" y="951"/>
                  </a:lnTo>
                  <a:lnTo>
                    <a:pt x="347" y="941"/>
                  </a:lnTo>
                  <a:lnTo>
                    <a:pt x="367" y="929"/>
                  </a:lnTo>
                  <a:lnTo>
                    <a:pt x="386" y="916"/>
                  </a:lnTo>
                  <a:lnTo>
                    <a:pt x="402" y="901"/>
                  </a:lnTo>
                  <a:lnTo>
                    <a:pt x="418" y="884"/>
                  </a:lnTo>
                  <a:lnTo>
                    <a:pt x="431" y="865"/>
                  </a:lnTo>
                  <a:lnTo>
                    <a:pt x="443" y="846"/>
                  </a:lnTo>
                  <a:lnTo>
                    <a:pt x="453" y="826"/>
                  </a:lnTo>
                  <a:lnTo>
                    <a:pt x="457" y="815"/>
                  </a:lnTo>
                  <a:lnTo>
                    <a:pt x="460" y="804"/>
                  </a:lnTo>
                  <a:lnTo>
                    <a:pt x="464" y="793"/>
                  </a:lnTo>
                  <a:lnTo>
                    <a:pt x="466" y="781"/>
                  </a:lnTo>
                  <a:lnTo>
                    <a:pt x="468" y="770"/>
                  </a:lnTo>
                  <a:lnTo>
                    <a:pt x="470" y="758"/>
                  </a:lnTo>
                  <a:lnTo>
                    <a:pt x="470" y="746"/>
                  </a:lnTo>
                  <a:lnTo>
                    <a:pt x="471" y="734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805062" y="6021100"/>
              <a:ext cx="1525494" cy="231088"/>
            </a:xfrm>
            <a:custGeom>
              <a:avLst/>
              <a:gdLst>
                <a:gd name="T0" fmla="*/ 392 w 5860"/>
                <a:gd name="T1" fmla="*/ 277 h 887"/>
                <a:gd name="T2" fmla="*/ 332 w 5860"/>
                <a:gd name="T3" fmla="*/ 308 h 887"/>
                <a:gd name="T4" fmla="*/ 291 w 5860"/>
                <a:gd name="T5" fmla="*/ 360 h 887"/>
                <a:gd name="T6" fmla="*/ 270 w 5860"/>
                <a:gd name="T7" fmla="*/ 425 h 887"/>
                <a:gd name="T8" fmla="*/ 277 w 5860"/>
                <a:gd name="T9" fmla="*/ 495 h 887"/>
                <a:gd name="T10" fmla="*/ 309 w 5860"/>
                <a:gd name="T11" fmla="*/ 555 h 887"/>
                <a:gd name="T12" fmla="*/ 361 w 5860"/>
                <a:gd name="T13" fmla="*/ 597 h 887"/>
                <a:gd name="T14" fmla="*/ 426 w 5860"/>
                <a:gd name="T15" fmla="*/ 617 h 887"/>
                <a:gd name="T16" fmla="*/ 5452 w 5860"/>
                <a:gd name="T17" fmla="*/ 615 h 887"/>
                <a:gd name="T18" fmla="*/ 5515 w 5860"/>
                <a:gd name="T19" fmla="*/ 589 h 887"/>
                <a:gd name="T20" fmla="*/ 5562 w 5860"/>
                <a:gd name="T21" fmla="*/ 541 h 887"/>
                <a:gd name="T22" fmla="*/ 5588 w 5860"/>
                <a:gd name="T23" fmla="*/ 479 h 887"/>
                <a:gd name="T24" fmla="*/ 5588 w 5860"/>
                <a:gd name="T25" fmla="*/ 408 h 887"/>
                <a:gd name="T26" fmla="*/ 5562 w 5860"/>
                <a:gd name="T27" fmla="*/ 346 h 887"/>
                <a:gd name="T28" fmla="*/ 5515 w 5860"/>
                <a:gd name="T29" fmla="*/ 299 h 887"/>
                <a:gd name="T30" fmla="*/ 5452 w 5860"/>
                <a:gd name="T31" fmla="*/ 272 h 887"/>
                <a:gd name="T32" fmla="*/ 5417 w 5860"/>
                <a:gd name="T33" fmla="*/ 887 h 887"/>
                <a:gd name="T34" fmla="*/ 376 w 5860"/>
                <a:gd name="T35" fmla="*/ 881 h 887"/>
                <a:gd name="T36" fmla="*/ 292 w 5860"/>
                <a:gd name="T37" fmla="*/ 859 h 887"/>
                <a:gd name="T38" fmla="*/ 214 w 5860"/>
                <a:gd name="T39" fmla="*/ 822 h 887"/>
                <a:gd name="T40" fmla="*/ 146 w 5860"/>
                <a:gd name="T41" fmla="*/ 771 h 887"/>
                <a:gd name="T42" fmla="*/ 88 w 5860"/>
                <a:gd name="T43" fmla="*/ 708 h 887"/>
                <a:gd name="T44" fmla="*/ 44 w 5860"/>
                <a:gd name="T45" fmla="*/ 635 h 887"/>
                <a:gd name="T46" fmla="*/ 15 w 5860"/>
                <a:gd name="T47" fmla="*/ 554 h 887"/>
                <a:gd name="T48" fmla="*/ 2 w 5860"/>
                <a:gd name="T49" fmla="*/ 466 h 887"/>
                <a:gd name="T50" fmla="*/ 6 w 5860"/>
                <a:gd name="T51" fmla="*/ 375 h 887"/>
                <a:gd name="T52" fmla="*/ 28 w 5860"/>
                <a:gd name="T53" fmla="*/ 291 h 887"/>
                <a:gd name="T54" fmla="*/ 65 w 5860"/>
                <a:gd name="T55" fmla="*/ 214 h 887"/>
                <a:gd name="T56" fmla="*/ 116 w 5860"/>
                <a:gd name="T57" fmla="*/ 146 h 887"/>
                <a:gd name="T58" fmla="*/ 178 w 5860"/>
                <a:gd name="T59" fmla="*/ 89 h 887"/>
                <a:gd name="T60" fmla="*/ 252 w 5860"/>
                <a:gd name="T61" fmla="*/ 44 h 887"/>
                <a:gd name="T62" fmla="*/ 333 w 5860"/>
                <a:gd name="T63" fmla="*/ 14 h 887"/>
                <a:gd name="T64" fmla="*/ 421 w 5860"/>
                <a:gd name="T65" fmla="*/ 1 h 887"/>
                <a:gd name="T66" fmla="*/ 5462 w 5860"/>
                <a:gd name="T67" fmla="*/ 2 h 887"/>
                <a:gd name="T68" fmla="*/ 5549 w 5860"/>
                <a:gd name="T69" fmla="*/ 19 h 887"/>
                <a:gd name="T70" fmla="*/ 5628 w 5860"/>
                <a:gd name="T71" fmla="*/ 53 h 887"/>
                <a:gd name="T72" fmla="*/ 5698 w 5860"/>
                <a:gd name="T73" fmla="*/ 101 h 887"/>
                <a:gd name="T74" fmla="*/ 5759 w 5860"/>
                <a:gd name="T75" fmla="*/ 161 h 887"/>
                <a:gd name="T76" fmla="*/ 5807 w 5860"/>
                <a:gd name="T77" fmla="*/ 231 h 887"/>
                <a:gd name="T78" fmla="*/ 5840 w 5860"/>
                <a:gd name="T79" fmla="*/ 312 h 887"/>
                <a:gd name="T80" fmla="*/ 5858 w 5860"/>
                <a:gd name="T81" fmla="*/ 397 h 887"/>
                <a:gd name="T82" fmla="*/ 5858 w 5860"/>
                <a:gd name="T83" fmla="*/ 489 h 887"/>
                <a:gd name="T84" fmla="*/ 5840 w 5860"/>
                <a:gd name="T85" fmla="*/ 574 h 887"/>
                <a:gd name="T86" fmla="*/ 5807 w 5860"/>
                <a:gd name="T87" fmla="*/ 655 h 887"/>
                <a:gd name="T88" fmla="*/ 5759 w 5860"/>
                <a:gd name="T89" fmla="*/ 725 h 887"/>
                <a:gd name="T90" fmla="*/ 5698 w 5860"/>
                <a:gd name="T91" fmla="*/ 785 h 887"/>
                <a:gd name="T92" fmla="*/ 5628 w 5860"/>
                <a:gd name="T93" fmla="*/ 833 h 887"/>
                <a:gd name="T94" fmla="*/ 5549 w 5860"/>
                <a:gd name="T95" fmla="*/ 867 h 887"/>
                <a:gd name="T96" fmla="*/ 5462 w 5860"/>
                <a:gd name="T97" fmla="*/ 88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0" h="887">
                  <a:moveTo>
                    <a:pt x="445" y="268"/>
                  </a:moveTo>
                  <a:lnTo>
                    <a:pt x="426" y="269"/>
                  </a:lnTo>
                  <a:lnTo>
                    <a:pt x="408" y="272"/>
                  </a:lnTo>
                  <a:lnTo>
                    <a:pt x="392" y="277"/>
                  </a:lnTo>
                  <a:lnTo>
                    <a:pt x="376" y="282"/>
                  </a:lnTo>
                  <a:lnTo>
                    <a:pt x="361" y="290"/>
                  </a:lnTo>
                  <a:lnTo>
                    <a:pt x="347" y="299"/>
                  </a:lnTo>
                  <a:lnTo>
                    <a:pt x="332" y="308"/>
                  </a:lnTo>
                  <a:lnTo>
                    <a:pt x="320" y="319"/>
                  </a:lnTo>
                  <a:lnTo>
                    <a:pt x="309" y="331"/>
                  </a:lnTo>
                  <a:lnTo>
                    <a:pt x="299" y="346"/>
                  </a:lnTo>
                  <a:lnTo>
                    <a:pt x="291" y="360"/>
                  </a:lnTo>
                  <a:lnTo>
                    <a:pt x="283" y="375"/>
                  </a:lnTo>
                  <a:lnTo>
                    <a:pt x="277" y="391"/>
                  </a:lnTo>
                  <a:lnTo>
                    <a:pt x="273" y="408"/>
                  </a:lnTo>
                  <a:lnTo>
                    <a:pt x="270" y="425"/>
                  </a:lnTo>
                  <a:lnTo>
                    <a:pt x="269" y="444"/>
                  </a:lnTo>
                  <a:lnTo>
                    <a:pt x="270" y="461"/>
                  </a:lnTo>
                  <a:lnTo>
                    <a:pt x="273" y="479"/>
                  </a:lnTo>
                  <a:lnTo>
                    <a:pt x="277" y="495"/>
                  </a:lnTo>
                  <a:lnTo>
                    <a:pt x="283" y="511"/>
                  </a:lnTo>
                  <a:lnTo>
                    <a:pt x="291" y="526"/>
                  </a:lnTo>
                  <a:lnTo>
                    <a:pt x="299" y="541"/>
                  </a:lnTo>
                  <a:lnTo>
                    <a:pt x="309" y="555"/>
                  </a:lnTo>
                  <a:lnTo>
                    <a:pt x="320" y="567"/>
                  </a:lnTo>
                  <a:lnTo>
                    <a:pt x="332" y="578"/>
                  </a:lnTo>
                  <a:lnTo>
                    <a:pt x="347" y="589"/>
                  </a:lnTo>
                  <a:lnTo>
                    <a:pt x="361" y="597"/>
                  </a:lnTo>
                  <a:lnTo>
                    <a:pt x="376" y="604"/>
                  </a:lnTo>
                  <a:lnTo>
                    <a:pt x="392" y="611"/>
                  </a:lnTo>
                  <a:lnTo>
                    <a:pt x="408" y="615"/>
                  </a:lnTo>
                  <a:lnTo>
                    <a:pt x="426" y="617"/>
                  </a:lnTo>
                  <a:lnTo>
                    <a:pt x="445" y="618"/>
                  </a:lnTo>
                  <a:lnTo>
                    <a:pt x="5417" y="618"/>
                  </a:lnTo>
                  <a:lnTo>
                    <a:pt x="5434" y="617"/>
                  </a:lnTo>
                  <a:lnTo>
                    <a:pt x="5452" y="615"/>
                  </a:lnTo>
                  <a:lnTo>
                    <a:pt x="5468" y="611"/>
                  </a:lnTo>
                  <a:lnTo>
                    <a:pt x="5485" y="604"/>
                  </a:lnTo>
                  <a:lnTo>
                    <a:pt x="5500" y="597"/>
                  </a:lnTo>
                  <a:lnTo>
                    <a:pt x="5515" y="589"/>
                  </a:lnTo>
                  <a:lnTo>
                    <a:pt x="5528" y="578"/>
                  </a:lnTo>
                  <a:lnTo>
                    <a:pt x="5541" y="567"/>
                  </a:lnTo>
                  <a:lnTo>
                    <a:pt x="5552" y="555"/>
                  </a:lnTo>
                  <a:lnTo>
                    <a:pt x="5562" y="541"/>
                  </a:lnTo>
                  <a:lnTo>
                    <a:pt x="5571" y="526"/>
                  </a:lnTo>
                  <a:lnTo>
                    <a:pt x="5578" y="511"/>
                  </a:lnTo>
                  <a:lnTo>
                    <a:pt x="5584" y="495"/>
                  </a:lnTo>
                  <a:lnTo>
                    <a:pt x="5588" y="479"/>
                  </a:lnTo>
                  <a:lnTo>
                    <a:pt x="5590" y="461"/>
                  </a:lnTo>
                  <a:lnTo>
                    <a:pt x="5591" y="444"/>
                  </a:lnTo>
                  <a:lnTo>
                    <a:pt x="5590" y="425"/>
                  </a:lnTo>
                  <a:lnTo>
                    <a:pt x="5588" y="408"/>
                  </a:lnTo>
                  <a:lnTo>
                    <a:pt x="5584" y="391"/>
                  </a:lnTo>
                  <a:lnTo>
                    <a:pt x="5578" y="375"/>
                  </a:lnTo>
                  <a:lnTo>
                    <a:pt x="5571" y="360"/>
                  </a:lnTo>
                  <a:lnTo>
                    <a:pt x="5562" y="346"/>
                  </a:lnTo>
                  <a:lnTo>
                    <a:pt x="5552" y="331"/>
                  </a:lnTo>
                  <a:lnTo>
                    <a:pt x="5541" y="319"/>
                  </a:lnTo>
                  <a:lnTo>
                    <a:pt x="5528" y="308"/>
                  </a:lnTo>
                  <a:lnTo>
                    <a:pt x="5515" y="299"/>
                  </a:lnTo>
                  <a:lnTo>
                    <a:pt x="5500" y="290"/>
                  </a:lnTo>
                  <a:lnTo>
                    <a:pt x="5485" y="282"/>
                  </a:lnTo>
                  <a:lnTo>
                    <a:pt x="5468" y="277"/>
                  </a:lnTo>
                  <a:lnTo>
                    <a:pt x="5452" y="272"/>
                  </a:lnTo>
                  <a:lnTo>
                    <a:pt x="5434" y="269"/>
                  </a:lnTo>
                  <a:lnTo>
                    <a:pt x="5417" y="268"/>
                  </a:lnTo>
                  <a:lnTo>
                    <a:pt x="445" y="268"/>
                  </a:lnTo>
                  <a:close/>
                  <a:moveTo>
                    <a:pt x="5417" y="887"/>
                  </a:moveTo>
                  <a:lnTo>
                    <a:pt x="445" y="887"/>
                  </a:lnTo>
                  <a:lnTo>
                    <a:pt x="421" y="885"/>
                  </a:lnTo>
                  <a:lnTo>
                    <a:pt x="398" y="884"/>
                  </a:lnTo>
                  <a:lnTo>
                    <a:pt x="376" y="881"/>
                  </a:lnTo>
                  <a:lnTo>
                    <a:pt x="354" y="878"/>
                  </a:lnTo>
                  <a:lnTo>
                    <a:pt x="333" y="872"/>
                  </a:lnTo>
                  <a:lnTo>
                    <a:pt x="313" y="867"/>
                  </a:lnTo>
                  <a:lnTo>
                    <a:pt x="292" y="859"/>
                  </a:lnTo>
                  <a:lnTo>
                    <a:pt x="272" y="851"/>
                  </a:lnTo>
                  <a:lnTo>
                    <a:pt x="252" y="843"/>
                  </a:lnTo>
                  <a:lnTo>
                    <a:pt x="232" y="833"/>
                  </a:lnTo>
                  <a:lnTo>
                    <a:pt x="214" y="822"/>
                  </a:lnTo>
                  <a:lnTo>
                    <a:pt x="196" y="811"/>
                  </a:lnTo>
                  <a:lnTo>
                    <a:pt x="178" y="799"/>
                  </a:lnTo>
                  <a:lnTo>
                    <a:pt x="162" y="785"/>
                  </a:lnTo>
                  <a:lnTo>
                    <a:pt x="146" y="771"/>
                  </a:lnTo>
                  <a:lnTo>
                    <a:pt x="131" y="757"/>
                  </a:lnTo>
                  <a:lnTo>
                    <a:pt x="116" y="741"/>
                  </a:lnTo>
                  <a:lnTo>
                    <a:pt x="102" y="725"/>
                  </a:lnTo>
                  <a:lnTo>
                    <a:pt x="88" y="708"/>
                  </a:lnTo>
                  <a:lnTo>
                    <a:pt x="76" y="691"/>
                  </a:lnTo>
                  <a:lnTo>
                    <a:pt x="65" y="673"/>
                  </a:lnTo>
                  <a:lnTo>
                    <a:pt x="54" y="655"/>
                  </a:lnTo>
                  <a:lnTo>
                    <a:pt x="44" y="635"/>
                  </a:lnTo>
                  <a:lnTo>
                    <a:pt x="36" y="615"/>
                  </a:lnTo>
                  <a:lnTo>
                    <a:pt x="28" y="595"/>
                  </a:lnTo>
                  <a:lnTo>
                    <a:pt x="20" y="574"/>
                  </a:lnTo>
                  <a:lnTo>
                    <a:pt x="15" y="554"/>
                  </a:lnTo>
                  <a:lnTo>
                    <a:pt x="9" y="533"/>
                  </a:lnTo>
                  <a:lnTo>
                    <a:pt x="6" y="511"/>
                  </a:lnTo>
                  <a:lnTo>
                    <a:pt x="3" y="489"/>
                  </a:lnTo>
                  <a:lnTo>
                    <a:pt x="2" y="466"/>
                  </a:lnTo>
                  <a:lnTo>
                    <a:pt x="0" y="444"/>
                  </a:lnTo>
                  <a:lnTo>
                    <a:pt x="2" y="421"/>
                  </a:lnTo>
                  <a:lnTo>
                    <a:pt x="3" y="397"/>
                  </a:lnTo>
                  <a:lnTo>
                    <a:pt x="6" y="375"/>
                  </a:lnTo>
                  <a:lnTo>
                    <a:pt x="9" y="353"/>
                  </a:lnTo>
                  <a:lnTo>
                    <a:pt x="15" y="333"/>
                  </a:lnTo>
                  <a:lnTo>
                    <a:pt x="20" y="312"/>
                  </a:lnTo>
                  <a:lnTo>
                    <a:pt x="28" y="291"/>
                  </a:lnTo>
                  <a:lnTo>
                    <a:pt x="36" y="271"/>
                  </a:lnTo>
                  <a:lnTo>
                    <a:pt x="44" y="251"/>
                  </a:lnTo>
                  <a:lnTo>
                    <a:pt x="54" y="233"/>
                  </a:lnTo>
                  <a:lnTo>
                    <a:pt x="65" y="214"/>
                  </a:lnTo>
                  <a:lnTo>
                    <a:pt x="76" y="195"/>
                  </a:lnTo>
                  <a:lnTo>
                    <a:pt x="88" y="179"/>
                  </a:lnTo>
                  <a:lnTo>
                    <a:pt x="102" y="161"/>
                  </a:lnTo>
                  <a:lnTo>
                    <a:pt x="116" y="146"/>
                  </a:lnTo>
                  <a:lnTo>
                    <a:pt x="131" y="130"/>
                  </a:lnTo>
                  <a:lnTo>
                    <a:pt x="146" y="115"/>
                  </a:lnTo>
                  <a:lnTo>
                    <a:pt x="162" y="102"/>
                  </a:lnTo>
                  <a:lnTo>
                    <a:pt x="178" y="89"/>
                  </a:lnTo>
                  <a:lnTo>
                    <a:pt x="196" y="75"/>
                  </a:lnTo>
                  <a:lnTo>
                    <a:pt x="214" y="64"/>
                  </a:lnTo>
                  <a:lnTo>
                    <a:pt x="232" y="53"/>
                  </a:lnTo>
                  <a:lnTo>
                    <a:pt x="252" y="44"/>
                  </a:lnTo>
                  <a:lnTo>
                    <a:pt x="272" y="35"/>
                  </a:lnTo>
                  <a:lnTo>
                    <a:pt x="292" y="27"/>
                  </a:lnTo>
                  <a:lnTo>
                    <a:pt x="313" y="19"/>
                  </a:lnTo>
                  <a:lnTo>
                    <a:pt x="333" y="14"/>
                  </a:lnTo>
                  <a:lnTo>
                    <a:pt x="354" y="8"/>
                  </a:lnTo>
                  <a:lnTo>
                    <a:pt x="376" y="5"/>
                  </a:lnTo>
                  <a:lnTo>
                    <a:pt x="398" y="2"/>
                  </a:lnTo>
                  <a:lnTo>
                    <a:pt x="421" y="1"/>
                  </a:lnTo>
                  <a:lnTo>
                    <a:pt x="445" y="0"/>
                  </a:lnTo>
                  <a:lnTo>
                    <a:pt x="5417" y="0"/>
                  </a:lnTo>
                  <a:lnTo>
                    <a:pt x="5440" y="1"/>
                  </a:lnTo>
                  <a:lnTo>
                    <a:pt x="5462" y="2"/>
                  </a:lnTo>
                  <a:lnTo>
                    <a:pt x="5484" y="5"/>
                  </a:lnTo>
                  <a:lnTo>
                    <a:pt x="5506" y="8"/>
                  </a:lnTo>
                  <a:lnTo>
                    <a:pt x="5528" y="14"/>
                  </a:lnTo>
                  <a:lnTo>
                    <a:pt x="5549" y="19"/>
                  </a:lnTo>
                  <a:lnTo>
                    <a:pt x="5568" y="27"/>
                  </a:lnTo>
                  <a:lnTo>
                    <a:pt x="5589" y="35"/>
                  </a:lnTo>
                  <a:lnTo>
                    <a:pt x="5609" y="44"/>
                  </a:lnTo>
                  <a:lnTo>
                    <a:pt x="5628" y="53"/>
                  </a:lnTo>
                  <a:lnTo>
                    <a:pt x="5646" y="64"/>
                  </a:lnTo>
                  <a:lnTo>
                    <a:pt x="5664" y="75"/>
                  </a:lnTo>
                  <a:lnTo>
                    <a:pt x="5682" y="89"/>
                  </a:lnTo>
                  <a:lnTo>
                    <a:pt x="5698" y="101"/>
                  </a:lnTo>
                  <a:lnTo>
                    <a:pt x="5715" y="115"/>
                  </a:lnTo>
                  <a:lnTo>
                    <a:pt x="5730" y="129"/>
                  </a:lnTo>
                  <a:lnTo>
                    <a:pt x="5744" y="146"/>
                  </a:lnTo>
                  <a:lnTo>
                    <a:pt x="5759" y="161"/>
                  </a:lnTo>
                  <a:lnTo>
                    <a:pt x="5772" y="178"/>
                  </a:lnTo>
                  <a:lnTo>
                    <a:pt x="5784" y="195"/>
                  </a:lnTo>
                  <a:lnTo>
                    <a:pt x="5796" y="214"/>
                  </a:lnTo>
                  <a:lnTo>
                    <a:pt x="5807" y="231"/>
                  </a:lnTo>
                  <a:lnTo>
                    <a:pt x="5816" y="251"/>
                  </a:lnTo>
                  <a:lnTo>
                    <a:pt x="5826" y="271"/>
                  </a:lnTo>
                  <a:lnTo>
                    <a:pt x="5833" y="291"/>
                  </a:lnTo>
                  <a:lnTo>
                    <a:pt x="5840" y="312"/>
                  </a:lnTo>
                  <a:lnTo>
                    <a:pt x="5847" y="333"/>
                  </a:lnTo>
                  <a:lnTo>
                    <a:pt x="5851" y="353"/>
                  </a:lnTo>
                  <a:lnTo>
                    <a:pt x="5855" y="375"/>
                  </a:lnTo>
                  <a:lnTo>
                    <a:pt x="5858" y="397"/>
                  </a:lnTo>
                  <a:lnTo>
                    <a:pt x="5860" y="421"/>
                  </a:lnTo>
                  <a:lnTo>
                    <a:pt x="5860" y="444"/>
                  </a:lnTo>
                  <a:lnTo>
                    <a:pt x="5860" y="466"/>
                  </a:lnTo>
                  <a:lnTo>
                    <a:pt x="5858" y="489"/>
                  </a:lnTo>
                  <a:lnTo>
                    <a:pt x="5855" y="511"/>
                  </a:lnTo>
                  <a:lnTo>
                    <a:pt x="5851" y="533"/>
                  </a:lnTo>
                  <a:lnTo>
                    <a:pt x="5847" y="554"/>
                  </a:lnTo>
                  <a:lnTo>
                    <a:pt x="5840" y="574"/>
                  </a:lnTo>
                  <a:lnTo>
                    <a:pt x="5833" y="595"/>
                  </a:lnTo>
                  <a:lnTo>
                    <a:pt x="5826" y="615"/>
                  </a:lnTo>
                  <a:lnTo>
                    <a:pt x="5816" y="635"/>
                  </a:lnTo>
                  <a:lnTo>
                    <a:pt x="5807" y="655"/>
                  </a:lnTo>
                  <a:lnTo>
                    <a:pt x="5796" y="673"/>
                  </a:lnTo>
                  <a:lnTo>
                    <a:pt x="5784" y="691"/>
                  </a:lnTo>
                  <a:lnTo>
                    <a:pt x="5772" y="708"/>
                  </a:lnTo>
                  <a:lnTo>
                    <a:pt x="5759" y="725"/>
                  </a:lnTo>
                  <a:lnTo>
                    <a:pt x="5744" y="741"/>
                  </a:lnTo>
                  <a:lnTo>
                    <a:pt x="5730" y="757"/>
                  </a:lnTo>
                  <a:lnTo>
                    <a:pt x="5715" y="771"/>
                  </a:lnTo>
                  <a:lnTo>
                    <a:pt x="5698" y="785"/>
                  </a:lnTo>
                  <a:lnTo>
                    <a:pt x="5682" y="799"/>
                  </a:lnTo>
                  <a:lnTo>
                    <a:pt x="5664" y="811"/>
                  </a:lnTo>
                  <a:lnTo>
                    <a:pt x="5646" y="822"/>
                  </a:lnTo>
                  <a:lnTo>
                    <a:pt x="5628" y="833"/>
                  </a:lnTo>
                  <a:lnTo>
                    <a:pt x="5609" y="843"/>
                  </a:lnTo>
                  <a:lnTo>
                    <a:pt x="5589" y="851"/>
                  </a:lnTo>
                  <a:lnTo>
                    <a:pt x="5568" y="859"/>
                  </a:lnTo>
                  <a:lnTo>
                    <a:pt x="5549" y="867"/>
                  </a:lnTo>
                  <a:lnTo>
                    <a:pt x="5528" y="872"/>
                  </a:lnTo>
                  <a:lnTo>
                    <a:pt x="5506" y="878"/>
                  </a:lnTo>
                  <a:lnTo>
                    <a:pt x="5484" y="881"/>
                  </a:lnTo>
                  <a:lnTo>
                    <a:pt x="5462" y="884"/>
                  </a:lnTo>
                  <a:lnTo>
                    <a:pt x="5440" y="885"/>
                  </a:lnTo>
                  <a:lnTo>
                    <a:pt x="5417" y="88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17" name="Freeform 14"/>
            <p:cNvSpPr>
              <a:spLocks/>
            </p:cNvSpPr>
            <p:nvPr/>
          </p:nvSpPr>
          <p:spPr bwMode="auto">
            <a:xfrm>
              <a:off x="9690713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9014625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9353449" y="3977218"/>
              <a:ext cx="108361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8266711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8942799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ffectLst>
              <a:outerShdw blurRad="368300" dist="63500" sx="53000" sy="53000" algn="ctr" rotWithShape="0">
                <a:srgbClr val="000000">
                  <a:alpha val="64000"/>
                </a:srgbClr>
              </a:outerShdw>
            </a:effectLst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22" name="Freeform 21"/>
            <p:cNvSpPr>
              <a:spLocks/>
            </p:cNvSpPr>
            <p:nvPr/>
          </p:nvSpPr>
          <p:spPr bwMode="auto">
            <a:xfrm>
              <a:off x="8605535" y="3977218"/>
              <a:ext cx="108361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: Shape 218"/>
            <p:cNvSpPr/>
            <p:nvPr/>
          </p:nvSpPr>
          <p:spPr>
            <a:xfrm rot="900000">
              <a:off x="8484691" y="6635760"/>
              <a:ext cx="2166236" cy="2226968"/>
            </a:xfrm>
            <a:custGeom>
              <a:avLst/>
              <a:gdLst/>
              <a:ahLst/>
              <a:cxnLst/>
              <a:rect l="l" t="t" r="r" b="b"/>
              <a:pathLst>
                <a:path w="195951" h="195896">
                  <a:moveTo>
                    <a:pt x="76626" y="308"/>
                  </a:moveTo>
                  <a:cubicBezTo>
                    <a:pt x="78202" y="728"/>
                    <a:pt x="79579" y="1546"/>
                    <a:pt x="80756" y="2763"/>
                  </a:cubicBezTo>
                  <a:lnTo>
                    <a:pt x="97976" y="20494"/>
                  </a:lnTo>
                  <a:lnTo>
                    <a:pt x="115196" y="2763"/>
                  </a:lnTo>
                  <a:cubicBezTo>
                    <a:pt x="116366" y="1546"/>
                    <a:pt x="117726" y="728"/>
                    <a:pt x="119278" y="308"/>
                  </a:cubicBezTo>
                  <a:cubicBezTo>
                    <a:pt x="120830" y="-112"/>
                    <a:pt x="122446" y="-101"/>
                    <a:pt x="124125" y="340"/>
                  </a:cubicBezTo>
                  <a:cubicBezTo>
                    <a:pt x="125744" y="746"/>
                    <a:pt x="127131" y="1527"/>
                    <a:pt x="128287" y="2683"/>
                  </a:cubicBezTo>
                  <a:cubicBezTo>
                    <a:pt x="129443" y="3839"/>
                    <a:pt x="130224" y="5227"/>
                    <a:pt x="130631" y="6845"/>
                  </a:cubicBezTo>
                  <a:lnTo>
                    <a:pt x="136754" y="30826"/>
                  </a:lnTo>
                  <a:lnTo>
                    <a:pt x="160479" y="24065"/>
                  </a:lnTo>
                  <a:cubicBezTo>
                    <a:pt x="162103" y="23624"/>
                    <a:pt x="163703" y="23614"/>
                    <a:pt x="165279" y="24033"/>
                  </a:cubicBezTo>
                  <a:cubicBezTo>
                    <a:pt x="166854" y="24453"/>
                    <a:pt x="168231" y="25272"/>
                    <a:pt x="169408" y="26489"/>
                  </a:cubicBezTo>
                  <a:cubicBezTo>
                    <a:pt x="170625" y="27666"/>
                    <a:pt x="171444" y="29043"/>
                    <a:pt x="171864" y="30619"/>
                  </a:cubicBezTo>
                  <a:cubicBezTo>
                    <a:pt x="172284" y="32194"/>
                    <a:pt x="172273" y="33794"/>
                    <a:pt x="171832" y="35418"/>
                  </a:cubicBezTo>
                  <a:lnTo>
                    <a:pt x="165071" y="59143"/>
                  </a:lnTo>
                  <a:lnTo>
                    <a:pt x="189052" y="65266"/>
                  </a:lnTo>
                  <a:cubicBezTo>
                    <a:pt x="190668" y="65673"/>
                    <a:pt x="192060" y="66454"/>
                    <a:pt x="193230" y="67610"/>
                  </a:cubicBezTo>
                  <a:cubicBezTo>
                    <a:pt x="194399" y="68766"/>
                    <a:pt x="195217" y="70153"/>
                    <a:pt x="195685" y="71772"/>
                  </a:cubicBezTo>
                  <a:cubicBezTo>
                    <a:pt x="196065" y="73395"/>
                    <a:pt x="196038" y="74995"/>
                    <a:pt x="195605" y="76571"/>
                  </a:cubicBezTo>
                  <a:cubicBezTo>
                    <a:pt x="195172" y="78147"/>
                    <a:pt x="194348" y="79523"/>
                    <a:pt x="193134" y="80701"/>
                  </a:cubicBezTo>
                  <a:lnTo>
                    <a:pt x="175531" y="97921"/>
                  </a:lnTo>
                  <a:lnTo>
                    <a:pt x="193134" y="115141"/>
                  </a:lnTo>
                  <a:cubicBezTo>
                    <a:pt x="194348" y="116318"/>
                    <a:pt x="195172" y="117695"/>
                    <a:pt x="195605" y="119271"/>
                  </a:cubicBezTo>
                  <a:cubicBezTo>
                    <a:pt x="196038" y="120847"/>
                    <a:pt x="196065" y="122446"/>
                    <a:pt x="195685" y="124070"/>
                  </a:cubicBezTo>
                  <a:cubicBezTo>
                    <a:pt x="195217" y="125689"/>
                    <a:pt x="194399" y="127076"/>
                    <a:pt x="193230" y="128232"/>
                  </a:cubicBezTo>
                  <a:cubicBezTo>
                    <a:pt x="192060" y="129388"/>
                    <a:pt x="190668" y="130169"/>
                    <a:pt x="189052" y="130576"/>
                  </a:cubicBezTo>
                  <a:lnTo>
                    <a:pt x="165071" y="136698"/>
                  </a:lnTo>
                  <a:lnTo>
                    <a:pt x="171832" y="160424"/>
                  </a:lnTo>
                  <a:cubicBezTo>
                    <a:pt x="172273" y="162048"/>
                    <a:pt x="172284" y="163647"/>
                    <a:pt x="171864" y="165223"/>
                  </a:cubicBezTo>
                  <a:cubicBezTo>
                    <a:pt x="171444" y="166799"/>
                    <a:pt x="170625" y="168176"/>
                    <a:pt x="169408" y="169353"/>
                  </a:cubicBezTo>
                  <a:cubicBezTo>
                    <a:pt x="168231" y="170570"/>
                    <a:pt x="166854" y="171389"/>
                    <a:pt x="165279" y="171808"/>
                  </a:cubicBezTo>
                  <a:cubicBezTo>
                    <a:pt x="163703" y="172228"/>
                    <a:pt x="162103" y="172218"/>
                    <a:pt x="160479" y="171777"/>
                  </a:cubicBezTo>
                  <a:lnTo>
                    <a:pt x="136754" y="165016"/>
                  </a:lnTo>
                  <a:lnTo>
                    <a:pt x="130631" y="188997"/>
                  </a:lnTo>
                  <a:cubicBezTo>
                    <a:pt x="130224" y="190612"/>
                    <a:pt x="129443" y="192005"/>
                    <a:pt x="128287" y="193174"/>
                  </a:cubicBezTo>
                  <a:cubicBezTo>
                    <a:pt x="127131" y="194344"/>
                    <a:pt x="125744" y="195162"/>
                    <a:pt x="124125" y="195630"/>
                  </a:cubicBezTo>
                  <a:cubicBezTo>
                    <a:pt x="123737" y="195696"/>
                    <a:pt x="123333" y="195755"/>
                    <a:pt x="122914" y="195805"/>
                  </a:cubicBezTo>
                  <a:cubicBezTo>
                    <a:pt x="122494" y="195856"/>
                    <a:pt x="122090" y="195882"/>
                    <a:pt x="121702" y="195885"/>
                  </a:cubicBezTo>
                  <a:cubicBezTo>
                    <a:pt x="120474" y="195880"/>
                    <a:pt x="119294" y="195635"/>
                    <a:pt x="118162" y="195151"/>
                  </a:cubicBezTo>
                  <a:cubicBezTo>
                    <a:pt x="117030" y="194668"/>
                    <a:pt x="116041" y="193977"/>
                    <a:pt x="115196" y="193079"/>
                  </a:cubicBezTo>
                  <a:lnTo>
                    <a:pt x="97976" y="175476"/>
                  </a:lnTo>
                  <a:lnTo>
                    <a:pt x="80756" y="193079"/>
                  </a:lnTo>
                  <a:cubicBezTo>
                    <a:pt x="79579" y="194293"/>
                    <a:pt x="78202" y="195117"/>
                    <a:pt x="76626" y="195550"/>
                  </a:cubicBezTo>
                  <a:cubicBezTo>
                    <a:pt x="75050" y="195983"/>
                    <a:pt x="73451" y="196010"/>
                    <a:pt x="71827" y="195630"/>
                  </a:cubicBezTo>
                  <a:cubicBezTo>
                    <a:pt x="70153" y="195162"/>
                    <a:pt x="68750" y="194344"/>
                    <a:pt x="67618" y="193174"/>
                  </a:cubicBezTo>
                  <a:cubicBezTo>
                    <a:pt x="66485" y="192005"/>
                    <a:pt x="65720" y="190612"/>
                    <a:pt x="65322" y="188997"/>
                  </a:cubicBezTo>
                  <a:lnTo>
                    <a:pt x="59199" y="165016"/>
                  </a:lnTo>
                  <a:lnTo>
                    <a:pt x="35473" y="171777"/>
                  </a:lnTo>
                  <a:cubicBezTo>
                    <a:pt x="33849" y="172218"/>
                    <a:pt x="32250" y="172228"/>
                    <a:pt x="30674" y="171808"/>
                  </a:cubicBezTo>
                  <a:cubicBezTo>
                    <a:pt x="29098" y="171389"/>
                    <a:pt x="27721" y="170570"/>
                    <a:pt x="26544" y="169353"/>
                  </a:cubicBezTo>
                  <a:cubicBezTo>
                    <a:pt x="25327" y="168176"/>
                    <a:pt x="24509" y="166799"/>
                    <a:pt x="24089" y="165223"/>
                  </a:cubicBezTo>
                  <a:cubicBezTo>
                    <a:pt x="23669" y="163647"/>
                    <a:pt x="23679" y="162048"/>
                    <a:pt x="24121" y="160424"/>
                  </a:cubicBezTo>
                  <a:lnTo>
                    <a:pt x="30881" y="136698"/>
                  </a:lnTo>
                  <a:lnTo>
                    <a:pt x="6900" y="130576"/>
                  </a:lnTo>
                  <a:cubicBezTo>
                    <a:pt x="5285" y="130169"/>
                    <a:pt x="3892" y="129388"/>
                    <a:pt x="2723" y="128232"/>
                  </a:cubicBezTo>
                  <a:cubicBezTo>
                    <a:pt x="1554" y="127076"/>
                    <a:pt x="735" y="125689"/>
                    <a:pt x="267" y="124070"/>
                  </a:cubicBezTo>
                  <a:cubicBezTo>
                    <a:pt x="-113" y="122446"/>
                    <a:pt x="-86" y="120847"/>
                    <a:pt x="347" y="119271"/>
                  </a:cubicBezTo>
                  <a:cubicBezTo>
                    <a:pt x="780" y="117695"/>
                    <a:pt x="1604" y="116318"/>
                    <a:pt x="2818" y="115141"/>
                  </a:cubicBezTo>
                  <a:lnTo>
                    <a:pt x="20421" y="97921"/>
                  </a:lnTo>
                  <a:lnTo>
                    <a:pt x="2818" y="80701"/>
                  </a:lnTo>
                  <a:cubicBezTo>
                    <a:pt x="1604" y="79523"/>
                    <a:pt x="780" y="78147"/>
                    <a:pt x="347" y="76571"/>
                  </a:cubicBezTo>
                  <a:cubicBezTo>
                    <a:pt x="-86" y="74995"/>
                    <a:pt x="-113" y="73395"/>
                    <a:pt x="267" y="71772"/>
                  </a:cubicBezTo>
                  <a:cubicBezTo>
                    <a:pt x="735" y="70153"/>
                    <a:pt x="1554" y="68766"/>
                    <a:pt x="2723" y="67610"/>
                  </a:cubicBezTo>
                  <a:cubicBezTo>
                    <a:pt x="3892" y="66454"/>
                    <a:pt x="5285" y="65673"/>
                    <a:pt x="6900" y="65266"/>
                  </a:cubicBezTo>
                  <a:lnTo>
                    <a:pt x="30881" y="59143"/>
                  </a:lnTo>
                  <a:lnTo>
                    <a:pt x="24121" y="35418"/>
                  </a:lnTo>
                  <a:cubicBezTo>
                    <a:pt x="23679" y="33794"/>
                    <a:pt x="23669" y="32194"/>
                    <a:pt x="24089" y="30619"/>
                  </a:cubicBezTo>
                  <a:cubicBezTo>
                    <a:pt x="24509" y="29043"/>
                    <a:pt x="25327" y="27666"/>
                    <a:pt x="26544" y="26489"/>
                  </a:cubicBezTo>
                  <a:cubicBezTo>
                    <a:pt x="27721" y="25272"/>
                    <a:pt x="29098" y="24453"/>
                    <a:pt x="30674" y="24033"/>
                  </a:cubicBezTo>
                  <a:cubicBezTo>
                    <a:pt x="32250" y="23614"/>
                    <a:pt x="33849" y="23624"/>
                    <a:pt x="35473" y="24065"/>
                  </a:cubicBezTo>
                  <a:lnTo>
                    <a:pt x="59199" y="30826"/>
                  </a:lnTo>
                  <a:lnTo>
                    <a:pt x="65322" y="6845"/>
                  </a:lnTo>
                  <a:cubicBezTo>
                    <a:pt x="65728" y="5227"/>
                    <a:pt x="66509" y="3839"/>
                    <a:pt x="67665" y="2683"/>
                  </a:cubicBezTo>
                  <a:cubicBezTo>
                    <a:pt x="68821" y="1527"/>
                    <a:pt x="70209" y="746"/>
                    <a:pt x="71827" y="340"/>
                  </a:cubicBezTo>
                  <a:cubicBezTo>
                    <a:pt x="73451" y="-101"/>
                    <a:pt x="75050" y="-112"/>
                    <a:pt x="76626" y="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45707" tIns="22853" rIns="45707" bIns="228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12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26DB445-701A-4584-8792-404A703F1C13}"/>
              </a:ext>
            </a:extLst>
          </p:cNvPr>
          <p:cNvSpPr txBox="1"/>
          <p:nvPr/>
        </p:nvSpPr>
        <p:spPr>
          <a:xfrm>
            <a:off x="4010426" y="5020190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A22F4C-232F-4966-91BE-6A5B020B7DCA}"/>
              </a:ext>
            </a:extLst>
          </p:cNvPr>
          <p:cNvSpPr txBox="1"/>
          <p:nvPr/>
        </p:nvSpPr>
        <p:spPr>
          <a:xfrm flipH="1">
            <a:off x="3429385" y="5357741"/>
            <a:ext cx="2449473" cy="59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2BDFE4-BFD9-4B6D-85D0-075129EE8DAA}"/>
              </a:ext>
            </a:extLst>
          </p:cNvPr>
          <p:cNvGrpSpPr/>
          <p:nvPr/>
        </p:nvGrpSpPr>
        <p:grpSpPr>
          <a:xfrm>
            <a:off x="7102579" y="2730114"/>
            <a:ext cx="870600" cy="1695106"/>
            <a:chOff x="13451471" y="3977218"/>
            <a:chExt cx="2509178" cy="4885510"/>
          </a:xfrm>
        </p:grpSpPr>
        <p:sp>
          <p:nvSpPr>
            <p:cNvPr id="128" name="Freeform 9"/>
            <p:cNvSpPr>
              <a:spLocks noEditPoints="1"/>
            </p:cNvSpPr>
            <p:nvPr/>
          </p:nvSpPr>
          <p:spPr bwMode="auto">
            <a:xfrm>
              <a:off x="14550368" y="6300593"/>
              <a:ext cx="405966" cy="405966"/>
            </a:xfrm>
            <a:custGeom>
              <a:avLst/>
              <a:gdLst>
                <a:gd name="T0" fmla="*/ 855 w 1557"/>
                <a:gd name="T1" fmla="*/ 407 h 1558"/>
                <a:gd name="T2" fmla="*/ 943 w 1557"/>
                <a:gd name="T3" fmla="*/ 437 h 1558"/>
                <a:gd name="T4" fmla="*/ 1020 w 1557"/>
                <a:gd name="T5" fmla="*/ 486 h 1558"/>
                <a:gd name="T6" fmla="*/ 1083 w 1557"/>
                <a:gd name="T7" fmla="*/ 552 h 1558"/>
                <a:gd name="T8" fmla="*/ 1129 w 1557"/>
                <a:gd name="T9" fmla="*/ 631 h 1558"/>
                <a:gd name="T10" fmla="*/ 1154 w 1557"/>
                <a:gd name="T11" fmla="*/ 721 h 1558"/>
                <a:gd name="T12" fmla="*/ 1156 w 1557"/>
                <a:gd name="T13" fmla="*/ 818 h 1558"/>
                <a:gd name="T14" fmla="*/ 1135 w 1557"/>
                <a:gd name="T15" fmla="*/ 909 h 1558"/>
                <a:gd name="T16" fmla="*/ 1094 w 1557"/>
                <a:gd name="T17" fmla="*/ 992 h 1558"/>
                <a:gd name="T18" fmla="*/ 1034 w 1557"/>
                <a:gd name="T19" fmla="*/ 1060 h 1558"/>
                <a:gd name="T20" fmla="*/ 959 w 1557"/>
                <a:gd name="T21" fmla="*/ 1114 h 1558"/>
                <a:gd name="T22" fmla="*/ 874 w 1557"/>
                <a:gd name="T23" fmla="*/ 1147 h 1558"/>
                <a:gd name="T24" fmla="*/ 778 w 1557"/>
                <a:gd name="T25" fmla="*/ 1159 h 1558"/>
                <a:gd name="T26" fmla="*/ 684 w 1557"/>
                <a:gd name="T27" fmla="*/ 1147 h 1558"/>
                <a:gd name="T28" fmla="*/ 598 w 1557"/>
                <a:gd name="T29" fmla="*/ 1114 h 1558"/>
                <a:gd name="T30" fmla="*/ 523 w 1557"/>
                <a:gd name="T31" fmla="*/ 1060 h 1558"/>
                <a:gd name="T32" fmla="*/ 464 w 1557"/>
                <a:gd name="T33" fmla="*/ 992 h 1558"/>
                <a:gd name="T34" fmla="*/ 421 w 1557"/>
                <a:gd name="T35" fmla="*/ 909 h 1558"/>
                <a:gd name="T36" fmla="*/ 400 w 1557"/>
                <a:gd name="T37" fmla="*/ 818 h 1558"/>
                <a:gd name="T38" fmla="*/ 402 w 1557"/>
                <a:gd name="T39" fmla="*/ 721 h 1558"/>
                <a:gd name="T40" fmla="*/ 428 w 1557"/>
                <a:gd name="T41" fmla="*/ 631 h 1558"/>
                <a:gd name="T42" fmla="*/ 474 w 1557"/>
                <a:gd name="T43" fmla="*/ 552 h 1558"/>
                <a:gd name="T44" fmla="*/ 536 w 1557"/>
                <a:gd name="T45" fmla="*/ 486 h 1558"/>
                <a:gd name="T46" fmla="*/ 613 w 1557"/>
                <a:gd name="T47" fmla="*/ 437 h 1558"/>
                <a:gd name="T48" fmla="*/ 702 w 1557"/>
                <a:gd name="T49" fmla="*/ 407 h 1558"/>
                <a:gd name="T50" fmla="*/ 778 w 1557"/>
                <a:gd name="T51" fmla="*/ 1558 h 1558"/>
                <a:gd name="T52" fmla="*/ 973 w 1557"/>
                <a:gd name="T53" fmla="*/ 1534 h 1558"/>
                <a:gd name="T54" fmla="*/ 1150 w 1557"/>
                <a:gd name="T55" fmla="*/ 1463 h 1558"/>
                <a:gd name="T56" fmla="*/ 1301 w 1557"/>
                <a:gd name="T57" fmla="*/ 1356 h 1558"/>
                <a:gd name="T58" fmla="*/ 1423 w 1557"/>
                <a:gd name="T59" fmla="*/ 1214 h 1558"/>
                <a:gd name="T60" fmla="*/ 1509 w 1557"/>
                <a:gd name="T61" fmla="*/ 1047 h 1558"/>
                <a:gd name="T62" fmla="*/ 1553 w 1557"/>
                <a:gd name="T63" fmla="*/ 859 h 1558"/>
                <a:gd name="T64" fmla="*/ 1548 w 1557"/>
                <a:gd name="T65" fmla="*/ 661 h 1558"/>
                <a:gd name="T66" fmla="*/ 1496 w 1557"/>
                <a:gd name="T67" fmla="*/ 476 h 1558"/>
                <a:gd name="T68" fmla="*/ 1402 w 1557"/>
                <a:gd name="T69" fmla="*/ 314 h 1558"/>
                <a:gd name="T70" fmla="*/ 1274 w 1557"/>
                <a:gd name="T71" fmla="*/ 178 h 1558"/>
                <a:gd name="T72" fmla="*/ 1116 w 1557"/>
                <a:gd name="T73" fmla="*/ 77 h 1558"/>
                <a:gd name="T74" fmla="*/ 935 w 1557"/>
                <a:gd name="T75" fmla="*/ 17 h 1558"/>
                <a:gd name="T76" fmla="*/ 738 w 1557"/>
                <a:gd name="T77" fmla="*/ 1 h 1558"/>
                <a:gd name="T78" fmla="*/ 547 w 1557"/>
                <a:gd name="T79" fmla="*/ 35 h 1558"/>
                <a:gd name="T80" fmla="*/ 375 w 1557"/>
                <a:gd name="T81" fmla="*/ 114 h 1558"/>
                <a:gd name="T82" fmla="*/ 228 w 1557"/>
                <a:gd name="T83" fmla="*/ 229 h 1558"/>
                <a:gd name="T84" fmla="*/ 113 w 1557"/>
                <a:gd name="T85" fmla="*/ 376 h 1558"/>
                <a:gd name="T86" fmla="*/ 35 w 1557"/>
                <a:gd name="T87" fmla="*/ 548 h 1558"/>
                <a:gd name="T88" fmla="*/ 1 w 1557"/>
                <a:gd name="T89" fmla="*/ 739 h 1558"/>
                <a:gd name="T90" fmla="*/ 15 w 1557"/>
                <a:gd name="T91" fmla="*/ 936 h 1558"/>
                <a:gd name="T92" fmla="*/ 77 w 1557"/>
                <a:gd name="T93" fmla="*/ 1116 h 1558"/>
                <a:gd name="T94" fmla="*/ 178 w 1557"/>
                <a:gd name="T95" fmla="*/ 1274 h 1558"/>
                <a:gd name="T96" fmla="*/ 313 w 1557"/>
                <a:gd name="T97" fmla="*/ 1403 h 1558"/>
                <a:gd name="T98" fmla="*/ 476 w 1557"/>
                <a:gd name="T99" fmla="*/ 1496 h 1558"/>
                <a:gd name="T100" fmla="*/ 660 w 1557"/>
                <a:gd name="T101" fmla="*/ 1549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7" h="1558">
                  <a:moveTo>
                    <a:pt x="778" y="399"/>
                  </a:moveTo>
                  <a:lnTo>
                    <a:pt x="798" y="399"/>
                  </a:lnTo>
                  <a:lnTo>
                    <a:pt x="818" y="401"/>
                  </a:lnTo>
                  <a:lnTo>
                    <a:pt x="836" y="404"/>
                  </a:lnTo>
                  <a:lnTo>
                    <a:pt x="855" y="407"/>
                  </a:lnTo>
                  <a:lnTo>
                    <a:pt x="874" y="411"/>
                  </a:lnTo>
                  <a:lnTo>
                    <a:pt x="891" y="416"/>
                  </a:lnTo>
                  <a:lnTo>
                    <a:pt x="909" y="422"/>
                  </a:lnTo>
                  <a:lnTo>
                    <a:pt x="926" y="429"/>
                  </a:lnTo>
                  <a:lnTo>
                    <a:pt x="943" y="437"/>
                  </a:lnTo>
                  <a:lnTo>
                    <a:pt x="959" y="445"/>
                  </a:lnTo>
                  <a:lnTo>
                    <a:pt x="975" y="454"/>
                  </a:lnTo>
                  <a:lnTo>
                    <a:pt x="990" y="464"/>
                  </a:lnTo>
                  <a:lnTo>
                    <a:pt x="1006" y="475"/>
                  </a:lnTo>
                  <a:lnTo>
                    <a:pt x="1020" y="486"/>
                  </a:lnTo>
                  <a:lnTo>
                    <a:pt x="1034" y="498"/>
                  </a:lnTo>
                  <a:lnTo>
                    <a:pt x="1047" y="510"/>
                  </a:lnTo>
                  <a:lnTo>
                    <a:pt x="1059" y="523"/>
                  </a:lnTo>
                  <a:lnTo>
                    <a:pt x="1072" y="538"/>
                  </a:lnTo>
                  <a:lnTo>
                    <a:pt x="1083" y="552"/>
                  </a:lnTo>
                  <a:lnTo>
                    <a:pt x="1094" y="566"/>
                  </a:lnTo>
                  <a:lnTo>
                    <a:pt x="1103" y="582"/>
                  </a:lnTo>
                  <a:lnTo>
                    <a:pt x="1112" y="598"/>
                  </a:lnTo>
                  <a:lnTo>
                    <a:pt x="1121" y="615"/>
                  </a:lnTo>
                  <a:lnTo>
                    <a:pt x="1129" y="631"/>
                  </a:lnTo>
                  <a:lnTo>
                    <a:pt x="1135" y="649"/>
                  </a:lnTo>
                  <a:lnTo>
                    <a:pt x="1142" y="666"/>
                  </a:lnTo>
                  <a:lnTo>
                    <a:pt x="1146" y="684"/>
                  </a:lnTo>
                  <a:lnTo>
                    <a:pt x="1151" y="703"/>
                  </a:lnTo>
                  <a:lnTo>
                    <a:pt x="1154" y="721"/>
                  </a:lnTo>
                  <a:lnTo>
                    <a:pt x="1156" y="740"/>
                  </a:lnTo>
                  <a:lnTo>
                    <a:pt x="1158" y="760"/>
                  </a:lnTo>
                  <a:lnTo>
                    <a:pt x="1158" y="780"/>
                  </a:lnTo>
                  <a:lnTo>
                    <a:pt x="1158" y="798"/>
                  </a:lnTo>
                  <a:lnTo>
                    <a:pt x="1156" y="818"/>
                  </a:lnTo>
                  <a:lnTo>
                    <a:pt x="1154" y="837"/>
                  </a:lnTo>
                  <a:lnTo>
                    <a:pt x="1151" y="855"/>
                  </a:lnTo>
                  <a:lnTo>
                    <a:pt x="1146" y="874"/>
                  </a:lnTo>
                  <a:lnTo>
                    <a:pt x="1142" y="892"/>
                  </a:lnTo>
                  <a:lnTo>
                    <a:pt x="1135" y="909"/>
                  </a:lnTo>
                  <a:lnTo>
                    <a:pt x="1129" y="927"/>
                  </a:lnTo>
                  <a:lnTo>
                    <a:pt x="1121" y="943"/>
                  </a:lnTo>
                  <a:lnTo>
                    <a:pt x="1112" y="960"/>
                  </a:lnTo>
                  <a:lnTo>
                    <a:pt x="1103" y="976"/>
                  </a:lnTo>
                  <a:lnTo>
                    <a:pt x="1094" y="992"/>
                  </a:lnTo>
                  <a:lnTo>
                    <a:pt x="1083" y="1006"/>
                  </a:lnTo>
                  <a:lnTo>
                    <a:pt x="1072" y="1020"/>
                  </a:lnTo>
                  <a:lnTo>
                    <a:pt x="1059" y="1035"/>
                  </a:lnTo>
                  <a:lnTo>
                    <a:pt x="1047" y="1048"/>
                  </a:lnTo>
                  <a:lnTo>
                    <a:pt x="1034" y="1060"/>
                  </a:lnTo>
                  <a:lnTo>
                    <a:pt x="1020" y="1072"/>
                  </a:lnTo>
                  <a:lnTo>
                    <a:pt x="1006" y="1084"/>
                  </a:lnTo>
                  <a:lnTo>
                    <a:pt x="990" y="1094"/>
                  </a:lnTo>
                  <a:lnTo>
                    <a:pt x="975" y="1104"/>
                  </a:lnTo>
                  <a:lnTo>
                    <a:pt x="959" y="1114"/>
                  </a:lnTo>
                  <a:lnTo>
                    <a:pt x="943" y="1121"/>
                  </a:lnTo>
                  <a:lnTo>
                    <a:pt x="926" y="1129"/>
                  </a:lnTo>
                  <a:lnTo>
                    <a:pt x="909" y="1136"/>
                  </a:lnTo>
                  <a:lnTo>
                    <a:pt x="891" y="1142"/>
                  </a:lnTo>
                  <a:lnTo>
                    <a:pt x="874" y="1147"/>
                  </a:lnTo>
                  <a:lnTo>
                    <a:pt x="855" y="1151"/>
                  </a:lnTo>
                  <a:lnTo>
                    <a:pt x="836" y="1154"/>
                  </a:lnTo>
                  <a:lnTo>
                    <a:pt x="818" y="1158"/>
                  </a:lnTo>
                  <a:lnTo>
                    <a:pt x="798" y="1159"/>
                  </a:lnTo>
                  <a:lnTo>
                    <a:pt x="778" y="1159"/>
                  </a:lnTo>
                  <a:lnTo>
                    <a:pt x="758" y="1159"/>
                  </a:lnTo>
                  <a:lnTo>
                    <a:pt x="740" y="1158"/>
                  </a:lnTo>
                  <a:lnTo>
                    <a:pt x="721" y="1154"/>
                  </a:lnTo>
                  <a:lnTo>
                    <a:pt x="702" y="1151"/>
                  </a:lnTo>
                  <a:lnTo>
                    <a:pt x="684" y="1147"/>
                  </a:lnTo>
                  <a:lnTo>
                    <a:pt x="666" y="1142"/>
                  </a:lnTo>
                  <a:lnTo>
                    <a:pt x="647" y="1136"/>
                  </a:lnTo>
                  <a:lnTo>
                    <a:pt x="631" y="1129"/>
                  </a:lnTo>
                  <a:lnTo>
                    <a:pt x="613" y="1121"/>
                  </a:lnTo>
                  <a:lnTo>
                    <a:pt x="598" y="1114"/>
                  </a:lnTo>
                  <a:lnTo>
                    <a:pt x="581" y="1104"/>
                  </a:lnTo>
                  <a:lnTo>
                    <a:pt x="566" y="1094"/>
                  </a:lnTo>
                  <a:lnTo>
                    <a:pt x="550" y="1084"/>
                  </a:lnTo>
                  <a:lnTo>
                    <a:pt x="536" y="1072"/>
                  </a:lnTo>
                  <a:lnTo>
                    <a:pt x="523" y="1060"/>
                  </a:lnTo>
                  <a:lnTo>
                    <a:pt x="510" y="1048"/>
                  </a:lnTo>
                  <a:lnTo>
                    <a:pt x="497" y="1035"/>
                  </a:lnTo>
                  <a:lnTo>
                    <a:pt x="486" y="1020"/>
                  </a:lnTo>
                  <a:lnTo>
                    <a:pt x="474" y="1006"/>
                  </a:lnTo>
                  <a:lnTo>
                    <a:pt x="464" y="992"/>
                  </a:lnTo>
                  <a:lnTo>
                    <a:pt x="454" y="976"/>
                  </a:lnTo>
                  <a:lnTo>
                    <a:pt x="444" y="960"/>
                  </a:lnTo>
                  <a:lnTo>
                    <a:pt x="436" y="943"/>
                  </a:lnTo>
                  <a:lnTo>
                    <a:pt x="428" y="927"/>
                  </a:lnTo>
                  <a:lnTo>
                    <a:pt x="421" y="909"/>
                  </a:lnTo>
                  <a:lnTo>
                    <a:pt x="415" y="892"/>
                  </a:lnTo>
                  <a:lnTo>
                    <a:pt x="410" y="874"/>
                  </a:lnTo>
                  <a:lnTo>
                    <a:pt x="406" y="855"/>
                  </a:lnTo>
                  <a:lnTo>
                    <a:pt x="402" y="837"/>
                  </a:lnTo>
                  <a:lnTo>
                    <a:pt x="400" y="818"/>
                  </a:lnTo>
                  <a:lnTo>
                    <a:pt x="399" y="798"/>
                  </a:lnTo>
                  <a:lnTo>
                    <a:pt x="399" y="780"/>
                  </a:lnTo>
                  <a:lnTo>
                    <a:pt x="399" y="760"/>
                  </a:lnTo>
                  <a:lnTo>
                    <a:pt x="400" y="740"/>
                  </a:lnTo>
                  <a:lnTo>
                    <a:pt x="402" y="721"/>
                  </a:lnTo>
                  <a:lnTo>
                    <a:pt x="406" y="703"/>
                  </a:lnTo>
                  <a:lnTo>
                    <a:pt x="410" y="684"/>
                  </a:lnTo>
                  <a:lnTo>
                    <a:pt x="415" y="666"/>
                  </a:lnTo>
                  <a:lnTo>
                    <a:pt x="421" y="649"/>
                  </a:lnTo>
                  <a:lnTo>
                    <a:pt x="428" y="631"/>
                  </a:lnTo>
                  <a:lnTo>
                    <a:pt x="436" y="615"/>
                  </a:lnTo>
                  <a:lnTo>
                    <a:pt x="444" y="598"/>
                  </a:lnTo>
                  <a:lnTo>
                    <a:pt x="454" y="582"/>
                  </a:lnTo>
                  <a:lnTo>
                    <a:pt x="464" y="566"/>
                  </a:lnTo>
                  <a:lnTo>
                    <a:pt x="474" y="552"/>
                  </a:lnTo>
                  <a:lnTo>
                    <a:pt x="486" y="538"/>
                  </a:lnTo>
                  <a:lnTo>
                    <a:pt x="497" y="523"/>
                  </a:lnTo>
                  <a:lnTo>
                    <a:pt x="510" y="510"/>
                  </a:lnTo>
                  <a:lnTo>
                    <a:pt x="523" y="498"/>
                  </a:lnTo>
                  <a:lnTo>
                    <a:pt x="536" y="486"/>
                  </a:lnTo>
                  <a:lnTo>
                    <a:pt x="550" y="475"/>
                  </a:lnTo>
                  <a:lnTo>
                    <a:pt x="566" y="464"/>
                  </a:lnTo>
                  <a:lnTo>
                    <a:pt x="581" y="454"/>
                  </a:lnTo>
                  <a:lnTo>
                    <a:pt x="598" y="445"/>
                  </a:lnTo>
                  <a:lnTo>
                    <a:pt x="613" y="437"/>
                  </a:lnTo>
                  <a:lnTo>
                    <a:pt x="631" y="429"/>
                  </a:lnTo>
                  <a:lnTo>
                    <a:pt x="647" y="422"/>
                  </a:lnTo>
                  <a:lnTo>
                    <a:pt x="666" y="416"/>
                  </a:lnTo>
                  <a:lnTo>
                    <a:pt x="684" y="411"/>
                  </a:lnTo>
                  <a:lnTo>
                    <a:pt x="702" y="407"/>
                  </a:lnTo>
                  <a:lnTo>
                    <a:pt x="721" y="404"/>
                  </a:lnTo>
                  <a:lnTo>
                    <a:pt x="740" y="401"/>
                  </a:lnTo>
                  <a:lnTo>
                    <a:pt x="758" y="399"/>
                  </a:lnTo>
                  <a:lnTo>
                    <a:pt x="778" y="399"/>
                  </a:lnTo>
                  <a:close/>
                  <a:moveTo>
                    <a:pt x="778" y="1558"/>
                  </a:moveTo>
                  <a:lnTo>
                    <a:pt x="819" y="1557"/>
                  </a:lnTo>
                  <a:lnTo>
                    <a:pt x="858" y="1553"/>
                  </a:lnTo>
                  <a:lnTo>
                    <a:pt x="897" y="1549"/>
                  </a:lnTo>
                  <a:lnTo>
                    <a:pt x="935" y="1542"/>
                  </a:lnTo>
                  <a:lnTo>
                    <a:pt x="973" y="1534"/>
                  </a:lnTo>
                  <a:lnTo>
                    <a:pt x="1010" y="1523"/>
                  </a:lnTo>
                  <a:lnTo>
                    <a:pt x="1046" y="1510"/>
                  </a:lnTo>
                  <a:lnTo>
                    <a:pt x="1081" y="1496"/>
                  </a:lnTo>
                  <a:lnTo>
                    <a:pt x="1116" y="1481"/>
                  </a:lnTo>
                  <a:lnTo>
                    <a:pt x="1150" y="1463"/>
                  </a:lnTo>
                  <a:lnTo>
                    <a:pt x="1181" y="1445"/>
                  </a:lnTo>
                  <a:lnTo>
                    <a:pt x="1213" y="1425"/>
                  </a:lnTo>
                  <a:lnTo>
                    <a:pt x="1244" y="1403"/>
                  </a:lnTo>
                  <a:lnTo>
                    <a:pt x="1274" y="1380"/>
                  </a:lnTo>
                  <a:lnTo>
                    <a:pt x="1301" y="1356"/>
                  </a:lnTo>
                  <a:lnTo>
                    <a:pt x="1329" y="1329"/>
                  </a:lnTo>
                  <a:lnTo>
                    <a:pt x="1354" y="1303"/>
                  </a:lnTo>
                  <a:lnTo>
                    <a:pt x="1379" y="1274"/>
                  </a:lnTo>
                  <a:lnTo>
                    <a:pt x="1402" y="1245"/>
                  </a:lnTo>
                  <a:lnTo>
                    <a:pt x="1423" y="1214"/>
                  </a:lnTo>
                  <a:lnTo>
                    <a:pt x="1444" y="1183"/>
                  </a:lnTo>
                  <a:lnTo>
                    <a:pt x="1463" y="1150"/>
                  </a:lnTo>
                  <a:lnTo>
                    <a:pt x="1481" y="1116"/>
                  </a:lnTo>
                  <a:lnTo>
                    <a:pt x="1496" y="1082"/>
                  </a:lnTo>
                  <a:lnTo>
                    <a:pt x="1509" y="1047"/>
                  </a:lnTo>
                  <a:lnTo>
                    <a:pt x="1522" y="1010"/>
                  </a:lnTo>
                  <a:lnTo>
                    <a:pt x="1532" y="973"/>
                  </a:lnTo>
                  <a:lnTo>
                    <a:pt x="1541" y="936"/>
                  </a:lnTo>
                  <a:lnTo>
                    <a:pt x="1548" y="897"/>
                  </a:lnTo>
                  <a:lnTo>
                    <a:pt x="1553" y="859"/>
                  </a:lnTo>
                  <a:lnTo>
                    <a:pt x="1556" y="819"/>
                  </a:lnTo>
                  <a:lnTo>
                    <a:pt x="1557" y="780"/>
                  </a:lnTo>
                  <a:lnTo>
                    <a:pt x="1556" y="739"/>
                  </a:lnTo>
                  <a:lnTo>
                    <a:pt x="1553" y="699"/>
                  </a:lnTo>
                  <a:lnTo>
                    <a:pt x="1548" y="661"/>
                  </a:lnTo>
                  <a:lnTo>
                    <a:pt x="1541" y="622"/>
                  </a:lnTo>
                  <a:lnTo>
                    <a:pt x="1532" y="585"/>
                  </a:lnTo>
                  <a:lnTo>
                    <a:pt x="1522" y="548"/>
                  </a:lnTo>
                  <a:lnTo>
                    <a:pt x="1509" y="511"/>
                  </a:lnTo>
                  <a:lnTo>
                    <a:pt x="1496" y="476"/>
                  </a:lnTo>
                  <a:lnTo>
                    <a:pt x="1481" y="442"/>
                  </a:lnTo>
                  <a:lnTo>
                    <a:pt x="1463" y="408"/>
                  </a:lnTo>
                  <a:lnTo>
                    <a:pt x="1444" y="376"/>
                  </a:lnTo>
                  <a:lnTo>
                    <a:pt x="1423" y="344"/>
                  </a:lnTo>
                  <a:lnTo>
                    <a:pt x="1402" y="314"/>
                  </a:lnTo>
                  <a:lnTo>
                    <a:pt x="1379" y="284"/>
                  </a:lnTo>
                  <a:lnTo>
                    <a:pt x="1354" y="256"/>
                  </a:lnTo>
                  <a:lnTo>
                    <a:pt x="1329" y="229"/>
                  </a:lnTo>
                  <a:lnTo>
                    <a:pt x="1301" y="204"/>
                  </a:lnTo>
                  <a:lnTo>
                    <a:pt x="1274" y="178"/>
                  </a:lnTo>
                  <a:lnTo>
                    <a:pt x="1244" y="155"/>
                  </a:lnTo>
                  <a:lnTo>
                    <a:pt x="1213" y="133"/>
                  </a:lnTo>
                  <a:lnTo>
                    <a:pt x="1181" y="114"/>
                  </a:lnTo>
                  <a:lnTo>
                    <a:pt x="1150" y="95"/>
                  </a:lnTo>
                  <a:lnTo>
                    <a:pt x="1116" y="77"/>
                  </a:lnTo>
                  <a:lnTo>
                    <a:pt x="1081" y="62"/>
                  </a:lnTo>
                  <a:lnTo>
                    <a:pt x="1046" y="48"/>
                  </a:lnTo>
                  <a:lnTo>
                    <a:pt x="1010" y="35"/>
                  </a:lnTo>
                  <a:lnTo>
                    <a:pt x="973" y="26"/>
                  </a:lnTo>
                  <a:lnTo>
                    <a:pt x="935" y="17"/>
                  </a:lnTo>
                  <a:lnTo>
                    <a:pt x="897" y="9"/>
                  </a:lnTo>
                  <a:lnTo>
                    <a:pt x="858" y="5"/>
                  </a:lnTo>
                  <a:lnTo>
                    <a:pt x="819" y="1"/>
                  </a:lnTo>
                  <a:lnTo>
                    <a:pt x="778" y="0"/>
                  </a:lnTo>
                  <a:lnTo>
                    <a:pt x="738" y="1"/>
                  </a:lnTo>
                  <a:lnTo>
                    <a:pt x="699" y="5"/>
                  </a:lnTo>
                  <a:lnTo>
                    <a:pt x="660" y="9"/>
                  </a:lnTo>
                  <a:lnTo>
                    <a:pt x="622" y="17"/>
                  </a:lnTo>
                  <a:lnTo>
                    <a:pt x="583" y="26"/>
                  </a:lnTo>
                  <a:lnTo>
                    <a:pt x="547" y="35"/>
                  </a:lnTo>
                  <a:lnTo>
                    <a:pt x="511" y="48"/>
                  </a:lnTo>
                  <a:lnTo>
                    <a:pt x="476" y="62"/>
                  </a:lnTo>
                  <a:lnTo>
                    <a:pt x="441" y="77"/>
                  </a:lnTo>
                  <a:lnTo>
                    <a:pt x="408" y="95"/>
                  </a:lnTo>
                  <a:lnTo>
                    <a:pt x="375" y="114"/>
                  </a:lnTo>
                  <a:lnTo>
                    <a:pt x="343" y="133"/>
                  </a:lnTo>
                  <a:lnTo>
                    <a:pt x="313" y="155"/>
                  </a:lnTo>
                  <a:lnTo>
                    <a:pt x="283" y="178"/>
                  </a:lnTo>
                  <a:lnTo>
                    <a:pt x="255" y="204"/>
                  </a:lnTo>
                  <a:lnTo>
                    <a:pt x="228" y="229"/>
                  </a:lnTo>
                  <a:lnTo>
                    <a:pt x="202" y="256"/>
                  </a:lnTo>
                  <a:lnTo>
                    <a:pt x="178" y="284"/>
                  </a:lnTo>
                  <a:lnTo>
                    <a:pt x="155" y="314"/>
                  </a:lnTo>
                  <a:lnTo>
                    <a:pt x="133" y="344"/>
                  </a:lnTo>
                  <a:lnTo>
                    <a:pt x="113" y="376"/>
                  </a:lnTo>
                  <a:lnTo>
                    <a:pt x="94" y="408"/>
                  </a:lnTo>
                  <a:lnTo>
                    <a:pt x="77" y="442"/>
                  </a:lnTo>
                  <a:lnTo>
                    <a:pt x="61" y="476"/>
                  </a:lnTo>
                  <a:lnTo>
                    <a:pt x="47" y="511"/>
                  </a:lnTo>
                  <a:lnTo>
                    <a:pt x="35" y="548"/>
                  </a:lnTo>
                  <a:lnTo>
                    <a:pt x="24" y="585"/>
                  </a:lnTo>
                  <a:lnTo>
                    <a:pt x="15" y="622"/>
                  </a:lnTo>
                  <a:lnTo>
                    <a:pt x="9" y="661"/>
                  </a:lnTo>
                  <a:lnTo>
                    <a:pt x="4" y="699"/>
                  </a:lnTo>
                  <a:lnTo>
                    <a:pt x="1" y="739"/>
                  </a:lnTo>
                  <a:lnTo>
                    <a:pt x="0" y="780"/>
                  </a:lnTo>
                  <a:lnTo>
                    <a:pt x="1" y="819"/>
                  </a:lnTo>
                  <a:lnTo>
                    <a:pt x="4" y="859"/>
                  </a:lnTo>
                  <a:lnTo>
                    <a:pt x="9" y="897"/>
                  </a:lnTo>
                  <a:lnTo>
                    <a:pt x="15" y="936"/>
                  </a:lnTo>
                  <a:lnTo>
                    <a:pt x="24" y="973"/>
                  </a:lnTo>
                  <a:lnTo>
                    <a:pt x="35" y="1010"/>
                  </a:lnTo>
                  <a:lnTo>
                    <a:pt x="47" y="1047"/>
                  </a:lnTo>
                  <a:lnTo>
                    <a:pt x="61" y="1082"/>
                  </a:lnTo>
                  <a:lnTo>
                    <a:pt x="77" y="1116"/>
                  </a:lnTo>
                  <a:lnTo>
                    <a:pt x="94" y="1150"/>
                  </a:lnTo>
                  <a:lnTo>
                    <a:pt x="113" y="1183"/>
                  </a:lnTo>
                  <a:lnTo>
                    <a:pt x="133" y="1214"/>
                  </a:lnTo>
                  <a:lnTo>
                    <a:pt x="155" y="1245"/>
                  </a:lnTo>
                  <a:lnTo>
                    <a:pt x="178" y="1274"/>
                  </a:lnTo>
                  <a:lnTo>
                    <a:pt x="202" y="1303"/>
                  </a:lnTo>
                  <a:lnTo>
                    <a:pt x="228" y="1329"/>
                  </a:lnTo>
                  <a:lnTo>
                    <a:pt x="255" y="1356"/>
                  </a:lnTo>
                  <a:lnTo>
                    <a:pt x="283" y="1380"/>
                  </a:lnTo>
                  <a:lnTo>
                    <a:pt x="313" y="1403"/>
                  </a:lnTo>
                  <a:lnTo>
                    <a:pt x="343" y="1425"/>
                  </a:lnTo>
                  <a:lnTo>
                    <a:pt x="375" y="1445"/>
                  </a:lnTo>
                  <a:lnTo>
                    <a:pt x="408" y="1463"/>
                  </a:lnTo>
                  <a:lnTo>
                    <a:pt x="441" y="1481"/>
                  </a:lnTo>
                  <a:lnTo>
                    <a:pt x="476" y="1496"/>
                  </a:lnTo>
                  <a:lnTo>
                    <a:pt x="511" y="1510"/>
                  </a:lnTo>
                  <a:lnTo>
                    <a:pt x="547" y="1523"/>
                  </a:lnTo>
                  <a:lnTo>
                    <a:pt x="583" y="1534"/>
                  </a:lnTo>
                  <a:lnTo>
                    <a:pt x="622" y="1542"/>
                  </a:lnTo>
                  <a:lnTo>
                    <a:pt x="660" y="1549"/>
                  </a:lnTo>
                  <a:lnTo>
                    <a:pt x="699" y="1553"/>
                  </a:lnTo>
                  <a:lnTo>
                    <a:pt x="738" y="1557"/>
                  </a:lnTo>
                  <a:lnTo>
                    <a:pt x="778" y="15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14690893" y="6217837"/>
              <a:ext cx="123352" cy="251386"/>
            </a:xfrm>
            <a:custGeom>
              <a:avLst/>
              <a:gdLst>
                <a:gd name="T0" fmla="*/ 0 w 471"/>
                <a:gd name="T1" fmla="*/ 0 h 970"/>
                <a:gd name="T2" fmla="*/ 0 w 471"/>
                <a:gd name="T3" fmla="*/ 734 h 970"/>
                <a:gd name="T4" fmla="*/ 0 w 471"/>
                <a:gd name="T5" fmla="*/ 746 h 970"/>
                <a:gd name="T6" fmla="*/ 1 w 471"/>
                <a:gd name="T7" fmla="*/ 758 h 970"/>
                <a:gd name="T8" fmla="*/ 2 w 471"/>
                <a:gd name="T9" fmla="*/ 770 h 970"/>
                <a:gd name="T10" fmla="*/ 4 w 471"/>
                <a:gd name="T11" fmla="*/ 781 h 970"/>
                <a:gd name="T12" fmla="*/ 7 w 471"/>
                <a:gd name="T13" fmla="*/ 793 h 970"/>
                <a:gd name="T14" fmla="*/ 11 w 471"/>
                <a:gd name="T15" fmla="*/ 804 h 970"/>
                <a:gd name="T16" fmla="*/ 14 w 471"/>
                <a:gd name="T17" fmla="*/ 815 h 970"/>
                <a:gd name="T18" fmla="*/ 18 w 471"/>
                <a:gd name="T19" fmla="*/ 826 h 970"/>
                <a:gd name="T20" fmla="*/ 23 w 471"/>
                <a:gd name="T21" fmla="*/ 836 h 970"/>
                <a:gd name="T22" fmla="*/ 28 w 471"/>
                <a:gd name="T23" fmla="*/ 846 h 970"/>
                <a:gd name="T24" fmla="*/ 34 w 471"/>
                <a:gd name="T25" fmla="*/ 856 h 970"/>
                <a:gd name="T26" fmla="*/ 40 w 471"/>
                <a:gd name="T27" fmla="*/ 865 h 970"/>
                <a:gd name="T28" fmla="*/ 46 w 471"/>
                <a:gd name="T29" fmla="*/ 875 h 970"/>
                <a:gd name="T30" fmla="*/ 54 w 471"/>
                <a:gd name="T31" fmla="*/ 884 h 970"/>
                <a:gd name="T32" fmla="*/ 61 w 471"/>
                <a:gd name="T33" fmla="*/ 892 h 970"/>
                <a:gd name="T34" fmla="*/ 69 w 471"/>
                <a:gd name="T35" fmla="*/ 901 h 970"/>
                <a:gd name="T36" fmla="*/ 77 w 471"/>
                <a:gd name="T37" fmla="*/ 908 h 970"/>
                <a:gd name="T38" fmla="*/ 86 w 471"/>
                <a:gd name="T39" fmla="*/ 916 h 970"/>
                <a:gd name="T40" fmla="*/ 94 w 471"/>
                <a:gd name="T41" fmla="*/ 923 h 970"/>
                <a:gd name="T42" fmla="*/ 103 w 471"/>
                <a:gd name="T43" fmla="*/ 929 h 970"/>
                <a:gd name="T44" fmla="*/ 113 w 471"/>
                <a:gd name="T45" fmla="*/ 936 h 970"/>
                <a:gd name="T46" fmla="*/ 123 w 471"/>
                <a:gd name="T47" fmla="*/ 941 h 970"/>
                <a:gd name="T48" fmla="*/ 133 w 471"/>
                <a:gd name="T49" fmla="*/ 946 h 970"/>
                <a:gd name="T50" fmla="*/ 144 w 471"/>
                <a:gd name="T51" fmla="*/ 951 h 970"/>
                <a:gd name="T52" fmla="*/ 155 w 471"/>
                <a:gd name="T53" fmla="*/ 956 h 970"/>
                <a:gd name="T54" fmla="*/ 165 w 471"/>
                <a:gd name="T55" fmla="*/ 959 h 970"/>
                <a:gd name="T56" fmla="*/ 177 w 471"/>
                <a:gd name="T57" fmla="*/ 962 h 970"/>
                <a:gd name="T58" fmla="*/ 188 w 471"/>
                <a:gd name="T59" fmla="*/ 964 h 970"/>
                <a:gd name="T60" fmla="*/ 200 w 471"/>
                <a:gd name="T61" fmla="*/ 967 h 970"/>
                <a:gd name="T62" fmla="*/ 211 w 471"/>
                <a:gd name="T63" fmla="*/ 968 h 970"/>
                <a:gd name="T64" fmla="*/ 223 w 471"/>
                <a:gd name="T65" fmla="*/ 969 h 970"/>
                <a:gd name="T66" fmla="*/ 235 w 471"/>
                <a:gd name="T67" fmla="*/ 970 h 970"/>
                <a:gd name="T68" fmla="*/ 247 w 471"/>
                <a:gd name="T69" fmla="*/ 969 h 970"/>
                <a:gd name="T70" fmla="*/ 259 w 471"/>
                <a:gd name="T71" fmla="*/ 968 h 970"/>
                <a:gd name="T72" fmla="*/ 271 w 471"/>
                <a:gd name="T73" fmla="*/ 967 h 970"/>
                <a:gd name="T74" fmla="*/ 282 w 471"/>
                <a:gd name="T75" fmla="*/ 964 h 970"/>
                <a:gd name="T76" fmla="*/ 294 w 471"/>
                <a:gd name="T77" fmla="*/ 962 h 970"/>
                <a:gd name="T78" fmla="*/ 305 w 471"/>
                <a:gd name="T79" fmla="*/ 959 h 970"/>
                <a:gd name="T80" fmla="*/ 316 w 471"/>
                <a:gd name="T81" fmla="*/ 956 h 970"/>
                <a:gd name="T82" fmla="*/ 327 w 471"/>
                <a:gd name="T83" fmla="*/ 951 h 970"/>
                <a:gd name="T84" fmla="*/ 347 w 471"/>
                <a:gd name="T85" fmla="*/ 941 h 970"/>
                <a:gd name="T86" fmla="*/ 367 w 471"/>
                <a:gd name="T87" fmla="*/ 929 h 970"/>
                <a:gd name="T88" fmla="*/ 386 w 471"/>
                <a:gd name="T89" fmla="*/ 916 h 970"/>
                <a:gd name="T90" fmla="*/ 402 w 471"/>
                <a:gd name="T91" fmla="*/ 901 h 970"/>
                <a:gd name="T92" fmla="*/ 418 w 471"/>
                <a:gd name="T93" fmla="*/ 884 h 970"/>
                <a:gd name="T94" fmla="*/ 431 w 471"/>
                <a:gd name="T95" fmla="*/ 865 h 970"/>
                <a:gd name="T96" fmla="*/ 443 w 471"/>
                <a:gd name="T97" fmla="*/ 846 h 970"/>
                <a:gd name="T98" fmla="*/ 453 w 471"/>
                <a:gd name="T99" fmla="*/ 826 h 970"/>
                <a:gd name="T100" fmla="*/ 457 w 471"/>
                <a:gd name="T101" fmla="*/ 815 h 970"/>
                <a:gd name="T102" fmla="*/ 460 w 471"/>
                <a:gd name="T103" fmla="*/ 804 h 970"/>
                <a:gd name="T104" fmla="*/ 464 w 471"/>
                <a:gd name="T105" fmla="*/ 793 h 970"/>
                <a:gd name="T106" fmla="*/ 466 w 471"/>
                <a:gd name="T107" fmla="*/ 781 h 970"/>
                <a:gd name="T108" fmla="*/ 468 w 471"/>
                <a:gd name="T109" fmla="*/ 770 h 970"/>
                <a:gd name="T110" fmla="*/ 470 w 471"/>
                <a:gd name="T111" fmla="*/ 758 h 970"/>
                <a:gd name="T112" fmla="*/ 470 w 471"/>
                <a:gd name="T113" fmla="*/ 746 h 970"/>
                <a:gd name="T114" fmla="*/ 471 w 471"/>
                <a:gd name="T115" fmla="*/ 734 h 970"/>
                <a:gd name="T116" fmla="*/ 471 w 471"/>
                <a:gd name="T117" fmla="*/ 0 h 970"/>
                <a:gd name="T118" fmla="*/ 0 w 471"/>
                <a:gd name="T11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970">
                  <a:moveTo>
                    <a:pt x="0" y="0"/>
                  </a:moveTo>
                  <a:lnTo>
                    <a:pt x="0" y="734"/>
                  </a:lnTo>
                  <a:lnTo>
                    <a:pt x="0" y="746"/>
                  </a:lnTo>
                  <a:lnTo>
                    <a:pt x="1" y="758"/>
                  </a:lnTo>
                  <a:lnTo>
                    <a:pt x="2" y="770"/>
                  </a:lnTo>
                  <a:lnTo>
                    <a:pt x="4" y="781"/>
                  </a:lnTo>
                  <a:lnTo>
                    <a:pt x="7" y="793"/>
                  </a:lnTo>
                  <a:lnTo>
                    <a:pt x="11" y="804"/>
                  </a:lnTo>
                  <a:lnTo>
                    <a:pt x="14" y="815"/>
                  </a:lnTo>
                  <a:lnTo>
                    <a:pt x="18" y="826"/>
                  </a:lnTo>
                  <a:lnTo>
                    <a:pt x="23" y="836"/>
                  </a:lnTo>
                  <a:lnTo>
                    <a:pt x="28" y="846"/>
                  </a:lnTo>
                  <a:lnTo>
                    <a:pt x="34" y="856"/>
                  </a:lnTo>
                  <a:lnTo>
                    <a:pt x="40" y="865"/>
                  </a:lnTo>
                  <a:lnTo>
                    <a:pt x="46" y="875"/>
                  </a:lnTo>
                  <a:lnTo>
                    <a:pt x="54" y="884"/>
                  </a:lnTo>
                  <a:lnTo>
                    <a:pt x="61" y="892"/>
                  </a:lnTo>
                  <a:lnTo>
                    <a:pt x="69" y="901"/>
                  </a:lnTo>
                  <a:lnTo>
                    <a:pt x="77" y="908"/>
                  </a:lnTo>
                  <a:lnTo>
                    <a:pt x="86" y="916"/>
                  </a:lnTo>
                  <a:lnTo>
                    <a:pt x="94" y="923"/>
                  </a:lnTo>
                  <a:lnTo>
                    <a:pt x="103" y="929"/>
                  </a:lnTo>
                  <a:lnTo>
                    <a:pt x="113" y="936"/>
                  </a:lnTo>
                  <a:lnTo>
                    <a:pt x="123" y="941"/>
                  </a:lnTo>
                  <a:lnTo>
                    <a:pt x="133" y="946"/>
                  </a:lnTo>
                  <a:lnTo>
                    <a:pt x="144" y="951"/>
                  </a:lnTo>
                  <a:lnTo>
                    <a:pt x="155" y="956"/>
                  </a:lnTo>
                  <a:lnTo>
                    <a:pt x="165" y="959"/>
                  </a:lnTo>
                  <a:lnTo>
                    <a:pt x="177" y="962"/>
                  </a:lnTo>
                  <a:lnTo>
                    <a:pt x="188" y="964"/>
                  </a:lnTo>
                  <a:lnTo>
                    <a:pt x="200" y="967"/>
                  </a:lnTo>
                  <a:lnTo>
                    <a:pt x="211" y="968"/>
                  </a:lnTo>
                  <a:lnTo>
                    <a:pt x="223" y="969"/>
                  </a:lnTo>
                  <a:lnTo>
                    <a:pt x="235" y="970"/>
                  </a:lnTo>
                  <a:lnTo>
                    <a:pt x="247" y="969"/>
                  </a:lnTo>
                  <a:lnTo>
                    <a:pt x="259" y="968"/>
                  </a:lnTo>
                  <a:lnTo>
                    <a:pt x="271" y="967"/>
                  </a:lnTo>
                  <a:lnTo>
                    <a:pt x="282" y="964"/>
                  </a:lnTo>
                  <a:lnTo>
                    <a:pt x="294" y="962"/>
                  </a:lnTo>
                  <a:lnTo>
                    <a:pt x="305" y="959"/>
                  </a:lnTo>
                  <a:lnTo>
                    <a:pt x="316" y="956"/>
                  </a:lnTo>
                  <a:lnTo>
                    <a:pt x="327" y="951"/>
                  </a:lnTo>
                  <a:lnTo>
                    <a:pt x="347" y="941"/>
                  </a:lnTo>
                  <a:lnTo>
                    <a:pt x="367" y="929"/>
                  </a:lnTo>
                  <a:lnTo>
                    <a:pt x="386" y="916"/>
                  </a:lnTo>
                  <a:lnTo>
                    <a:pt x="402" y="901"/>
                  </a:lnTo>
                  <a:lnTo>
                    <a:pt x="418" y="884"/>
                  </a:lnTo>
                  <a:lnTo>
                    <a:pt x="431" y="865"/>
                  </a:lnTo>
                  <a:lnTo>
                    <a:pt x="443" y="846"/>
                  </a:lnTo>
                  <a:lnTo>
                    <a:pt x="453" y="826"/>
                  </a:lnTo>
                  <a:lnTo>
                    <a:pt x="457" y="815"/>
                  </a:lnTo>
                  <a:lnTo>
                    <a:pt x="460" y="804"/>
                  </a:lnTo>
                  <a:lnTo>
                    <a:pt x="464" y="793"/>
                  </a:lnTo>
                  <a:lnTo>
                    <a:pt x="466" y="781"/>
                  </a:lnTo>
                  <a:lnTo>
                    <a:pt x="468" y="770"/>
                  </a:lnTo>
                  <a:lnTo>
                    <a:pt x="470" y="758"/>
                  </a:lnTo>
                  <a:lnTo>
                    <a:pt x="470" y="746"/>
                  </a:lnTo>
                  <a:lnTo>
                    <a:pt x="471" y="734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0" name="Freeform 18"/>
            <p:cNvSpPr>
              <a:spLocks noEditPoints="1"/>
            </p:cNvSpPr>
            <p:nvPr/>
          </p:nvSpPr>
          <p:spPr bwMode="auto">
            <a:xfrm>
              <a:off x="13989822" y="6021100"/>
              <a:ext cx="1525494" cy="231088"/>
            </a:xfrm>
            <a:custGeom>
              <a:avLst/>
              <a:gdLst>
                <a:gd name="T0" fmla="*/ 392 w 5860"/>
                <a:gd name="T1" fmla="*/ 277 h 887"/>
                <a:gd name="T2" fmla="*/ 332 w 5860"/>
                <a:gd name="T3" fmla="*/ 308 h 887"/>
                <a:gd name="T4" fmla="*/ 291 w 5860"/>
                <a:gd name="T5" fmla="*/ 360 h 887"/>
                <a:gd name="T6" fmla="*/ 270 w 5860"/>
                <a:gd name="T7" fmla="*/ 425 h 887"/>
                <a:gd name="T8" fmla="*/ 277 w 5860"/>
                <a:gd name="T9" fmla="*/ 495 h 887"/>
                <a:gd name="T10" fmla="*/ 309 w 5860"/>
                <a:gd name="T11" fmla="*/ 555 h 887"/>
                <a:gd name="T12" fmla="*/ 361 w 5860"/>
                <a:gd name="T13" fmla="*/ 597 h 887"/>
                <a:gd name="T14" fmla="*/ 426 w 5860"/>
                <a:gd name="T15" fmla="*/ 617 h 887"/>
                <a:gd name="T16" fmla="*/ 5452 w 5860"/>
                <a:gd name="T17" fmla="*/ 615 h 887"/>
                <a:gd name="T18" fmla="*/ 5515 w 5860"/>
                <a:gd name="T19" fmla="*/ 589 h 887"/>
                <a:gd name="T20" fmla="*/ 5562 w 5860"/>
                <a:gd name="T21" fmla="*/ 541 h 887"/>
                <a:gd name="T22" fmla="*/ 5588 w 5860"/>
                <a:gd name="T23" fmla="*/ 479 h 887"/>
                <a:gd name="T24" fmla="*/ 5588 w 5860"/>
                <a:gd name="T25" fmla="*/ 408 h 887"/>
                <a:gd name="T26" fmla="*/ 5562 w 5860"/>
                <a:gd name="T27" fmla="*/ 346 h 887"/>
                <a:gd name="T28" fmla="*/ 5515 w 5860"/>
                <a:gd name="T29" fmla="*/ 299 h 887"/>
                <a:gd name="T30" fmla="*/ 5452 w 5860"/>
                <a:gd name="T31" fmla="*/ 272 h 887"/>
                <a:gd name="T32" fmla="*/ 5417 w 5860"/>
                <a:gd name="T33" fmla="*/ 887 h 887"/>
                <a:gd name="T34" fmla="*/ 376 w 5860"/>
                <a:gd name="T35" fmla="*/ 881 h 887"/>
                <a:gd name="T36" fmla="*/ 292 w 5860"/>
                <a:gd name="T37" fmla="*/ 859 h 887"/>
                <a:gd name="T38" fmla="*/ 214 w 5860"/>
                <a:gd name="T39" fmla="*/ 822 h 887"/>
                <a:gd name="T40" fmla="*/ 146 w 5860"/>
                <a:gd name="T41" fmla="*/ 771 h 887"/>
                <a:gd name="T42" fmla="*/ 88 w 5860"/>
                <a:gd name="T43" fmla="*/ 708 h 887"/>
                <a:gd name="T44" fmla="*/ 44 w 5860"/>
                <a:gd name="T45" fmla="*/ 635 h 887"/>
                <a:gd name="T46" fmla="*/ 15 w 5860"/>
                <a:gd name="T47" fmla="*/ 554 h 887"/>
                <a:gd name="T48" fmla="*/ 2 w 5860"/>
                <a:gd name="T49" fmla="*/ 466 h 887"/>
                <a:gd name="T50" fmla="*/ 6 w 5860"/>
                <a:gd name="T51" fmla="*/ 375 h 887"/>
                <a:gd name="T52" fmla="*/ 28 w 5860"/>
                <a:gd name="T53" fmla="*/ 291 h 887"/>
                <a:gd name="T54" fmla="*/ 65 w 5860"/>
                <a:gd name="T55" fmla="*/ 214 h 887"/>
                <a:gd name="T56" fmla="*/ 116 w 5860"/>
                <a:gd name="T57" fmla="*/ 146 h 887"/>
                <a:gd name="T58" fmla="*/ 178 w 5860"/>
                <a:gd name="T59" fmla="*/ 89 h 887"/>
                <a:gd name="T60" fmla="*/ 252 w 5860"/>
                <a:gd name="T61" fmla="*/ 44 h 887"/>
                <a:gd name="T62" fmla="*/ 333 w 5860"/>
                <a:gd name="T63" fmla="*/ 14 h 887"/>
                <a:gd name="T64" fmla="*/ 421 w 5860"/>
                <a:gd name="T65" fmla="*/ 1 h 887"/>
                <a:gd name="T66" fmla="*/ 5462 w 5860"/>
                <a:gd name="T67" fmla="*/ 2 h 887"/>
                <a:gd name="T68" fmla="*/ 5549 w 5860"/>
                <a:gd name="T69" fmla="*/ 19 h 887"/>
                <a:gd name="T70" fmla="*/ 5628 w 5860"/>
                <a:gd name="T71" fmla="*/ 53 h 887"/>
                <a:gd name="T72" fmla="*/ 5698 w 5860"/>
                <a:gd name="T73" fmla="*/ 101 h 887"/>
                <a:gd name="T74" fmla="*/ 5759 w 5860"/>
                <a:gd name="T75" fmla="*/ 161 h 887"/>
                <a:gd name="T76" fmla="*/ 5807 w 5860"/>
                <a:gd name="T77" fmla="*/ 231 h 887"/>
                <a:gd name="T78" fmla="*/ 5840 w 5860"/>
                <a:gd name="T79" fmla="*/ 312 h 887"/>
                <a:gd name="T80" fmla="*/ 5858 w 5860"/>
                <a:gd name="T81" fmla="*/ 397 h 887"/>
                <a:gd name="T82" fmla="*/ 5858 w 5860"/>
                <a:gd name="T83" fmla="*/ 489 h 887"/>
                <a:gd name="T84" fmla="*/ 5840 w 5860"/>
                <a:gd name="T85" fmla="*/ 574 h 887"/>
                <a:gd name="T86" fmla="*/ 5807 w 5860"/>
                <a:gd name="T87" fmla="*/ 655 h 887"/>
                <a:gd name="T88" fmla="*/ 5759 w 5860"/>
                <a:gd name="T89" fmla="*/ 725 h 887"/>
                <a:gd name="T90" fmla="*/ 5698 w 5860"/>
                <a:gd name="T91" fmla="*/ 785 h 887"/>
                <a:gd name="T92" fmla="*/ 5628 w 5860"/>
                <a:gd name="T93" fmla="*/ 833 h 887"/>
                <a:gd name="T94" fmla="*/ 5549 w 5860"/>
                <a:gd name="T95" fmla="*/ 867 h 887"/>
                <a:gd name="T96" fmla="*/ 5462 w 5860"/>
                <a:gd name="T97" fmla="*/ 88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0" h="887">
                  <a:moveTo>
                    <a:pt x="445" y="268"/>
                  </a:moveTo>
                  <a:lnTo>
                    <a:pt x="426" y="269"/>
                  </a:lnTo>
                  <a:lnTo>
                    <a:pt x="408" y="272"/>
                  </a:lnTo>
                  <a:lnTo>
                    <a:pt x="392" y="277"/>
                  </a:lnTo>
                  <a:lnTo>
                    <a:pt x="376" y="282"/>
                  </a:lnTo>
                  <a:lnTo>
                    <a:pt x="361" y="290"/>
                  </a:lnTo>
                  <a:lnTo>
                    <a:pt x="347" y="299"/>
                  </a:lnTo>
                  <a:lnTo>
                    <a:pt x="332" y="308"/>
                  </a:lnTo>
                  <a:lnTo>
                    <a:pt x="320" y="319"/>
                  </a:lnTo>
                  <a:lnTo>
                    <a:pt x="309" y="331"/>
                  </a:lnTo>
                  <a:lnTo>
                    <a:pt x="299" y="346"/>
                  </a:lnTo>
                  <a:lnTo>
                    <a:pt x="291" y="360"/>
                  </a:lnTo>
                  <a:lnTo>
                    <a:pt x="283" y="375"/>
                  </a:lnTo>
                  <a:lnTo>
                    <a:pt x="277" y="391"/>
                  </a:lnTo>
                  <a:lnTo>
                    <a:pt x="273" y="408"/>
                  </a:lnTo>
                  <a:lnTo>
                    <a:pt x="270" y="425"/>
                  </a:lnTo>
                  <a:lnTo>
                    <a:pt x="269" y="444"/>
                  </a:lnTo>
                  <a:lnTo>
                    <a:pt x="270" y="461"/>
                  </a:lnTo>
                  <a:lnTo>
                    <a:pt x="273" y="479"/>
                  </a:lnTo>
                  <a:lnTo>
                    <a:pt x="277" y="495"/>
                  </a:lnTo>
                  <a:lnTo>
                    <a:pt x="283" y="511"/>
                  </a:lnTo>
                  <a:lnTo>
                    <a:pt x="291" y="526"/>
                  </a:lnTo>
                  <a:lnTo>
                    <a:pt x="299" y="541"/>
                  </a:lnTo>
                  <a:lnTo>
                    <a:pt x="309" y="555"/>
                  </a:lnTo>
                  <a:lnTo>
                    <a:pt x="320" y="567"/>
                  </a:lnTo>
                  <a:lnTo>
                    <a:pt x="332" y="578"/>
                  </a:lnTo>
                  <a:lnTo>
                    <a:pt x="347" y="589"/>
                  </a:lnTo>
                  <a:lnTo>
                    <a:pt x="361" y="597"/>
                  </a:lnTo>
                  <a:lnTo>
                    <a:pt x="376" y="604"/>
                  </a:lnTo>
                  <a:lnTo>
                    <a:pt x="392" y="611"/>
                  </a:lnTo>
                  <a:lnTo>
                    <a:pt x="408" y="615"/>
                  </a:lnTo>
                  <a:lnTo>
                    <a:pt x="426" y="617"/>
                  </a:lnTo>
                  <a:lnTo>
                    <a:pt x="445" y="618"/>
                  </a:lnTo>
                  <a:lnTo>
                    <a:pt x="5417" y="618"/>
                  </a:lnTo>
                  <a:lnTo>
                    <a:pt x="5434" y="617"/>
                  </a:lnTo>
                  <a:lnTo>
                    <a:pt x="5452" y="615"/>
                  </a:lnTo>
                  <a:lnTo>
                    <a:pt x="5468" y="611"/>
                  </a:lnTo>
                  <a:lnTo>
                    <a:pt x="5485" y="604"/>
                  </a:lnTo>
                  <a:lnTo>
                    <a:pt x="5500" y="597"/>
                  </a:lnTo>
                  <a:lnTo>
                    <a:pt x="5515" y="589"/>
                  </a:lnTo>
                  <a:lnTo>
                    <a:pt x="5528" y="578"/>
                  </a:lnTo>
                  <a:lnTo>
                    <a:pt x="5541" y="567"/>
                  </a:lnTo>
                  <a:lnTo>
                    <a:pt x="5552" y="555"/>
                  </a:lnTo>
                  <a:lnTo>
                    <a:pt x="5562" y="541"/>
                  </a:lnTo>
                  <a:lnTo>
                    <a:pt x="5571" y="526"/>
                  </a:lnTo>
                  <a:lnTo>
                    <a:pt x="5578" y="511"/>
                  </a:lnTo>
                  <a:lnTo>
                    <a:pt x="5584" y="495"/>
                  </a:lnTo>
                  <a:lnTo>
                    <a:pt x="5588" y="479"/>
                  </a:lnTo>
                  <a:lnTo>
                    <a:pt x="5590" y="461"/>
                  </a:lnTo>
                  <a:lnTo>
                    <a:pt x="5591" y="444"/>
                  </a:lnTo>
                  <a:lnTo>
                    <a:pt x="5590" y="425"/>
                  </a:lnTo>
                  <a:lnTo>
                    <a:pt x="5588" y="408"/>
                  </a:lnTo>
                  <a:lnTo>
                    <a:pt x="5584" y="391"/>
                  </a:lnTo>
                  <a:lnTo>
                    <a:pt x="5578" y="375"/>
                  </a:lnTo>
                  <a:lnTo>
                    <a:pt x="5571" y="360"/>
                  </a:lnTo>
                  <a:lnTo>
                    <a:pt x="5562" y="346"/>
                  </a:lnTo>
                  <a:lnTo>
                    <a:pt x="5552" y="331"/>
                  </a:lnTo>
                  <a:lnTo>
                    <a:pt x="5541" y="319"/>
                  </a:lnTo>
                  <a:lnTo>
                    <a:pt x="5528" y="308"/>
                  </a:lnTo>
                  <a:lnTo>
                    <a:pt x="5515" y="299"/>
                  </a:lnTo>
                  <a:lnTo>
                    <a:pt x="5500" y="290"/>
                  </a:lnTo>
                  <a:lnTo>
                    <a:pt x="5485" y="282"/>
                  </a:lnTo>
                  <a:lnTo>
                    <a:pt x="5468" y="277"/>
                  </a:lnTo>
                  <a:lnTo>
                    <a:pt x="5452" y="272"/>
                  </a:lnTo>
                  <a:lnTo>
                    <a:pt x="5434" y="269"/>
                  </a:lnTo>
                  <a:lnTo>
                    <a:pt x="5417" y="268"/>
                  </a:lnTo>
                  <a:lnTo>
                    <a:pt x="445" y="268"/>
                  </a:lnTo>
                  <a:close/>
                  <a:moveTo>
                    <a:pt x="5417" y="887"/>
                  </a:moveTo>
                  <a:lnTo>
                    <a:pt x="445" y="887"/>
                  </a:lnTo>
                  <a:lnTo>
                    <a:pt x="421" y="885"/>
                  </a:lnTo>
                  <a:lnTo>
                    <a:pt x="398" y="884"/>
                  </a:lnTo>
                  <a:lnTo>
                    <a:pt x="376" y="881"/>
                  </a:lnTo>
                  <a:lnTo>
                    <a:pt x="354" y="878"/>
                  </a:lnTo>
                  <a:lnTo>
                    <a:pt x="333" y="872"/>
                  </a:lnTo>
                  <a:lnTo>
                    <a:pt x="313" y="867"/>
                  </a:lnTo>
                  <a:lnTo>
                    <a:pt x="292" y="859"/>
                  </a:lnTo>
                  <a:lnTo>
                    <a:pt x="272" y="851"/>
                  </a:lnTo>
                  <a:lnTo>
                    <a:pt x="252" y="843"/>
                  </a:lnTo>
                  <a:lnTo>
                    <a:pt x="232" y="833"/>
                  </a:lnTo>
                  <a:lnTo>
                    <a:pt x="214" y="822"/>
                  </a:lnTo>
                  <a:lnTo>
                    <a:pt x="196" y="811"/>
                  </a:lnTo>
                  <a:lnTo>
                    <a:pt x="178" y="799"/>
                  </a:lnTo>
                  <a:lnTo>
                    <a:pt x="162" y="785"/>
                  </a:lnTo>
                  <a:lnTo>
                    <a:pt x="146" y="771"/>
                  </a:lnTo>
                  <a:lnTo>
                    <a:pt x="131" y="757"/>
                  </a:lnTo>
                  <a:lnTo>
                    <a:pt x="116" y="741"/>
                  </a:lnTo>
                  <a:lnTo>
                    <a:pt x="102" y="725"/>
                  </a:lnTo>
                  <a:lnTo>
                    <a:pt x="88" y="708"/>
                  </a:lnTo>
                  <a:lnTo>
                    <a:pt x="76" y="691"/>
                  </a:lnTo>
                  <a:lnTo>
                    <a:pt x="65" y="673"/>
                  </a:lnTo>
                  <a:lnTo>
                    <a:pt x="54" y="655"/>
                  </a:lnTo>
                  <a:lnTo>
                    <a:pt x="44" y="635"/>
                  </a:lnTo>
                  <a:lnTo>
                    <a:pt x="36" y="615"/>
                  </a:lnTo>
                  <a:lnTo>
                    <a:pt x="28" y="595"/>
                  </a:lnTo>
                  <a:lnTo>
                    <a:pt x="20" y="574"/>
                  </a:lnTo>
                  <a:lnTo>
                    <a:pt x="15" y="554"/>
                  </a:lnTo>
                  <a:lnTo>
                    <a:pt x="9" y="533"/>
                  </a:lnTo>
                  <a:lnTo>
                    <a:pt x="6" y="511"/>
                  </a:lnTo>
                  <a:lnTo>
                    <a:pt x="3" y="489"/>
                  </a:lnTo>
                  <a:lnTo>
                    <a:pt x="2" y="466"/>
                  </a:lnTo>
                  <a:lnTo>
                    <a:pt x="0" y="444"/>
                  </a:lnTo>
                  <a:lnTo>
                    <a:pt x="2" y="421"/>
                  </a:lnTo>
                  <a:lnTo>
                    <a:pt x="3" y="397"/>
                  </a:lnTo>
                  <a:lnTo>
                    <a:pt x="6" y="375"/>
                  </a:lnTo>
                  <a:lnTo>
                    <a:pt x="9" y="353"/>
                  </a:lnTo>
                  <a:lnTo>
                    <a:pt x="15" y="333"/>
                  </a:lnTo>
                  <a:lnTo>
                    <a:pt x="20" y="312"/>
                  </a:lnTo>
                  <a:lnTo>
                    <a:pt x="28" y="291"/>
                  </a:lnTo>
                  <a:lnTo>
                    <a:pt x="36" y="271"/>
                  </a:lnTo>
                  <a:lnTo>
                    <a:pt x="44" y="251"/>
                  </a:lnTo>
                  <a:lnTo>
                    <a:pt x="54" y="233"/>
                  </a:lnTo>
                  <a:lnTo>
                    <a:pt x="65" y="214"/>
                  </a:lnTo>
                  <a:lnTo>
                    <a:pt x="76" y="195"/>
                  </a:lnTo>
                  <a:lnTo>
                    <a:pt x="88" y="179"/>
                  </a:lnTo>
                  <a:lnTo>
                    <a:pt x="102" y="161"/>
                  </a:lnTo>
                  <a:lnTo>
                    <a:pt x="116" y="146"/>
                  </a:lnTo>
                  <a:lnTo>
                    <a:pt x="131" y="130"/>
                  </a:lnTo>
                  <a:lnTo>
                    <a:pt x="146" y="115"/>
                  </a:lnTo>
                  <a:lnTo>
                    <a:pt x="162" y="102"/>
                  </a:lnTo>
                  <a:lnTo>
                    <a:pt x="178" y="89"/>
                  </a:lnTo>
                  <a:lnTo>
                    <a:pt x="196" y="75"/>
                  </a:lnTo>
                  <a:lnTo>
                    <a:pt x="214" y="64"/>
                  </a:lnTo>
                  <a:lnTo>
                    <a:pt x="232" y="53"/>
                  </a:lnTo>
                  <a:lnTo>
                    <a:pt x="252" y="44"/>
                  </a:lnTo>
                  <a:lnTo>
                    <a:pt x="272" y="35"/>
                  </a:lnTo>
                  <a:lnTo>
                    <a:pt x="292" y="27"/>
                  </a:lnTo>
                  <a:lnTo>
                    <a:pt x="313" y="19"/>
                  </a:lnTo>
                  <a:lnTo>
                    <a:pt x="333" y="14"/>
                  </a:lnTo>
                  <a:lnTo>
                    <a:pt x="354" y="8"/>
                  </a:lnTo>
                  <a:lnTo>
                    <a:pt x="376" y="5"/>
                  </a:lnTo>
                  <a:lnTo>
                    <a:pt x="398" y="2"/>
                  </a:lnTo>
                  <a:lnTo>
                    <a:pt x="421" y="1"/>
                  </a:lnTo>
                  <a:lnTo>
                    <a:pt x="445" y="0"/>
                  </a:lnTo>
                  <a:lnTo>
                    <a:pt x="5417" y="0"/>
                  </a:lnTo>
                  <a:lnTo>
                    <a:pt x="5440" y="1"/>
                  </a:lnTo>
                  <a:lnTo>
                    <a:pt x="5462" y="2"/>
                  </a:lnTo>
                  <a:lnTo>
                    <a:pt x="5484" y="5"/>
                  </a:lnTo>
                  <a:lnTo>
                    <a:pt x="5506" y="8"/>
                  </a:lnTo>
                  <a:lnTo>
                    <a:pt x="5528" y="14"/>
                  </a:lnTo>
                  <a:lnTo>
                    <a:pt x="5549" y="19"/>
                  </a:lnTo>
                  <a:lnTo>
                    <a:pt x="5568" y="27"/>
                  </a:lnTo>
                  <a:lnTo>
                    <a:pt x="5589" y="35"/>
                  </a:lnTo>
                  <a:lnTo>
                    <a:pt x="5609" y="44"/>
                  </a:lnTo>
                  <a:lnTo>
                    <a:pt x="5628" y="53"/>
                  </a:lnTo>
                  <a:lnTo>
                    <a:pt x="5646" y="64"/>
                  </a:lnTo>
                  <a:lnTo>
                    <a:pt x="5664" y="75"/>
                  </a:lnTo>
                  <a:lnTo>
                    <a:pt x="5682" y="89"/>
                  </a:lnTo>
                  <a:lnTo>
                    <a:pt x="5698" y="101"/>
                  </a:lnTo>
                  <a:lnTo>
                    <a:pt x="5715" y="115"/>
                  </a:lnTo>
                  <a:lnTo>
                    <a:pt x="5730" y="129"/>
                  </a:lnTo>
                  <a:lnTo>
                    <a:pt x="5744" y="146"/>
                  </a:lnTo>
                  <a:lnTo>
                    <a:pt x="5759" y="161"/>
                  </a:lnTo>
                  <a:lnTo>
                    <a:pt x="5772" y="178"/>
                  </a:lnTo>
                  <a:lnTo>
                    <a:pt x="5784" y="195"/>
                  </a:lnTo>
                  <a:lnTo>
                    <a:pt x="5796" y="214"/>
                  </a:lnTo>
                  <a:lnTo>
                    <a:pt x="5807" y="231"/>
                  </a:lnTo>
                  <a:lnTo>
                    <a:pt x="5816" y="251"/>
                  </a:lnTo>
                  <a:lnTo>
                    <a:pt x="5826" y="271"/>
                  </a:lnTo>
                  <a:lnTo>
                    <a:pt x="5833" y="291"/>
                  </a:lnTo>
                  <a:lnTo>
                    <a:pt x="5840" y="312"/>
                  </a:lnTo>
                  <a:lnTo>
                    <a:pt x="5847" y="333"/>
                  </a:lnTo>
                  <a:lnTo>
                    <a:pt x="5851" y="353"/>
                  </a:lnTo>
                  <a:lnTo>
                    <a:pt x="5855" y="375"/>
                  </a:lnTo>
                  <a:lnTo>
                    <a:pt x="5858" y="397"/>
                  </a:lnTo>
                  <a:lnTo>
                    <a:pt x="5860" y="421"/>
                  </a:lnTo>
                  <a:lnTo>
                    <a:pt x="5860" y="444"/>
                  </a:lnTo>
                  <a:lnTo>
                    <a:pt x="5860" y="466"/>
                  </a:lnTo>
                  <a:lnTo>
                    <a:pt x="5858" y="489"/>
                  </a:lnTo>
                  <a:lnTo>
                    <a:pt x="5855" y="511"/>
                  </a:lnTo>
                  <a:lnTo>
                    <a:pt x="5851" y="533"/>
                  </a:lnTo>
                  <a:lnTo>
                    <a:pt x="5847" y="554"/>
                  </a:lnTo>
                  <a:lnTo>
                    <a:pt x="5840" y="574"/>
                  </a:lnTo>
                  <a:lnTo>
                    <a:pt x="5833" y="595"/>
                  </a:lnTo>
                  <a:lnTo>
                    <a:pt x="5826" y="615"/>
                  </a:lnTo>
                  <a:lnTo>
                    <a:pt x="5816" y="635"/>
                  </a:lnTo>
                  <a:lnTo>
                    <a:pt x="5807" y="655"/>
                  </a:lnTo>
                  <a:lnTo>
                    <a:pt x="5796" y="673"/>
                  </a:lnTo>
                  <a:lnTo>
                    <a:pt x="5784" y="691"/>
                  </a:lnTo>
                  <a:lnTo>
                    <a:pt x="5772" y="708"/>
                  </a:lnTo>
                  <a:lnTo>
                    <a:pt x="5759" y="725"/>
                  </a:lnTo>
                  <a:lnTo>
                    <a:pt x="5744" y="741"/>
                  </a:lnTo>
                  <a:lnTo>
                    <a:pt x="5730" y="757"/>
                  </a:lnTo>
                  <a:lnTo>
                    <a:pt x="5715" y="771"/>
                  </a:lnTo>
                  <a:lnTo>
                    <a:pt x="5698" y="785"/>
                  </a:lnTo>
                  <a:lnTo>
                    <a:pt x="5682" y="799"/>
                  </a:lnTo>
                  <a:lnTo>
                    <a:pt x="5664" y="811"/>
                  </a:lnTo>
                  <a:lnTo>
                    <a:pt x="5646" y="822"/>
                  </a:lnTo>
                  <a:lnTo>
                    <a:pt x="5628" y="833"/>
                  </a:lnTo>
                  <a:lnTo>
                    <a:pt x="5609" y="843"/>
                  </a:lnTo>
                  <a:lnTo>
                    <a:pt x="5589" y="851"/>
                  </a:lnTo>
                  <a:lnTo>
                    <a:pt x="5568" y="859"/>
                  </a:lnTo>
                  <a:lnTo>
                    <a:pt x="5549" y="867"/>
                  </a:lnTo>
                  <a:lnTo>
                    <a:pt x="5528" y="872"/>
                  </a:lnTo>
                  <a:lnTo>
                    <a:pt x="5506" y="878"/>
                  </a:lnTo>
                  <a:lnTo>
                    <a:pt x="5484" y="881"/>
                  </a:lnTo>
                  <a:lnTo>
                    <a:pt x="5462" y="884"/>
                  </a:lnTo>
                  <a:lnTo>
                    <a:pt x="5440" y="885"/>
                  </a:lnTo>
                  <a:lnTo>
                    <a:pt x="5417" y="88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14875473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14199385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3" name="Freeform 16"/>
            <p:cNvSpPr>
              <a:spLocks/>
            </p:cNvSpPr>
            <p:nvPr/>
          </p:nvSpPr>
          <p:spPr bwMode="auto">
            <a:xfrm>
              <a:off x="14538209" y="3977218"/>
              <a:ext cx="108361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4" name="Freeform 19"/>
            <p:cNvSpPr>
              <a:spLocks/>
            </p:cNvSpPr>
            <p:nvPr/>
          </p:nvSpPr>
          <p:spPr bwMode="auto">
            <a:xfrm>
              <a:off x="13451471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5" name="Freeform 20"/>
            <p:cNvSpPr>
              <a:spLocks/>
            </p:cNvSpPr>
            <p:nvPr/>
          </p:nvSpPr>
          <p:spPr bwMode="auto">
            <a:xfrm>
              <a:off x="14127559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ffectLst>
              <a:outerShdw blurRad="368300" dist="63500" sx="53000" sy="53000" algn="ctr" rotWithShape="0">
                <a:srgbClr val="000000">
                  <a:alpha val="64000"/>
                </a:srgbClr>
              </a:outerShdw>
            </a:effectLst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36" name="Freeform 21"/>
            <p:cNvSpPr>
              <a:spLocks/>
            </p:cNvSpPr>
            <p:nvPr/>
          </p:nvSpPr>
          <p:spPr bwMode="auto">
            <a:xfrm>
              <a:off x="13790295" y="3977218"/>
              <a:ext cx="108361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Freeform: Shape 218"/>
            <p:cNvSpPr/>
            <p:nvPr/>
          </p:nvSpPr>
          <p:spPr>
            <a:xfrm rot="900000">
              <a:off x="13669451" y="6635760"/>
              <a:ext cx="2166236" cy="2226968"/>
            </a:xfrm>
            <a:custGeom>
              <a:avLst/>
              <a:gdLst/>
              <a:ahLst/>
              <a:cxnLst/>
              <a:rect l="l" t="t" r="r" b="b"/>
              <a:pathLst>
                <a:path w="195951" h="195896">
                  <a:moveTo>
                    <a:pt x="76626" y="308"/>
                  </a:moveTo>
                  <a:cubicBezTo>
                    <a:pt x="78202" y="728"/>
                    <a:pt x="79579" y="1546"/>
                    <a:pt x="80756" y="2763"/>
                  </a:cubicBezTo>
                  <a:lnTo>
                    <a:pt x="97976" y="20494"/>
                  </a:lnTo>
                  <a:lnTo>
                    <a:pt x="115196" y="2763"/>
                  </a:lnTo>
                  <a:cubicBezTo>
                    <a:pt x="116366" y="1546"/>
                    <a:pt x="117726" y="728"/>
                    <a:pt x="119278" y="308"/>
                  </a:cubicBezTo>
                  <a:cubicBezTo>
                    <a:pt x="120830" y="-112"/>
                    <a:pt x="122446" y="-101"/>
                    <a:pt x="124125" y="340"/>
                  </a:cubicBezTo>
                  <a:cubicBezTo>
                    <a:pt x="125744" y="746"/>
                    <a:pt x="127131" y="1527"/>
                    <a:pt x="128287" y="2683"/>
                  </a:cubicBezTo>
                  <a:cubicBezTo>
                    <a:pt x="129443" y="3839"/>
                    <a:pt x="130224" y="5227"/>
                    <a:pt x="130631" y="6845"/>
                  </a:cubicBezTo>
                  <a:lnTo>
                    <a:pt x="136754" y="30826"/>
                  </a:lnTo>
                  <a:lnTo>
                    <a:pt x="160479" y="24065"/>
                  </a:lnTo>
                  <a:cubicBezTo>
                    <a:pt x="162103" y="23624"/>
                    <a:pt x="163703" y="23614"/>
                    <a:pt x="165279" y="24033"/>
                  </a:cubicBezTo>
                  <a:cubicBezTo>
                    <a:pt x="166854" y="24453"/>
                    <a:pt x="168231" y="25272"/>
                    <a:pt x="169408" y="26489"/>
                  </a:cubicBezTo>
                  <a:cubicBezTo>
                    <a:pt x="170625" y="27666"/>
                    <a:pt x="171444" y="29043"/>
                    <a:pt x="171864" y="30619"/>
                  </a:cubicBezTo>
                  <a:cubicBezTo>
                    <a:pt x="172284" y="32194"/>
                    <a:pt x="172273" y="33794"/>
                    <a:pt x="171832" y="35418"/>
                  </a:cubicBezTo>
                  <a:lnTo>
                    <a:pt x="165071" y="59143"/>
                  </a:lnTo>
                  <a:lnTo>
                    <a:pt x="189052" y="65266"/>
                  </a:lnTo>
                  <a:cubicBezTo>
                    <a:pt x="190668" y="65673"/>
                    <a:pt x="192060" y="66454"/>
                    <a:pt x="193230" y="67610"/>
                  </a:cubicBezTo>
                  <a:cubicBezTo>
                    <a:pt x="194399" y="68766"/>
                    <a:pt x="195217" y="70153"/>
                    <a:pt x="195685" y="71772"/>
                  </a:cubicBezTo>
                  <a:cubicBezTo>
                    <a:pt x="196065" y="73395"/>
                    <a:pt x="196038" y="74995"/>
                    <a:pt x="195605" y="76571"/>
                  </a:cubicBezTo>
                  <a:cubicBezTo>
                    <a:pt x="195172" y="78147"/>
                    <a:pt x="194348" y="79523"/>
                    <a:pt x="193134" y="80701"/>
                  </a:cubicBezTo>
                  <a:lnTo>
                    <a:pt x="175531" y="97921"/>
                  </a:lnTo>
                  <a:lnTo>
                    <a:pt x="193134" y="115141"/>
                  </a:lnTo>
                  <a:cubicBezTo>
                    <a:pt x="194348" y="116318"/>
                    <a:pt x="195172" y="117695"/>
                    <a:pt x="195605" y="119271"/>
                  </a:cubicBezTo>
                  <a:cubicBezTo>
                    <a:pt x="196038" y="120847"/>
                    <a:pt x="196065" y="122446"/>
                    <a:pt x="195685" y="124070"/>
                  </a:cubicBezTo>
                  <a:cubicBezTo>
                    <a:pt x="195217" y="125689"/>
                    <a:pt x="194399" y="127076"/>
                    <a:pt x="193230" y="128232"/>
                  </a:cubicBezTo>
                  <a:cubicBezTo>
                    <a:pt x="192060" y="129388"/>
                    <a:pt x="190668" y="130169"/>
                    <a:pt x="189052" y="130576"/>
                  </a:cubicBezTo>
                  <a:lnTo>
                    <a:pt x="165071" y="136698"/>
                  </a:lnTo>
                  <a:lnTo>
                    <a:pt x="171832" y="160424"/>
                  </a:lnTo>
                  <a:cubicBezTo>
                    <a:pt x="172273" y="162048"/>
                    <a:pt x="172284" y="163647"/>
                    <a:pt x="171864" y="165223"/>
                  </a:cubicBezTo>
                  <a:cubicBezTo>
                    <a:pt x="171444" y="166799"/>
                    <a:pt x="170625" y="168176"/>
                    <a:pt x="169408" y="169353"/>
                  </a:cubicBezTo>
                  <a:cubicBezTo>
                    <a:pt x="168231" y="170570"/>
                    <a:pt x="166854" y="171389"/>
                    <a:pt x="165279" y="171808"/>
                  </a:cubicBezTo>
                  <a:cubicBezTo>
                    <a:pt x="163703" y="172228"/>
                    <a:pt x="162103" y="172218"/>
                    <a:pt x="160479" y="171777"/>
                  </a:cubicBezTo>
                  <a:lnTo>
                    <a:pt x="136754" y="165016"/>
                  </a:lnTo>
                  <a:lnTo>
                    <a:pt x="130631" y="188997"/>
                  </a:lnTo>
                  <a:cubicBezTo>
                    <a:pt x="130224" y="190612"/>
                    <a:pt x="129443" y="192005"/>
                    <a:pt x="128287" y="193174"/>
                  </a:cubicBezTo>
                  <a:cubicBezTo>
                    <a:pt x="127131" y="194344"/>
                    <a:pt x="125744" y="195162"/>
                    <a:pt x="124125" y="195630"/>
                  </a:cubicBezTo>
                  <a:cubicBezTo>
                    <a:pt x="123737" y="195696"/>
                    <a:pt x="123333" y="195755"/>
                    <a:pt x="122914" y="195805"/>
                  </a:cubicBezTo>
                  <a:cubicBezTo>
                    <a:pt x="122494" y="195856"/>
                    <a:pt x="122090" y="195882"/>
                    <a:pt x="121702" y="195885"/>
                  </a:cubicBezTo>
                  <a:cubicBezTo>
                    <a:pt x="120474" y="195880"/>
                    <a:pt x="119294" y="195635"/>
                    <a:pt x="118162" y="195151"/>
                  </a:cubicBezTo>
                  <a:cubicBezTo>
                    <a:pt x="117030" y="194668"/>
                    <a:pt x="116041" y="193977"/>
                    <a:pt x="115196" y="193079"/>
                  </a:cubicBezTo>
                  <a:lnTo>
                    <a:pt x="97976" y="175476"/>
                  </a:lnTo>
                  <a:lnTo>
                    <a:pt x="80756" y="193079"/>
                  </a:lnTo>
                  <a:cubicBezTo>
                    <a:pt x="79579" y="194293"/>
                    <a:pt x="78202" y="195117"/>
                    <a:pt x="76626" y="195550"/>
                  </a:cubicBezTo>
                  <a:cubicBezTo>
                    <a:pt x="75050" y="195983"/>
                    <a:pt x="73451" y="196010"/>
                    <a:pt x="71827" y="195630"/>
                  </a:cubicBezTo>
                  <a:cubicBezTo>
                    <a:pt x="70153" y="195162"/>
                    <a:pt x="68750" y="194344"/>
                    <a:pt x="67618" y="193174"/>
                  </a:cubicBezTo>
                  <a:cubicBezTo>
                    <a:pt x="66485" y="192005"/>
                    <a:pt x="65720" y="190612"/>
                    <a:pt x="65322" y="188997"/>
                  </a:cubicBezTo>
                  <a:lnTo>
                    <a:pt x="59199" y="165016"/>
                  </a:lnTo>
                  <a:lnTo>
                    <a:pt x="35473" y="171777"/>
                  </a:lnTo>
                  <a:cubicBezTo>
                    <a:pt x="33849" y="172218"/>
                    <a:pt x="32250" y="172228"/>
                    <a:pt x="30674" y="171808"/>
                  </a:cubicBezTo>
                  <a:cubicBezTo>
                    <a:pt x="29098" y="171389"/>
                    <a:pt x="27721" y="170570"/>
                    <a:pt x="26544" y="169353"/>
                  </a:cubicBezTo>
                  <a:cubicBezTo>
                    <a:pt x="25327" y="168176"/>
                    <a:pt x="24509" y="166799"/>
                    <a:pt x="24089" y="165223"/>
                  </a:cubicBezTo>
                  <a:cubicBezTo>
                    <a:pt x="23669" y="163647"/>
                    <a:pt x="23679" y="162048"/>
                    <a:pt x="24121" y="160424"/>
                  </a:cubicBezTo>
                  <a:lnTo>
                    <a:pt x="30881" y="136698"/>
                  </a:lnTo>
                  <a:lnTo>
                    <a:pt x="6900" y="130576"/>
                  </a:lnTo>
                  <a:cubicBezTo>
                    <a:pt x="5285" y="130169"/>
                    <a:pt x="3892" y="129388"/>
                    <a:pt x="2723" y="128232"/>
                  </a:cubicBezTo>
                  <a:cubicBezTo>
                    <a:pt x="1554" y="127076"/>
                    <a:pt x="735" y="125689"/>
                    <a:pt x="267" y="124070"/>
                  </a:cubicBezTo>
                  <a:cubicBezTo>
                    <a:pt x="-113" y="122446"/>
                    <a:pt x="-86" y="120847"/>
                    <a:pt x="347" y="119271"/>
                  </a:cubicBezTo>
                  <a:cubicBezTo>
                    <a:pt x="780" y="117695"/>
                    <a:pt x="1604" y="116318"/>
                    <a:pt x="2818" y="115141"/>
                  </a:cubicBezTo>
                  <a:lnTo>
                    <a:pt x="20421" y="97921"/>
                  </a:lnTo>
                  <a:lnTo>
                    <a:pt x="2818" y="80701"/>
                  </a:lnTo>
                  <a:cubicBezTo>
                    <a:pt x="1604" y="79523"/>
                    <a:pt x="780" y="78147"/>
                    <a:pt x="347" y="76571"/>
                  </a:cubicBezTo>
                  <a:cubicBezTo>
                    <a:pt x="-86" y="74995"/>
                    <a:pt x="-113" y="73395"/>
                    <a:pt x="267" y="71772"/>
                  </a:cubicBezTo>
                  <a:cubicBezTo>
                    <a:pt x="735" y="70153"/>
                    <a:pt x="1554" y="68766"/>
                    <a:pt x="2723" y="67610"/>
                  </a:cubicBezTo>
                  <a:cubicBezTo>
                    <a:pt x="3892" y="66454"/>
                    <a:pt x="5285" y="65673"/>
                    <a:pt x="6900" y="65266"/>
                  </a:cubicBezTo>
                  <a:lnTo>
                    <a:pt x="30881" y="59143"/>
                  </a:lnTo>
                  <a:lnTo>
                    <a:pt x="24121" y="35418"/>
                  </a:lnTo>
                  <a:cubicBezTo>
                    <a:pt x="23679" y="33794"/>
                    <a:pt x="23669" y="32194"/>
                    <a:pt x="24089" y="30619"/>
                  </a:cubicBezTo>
                  <a:cubicBezTo>
                    <a:pt x="24509" y="29043"/>
                    <a:pt x="25327" y="27666"/>
                    <a:pt x="26544" y="26489"/>
                  </a:cubicBezTo>
                  <a:cubicBezTo>
                    <a:pt x="27721" y="25272"/>
                    <a:pt x="29098" y="24453"/>
                    <a:pt x="30674" y="24033"/>
                  </a:cubicBezTo>
                  <a:cubicBezTo>
                    <a:pt x="32250" y="23614"/>
                    <a:pt x="33849" y="23624"/>
                    <a:pt x="35473" y="24065"/>
                  </a:cubicBezTo>
                  <a:lnTo>
                    <a:pt x="59199" y="30826"/>
                  </a:lnTo>
                  <a:lnTo>
                    <a:pt x="65322" y="6845"/>
                  </a:lnTo>
                  <a:cubicBezTo>
                    <a:pt x="65728" y="5227"/>
                    <a:pt x="66509" y="3839"/>
                    <a:pt x="67665" y="2683"/>
                  </a:cubicBezTo>
                  <a:cubicBezTo>
                    <a:pt x="68821" y="1527"/>
                    <a:pt x="70209" y="746"/>
                    <a:pt x="71827" y="340"/>
                  </a:cubicBezTo>
                  <a:cubicBezTo>
                    <a:pt x="73451" y="-101"/>
                    <a:pt x="75050" y="-112"/>
                    <a:pt x="76626" y="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45707" tIns="22853" rIns="45707" bIns="228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12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DBC22EF-5CF6-4B42-BCEF-E4DC91660DFB}"/>
              </a:ext>
            </a:extLst>
          </p:cNvPr>
          <p:cNvSpPr txBox="1"/>
          <p:nvPr/>
        </p:nvSpPr>
        <p:spPr>
          <a:xfrm>
            <a:off x="6894183" y="5020190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C52332-7CF6-4A01-AA86-CDC06CDB9BE4}"/>
              </a:ext>
            </a:extLst>
          </p:cNvPr>
          <p:cNvSpPr txBox="1"/>
          <p:nvPr/>
        </p:nvSpPr>
        <p:spPr>
          <a:xfrm flipH="1">
            <a:off x="6313142" y="5357741"/>
            <a:ext cx="2449473" cy="59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7AD97A-8E8B-4359-94EF-E8ECC6A5093C}"/>
              </a:ext>
            </a:extLst>
          </p:cNvPr>
          <p:cNvGrpSpPr/>
          <p:nvPr/>
        </p:nvGrpSpPr>
        <p:grpSpPr>
          <a:xfrm>
            <a:off x="9986336" y="2730114"/>
            <a:ext cx="870601" cy="1695106"/>
            <a:chOff x="18618615" y="3977218"/>
            <a:chExt cx="2509180" cy="4885510"/>
          </a:xfrm>
        </p:grpSpPr>
        <p:sp>
          <p:nvSpPr>
            <p:cNvPr id="140" name="Freeform 9"/>
            <p:cNvSpPr>
              <a:spLocks noEditPoints="1"/>
            </p:cNvSpPr>
            <p:nvPr/>
          </p:nvSpPr>
          <p:spPr bwMode="auto">
            <a:xfrm>
              <a:off x="19717512" y="6300593"/>
              <a:ext cx="405966" cy="405966"/>
            </a:xfrm>
            <a:custGeom>
              <a:avLst/>
              <a:gdLst>
                <a:gd name="T0" fmla="*/ 855 w 1557"/>
                <a:gd name="T1" fmla="*/ 407 h 1558"/>
                <a:gd name="T2" fmla="*/ 943 w 1557"/>
                <a:gd name="T3" fmla="*/ 437 h 1558"/>
                <a:gd name="T4" fmla="*/ 1020 w 1557"/>
                <a:gd name="T5" fmla="*/ 486 h 1558"/>
                <a:gd name="T6" fmla="*/ 1083 w 1557"/>
                <a:gd name="T7" fmla="*/ 552 h 1558"/>
                <a:gd name="T8" fmla="*/ 1129 w 1557"/>
                <a:gd name="T9" fmla="*/ 631 h 1558"/>
                <a:gd name="T10" fmla="*/ 1154 w 1557"/>
                <a:gd name="T11" fmla="*/ 721 h 1558"/>
                <a:gd name="T12" fmla="*/ 1156 w 1557"/>
                <a:gd name="T13" fmla="*/ 818 h 1558"/>
                <a:gd name="T14" fmla="*/ 1135 w 1557"/>
                <a:gd name="T15" fmla="*/ 909 h 1558"/>
                <a:gd name="T16" fmla="*/ 1094 w 1557"/>
                <a:gd name="T17" fmla="*/ 992 h 1558"/>
                <a:gd name="T18" fmla="*/ 1034 w 1557"/>
                <a:gd name="T19" fmla="*/ 1060 h 1558"/>
                <a:gd name="T20" fmla="*/ 959 w 1557"/>
                <a:gd name="T21" fmla="*/ 1114 h 1558"/>
                <a:gd name="T22" fmla="*/ 874 w 1557"/>
                <a:gd name="T23" fmla="*/ 1147 h 1558"/>
                <a:gd name="T24" fmla="*/ 778 w 1557"/>
                <a:gd name="T25" fmla="*/ 1159 h 1558"/>
                <a:gd name="T26" fmla="*/ 684 w 1557"/>
                <a:gd name="T27" fmla="*/ 1147 h 1558"/>
                <a:gd name="T28" fmla="*/ 598 w 1557"/>
                <a:gd name="T29" fmla="*/ 1114 h 1558"/>
                <a:gd name="T30" fmla="*/ 523 w 1557"/>
                <a:gd name="T31" fmla="*/ 1060 h 1558"/>
                <a:gd name="T32" fmla="*/ 464 w 1557"/>
                <a:gd name="T33" fmla="*/ 992 h 1558"/>
                <a:gd name="T34" fmla="*/ 421 w 1557"/>
                <a:gd name="T35" fmla="*/ 909 h 1558"/>
                <a:gd name="T36" fmla="*/ 400 w 1557"/>
                <a:gd name="T37" fmla="*/ 818 h 1558"/>
                <a:gd name="T38" fmla="*/ 402 w 1557"/>
                <a:gd name="T39" fmla="*/ 721 h 1558"/>
                <a:gd name="T40" fmla="*/ 428 w 1557"/>
                <a:gd name="T41" fmla="*/ 631 h 1558"/>
                <a:gd name="T42" fmla="*/ 474 w 1557"/>
                <a:gd name="T43" fmla="*/ 552 h 1558"/>
                <a:gd name="T44" fmla="*/ 536 w 1557"/>
                <a:gd name="T45" fmla="*/ 486 h 1558"/>
                <a:gd name="T46" fmla="*/ 613 w 1557"/>
                <a:gd name="T47" fmla="*/ 437 h 1558"/>
                <a:gd name="T48" fmla="*/ 702 w 1557"/>
                <a:gd name="T49" fmla="*/ 407 h 1558"/>
                <a:gd name="T50" fmla="*/ 778 w 1557"/>
                <a:gd name="T51" fmla="*/ 1558 h 1558"/>
                <a:gd name="T52" fmla="*/ 973 w 1557"/>
                <a:gd name="T53" fmla="*/ 1534 h 1558"/>
                <a:gd name="T54" fmla="*/ 1150 w 1557"/>
                <a:gd name="T55" fmla="*/ 1463 h 1558"/>
                <a:gd name="T56" fmla="*/ 1301 w 1557"/>
                <a:gd name="T57" fmla="*/ 1356 h 1558"/>
                <a:gd name="T58" fmla="*/ 1423 w 1557"/>
                <a:gd name="T59" fmla="*/ 1214 h 1558"/>
                <a:gd name="T60" fmla="*/ 1509 w 1557"/>
                <a:gd name="T61" fmla="*/ 1047 h 1558"/>
                <a:gd name="T62" fmla="*/ 1553 w 1557"/>
                <a:gd name="T63" fmla="*/ 859 h 1558"/>
                <a:gd name="T64" fmla="*/ 1548 w 1557"/>
                <a:gd name="T65" fmla="*/ 661 h 1558"/>
                <a:gd name="T66" fmla="*/ 1496 w 1557"/>
                <a:gd name="T67" fmla="*/ 476 h 1558"/>
                <a:gd name="T68" fmla="*/ 1402 w 1557"/>
                <a:gd name="T69" fmla="*/ 314 h 1558"/>
                <a:gd name="T70" fmla="*/ 1274 w 1557"/>
                <a:gd name="T71" fmla="*/ 178 h 1558"/>
                <a:gd name="T72" fmla="*/ 1116 w 1557"/>
                <a:gd name="T73" fmla="*/ 77 h 1558"/>
                <a:gd name="T74" fmla="*/ 935 w 1557"/>
                <a:gd name="T75" fmla="*/ 17 h 1558"/>
                <a:gd name="T76" fmla="*/ 738 w 1557"/>
                <a:gd name="T77" fmla="*/ 1 h 1558"/>
                <a:gd name="T78" fmla="*/ 547 w 1557"/>
                <a:gd name="T79" fmla="*/ 35 h 1558"/>
                <a:gd name="T80" fmla="*/ 375 w 1557"/>
                <a:gd name="T81" fmla="*/ 114 h 1558"/>
                <a:gd name="T82" fmla="*/ 228 w 1557"/>
                <a:gd name="T83" fmla="*/ 229 h 1558"/>
                <a:gd name="T84" fmla="*/ 113 w 1557"/>
                <a:gd name="T85" fmla="*/ 376 h 1558"/>
                <a:gd name="T86" fmla="*/ 35 w 1557"/>
                <a:gd name="T87" fmla="*/ 548 h 1558"/>
                <a:gd name="T88" fmla="*/ 1 w 1557"/>
                <a:gd name="T89" fmla="*/ 739 h 1558"/>
                <a:gd name="T90" fmla="*/ 15 w 1557"/>
                <a:gd name="T91" fmla="*/ 936 h 1558"/>
                <a:gd name="T92" fmla="*/ 77 w 1557"/>
                <a:gd name="T93" fmla="*/ 1116 h 1558"/>
                <a:gd name="T94" fmla="*/ 178 w 1557"/>
                <a:gd name="T95" fmla="*/ 1274 h 1558"/>
                <a:gd name="T96" fmla="*/ 313 w 1557"/>
                <a:gd name="T97" fmla="*/ 1403 h 1558"/>
                <a:gd name="T98" fmla="*/ 476 w 1557"/>
                <a:gd name="T99" fmla="*/ 1496 h 1558"/>
                <a:gd name="T100" fmla="*/ 660 w 1557"/>
                <a:gd name="T101" fmla="*/ 1549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7" h="1558">
                  <a:moveTo>
                    <a:pt x="778" y="399"/>
                  </a:moveTo>
                  <a:lnTo>
                    <a:pt x="798" y="399"/>
                  </a:lnTo>
                  <a:lnTo>
                    <a:pt x="818" y="401"/>
                  </a:lnTo>
                  <a:lnTo>
                    <a:pt x="836" y="404"/>
                  </a:lnTo>
                  <a:lnTo>
                    <a:pt x="855" y="407"/>
                  </a:lnTo>
                  <a:lnTo>
                    <a:pt x="874" y="411"/>
                  </a:lnTo>
                  <a:lnTo>
                    <a:pt x="891" y="416"/>
                  </a:lnTo>
                  <a:lnTo>
                    <a:pt x="909" y="422"/>
                  </a:lnTo>
                  <a:lnTo>
                    <a:pt x="926" y="429"/>
                  </a:lnTo>
                  <a:lnTo>
                    <a:pt x="943" y="437"/>
                  </a:lnTo>
                  <a:lnTo>
                    <a:pt x="959" y="445"/>
                  </a:lnTo>
                  <a:lnTo>
                    <a:pt x="975" y="454"/>
                  </a:lnTo>
                  <a:lnTo>
                    <a:pt x="990" y="464"/>
                  </a:lnTo>
                  <a:lnTo>
                    <a:pt x="1006" y="475"/>
                  </a:lnTo>
                  <a:lnTo>
                    <a:pt x="1020" y="486"/>
                  </a:lnTo>
                  <a:lnTo>
                    <a:pt x="1034" y="498"/>
                  </a:lnTo>
                  <a:lnTo>
                    <a:pt x="1047" y="510"/>
                  </a:lnTo>
                  <a:lnTo>
                    <a:pt x="1059" y="523"/>
                  </a:lnTo>
                  <a:lnTo>
                    <a:pt x="1072" y="538"/>
                  </a:lnTo>
                  <a:lnTo>
                    <a:pt x="1083" y="552"/>
                  </a:lnTo>
                  <a:lnTo>
                    <a:pt x="1094" y="566"/>
                  </a:lnTo>
                  <a:lnTo>
                    <a:pt x="1103" y="582"/>
                  </a:lnTo>
                  <a:lnTo>
                    <a:pt x="1112" y="598"/>
                  </a:lnTo>
                  <a:lnTo>
                    <a:pt x="1121" y="615"/>
                  </a:lnTo>
                  <a:lnTo>
                    <a:pt x="1129" y="631"/>
                  </a:lnTo>
                  <a:lnTo>
                    <a:pt x="1135" y="649"/>
                  </a:lnTo>
                  <a:lnTo>
                    <a:pt x="1142" y="666"/>
                  </a:lnTo>
                  <a:lnTo>
                    <a:pt x="1146" y="684"/>
                  </a:lnTo>
                  <a:lnTo>
                    <a:pt x="1151" y="703"/>
                  </a:lnTo>
                  <a:lnTo>
                    <a:pt x="1154" y="721"/>
                  </a:lnTo>
                  <a:lnTo>
                    <a:pt x="1156" y="740"/>
                  </a:lnTo>
                  <a:lnTo>
                    <a:pt x="1158" y="760"/>
                  </a:lnTo>
                  <a:lnTo>
                    <a:pt x="1158" y="780"/>
                  </a:lnTo>
                  <a:lnTo>
                    <a:pt x="1158" y="798"/>
                  </a:lnTo>
                  <a:lnTo>
                    <a:pt x="1156" y="818"/>
                  </a:lnTo>
                  <a:lnTo>
                    <a:pt x="1154" y="837"/>
                  </a:lnTo>
                  <a:lnTo>
                    <a:pt x="1151" y="855"/>
                  </a:lnTo>
                  <a:lnTo>
                    <a:pt x="1146" y="874"/>
                  </a:lnTo>
                  <a:lnTo>
                    <a:pt x="1142" y="892"/>
                  </a:lnTo>
                  <a:lnTo>
                    <a:pt x="1135" y="909"/>
                  </a:lnTo>
                  <a:lnTo>
                    <a:pt x="1129" y="927"/>
                  </a:lnTo>
                  <a:lnTo>
                    <a:pt x="1121" y="943"/>
                  </a:lnTo>
                  <a:lnTo>
                    <a:pt x="1112" y="960"/>
                  </a:lnTo>
                  <a:lnTo>
                    <a:pt x="1103" y="976"/>
                  </a:lnTo>
                  <a:lnTo>
                    <a:pt x="1094" y="992"/>
                  </a:lnTo>
                  <a:lnTo>
                    <a:pt x="1083" y="1006"/>
                  </a:lnTo>
                  <a:lnTo>
                    <a:pt x="1072" y="1020"/>
                  </a:lnTo>
                  <a:lnTo>
                    <a:pt x="1059" y="1035"/>
                  </a:lnTo>
                  <a:lnTo>
                    <a:pt x="1047" y="1048"/>
                  </a:lnTo>
                  <a:lnTo>
                    <a:pt x="1034" y="1060"/>
                  </a:lnTo>
                  <a:lnTo>
                    <a:pt x="1020" y="1072"/>
                  </a:lnTo>
                  <a:lnTo>
                    <a:pt x="1006" y="1084"/>
                  </a:lnTo>
                  <a:lnTo>
                    <a:pt x="990" y="1094"/>
                  </a:lnTo>
                  <a:lnTo>
                    <a:pt x="975" y="1104"/>
                  </a:lnTo>
                  <a:lnTo>
                    <a:pt x="959" y="1114"/>
                  </a:lnTo>
                  <a:lnTo>
                    <a:pt x="943" y="1121"/>
                  </a:lnTo>
                  <a:lnTo>
                    <a:pt x="926" y="1129"/>
                  </a:lnTo>
                  <a:lnTo>
                    <a:pt x="909" y="1136"/>
                  </a:lnTo>
                  <a:lnTo>
                    <a:pt x="891" y="1142"/>
                  </a:lnTo>
                  <a:lnTo>
                    <a:pt x="874" y="1147"/>
                  </a:lnTo>
                  <a:lnTo>
                    <a:pt x="855" y="1151"/>
                  </a:lnTo>
                  <a:lnTo>
                    <a:pt x="836" y="1154"/>
                  </a:lnTo>
                  <a:lnTo>
                    <a:pt x="818" y="1158"/>
                  </a:lnTo>
                  <a:lnTo>
                    <a:pt x="798" y="1159"/>
                  </a:lnTo>
                  <a:lnTo>
                    <a:pt x="778" y="1159"/>
                  </a:lnTo>
                  <a:lnTo>
                    <a:pt x="758" y="1159"/>
                  </a:lnTo>
                  <a:lnTo>
                    <a:pt x="740" y="1158"/>
                  </a:lnTo>
                  <a:lnTo>
                    <a:pt x="721" y="1154"/>
                  </a:lnTo>
                  <a:lnTo>
                    <a:pt x="702" y="1151"/>
                  </a:lnTo>
                  <a:lnTo>
                    <a:pt x="684" y="1147"/>
                  </a:lnTo>
                  <a:lnTo>
                    <a:pt x="666" y="1142"/>
                  </a:lnTo>
                  <a:lnTo>
                    <a:pt x="647" y="1136"/>
                  </a:lnTo>
                  <a:lnTo>
                    <a:pt x="631" y="1129"/>
                  </a:lnTo>
                  <a:lnTo>
                    <a:pt x="613" y="1121"/>
                  </a:lnTo>
                  <a:lnTo>
                    <a:pt x="598" y="1114"/>
                  </a:lnTo>
                  <a:lnTo>
                    <a:pt x="581" y="1104"/>
                  </a:lnTo>
                  <a:lnTo>
                    <a:pt x="566" y="1094"/>
                  </a:lnTo>
                  <a:lnTo>
                    <a:pt x="550" y="1084"/>
                  </a:lnTo>
                  <a:lnTo>
                    <a:pt x="536" y="1072"/>
                  </a:lnTo>
                  <a:lnTo>
                    <a:pt x="523" y="1060"/>
                  </a:lnTo>
                  <a:lnTo>
                    <a:pt x="510" y="1048"/>
                  </a:lnTo>
                  <a:lnTo>
                    <a:pt x="497" y="1035"/>
                  </a:lnTo>
                  <a:lnTo>
                    <a:pt x="486" y="1020"/>
                  </a:lnTo>
                  <a:lnTo>
                    <a:pt x="474" y="1006"/>
                  </a:lnTo>
                  <a:lnTo>
                    <a:pt x="464" y="992"/>
                  </a:lnTo>
                  <a:lnTo>
                    <a:pt x="454" y="976"/>
                  </a:lnTo>
                  <a:lnTo>
                    <a:pt x="444" y="960"/>
                  </a:lnTo>
                  <a:lnTo>
                    <a:pt x="436" y="943"/>
                  </a:lnTo>
                  <a:lnTo>
                    <a:pt x="428" y="927"/>
                  </a:lnTo>
                  <a:lnTo>
                    <a:pt x="421" y="909"/>
                  </a:lnTo>
                  <a:lnTo>
                    <a:pt x="415" y="892"/>
                  </a:lnTo>
                  <a:lnTo>
                    <a:pt x="410" y="874"/>
                  </a:lnTo>
                  <a:lnTo>
                    <a:pt x="406" y="855"/>
                  </a:lnTo>
                  <a:lnTo>
                    <a:pt x="402" y="837"/>
                  </a:lnTo>
                  <a:lnTo>
                    <a:pt x="400" y="818"/>
                  </a:lnTo>
                  <a:lnTo>
                    <a:pt x="399" y="798"/>
                  </a:lnTo>
                  <a:lnTo>
                    <a:pt x="399" y="780"/>
                  </a:lnTo>
                  <a:lnTo>
                    <a:pt x="399" y="760"/>
                  </a:lnTo>
                  <a:lnTo>
                    <a:pt x="400" y="740"/>
                  </a:lnTo>
                  <a:lnTo>
                    <a:pt x="402" y="721"/>
                  </a:lnTo>
                  <a:lnTo>
                    <a:pt x="406" y="703"/>
                  </a:lnTo>
                  <a:lnTo>
                    <a:pt x="410" y="684"/>
                  </a:lnTo>
                  <a:lnTo>
                    <a:pt x="415" y="666"/>
                  </a:lnTo>
                  <a:lnTo>
                    <a:pt x="421" y="649"/>
                  </a:lnTo>
                  <a:lnTo>
                    <a:pt x="428" y="631"/>
                  </a:lnTo>
                  <a:lnTo>
                    <a:pt x="436" y="615"/>
                  </a:lnTo>
                  <a:lnTo>
                    <a:pt x="444" y="598"/>
                  </a:lnTo>
                  <a:lnTo>
                    <a:pt x="454" y="582"/>
                  </a:lnTo>
                  <a:lnTo>
                    <a:pt x="464" y="566"/>
                  </a:lnTo>
                  <a:lnTo>
                    <a:pt x="474" y="552"/>
                  </a:lnTo>
                  <a:lnTo>
                    <a:pt x="486" y="538"/>
                  </a:lnTo>
                  <a:lnTo>
                    <a:pt x="497" y="523"/>
                  </a:lnTo>
                  <a:lnTo>
                    <a:pt x="510" y="510"/>
                  </a:lnTo>
                  <a:lnTo>
                    <a:pt x="523" y="498"/>
                  </a:lnTo>
                  <a:lnTo>
                    <a:pt x="536" y="486"/>
                  </a:lnTo>
                  <a:lnTo>
                    <a:pt x="550" y="475"/>
                  </a:lnTo>
                  <a:lnTo>
                    <a:pt x="566" y="464"/>
                  </a:lnTo>
                  <a:lnTo>
                    <a:pt x="581" y="454"/>
                  </a:lnTo>
                  <a:lnTo>
                    <a:pt x="598" y="445"/>
                  </a:lnTo>
                  <a:lnTo>
                    <a:pt x="613" y="437"/>
                  </a:lnTo>
                  <a:lnTo>
                    <a:pt x="631" y="429"/>
                  </a:lnTo>
                  <a:lnTo>
                    <a:pt x="647" y="422"/>
                  </a:lnTo>
                  <a:lnTo>
                    <a:pt x="666" y="416"/>
                  </a:lnTo>
                  <a:lnTo>
                    <a:pt x="684" y="411"/>
                  </a:lnTo>
                  <a:lnTo>
                    <a:pt x="702" y="407"/>
                  </a:lnTo>
                  <a:lnTo>
                    <a:pt x="721" y="404"/>
                  </a:lnTo>
                  <a:lnTo>
                    <a:pt x="740" y="401"/>
                  </a:lnTo>
                  <a:lnTo>
                    <a:pt x="758" y="399"/>
                  </a:lnTo>
                  <a:lnTo>
                    <a:pt x="778" y="399"/>
                  </a:lnTo>
                  <a:close/>
                  <a:moveTo>
                    <a:pt x="778" y="1558"/>
                  </a:moveTo>
                  <a:lnTo>
                    <a:pt x="819" y="1557"/>
                  </a:lnTo>
                  <a:lnTo>
                    <a:pt x="858" y="1553"/>
                  </a:lnTo>
                  <a:lnTo>
                    <a:pt x="897" y="1549"/>
                  </a:lnTo>
                  <a:lnTo>
                    <a:pt x="935" y="1542"/>
                  </a:lnTo>
                  <a:lnTo>
                    <a:pt x="973" y="1534"/>
                  </a:lnTo>
                  <a:lnTo>
                    <a:pt x="1010" y="1523"/>
                  </a:lnTo>
                  <a:lnTo>
                    <a:pt x="1046" y="1510"/>
                  </a:lnTo>
                  <a:lnTo>
                    <a:pt x="1081" y="1496"/>
                  </a:lnTo>
                  <a:lnTo>
                    <a:pt x="1116" y="1481"/>
                  </a:lnTo>
                  <a:lnTo>
                    <a:pt x="1150" y="1463"/>
                  </a:lnTo>
                  <a:lnTo>
                    <a:pt x="1181" y="1445"/>
                  </a:lnTo>
                  <a:lnTo>
                    <a:pt x="1213" y="1425"/>
                  </a:lnTo>
                  <a:lnTo>
                    <a:pt x="1244" y="1403"/>
                  </a:lnTo>
                  <a:lnTo>
                    <a:pt x="1274" y="1380"/>
                  </a:lnTo>
                  <a:lnTo>
                    <a:pt x="1301" y="1356"/>
                  </a:lnTo>
                  <a:lnTo>
                    <a:pt x="1329" y="1329"/>
                  </a:lnTo>
                  <a:lnTo>
                    <a:pt x="1354" y="1303"/>
                  </a:lnTo>
                  <a:lnTo>
                    <a:pt x="1379" y="1274"/>
                  </a:lnTo>
                  <a:lnTo>
                    <a:pt x="1402" y="1245"/>
                  </a:lnTo>
                  <a:lnTo>
                    <a:pt x="1423" y="1214"/>
                  </a:lnTo>
                  <a:lnTo>
                    <a:pt x="1444" y="1183"/>
                  </a:lnTo>
                  <a:lnTo>
                    <a:pt x="1463" y="1150"/>
                  </a:lnTo>
                  <a:lnTo>
                    <a:pt x="1481" y="1116"/>
                  </a:lnTo>
                  <a:lnTo>
                    <a:pt x="1496" y="1082"/>
                  </a:lnTo>
                  <a:lnTo>
                    <a:pt x="1509" y="1047"/>
                  </a:lnTo>
                  <a:lnTo>
                    <a:pt x="1522" y="1010"/>
                  </a:lnTo>
                  <a:lnTo>
                    <a:pt x="1532" y="973"/>
                  </a:lnTo>
                  <a:lnTo>
                    <a:pt x="1541" y="936"/>
                  </a:lnTo>
                  <a:lnTo>
                    <a:pt x="1548" y="897"/>
                  </a:lnTo>
                  <a:lnTo>
                    <a:pt x="1553" y="859"/>
                  </a:lnTo>
                  <a:lnTo>
                    <a:pt x="1556" y="819"/>
                  </a:lnTo>
                  <a:lnTo>
                    <a:pt x="1557" y="780"/>
                  </a:lnTo>
                  <a:lnTo>
                    <a:pt x="1556" y="739"/>
                  </a:lnTo>
                  <a:lnTo>
                    <a:pt x="1553" y="699"/>
                  </a:lnTo>
                  <a:lnTo>
                    <a:pt x="1548" y="661"/>
                  </a:lnTo>
                  <a:lnTo>
                    <a:pt x="1541" y="622"/>
                  </a:lnTo>
                  <a:lnTo>
                    <a:pt x="1532" y="585"/>
                  </a:lnTo>
                  <a:lnTo>
                    <a:pt x="1522" y="548"/>
                  </a:lnTo>
                  <a:lnTo>
                    <a:pt x="1509" y="511"/>
                  </a:lnTo>
                  <a:lnTo>
                    <a:pt x="1496" y="476"/>
                  </a:lnTo>
                  <a:lnTo>
                    <a:pt x="1481" y="442"/>
                  </a:lnTo>
                  <a:lnTo>
                    <a:pt x="1463" y="408"/>
                  </a:lnTo>
                  <a:lnTo>
                    <a:pt x="1444" y="376"/>
                  </a:lnTo>
                  <a:lnTo>
                    <a:pt x="1423" y="344"/>
                  </a:lnTo>
                  <a:lnTo>
                    <a:pt x="1402" y="314"/>
                  </a:lnTo>
                  <a:lnTo>
                    <a:pt x="1379" y="284"/>
                  </a:lnTo>
                  <a:lnTo>
                    <a:pt x="1354" y="256"/>
                  </a:lnTo>
                  <a:lnTo>
                    <a:pt x="1329" y="229"/>
                  </a:lnTo>
                  <a:lnTo>
                    <a:pt x="1301" y="204"/>
                  </a:lnTo>
                  <a:lnTo>
                    <a:pt x="1274" y="178"/>
                  </a:lnTo>
                  <a:lnTo>
                    <a:pt x="1244" y="155"/>
                  </a:lnTo>
                  <a:lnTo>
                    <a:pt x="1213" y="133"/>
                  </a:lnTo>
                  <a:lnTo>
                    <a:pt x="1181" y="114"/>
                  </a:lnTo>
                  <a:lnTo>
                    <a:pt x="1150" y="95"/>
                  </a:lnTo>
                  <a:lnTo>
                    <a:pt x="1116" y="77"/>
                  </a:lnTo>
                  <a:lnTo>
                    <a:pt x="1081" y="62"/>
                  </a:lnTo>
                  <a:lnTo>
                    <a:pt x="1046" y="48"/>
                  </a:lnTo>
                  <a:lnTo>
                    <a:pt x="1010" y="35"/>
                  </a:lnTo>
                  <a:lnTo>
                    <a:pt x="973" y="26"/>
                  </a:lnTo>
                  <a:lnTo>
                    <a:pt x="935" y="17"/>
                  </a:lnTo>
                  <a:lnTo>
                    <a:pt x="897" y="9"/>
                  </a:lnTo>
                  <a:lnTo>
                    <a:pt x="858" y="5"/>
                  </a:lnTo>
                  <a:lnTo>
                    <a:pt x="819" y="1"/>
                  </a:lnTo>
                  <a:lnTo>
                    <a:pt x="778" y="0"/>
                  </a:lnTo>
                  <a:lnTo>
                    <a:pt x="738" y="1"/>
                  </a:lnTo>
                  <a:lnTo>
                    <a:pt x="699" y="5"/>
                  </a:lnTo>
                  <a:lnTo>
                    <a:pt x="660" y="9"/>
                  </a:lnTo>
                  <a:lnTo>
                    <a:pt x="622" y="17"/>
                  </a:lnTo>
                  <a:lnTo>
                    <a:pt x="583" y="26"/>
                  </a:lnTo>
                  <a:lnTo>
                    <a:pt x="547" y="35"/>
                  </a:lnTo>
                  <a:lnTo>
                    <a:pt x="511" y="48"/>
                  </a:lnTo>
                  <a:lnTo>
                    <a:pt x="476" y="62"/>
                  </a:lnTo>
                  <a:lnTo>
                    <a:pt x="441" y="77"/>
                  </a:lnTo>
                  <a:lnTo>
                    <a:pt x="408" y="95"/>
                  </a:lnTo>
                  <a:lnTo>
                    <a:pt x="375" y="114"/>
                  </a:lnTo>
                  <a:lnTo>
                    <a:pt x="343" y="133"/>
                  </a:lnTo>
                  <a:lnTo>
                    <a:pt x="313" y="155"/>
                  </a:lnTo>
                  <a:lnTo>
                    <a:pt x="283" y="178"/>
                  </a:lnTo>
                  <a:lnTo>
                    <a:pt x="255" y="204"/>
                  </a:lnTo>
                  <a:lnTo>
                    <a:pt x="228" y="229"/>
                  </a:lnTo>
                  <a:lnTo>
                    <a:pt x="202" y="256"/>
                  </a:lnTo>
                  <a:lnTo>
                    <a:pt x="178" y="284"/>
                  </a:lnTo>
                  <a:lnTo>
                    <a:pt x="155" y="314"/>
                  </a:lnTo>
                  <a:lnTo>
                    <a:pt x="133" y="344"/>
                  </a:lnTo>
                  <a:lnTo>
                    <a:pt x="113" y="376"/>
                  </a:lnTo>
                  <a:lnTo>
                    <a:pt x="94" y="408"/>
                  </a:lnTo>
                  <a:lnTo>
                    <a:pt x="77" y="442"/>
                  </a:lnTo>
                  <a:lnTo>
                    <a:pt x="61" y="476"/>
                  </a:lnTo>
                  <a:lnTo>
                    <a:pt x="47" y="511"/>
                  </a:lnTo>
                  <a:lnTo>
                    <a:pt x="35" y="548"/>
                  </a:lnTo>
                  <a:lnTo>
                    <a:pt x="24" y="585"/>
                  </a:lnTo>
                  <a:lnTo>
                    <a:pt x="15" y="622"/>
                  </a:lnTo>
                  <a:lnTo>
                    <a:pt x="9" y="661"/>
                  </a:lnTo>
                  <a:lnTo>
                    <a:pt x="4" y="699"/>
                  </a:lnTo>
                  <a:lnTo>
                    <a:pt x="1" y="739"/>
                  </a:lnTo>
                  <a:lnTo>
                    <a:pt x="0" y="780"/>
                  </a:lnTo>
                  <a:lnTo>
                    <a:pt x="1" y="819"/>
                  </a:lnTo>
                  <a:lnTo>
                    <a:pt x="4" y="859"/>
                  </a:lnTo>
                  <a:lnTo>
                    <a:pt x="9" y="897"/>
                  </a:lnTo>
                  <a:lnTo>
                    <a:pt x="15" y="936"/>
                  </a:lnTo>
                  <a:lnTo>
                    <a:pt x="24" y="973"/>
                  </a:lnTo>
                  <a:lnTo>
                    <a:pt x="35" y="1010"/>
                  </a:lnTo>
                  <a:lnTo>
                    <a:pt x="47" y="1047"/>
                  </a:lnTo>
                  <a:lnTo>
                    <a:pt x="61" y="1082"/>
                  </a:lnTo>
                  <a:lnTo>
                    <a:pt x="77" y="1116"/>
                  </a:lnTo>
                  <a:lnTo>
                    <a:pt x="94" y="1150"/>
                  </a:lnTo>
                  <a:lnTo>
                    <a:pt x="113" y="1183"/>
                  </a:lnTo>
                  <a:lnTo>
                    <a:pt x="133" y="1214"/>
                  </a:lnTo>
                  <a:lnTo>
                    <a:pt x="155" y="1245"/>
                  </a:lnTo>
                  <a:lnTo>
                    <a:pt x="178" y="1274"/>
                  </a:lnTo>
                  <a:lnTo>
                    <a:pt x="202" y="1303"/>
                  </a:lnTo>
                  <a:lnTo>
                    <a:pt x="228" y="1329"/>
                  </a:lnTo>
                  <a:lnTo>
                    <a:pt x="255" y="1356"/>
                  </a:lnTo>
                  <a:lnTo>
                    <a:pt x="283" y="1380"/>
                  </a:lnTo>
                  <a:lnTo>
                    <a:pt x="313" y="1403"/>
                  </a:lnTo>
                  <a:lnTo>
                    <a:pt x="343" y="1425"/>
                  </a:lnTo>
                  <a:lnTo>
                    <a:pt x="375" y="1445"/>
                  </a:lnTo>
                  <a:lnTo>
                    <a:pt x="408" y="1463"/>
                  </a:lnTo>
                  <a:lnTo>
                    <a:pt x="441" y="1481"/>
                  </a:lnTo>
                  <a:lnTo>
                    <a:pt x="476" y="1496"/>
                  </a:lnTo>
                  <a:lnTo>
                    <a:pt x="511" y="1510"/>
                  </a:lnTo>
                  <a:lnTo>
                    <a:pt x="547" y="1523"/>
                  </a:lnTo>
                  <a:lnTo>
                    <a:pt x="583" y="1534"/>
                  </a:lnTo>
                  <a:lnTo>
                    <a:pt x="622" y="1542"/>
                  </a:lnTo>
                  <a:lnTo>
                    <a:pt x="660" y="1549"/>
                  </a:lnTo>
                  <a:lnTo>
                    <a:pt x="699" y="1553"/>
                  </a:lnTo>
                  <a:lnTo>
                    <a:pt x="738" y="1557"/>
                  </a:lnTo>
                  <a:lnTo>
                    <a:pt x="778" y="15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1" name="Freeform 17"/>
            <p:cNvSpPr>
              <a:spLocks/>
            </p:cNvSpPr>
            <p:nvPr/>
          </p:nvSpPr>
          <p:spPr bwMode="auto">
            <a:xfrm>
              <a:off x="19858037" y="6217837"/>
              <a:ext cx="123352" cy="251386"/>
            </a:xfrm>
            <a:custGeom>
              <a:avLst/>
              <a:gdLst>
                <a:gd name="T0" fmla="*/ 0 w 471"/>
                <a:gd name="T1" fmla="*/ 0 h 970"/>
                <a:gd name="T2" fmla="*/ 0 w 471"/>
                <a:gd name="T3" fmla="*/ 734 h 970"/>
                <a:gd name="T4" fmla="*/ 0 w 471"/>
                <a:gd name="T5" fmla="*/ 746 h 970"/>
                <a:gd name="T6" fmla="*/ 1 w 471"/>
                <a:gd name="T7" fmla="*/ 758 h 970"/>
                <a:gd name="T8" fmla="*/ 2 w 471"/>
                <a:gd name="T9" fmla="*/ 770 h 970"/>
                <a:gd name="T10" fmla="*/ 4 w 471"/>
                <a:gd name="T11" fmla="*/ 781 h 970"/>
                <a:gd name="T12" fmla="*/ 7 w 471"/>
                <a:gd name="T13" fmla="*/ 793 h 970"/>
                <a:gd name="T14" fmla="*/ 11 w 471"/>
                <a:gd name="T15" fmla="*/ 804 h 970"/>
                <a:gd name="T16" fmla="*/ 14 w 471"/>
                <a:gd name="T17" fmla="*/ 815 h 970"/>
                <a:gd name="T18" fmla="*/ 18 w 471"/>
                <a:gd name="T19" fmla="*/ 826 h 970"/>
                <a:gd name="T20" fmla="*/ 23 w 471"/>
                <a:gd name="T21" fmla="*/ 836 h 970"/>
                <a:gd name="T22" fmla="*/ 28 w 471"/>
                <a:gd name="T23" fmla="*/ 846 h 970"/>
                <a:gd name="T24" fmla="*/ 34 w 471"/>
                <a:gd name="T25" fmla="*/ 856 h 970"/>
                <a:gd name="T26" fmla="*/ 40 w 471"/>
                <a:gd name="T27" fmla="*/ 865 h 970"/>
                <a:gd name="T28" fmla="*/ 46 w 471"/>
                <a:gd name="T29" fmla="*/ 875 h 970"/>
                <a:gd name="T30" fmla="*/ 54 w 471"/>
                <a:gd name="T31" fmla="*/ 884 h 970"/>
                <a:gd name="T32" fmla="*/ 61 w 471"/>
                <a:gd name="T33" fmla="*/ 892 h 970"/>
                <a:gd name="T34" fmla="*/ 69 w 471"/>
                <a:gd name="T35" fmla="*/ 901 h 970"/>
                <a:gd name="T36" fmla="*/ 77 w 471"/>
                <a:gd name="T37" fmla="*/ 908 h 970"/>
                <a:gd name="T38" fmla="*/ 86 w 471"/>
                <a:gd name="T39" fmla="*/ 916 h 970"/>
                <a:gd name="T40" fmla="*/ 94 w 471"/>
                <a:gd name="T41" fmla="*/ 923 h 970"/>
                <a:gd name="T42" fmla="*/ 103 w 471"/>
                <a:gd name="T43" fmla="*/ 929 h 970"/>
                <a:gd name="T44" fmla="*/ 113 w 471"/>
                <a:gd name="T45" fmla="*/ 936 h 970"/>
                <a:gd name="T46" fmla="*/ 123 w 471"/>
                <a:gd name="T47" fmla="*/ 941 h 970"/>
                <a:gd name="T48" fmla="*/ 133 w 471"/>
                <a:gd name="T49" fmla="*/ 946 h 970"/>
                <a:gd name="T50" fmla="*/ 144 w 471"/>
                <a:gd name="T51" fmla="*/ 951 h 970"/>
                <a:gd name="T52" fmla="*/ 155 w 471"/>
                <a:gd name="T53" fmla="*/ 956 h 970"/>
                <a:gd name="T54" fmla="*/ 165 w 471"/>
                <a:gd name="T55" fmla="*/ 959 h 970"/>
                <a:gd name="T56" fmla="*/ 177 w 471"/>
                <a:gd name="T57" fmla="*/ 962 h 970"/>
                <a:gd name="T58" fmla="*/ 188 w 471"/>
                <a:gd name="T59" fmla="*/ 964 h 970"/>
                <a:gd name="T60" fmla="*/ 200 w 471"/>
                <a:gd name="T61" fmla="*/ 967 h 970"/>
                <a:gd name="T62" fmla="*/ 211 w 471"/>
                <a:gd name="T63" fmla="*/ 968 h 970"/>
                <a:gd name="T64" fmla="*/ 223 w 471"/>
                <a:gd name="T65" fmla="*/ 969 h 970"/>
                <a:gd name="T66" fmla="*/ 235 w 471"/>
                <a:gd name="T67" fmla="*/ 970 h 970"/>
                <a:gd name="T68" fmla="*/ 247 w 471"/>
                <a:gd name="T69" fmla="*/ 969 h 970"/>
                <a:gd name="T70" fmla="*/ 259 w 471"/>
                <a:gd name="T71" fmla="*/ 968 h 970"/>
                <a:gd name="T72" fmla="*/ 271 w 471"/>
                <a:gd name="T73" fmla="*/ 967 h 970"/>
                <a:gd name="T74" fmla="*/ 282 w 471"/>
                <a:gd name="T75" fmla="*/ 964 h 970"/>
                <a:gd name="T76" fmla="*/ 294 w 471"/>
                <a:gd name="T77" fmla="*/ 962 h 970"/>
                <a:gd name="T78" fmla="*/ 305 w 471"/>
                <a:gd name="T79" fmla="*/ 959 h 970"/>
                <a:gd name="T80" fmla="*/ 316 w 471"/>
                <a:gd name="T81" fmla="*/ 956 h 970"/>
                <a:gd name="T82" fmla="*/ 327 w 471"/>
                <a:gd name="T83" fmla="*/ 951 h 970"/>
                <a:gd name="T84" fmla="*/ 347 w 471"/>
                <a:gd name="T85" fmla="*/ 941 h 970"/>
                <a:gd name="T86" fmla="*/ 367 w 471"/>
                <a:gd name="T87" fmla="*/ 929 h 970"/>
                <a:gd name="T88" fmla="*/ 386 w 471"/>
                <a:gd name="T89" fmla="*/ 916 h 970"/>
                <a:gd name="T90" fmla="*/ 402 w 471"/>
                <a:gd name="T91" fmla="*/ 901 h 970"/>
                <a:gd name="T92" fmla="*/ 418 w 471"/>
                <a:gd name="T93" fmla="*/ 884 h 970"/>
                <a:gd name="T94" fmla="*/ 431 w 471"/>
                <a:gd name="T95" fmla="*/ 865 h 970"/>
                <a:gd name="T96" fmla="*/ 443 w 471"/>
                <a:gd name="T97" fmla="*/ 846 h 970"/>
                <a:gd name="T98" fmla="*/ 453 w 471"/>
                <a:gd name="T99" fmla="*/ 826 h 970"/>
                <a:gd name="T100" fmla="*/ 457 w 471"/>
                <a:gd name="T101" fmla="*/ 815 h 970"/>
                <a:gd name="T102" fmla="*/ 460 w 471"/>
                <a:gd name="T103" fmla="*/ 804 h 970"/>
                <a:gd name="T104" fmla="*/ 464 w 471"/>
                <a:gd name="T105" fmla="*/ 793 h 970"/>
                <a:gd name="T106" fmla="*/ 466 w 471"/>
                <a:gd name="T107" fmla="*/ 781 h 970"/>
                <a:gd name="T108" fmla="*/ 468 w 471"/>
                <a:gd name="T109" fmla="*/ 770 h 970"/>
                <a:gd name="T110" fmla="*/ 470 w 471"/>
                <a:gd name="T111" fmla="*/ 758 h 970"/>
                <a:gd name="T112" fmla="*/ 470 w 471"/>
                <a:gd name="T113" fmla="*/ 746 h 970"/>
                <a:gd name="T114" fmla="*/ 471 w 471"/>
                <a:gd name="T115" fmla="*/ 734 h 970"/>
                <a:gd name="T116" fmla="*/ 471 w 471"/>
                <a:gd name="T117" fmla="*/ 0 h 970"/>
                <a:gd name="T118" fmla="*/ 0 w 471"/>
                <a:gd name="T11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" h="970">
                  <a:moveTo>
                    <a:pt x="0" y="0"/>
                  </a:moveTo>
                  <a:lnTo>
                    <a:pt x="0" y="734"/>
                  </a:lnTo>
                  <a:lnTo>
                    <a:pt x="0" y="746"/>
                  </a:lnTo>
                  <a:lnTo>
                    <a:pt x="1" y="758"/>
                  </a:lnTo>
                  <a:lnTo>
                    <a:pt x="2" y="770"/>
                  </a:lnTo>
                  <a:lnTo>
                    <a:pt x="4" y="781"/>
                  </a:lnTo>
                  <a:lnTo>
                    <a:pt x="7" y="793"/>
                  </a:lnTo>
                  <a:lnTo>
                    <a:pt x="11" y="804"/>
                  </a:lnTo>
                  <a:lnTo>
                    <a:pt x="14" y="815"/>
                  </a:lnTo>
                  <a:lnTo>
                    <a:pt x="18" y="826"/>
                  </a:lnTo>
                  <a:lnTo>
                    <a:pt x="23" y="836"/>
                  </a:lnTo>
                  <a:lnTo>
                    <a:pt x="28" y="846"/>
                  </a:lnTo>
                  <a:lnTo>
                    <a:pt x="34" y="856"/>
                  </a:lnTo>
                  <a:lnTo>
                    <a:pt x="40" y="865"/>
                  </a:lnTo>
                  <a:lnTo>
                    <a:pt x="46" y="875"/>
                  </a:lnTo>
                  <a:lnTo>
                    <a:pt x="54" y="884"/>
                  </a:lnTo>
                  <a:lnTo>
                    <a:pt x="61" y="892"/>
                  </a:lnTo>
                  <a:lnTo>
                    <a:pt x="69" y="901"/>
                  </a:lnTo>
                  <a:lnTo>
                    <a:pt x="77" y="908"/>
                  </a:lnTo>
                  <a:lnTo>
                    <a:pt x="86" y="916"/>
                  </a:lnTo>
                  <a:lnTo>
                    <a:pt x="94" y="923"/>
                  </a:lnTo>
                  <a:lnTo>
                    <a:pt x="103" y="929"/>
                  </a:lnTo>
                  <a:lnTo>
                    <a:pt x="113" y="936"/>
                  </a:lnTo>
                  <a:lnTo>
                    <a:pt x="123" y="941"/>
                  </a:lnTo>
                  <a:lnTo>
                    <a:pt x="133" y="946"/>
                  </a:lnTo>
                  <a:lnTo>
                    <a:pt x="144" y="951"/>
                  </a:lnTo>
                  <a:lnTo>
                    <a:pt x="155" y="956"/>
                  </a:lnTo>
                  <a:lnTo>
                    <a:pt x="165" y="959"/>
                  </a:lnTo>
                  <a:lnTo>
                    <a:pt x="177" y="962"/>
                  </a:lnTo>
                  <a:lnTo>
                    <a:pt x="188" y="964"/>
                  </a:lnTo>
                  <a:lnTo>
                    <a:pt x="200" y="967"/>
                  </a:lnTo>
                  <a:lnTo>
                    <a:pt x="211" y="968"/>
                  </a:lnTo>
                  <a:lnTo>
                    <a:pt x="223" y="969"/>
                  </a:lnTo>
                  <a:lnTo>
                    <a:pt x="235" y="970"/>
                  </a:lnTo>
                  <a:lnTo>
                    <a:pt x="247" y="969"/>
                  </a:lnTo>
                  <a:lnTo>
                    <a:pt x="259" y="968"/>
                  </a:lnTo>
                  <a:lnTo>
                    <a:pt x="271" y="967"/>
                  </a:lnTo>
                  <a:lnTo>
                    <a:pt x="282" y="964"/>
                  </a:lnTo>
                  <a:lnTo>
                    <a:pt x="294" y="962"/>
                  </a:lnTo>
                  <a:lnTo>
                    <a:pt x="305" y="959"/>
                  </a:lnTo>
                  <a:lnTo>
                    <a:pt x="316" y="956"/>
                  </a:lnTo>
                  <a:lnTo>
                    <a:pt x="327" y="951"/>
                  </a:lnTo>
                  <a:lnTo>
                    <a:pt x="347" y="941"/>
                  </a:lnTo>
                  <a:lnTo>
                    <a:pt x="367" y="929"/>
                  </a:lnTo>
                  <a:lnTo>
                    <a:pt x="386" y="916"/>
                  </a:lnTo>
                  <a:lnTo>
                    <a:pt x="402" y="901"/>
                  </a:lnTo>
                  <a:lnTo>
                    <a:pt x="418" y="884"/>
                  </a:lnTo>
                  <a:lnTo>
                    <a:pt x="431" y="865"/>
                  </a:lnTo>
                  <a:lnTo>
                    <a:pt x="443" y="846"/>
                  </a:lnTo>
                  <a:lnTo>
                    <a:pt x="453" y="826"/>
                  </a:lnTo>
                  <a:lnTo>
                    <a:pt x="457" y="815"/>
                  </a:lnTo>
                  <a:lnTo>
                    <a:pt x="460" y="804"/>
                  </a:lnTo>
                  <a:lnTo>
                    <a:pt x="464" y="793"/>
                  </a:lnTo>
                  <a:lnTo>
                    <a:pt x="466" y="781"/>
                  </a:lnTo>
                  <a:lnTo>
                    <a:pt x="468" y="770"/>
                  </a:lnTo>
                  <a:lnTo>
                    <a:pt x="470" y="758"/>
                  </a:lnTo>
                  <a:lnTo>
                    <a:pt x="470" y="746"/>
                  </a:lnTo>
                  <a:lnTo>
                    <a:pt x="471" y="734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2" name="Freeform 18"/>
            <p:cNvSpPr>
              <a:spLocks noEditPoints="1"/>
            </p:cNvSpPr>
            <p:nvPr/>
          </p:nvSpPr>
          <p:spPr bwMode="auto">
            <a:xfrm>
              <a:off x="19156968" y="6021100"/>
              <a:ext cx="1525494" cy="231088"/>
            </a:xfrm>
            <a:custGeom>
              <a:avLst/>
              <a:gdLst>
                <a:gd name="T0" fmla="*/ 392 w 5860"/>
                <a:gd name="T1" fmla="*/ 277 h 887"/>
                <a:gd name="T2" fmla="*/ 332 w 5860"/>
                <a:gd name="T3" fmla="*/ 308 h 887"/>
                <a:gd name="T4" fmla="*/ 291 w 5860"/>
                <a:gd name="T5" fmla="*/ 360 h 887"/>
                <a:gd name="T6" fmla="*/ 270 w 5860"/>
                <a:gd name="T7" fmla="*/ 425 h 887"/>
                <a:gd name="T8" fmla="*/ 277 w 5860"/>
                <a:gd name="T9" fmla="*/ 495 h 887"/>
                <a:gd name="T10" fmla="*/ 309 w 5860"/>
                <a:gd name="T11" fmla="*/ 555 h 887"/>
                <a:gd name="T12" fmla="*/ 361 w 5860"/>
                <a:gd name="T13" fmla="*/ 597 h 887"/>
                <a:gd name="T14" fmla="*/ 426 w 5860"/>
                <a:gd name="T15" fmla="*/ 617 h 887"/>
                <a:gd name="T16" fmla="*/ 5452 w 5860"/>
                <a:gd name="T17" fmla="*/ 615 h 887"/>
                <a:gd name="T18" fmla="*/ 5515 w 5860"/>
                <a:gd name="T19" fmla="*/ 589 h 887"/>
                <a:gd name="T20" fmla="*/ 5562 w 5860"/>
                <a:gd name="T21" fmla="*/ 541 h 887"/>
                <a:gd name="T22" fmla="*/ 5588 w 5860"/>
                <a:gd name="T23" fmla="*/ 479 h 887"/>
                <a:gd name="T24" fmla="*/ 5588 w 5860"/>
                <a:gd name="T25" fmla="*/ 408 h 887"/>
                <a:gd name="T26" fmla="*/ 5562 w 5860"/>
                <a:gd name="T27" fmla="*/ 346 h 887"/>
                <a:gd name="T28" fmla="*/ 5515 w 5860"/>
                <a:gd name="T29" fmla="*/ 299 h 887"/>
                <a:gd name="T30" fmla="*/ 5452 w 5860"/>
                <a:gd name="T31" fmla="*/ 272 h 887"/>
                <a:gd name="T32" fmla="*/ 5417 w 5860"/>
                <a:gd name="T33" fmla="*/ 887 h 887"/>
                <a:gd name="T34" fmla="*/ 376 w 5860"/>
                <a:gd name="T35" fmla="*/ 881 h 887"/>
                <a:gd name="T36" fmla="*/ 292 w 5860"/>
                <a:gd name="T37" fmla="*/ 859 h 887"/>
                <a:gd name="T38" fmla="*/ 214 w 5860"/>
                <a:gd name="T39" fmla="*/ 822 h 887"/>
                <a:gd name="T40" fmla="*/ 146 w 5860"/>
                <a:gd name="T41" fmla="*/ 771 h 887"/>
                <a:gd name="T42" fmla="*/ 88 w 5860"/>
                <a:gd name="T43" fmla="*/ 708 h 887"/>
                <a:gd name="T44" fmla="*/ 44 w 5860"/>
                <a:gd name="T45" fmla="*/ 635 h 887"/>
                <a:gd name="T46" fmla="*/ 15 w 5860"/>
                <a:gd name="T47" fmla="*/ 554 h 887"/>
                <a:gd name="T48" fmla="*/ 2 w 5860"/>
                <a:gd name="T49" fmla="*/ 466 h 887"/>
                <a:gd name="T50" fmla="*/ 6 w 5860"/>
                <a:gd name="T51" fmla="*/ 375 h 887"/>
                <a:gd name="T52" fmla="*/ 28 w 5860"/>
                <a:gd name="T53" fmla="*/ 291 h 887"/>
                <a:gd name="T54" fmla="*/ 65 w 5860"/>
                <a:gd name="T55" fmla="*/ 214 h 887"/>
                <a:gd name="T56" fmla="*/ 116 w 5860"/>
                <a:gd name="T57" fmla="*/ 146 h 887"/>
                <a:gd name="T58" fmla="*/ 178 w 5860"/>
                <a:gd name="T59" fmla="*/ 89 h 887"/>
                <a:gd name="T60" fmla="*/ 252 w 5860"/>
                <a:gd name="T61" fmla="*/ 44 h 887"/>
                <a:gd name="T62" fmla="*/ 333 w 5860"/>
                <a:gd name="T63" fmla="*/ 14 h 887"/>
                <a:gd name="T64" fmla="*/ 421 w 5860"/>
                <a:gd name="T65" fmla="*/ 1 h 887"/>
                <a:gd name="T66" fmla="*/ 5462 w 5860"/>
                <a:gd name="T67" fmla="*/ 2 h 887"/>
                <a:gd name="T68" fmla="*/ 5549 w 5860"/>
                <a:gd name="T69" fmla="*/ 19 h 887"/>
                <a:gd name="T70" fmla="*/ 5628 w 5860"/>
                <a:gd name="T71" fmla="*/ 53 h 887"/>
                <a:gd name="T72" fmla="*/ 5698 w 5860"/>
                <a:gd name="T73" fmla="*/ 101 h 887"/>
                <a:gd name="T74" fmla="*/ 5759 w 5860"/>
                <a:gd name="T75" fmla="*/ 161 h 887"/>
                <a:gd name="T76" fmla="*/ 5807 w 5860"/>
                <a:gd name="T77" fmla="*/ 231 h 887"/>
                <a:gd name="T78" fmla="*/ 5840 w 5860"/>
                <a:gd name="T79" fmla="*/ 312 h 887"/>
                <a:gd name="T80" fmla="*/ 5858 w 5860"/>
                <a:gd name="T81" fmla="*/ 397 h 887"/>
                <a:gd name="T82" fmla="*/ 5858 w 5860"/>
                <a:gd name="T83" fmla="*/ 489 h 887"/>
                <a:gd name="T84" fmla="*/ 5840 w 5860"/>
                <a:gd name="T85" fmla="*/ 574 h 887"/>
                <a:gd name="T86" fmla="*/ 5807 w 5860"/>
                <a:gd name="T87" fmla="*/ 655 h 887"/>
                <a:gd name="T88" fmla="*/ 5759 w 5860"/>
                <a:gd name="T89" fmla="*/ 725 h 887"/>
                <a:gd name="T90" fmla="*/ 5698 w 5860"/>
                <a:gd name="T91" fmla="*/ 785 h 887"/>
                <a:gd name="T92" fmla="*/ 5628 w 5860"/>
                <a:gd name="T93" fmla="*/ 833 h 887"/>
                <a:gd name="T94" fmla="*/ 5549 w 5860"/>
                <a:gd name="T95" fmla="*/ 867 h 887"/>
                <a:gd name="T96" fmla="*/ 5462 w 5860"/>
                <a:gd name="T97" fmla="*/ 884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0" h="887">
                  <a:moveTo>
                    <a:pt x="445" y="268"/>
                  </a:moveTo>
                  <a:lnTo>
                    <a:pt x="426" y="269"/>
                  </a:lnTo>
                  <a:lnTo>
                    <a:pt x="408" y="272"/>
                  </a:lnTo>
                  <a:lnTo>
                    <a:pt x="392" y="277"/>
                  </a:lnTo>
                  <a:lnTo>
                    <a:pt x="376" y="282"/>
                  </a:lnTo>
                  <a:lnTo>
                    <a:pt x="361" y="290"/>
                  </a:lnTo>
                  <a:lnTo>
                    <a:pt x="347" y="299"/>
                  </a:lnTo>
                  <a:lnTo>
                    <a:pt x="332" y="308"/>
                  </a:lnTo>
                  <a:lnTo>
                    <a:pt x="320" y="319"/>
                  </a:lnTo>
                  <a:lnTo>
                    <a:pt x="309" y="331"/>
                  </a:lnTo>
                  <a:lnTo>
                    <a:pt x="299" y="346"/>
                  </a:lnTo>
                  <a:lnTo>
                    <a:pt x="291" y="360"/>
                  </a:lnTo>
                  <a:lnTo>
                    <a:pt x="283" y="375"/>
                  </a:lnTo>
                  <a:lnTo>
                    <a:pt x="277" y="391"/>
                  </a:lnTo>
                  <a:lnTo>
                    <a:pt x="273" y="408"/>
                  </a:lnTo>
                  <a:lnTo>
                    <a:pt x="270" y="425"/>
                  </a:lnTo>
                  <a:lnTo>
                    <a:pt x="269" y="444"/>
                  </a:lnTo>
                  <a:lnTo>
                    <a:pt x="270" y="461"/>
                  </a:lnTo>
                  <a:lnTo>
                    <a:pt x="273" y="479"/>
                  </a:lnTo>
                  <a:lnTo>
                    <a:pt x="277" y="495"/>
                  </a:lnTo>
                  <a:lnTo>
                    <a:pt x="283" y="511"/>
                  </a:lnTo>
                  <a:lnTo>
                    <a:pt x="291" y="526"/>
                  </a:lnTo>
                  <a:lnTo>
                    <a:pt x="299" y="541"/>
                  </a:lnTo>
                  <a:lnTo>
                    <a:pt x="309" y="555"/>
                  </a:lnTo>
                  <a:lnTo>
                    <a:pt x="320" y="567"/>
                  </a:lnTo>
                  <a:lnTo>
                    <a:pt x="332" y="578"/>
                  </a:lnTo>
                  <a:lnTo>
                    <a:pt x="347" y="589"/>
                  </a:lnTo>
                  <a:lnTo>
                    <a:pt x="361" y="597"/>
                  </a:lnTo>
                  <a:lnTo>
                    <a:pt x="376" y="604"/>
                  </a:lnTo>
                  <a:lnTo>
                    <a:pt x="392" y="611"/>
                  </a:lnTo>
                  <a:lnTo>
                    <a:pt x="408" y="615"/>
                  </a:lnTo>
                  <a:lnTo>
                    <a:pt x="426" y="617"/>
                  </a:lnTo>
                  <a:lnTo>
                    <a:pt x="445" y="618"/>
                  </a:lnTo>
                  <a:lnTo>
                    <a:pt x="5417" y="618"/>
                  </a:lnTo>
                  <a:lnTo>
                    <a:pt x="5434" y="617"/>
                  </a:lnTo>
                  <a:lnTo>
                    <a:pt x="5452" y="615"/>
                  </a:lnTo>
                  <a:lnTo>
                    <a:pt x="5468" y="611"/>
                  </a:lnTo>
                  <a:lnTo>
                    <a:pt x="5485" y="604"/>
                  </a:lnTo>
                  <a:lnTo>
                    <a:pt x="5500" y="597"/>
                  </a:lnTo>
                  <a:lnTo>
                    <a:pt x="5515" y="589"/>
                  </a:lnTo>
                  <a:lnTo>
                    <a:pt x="5528" y="578"/>
                  </a:lnTo>
                  <a:lnTo>
                    <a:pt x="5541" y="567"/>
                  </a:lnTo>
                  <a:lnTo>
                    <a:pt x="5552" y="555"/>
                  </a:lnTo>
                  <a:lnTo>
                    <a:pt x="5562" y="541"/>
                  </a:lnTo>
                  <a:lnTo>
                    <a:pt x="5571" y="526"/>
                  </a:lnTo>
                  <a:lnTo>
                    <a:pt x="5578" y="511"/>
                  </a:lnTo>
                  <a:lnTo>
                    <a:pt x="5584" y="495"/>
                  </a:lnTo>
                  <a:lnTo>
                    <a:pt x="5588" y="479"/>
                  </a:lnTo>
                  <a:lnTo>
                    <a:pt x="5590" y="461"/>
                  </a:lnTo>
                  <a:lnTo>
                    <a:pt x="5591" y="444"/>
                  </a:lnTo>
                  <a:lnTo>
                    <a:pt x="5590" y="425"/>
                  </a:lnTo>
                  <a:lnTo>
                    <a:pt x="5588" y="408"/>
                  </a:lnTo>
                  <a:lnTo>
                    <a:pt x="5584" y="391"/>
                  </a:lnTo>
                  <a:lnTo>
                    <a:pt x="5578" y="375"/>
                  </a:lnTo>
                  <a:lnTo>
                    <a:pt x="5571" y="360"/>
                  </a:lnTo>
                  <a:lnTo>
                    <a:pt x="5562" y="346"/>
                  </a:lnTo>
                  <a:lnTo>
                    <a:pt x="5552" y="331"/>
                  </a:lnTo>
                  <a:lnTo>
                    <a:pt x="5541" y="319"/>
                  </a:lnTo>
                  <a:lnTo>
                    <a:pt x="5528" y="308"/>
                  </a:lnTo>
                  <a:lnTo>
                    <a:pt x="5515" y="299"/>
                  </a:lnTo>
                  <a:lnTo>
                    <a:pt x="5500" y="290"/>
                  </a:lnTo>
                  <a:lnTo>
                    <a:pt x="5485" y="282"/>
                  </a:lnTo>
                  <a:lnTo>
                    <a:pt x="5468" y="277"/>
                  </a:lnTo>
                  <a:lnTo>
                    <a:pt x="5452" y="272"/>
                  </a:lnTo>
                  <a:lnTo>
                    <a:pt x="5434" y="269"/>
                  </a:lnTo>
                  <a:lnTo>
                    <a:pt x="5417" y="268"/>
                  </a:lnTo>
                  <a:lnTo>
                    <a:pt x="445" y="268"/>
                  </a:lnTo>
                  <a:close/>
                  <a:moveTo>
                    <a:pt x="5417" y="887"/>
                  </a:moveTo>
                  <a:lnTo>
                    <a:pt x="445" y="887"/>
                  </a:lnTo>
                  <a:lnTo>
                    <a:pt x="421" y="885"/>
                  </a:lnTo>
                  <a:lnTo>
                    <a:pt x="398" y="884"/>
                  </a:lnTo>
                  <a:lnTo>
                    <a:pt x="376" y="881"/>
                  </a:lnTo>
                  <a:lnTo>
                    <a:pt x="354" y="878"/>
                  </a:lnTo>
                  <a:lnTo>
                    <a:pt x="333" y="872"/>
                  </a:lnTo>
                  <a:lnTo>
                    <a:pt x="313" y="867"/>
                  </a:lnTo>
                  <a:lnTo>
                    <a:pt x="292" y="859"/>
                  </a:lnTo>
                  <a:lnTo>
                    <a:pt x="272" y="851"/>
                  </a:lnTo>
                  <a:lnTo>
                    <a:pt x="252" y="843"/>
                  </a:lnTo>
                  <a:lnTo>
                    <a:pt x="232" y="833"/>
                  </a:lnTo>
                  <a:lnTo>
                    <a:pt x="214" y="822"/>
                  </a:lnTo>
                  <a:lnTo>
                    <a:pt x="196" y="811"/>
                  </a:lnTo>
                  <a:lnTo>
                    <a:pt x="178" y="799"/>
                  </a:lnTo>
                  <a:lnTo>
                    <a:pt x="162" y="785"/>
                  </a:lnTo>
                  <a:lnTo>
                    <a:pt x="146" y="771"/>
                  </a:lnTo>
                  <a:lnTo>
                    <a:pt x="131" y="757"/>
                  </a:lnTo>
                  <a:lnTo>
                    <a:pt x="116" y="741"/>
                  </a:lnTo>
                  <a:lnTo>
                    <a:pt x="102" y="725"/>
                  </a:lnTo>
                  <a:lnTo>
                    <a:pt x="88" y="708"/>
                  </a:lnTo>
                  <a:lnTo>
                    <a:pt x="76" y="691"/>
                  </a:lnTo>
                  <a:lnTo>
                    <a:pt x="65" y="673"/>
                  </a:lnTo>
                  <a:lnTo>
                    <a:pt x="54" y="655"/>
                  </a:lnTo>
                  <a:lnTo>
                    <a:pt x="44" y="635"/>
                  </a:lnTo>
                  <a:lnTo>
                    <a:pt x="36" y="615"/>
                  </a:lnTo>
                  <a:lnTo>
                    <a:pt x="28" y="595"/>
                  </a:lnTo>
                  <a:lnTo>
                    <a:pt x="20" y="574"/>
                  </a:lnTo>
                  <a:lnTo>
                    <a:pt x="15" y="554"/>
                  </a:lnTo>
                  <a:lnTo>
                    <a:pt x="9" y="533"/>
                  </a:lnTo>
                  <a:lnTo>
                    <a:pt x="6" y="511"/>
                  </a:lnTo>
                  <a:lnTo>
                    <a:pt x="3" y="489"/>
                  </a:lnTo>
                  <a:lnTo>
                    <a:pt x="2" y="466"/>
                  </a:lnTo>
                  <a:lnTo>
                    <a:pt x="0" y="444"/>
                  </a:lnTo>
                  <a:lnTo>
                    <a:pt x="2" y="421"/>
                  </a:lnTo>
                  <a:lnTo>
                    <a:pt x="3" y="397"/>
                  </a:lnTo>
                  <a:lnTo>
                    <a:pt x="6" y="375"/>
                  </a:lnTo>
                  <a:lnTo>
                    <a:pt x="9" y="353"/>
                  </a:lnTo>
                  <a:lnTo>
                    <a:pt x="15" y="333"/>
                  </a:lnTo>
                  <a:lnTo>
                    <a:pt x="20" y="312"/>
                  </a:lnTo>
                  <a:lnTo>
                    <a:pt x="28" y="291"/>
                  </a:lnTo>
                  <a:lnTo>
                    <a:pt x="36" y="271"/>
                  </a:lnTo>
                  <a:lnTo>
                    <a:pt x="44" y="251"/>
                  </a:lnTo>
                  <a:lnTo>
                    <a:pt x="54" y="233"/>
                  </a:lnTo>
                  <a:lnTo>
                    <a:pt x="65" y="214"/>
                  </a:lnTo>
                  <a:lnTo>
                    <a:pt x="76" y="195"/>
                  </a:lnTo>
                  <a:lnTo>
                    <a:pt x="88" y="179"/>
                  </a:lnTo>
                  <a:lnTo>
                    <a:pt x="102" y="161"/>
                  </a:lnTo>
                  <a:lnTo>
                    <a:pt x="116" y="146"/>
                  </a:lnTo>
                  <a:lnTo>
                    <a:pt x="131" y="130"/>
                  </a:lnTo>
                  <a:lnTo>
                    <a:pt x="146" y="115"/>
                  </a:lnTo>
                  <a:lnTo>
                    <a:pt x="162" y="102"/>
                  </a:lnTo>
                  <a:lnTo>
                    <a:pt x="178" y="89"/>
                  </a:lnTo>
                  <a:lnTo>
                    <a:pt x="196" y="75"/>
                  </a:lnTo>
                  <a:lnTo>
                    <a:pt x="214" y="64"/>
                  </a:lnTo>
                  <a:lnTo>
                    <a:pt x="232" y="53"/>
                  </a:lnTo>
                  <a:lnTo>
                    <a:pt x="252" y="44"/>
                  </a:lnTo>
                  <a:lnTo>
                    <a:pt x="272" y="35"/>
                  </a:lnTo>
                  <a:lnTo>
                    <a:pt x="292" y="27"/>
                  </a:lnTo>
                  <a:lnTo>
                    <a:pt x="313" y="19"/>
                  </a:lnTo>
                  <a:lnTo>
                    <a:pt x="333" y="14"/>
                  </a:lnTo>
                  <a:lnTo>
                    <a:pt x="354" y="8"/>
                  </a:lnTo>
                  <a:lnTo>
                    <a:pt x="376" y="5"/>
                  </a:lnTo>
                  <a:lnTo>
                    <a:pt x="398" y="2"/>
                  </a:lnTo>
                  <a:lnTo>
                    <a:pt x="421" y="1"/>
                  </a:lnTo>
                  <a:lnTo>
                    <a:pt x="445" y="0"/>
                  </a:lnTo>
                  <a:lnTo>
                    <a:pt x="5417" y="0"/>
                  </a:lnTo>
                  <a:lnTo>
                    <a:pt x="5440" y="1"/>
                  </a:lnTo>
                  <a:lnTo>
                    <a:pt x="5462" y="2"/>
                  </a:lnTo>
                  <a:lnTo>
                    <a:pt x="5484" y="5"/>
                  </a:lnTo>
                  <a:lnTo>
                    <a:pt x="5506" y="8"/>
                  </a:lnTo>
                  <a:lnTo>
                    <a:pt x="5528" y="14"/>
                  </a:lnTo>
                  <a:lnTo>
                    <a:pt x="5549" y="19"/>
                  </a:lnTo>
                  <a:lnTo>
                    <a:pt x="5568" y="27"/>
                  </a:lnTo>
                  <a:lnTo>
                    <a:pt x="5589" y="35"/>
                  </a:lnTo>
                  <a:lnTo>
                    <a:pt x="5609" y="44"/>
                  </a:lnTo>
                  <a:lnTo>
                    <a:pt x="5628" y="53"/>
                  </a:lnTo>
                  <a:lnTo>
                    <a:pt x="5646" y="64"/>
                  </a:lnTo>
                  <a:lnTo>
                    <a:pt x="5664" y="75"/>
                  </a:lnTo>
                  <a:lnTo>
                    <a:pt x="5682" y="89"/>
                  </a:lnTo>
                  <a:lnTo>
                    <a:pt x="5698" y="101"/>
                  </a:lnTo>
                  <a:lnTo>
                    <a:pt x="5715" y="115"/>
                  </a:lnTo>
                  <a:lnTo>
                    <a:pt x="5730" y="129"/>
                  </a:lnTo>
                  <a:lnTo>
                    <a:pt x="5744" y="146"/>
                  </a:lnTo>
                  <a:lnTo>
                    <a:pt x="5759" y="161"/>
                  </a:lnTo>
                  <a:lnTo>
                    <a:pt x="5772" y="178"/>
                  </a:lnTo>
                  <a:lnTo>
                    <a:pt x="5784" y="195"/>
                  </a:lnTo>
                  <a:lnTo>
                    <a:pt x="5796" y="214"/>
                  </a:lnTo>
                  <a:lnTo>
                    <a:pt x="5807" y="231"/>
                  </a:lnTo>
                  <a:lnTo>
                    <a:pt x="5816" y="251"/>
                  </a:lnTo>
                  <a:lnTo>
                    <a:pt x="5826" y="271"/>
                  </a:lnTo>
                  <a:lnTo>
                    <a:pt x="5833" y="291"/>
                  </a:lnTo>
                  <a:lnTo>
                    <a:pt x="5840" y="312"/>
                  </a:lnTo>
                  <a:lnTo>
                    <a:pt x="5847" y="333"/>
                  </a:lnTo>
                  <a:lnTo>
                    <a:pt x="5851" y="353"/>
                  </a:lnTo>
                  <a:lnTo>
                    <a:pt x="5855" y="375"/>
                  </a:lnTo>
                  <a:lnTo>
                    <a:pt x="5858" y="397"/>
                  </a:lnTo>
                  <a:lnTo>
                    <a:pt x="5860" y="421"/>
                  </a:lnTo>
                  <a:lnTo>
                    <a:pt x="5860" y="444"/>
                  </a:lnTo>
                  <a:lnTo>
                    <a:pt x="5860" y="466"/>
                  </a:lnTo>
                  <a:lnTo>
                    <a:pt x="5858" y="489"/>
                  </a:lnTo>
                  <a:lnTo>
                    <a:pt x="5855" y="511"/>
                  </a:lnTo>
                  <a:lnTo>
                    <a:pt x="5851" y="533"/>
                  </a:lnTo>
                  <a:lnTo>
                    <a:pt x="5847" y="554"/>
                  </a:lnTo>
                  <a:lnTo>
                    <a:pt x="5840" y="574"/>
                  </a:lnTo>
                  <a:lnTo>
                    <a:pt x="5833" y="595"/>
                  </a:lnTo>
                  <a:lnTo>
                    <a:pt x="5826" y="615"/>
                  </a:lnTo>
                  <a:lnTo>
                    <a:pt x="5816" y="635"/>
                  </a:lnTo>
                  <a:lnTo>
                    <a:pt x="5807" y="655"/>
                  </a:lnTo>
                  <a:lnTo>
                    <a:pt x="5796" y="673"/>
                  </a:lnTo>
                  <a:lnTo>
                    <a:pt x="5784" y="691"/>
                  </a:lnTo>
                  <a:lnTo>
                    <a:pt x="5772" y="708"/>
                  </a:lnTo>
                  <a:lnTo>
                    <a:pt x="5759" y="725"/>
                  </a:lnTo>
                  <a:lnTo>
                    <a:pt x="5744" y="741"/>
                  </a:lnTo>
                  <a:lnTo>
                    <a:pt x="5730" y="757"/>
                  </a:lnTo>
                  <a:lnTo>
                    <a:pt x="5715" y="771"/>
                  </a:lnTo>
                  <a:lnTo>
                    <a:pt x="5698" y="785"/>
                  </a:lnTo>
                  <a:lnTo>
                    <a:pt x="5682" y="799"/>
                  </a:lnTo>
                  <a:lnTo>
                    <a:pt x="5664" y="811"/>
                  </a:lnTo>
                  <a:lnTo>
                    <a:pt x="5646" y="822"/>
                  </a:lnTo>
                  <a:lnTo>
                    <a:pt x="5628" y="833"/>
                  </a:lnTo>
                  <a:lnTo>
                    <a:pt x="5609" y="843"/>
                  </a:lnTo>
                  <a:lnTo>
                    <a:pt x="5589" y="851"/>
                  </a:lnTo>
                  <a:lnTo>
                    <a:pt x="5568" y="859"/>
                  </a:lnTo>
                  <a:lnTo>
                    <a:pt x="5549" y="867"/>
                  </a:lnTo>
                  <a:lnTo>
                    <a:pt x="5528" y="872"/>
                  </a:lnTo>
                  <a:lnTo>
                    <a:pt x="5506" y="878"/>
                  </a:lnTo>
                  <a:lnTo>
                    <a:pt x="5484" y="881"/>
                  </a:lnTo>
                  <a:lnTo>
                    <a:pt x="5462" y="884"/>
                  </a:lnTo>
                  <a:lnTo>
                    <a:pt x="5440" y="885"/>
                  </a:lnTo>
                  <a:lnTo>
                    <a:pt x="5417" y="887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3" name="Freeform 14"/>
            <p:cNvSpPr>
              <a:spLocks/>
            </p:cNvSpPr>
            <p:nvPr/>
          </p:nvSpPr>
          <p:spPr bwMode="auto">
            <a:xfrm>
              <a:off x="20042619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Freeform 15"/>
            <p:cNvSpPr>
              <a:spLocks/>
            </p:cNvSpPr>
            <p:nvPr/>
          </p:nvSpPr>
          <p:spPr bwMode="auto">
            <a:xfrm>
              <a:off x="19366529" y="3977218"/>
              <a:ext cx="108517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5" name="Freeform 16"/>
            <p:cNvSpPr>
              <a:spLocks/>
            </p:cNvSpPr>
            <p:nvPr/>
          </p:nvSpPr>
          <p:spPr bwMode="auto">
            <a:xfrm>
              <a:off x="19705355" y="3977218"/>
              <a:ext cx="1083616" cy="2114144"/>
            </a:xfrm>
            <a:custGeom>
              <a:avLst/>
              <a:gdLst>
                <a:gd name="T0" fmla="*/ 1299 w 4167"/>
                <a:gd name="T1" fmla="*/ 8125 h 8125"/>
                <a:gd name="T2" fmla="*/ 0 w 4167"/>
                <a:gd name="T3" fmla="*/ 8125 h 8125"/>
                <a:gd name="T4" fmla="*/ 2868 w 4167"/>
                <a:gd name="T5" fmla="*/ 0 h 8125"/>
                <a:gd name="T6" fmla="*/ 4167 w 4167"/>
                <a:gd name="T7" fmla="*/ 0 h 8125"/>
                <a:gd name="T8" fmla="*/ 1299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1299" y="8125"/>
                  </a:moveTo>
                  <a:lnTo>
                    <a:pt x="0" y="8125"/>
                  </a:lnTo>
                  <a:lnTo>
                    <a:pt x="2868" y="0"/>
                  </a:lnTo>
                  <a:lnTo>
                    <a:pt x="4167" y="0"/>
                  </a:lnTo>
                  <a:lnTo>
                    <a:pt x="1299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6" name="Freeform 19"/>
            <p:cNvSpPr>
              <a:spLocks/>
            </p:cNvSpPr>
            <p:nvPr/>
          </p:nvSpPr>
          <p:spPr bwMode="auto">
            <a:xfrm>
              <a:off x="18618615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7" name="Freeform 20"/>
            <p:cNvSpPr>
              <a:spLocks/>
            </p:cNvSpPr>
            <p:nvPr/>
          </p:nvSpPr>
          <p:spPr bwMode="auto">
            <a:xfrm>
              <a:off x="19294705" y="3977218"/>
              <a:ext cx="108517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ffectLst>
              <a:outerShdw blurRad="368300" dist="63500" sx="53000" sy="53000" algn="ctr" rotWithShape="0">
                <a:srgbClr val="000000">
                  <a:alpha val="64000"/>
                </a:srgbClr>
              </a:outerShdw>
            </a:effectLst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48" name="Freeform 21"/>
            <p:cNvSpPr>
              <a:spLocks/>
            </p:cNvSpPr>
            <p:nvPr/>
          </p:nvSpPr>
          <p:spPr bwMode="auto">
            <a:xfrm>
              <a:off x="18957441" y="3977218"/>
              <a:ext cx="1083616" cy="2114144"/>
            </a:xfrm>
            <a:custGeom>
              <a:avLst/>
              <a:gdLst>
                <a:gd name="T0" fmla="*/ 4167 w 4167"/>
                <a:gd name="T1" fmla="*/ 8125 h 8125"/>
                <a:gd name="T2" fmla="*/ 2868 w 4167"/>
                <a:gd name="T3" fmla="*/ 8125 h 8125"/>
                <a:gd name="T4" fmla="*/ 0 w 4167"/>
                <a:gd name="T5" fmla="*/ 0 h 8125"/>
                <a:gd name="T6" fmla="*/ 1299 w 4167"/>
                <a:gd name="T7" fmla="*/ 0 h 8125"/>
                <a:gd name="T8" fmla="*/ 4167 w 4167"/>
                <a:gd name="T9" fmla="*/ 8125 h 8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7" h="8125">
                  <a:moveTo>
                    <a:pt x="4167" y="8125"/>
                  </a:moveTo>
                  <a:lnTo>
                    <a:pt x="2868" y="8125"/>
                  </a:lnTo>
                  <a:lnTo>
                    <a:pt x="0" y="0"/>
                  </a:lnTo>
                  <a:lnTo>
                    <a:pt x="1299" y="0"/>
                  </a:lnTo>
                  <a:lnTo>
                    <a:pt x="4167" y="8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Freeform: Shape 218"/>
            <p:cNvSpPr/>
            <p:nvPr/>
          </p:nvSpPr>
          <p:spPr>
            <a:xfrm rot="900000">
              <a:off x="18836595" y="6635760"/>
              <a:ext cx="2166236" cy="2226968"/>
            </a:xfrm>
            <a:custGeom>
              <a:avLst/>
              <a:gdLst/>
              <a:ahLst/>
              <a:cxnLst/>
              <a:rect l="l" t="t" r="r" b="b"/>
              <a:pathLst>
                <a:path w="195951" h="195896">
                  <a:moveTo>
                    <a:pt x="76626" y="308"/>
                  </a:moveTo>
                  <a:cubicBezTo>
                    <a:pt x="78202" y="728"/>
                    <a:pt x="79579" y="1546"/>
                    <a:pt x="80756" y="2763"/>
                  </a:cubicBezTo>
                  <a:lnTo>
                    <a:pt x="97976" y="20494"/>
                  </a:lnTo>
                  <a:lnTo>
                    <a:pt x="115196" y="2763"/>
                  </a:lnTo>
                  <a:cubicBezTo>
                    <a:pt x="116366" y="1546"/>
                    <a:pt x="117726" y="728"/>
                    <a:pt x="119278" y="308"/>
                  </a:cubicBezTo>
                  <a:cubicBezTo>
                    <a:pt x="120830" y="-112"/>
                    <a:pt x="122446" y="-101"/>
                    <a:pt x="124125" y="340"/>
                  </a:cubicBezTo>
                  <a:cubicBezTo>
                    <a:pt x="125744" y="746"/>
                    <a:pt x="127131" y="1527"/>
                    <a:pt x="128287" y="2683"/>
                  </a:cubicBezTo>
                  <a:cubicBezTo>
                    <a:pt x="129443" y="3839"/>
                    <a:pt x="130224" y="5227"/>
                    <a:pt x="130631" y="6845"/>
                  </a:cubicBezTo>
                  <a:lnTo>
                    <a:pt x="136754" y="30826"/>
                  </a:lnTo>
                  <a:lnTo>
                    <a:pt x="160479" y="24065"/>
                  </a:lnTo>
                  <a:cubicBezTo>
                    <a:pt x="162103" y="23624"/>
                    <a:pt x="163703" y="23614"/>
                    <a:pt x="165279" y="24033"/>
                  </a:cubicBezTo>
                  <a:cubicBezTo>
                    <a:pt x="166854" y="24453"/>
                    <a:pt x="168231" y="25272"/>
                    <a:pt x="169408" y="26489"/>
                  </a:cubicBezTo>
                  <a:cubicBezTo>
                    <a:pt x="170625" y="27666"/>
                    <a:pt x="171444" y="29043"/>
                    <a:pt x="171864" y="30619"/>
                  </a:cubicBezTo>
                  <a:cubicBezTo>
                    <a:pt x="172284" y="32194"/>
                    <a:pt x="172273" y="33794"/>
                    <a:pt x="171832" y="35418"/>
                  </a:cubicBezTo>
                  <a:lnTo>
                    <a:pt x="165071" y="59143"/>
                  </a:lnTo>
                  <a:lnTo>
                    <a:pt x="189052" y="65266"/>
                  </a:lnTo>
                  <a:cubicBezTo>
                    <a:pt x="190668" y="65673"/>
                    <a:pt x="192060" y="66454"/>
                    <a:pt x="193230" y="67610"/>
                  </a:cubicBezTo>
                  <a:cubicBezTo>
                    <a:pt x="194399" y="68766"/>
                    <a:pt x="195217" y="70153"/>
                    <a:pt x="195685" y="71772"/>
                  </a:cubicBezTo>
                  <a:cubicBezTo>
                    <a:pt x="196065" y="73395"/>
                    <a:pt x="196038" y="74995"/>
                    <a:pt x="195605" y="76571"/>
                  </a:cubicBezTo>
                  <a:cubicBezTo>
                    <a:pt x="195172" y="78147"/>
                    <a:pt x="194348" y="79523"/>
                    <a:pt x="193134" y="80701"/>
                  </a:cubicBezTo>
                  <a:lnTo>
                    <a:pt x="175531" y="97921"/>
                  </a:lnTo>
                  <a:lnTo>
                    <a:pt x="193134" y="115141"/>
                  </a:lnTo>
                  <a:cubicBezTo>
                    <a:pt x="194348" y="116318"/>
                    <a:pt x="195172" y="117695"/>
                    <a:pt x="195605" y="119271"/>
                  </a:cubicBezTo>
                  <a:cubicBezTo>
                    <a:pt x="196038" y="120847"/>
                    <a:pt x="196065" y="122446"/>
                    <a:pt x="195685" y="124070"/>
                  </a:cubicBezTo>
                  <a:cubicBezTo>
                    <a:pt x="195217" y="125689"/>
                    <a:pt x="194399" y="127076"/>
                    <a:pt x="193230" y="128232"/>
                  </a:cubicBezTo>
                  <a:cubicBezTo>
                    <a:pt x="192060" y="129388"/>
                    <a:pt x="190668" y="130169"/>
                    <a:pt x="189052" y="130576"/>
                  </a:cubicBezTo>
                  <a:lnTo>
                    <a:pt x="165071" y="136698"/>
                  </a:lnTo>
                  <a:lnTo>
                    <a:pt x="171832" y="160424"/>
                  </a:lnTo>
                  <a:cubicBezTo>
                    <a:pt x="172273" y="162048"/>
                    <a:pt x="172284" y="163647"/>
                    <a:pt x="171864" y="165223"/>
                  </a:cubicBezTo>
                  <a:cubicBezTo>
                    <a:pt x="171444" y="166799"/>
                    <a:pt x="170625" y="168176"/>
                    <a:pt x="169408" y="169353"/>
                  </a:cubicBezTo>
                  <a:cubicBezTo>
                    <a:pt x="168231" y="170570"/>
                    <a:pt x="166854" y="171389"/>
                    <a:pt x="165279" y="171808"/>
                  </a:cubicBezTo>
                  <a:cubicBezTo>
                    <a:pt x="163703" y="172228"/>
                    <a:pt x="162103" y="172218"/>
                    <a:pt x="160479" y="171777"/>
                  </a:cubicBezTo>
                  <a:lnTo>
                    <a:pt x="136754" y="165016"/>
                  </a:lnTo>
                  <a:lnTo>
                    <a:pt x="130631" y="188997"/>
                  </a:lnTo>
                  <a:cubicBezTo>
                    <a:pt x="130224" y="190612"/>
                    <a:pt x="129443" y="192005"/>
                    <a:pt x="128287" y="193174"/>
                  </a:cubicBezTo>
                  <a:cubicBezTo>
                    <a:pt x="127131" y="194344"/>
                    <a:pt x="125744" y="195162"/>
                    <a:pt x="124125" y="195630"/>
                  </a:cubicBezTo>
                  <a:cubicBezTo>
                    <a:pt x="123737" y="195696"/>
                    <a:pt x="123333" y="195755"/>
                    <a:pt x="122914" y="195805"/>
                  </a:cubicBezTo>
                  <a:cubicBezTo>
                    <a:pt x="122494" y="195856"/>
                    <a:pt x="122090" y="195882"/>
                    <a:pt x="121702" y="195885"/>
                  </a:cubicBezTo>
                  <a:cubicBezTo>
                    <a:pt x="120474" y="195880"/>
                    <a:pt x="119294" y="195635"/>
                    <a:pt x="118162" y="195151"/>
                  </a:cubicBezTo>
                  <a:cubicBezTo>
                    <a:pt x="117030" y="194668"/>
                    <a:pt x="116041" y="193977"/>
                    <a:pt x="115196" y="193079"/>
                  </a:cubicBezTo>
                  <a:lnTo>
                    <a:pt x="97976" y="175476"/>
                  </a:lnTo>
                  <a:lnTo>
                    <a:pt x="80756" y="193079"/>
                  </a:lnTo>
                  <a:cubicBezTo>
                    <a:pt x="79579" y="194293"/>
                    <a:pt x="78202" y="195117"/>
                    <a:pt x="76626" y="195550"/>
                  </a:cubicBezTo>
                  <a:cubicBezTo>
                    <a:pt x="75050" y="195983"/>
                    <a:pt x="73451" y="196010"/>
                    <a:pt x="71827" y="195630"/>
                  </a:cubicBezTo>
                  <a:cubicBezTo>
                    <a:pt x="70153" y="195162"/>
                    <a:pt x="68750" y="194344"/>
                    <a:pt x="67618" y="193174"/>
                  </a:cubicBezTo>
                  <a:cubicBezTo>
                    <a:pt x="66485" y="192005"/>
                    <a:pt x="65720" y="190612"/>
                    <a:pt x="65322" y="188997"/>
                  </a:cubicBezTo>
                  <a:lnTo>
                    <a:pt x="59199" y="165016"/>
                  </a:lnTo>
                  <a:lnTo>
                    <a:pt x="35473" y="171777"/>
                  </a:lnTo>
                  <a:cubicBezTo>
                    <a:pt x="33849" y="172218"/>
                    <a:pt x="32250" y="172228"/>
                    <a:pt x="30674" y="171808"/>
                  </a:cubicBezTo>
                  <a:cubicBezTo>
                    <a:pt x="29098" y="171389"/>
                    <a:pt x="27721" y="170570"/>
                    <a:pt x="26544" y="169353"/>
                  </a:cubicBezTo>
                  <a:cubicBezTo>
                    <a:pt x="25327" y="168176"/>
                    <a:pt x="24509" y="166799"/>
                    <a:pt x="24089" y="165223"/>
                  </a:cubicBezTo>
                  <a:cubicBezTo>
                    <a:pt x="23669" y="163647"/>
                    <a:pt x="23679" y="162048"/>
                    <a:pt x="24121" y="160424"/>
                  </a:cubicBezTo>
                  <a:lnTo>
                    <a:pt x="30881" y="136698"/>
                  </a:lnTo>
                  <a:lnTo>
                    <a:pt x="6900" y="130576"/>
                  </a:lnTo>
                  <a:cubicBezTo>
                    <a:pt x="5285" y="130169"/>
                    <a:pt x="3892" y="129388"/>
                    <a:pt x="2723" y="128232"/>
                  </a:cubicBezTo>
                  <a:cubicBezTo>
                    <a:pt x="1554" y="127076"/>
                    <a:pt x="735" y="125689"/>
                    <a:pt x="267" y="124070"/>
                  </a:cubicBezTo>
                  <a:cubicBezTo>
                    <a:pt x="-113" y="122446"/>
                    <a:pt x="-86" y="120847"/>
                    <a:pt x="347" y="119271"/>
                  </a:cubicBezTo>
                  <a:cubicBezTo>
                    <a:pt x="780" y="117695"/>
                    <a:pt x="1604" y="116318"/>
                    <a:pt x="2818" y="115141"/>
                  </a:cubicBezTo>
                  <a:lnTo>
                    <a:pt x="20421" y="97921"/>
                  </a:lnTo>
                  <a:lnTo>
                    <a:pt x="2818" y="80701"/>
                  </a:lnTo>
                  <a:cubicBezTo>
                    <a:pt x="1604" y="79523"/>
                    <a:pt x="780" y="78147"/>
                    <a:pt x="347" y="76571"/>
                  </a:cubicBezTo>
                  <a:cubicBezTo>
                    <a:pt x="-86" y="74995"/>
                    <a:pt x="-113" y="73395"/>
                    <a:pt x="267" y="71772"/>
                  </a:cubicBezTo>
                  <a:cubicBezTo>
                    <a:pt x="735" y="70153"/>
                    <a:pt x="1554" y="68766"/>
                    <a:pt x="2723" y="67610"/>
                  </a:cubicBezTo>
                  <a:cubicBezTo>
                    <a:pt x="3892" y="66454"/>
                    <a:pt x="5285" y="65673"/>
                    <a:pt x="6900" y="65266"/>
                  </a:cubicBezTo>
                  <a:lnTo>
                    <a:pt x="30881" y="59143"/>
                  </a:lnTo>
                  <a:lnTo>
                    <a:pt x="24121" y="35418"/>
                  </a:lnTo>
                  <a:cubicBezTo>
                    <a:pt x="23679" y="33794"/>
                    <a:pt x="23669" y="32194"/>
                    <a:pt x="24089" y="30619"/>
                  </a:cubicBezTo>
                  <a:cubicBezTo>
                    <a:pt x="24509" y="29043"/>
                    <a:pt x="25327" y="27666"/>
                    <a:pt x="26544" y="26489"/>
                  </a:cubicBezTo>
                  <a:cubicBezTo>
                    <a:pt x="27721" y="25272"/>
                    <a:pt x="29098" y="24453"/>
                    <a:pt x="30674" y="24033"/>
                  </a:cubicBezTo>
                  <a:cubicBezTo>
                    <a:pt x="32250" y="23614"/>
                    <a:pt x="33849" y="23624"/>
                    <a:pt x="35473" y="24065"/>
                  </a:cubicBezTo>
                  <a:lnTo>
                    <a:pt x="59199" y="30826"/>
                  </a:lnTo>
                  <a:lnTo>
                    <a:pt x="65322" y="6845"/>
                  </a:lnTo>
                  <a:cubicBezTo>
                    <a:pt x="65728" y="5227"/>
                    <a:pt x="66509" y="3839"/>
                    <a:pt x="67665" y="2683"/>
                  </a:cubicBezTo>
                  <a:cubicBezTo>
                    <a:pt x="68821" y="1527"/>
                    <a:pt x="70209" y="746"/>
                    <a:pt x="71827" y="340"/>
                  </a:cubicBezTo>
                  <a:cubicBezTo>
                    <a:pt x="73451" y="-101"/>
                    <a:pt x="75050" y="-112"/>
                    <a:pt x="76626" y="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45707" tIns="22853" rIns="45707" bIns="228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120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CFD194-B8F6-4C82-B010-73FE2F8E81C0}"/>
              </a:ext>
            </a:extLst>
          </p:cNvPr>
          <p:cNvSpPr txBox="1"/>
          <p:nvPr/>
        </p:nvSpPr>
        <p:spPr>
          <a:xfrm>
            <a:off x="9777941" y="5020190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9757B9-6F24-4C0B-A048-CBB3DC6ABB76}"/>
              </a:ext>
            </a:extLst>
          </p:cNvPr>
          <p:cNvSpPr txBox="1"/>
          <p:nvPr/>
        </p:nvSpPr>
        <p:spPr>
          <a:xfrm flipH="1">
            <a:off x="9196900" y="5357741"/>
            <a:ext cx="2449473" cy="59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441FAA-6165-45C2-BDF6-639A2B081AD4}"/>
              </a:ext>
            </a:extLst>
          </p:cNvPr>
          <p:cNvSpPr txBox="1"/>
          <p:nvPr/>
        </p:nvSpPr>
        <p:spPr>
          <a:xfrm>
            <a:off x="1481823" y="1739638"/>
            <a:ext cx="577082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99">
                <a:solidFill>
                  <a:srgbClr val="6B71C5"/>
                </a:solidFill>
              </a:rPr>
              <a:t>01</a:t>
            </a:r>
            <a:endParaRPr lang="vi-VN" sz="4399">
              <a:solidFill>
                <a:srgbClr val="6B71C5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98C39B3-B6E4-4452-856C-665FD568E48F}"/>
              </a:ext>
            </a:extLst>
          </p:cNvPr>
          <p:cNvSpPr txBox="1"/>
          <p:nvPr/>
        </p:nvSpPr>
        <p:spPr>
          <a:xfrm>
            <a:off x="4307071" y="1739638"/>
            <a:ext cx="694101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99">
                <a:solidFill>
                  <a:srgbClr val="5E85CA"/>
                </a:solidFill>
              </a:rPr>
              <a:t>02</a:t>
            </a:r>
            <a:endParaRPr lang="vi-VN" sz="4399">
              <a:solidFill>
                <a:srgbClr val="5E85CA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0F2DBC-96CE-4ED5-85D6-B845A82E71B7}"/>
              </a:ext>
            </a:extLst>
          </p:cNvPr>
          <p:cNvSpPr txBox="1"/>
          <p:nvPr/>
        </p:nvSpPr>
        <p:spPr>
          <a:xfrm>
            <a:off x="7192431" y="1739638"/>
            <a:ext cx="690895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99">
                <a:solidFill>
                  <a:srgbClr val="4472C4"/>
                </a:solidFill>
              </a:rPr>
              <a:t>03</a:t>
            </a:r>
            <a:endParaRPr lang="vi-VN" sz="4399">
              <a:solidFill>
                <a:srgbClr val="4472C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30FBFA-63ED-421A-BA34-0FF3628DD216}"/>
              </a:ext>
            </a:extLst>
          </p:cNvPr>
          <p:cNvSpPr txBox="1"/>
          <p:nvPr/>
        </p:nvSpPr>
        <p:spPr>
          <a:xfrm>
            <a:off x="10048137" y="1739638"/>
            <a:ext cx="747000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99">
                <a:solidFill>
                  <a:srgbClr val="1C5688"/>
                </a:solidFill>
              </a:rPr>
              <a:t>04</a:t>
            </a:r>
            <a:endParaRPr lang="vi-VN" sz="4399">
              <a:solidFill>
                <a:srgbClr val="1C5688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5C5F1F-5191-413E-ABE5-46CB6D3C6F7A}"/>
              </a:ext>
            </a:extLst>
          </p:cNvPr>
          <p:cNvSpPr txBox="1"/>
          <p:nvPr/>
        </p:nvSpPr>
        <p:spPr>
          <a:xfrm>
            <a:off x="4083430" y="834875"/>
            <a:ext cx="4025141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Infographic analystic</a:t>
            </a:r>
            <a:endParaRPr lang="vi-VN" sz="2999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2919378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EEAEAAA3-D0DD-4491-B910-A0BF9BD595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r="10680"/>
          <a:stretch>
            <a:fillRect/>
          </a:stretch>
        </p:blipFill>
        <p:spPr/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1284AB-EC09-4738-A083-7196218E4320}"/>
              </a:ext>
            </a:extLst>
          </p:cNvPr>
          <p:cNvSpPr txBox="1"/>
          <p:nvPr/>
        </p:nvSpPr>
        <p:spPr>
          <a:xfrm>
            <a:off x="745063" y="1300582"/>
            <a:ext cx="43263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CONTACT US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5279BC-8877-4C47-9D9F-72841011FFB0}"/>
              </a:ext>
            </a:extLst>
          </p:cNvPr>
          <p:cNvSpPr txBox="1"/>
          <p:nvPr/>
        </p:nvSpPr>
        <p:spPr>
          <a:xfrm>
            <a:off x="1138358" y="3673812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Mobile</a:t>
            </a: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EE88708D-34C7-47B0-BEE5-2365C70AABC4}"/>
              </a:ext>
            </a:extLst>
          </p:cNvPr>
          <p:cNvSpPr>
            <a:spLocks/>
          </p:cNvSpPr>
          <p:nvPr/>
        </p:nvSpPr>
        <p:spPr bwMode="auto">
          <a:xfrm>
            <a:off x="744062" y="3957741"/>
            <a:ext cx="299928" cy="308276"/>
          </a:xfrm>
          <a:custGeom>
            <a:avLst/>
            <a:gdLst>
              <a:gd name="T0" fmla="*/ 199 w 211"/>
              <a:gd name="T1" fmla="*/ 48 h 217"/>
              <a:gd name="T2" fmla="*/ 156 w 211"/>
              <a:gd name="T3" fmla="*/ 8 h 217"/>
              <a:gd name="T4" fmla="*/ 47 w 211"/>
              <a:gd name="T5" fmla="*/ 8 h 217"/>
              <a:gd name="T6" fmla="*/ 8 w 211"/>
              <a:gd name="T7" fmla="*/ 46 h 217"/>
              <a:gd name="T8" fmla="*/ 10 w 211"/>
              <a:gd name="T9" fmla="*/ 165 h 217"/>
              <a:gd name="T10" fmla="*/ 52 w 211"/>
              <a:gd name="T11" fmla="*/ 207 h 217"/>
              <a:gd name="T12" fmla="*/ 181 w 211"/>
              <a:gd name="T13" fmla="*/ 196 h 217"/>
              <a:gd name="T14" fmla="*/ 198 w 211"/>
              <a:gd name="T15" fmla="*/ 180 h 217"/>
              <a:gd name="T16" fmla="*/ 209 w 211"/>
              <a:gd name="T17" fmla="*/ 113 h 217"/>
              <a:gd name="T18" fmla="*/ 199 w 211"/>
              <a:gd name="T19" fmla="*/ 4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217">
                <a:moveTo>
                  <a:pt x="199" y="48"/>
                </a:moveTo>
                <a:cubicBezTo>
                  <a:pt x="192" y="27"/>
                  <a:pt x="178" y="14"/>
                  <a:pt x="156" y="8"/>
                </a:cubicBezTo>
                <a:cubicBezTo>
                  <a:pt x="120" y="0"/>
                  <a:pt x="84" y="0"/>
                  <a:pt x="47" y="8"/>
                </a:cubicBezTo>
                <a:cubicBezTo>
                  <a:pt x="26" y="13"/>
                  <a:pt x="13" y="25"/>
                  <a:pt x="8" y="46"/>
                </a:cubicBezTo>
                <a:cubicBezTo>
                  <a:pt x="0" y="86"/>
                  <a:pt x="0" y="125"/>
                  <a:pt x="10" y="165"/>
                </a:cubicBezTo>
                <a:cubicBezTo>
                  <a:pt x="16" y="188"/>
                  <a:pt x="29" y="202"/>
                  <a:pt x="52" y="207"/>
                </a:cubicBezTo>
                <a:cubicBezTo>
                  <a:pt x="96" y="217"/>
                  <a:pt x="139" y="213"/>
                  <a:pt x="181" y="196"/>
                </a:cubicBezTo>
                <a:cubicBezTo>
                  <a:pt x="189" y="193"/>
                  <a:pt x="194" y="188"/>
                  <a:pt x="198" y="180"/>
                </a:cubicBezTo>
                <a:cubicBezTo>
                  <a:pt x="207" y="159"/>
                  <a:pt x="210" y="137"/>
                  <a:pt x="209" y="113"/>
                </a:cubicBezTo>
                <a:cubicBezTo>
                  <a:pt x="211" y="91"/>
                  <a:pt x="206" y="69"/>
                  <a:pt x="19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3999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6CACC0-12A7-4453-949D-66A41D575F12}"/>
              </a:ext>
            </a:extLst>
          </p:cNvPr>
          <p:cNvSpPr/>
          <p:nvPr/>
        </p:nvSpPr>
        <p:spPr>
          <a:xfrm>
            <a:off x="1093629" y="4050082"/>
            <a:ext cx="463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+1 332 443 543 3423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+1 332 443 543 3423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47" name="Graphic 48">
            <a:extLst>
              <a:ext uri="{FF2B5EF4-FFF2-40B4-BE49-F238E27FC236}">
                <a16:creationId xmlns:a16="http://schemas.microsoft.com/office/drawing/2014/main" id="{AF067200-AB17-4217-B3D1-EDE907A7377C}"/>
              </a:ext>
            </a:extLst>
          </p:cNvPr>
          <p:cNvGrpSpPr>
            <a:grpSpLocks noChangeAspect="1"/>
          </p:cNvGrpSpPr>
          <p:nvPr/>
        </p:nvGrpSpPr>
        <p:grpSpPr>
          <a:xfrm>
            <a:off x="827434" y="3729677"/>
            <a:ext cx="127363" cy="216221"/>
            <a:chOff x="5822950" y="2965450"/>
            <a:chExt cx="546100" cy="927100"/>
          </a:xfrm>
          <a:solidFill>
            <a:schemeClr val="tx1">
              <a:alpha val="70000"/>
            </a:schemeClr>
          </a:solidFill>
        </p:grpSpPr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A6C35E1-E387-4F5E-B39C-A98160BA1796}"/>
                </a:ext>
              </a:extLst>
            </p:cNvPr>
            <p:cNvSpPr/>
            <p:nvPr/>
          </p:nvSpPr>
          <p:spPr>
            <a:xfrm>
              <a:off x="5822950" y="2965450"/>
              <a:ext cx="546100" cy="927100"/>
            </a:xfrm>
            <a:custGeom>
              <a:avLst/>
              <a:gdLst>
                <a:gd name="connsiteX0" fmla="*/ 451945 w 546100"/>
                <a:gd name="connsiteY0" fmla="*/ 0 h 927100"/>
                <a:gd name="connsiteX1" fmla="*/ 94155 w 546100"/>
                <a:gd name="connsiteY1" fmla="*/ 0 h 927100"/>
                <a:gd name="connsiteX2" fmla="*/ 0 w 546100"/>
                <a:gd name="connsiteY2" fmla="*/ 94602 h 927100"/>
                <a:gd name="connsiteX3" fmla="*/ 0 w 546100"/>
                <a:gd name="connsiteY3" fmla="*/ 832498 h 927100"/>
                <a:gd name="connsiteX4" fmla="*/ 94155 w 546100"/>
                <a:gd name="connsiteY4" fmla="*/ 927100 h 927100"/>
                <a:gd name="connsiteX5" fmla="*/ 451945 w 546100"/>
                <a:gd name="connsiteY5" fmla="*/ 927100 h 927100"/>
                <a:gd name="connsiteX6" fmla="*/ 546100 w 546100"/>
                <a:gd name="connsiteY6" fmla="*/ 832498 h 927100"/>
                <a:gd name="connsiteX7" fmla="*/ 546100 w 546100"/>
                <a:gd name="connsiteY7" fmla="*/ 94602 h 927100"/>
                <a:gd name="connsiteX8" fmla="*/ 451945 w 546100"/>
                <a:gd name="connsiteY8" fmla="*/ 0 h 927100"/>
                <a:gd name="connsiteX9" fmla="*/ 273050 w 546100"/>
                <a:gd name="connsiteY9" fmla="*/ 889259 h 927100"/>
                <a:gd name="connsiteX10" fmla="*/ 207141 w 546100"/>
                <a:gd name="connsiteY10" fmla="*/ 841958 h 927100"/>
                <a:gd name="connsiteX11" fmla="*/ 273050 w 546100"/>
                <a:gd name="connsiteY11" fmla="*/ 794657 h 927100"/>
                <a:gd name="connsiteX12" fmla="*/ 338959 w 546100"/>
                <a:gd name="connsiteY12" fmla="*/ 841958 h 927100"/>
                <a:gd name="connsiteX13" fmla="*/ 273050 w 546100"/>
                <a:gd name="connsiteY13" fmla="*/ 889259 h 927100"/>
                <a:gd name="connsiteX14" fmla="*/ 470776 w 546100"/>
                <a:gd name="connsiteY14" fmla="*/ 747356 h 927100"/>
                <a:gd name="connsiteX15" fmla="*/ 75324 w 546100"/>
                <a:gd name="connsiteY15" fmla="*/ 747356 h 927100"/>
                <a:gd name="connsiteX16" fmla="*/ 75324 w 546100"/>
                <a:gd name="connsiteY16" fmla="*/ 122983 h 927100"/>
                <a:gd name="connsiteX17" fmla="*/ 470776 w 546100"/>
                <a:gd name="connsiteY17" fmla="*/ 122983 h 927100"/>
                <a:gd name="connsiteX18" fmla="*/ 470776 w 546100"/>
                <a:gd name="connsiteY18" fmla="*/ 747356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100" h="927100">
                  <a:moveTo>
                    <a:pt x="451945" y="0"/>
                  </a:moveTo>
                  <a:lnTo>
                    <a:pt x="94155" y="0"/>
                  </a:lnTo>
                  <a:cubicBezTo>
                    <a:pt x="42370" y="0"/>
                    <a:pt x="0" y="42571"/>
                    <a:pt x="0" y="94602"/>
                  </a:cubicBezTo>
                  <a:lnTo>
                    <a:pt x="0" y="832498"/>
                  </a:lnTo>
                  <a:cubicBezTo>
                    <a:pt x="0" y="884529"/>
                    <a:pt x="42370" y="927100"/>
                    <a:pt x="94155" y="927100"/>
                  </a:cubicBezTo>
                  <a:lnTo>
                    <a:pt x="451945" y="927100"/>
                  </a:lnTo>
                  <a:cubicBezTo>
                    <a:pt x="503730" y="927100"/>
                    <a:pt x="546100" y="884529"/>
                    <a:pt x="546100" y="832498"/>
                  </a:cubicBezTo>
                  <a:lnTo>
                    <a:pt x="546100" y="94602"/>
                  </a:lnTo>
                  <a:cubicBezTo>
                    <a:pt x="546100" y="42571"/>
                    <a:pt x="503730" y="0"/>
                    <a:pt x="451945" y="0"/>
                  </a:cubicBezTo>
                  <a:close/>
                  <a:moveTo>
                    <a:pt x="273050" y="889259"/>
                  </a:moveTo>
                  <a:cubicBezTo>
                    <a:pt x="236659" y="889259"/>
                    <a:pt x="207141" y="868087"/>
                    <a:pt x="207141" y="841958"/>
                  </a:cubicBezTo>
                  <a:cubicBezTo>
                    <a:pt x="207141" y="815829"/>
                    <a:pt x="236659" y="794657"/>
                    <a:pt x="273050" y="794657"/>
                  </a:cubicBezTo>
                  <a:cubicBezTo>
                    <a:pt x="309432" y="794657"/>
                    <a:pt x="338959" y="815829"/>
                    <a:pt x="338959" y="841958"/>
                  </a:cubicBezTo>
                  <a:cubicBezTo>
                    <a:pt x="338959" y="868097"/>
                    <a:pt x="309432" y="889259"/>
                    <a:pt x="273050" y="889259"/>
                  </a:cubicBezTo>
                  <a:close/>
                  <a:moveTo>
                    <a:pt x="470776" y="747356"/>
                  </a:moveTo>
                  <a:lnTo>
                    <a:pt x="75324" y="747356"/>
                  </a:lnTo>
                  <a:lnTo>
                    <a:pt x="75324" y="122983"/>
                  </a:lnTo>
                  <a:lnTo>
                    <a:pt x="470776" y="122983"/>
                  </a:lnTo>
                  <a:lnTo>
                    <a:pt x="470776" y="747356"/>
                  </a:lnTo>
                  <a:close/>
                </a:path>
              </a:pathLst>
            </a:custGeom>
            <a:grpFill/>
            <a:ln w="9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999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70B99F-45C7-417E-BA01-D50608829000}"/>
              </a:ext>
            </a:extLst>
          </p:cNvPr>
          <p:cNvSpPr txBox="1"/>
          <p:nvPr/>
        </p:nvSpPr>
        <p:spPr>
          <a:xfrm>
            <a:off x="1093628" y="2373213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Website &amp; Email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C2C7DB60-69AD-40D3-93B2-B691FAB26ACD}"/>
              </a:ext>
            </a:extLst>
          </p:cNvPr>
          <p:cNvSpPr>
            <a:spLocks/>
          </p:cNvSpPr>
          <p:nvPr/>
        </p:nvSpPr>
        <p:spPr bwMode="auto">
          <a:xfrm>
            <a:off x="744062" y="2398978"/>
            <a:ext cx="299928" cy="308276"/>
          </a:xfrm>
          <a:custGeom>
            <a:avLst/>
            <a:gdLst>
              <a:gd name="T0" fmla="*/ 199 w 211"/>
              <a:gd name="T1" fmla="*/ 48 h 217"/>
              <a:gd name="T2" fmla="*/ 156 w 211"/>
              <a:gd name="T3" fmla="*/ 8 h 217"/>
              <a:gd name="T4" fmla="*/ 47 w 211"/>
              <a:gd name="T5" fmla="*/ 8 h 217"/>
              <a:gd name="T6" fmla="*/ 8 w 211"/>
              <a:gd name="T7" fmla="*/ 46 h 217"/>
              <a:gd name="T8" fmla="*/ 10 w 211"/>
              <a:gd name="T9" fmla="*/ 165 h 217"/>
              <a:gd name="T10" fmla="*/ 52 w 211"/>
              <a:gd name="T11" fmla="*/ 207 h 217"/>
              <a:gd name="T12" fmla="*/ 181 w 211"/>
              <a:gd name="T13" fmla="*/ 196 h 217"/>
              <a:gd name="T14" fmla="*/ 198 w 211"/>
              <a:gd name="T15" fmla="*/ 180 h 217"/>
              <a:gd name="T16" fmla="*/ 209 w 211"/>
              <a:gd name="T17" fmla="*/ 113 h 217"/>
              <a:gd name="T18" fmla="*/ 199 w 211"/>
              <a:gd name="T19" fmla="*/ 4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217">
                <a:moveTo>
                  <a:pt x="199" y="48"/>
                </a:moveTo>
                <a:cubicBezTo>
                  <a:pt x="192" y="27"/>
                  <a:pt x="178" y="14"/>
                  <a:pt x="156" y="8"/>
                </a:cubicBezTo>
                <a:cubicBezTo>
                  <a:pt x="120" y="0"/>
                  <a:pt x="84" y="0"/>
                  <a:pt x="47" y="8"/>
                </a:cubicBezTo>
                <a:cubicBezTo>
                  <a:pt x="26" y="13"/>
                  <a:pt x="13" y="25"/>
                  <a:pt x="8" y="46"/>
                </a:cubicBezTo>
                <a:cubicBezTo>
                  <a:pt x="0" y="86"/>
                  <a:pt x="0" y="125"/>
                  <a:pt x="10" y="165"/>
                </a:cubicBezTo>
                <a:cubicBezTo>
                  <a:pt x="16" y="188"/>
                  <a:pt x="29" y="202"/>
                  <a:pt x="52" y="207"/>
                </a:cubicBezTo>
                <a:cubicBezTo>
                  <a:pt x="96" y="217"/>
                  <a:pt x="139" y="213"/>
                  <a:pt x="181" y="196"/>
                </a:cubicBezTo>
                <a:cubicBezTo>
                  <a:pt x="189" y="193"/>
                  <a:pt x="194" y="188"/>
                  <a:pt x="198" y="180"/>
                </a:cubicBezTo>
                <a:cubicBezTo>
                  <a:pt x="207" y="159"/>
                  <a:pt x="210" y="137"/>
                  <a:pt x="209" y="113"/>
                </a:cubicBezTo>
                <a:cubicBezTo>
                  <a:pt x="211" y="91"/>
                  <a:pt x="206" y="69"/>
                  <a:pt x="19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3999" dirty="0">
              <a:latin typeface="Montserrat" panose="000005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245B79-FD4B-42EA-B44C-59BBDC357B55}"/>
              </a:ext>
            </a:extLst>
          </p:cNvPr>
          <p:cNvSpPr/>
          <p:nvPr/>
        </p:nvSpPr>
        <p:spPr>
          <a:xfrm>
            <a:off x="1093628" y="2710411"/>
            <a:ext cx="3977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www.Your-website.com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Email@your-website.com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1" name="Graphic 52">
            <a:extLst>
              <a:ext uri="{FF2B5EF4-FFF2-40B4-BE49-F238E27FC236}">
                <a16:creationId xmlns:a16="http://schemas.microsoft.com/office/drawing/2014/main" id="{2F3B493A-00F5-448C-B928-74B92F149B87}"/>
              </a:ext>
            </a:extLst>
          </p:cNvPr>
          <p:cNvGrpSpPr/>
          <p:nvPr/>
        </p:nvGrpSpPr>
        <p:grpSpPr>
          <a:xfrm>
            <a:off x="796656" y="2453762"/>
            <a:ext cx="194740" cy="194740"/>
            <a:chOff x="7681756" y="-1128713"/>
            <a:chExt cx="1028700" cy="1028700"/>
          </a:xfrm>
          <a:solidFill>
            <a:schemeClr val="tx1">
              <a:alpha val="70000"/>
            </a:schemeClr>
          </a:solidFill>
        </p:grpSpPr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C4243996-549C-4008-8207-A2FF66BC79AD}"/>
                </a:ext>
              </a:extLst>
            </p:cNvPr>
            <p:cNvSpPr/>
            <p:nvPr/>
          </p:nvSpPr>
          <p:spPr>
            <a:xfrm>
              <a:off x="7681756" y="-1128713"/>
              <a:ext cx="1028700" cy="1028700"/>
            </a:xfrm>
            <a:custGeom>
              <a:avLst/>
              <a:gdLst>
                <a:gd name="connsiteX0" fmla="*/ 514350 w 1028700"/>
                <a:gd name="connsiteY0" fmla="*/ 61913 h 1028700"/>
                <a:gd name="connsiteX1" fmla="*/ 966788 w 1028700"/>
                <a:gd name="connsiteY1" fmla="*/ 514350 h 1028700"/>
                <a:gd name="connsiteX2" fmla="*/ 514350 w 1028700"/>
                <a:gd name="connsiteY2" fmla="*/ 966788 h 1028700"/>
                <a:gd name="connsiteX3" fmla="*/ 61913 w 1028700"/>
                <a:gd name="connsiteY3" fmla="*/ 514350 h 1028700"/>
                <a:gd name="connsiteX4" fmla="*/ 514350 w 1028700"/>
                <a:gd name="connsiteY4" fmla="*/ 61913 h 1028700"/>
                <a:gd name="connsiteX5" fmla="*/ 514350 w 1028700"/>
                <a:gd name="connsiteY5" fmla="*/ 0 h 1028700"/>
                <a:gd name="connsiteX6" fmla="*/ 0 w 1028700"/>
                <a:gd name="connsiteY6" fmla="*/ 514350 h 1028700"/>
                <a:gd name="connsiteX7" fmla="*/ 514350 w 1028700"/>
                <a:gd name="connsiteY7" fmla="*/ 1028700 h 1028700"/>
                <a:gd name="connsiteX8" fmla="*/ 1028700 w 1028700"/>
                <a:gd name="connsiteY8" fmla="*/ 514350 h 1028700"/>
                <a:gd name="connsiteX9" fmla="*/ 514350 w 1028700"/>
                <a:gd name="connsiteY9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0" h="1028700">
                  <a:moveTo>
                    <a:pt x="514350" y="61913"/>
                  </a:moveTo>
                  <a:cubicBezTo>
                    <a:pt x="764224" y="61913"/>
                    <a:pt x="966788" y="264476"/>
                    <a:pt x="966788" y="514350"/>
                  </a:cubicBezTo>
                  <a:cubicBezTo>
                    <a:pt x="966788" y="764224"/>
                    <a:pt x="764224" y="966788"/>
                    <a:pt x="514350" y="966788"/>
                  </a:cubicBezTo>
                  <a:cubicBezTo>
                    <a:pt x="264476" y="966788"/>
                    <a:pt x="61913" y="764224"/>
                    <a:pt x="61913" y="514350"/>
                  </a:cubicBezTo>
                  <a:cubicBezTo>
                    <a:pt x="62175" y="264584"/>
                    <a:pt x="264584" y="62175"/>
                    <a:pt x="514350" y="61913"/>
                  </a:cubicBezTo>
                  <a:moveTo>
                    <a:pt x="514350" y="0"/>
                  </a:moveTo>
                  <a:cubicBezTo>
                    <a:pt x="230282" y="0"/>
                    <a:pt x="0" y="230282"/>
                    <a:pt x="0" y="514350"/>
                  </a:cubicBezTo>
                  <a:cubicBezTo>
                    <a:pt x="0" y="798418"/>
                    <a:pt x="230282" y="1028700"/>
                    <a:pt x="514350" y="1028700"/>
                  </a:cubicBezTo>
                  <a:cubicBezTo>
                    <a:pt x="798418" y="1028700"/>
                    <a:pt x="1028700" y="798418"/>
                    <a:pt x="1028700" y="514350"/>
                  </a:cubicBezTo>
                  <a:cubicBezTo>
                    <a:pt x="1028700" y="230282"/>
                    <a:pt x="798418" y="0"/>
                    <a:pt x="5143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999">
                <a:latin typeface="Montserrat" panose="00000500000000000000" pitchFamily="2" charset="0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E3F46092-234C-4169-930A-75278121C1B0}"/>
                </a:ext>
              </a:extLst>
            </p:cNvPr>
            <p:cNvSpPr/>
            <p:nvPr/>
          </p:nvSpPr>
          <p:spPr>
            <a:xfrm>
              <a:off x="8004654" y="-1128713"/>
              <a:ext cx="400050" cy="1028700"/>
            </a:xfrm>
            <a:custGeom>
              <a:avLst/>
              <a:gdLst>
                <a:gd name="connsiteX0" fmla="*/ 201740 w 400050"/>
                <a:gd name="connsiteY0" fmla="*/ 61913 h 1028700"/>
                <a:gd name="connsiteX1" fmla="*/ 286798 w 400050"/>
                <a:gd name="connsiteY1" fmla="*/ 173260 h 1028700"/>
                <a:gd name="connsiteX2" fmla="*/ 341567 w 400050"/>
                <a:gd name="connsiteY2" fmla="*/ 514350 h 1028700"/>
                <a:gd name="connsiteX3" fmla="*/ 286798 w 400050"/>
                <a:gd name="connsiteY3" fmla="*/ 855440 h 1028700"/>
                <a:gd name="connsiteX4" fmla="*/ 201740 w 400050"/>
                <a:gd name="connsiteY4" fmla="*/ 966788 h 1028700"/>
                <a:gd name="connsiteX5" fmla="*/ 116681 w 400050"/>
                <a:gd name="connsiteY5" fmla="*/ 855440 h 1028700"/>
                <a:gd name="connsiteX6" fmla="*/ 61913 w 400050"/>
                <a:gd name="connsiteY6" fmla="*/ 514350 h 1028700"/>
                <a:gd name="connsiteX7" fmla="*/ 116681 w 400050"/>
                <a:gd name="connsiteY7" fmla="*/ 173260 h 1028700"/>
                <a:gd name="connsiteX8" fmla="*/ 201740 w 400050"/>
                <a:gd name="connsiteY8" fmla="*/ 61913 h 1028700"/>
                <a:gd name="connsiteX9" fmla="*/ 201740 w 400050"/>
                <a:gd name="connsiteY9" fmla="*/ 0 h 1028700"/>
                <a:gd name="connsiteX10" fmla="*/ 0 w 400050"/>
                <a:gd name="connsiteY10" fmla="*/ 514350 h 1028700"/>
                <a:gd name="connsiteX11" fmla="*/ 201740 w 400050"/>
                <a:gd name="connsiteY11" fmla="*/ 1028700 h 1028700"/>
                <a:gd name="connsiteX12" fmla="*/ 403479 w 400050"/>
                <a:gd name="connsiteY12" fmla="*/ 514350 h 1028700"/>
                <a:gd name="connsiteX13" fmla="*/ 201740 w 400050"/>
                <a:gd name="connsiteY13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050" h="1028700">
                  <a:moveTo>
                    <a:pt x="201740" y="61913"/>
                  </a:moveTo>
                  <a:cubicBezTo>
                    <a:pt x="221647" y="61913"/>
                    <a:pt x="256794" y="96774"/>
                    <a:pt x="286798" y="173260"/>
                  </a:cubicBezTo>
                  <a:cubicBezTo>
                    <a:pt x="322136" y="263366"/>
                    <a:pt x="341567" y="384524"/>
                    <a:pt x="341567" y="514350"/>
                  </a:cubicBezTo>
                  <a:cubicBezTo>
                    <a:pt x="341567" y="644176"/>
                    <a:pt x="322517" y="765334"/>
                    <a:pt x="286798" y="855440"/>
                  </a:cubicBezTo>
                  <a:cubicBezTo>
                    <a:pt x="256794" y="931640"/>
                    <a:pt x="221742" y="966788"/>
                    <a:pt x="201740" y="966788"/>
                  </a:cubicBezTo>
                  <a:cubicBezTo>
                    <a:pt x="181737" y="966788"/>
                    <a:pt x="146685" y="931926"/>
                    <a:pt x="116681" y="855440"/>
                  </a:cubicBezTo>
                  <a:cubicBezTo>
                    <a:pt x="81439" y="765334"/>
                    <a:pt x="61913" y="644176"/>
                    <a:pt x="61913" y="514350"/>
                  </a:cubicBezTo>
                  <a:cubicBezTo>
                    <a:pt x="61913" y="384524"/>
                    <a:pt x="80963" y="263366"/>
                    <a:pt x="116681" y="173260"/>
                  </a:cubicBezTo>
                  <a:cubicBezTo>
                    <a:pt x="146780" y="96679"/>
                    <a:pt x="181927" y="61913"/>
                    <a:pt x="201740" y="61913"/>
                  </a:cubicBezTo>
                  <a:moveTo>
                    <a:pt x="201740" y="0"/>
                  </a:moveTo>
                  <a:cubicBezTo>
                    <a:pt x="90297" y="0"/>
                    <a:pt x="0" y="230315"/>
                    <a:pt x="0" y="514350"/>
                  </a:cubicBezTo>
                  <a:cubicBezTo>
                    <a:pt x="0" y="798386"/>
                    <a:pt x="90297" y="1028700"/>
                    <a:pt x="201740" y="1028700"/>
                  </a:cubicBezTo>
                  <a:cubicBezTo>
                    <a:pt x="313182" y="1028700"/>
                    <a:pt x="403479" y="798386"/>
                    <a:pt x="403479" y="514350"/>
                  </a:cubicBezTo>
                  <a:cubicBezTo>
                    <a:pt x="403479" y="230315"/>
                    <a:pt x="313182" y="0"/>
                    <a:pt x="2017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999">
                <a:latin typeface="Montserrat" panose="00000500000000000000" pitchFamily="2" charset="0"/>
              </a:endParaRPr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1A834F81-1A31-43D3-A819-B21F232B30AA}"/>
                </a:ext>
              </a:extLst>
            </p:cNvPr>
            <p:cNvSpPr/>
            <p:nvPr/>
          </p:nvSpPr>
          <p:spPr>
            <a:xfrm>
              <a:off x="7754718" y="-453676"/>
              <a:ext cx="895350" cy="9525"/>
            </a:xfrm>
            <a:custGeom>
              <a:avLst/>
              <a:gdLst>
                <a:gd name="connsiteX0" fmla="*/ 0 w 895350"/>
                <a:gd name="connsiteY0" fmla="*/ 0 h 0"/>
                <a:gd name="connsiteX1" fmla="*/ 903351 w 895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50">
                  <a:moveTo>
                    <a:pt x="0" y="0"/>
                  </a:moveTo>
                  <a:lnTo>
                    <a:pt x="903351" y="0"/>
                  </a:lnTo>
                </a:path>
              </a:pathLst>
            </a:custGeom>
            <a:grpFill/>
            <a:ln w="50800" cap="flat">
              <a:solidFill>
                <a:schemeClr val="tx1">
                  <a:alpha val="7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999" dirty="0">
                <a:latin typeface="Montserrat" panose="00000500000000000000" pitchFamily="2" charset="0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B6A975CD-8B4D-4B7B-9317-D766B89AC257}"/>
                </a:ext>
              </a:extLst>
            </p:cNvPr>
            <p:cNvSpPr/>
            <p:nvPr/>
          </p:nvSpPr>
          <p:spPr>
            <a:xfrm>
              <a:off x="7754729" y="-775146"/>
              <a:ext cx="895351" cy="9526"/>
            </a:xfrm>
            <a:custGeom>
              <a:avLst/>
              <a:gdLst>
                <a:gd name="connsiteX0" fmla="*/ 0 w 895350"/>
                <a:gd name="connsiteY0" fmla="*/ 0 h 0"/>
                <a:gd name="connsiteX1" fmla="*/ 903351 w 895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50">
                  <a:moveTo>
                    <a:pt x="0" y="0"/>
                  </a:moveTo>
                  <a:lnTo>
                    <a:pt x="903351" y="0"/>
                  </a:lnTo>
                </a:path>
              </a:pathLst>
            </a:custGeom>
            <a:grpFill/>
            <a:ln w="50800" cap="flat">
              <a:solidFill>
                <a:schemeClr val="tx1">
                  <a:alpha val="7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3999" dirty="0">
                <a:latin typeface="Montserrat" panose="00000500000000000000" pitchFamily="2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49F1D8F-1695-4B71-804D-2DCEA35640D0}"/>
              </a:ext>
            </a:extLst>
          </p:cNvPr>
          <p:cNvSpPr txBox="1"/>
          <p:nvPr/>
        </p:nvSpPr>
        <p:spPr>
          <a:xfrm>
            <a:off x="1145491" y="4899808"/>
            <a:ext cx="224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Address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8376B4-E2DC-4D6D-A1AB-0A99EB233B68}"/>
              </a:ext>
            </a:extLst>
          </p:cNvPr>
          <p:cNvGrpSpPr/>
          <p:nvPr/>
        </p:nvGrpSpPr>
        <p:grpSpPr>
          <a:xfrm>
            <a:off x="796657" y="4940341"/>
            <a:ext cx="299928" cy="308276"/>
            <a:chOff x="7621111" y="4405185"/>
            <a:chExt cx="599935" cy="616632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A6F1B9B-713E-4D70-98A4-CDE57C87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111" y="4405185"/>
              <a:ext cx="599935" cy="616632"/>
            </a:xfrm>
            <a:custGeom>
              <a:avLst/>
              <a:gdLst>
                <a:gd name="T0" fmla="*/ 199 w 211"/>
                <a:gd name="T1" fmla="*/ 48 h 217"/>
                <a:gd name="T2" fmla="*/ 156 w 211"/>
                <a:gd name="T3" fmla="*/ 8 h 217"/>
                <a:gd name="T4" fmla="*/ 47 w 211"/>
                <a:gd name="T5" fmla="*/ 8 h 217"/>
                <a:gd name="T6" fmla="*/ 8 w 211"/>
                <a:gd name="T7" fmla="*/ 46 h 217"/>
                <a:gd name="T8" fmla="*/ 10 w 211"/>
                <a:gd name="T9" fmla="*/ 165 h 217"/>
                <a:gd name="T10" fmla="*/ 52 w 211"/>
                <a:gd name="T11" fmla="*/ 207 h 217"/>
                <a:gd name="T12" fmla="*/ 181 w 211"/>
                <a:gd name="T13" fmla="*/ 196 h 217"/>
                <a:gd name="T14" fmla="*/ 198 w 211"/>
                <a:gd name="T15" fmla="*/ 180 h 217"/>
                <a:gd name="T16" fmla="*/ 209 w 211"/>
                <a:gd name="T17" fmla="*/ 113 h 217"/>
                <a:gd name="T18" fmla="*/ 199 w 211"/>
                <a:gd name="T19" fmla="*/ 4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7">
                  <a:moveTo>
                    <a:pt x="199" y="48"/>
                  </a:moveTo>
                  <a:cubicBezTo>
                    <a:pt x="192" y="27"/>
                    <a:pt x="178" y="14"/>
                    <a:pt x="156" y="8"/>
                  </a:cubicBezTo>
                  <a:cubicBezTo>
                    <a:pt x="120" y="0"/>
                    <a:pt x="84" y="0"/>
                    <a:pt x="47" y="8"/>
                  </a:cubicBezTo>
                  <a:cubicBezTo>
                    <a:pt x="26" y="13"/>
                    <a:pt x="13" y="25"/>
                    <a:pt x="8" y="46"/>
                  </a:cubicBezTo>
                  <a:cubicBezTo>
                    <a:pt x="0" y="86"/>
                    <a:pt x="0" y="125"/>
                    <a:pt x="10" y="165"/>
                  </a:cubicBezTo>
                  <a:cubicBezTo>
                    <a:pt x="16" y="188"/>
                    <a:pt x="29" y="202"/>
                    <a:pt x="52" y="207"/>
                  </a:cubicBezTo>
                  <a:cubicBezTo>
                    <a:pt x="96" y="217"/>
                    <a:pt x="139" y="213"/>
                    <a:pt x="181" y="196"/>
                  </a:cubicBezTo>
                  <a:cubicBezTo>
                    <a:pt x="189" y="193"/>
                    <a:pt x="194" y="188"/>
                    <a:pt x="198" y="180"/>
                  </a:cubicBezTo>
                  <a:cubicBezTo>
                    <a:pt x="207" y="159"/>
                    <a:pt x="210" y="137"/>
                    <a:pt x="209" y="113"/>
                  </a:cubicBezTo>
                  <a:cubicBezTo>
                    <a:pt x="211" y="91"/>
                    <a:pt x="206" y="69"/>
                    <a:pt x="19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3999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7DE6608-76DE-4F91-9537-1CCFE2713DED}"/>
                </a:ext>
              </a:extLst>
            </p:cNvPr>
            <p:cNvSpPr/>
            <p:nvPr/>
          </p:nvSpPr>
          <p:spPr>
            <a:xfrm>
              <a:off x="7782366" y="4518488"/>
              <a:ext cx="282290" cy="390609"/>
            </a:xfrm>
            <a:custGeom>
              <a:avLst/>
              <a:gdLst>
                <a:gd name="connsiteX0" fmla="*/ 141145 w 282290"/>
                <a:gd name="connsiteY0" fmla="*/ 0 h 390609"/>
                <a:gd name="connsiteX1" fmla="*/ 282290 w 282290"/>
                <a:gd name="connsiteY1" fmla="*/ 141243 h 390609"/>
                <a:gd name="connsiteX2" fmla="*/ 271198 w 282290"/>
                <a:gd name="connsiteY2" fmla="*/ 196221 h 390609"/>
                <a:gd name="connsiteX3" fmla="*/ 250749 w 282290"/>
                <a:gd name="connsiteY3" fmla="*/ 226572 h 390609"/>
                <a:gd name="connsiteX4" fmla="*/ 253282 w 282290"/>
                <a:gd name="connsiteY4" fmla="*/ 226572 h 390609"/>
                <a:gd name="connsiteX5" fmla="*/ 141048 w 282290"/>
                <a:gd name="connsiteY5" fmla="*/ 390609 h 390609"/>
                <a:gd name="connsiteX6" fmla="*/ 28910 w 282290"/>
                <a:gd name="connsiteY6" fmla="*/ 226572 h 390609"/>
                <a:gd name="connsiteX7" fmla="*/ 31541 w 282290"/>
                <a:gd name="connsiteY7" fmla="*/ 226572 h 390609"/>
                <a:gd name="connsiteX8" fmla="*/ 11092 w 282290"/>
                <a:gd name="connsiteY8" fmla="*/ 196221 h 390609"/>
                <a:gd name="connsiteX9" fmla="*/ 0 w 282290"/>
                <a:gd name="connsiteY9" fmla="*/ 141243 h 390609"/>
                <a:gd name="connsiteX10" fmla="*/ 141145 w 282290"/>
                <a:gd name="connsiteY10" fmla="*/ 0 h 39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290" h="390609">
                  <a:moveTo>
                    <a:pt x="141145" y="0"/>
                  </a:moveTo>
                  <a:cubicBezTo>
                    <a:pt x="219098" y="0"/>
                    <a:pt x="282290" y="63236"/>
                    <a:pt x="282290" y="141243"/>
                  </a:cubicBezTo>
                  <a:cubicBezTo>
                    <a:pt x="282290" y="160744"/>
                    <a:pt x="278340" y="179323"/>
                    <a:pt x="271198" y="196221"/>
                  </a:cubicBezTo>
                  <a:lnTo>
                    <a:pt x="250749" y="226572"/>
                  </a:lnTo>
                  <a:lnTo>
                    <a:pt x="253282" y="226572"/>
                  </a:lnTo>
                  <a:lnTo>
                    <a:pt x="141048" y="390609"/>
                  </a:lnTo>
                  <a:lnTo>
                    <a:pt x="28910" y="226572"/>
                  </a:lnTo>
                  <a:lnTo>
                    <a:pt x="31541" y="226572"/>
                  </a:lnTo>
                  <a:lnTo>
                    <a:pt x="11092" y="196221"/>
                  </a:lnTo>
                  <a:cubicBezTo>
                    <a:pt x="3950" y="179323"/>
                    <a:pt x="0" y="160744"/>
                    <a:pt x="0" y="141243"/>
                  </a:cubicBezTo>
                  <a:cubicBezTo>
                    <a:pt x="0" y="63236"/>
                    <a:pt x="63194" y="0"/>
                    <a:pt x="141145" y="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3999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1D5B1981-BA9C-4AA4-BB7E-122C2242FDCE}"/>
                </a:ext>
              </a:extLst>
            </p:cNvPr>
            <p:cNvSpPr/>
            <p:nvPr/>
          </p:nvSpPr>
          <p:spPr>
            <a:xfrm>
              <a:off x="7827441" y="4576064"/>
              <a:ext cx="184948" cy="185076"/>
            </a:xfrm>
            <a:custGeom>
              <a:avLst/>
              <a:gdLst>
                <a:gd name="connsiteX0" fmla="*/ 182300 w 180683"/>
                <a:gd name="connsiteY0" fmla="*/ 94782 h 180808"/>
                <a:gd name="connsiteX1" fmla="*/ 94716 w 180683"/>
                <a:gd name="connsiteY1" fmla="*/ 182427 h 180808"/>
                <a:gd name="connsiteX2" fmla="*/ 7132 w 180683"/>
                <a:gd name="connsiteY2" fmla="*/ 94782 h 180808"/>
                <a:gd name="connsiteX3" fmla="*/ 94716 w 180683"/>
                <a:gd name="connsiteY3" fmla="*/ 7137 h 180808"/>
                <a:gd name="connsiteX4" fmla="*/ 182300 w 180683"/>
                <a:gd name="connsiteY4" fmla="*/ 94782 h 18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3" h="180808">
                  <a:moveTo>
                    <a:pt x="182300" y="94782"/>
                  </a:moveTo>
                  <a:cubicBezTo>
                    <a:pt x="182300" y="143187"/>
                    <a:pt x="143088" y="182427"/>
                    <a:pt x="94716" y="182427"/>
                  </a:cubicBezTo>
                  <a:cubicBezTo>
                    <a:pt x="46345" y="182427"/>
                    <a:pt x="7132" y="143187"/>
                    <a:pt x="7132" y="94782"/>
                  </a:cubicBezTo>
                  <a:cubicBezTo>
                    <a:pt x="7132" y="46377"/>
                    <a:pt x="46345" y="7137"/>
                    <a:pt x="94716" y="7137"/>
                  </a:cubicBezTo>
                  <a:cubicBezTo>
                    <a:pt x="143088" y="7137"/>
                    <a:pt x="182300" y="46377"/>
                    <a:pt x="182300" y="9478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999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BE4DA0C5-F6D0-4AA1-A09B-DFDE24263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822" y="4601906"/>
              <a:ext cx="114228" cy="106687"/>
            </a:xfrm>
            <a:custGeom>
              <a:avLst/>
              <a:gdLst>
                <a:gd name="connsiteX0" fmla="*/ 142835 w 142644"/>
                <a:gd name="connsiteY0" fmla="*/ 59001 h 133227"/>
                <a:gd name="connsiteX1" fmla="*/ 118205 w 142644"/>
                <a:gd name="connsiteY1" fmla="*/ 39968 h 133227"/>
                <a:gd name="connsiteX2" fmla="*/ 118205 w 142644"/>
                <a:gd name="connsiteY2" fmla="*/ 9136 h 133227"/>
                <a:gd name="connsiteX3" fmla="*/ 100612 w 142644"/>
                <a:gd name="connsiteY3" fmla="*/ 9136 h 133227"/>
                <a:gd name="connsiteX4" fmla="*/ 100612 w 142644"/>
                <a:gd name="connsiteY4" fmla="*/ 26741 h 133227"/>
                <a:gd name="connsiteX5" fmla="*/ 74936 w 142644"/>
                <a:gd name="connsiteY5" fmla="*/ 7137 h 133227"/>
                <a:gd name="connsiteX6" fmla="*/ 7132 w 142644"/>
                <a:gd name="connsiteY6" fmla="*/ 59001 h 133227"/>
                <a:gd name="connsiteX7" fmla="*/ 17783 w 142644"/>
                <a:gd name="connsiteY7" fmla="*/ 72990 h 133227"/>
                <a:gd name="connsiteX8" fmla="*/ 25106 w 142644"/>
                <a:gd name="connsiteY8" fmla="*/ 67375 h 133227"/>
                <a:gd name="connsiteX9" fmla="*/ 25106 w 142644"/>
                <a:gd name="connsiteY9" fmla="*/ 131610 h 133227"/>
                <a:gd name="connsiteX10" fmla="*/ 124957 w 142644"/>
                <a:gd name="connsiteY10" fmla="*/ 131610 h 133227"/>
                <a:gd name="connsiteX11" fmla="*/ 124957 w 142644"/>
                <a:gd name="connsiteY11" fmla="*/ 67375 h 133227"/>
                <a:gd name="connsiteX12" fmla="*/ 132279 w 142644"/>
                <a:gd name="connsiteY12" fmla="*/ 72990 h 133227"/>
                <a:gd name="connsiteX13" fmla="*/ 115447 w 142644"/>
                <a:gd name="connsiteY13" fmla="*/ 121903 h 133227"/>
                <a:gd name="connsiteX14" fmla="*/ 92529 w 142644"/>
                <a:gd name="connsiteY14" fmla="*/ 121903 h 133227"/>
                <a:gd name="connsiteX15" fmla="*/ 92529 w 142644"/>
                <a:gd name="connsiteY15" fmla="*/ 84695 h 133227"/>
                <a:gd name="connsiteX16" fmla="*/ 57438 w 142644"/>
                <a:gd name="connsiteY16" fmla="*/ 84695 h 133227"/>
                <a:gd name="connsiteX17" fmla="*/ 57438 w 142644"/>
                <a:gd name="connsiteY17" fmla="*/ 121903 h 133227"/>
                <a:gd name="connsiteX18" fmla="*/ 34900 w 142644"/>
                <a:gd name="connsiteY18" fmla="*/ 121903 h 133227"/>
                <a:gd name="connsiteX19" fmla="*/ 34900 w 142644"/>
                <a:gd name="connsiteY19" fmla="*/ 61190 h 133227"/>
                <a:gd name="connsiteX20" fmla="*/ 74936 w 142644"/>
                <a:gd name="connsiteY20" fmla="*/ 30547 h 133227"/>
                <a:gd name="connsiteX21" fmla="*/ 115447 w 142644"/>
                <a:gd name="connsiteY21" fmla="*/ 61190 h 13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644" h="133227">
                  <a:moveTo>
                    <a:pt x="142835" y="59001"/>
                  </a:moveTo>
                  <a:lnTo>
                    <a:pt x="118205" y="39968"/>
                  </a:lnTo>
                  <a:lnTo>
                    <a:pt x="118205" y="9136"/>
                  </a:lnTo>
                  <a:lnTo>
                    <a:pt x="100612" y="9136"/>
                  </a:lnTo>
                  <a:lnTo>
                    <a:pt x="100612" y="26741"/>
                  </a:lnTo>
                  <a:lnTo>
                    <a:pt x="74936" y="7137"/>
                  </a:lnTo>
                  <a:lnTo>
                    <a:pt x="7132" y="59001"/>
                  </a:lnTo>
                  <a:lnTo>
                    <a:pt x="17783" y="72990"/>
                  </a:lnTo>
                  <a:lnTo>
                    <a:pt x="25106" y="67375"/>
                  </a:lnTo>
                  <a:lnTo>
                    <a:pt x="25106" y="131610"/>
                  </a:lnTo>
                  <a:lnTo>
                    <a:pt x="124957" y="131610"/>
                  </a:lnTo>
                  <a:lnTo>
                    <a:pt x="124957" y="67375"/>
                  </a:lnTo>
                  <a:lnTo>
                    <a:pt x="132279" y="72990"/>
                  </a:lnTo>
                  <a:close/>
                  <a:moveTo>
                    <a:pt x="115447" y="121903"/>
                  </a:moveTo>
                  <a:lnTo>
                    <a:pt x="92529" y="121903"/>
                  </a:lnTo>
                  <a:lnTo>
                    <a:pt x="92529" y="84695"/>
                  </a:lnTo>
                  <a:lnTo>
                    <a:pt x="57438" y="84695"/>
                  </a:lnTo>
                  <a:lnTo>
                    <a:pt x="57438" y="121903"/>
                  </a:lnTo>
                  <a:lnTo>
                    <a:pt x="34900" y="121903"/>
                  </a:lnTo>
                  <a:lnTo>
                    <a:pt x="34900" y="61190"/>
                  </a:lnTo>
                  <a:lnTo>
                    <a:pt x="74936" y="30547"/>
                  </a:lnTo>
                  <a:lnTo>
                    <a:pt x="115447" y="6119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999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3E4417D-EDBE-4165-AA8D-D6D98F93A0E3}"/>
              </a:ext>
            </a:extLst>
          </p:cNvPr>
          <p:cNvSpPr txBox="1"/>
          <p:nvPr/>
        </p:nvSpPr>
        <p:spPr>
          <a:xfrm>
            <a:off x="1138358" y="5208444"/>
            <a:ext cx="3463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432B16-4300-4F56-A31F-CB92BA9AE887}"/>
              </a:ext>
            </a:extLst>
          </p:cNvPr>
          <p:cNvSpPr/>
          <p:nvPr/>
        </p:nvSpPr>
        <p:spPr>
          <a:xfrm rot="1800000">
            <a:off x="5173932" y="1580796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D2B48D-7C4A-4E4E-9243-A6B04A2093E4}"/>
              </a:ext>
            </a:extLst>
          </p:cNvPr>
          <p:cNvSpPr/>
          <p:nvPr/>
        </p:nvSpPr>
        <p:spPr>
          <a:xfrm rot="1800000">
            <a:off x="895793" y="2808374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2B9B89-9774-4DC1-883A-17C9734D4B4E}"/>
              </a:ext>
            </a:extLst>
          </p:cNvPr>
          <p:cNvSpPr/>
          <p:nvPr/>
        </p:nvSpPr>
        <p:spPr>
          <a:xfrm>
            <a:off x="811057" y="4380147"/>
            <a:ext cx="3987980" cy="1427858"/>
          </a:xfrm>
          <a:prstGeom prst="roundRect">
            <a:avLst>
              <a:gd name="adj" fmla="val 7372"/>
            </a:avLst>
          </a:prstGeom>
          <a:solidFill>
            <a:schemeClr val="bg1"/>
          </a:solidFill>
          <a:ln>
            <a:noFill/>
          </a:ln>
          <a:effectLst>
            <a:outerShdw blurRad="1270000" dist="2413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D2CD21-53DB-4C9B-BC6F-BC02266493FE}"/>
              </a:ext>
            </a:extLst>
          </p:cNvPr>
          <p:cNvSpPr/>
          <p:nvPr/>
        </p:nvSpPr>
        <p:spPr>
          <a:xfrm rot="1800000">
            <a:off x="1470163" y="595098"/>
            <a:ext cx="514283" cy="3485673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5F8BC4-B008-4174-8BFD-3E24806CC349}"/>
              </a:ext>
            </a:extLst>
          </p:cNvPr>
          <p:cNvSpPr/>
          <p:nvPr/>
        </p:nvSpPr>
        <p:spPr>
          <a:xfrm rot="1800000">
            <a:off x="4853676" y="-202529"/>
            <a:ext cx="514283" cy="2488017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3001DD-511B-4408-B4E9-FFB303A471FA}"/>
              </a:ext>
            </a:extLst>
          </p:cNvPr>
          <p:cNvSpPr/>
          <p:nvPr/>
        </p:nvSpPr>
        <p:spPr>
          <a:xfrm rot="1800000">
            <a:off x="10773900" y="338614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D6712-CD6E-41D0-BCED-AEE8ABE10DD1}"/>
              </a:ext>
            </a:extLst>
          </p:cNvPr>
          <p:cNvSpPr/>
          <p:nvPr/>
        </p:nvSpPr>
        <p:spPr>
          <a:xfrm rot="1800000">
            <a:off x="10143129" y="-21475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2E74CD-EBDF-4597-81E8-BF991345904E}"/>
              </a:ext>
            </a:extLst>
          </p:cNvPr>
          <p:cNvSpPr/>
          <p:nvPr/>
        </p:nvSpPr>
        <p:spPr>
          <a:xfrm rot="1800000">
            <a:off x="6538209" y="3036678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9C2E6-05F4-4B6A-897A-0EAEBF2D891E}"/>
              </a:ext>
            </a:extLst>
          </p:cNvPr>
          <p:cNvSpPr txBox="1"/>
          <p:nvPr/>
        </p:nvSpPr>
        <p:spPr>
          <a:xfrm>
            <a:off x="971424" y="1609344"/>
            <a:ext cx="3699981" cy="830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99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We are what we are and we can do it</a:t>
            </a:r>
            <a:endParaRPr lang="vi-VN" sz="2699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329878-24C1-45D3-8C6D-971647FFAC07}"/>
              </a:ext>
            </a:extLst>
          </p:cNvPr>
          <p:cNvGrpSpPr/>
          <p:nvPr/>
        </p:nvGrpSpPr>
        <p:grpSpPr>
          <a:xfrm>
            <a:off x="971424" y="2974906"/>
            <a:ext cx="3699981" cy="873906"/>
            <a:chOff x="1943100" y="5949691"/>
            <a:chExt cx="7400925" cy="17480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3C3477-9B5A-4079-82CE-018F8FCDC54C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7400925" cy="1197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consectetur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, sed do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eiusmod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tempor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incididunt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ut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labore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et dolore magna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aliqua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. Ut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enim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ad minim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veniam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356BC4-94EF-4888-8ACE-EB1865BABBE4}"/>
                </a:ext>
              </a:extLst>
            </p:cNvPr>
            <p:cNvSpPr txBox="1"/>
            <p:nvPr/>
          </p:nvSpPr>
          <p:spPr>
            <a:xfrm>
              <a:off x="1943100" y="5949691"/>
              <a:ext cx="2783176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/>
                <a:t>01.Samples text</a:t>
              </a:r>
              <a:endParaRPr lang="vi-VN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1B346D-08E9-401F-A8A7-E256B1D46942}"/>
              </a:ext>
            </a:extLst>
          </p:cNvPr>
          <p:cNvGrpSpPr/>
          <p:nvPr/>
        </p:nvGrpSpPr>
        <p:grpSpPr>
          <a:xfrm>
            <a:off x="971424" y="4571498"/>
            <a:ext cx="3699981" cy="873906"/>
            <a:chOff x="1943100" y="5949691"/>
            <a:chExt cx="7400925" cy="17480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D4BFF3-EC0A-4654-B7F9-54FF7A6CEB6E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7400925" cy="1197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Lorem ipsum dolor sit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consectetur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, sed do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eiusmod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tempor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incididunt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ut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labore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et dolore magna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aliqua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. Ut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enim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 ad minim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veniam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" panose="00000500000000000000" pitchFamily="2" charset="0"/>
                </a:rPr>
                <a:t>,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74077-3898-449E-83E8-A2C01439375E}"/>
                </a:ext>
              </a:extLst>
            </p:cNvPr>
            <p:cNvSpPr txBox="1"/>
            <p:nvPr/>
          </p:nvSpPr>
          <p:spPr>
            <a:xfrm>
              <a:off x="1943100" y="5949691"/>
              <a:ext cx="2783176" cy="430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/>
                <a:t>01.Samples text</a:t>
              </a:r>
              <a:endParaRPr lang="vi-VN" sz="140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AA506E-0EE7-44FC-B0C1-A76AEF008C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15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7628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DEA7ABA-053E-47D6-B3F8-AF92CCD97E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 b="22804"/>
          <a:stretch>
            <a:fillRect/>
          </a:stretch>
        </p:blipFill>
        <p:spPr/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3B80AF-054B-4DF1-A36C-9FCAD78E79AF}"/>
              </a:ext>
            </a:extLst>
          </p:cNvPr>
          <p:cNvSpPr/>
          <p:nvPr/>
        </p:nvSpPr>
        <p:spPr>
          <a:xfrm>
            <a:off x="426189" y="841763"/>
            <a:ext cx="696771" cy="6967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906F75-0B81-47C7-B344-6D74A34B4442}"/>
              </a:ext>
            </a:extLst>
          </p:cNvPr>
          <p:cNvSpPr/>
          <p:nvPr/>
        </p:nvSpPr>
        <p:spPr>
          <a:xfrm>
            <a:off x="4496242" y="5370259"/>
            <a:ext cx="696771" cy="6967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B884B-508B-4E1F-947F-71D1DD68F009}"/>
              </a:ext>
            </a:extLst>
          </p:cNvPr>
          <p:cNvSpPr/>
          <p:nvPr/>
        </p:nvSpPr>
        <p:spPr>
          <a:xfrm>
            <a:off x="752352" y="841763"/>
            <a:ext cx="4114497" cy="5225267"/>
          </a:xfrm>
          <a:custGeom>
            <a:avLst/>
            <a:gdLst>
              <a:gd name="connsiteX0" fmla="*/ 23073 w 8230066"/>
              <a:gd name="connsiteY0" fmla="*/ 0 h 10451895"/>
              <a:gd name="connsiteX1" fmla="*/ 6906681 w 8230066"/>
              <a:gd name="connsiteY1" fmla="*/ 0 h 10451895"/>
              <a:gd name="connsiteX2" fmla="*/ 7579677 w 8230066"/>
              <a:gd name="connsiteY2" fmla="*/ 672996 h 10451895"/>
              <a:gd name="connsiteX3" fmla="*/ 7579677 w 8230066"/>
              <a:gd name="connsiteY3" fmla="*/ 5175147 h 10451895"/>
              <a:gd name="connsiteX4" fmla="*/ 7580133 w 8230066"/>
              <a:gd name="connsiteY4" fmla="*/ 5175147 h 10451895"/>
              <a:gd name="connsiteX5" fmla="*/ 7580133 w 8230066"/>
              <a:gd name="connsiteY5" fmla="*/ 9778898 h 10451895"/>
              <a:gd name="connsiteX6" fmla="*/ 8117497 w 8230066"/>
              <a:gd name="connsiteY6" fmla="*/ 10438221 h 10451895"/>
              <a:gd name="connsiteX7" fmla="*/ 8230066 w 8230066"/>
              <a:gd name="connsiteY7" fmla="*/ 10449569 h 10451895"/>
              <a:gd name="connsiteX8" fmla="*/ 8206993 w 8230066"/>
              <a:gd name="connsiteY8" fmla="*/ 10451895 h 10451895"/>
              <a:gd name="connsiteX9" fmla="*/ 1323385 w 8230066"/>
              <a:gd name="connsiteY9" fmla="*/ 10451895 h 10451895"/>
              <a:gd name="connsiteX10" fmla="*/ 650389 w 8230066"/>
              <a:gd name="connsiteY10" fmla="*/ 9778899 h 10451895"/>
              <a:gd name="connsiteX11" fmla="*/ 650389 w 8230066"/>
              <a:gd name="connsiteY11" fmla="*/ 5276748 h 10451895"/>
              <a:gd name="connsiteX12" fmla="*/ 649933 w 8230066"/>
              <a:gd name="connsiteY12" fmla="*/ 5276748 h 10451895"/>
              <a:gd name="connsiteX13" fmla="*/ 649933 w 8230066"/>
              <a:gd name="connsiteY13" fmla="*/ 672997 h 10451895"/>
              <a:gd name="connsiteX14" fmla="*/ 112569 w 8230066"/>
              <a:gd name="connsiteY14" fmla="*/ 13674 h 10451895"/>
              <a:gd name="connsiteX15" fmla="*/ 0 w 8230066"/>
              <a:gd name="connsiteY15" fmla="*/ 2326 h 104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30066" h="10451895">
                <a:moveTo>
                  <a:pt x="23073" y="0"/>
                </a:moveTo>
                <a:lnTo>
                  <a:pt x="6906681" y="0"/>
                </a:lnTo>
                <a:cubicBezTo>
                  <a:pt x="7278366" y="0"/>
                  <a:pt x="7579677" y="301311"/>
                  <a:pt x="7579677" y="672996"/>
                </a:cubicBezTo>
                <a:lnTo>
                  <a:pt x="7579677" y="5175147"/>
                </a:lnTo>
                <a:lnTo>
                  <a:pt x="7580133" y="5175147"/>
                </a:lnTo>
                <a:lnTo>
                  <a:pt x="7580133" y="9778898"/>
                </a:lnTo>
                <a:cubicBezTo>
                  <a:pt x="7580133" y="10104122"/>
                  <a:pt x="7810824" y="10375467"/>
                  <a:pt x="8117497" y="10438221"/>
                </a:cubicBezTo>
                <a:lnTo>
                  <a:pt x="8230066" y="10449569"/>
                </a:lnTo>
                <a:lnTo>
                  <a:pt x="8206993" y="10451895"/>
                </a:lnTo>
                <a:lnTo>
                  <a:pt x="1323385" y="10451895"/>
                </a:lnTo>
                <a:cubicBezTo>
                  <a:pt x="951700" y="10451895"/>
                  <a:pt x="650389" y="10150584"/>
                  <a:pt x="650389" y="9778899"/>
                </a:cubicBezTo>
                <a:lnTo>
                  <a:pt x="650389" y="5276748"/>
                </a:lnTo>
                <a:lnTo>
                  <a:pt x="649933" y="5276748"/>
                </a:lnTo>
                <a:lnTo>
                  <a:pt x="649933" y="672997"/>
                </a:lnTo>
                <a:cubicBezTo>
                  <a:pt x="649933" y="347773"/>
                  <a:pt x="419242" y="76428"/>
                  <a:pt x="112569" y="13674"/>
                </a:cubicBezTo>
                <a:lnTo>
                  <a:pt x="0" y="232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28600" dir="11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8AD5E-1C33-4182-B832-01CBC4C4DD9B}"/>
              </a:ext>
            </a:extLst>
          </p:cNvPr>
          <p:cNvSpPr txBox="1"/>
          <p:nvPr/>
        </p:nvSpPr>
        <p:spPr>
          <a:xfrm flipH="1">
            <a:off x="1409642" y="4759800"/>
            <a:ext cx="2799916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endParaRPr lang="en-US" sz="1000" dirty="0">
              <a:solidFill>
                <a:schemeClr val="bg1"/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D0B986-E59C-4693-BD66-2716D1EA3B05}"/>
              </a:ext>
            </a:extLst>
          </p:cNvPr>
          <p:cNvSpPr txBox="1"/>
          <p:nvPr/>
        </p:nvSpPr>
        <p:spPr>
          <a:xfrm>
            <a:off x="1409643" y="4482837"/>
            <a:ext cx="3398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Part 2</a:t>
            </a:r>
            <a:endParaRPr lang="vi-VN" sz="90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38D5E0-BE78-4EA8-B4E2-A1BAB716AA85}"/>
              </a:ext>
            </a:extLst>
          </p:cNvPr>
          <p:cNvSpPr/>
          <p:nvPr/>
        </p:nvSpPr>
        <p:spPr>
          <a:xfrm>
            <a:off x="1246561" y="2990253"/>
            <a:ext cx="3126080" cy="1200172"/>
          </a:xfrm>
          <a:prstGeom prst="roundRect">
            <a:avLst>
              <a:gd name="adj" fmla="val 8335"/>
            </a:avLst>
          </a:prstGeom>
          <a:solidFill>
            <a:schemeClr val="bg1"/>
          </a:solidFill>
          <a:ln>
            <a:noFill/>
          </a:ln>
          <a:effectLst>
            <a:outerShdw blurRad="12700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915DA-A5E1-4A4C-8AA4-201A1639E3C1}"/>
              </a:ext>
            </a:extLst>
          </p:cNvPr>
          <p:cNvSpPr txBox="1"/>
          <p:nvPr/>
        </p:nvSpPr>
        <p:spPr>
          <a:xfrm flipH="1">
            <a:off x="1409643" y="3395163"/>
            <a:ext cx="2799916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AE7DE-2DE4-4005-8C8C-846C8158C210}"/>
              </a:ext>
            </a:extLst>
          </p:cNvPr>
          <p:cNvSpPr txBox="1"/>
          <p:nvPr/>
        </p:nvSpPr>
        <p:spPr>
          <a:xfrm>
            <a:off x="1409643" y="3103919"/>
            <a:ext cx="31579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Part 1</a:t>
            </a:r>
            <a:endParaRPr lang="vi-VN" sz="9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EBBEE-5273-4CD7-A1FE-24BB0A069FC1}"/>
              </a:ext>
            </a:extLst>
          </p:cNvPr>
          <p:cNvSpPr txBox="1"/>
          <p:nvPr/>
        </p:nvSpPr>
        <p:spPr>
          <a:xfrm>
            <a:off x="1238787" y="2143915"/>
            <a:ext cx="2471831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599" dirty="0">
                <a:solidFill>
                  <a:schemeClr val="bg1"/>
                </a:solidFill>
              </a:rPr>
              <a:t>Edification</a:t>
            </a:r>
          </a:p>
        </p:txBody>
      </p:sp>
    </p:spTree>
    <p:extLst>
      <p:ext uri="{BB962C8B-B14F-4D97-AF65-F5344CB8AC3E}">
        <p14:creationId xmlns:p14="http://schemas.microsoft.com/office/powerpoint/2010/main" val="20604459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75A0FC-1AA4-4341-B623-0BE12AE49DA9}"/>
              </a:ext>
            </a:extLst>
          </p:cNvPr>
          <p:cNvSpPr/>
          <p:nvPr/>
        </p:nvSpPr>
        <p:spPr>
          <a:xfrm>
            <a:off x="0" y="447"/>
            <a:ext cx="12917896" cy="6779330"/>
          </a:xfrm>
          <a:custGeom>
            <a:avLst/>
            <a:gdLst>
              <a:gd name="connsiteX0" fmla="*/ 0 w 24387176"/>
              <a:gd name="connsiteY0" fmla="*/ 0 h 12798424"/>
              <a:gd name="connsiteX1" fmla="*/ 24387176 w 24387176"/>
              <a:gd name="connsiteY1" fmla="*/ 0 h 12798424"/>
              <a:gd name="connsiteX2" fmla="*/ 13366956 w 24387176"/>
              <a:gd name="connsiteY2" fmla="*/ 4564236 h 12798424"/>
              <a:gd name="connsiteX3" fmla="*/ 8163953 w 24387176"/>
              <a:gd name="connsiteY3" fmla="*/ 10416330 h 12798424"/>
              <a:gd name="connsiteX4" fmla="*/ 0 w 24387176"/>
              <a:gd name="connsiteY4" fmla="*/ 12526828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176" h="12798424">
                <a:moveTo>
                  <a:pt x="0" y="0"/>
                </a:moveTo>
                <a:lnTo>
                  <a:pt x="24387176" y="0"/>
                </a:lnTo>
                <a:cubicBezTo>
                  <a:pt x="22442846" y="2981364"/>
                  <a:pt x="16070827" y="2828182"/>
                  <a:pt x="13366956" y="4564236"/>
                </a:cubicBezTo>
                <a:cubicBezTo>
                  <a:pt x="10663086" y="6300291"/>
                  <a:pt x="9610523" y="8320015"/>
                  <a:pt x="8163953" y="10416330"/>
                </a:cubicBezTo>
                <a:cubicBezTo>
                  <a:pt x="6380387" y="12967934"/>
                  <a:pt x="2937627" y="13082820"/>
                  <a:pt x="0" y="1252682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E9A50-6605-432F-B5B3-7A2CBF83BA9B}"/>
              </a:ext>
            </a:extLst>
          </p:cNvPr>
          <p:cNvSpPr txBox="1"/>
          <p:nvPr/>
        </p:nvSpPr>
        <p:spPr>
          <a:xfrm>
            <a:off x="6591473" y="3728695"/>
            <a:ext cx="4873931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999" dirty="0">
                <a:gradFill>
                  <a:gsLst>
                    <a:gs pos="0">
                      <a:schemeClr val="accent1">
                        <a:alpha val="6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We’re standing strong through the storm</a:t>
            </a:r>
            <a:endParaRPr lang="vi-VN" sz="2999" dirty="0">
              <a:gradFill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29C49E-79B1-46C5-A3B0-805314123AC3}"/>
              </a:ext>
            </a:extLst>
          </p:cNvPr>
          <p:cNvSpPr txBox="1"/>
          <p:nvPr/>
        </p:nvSpPr>
        <p:spPr>
          <a:xfrm flipH="1">
            <a:off x="7314248" y="4845973"/>
            <a:ext cx="4151156" cy="895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nisi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aliquip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commodo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consequat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1AC9037-6E30-4C86-A5FB-E58E7EA57D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0666"/>
          <a:stretch/>
        </p:blipFill>
        <p:spPr/>
      </p:pic>
    </p:spTree>
    <p:extLst>
      <p:ext uri="{BB962C8B-B14F-4D97-AF65-F5344CB8AC3E}">
        <p14:creationId xmlns:p14="http://schemas.microsoft.com/office/powerpoint/2010/main" val="142694977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E9EB9C-642F-436F-8700-108CF57C44A9}"/>
              </a:ext>
            </a:extLst>
          </p:cNvPr>
          <p:cNvSpPr txBox="1"/>
          <p:nvPr/>
        </p:nvSpPr>
        <p:spPr>
          <a:xfrm>
            <a:off x="6943059" y="2712829"/>
            <a:ext cx="202138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Let’s start a new year</a:t>
            </a:r>
            <a:endParaRPr lang="vi-VN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2F3A3-C4BE-4B5D-8AE3-BE8ED501A7CA}"/>
              </a:ext>
            </a:extLst>
          </p:cNvPr>
          <p:cNvSpPr txBox="1"/>
          <p:nvPr/>
        </p:nvSpPr>
        <p:spPr>
          <a:xfrm flipH="1">
            <a:off x="6943059" y="3003422"/>
            <a:ext cx="4173250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727AF2-989C-49D3-B741-9995082F3FDF}"/>
              </a:ext>
            </a:extLst>
          </p:cNvPr>
          <p:cNvSpPr/>
          <p:nvPr/>
        </p:nvSpPr>
        <p:spPr>
          <a:xfrm>
            <a:off x="6943059" y="4141103"/>
            <a:ext cx="480401" cy="480401"/>
          </a:xfrm>
          <a:prstGeom prst="roundRect">
            <a:avLst>
              <a:gd name="adj" fmla="val 127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A2B92-8E01-4A1F-85BF-EF541CF26D0B}"/>
              </a:ext>
            </a:extLst>
          </p:cNvPr>
          <p:cNvSpPr txBox="1"/>
          <p:nvPr/>
        </p:nvSpPr>
        <p:spPr>
          <a:xfrm>
            <a:off x="7490522" y="4159139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65BDE-4D40-4991-B71B-51A39744BE5F}"/>
              </a:ext>
            </a:extLst>
          </p:cNvPr>
          <p:cNvSpPr txBox="1"/>
          <p:nvPr/>
        </p:nvSpPr>
        <p:spPr>
          <a:xfrm flipH="1">
            <a:off x="7490522" y="4394463"/>
            <a:ext cx="1828561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50C8A0-D8A0-45AC-AE73-1E5A9335549A}"/>
              </a:ext>
            </a:extLst>
          </p:cNvPr>
          <p:cNvSpPr/>
          <p:nvPr/>
        </p:nvSpPr>
        <p:spPr>
          <a:xfrm>
            <a:off x="9519980" y="4141103"/>
            <a:ext cx="480401" cy="480401"/>
          </a:xfrm>
          <a:prstGeom prst="roundRect">
            <a:avLst>
              <a:gd name="adj" fmla="val 12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BC2FD-7F99-45FF-95D0-4731CA171F38}"/>
              </a:ext>
            </a:extLst>
          </p:cNvPr>
          <p:cNvSpPr txBox="1"/>
          <p:nvPr/>
        </p:nvSpPr>
        <p:spPr>
          <a:xfrm>
            <a:off x="10067442" y="4159139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B6F6E-B9A1-4CCA-BF7E-1ECDC6BE193B}"/>
              </a:ext>
            </a:extLst>
          </p:cNvPr>
          <p:cNvSpPr txBox="1"/>
          <p:nvPr/>
        </p:nvSpPr>
        <p:spPr>
          <a:xfrm flipH="1">
            <a:off x="10067442" y="4394463"/>
            <a:ext cx="1828561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5CBBCB-7FB7-4E19-A676-972187E2EC2D}"/>
              </a:ext>
            </a:extLst>
          </p:cNvPr>
          <p:cNvSpPr/>
          <p:nvPr/>
        </p:nvSpPr>
        <p:spPr>
          <a:xfrm>
            <a:off x="6943059" y="5199049"/>
            <a:ext cx="480401" cy="480401"/>
          </a:xfrm>
          <a:prstGeom prst="roundRect">
            <a:avLst>
              <a:gd name="adj" fmla="val 12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DAA983-188F-455B-BC3E-0CE78F5D0C7F}"/>
              </a:ext>
            </a:extLst>
          </p:cNvPr>
          <p:cNvSpPr txBox="1"/>
          <p:nvPr/>
        </p:nvSpPr>
        <p:spPr>
          <a:xfrm>
            <a:off x="7490522" y="5217086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60BC7A-9C57-4AC1-9119-E6A7312FDBFC}"/>
              </a:ext>
            </a:extLst>
          </p:cNvPr>
          <p:cNvSpPr txBox="1"/>
          <p:nvPr/>
        </p:nvSpPr>
        <p:spPr>
          <a:xfrm flipH="1">
            <a:off x="7490522" y="5452409"/>
            <a:ext cx="1828561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2EAB01-7B3E-46A0-AEE8-A5518EA1CF5D}"/>
              </a:ext>
            </a:extLst>
          </p:cNvPr>
          <p:cNvSpPr/>
          <p:nvPr/>
        </p:nvSpPr>
        <p:spPr>
          <a:xfrm>
            <a:off x="9519980" y="5199049"/>
            <a:ext cx="480401" cy="480401"/>
          </a:xfrm>
          <a:prstGeom prst="roundRect">
            <a:avLst>
              <a:gd name="adj" fmla="val 127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C9382C-48CD-4592-A6F5-A52BEB3AC425}"/>
              </a:ext>
            </a:extLst>
          </p:cNvPr>
          <p:cNvSpPr txBox="1"/>
          <p:nvPr/>
        </p:nvSpPr>
        <p:spPr>
          <a:xfrm>
            <a:off x="10067442" y="5217086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141BDE-962C-4957-916B-2B3C644FCF3F}"/>
              </a:ext>
            </a:extLst>
          </p:cNvPr>
          <p:cNvSpPr txBox="1"/>
          <p:nvPr/>
        </p:nvSpPr>
        <p:spPr>
          <a:xfrm flipH="1">
            <a:off x="10067442" y="5452409"/>
            <a:ext cx="1828561" cy="203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amet,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41" name="Группа 16">
            <a:extLst>
              <a:ext uri="{FF2B5EF4-FFF2-40B4-BE49-F238E27FC236}">
                <a16:creationId xmlns:a16="http://schemas.microsoft.com/office/drawing/2014/main" id="{13DC7DD5-5DAF-44E0-8F4B-4198B244D40E}"/>
              </a:ext>
            </a:extLst>
          </p:cNvPr>
          <p:cNvGrpSpPr/>
          <p:nvPr/>
        </p:nvGrpSpPr>
        <p:grpSpPr>
          <a:xfrm>
            <a:off x="7044269" y="5298515"/>
            <a:ext cx="277981" cy="281470"/>
            <a:chOff x="5842001" y="3186113"/>
            <a:chExt cx="2655888" cy="2689225"/>
          </a:xfrm>
          <a:solidFill>
            <a:schemeClr val="bg1"/>
          </a:solidFill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DECC3C7C-373A-4169-9B03-D6A0F13D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E92ED60E-C2A8-4493-AF6C-885474B90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760FF48-7BC4-43A7-B2E0-8E682BFA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1F763D90-FC03-4C8D-8C62-062878ECB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Группа 145">
            <a:extLst>
              <a:ext uri="{FF2B5EF4-FFF2-40B4-BE49-F238E27FC236}">
                <a16:creationId xmlns:a16="http://schemas.microsoft.com/office/drawing/2014/main" id="{7458B550-B0D0-440F-B429-F9B95C78C947}"/>
              </a:ext>
            </a:extLst>
          </p:cNvPr>
          <p:cNvGrpSpPr/>
          <p:nvPr/>
        </p:nvGrpSpPr>
        <p:grpSpPr>
          <a:xfrm>
            <a:off x="9612191" y="5289515"/>
            <a:ext cx="295980" cy="299471"/>
            <a:chOff x="5843588" y="3176588"/>
            <a:chExt cx="1346200" cy="1362075"/>
          </a:xfrm>
          <a:solidFill>
            <a:schemeClr val="bg1"/>
          </a:solidFill>
        </p:grpSpPr>
        <p:sp>
          <p:nvSpPr>
            <p:cNvPr id="47" name="Freeform 128">
              <a:extLst>
                <a:ext uri="{FF2B5EF4-FFF2-40B4-BE49-F238E27FC236}">
                  <a16:creationId xmlns:a16="http://schemas.microsoft.com/office/drawing/2014/main" id="{25A8293A-0CF4-4E18-885E-4D0B7CF68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29">
              <a:extLst>
                <a:ext uri="{FF2B5EF4-FFF2-40B4-BE49-F238E27FC236}">
                  <a16:creationId xmlns:a16="http://schemas.microsoft.com/office/drawing/2014/main" id="{7024D303-B1E6-4BBF-85E3-8132CD623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id="{32F8FAA1-0FCD-419D-9E3C-F66A57384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Freeform 135">
            <a:extLst>
              <a:ext uri="{FF2B5EF4-FFF2-40B4-BE49-F238E27FC236}">
                <a16:creationId xmlns:a16="http://schemas.microsoft.com/office/drawing/2014/main" id="{A25A0C72-C809-42B0-B9A2-AEFCAC17F770}"/>
              </a:ext>
            </a:extLst>
          </p:cNvPr>
          <p:cNvSpPr>
            <a:spLocks noEditPoints="1"/>
          </p:cNvSpPr>
          <p:nvPr/>
        </p:nvSpPr>
        <p:spPr bwMode="auto">
          <a:xfrm>
            <a:off x="7035665" y="4231841"/>
            <a:ext cx="295189" cy="298925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" name="Группа 182">
            <a:extLst>
              <a:ext uri="{FF2B5EF4-FFF2-40B4-BE49-F238E27FC236}">
                <a16:creationId xmlns:a16="http://schemas.microsoft.com/office/drawing/2014/main" id="{2145B938-1F0C-4847-A57A-6622A04E7247}"/>
              </a:ext>
            </a:extLst>
          </p:cNvPr>
          <p:cNvGrpSpPr/>
          <p:nvPr/>
        </p:nvGrpSpPr>
        <p:grpSpPr>
          <a:xfrm>
            <a:off x="9613205" y="4232507"/>
            <a:ext cx="293951" cy="297594"/>
            <a:chOff x="5843588" y="3181350"/>
            <a:chExt cx="2049463" cy="2074862"/>
          </a:xfrm>
          <a:solidFill>
            <a:schemeClr val="bg1"/>
          </a:solidFill>
        </p:grpSpPr>
        <p:sp>
          <p:nvSpPr>
            <p:cNvPr id="52" name="Freeform 163">
              <a:extLst>
                <a:ext uri="{FF2B5EF4-FFF2-40B4-BE49-F238E27FC236}">
                  <a16:creationId xmlns:a16="http://schemas.microsoft.com/office/drawing/2014/main" id="{FF072DC1-CE60-401A-9EA8-E6FA5A65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64">
              <a:extLst>
                <a:ext uri="{FF2B5EF4-FFF2-40B4-BE49-F238E27FC236}">
                  <a16:creationId xmlns:a16="http://schemas.microsoft.com/office/drawing/2014/main" id="{6F31A526-B0C2-4A8A-A326-E8F6C2C2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65">
              <a:extLst>
                <a:ext uri="{FF2B5EF4-FFF2-40B4-BE49-F238E27FC236}">
                  <a16:creationId xmlns:a16="http://schemas.microsoft.com/office/drawing/2014/main" id="{8356F90B-131C-4AB7-A020-0CB0EC809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1AF823-685E-4B9E-9234-D2811F7794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676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6A9D3-5676-4B6A-AAB9-73804011F0D1}"/>
              </a:ext>
            </a:extLst>
          </p:cNvPr>
          <p:cNvSpPr txBox="1"/>
          <p:nvPr/>
        </p:nvSpPr>
        <p:spPr>
          <a:xfrm>
            <a:off x="6913766" y="2022243"/>
            <a:ext cx="2061462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Edification</a:t>
            </a:r>
          </a:p>
        </p:txBody>
      </p:sp>
    </p:spTree>
    <p:extLst>
      <p:ext uri="{BB962C8B-B14F-4D97-AF65-F5344CB8AC3E}">
        <p14:creationId xmlns:p14="http://schemas.microsoft.com/office/powerpoint/2010/main" val="164685163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7B1BC7-8666-40D9-A4DE-1986A54B6748}"/>
              </a:ext>
            </a:extLst>
          </p:cNvPr>
          <p:cNvSpPr txBox="1"/>
          <p:nvPr/>
        </p:nvSpPr>
        <p:spPr>
          <a:xfrm>
            <a:off x="4764078" y="946763"/>
            <a:ext cx="1407437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vi-VN" sz="17197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E3311-4ED5-4195-BA6E-14077B4FDEF0}"/>
              </a:ext>
            </a:extLst>
          </p:cNvPr>
          <p:cNvSpPr txBox="1"/>
          <p:nvPr/>
        </p:nvSpPr>
        <p:spPr>
          <a:xfrm>
            <a:off x="3265730" y="-95073"/>
            <a:ext cx="1292020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1</a:t>
            </a:r>
            <a:endParaRPr lang="vi-VN" sz="17197" b="1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06C5F-4F85-4989-AECC-CB8F2858B3C5}"/>
              </a:ext>
            </a:extLst>
          </p:cNvPr>
          <p:cNvSpPr txBox="1"/>
          <p:nvPr/>
        </p:nvSpPr>
        <p:spPr>
          <a:xfrm>
            <a:off x="1777104" y="440512"/>
            <a:ext cx="1460336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>
                <a:solidFill>
                  <a:schemeClr val="bg1">
                    <a:lumMod val="95000"/>
                  </a:schemeClr>
                </a:solidFill>
              </a:rPr>
              <a:t>0</a:t>
            </a:r>
            <a:endParaRPr lang="vi-VN" sz="17197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43A31-C277-40A7-8E1C-339E4276E4FC}"/>
              </a:ext>
            </a:extLst>
          </p:cNvPr>
          <p:cNvSpPr txBox="1"/>
          <p:nvPr/>
        </p:nvSpPr>
        <p:spPr>
          <a:xfrm>
            <a:off x="244859" y="446"/>
            <a:ext cx="1292020" cy="26464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7197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2</a:t>
            </a:r>
            <a:endParaRPr lang="vi-VN" sz="17197" b="1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841CA-CDBD-47E5-9FBD-219BB6754707}"/>
              </a:ext>
            </a:extLst>
          </p:cNvPr>
          <p:cNvSpPr txBox="1"/>
          <p:nvPr/>
        </p:nvSpPr>
        <p:spPr>
          <a:xfrm>
            <a:off x="7220873" y="1007298"/>
            <a:ext cx="3568645" cy="1384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Stay strong and we can help you build your career</a:t>
            </a:r>
            <a:endParaRPr lang="vi-VN" sz="2999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7825D-DE81-4AA3-B040-BC124F3489CF}"/>
              </a:ext>
            </a:extLst>
          </p:cNvPr>
          <p:cNvSpPr txBox="1"/>
          <p:nvPr/>
        </p:nvSpPr>
        <p:spPr>
          <a:xfrm flipH="1">
            <a:off x="7220873" y="3138374"/>
            <a:ext cx="4283829" cy="664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ullamco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laboris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57C7D-A6DA-484F-A891-CDC41086E54F}"/>
              </a:ext>
            </a:extLst>
          </p:cNvPr>
          <p:cNvSpPr txBox="1"/>
          <p:nvPr/>
        </p:nvSpPr>
        <p:spPr>
          <a:xfrm>
            <a:off x="7220873" y="2743274"/>
            <a:ext cx="213680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/>
              <a:t>Keep getting stronger</a:t>
            </a:r>
            <a:endParaRPr lang="vi-VN" sz="15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DE2314-F941-44D8-8C61-78192AA6B89D}"/>
              </a:ext>
            </a:extLst>
          </p:cNvPr>
          <p:cNvSpPr/>
          <p:nvPr/>
        </p:nvSpPr>
        <p:spPr>
          <a:xfrm>
            <a:off x="7220873" y="4235543"/>
            <a:ext cx="1615159" cy="1615159"/>
          </a:xfrm>
          <a:prstGeom prst="roundRect">
            <a:avLst>
              <a:gd name="adj" fmla="val 845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667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0BA1D1-6E4D-4EE6-8A13-4CF5E0AC9A50}"/>
              </a:ext>
            </a:extLst>
          </p:cNvPr>
          <p:cNvSpPr/>
          <p:nvPr/>
        </p:nvSpPr>
        <p:spPr>
          <a:xfrm>
            <a:off x="9565562" y="4235543"/>
            <a:ext cx="1615159" cy="1615159"/>
          </a:xfrm>
          <a:prstGeom prst="roundRect">
            <a:avLst>
              <a:gd name="adj" fmla="val 845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4F260A-AAF3-499F-A31E-25F8D62405E6}"/>
              </a:ext>
            </a:extLst>
          </p:cNvPr>
          <p:cNvSpPr/>
          <p:nvPr/>
        </p:nvSpPr>
        <p:spPr>
          <a:xfrm>
            <a:off x="7780821" y="5437430"/>
            <a:ext cx="590477" cy="2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371F6F-1834-4907-8279-67E449467CD8}"/>
              </a:ext>
            </a:extLst>
          </p:cNvPr>
          <p:cNvSpPr/>
          <p:nvPr/>
        </p:nvSpPr>
        <p:spPr>
          <a:xfrm>
            <a:off x="10125509" y="5437430"/>
            <a:ext cx="590477" cy="22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A09564-6147-473C-8A35-C8527EB82F4B}"/>
              </a:ext>
            </a:extLst>
          </p:cNvPr>
          <p:cNvSpPr txBox="1"/>
          <p:nvPr/>
        </p:nvSpPr>
        <p:spPr>
          <a:xfrm>
            <a:off x="7563526" y="4740669"/>
            <a:ext cx="1016305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99">
                <a:solidFill>
                  <a:schemeClr val="bg1"/>
                </a:solidFill>
              </a:rPr>
              <a:t>299$</a:t>
            </a:r>
            <a:endParaRPr lang="vi-VN" sz="3299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A7CB99-EEFF-485F-9BB7-246E0C399403}"/>
              </a:ext>
            </a:extLst>
          </p:cNvPr>
          <p:cNvSpPr txBox="1"/>
          <p:nvPr/>
        </p:nvSpPr>
        <p:spPr>
          <a:xfrm>
            <a:off x="9890955" y="4740669"/>
            <a:ext cx="1059585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99">
                <a:solidFill>
                  <a:schemeClr val="accent1"/>
                </a:solidFill>
              </a:rPr>
              <a:t>300$</a:t>
            </a:r>
            <a:endParaRPr lang="vi-VN" sz="3299">
              <a:solidFill>
                <a:schemeClr val="accent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99A900E-5E49-40CD-A26E-C86B7DFB89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r="9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73096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B29767-0AB9-45A3-B0D1-B3FDB1E28020}"/>
              </a:ext>
            </a:extLst>
          </p:cNvPr>
          <p:cNvSpPr/>
          <p:nvPr/>
        </p:nvSpPr>
        <p:spPr>
          <a:xfrm>
            <a:off x="1" y="447"/>
            <a:ext cx="6101850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3E2D6D-B8EC-45D6-8218-F3C18A719AC2}"/>
              </a:ext>
            </a:extLst>
          </p:cNvPr>
          <p:cNvSpPr/>
          <p:nvPr/>
        </p:nvSpPr>
        <p:spPr>
          <a:xfrm>
            <a:off x="0" y="447"/>
            <a:ext cx="5751170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5871FD-DF25-4D6F-85ED-4E65FCB76F04}"/>
              </a:ext>
            </a:extLst>
          </p:cNvPr>
          <p:cNvSpPr/>
          <p:nvPr/>
        </p:nvSpPr>
        <p:spPr>
          <a:xfrm>
            <a:off x="1" y="447"/>
            <a:ext cx="5472177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7D96C-F6D1-42C6-9FBB-977408685531}"/>
              </a:ext>
            </a:extLst>
          </p:cNvPr>
          <p:cNvSpPr txBox="1"/>
          <p:nvPr/>
        </p:nvSpPr>
        <p:spPr>
          <a:xfrm>
            <a:off x="6880430" y="2324840"/>
            <a:ext cx="1029128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/>
              <a:t>92%</a:t>
            </a:r>
            <a:endParaRPr lang="vi-VN" sz="3999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4B6AE-C6EC-43FA-A720-04A130797115}"/>
              </a:ext>
            </a:extLst>
          </p:cNvPr>
          <p:cNvSpPr txBox="1"/>
          <p:nvPr/>
        </p:nvSpPr>
        <p:spPr>
          <a:xfrm>
            <a:off x="8186557" y="2286994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/>
              <a:t>Samples text</a:t>
            </a:r>
            <a:endParaRPr lang="vi-VN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A61A9-9EBC-45CF-9BC9-3F5EE311A2FD}"/>
              </a:ext>
            </a:extLst>
          </p:cNvPr>
          <p:cNvSpPr txBox="1"/>
          <p:nvPr/>
        </p:nvSpPr>
        <p:spPr>
          <a:xfrm flipH="1">
            <a:off x="8214982" y="2544198"/>
            <a:ext cx="3016300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F24BE-A558-4837-A503-289A02AC6D84}"/>
              </a:ext>
            </a:extLst>
          </p:cNvPr>
          <p:cNvSpPr txBox="1"/>
          <p:nvPr/>
        </p:nvSpPr>
        <p:spPr>
          <a:xfrm>
            <a:off x="6880431" y="3840148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BEA75A-E8B5-4D55-A9EE-F4759A21ECE0}"/>
              </a:ext>
            </a:extLst>
          </p:cNvPr>
          <p:cNvSpPr txBox="1"/>
          <p:nvPr/>
        </p:nvSpPr>
        <p:spPr>
          <a:xfrm flipH="1">
            <a:off x="6880430" y="4070951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A31C46-D699-45A9-92F8-89500444EEF9}"/>
              </a:ext>
            </a:extLst>
          </p:cNvPr>
          <p:cNvSpPr txBox="1"/>
          <p:nvPr/>
        </p:nvSpPr>
        <p:spPr>
          <a:xfrm>
            <a:off x="9267058" y="3840148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0CCDBD-6358-418D-A379-45C6AE21ACCB}"/>
              </a:ext>
            </a:extLst>
          </p:cNvPr>
          <p:cNvSpPr txBox="1"/>
          <p:nvPr/>
        </p:nvSpPr>
        <p:spPr>
          <a:xfrm flipH="1">
            <a:off x="9267058" y="4070951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E6ADD7-FC74-4A0F-BC88-77EFE0AE52E0}"/>
              </a:ext>
            </a:extLst>
          </p:cNvPr>
          <p:cNvSpPr txBox="1"/>
          <p:nvPr/>
        </p:nvSpPr>
        <p:spPr>
          <a:xfrm>
            <a:off x="6880431" y="5199523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1AA7F-A2B3-4D8E-B899-A58A89A09B1C}"/>
              </a:ext>
            </a:extLst>
          </p:cNvPr>
          <p:cNvSpPr txBox="1"/>
          <p:nvPr/>
        </p:nvSpPr>
        <p:spPr>
          <a:xfrm flipH="1">
            <a:off x="6880430" y="5430326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32B565-7202-40AD-9444-AED1C2422DD9}"/>
              </a:ext>
            </a:extLst>
          </p:cNvPr>
          <p:cNvSpPr txBox="1"/>
          <p:nvPr/>
        </p:nvSpPr>
        <p:spPr>
          <a:xfrm>
            <a:off x="9267058" y="5199523"/>
            <a:ext cx="125194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CEC57-FDB8-45E7-9821-3DBAD27F1DAD}"/>
              </a:ext>
            </a:extLst>
          </p:cNvPr>
          <p:cNvSpPr txBox="1"/>
          <p:nvPr/>
        </p:nvSpPr>
        <p:spPr>
          <a:xfrm flipH="1">
            <a:off x="9267058" y="5430326"/>
            <a:ext cx="1964224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cons ectetur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A1C25D77-D49F-401E-85F0-A860620AE3BC}"/>
              </a:ext>
            </a:extLst>
          </p:cNvPr>
          <p:cNvSpPr>
            <a:spLocks/>
          </p:cNvSpPr>
          <p:nvPr/>
        </p:nvSpPr>
        <p:spPr bwMode="auto">
          <a:xfrm>
            <a:off x="6963726" y="3575635"/>
            <a:ext cx="39378" cy="24545"/>
          </a:xfrm>
          <a:custGeom>
            <a:avLst/>
            <a:gdLst>
              <a:gd name="T0" fmla="*/ 0 w 445"/>
              <a:gd name="T1" fmla="*/ 0 h 279"/>
              <a:gd name="T2" fmla="*/ 357 w 445"/>
              <a:gd name="T3" fmla="*/ 0 h 279"/>
              <a:gd name="T4" fmla="*/ 359 w 445"/>
              <a:gd name="T5" fmla="*/ 0 h 279"/>
              <a:gd name="T6" fmla="*/ 364 w 445"/>
              <a:gd name="T7" fmla="*/ 0 h 279"/>
              <a:gd name="T8" fmla="*/ 370 w 445"/>
              <a:gd name="T9" fmla="*/ 1 h 279"/>
              <a:gd name="T10" fmla="*/ 377 w 445"/>
              <a:gd name="T11" fmla="*/ 4 h 279"/>
              <a:gd name="T12" fmla="*/ 387 w 445"/>
              <a:gd name="T13" fmla="*/ 8 h 279"/>
              <a:gd name="T14" fmla="*/ 396 w 445"/>
              <a:gd name="T15" fmla="*/ 13 h 279"/>
              <a:gd name="T16" fmla="*/ 407 w 445"/>
              <a:gd name="T17" fmla="*/ 20 h 279"/>
              <a:gd name="T18" fmla="*/ 416 w 445"/>
              <a:gd name="T19" fmla="*/ 30 h 279"/>
              <a:gd name="T20" fmla="*/ 425 w 445"/>
              <a:gd name="T21" fmla="*/ 44 h 279"/>
              <a:gd name="T22" fmla="*/ 433 w 445"/>
              <a:gd name="T23" fmla="*/ 59 h 279"/>
              <a:gd name="T24" fmla="*/ 439 w 445"/>
              <a:gd name="T25" fmla="*/ 79 h 279"/>
              <a:gd name="T26" fmla="*/ 443 w 445"/>
              <a:gd name="T27" fmla="*/ 102 h 279"/>
              <a:gd name="T28" fmla="*/ 445 w 445"/>
              <a:gd name="T29" fmla="*/ 129 h 279"/>
              <a:gd name="T30" fmla="*/ 443 w 445"/>
              <a:gd name="T31" fmla="*/ 162 h 279"/>
              <a:gd name="T32" fmla="*/ 440 w 445"/>
              <a:gd name="T33" fmla="*/ 190 h 279"/>
              <a:gd name="T34" fmla="*/ 435 w 445"/>
              <a:gd name="T35" fmla="*/ 213 h 279"/>
              <a:gd name="T36" fmla="*/ 426 w 445"/>
              <a:gd name="T37" fmla="*/ 232 h 279"/>
              <a:gd name="T38" fmla="*/ 417 w 445"/>
              <a:gd name="T39" fmla="*/ 247 h 279"/>
              <a:gd name="T40" fmla="*/ 407 w 445"/>
              <a:gd name="T41" fmla="*/ 258 h 279"/>
              <a:gd name="T42" fmla="*/ 394 w 445"/>
              <a:gd name="T43" fmla="*/ 266 h 279"/>
              <a:gd name="T44" fmla="*/ 380 w 445"/>
              <a:gd name="T45" fmla="*/ 272 h 279"/>
              <a:gd name="T46" fmla="*/ 366 w 445"/>
              <a:gd name="T47" fmla="*/ 276 h 279"/>
              <a:gd name="T48" fmla="*/ 351 w 445"/>
              <a:gd name="T49" fmla="*/ 278 h 279"/>
              <a:gd name="T50" fmla="*/ 335 w 445"/>
              <a:gd name="T51" fmla="*/ 279 h 279"/>
              <a:gd name="T52" fmla="*/ 0 w 445"/>
              <a:gd name="T53" fmla="*/ 279 h 279"/>
              <a:gd name="T54" fmla="*/ 0 w 445"/>
              <a:gd name="T5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279">
                <a:moveTo>
                  <a:pt x="0" y="0"/>
                </a:moveTo>
                <a:lnTo>
                  <a:pt x="357" y="0"/>
                </a:lnTo>
                <a:lnTo>
                  <a:pt x="359" y="0"/>
                </a:lnTo>
                <a:lnTo>
                  <a:pt x="364" y="0"/>
                </a:lnTo>
                <a:lnTo>
                  <a:pt x="370" y="1"/>
                </a:lnTo>
                <a:lnTo>
                  <a:pt x="377" y="4"/>
                </a:lnTo>
                <a:lnTo>
                  <a:pt x="387" y="8"/>
                </a:lnTo>
                <a:lnTo>
                  <a:pt x="396" y="13"/>
                </a:lnTo>
                <a:lnTo>
                  <a:pt x="407" y="20"/>
                </a:lnTo>
                <a:lnTo>
                  <a:pt x="416" y="30"/>
                </a:lnTo>
                <a:lnTo>
                  <a:pt x="425" y="44"/>
                </a:lnTo>
                <a:lnTo>
                  <a:pt x="433" y="59"/>
                </a:lnTo>
                <a:lnTo>
                  <a:pt x="439" y="79"/>
                </a:lnTo>
                <a:lnTo>
                  <a:pt x="443" y="102"/>
                </a:lnTo>
                <a:lnTo>
                  <a:pt x="445" y="129"/>
                </a:lnTo>
                <a:lnTo>
                  <a:pt x="443" y="162"/>
                </a:lnTo>
                <a:lnTo>
                  <a:pt x="440" y="190"/>
                </a:lnTo>
                <a:lnTo>
                  <a:pt x="435" y="213"/>
                </a:lnTo>
                <a:lnTo>
                  <a:pt x="426" y="232"/>
                </a:lnTo>
                <a:lnTo>
                  <a:pt x="417" y="247"/>
                </a:lnTo>
                <a:lnTo>
                  <a:pt x="407" y="258"/>
                </a:lnTo>
                <a:lnTo>
                  <a:pt x="394" y="266"/>
                </a:lnTo>
                <a:lnTo>
                  <a:pt x="380" y="272"/>
                </a:lnTo>
                <a:lnTo>
                  <a:pt x="366" y="276"/>
                </a:lnTo>
                <a:lnTo>
                  <a:pt x="351" y="278"/>
                </a:lnTo>
                <a:lnTo>
                  <a:pt x="33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4368675A-8B4D-4493-A563-2C79B874082F}"/>
              </a:ext>
            </a:extLst>
          </p:cNvPr>
          <p:cNvSpPr>
            <a:spLocks/>
          </p:cNvSpPr>
          <p:nvPr/>
        </p:nvSpPr>
        <p:spPr bwMode="auto">
          <a:xfrm>
            <a:off x="7057140" y="3600181"/>
            <a:ext cx="35847" cy="16952"/>
          </a:xfrm>
          <a:custGeom>
            <a:avLst/>
            <a:gdLst>
              <a:gd name="T0" fmla="*/ 217 w 405"/>
              <a:gd name="T1" fmla="*/ 0 h 192"/>
              <a:gd name="T2" fmla="*/ 248 w 405"/>
              <a:gd name="T3" fmla="*/ 2 h 192"/>
              <a:gd name="T4" fmla="*/ 277 w 405"/>
              <a:gd name="T5" fmla="*/ 7 h 192"/>
              <a:gd name="T6" fmla="*/ 301 w 405"/>
              <a:gd name="T7" fmla="*/ 16 h 192"/>
              <a:gd name="T8" fmla="*/ 322 w 405"/>
              <a:gd name="T9" fmla="*/ 26 h 192"/>
              <a:gd name="T10" fmla="*/ 340 w 405"/>
              <a:gd name="T11" fmla="*/ 40 h 192"/>
              <a:gd name="T12" fmla="*/ 355 w 405"/>
              <a:gd name="T13" fmla="*/ 54 h 192"/>
              <a:gd name="T14" fmla="*/ 368 w 405"/>
              <a:gd name="T15" fmla="*/ 71 h 192"/>
              <a:gd name="T16" fmla="*/ 378 w 405"/>
              <a:gd name="T17" fmla="*/ 87 h 192"/>
              <a:gd name="T18" fmla="*/ 386 w 405"/>
              <a:gd name="T19" fmla="*/ 104 h 192"/>
              <a:gd name="T20" fmla="*/ 393 w 405"/>
              <a:gd name="T21" fmla="*/ 121 h 192"/>
              <a:gd name="T22" fmla="*/ 397 w 405"/>
              <a:gd name="T23" fmla="*/ 136 h 192"/>
              <a:gd name="T24" fmla="*/ 401 w 405"/>
              <a:gd name="T25" fmla="*/ 151 h 192"/>
              <a:gd name="T26" fmla="*/ 403 w 405"/>
              <a:gd name="T27" fmla="*/ 164 h 192"/>
              <a:gd name="T28" fmla="*/ 404 w 405"/>
              <a:gd name="T29" fmla="*/ 176 h 192"/>
              <a:gd name="T30" fmla="*/ 404 w 405"/>
              <a:gd name="T31" fmla="*/ 184 h 192"/>
              <a:gd name="T32" fmla="*/ 405 w 405"/>
              <a:gd name="T33" fmla="*/ 189 h 192"/>
              <a:gd name="T34" fmla="*/ 405 w 405"/>
              <a:gd name="T35" fmla="*/ 192 h 192"/>
              <a:gd name="T36" fmla="*/ 0 w 405"/>
              <a:gd name="T37" fmla="*/ 192 h 192"/>
              <a:gd name="T38" fmla="*/ 1 w 405"/>
              <a:gd name="T39" fmla="*/ 189 h 192"/>
              <a:gd name="T40" fmla="*/ 2 w 405"/>
              <a:gd name="T41" fmla="*/ 183 h 192"/>
              <a:gd name="T42" fmla="*/ 5 w 405"/>
              <a:gd name="T43" fmla="*/ 174 h 192"/>
              <a:gd name="T44" fmla="*/ 8 w 405"/>
              <a:gd name="T45" fmla="*/ 162 h 192"/>
              <a:gd name="T46" fmla="*/ 13 w 405"/>
              <a:gd name="T47" fmla="*/ 147 h 192"/>
              <a:gd name="T48" fmla="*/ 19 w 405"/>
              <a:gd name="T49" fmla="*/ 131 h 192"/>
              <a:gd name="T50" fmla="*/ 28 w 405"/>
              <a:gd name="T51" fmla="*/ 113 h 192"/>
              <a:gd name="T52" fmla="*/ 38 w 405"/>
              <a:gd name="T53" fmla="*/ 95 h 192"/>
              <a:gd name="T54" fmla="*/ 51 w 405"/>
              <a:gd name="T55" fmla="*/ 77 h 192"/>
              <a:gd name="T56" fmla="*/ 65 w 405"/>
              <a:gd name="T57" fmla="*/ 60 h 192"/>
              <a:gd name="T58" fmla="*/ 83 w 405"/>
              <a:gd name="T59" fmla="*/ 44 h 192"/>
              <a:gd name="T60" fmla="*/ 103 w 405"/>
              <a:gd name="T61" fmla="*/ 29 h 192"/>
              <a:gd name="T62" fmla="*/ 127 w 405"/>
              <a:gd name="T63" fmla="*/ 17 h 192"/>
              <a:gd name="T64" fmla="*/ 153 w 405"/>
              <a:gd name="T65" fmla="*/ 8 h 192"/>
              <a:gd name="T66" fmla="*/ 183 w 405"/>
              <a:gd name="T67" fmla="*/ 2 h 192"/>
              <a:gd name="T68" fmla="*/ 217 w 405"/>
              <a:gd name="T6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5" h="192">
                <a:moveTo>
                  <a:pt x="217" y="0"/>
                </a:moveTo>
                <a:lnTo>
                  <a:pt x="248" y="2"/>
                </a:lnTo>
                <a:lnTo>
                  <a:pt x="277" y="7"/>
                </a:lnTo>
                <a:lnTo>
                  <a:pt x="301" y="16"/>
                </a:lnTo>
                <a:lnTo>
                  <a:pt x="322" y="26"/>
                </a:lnTo>
                <a:lnTo>
                  <a:pt x="340" y="40"/>
                </a:lnTo>
                <a:lnTo>
                  <a:pt x="355" y="54"/>
                </a:lnTo>
                <a:lnTo>
                  <a:pt x="368" y="71"/>
                </a:lnTo>
                <a:lnTo>
                  <a:pt x="378" y="87"/>
                </a:lnTo>
                <a:lnTo>
                  <a:pt x="386" y="104"/>
                </a:lnTo>
                <a:lnTo>
                  <a:pt x="393" y="121"/>
                </a:lnTo>
                <a:lnTo>
                  <a:pt x="397" y="136"/>
                </a:lnTo>
                <a:lnTo>
                  <a:pt x="401" y="151"/>
                </a:lnTo>
                <a:lnTo>
                  <a:pt x="403" y="164"/>
                </a:lnTo>
                <a:lnTo>
                  <a:pt x="404" y="176"/>
                </a:lnTo>
                <a:lnTo>
                  <a:pt x="404" y="184"/>
                </a:lnTo>
                <a:lnTo>
                  <a:pt x="405" y="189"/>
                </a:lnTo>
                <a:lnTo>
                  <a:pt x="405" y="192"/>
                </a:lnTo>
                <a:lnTo>
                  <a:pt x="0" y="192"/>
                </a:lnTo>
                <a:lnTo>
                  <a:pt x="1" y="189"/>
                </a:lnTo>
                <a:lnTo>
                  <a:pt x="2" y="183"/>
                </a:lnTo>
                <a:lnTo>
                  <a:pt x="5" y="174"/>
                </a:lnTo>
                <a:lnTo>
                  <a:pt x="8" y="162"/>
                </a:lnTo>
                <a:lnTo>
                  <a:pt x="13" y="147"/>
                </a:lnTo>
                <a:lnTo>
                  <a:pt x="19" y="131"/>
                </a:lnTo>
                <a:lnTo>
                  <a:pt x="28" y="113"/>
                </a:lnTo>
                <a:lnTo>
                  <a:pt x="38" y="95"/>
                </a:lnTo>
                <a:lnTo>
                  <a:pt x="51" y="77"/>
                </a:lnTo>
                <a:lnTo>
                  <a:pt x="65" y="60"/>
                </a:lnTo>
                <a:lnTo>
                  <a:pt x="83" y="44"/>
                </a:lnTo>
                <a:lnTo>
                  <a:pt x="103" y="29"/>
                </a:lnTo>
                <a:lnTo>
                  <a:pt x="127" y="17"/>
                </a:lnTo>
                <a:lnTo>
                  <a:pt x="153" y="8"/>
                </a:lnTo>
                <a:lnTo>
                  <a:pt x="183" y="2"/>
                </a:lnTo>
                <a:lnTo>
                  <a:pt x="2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E90E0D3A-5ECC-4F61-8F64-FF7CFC5DC0D3}"/>
              </a:ext>
            </a:extLst>
          </p:cNvPr>
          <p:cNvSpPr>
            <a:spLocks/>
          </p:cNvSpPr>
          <p:nvPr/>
        </p:nvSpPr>
        <p:spPr bwMode="auto">
          <a:xfrm>
            <a:off x="6963726" y="3617133"/>
            <a:ext cx="43087" cy="29490"/>
          </a:xfrm>
          <a:custGeom>
            <a:avLst/>
            <a:gdLst>
              <a:gd name="T0" fmla="*/ 0 w 487"/>
              <a:gd name="T1" fmla="*/ 0 h 333"/>
              <a:gd name="T2" fmla="*/ 357 w 487"/>
              <a:gd name="T3" fmla="*/ 0 h 333"/>
              <a:gd name="T4" fmla="*/ 359 w 487"/>
              <a:gd name="T5" fmla="*/ 0 h 333"/>
              <a:gd name="T6" fmla="*/ 364 w 487"/>
              <a:gd name="T7" fmla="*/ 0 h 333"/>
              <a:gd name="T8" fmla="*/ 371 w 487"/>
              <a:gd name="T9" fmla="*/ 1 h 333"/>
              <a:gd name="T10" fmla="*/ 380 w 487"/>
              <a:gd name="T11" fmla="*/ 3 h 333"/>
              <a:gd name="T12" fmla="*/ 391 w 487"/>
              <a:gd name="T13" fmla="*/ 5 h 333"/>
              <a:gd name="T14" fmla="*/ 403 w 487"/>
              <a:gd name="T15" fmla="*/ 10 h 333"/>
              <a:gd name="T16" fmla="*/ 416 w 487"/>
              <a:gd name="T17" fmla="*/ 16 h 333"/>
              <a:gd name="T18" fmla="*/ 430 w 487"/>
              <a:gd name="T19" fmla="*/ 25 h 333"/>
              <a:gd name="T20" fmla="*/ 442 w 487"/>
              <a:gd name="T21" fmla="*/ 36 h 333"/>
              <a:gd name="T22" fmla="*/ 454 w 487"/>
              <a:gd name="T23" fmla="*/ 49 h 333"/>
              <a:gd name="T24" fmla="*/ 465 w 487"/>
              <a:gd name="T25" fmla="*/ 66 h 333"/>
              <a:gd name="T26" fmla="*/ 475 w 487"/>
              <a:gd name="T27" fmla="*/ 86 h 333"/>
              <a:gd name="T28" fmla="*/ 481 w 487"/>
              <a:gd name="T29" fmla="*/ 111 h 333"/>
              <a:gd name="T30" fmla="*/ 486 w 487"/>
              <a:gd name="T31" fmla="*/ 138 h 333"/>
              <a:gd name="T32" fmla="*/ 487 w 487"/>
              <a:gd name="T33" fmla="*/ 170 h 333"/>
              <a:gd name="T34" fmla="*/ 486 w 487"/>
              <a:gd name="T35" fmla="*/ 202 h 333"/>
              <a:gd name="T36" fmla="*/ 481 w 487"/>
              <a:gd name="T37" fmla="*/ 229 h 333"/>
              <a:gd name="T38" fmla="*/ 474 w 487"/>
              <a:gd name="T39" fmla="*/ 252 h 333"/>
              <a:gd name="T40" fmla="*/ 464 w 487"/>
              <a:gd name="T41" fmla="*/ 272 h 333"/>
              <a:gd name="T42" fmla="*/ 453 w 487"/>
              <a:gd name="T43" fmla="*/ 288 h 333"/>
              <a:gd name="T44" fmla="*/ 440 w 487"/>
              <a:gd name="T45" fmla="*/ 300 h 333"/>
              <a:gd name="T46" fmla="*/ 425 w 487"/>
              <a:gd name="T47" fmla="*/ 311 h 333"/>
              <a:gd name="T48" fmla="*/ 411 w 487"/>
              <a:gd name="T49" fmla="*/ 318 h 333"/>
              <a:gd name="T50" fmla="*/ 395 w 487"/>
              <a:gd name="T51" fmla="*/ 325 h 333"/>
              <a:gd name="T52" fmla="*/ 380 w 487"/>
              <a:gd name="T53" fmla="*/ 328 h 333"/>
              <a:gd name="T54" fmla="*/ 366 w 487"/>
              <a:gd name="T55" fmla="*/ 331 h 333"/>
              <a:gd name="T56" fmla="*/ 352 w 487"/>
              <a:gd name="T57" fmla="*/ 332 h 333"/>
              <a:gd name="T58" fmla="*/ 340 w 487"/>
              <a:gd name="T59" fmla="*/ 333 h 333"/>
              <a:gd name="T60" fmla="*/ 0 w 487"/>
              <a:gd name="T61" fmla="*/ 333 h 333"/>
              <a:gd name="T62" fmla="*/ 0 w 487"/>
              <a:gd name="T63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333">
                <a:moveTo>
                  <a:pt x="0" y="0"/>
                </a:moveTo>
                <a:lnTo>
                  <a:pt x="357" y="0"/>
                </a:lnTo>
                <a:lnTo>
                  <a:pt x="359" y="0"/>
                </a:lnTo>
                <a:lnTo>
                  <a:pt x="364" y="0"/>
                </a:lnTo>
                <a:lnTo>
                  <a:pt x="371" y="1"/>
                </a:lnTo>
                <a:lnTo>
                  <a:pt x="380" y="3"/>
                </a:lnTo>
                <a:lnTo>
                  <a:pt x="391" y="5"/>
                </a:lnTo>
                <a:lnTo>
                  <a:pt x="403" y="10"/>
                </a:lnTo>
                <a:lnTo>
                  <a:pt x="416" y="16"/>
                </a:lnTo>
                <a:lnTo>
                  <a:pt x="430" y="25"/>
                </a:lnTo>
                <a:lnTo>
                  <a:pt x="442" y="36"/>
                </a:lnTo>
                <a:lnTo>
                  <a:pt x="454" y="49"/>
                </a:lnTo>
                <a:lnTo>
                  <a:pt x="465" y="66"/>
                </a:lnTo>
                <a:lnTo>
                  <a:pt x="475" y="86"/>
                </a:lnTo>
                <a:lnTo>
                  <a:pt x="481" y="111"/>
                </a:lnTo>
                <a:lnTo>
                  <a:pt x="486" y="138"/>
                </a:lnTo>
                <a:lnTo>
                  <a:pt x="487" y="170"/>
                </a:lnTo>
                <a:lnTo>
                  <a:pt x="486" y="202"/>
                </a:lnTo>
                <a:lnTo>
                  <a:pt x="481" y="229"/>
                </a:lnTo>
                <a:lnTo>
                  <a:pt x="474" y="252"/>
                </a:lnTo>
                <a:lnTo>
                  <a:pt x="464" y="272"/>
                </a:lnTo>
                <a:lnTo>
                  <a:pt x="453" y="288"/>
                </a:lnTo>
                <a:lnTo>
                  <a:pt x="440" y="300"/>
                </a:lnTo>
                <a:lnTo>
                  <a:pt x="425" y="311"/>
                </a:lnTo>
                <a:lnTo>
                  <a:pt x="411" y="318"/>
                </a:lnTo>
                <a:lnTo>
                  <a:pt x="395" y="325"/>
                </a:lnTo>
                <a:lnTo>
                  <a:pt x="380" y="328"/>
                </a:lnTo>
                <a:lnTo>
                  <a:pt x="366" y="331"/>
                </a:lnTo>
                <a:lnTo>
                  <a:pt x="352" y="332"/>
                </a:lnTo>
                <a:lnTo>
                  <a:pt x="340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77DA00F4-12E3-484B-A49D-E2A770528AC3}"/>
              </a:ext>
            </a:extLst>
          </p:cNvPr>
          <p:cNvSpPr>
            <a:spLocks noEditPoints="1"/>
          </p:cNvSpPr>
          <p:nvPr/>
        </p:nvSpPr>
        <p:spPr bwMode="auto">
          <a:xfrm>
            <a:off x="6878611" y="3462444"/>
            <a:ext cx="295428" cy="299136"/>
          </a:xfrm>
          <a:custGeom>
            <a:avLst/>
            <a:gdLst>
              <a:gd name="T0" fmla="*/ 2016 w 3345"/>
              <a:gd name="T1" fmla="*/ 1421 h 3388"/>
              <a:gd name="T2" fmla="*/ 1859 w 3345"/>
              <a:gd name="T3" fmla="*/ 1551 h 3388"/>
              <a:gd name="T4" fmla="*/ 1784 w 3345"/>
              <a:gd name="T5" fmla="*/ 1708 h 3388"/>
              <a:gd name="T6" fmla="*/ 1762 w 3345"/>
              <a:gd name="T7" fmla="*/ 1828 h 3388"/>
              <a:gd name="T8" fmla="*/ 1760 w 3345"/>
              <a:gd name="T9" fmla="*/ 1864 h 3388"/>
              <a:gd name="T10" fmla="*/ 1767 w 3345"/>
              <a:gd name="T11" fmla="*/ 1957 h 3388"/>
              <a:gd name="T12" fmla="*/ 1814 w 3345"/>
              <a:gd name="T13" fmla="*/ 2109 h 3388"/>
              <a:gd name="T14" fmla="*/ 1939 w 3345"/>
              <a:gd name="T15" fmla="*/ 2254 h 3388"/>
              <a:gd name="T16" fmla="*/ 2179 w 3345"/>
              <a:gd name="T17" fmla="*/ 2331 h 3388"/>
              <a:gd name="T18" fmla="*/ 2281 w 3345"/>
              <a:gd name="T19" fmla="*/ 2333 h 3388"/>
              <a:gd name="T20" fmla="*/ 2418 w 3345"/>
              <a:gd name="T21" fmla="*/ 2310 h 3388"/>
              <a:gd name="T22" fmla="*/ 2569 w 3345"/>
              <a:gd name="T23" fmla="*/ 2226 h 3388"/>
              <a:gd name="T24" fmla="*/ 2652 w 3345"/>
              <a:gd name="T25" fmla="*/ 2044 h 3388"/>
              <a:gd name="T26" fmla="*/ 2436 w 3345"/>
              <a:gd name="T27" fmla="*/ 2023 h 3388"/>
              <a:gd name="T28" fmla="*/ 2393 w 3345"/>
              <a:gd name="T29" fmla="*/ 2094 h 3388"/>
              <a:gd name="T30" fmla="*/ 2241 w 3345"/>
              <a:gd name="T31" fmla="*/ 2136 h 3388"/>
              <a:gd name="T32" fmla="*/ 2190 w 3345"/>
              <a:gd name="T33" fmla="*/ 2132 h 3388"/>
              <a:gd name="T34" fmla="*/ 2090 w 3345"/>
              <a:gd name="T35" fmla="*/ 2087 h 3388"/>
              <a:gd name="T36" fmla="*/ 2026 w 3345"/>
              <a:gd name="T37" fmla="*/ 1954 h 3388"/>
              <a:gd name="T38" fmla="*/ 2665 w 3345"/>
              <a:gd name="T39" fmla="*/ 1891 h 3388"/>
              <a:gd name="T40" fmla="*/ 2661 w 3345"/>
              <a:gd name="T41" fmla="*/ 1771 h 3388"/>
              <a:gd name="T42" fmla="*/ 2619 w 3345"/>
              <a:gd name="T43" fmla="*/ 1606 h 3388"/>
              <a:gd name="T44" fmla="*/ 2504 w 3345"/>
              <a:gd name="T45" fmla="*/ 1457 h 3388"/>
              <a:gd name="T46" fmla="*/ 2283 w 3345"/>
              <a:gd name="T47" fmla="*/ 1380 h 3388"/>
              <a:gd name="T48" fmla="*/ 1969 w 3345"/>
              <a:gd name="T49" fmla="*/ 1134 h 3388"/>
              <a:gd name="T50" fmla="*/ 1337 w 3345"/>
              <a:gd name="T51" fmla="*/ 2307 h 3388"/>
              <a:gd name="T52" fmla="*/ 1445 w 3345"/>
              <a:gd name="T53" fmla="*/ 2291 h 3388"/>
              <a:gd name="T54" fmla="*/ 1588 w 3345"/>
              <a:gd name="T55" fmla="*/ 2223 h 3388"/>
              <a:gd name="T56" fmla="*/ 1695 w 3345"/>
              <a:gd name="T57" fmla="*/ 2064 h 3388"/>
              <a:gd name="T58" fmla="*/ 1712 w 3345"/>
              <a:gd name="T59" fmla="*/ 1922 h 3388"/>
              <a:gd name="T60" fmla="*/ 1699 w 3345"/>
              <a:gd name="T61" fmla="*/ 1817 h 3388"/>
              <a:gd name="T62" fmla="*/ 1635 w 3345"/>
              <a:gd name="T63" fmla="*/ 1691 h 3388"/>
              <a:gd name="T64" fmla="*/ 1481 w 3345"/>
              <a:gd name="T65" fmla="*/ 1630 h 3388"/>
              <a:gd name="T66" fmla="*/ 1535 w 3345"/>
              <a:gd name="T67" fmla="*/ 1616 h 3388"/>
              <a:gd name="T68" fmla="*/ 1630 w 3345"/>
              <a:gd name="T69" fmla="*/ 1541 h 3388"/>
              <a:gd name="T70" fmla="*/ 1667 w 3345"/>
              <a:gd name="T71" fmla="*/ 1347 h 3388"/>
              <a:gd name="T72" fmla="*/ 1568 w 3345"/>
              <a:gd name="T73" fmla="*/ 1143 h 3388"/>
              <a:gd name="T74" fmla="*/ 1362 w 3345"/>
              <a:gd name="T75" fmla="*/ 1062 h 3388"/>
              <a:gd name="T76" fmla="*/ 1984 w 3345"/>
              <a:gd name="T77" fmla="*/ 30 h 3388"/>
              <a:gd name="T78" fmla="*/ 2545 w 3345"/>
              <a:gd name="T79" fmla="*/ 249 h 3388"/>
              <a:gd name="T80" fmla="*/ 2986 w 3345"/>
              <a:gd name="T81" fmla="*/ 647 h 3388"/>
              <a:gd name="T82" fmla="*/ 3266 w 3345"/>
              <a:gd name="T83" fmla="*/ 1179 h 3388"/>
              <a:gd name="T84" fmla="*/ 3342 w 3345"/>
              <a:gd name="T85" fmla="*/ 1801 h 3388"/>
              <a:gd name="T86" fmla="*/ 3193 w 3345"/>
              <a:gd name="T87" fmla="*/ 2399 h 3388"/>
              <a:gd name="T88" fmla="*/ 2855 w 3345"/>
              <a:gd name="T89" fmla="*/ 2891 h 3388"/>
              <a:gd name="T90" fmla="*/ 2369 w 3345"/>
              <a:gd name="T91" fmla="*/ 3234 h 3388"/>
              <a:gd name="T92" fmla="*/ 1779 w 3345"/>
              <a:gd name="T93" fmla="*/ 3384 h 3388"/>
              <a:gd name="T94" fmla="*/ 1163 w 3345"/>
              <a:gd name="T95" fmla="*/ 3308 h 3388"/>
              <a:gd name="T96" fmla="*/ 638 w 3345"/>
              <a:gd name="T97" fmla="*/ 3024 h 3388"/>
              <a:gd name="T98" fmla="*/ 246 w 3345"/>
              <a:gd name="T99" fmla="*/ 2577 h 3388"/>
              <a:gd name="T100" fmla="*/ 29 w 3345"/>
              <a:gd name="T101" fmla="*/ 2010 h 3388"/>
              <a:gd name="T102" fmla="*/ 29 w 3345"/>
              <a:gd name="T103" fmla="*/ 1379 h 3388"/>
              <a:gd name="T104" fmla="*/ 246 w 3345"/>
              <a:gd name="T105" fmla="*/ 812 h 3388"/>
              <a:gd name="T106" fmla="*/ 638 w 3345"/>
              <a:gd name="T107" fmla="*/ 365 h 3388"/>
              <a:gd name="T108" fmla="*/ 1163 w 3345"/>
              <a:gd name="T109" fmla="*/ 81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5" h="3388">
                <a:moveTo>
                  <a:pt x="2234" y="1378"/>
                </a:moveTo>
                <a:lnTo>
                  <a:pt x="2183" y="1380"/>
                </a:lnTo>
                <a:lnTo>
                  <a:pt x="2135" y="1385"/>
                </a:lnTo>
                <a:lnTo>
                  <a:pt x="2093" y="1394"/>
                </a:lnTo>
                <a:lnTo>
                  <a:pt x="2053" y="1406"/>
                </a:lnTo>
                <a:lnTo>
                  <a:pt x="2016" y="1421"/>
                </a:lnTo>
                <a:lnTo>
                  <a:pt x="1983" y="1438"/>
                </a:lnTo>
                <a:lnTo>
                  <a:pt x="1952" y="1458"/>
                </a:lnTo>
                <a:lnTo>
                  <a:pt x="1925" y="1479"/>
                </a:lnTo>
                <a:lnTo>
                  <a:pt x="1900" y="1501"/>
                </a:lnTo>
                <a:lnTo>
                  <a:pt x="1878" y="1526"/>
                </a:lnTo>
                <a:lnTo>
                  <a:pt x="1859" y="1551"/>
                </a:lnTo>
                <a:lnTo>
                  <a:pt x="1841" y="1578"/>
                </a:lnTo>
                <a:lnTo>
                  <a:pt x="1827" y="1604"/>
                </a:lnTo>
                <a:lnTo>
                  <a:pt x="1813" y="1631"/>
                </a:lnTo>
                <a:lnTo>
                  <a:pt x="1802" y="1657"/>
                </a:lnTo>
                <a:lnTo>
                  <a:pt x="1792" y="1683"/>
                </a:lnTo>
                <a:lnTo>
                  <a:pt x="1784" y="1708"/>
                </a:lnTo>
                <a:lnTo>
                  <a:pt x="1778" y="1732"/>
                </a:lnTo>
                <a:lnTo>
                  <a:pt x="1772" y="1756"/>
                </a:lnTo>
                <a:lnTo>
                  <a:pt x="1768" y="1777"/>
                </a:lnTo>
                <a:lnTo>
                  <a:pt x="1766" y="1796"/>
                </a:lnTo>
                <a:lnTo>
                  <a:pt x="1763" y="1814"/>
                </a:lnTo>
                <a:lnTo>
                  <a:pt x="1762" y="1828"/>
                </a:lnTo>
                <a:lnTo>
                  <a:pt x="1761" y="1840"/>
                </a:lnTo>
                <a:lnTo>
                  <a:pt x="1761" y="1849"/>
                </a:lnTo>
                <a:lnTo>
                  <a:pt x="1761" y="1854"/>
                </a:lnTo>
                <a:lnTo>
                  <a:pt x="1761" y="1856"/>
                </a:lnTo>
                <a:lnTo>
                  <a:pt x="1761" y="1858"/>
                </a:lnTo>
                <a:lnTo>
                  <a:pt x="1760" y="1864"/>
                </a:lnTo>
                <a:lnTo>
                  <a:pt x="1760" y="1873"/>
                </a:lnTo>
                <a:lnTo>
                  <a:pt x="1760" y="1885"/>
                </a:lnTo>
                <a:lnTo>
                  <a:pt x="1761" y="1900"/>
                </a:lnTo>
                <a:lnTo>
                  <a:pt x="1762" y="1917"/>
                </a:lnTo>
                <a:lnTo>
                  <a:pt x="1764" y="1936"/>
                </a:lnTo>
                <a:lnTo>
                  <a:pt x="1767" y="1957"/>
                </a:lnTo>
                <a:lnTo>
                  <a:pt x="1771" y="1980"/>
                </a:lnTo>
                <a:lnTo>
                  <a:pt x="1777" y="2005"/>
                </a:lnTo>
                <a:lnTo>
                  <a:pt x="1783" y="2029"/>
                </a:lnTo>
                <a:lnTo>
                  <a:pt x="1791" y="2056"/>
                </a:lnTo>
                <a:lnTo>
                  <a:pt x="1802" y="2082"/>
                </a:lnTo>
                <a:lnTo>
                  <a:pt x="1814" y="2109"/>
                </a:lnTo>
                <a:lnTo>
                  <a:pt x="1828" y="2135"/>
                </a:lnTo>
                <a:lnTo>
                  <a:pt x="1846" y="2160"/>
                </a:lnTo>
                <a:lnTo>
                  <a:pt x="1864" y="2186"/>
                </a:lnTo>
                <a:lnTo>
                  <a:pt x="1886" y="2210"/>
                </a:lnTo>
                <a:lnTo>
                  <a:pt x="1912" y="2232"/>
                </a:lnTo>
                <a:lnTo>
                  <a:pt x="1939" y="2254"/>
                </a:lnTo>
                <a:lnTo>
                  <a:pt x="1970" y="2273"/>
                </a:lnTo>
                <a:lnTo>
                  <a:pt x="2005" y="2291"/>
                </a:lnTo>
                <a:lnTo>
                  <a:pt x="2042" y="2306"/>
                </a:lnTo>
                <a:lnTo>
                  <a:pt x="2084" y="2317"/>
                </a:lnTo>
                <a:lnTo>
                  <a:pt x="2130" y="2326"/>
                </a:lnTo>
                <a:lnTo>
                  <a:pt x="2179" y="2331"/>
                </a:lnTo>
                <a:lnTo>
                  <a:pt x="2234" y="2333"/>
                </a:lnTo>
                <a:lnTo>
                  <a:pt x="2236" y="2333"/>
                </a:lnTo>
                <a:lnTo>
                  <a:pt x="2242" y="2333"/>
                </a:lnTo>
                <a:lnTo>
                  <a:pt x="2252" y="2334"/>
                </a:lnTo>
                <a:lnTo>
                  <a:pt x="2265" y="2333"/>
                </a:lnTo>
                <a:lnTo>
                  <a:pt x="2281" y="2333"/>
                </a:lnTo>
                <a:lnTo>
                  <a:pt x="2300" y="2332"/>
                </a:lnTo>
                <a:lnTo>
                  <a:pt x="2321" y="2330"/>
                </a:lnTo>
                <a:lnTo>
                  <a:pt x="2343" y="2327"/>
                </a:lnTo>
                <a:lnTo>
                  <a:pt x="2367" y="2322"/>
                </a:lnTo>
                <a:lnTo>
                  <a:pt x="2392" y="2317"/>
                </a:lnTo>
                <a:lnTo>
                  <a:pt x="2418" y="2310"/>
                </a:lnTo>
                <a:lnTo>
                  <a:pt x="2444" y="2301"/>
                </a:lnTo>
                <a:lnTo>
                  <a:pt x="2470" y="2291"/>
                </a:lnTo>
                <a:lnTo>
                  <a:pt x="2496" y="2278"/>
                </a:lnTo>
                <a:lnTo>
                  <a:pt x="2522" y="2263"/>
                </a:lnTo>
                <a:lnTo>
                  <a:pt x="2546" y="2246"/>
                </a:lnTo>
                <a:lnTo>
                  <a:pt x="2569" y="2226"/>
                </a:lnTo>
                <a:lnTo>
                  <a:pt x="2590" y="2204"/>
                </a:lnTo>
                <a:lnTo>
                  <a:pt x="2607" y="2178"/>
                </a:lnTo>
                <a:lnTo>
                  <a:pt x="2624" y="2150"/>
                </a:lnTo>
                <a:lnTo>
                  <a:pt x="2637" y="2118"/>
                </a:lnTo>
                <a:lnTo>
                  <a:pt x="2647" y="2083"/>
                </a:lnTo>
                <a:lnTo>
                  <a:pt x="2652" y="2044"/>
                </a:lnTo>
                <a:lnTo>
                  <a:pt x="2654" y="2002"/>
                </a:lnTo>
                <a:lnTo>
                  <a:pt x="2438" y="2002"/>
                </a:lnTo>
                <a:lnTo>
                  <a:pt x="2438" y="2004"/>
                </a:lnTo>
                <a:lnTo>
                  <a:pt x="2438" y="2008"/>
                </a:lnTo>
                <a:lnTo>
                  <a:pt x="2438" y="2014"/>
                </a:lnTo>
                <a:lnTo>
                  <a:pt x="2436" y="2023"/>
                </a:lnTo>
                <a:lnTo>
                  <a:pt x="2434" y="2033"/>
                </a:lnTo>
                <a:lnTo>
                  <a:pt x="2429" y="2044"/>
                </a:lnTo>
                <a:lnTo>
                  <a:pt x="2424" y="2057"/>
                </a:lnTo>
                <a:lnTo>
                  <a:pt x="2416" y="2069"/>
                </a:lnTo>
                <a:lnTo>
                  <a:pt x="2406" y="2081"/>
                </a:lnTo>
                <a:lnTo>
                  <a:pt x="2393" y="2094"/>
                </a:lnTo>
                <a:lnTo>
                  <a:pt x="2377" y="2104"/>
                </a:lnTo>
                <a:lnTo>
                  <a:pt x="2358" y="2115"/>
                </a:lnTo>
                <a:lnTo>
                  <a:pt x="2335" y="2123"/>
                </a:lnTo>
                <a:lnTo>
                  <a:pt x="2308" y="2130"/>
                </a:lnTo>
                <a:lnTo>
                  <a:pt x="2277" y="2134"/>
                </a:lnTo>
                <a:lnTo>
                  <a:pt x="2241" y="2136"/>
                </a:lnTo>
                <a:lnTo>
                  <a:pt x="2239" y="2136"/>
                </a:lnTo>
                <a:lnTo>
                  <a:pt x="2234" y="2136"/>
                </a:lnTo>
                <a:lnTo>
                  <a:pt x="2226" y="2136"/>
                </a:lnTo>
                <a:lnTo>
                  <a:pt x="2216" y="2135"/>
                </a:lnTo>
                <a:lnTo>
                  <a:pt x="2203" y="2134"/>
                </a:lnTo>
                <a:lnTo>
                  <a:pt x="2190" y="2132"/>
                </a:lnTo>
                <a:lnTo>
                  <a:pt x="2174" y="2129"/>
                </a:lnTo>
                <a:lnTo>
                  <a:pt x="2157" y="2124"/>
                </a:lnTo>
                <a:lnTo>
                  <a:pt x="2141" y="2118"/>
                </a:lnTo>
                <a:lnTo>
                  <a:pt x="2124" y="2110"/>
                </a:lnTo>
                <a:lnTo>
                  <a:pt x="2107" y="2100"/>
                </a:lnTo>
                <a:lnTo>
                  <a:pt x="2090" y="2087"/>
                </a:lnTo>
                <a:lnTo>
                  <a:pt x="2075" y="2072"/>
                </a:lnTo>
                <a:lnTo>
                  <a:pt x="2061" y="2056"/>
                </a:lnTo>
                <a:lnTo>
                  <a:pt x="2049" y="2034"/>
                </a:lnTo>
                <a:lnTo>
                  <a:pt x="2038" y="2011"/>
                </a:lnTo>
                <a:lnTo>
                  <a:pt x="2031" y="1985"/>
                </a:lnTo>
                <a:lnTo>
                  <a:pt x="2026" y="1954"/>
                </a:lnTo>
                <a:lnTo>
                  <a:pt x="2023" y="1919"/>
                </a:lnTo>
                <a:lnTo>
                  <a:pt x="2662" y="1919"/>
                </a:lnTo>
                <a:lnTo>
                  <a:pt x="2663" y="1917"/>
                </a:lnTo>
                <a:lnTo>
                  <a:pt x="2663" y="1911"/>
                </a:lnTo>
                <a:lnTo>
                  <a:pt x="2664" y="1903"/>
                </a:lnTo>
                <a:lnTo>
                  <a:pt x="2665" y="1891"/>
                </a:lnTo>
                <a:lnTo>
                  <a:pt x="2665" y="1876"/>
                </a:lnTo>
                <a:lnTo>
                  <a:pt x="2666" y="1858"/>
                </a:lnTo>
                <a:lnTo>
                  <a:pt x="2665" y="1839"/>
                </a:lnTo>
                <a:lnTo>
                  <a:pt x="2665" y="1818"/>
                </a:lnTo>
                <a:lnTo>
                  <a:pt x="2663" y="1795"/>
                </a:lnTo>
                <a:lnTo>
                  <a:pt x="2661" y="1771"/>
                </a:lnTo>
                <a:lnTo>
                  <a:pt x="2658" y="1744"/>
                </a:lnTo>
                <a:lnTo>
                  <a:pt x="2652" y="1718"/>
                </a:lnTo>
                <a:lnTo>
                  <a:pt x="2647" y="1690"/>
                </a:lnTo>
                <a:lnTo>
                  <a:pt x="2639" y="1662"/>
                </a:lnTo>
                <a:lnTo>
                  <a:pt x="2630" y="1634"/>
                </a:lnTo>
                <a:lnTo>
                  <a:pt x="2619" y="1606"/>
                </a:lnTo>
                <a:lnTo>
                  <a:pt x="2605" y="1579"/>
                </a:lnTo>
                <a:lnTo>
                  <a:pt x="2591" y="1552"/>
                </a:lnTo>
                <a:lnTo>
                  <a:pt x="2573" y="1527"/>
                </a:lnTo>
                <a:lnTo>
                  <a:pt x="2553" y="1501"/>
                </a:lnTo>
                <a:lnTo>
                  <a:pt x="2530" y="1478"/>
                </a:lnTo>
                <a:lnTo>
                  <a:pt x="2504" y="1457"/>
                </a:lnTo>
                <a:lnTo>
                  <a:pt x="2475" y="1438"/>
                </a:lnTo>
                <a:lnTo>
                  <a:pt x="2444" y="1420"/>
                </a:lnTo>
                <a:lnTo>
                  <a:pt x="2409" y="1406"/>
                </a:lnTo>
                <a:lnTo>
                  <a:pt x="2371" y="1393"/>
                </a:lnTo>
                <a:lnTo>
                  <a:pt x="2329" y="1385"/>
                </a:lnTo>
                <a:lnTo>
                  <a:pt x="2283" y="1380"/>
                </a:lnTo>
                <a:lnTo>
                  <a:pt x="2234" y="1378"/>
                </a:lnTo>
                <a:close/>
                <a:moveTo>
                  <a:pt x="1969" y="1134"/>
                </a:moveTo>
                <a:lnTo>
                  <a:pt x="1969" y="1287"/>
                </a:lnTo>
                <a:lnTo>
                  <a:pt x="2477" y="1287"/>
                </a:lnTo>
                <a:lnTo>
                  <a:pt x="2477" y="1134"/>
                </a:lnTo>
                <a:lnTo>
                  <a:pt x="1969" y="1134"/>
                </a:lnTo>
                <a:close/>
                <a:moveTo>
                  <a:pt x="680" y="1061"/>
                </a:moveTo>
                <a:lnTo>
                  <a:pt x="680" y="2308"/>
                </a:lnTo>
                <a:lnTo>
                  <a:pt x="1320" y="2308"/>
                </a:lnTo>
                <a:lnTo>
                  <a:pt x="1322" y="2308"/>
                </a:lnTo>
                <a:lnTo>
                  <a:pt x="1329" y="2308"/>
                </a:lnTo>
                <a:lnTo>
                  <a:pt x="1337" y="2307"/>
                </a:lnTo>
                <a:lnTo>
                  <a:pt x="1350" y="2307"/>
                </a:lnTo>
                <a:lnTo>
                  <a:pt x="1364" y="2306"/>
                </a:lnTo>
                <a:lnTo>
                  <a:pt x="1382" y="2303"/>
                </a:lnTo>
                <a:lnTo>
                  <a:pt x="1401" y="2300"/>
                </a:lnTo>
                <a:lnTo>
                  <a:pt x="1422" y="2296"/>
                </a:lnTo>
                <a:lnTo>
                  <a:pt x="1445" y="2291"/>
                </a:lnTo>
                <a:lnTo>
                  <a:pt x="1468" y="2284"/>
                </a:lnTo>
                <a:lnTo>
                  <a:pt x="1492" y="2276"/>
                </a:lnTo>
                <a:lnTo>
                  <a:pt x="1516" y="2266"/>
                </a:lnTo>
                <a:lnTo>
                  <a:pt x="1540" y="2254"/>
                </a:lnTo>
                <a:lnTo>
                  <a:pt x="1564" y="2240"/>
                </a:lnTo>
                <a:lnTo>
                  <a:pt x="1588" y="2223"/>
                </a:lnTo>
                <a:lnTo>
                  <a:pt x="1610" y="2204"/>
                </a:lnTo>
                <a:lnTo>
                  <a:pt x="1631" y="2182"/>
                </a:lnTo>
                <a:lnTo>
                  <a:pt x="1651" y="2157"/>
                </a:lnTo>
                <a:lnTo>
                  <a:pt x="1668" y="2130"/>
                </a:lnTo>
                <a:lnTo>
                  <a:pt x="1682" y="2099"/>
                </a:lnTo>
                <a:lnTo>
                  <a:pt x="1695" y="2064"/>
                </a:lnTo>
                <a:lnTo>
                  <a:pt x="1704" y="2027"/>
                </a:lnTo>
                <a:lnTo>
                  <a:pt x="1710" y="1985"/>
                </a:lnTo>
                <a:lnTo>
                  <a:pt x="1712" y="1939"/>
                </a:lnTo>
                <a:lnTo>
                  <a:pt x="1712" y="1937"/>
                </a:lnTo>
                <a:lnTo>
                  <a:pt x="1712" y="1932"/>
                </a:lnTo>
                <a:lnTo>
                  <a:pt x="1712" y="1922"/>
                </a:lnTo>
                <a:lnTo>
                  <a:pt x="1712" y="1910"/>
                </a:lnTo>
                <a:lnTo>
                  <a:pt x="1711" y="1895"/>
                </a:lnTo>
                <a:lnTo>
                  <a:pt x="1710" y="1878"/>
                </a:lnTo>
                <a:lnTo>
                  <a:pt x="1707" y="1860"/>
                </a:lnTo>
                <a:lnTo>
                  <a:pt x="1703" y="1838"/>
                </a:lnTo>
                <a:lnTo>
                  <a:pt x="1699" y="1817"/>
                </a:lnTo>
                <a:lnTo>
                  <a:pt x="1693" y="1796"/>
                </a:lnTo>
                <a:lnTo>
                  <a:pt x="1686" y="1774"/>
                </a:lnTo>
                <a:lnTo>
                  <a:pt x="1676" y="1751"/>
                </a:lnTo>
                <a:lnTo>
                  <a:pt x="1665" y="1730"/>
                </a:lnTo>
                <a:lnTo>
                  <a:pt x="1651" y="1710"/>
                </a:lnTo>
                <a:lnTo>
                  <a:pt x="1635" y="1691"/>
                </a:lnTo>
                <a:lnTo>
                  <a:pt x="1618" y="1674"/>
                </a:lnTo>
                <a:lnTo>
                  <a:pt x="1596" y="1659"/>
                </a:lnTo>
                <a:lnTo>
                  <a:pt x="1573" y="1647"/>
                </a:lnTo>
                <a:lnTo>
                  <a:pt x="1545" y="1638"/>
                </a:lnTo>
                <a:lnTo>
                  <a:pt x="1515" y="1632"/>
                </a:lnTo>
                <a:lnTo>
                  <a:pt x="1481" y="1630"/>
                </a:lnTo>
                <a:lnTo>
                  <a:pt x="1484" y="1630"/>
                </a:lnTo>
                <a:lnTo>
                  <a:pt x="1489" y="1629"/>
                </a:lnTo>
                <a:lnTo>
                  <a:pt x="1497" y="1628"/>
                </a:lnTo>
                <a:lnTo>
                  <a:pt x="1508" y="1625"/>
                </a:lnTo>
                <a:lnTo>
                  <a:pt x="1520" y="1621"/>
                </a:lnTo>
                <a:lnTo>
                  <a:pt x="1535" y="1616"/>
                </a:lnTo>
                <a:lnTo>
                  <a:pt x="1551" y="1610"/>
                </a:lnTo>
                <a:lnTo>
                  <a:pt x="1567" y="1600"/>
                </a:lnTo>
                <a:lnTo>
                  <a:pt x="1584" y="1589"/>
                </a:lnTo>
                <a:lnTo>
                  <a:pt x="1600" y="1576"/>
                </a:lnTo>
                <a:lnTo>
                  <a:pt x="1615" y="1560"/>
                </a:lnTo>
                <a:lnTo>
                  <a:pt x="1630" y="1541"/>
                </a:lnTo>
                <a:lnTo>
                  <a:pt x="1643" y="1517"/>
                </a:lnTo>
                <a:lnTo>
                  <a:pt x="1654" y="1492"/>
                </a:lnTo>
                <a:lnTo>
                  <a:pt x="1663" y="1463"/>
                </a:lnTo>
                <a:lnTo>
                  <a:pt x="1668" y="1429"/>
                </a:lnTo>
                <a:lnTo>
                  <a:pt x="1670" y="1392"/>
                </a:lnTo>
                <a:lnTo>
                  <a:pt x="1667" y="1347"/>
                </a:lnTo>
                <a:lnTo>
                  <a:pt x="1660" y="1304"/>
                </a:lnTo>
                <a:lnTo>
                  <a:pt x="1649" y="1265"/>
                </a:lnTo>
                <a:lnTo>
                  <a:pt x="1634" y="1229"/>
                </a:lnTo>
                <a:lnTo>
                  <a:pt x="1615" y="1197"/>
                </a:lnTo>
                <a:lnTo>
                  <a:pt x="1593" y="1168"/>
                </a:lnTo>
                <a:lnTo>
                  <a:pt x="1568" y="1143"/>
                </a:lnTo>
                <a:lnTo>
                  <a:pt x="1540" y="1121"/>
                </a:lnTo>
                <a:lnTo>
                  <a:pt x="1509" y="1102"/>
                </a:lnTo>
                <a:lnTo>
                  <a:pt x="1475" y="1087"/>
                </a:lnTo>
                <a:lnTo>
                  <a:pt x="1439" y="1076"/>
                </a:lnTo>
                <a:lnTo>
                  <a:pt x="1401" y="1067"/>
                </a:lnTo>
                <a:lnTo>
                  <a:pt x="1362" y="1062"/>
                </a:lnTo>
                <a:lnTo>
                  <a:pt x="1320" y="1061"/>
                </a:lnTo>
                <a:lnTo>
                  <a:pt x="680" y="1061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116">
            <a:extLst>
              <a:ext uri="{FF2B5EF4-FFF2-40B4-BE49-F238E27FC236}">
                <a16:creationId xmlns:a16="http://schemas.microsoft.com/office/drawing/2014/main" id="{6B52BB16-72EA-4084-85BA-7E6B809A02C1}"/>
              </a:ext>
            </a:extLst>
          </p:cNvPr>
          <p:cNvSpPr>
            <a:spLocks/>
          </p:cNvSpPr>
          <p:nvPr/>
        </p:nvSpPr>
        <p:spPr bwMode="auto">
          <a:xfrm>
            <a:off x="6952486" y="4858226"/>
            <a:ext cx="76829" cy="58114"/>
          </a:xfrm>
          <a:custGeom>
            <a:avLst/>
            <a:gdLst>
              <a:gd name="T0" fmla="*/ 514 w 859"/>
              <a:gd name="T1" fmla="*/ 0 h 658"/>
              <a:gd name="T2" fmla="*/ 517 w 859"/>
              <a:gd name="T3" fmla="*/ 5 h 658"/>
              <a:gd name="T4" fmla="*/ 525 w 859"/>
              <a:gd name="T5" fmla="*/ 15 h 658"/>
              <a:gd name="T6" fmla="*/ 534 w 859"/>
              <a:gd name="T7" fmla="*/ 28 h 658"/>
              <a:gd name="T8" fmla="*/ 546 w 859"/>
              <a:gd name="T9" fmla="*/ 46 h 658"/>
              <a:gd name="T10" fmla="*/ 562 w 859"/>
              <a:gd name="T11" fmla="*/ 68 h 658"/>
              <a:gd name="T12" fmla="*/ 579 w 859"/>
              <a:gd name="T13" fmla="*/ 92 h 658"/>
              <a:gd name="T14" fmla="*/ 599 w 859"/>
              <a:gd name="T15" fmla="*/ 121 h 658"/>
              <a:gd name="T16" fmla="*/ 619 w 859"/>
              <a:gd name="T17" fmla="*/ 152 h 658"/>
              <a:gd name="T18" fmla="*/ 642 w 859"/>
              <a:gd name="T19" fmla="*/ 187 h 658"/>
              <a:gd name="T20" fmla="*/ 667 w 859"/>
              <a:gd name="T21" fmla="*/ 224 h 658"/>
              <a:gd name="T22" fmla="*/ 692 w 859"/>
              <a:gd name="T23" fmla="*/ 264 h 658"/>
              <a:gd name="T24" fmla="*/ 719 w 859"/>
              <a:gd name="T25" fmla="*/ 305 h 658"/>
              <a:gd name="T26" fmla="*/ 746 w 859"/>
              <a:gd name="T27" fmla="*/ 349 h 658"/>
              <a:gd name="T28" fmla="*/ 775 w 859"/>
              <a:gd name="T29" fmla="*/ 396 h 658"/>
              <a:gd name="T30" fmla="*/ 803 w 859"/>
              <a:gd name="T31" fmla="*/ 444 h 658"/>
              <a:gd name="T32" fmla="*/ 831 w 859"/>
              <a:gd name="T33" fmla="*/ 492 h 658"/>
              <a:gd name="T34" fmla="*/ 859 w 859"/>
              <a:gd name="T35" fmla="*/ 543 h 658"/>
              <a:gd name="T36" fmla="*/ 777 w 859"/>
              <a:gd name="T37" fmla="*/ 565 h 658"/>
              <a:gd name="T38" fmla="*/ 695 w 859"/>
              <a:gd name="T39" fmla="*/ 583 h 658"/>
              <a:gd name="T40" fmla="*/ 616 w 859"/>
              <a:gd name="T41" fmla="*/ 599 h 658"/>
              <a:gd name="T42" fmla="*/ 540 w 859"/>
              <a:gd name="T43" fmla="*/ 612 h 658"/>
              <a:gd name="T44" fmla="*/ 467 w 859"/>
              <a:gd name="T45" fmla="*/ 623 h 658"/>
              <a:gd name="T46" fmla="*/ 398 w 859"/>
              <a:gd name="T47" fmla="*/ 633 h 658"/>
              <a:gd name="T48" fmla="*/ 332 w 859"/>
              <a:gd name="T49" fmla="*/ 641 h 658"/>
              <a:gd name="T50" fmla="*/ 271 w 859"/>
              <a:gd name="T51" fmla="*/ 646 h 658"/>
              <a:gd name="T52" fmla="*/ 215 w 859"/>
              <a:gd name="T53" fmla="*/ 651 h 658"/>
              <a:gd name="T54" fmla="*/ 164 w 859"/>
              <a:gd name="T55" fmla="*/ 654 h 658"/>
              <a:gd name="T56" fmla="*/ 119 w 859"/>
              <a:gd name="T57" fmla="*/ 656 h 658"/>
              <a:gd name="T58" fmla="*/ 81 w 859"/>
              <a:gd name="T59" fmla="*/ 657 h 658"/>
              <a:gd name="T60" fmla="*/ 50 w 859"/>
              <a:gd name="T61" fmla="*/ 658 h 658"/>
              <a:gd name="T62" fmla="*/ 25 w 859"/>
              <a:gd name="T63" fmla="*/ 658 h 658"/>
              <a:gd name="T64" fmla="*/ 8 w 859"/>
              <a:gd name="T65" fmla="*/ 658 h 658"/>
              <a:gd name="T66" fmla="*/ 0 w 859"/>
              <a:gd name="T67" fmla="*/ 658 h 658"/>
              <a:gd name="T68" fmla="*/ 17 w 859"/>
              <a:gd name="T69" fmla="*/ 587 h 658"/>
              <a:gd name="T70" fmla="*/ 40 w 859"/>
              <a:gd name="T71" fmla="*/ 517 h 658"/>
              <a:gd name="T72" fmla="*/ 68 w 859"/>
              <a:gd name="T73" fmla="*/ 449 h 658"/>
              <a:gd name="T74" fmla="*/ 102 w 859"/>
              <a:gd name="T75" fmla="*/ 386 h 658"/>
              <a:gd name="T76" fmla="*/ 140 w 859"/>
              <a:gd name="T77" fmla="*/ 324 h 658"/>
              <a:gd name="T78" fmla="*/ 182 w 859"/>
              <a:gd name="T79" fmla="*/ 266 h 658"/>
              <a:gd name="T80" fmla="*/ 228 w 859"/>
              <a:gd name="T81" fmla="*/ 212 h 658"/>
              <a:gd name="T82" fmla="*/ 278 w 859"/>
              <a:gd name="T83" fmla="*/ 161 h 658"/>
              <a:gd name="T84" fmla="*/ 332 w 859"/>
              <a:gd name="T85" fmla="*/ 114 h 658"/>
              <a:gd name="T86" fmla="*/ 390 w 859"/>
              <a:gd name="T87" fmla="*/ 71 h 658"/>
              <a:gd name="T88" fmla="*/ 450 w 859"/>
              <a:gd name="T89" fmla="*/ 34 h 658"/>
              <a:gd name="T90" fmla="*/ 514 w 859"/>
              <a:gd name="T91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9" h="658">
                <a:moveTo>
                  <a:pt x="514" y="0"/>
                </a:moveTo>
                <a:lnTo>
                  <a:pt x="517" y="5"/>
                </a:lnTo>
                <a:lnTo>
                  <a:pt x="525" y="15"/>
                </a:lnTo>
                <a:lnTo>
                  <a:pt x="534" y="28"/>
                </a:lnTo>
                <a:lnTo>
                  <a:pt x="546" y="46"/>
                </a:lnTo>
                <a:lnTo>
                  <a:pt x="562" y="68"/>
                </a:lnTo>
                <a:lnTo>
                  <a:pt x="579" y="92"/>
                </a:lnTo>
                <a:lnTo>
                  <a:pt x="599" y="121"/>
                </a:lnTo>
                <a:lnTo>
                  <a:pt x="619" y="152"/>
                </a:lnTo>
                <a:lnTo>
                  <a:pt x="642" y="187"/>
                </a:lnTo>
                <a:lnTo>
                  <a:pt x="667" y="224"/>
                </a:lnTo>
                <a:lnTo>
                  <a:pt x="692" y="264"/>
                </a:lnTo>
                <a:lnTo>
                  <a:pt x="719" y="305"/>
                </a:lnTo>
                <a:lnTo>
                  <a:pt x="746" y="349"/>
                </a:lnTo>
                <a:lnTo>
                  <a:pt x="775" y="396"/>
                </a:lnTo>
                <a:lnTo>
                  <a:pt x="803" y="444"/>
                </a:lnTo>
                <a:lnTo>
                  <a:pt x="831" y="492"/>
                </a:lnTo>
                <a:lnTo>
                  <a:pt x="859" y="543"/>
                </a:lnTo>
                <a:lnTo>
                  <a:pt x="777" y="565"/>
                </a:lnTo>
                <a:lnTo>
                  <a:pt x="695" y="583"/>
                </a:lnTo>
                <a:lnTo>
                  <a:pt x="616" y="599"/>
                </a:lnTo>
                <a:lnTo>
                  <a:pt x="540" y="612"/>
                </a:lnTo>
                <a:lnTo>
                  <a:pt x="467" y="623"/>
                </a:lnTo>
                <a:lnTo>
                  <a:pt x="398" y="633"/>
                </a:lnTo>
                <a:lnTo>
                  <a:pt x="332" y="641"/>
                </a:lnTo>
                <a:lnTo>
                  <a:pt x="271" y="646"/>
                </a:lnTo>
                <a:lnTo>
                  <a:pt x="215" y="651"/>
                </a:lnTo>
                <a:lnTo>
                  <a:pt x="164" y="654"/>
                </a:lnTo>
                <a:lnTo>
                  <a:pt x="119" y="656"/>
                </a:lnTo>
                <a:lnTo>
                  <a:pt x="81" y="657"/>
                </a:lnTo>
                <a:lnTo>
                  <a:pt x="50" y="658"/>
                </a:lnTo>
                <a:lnTo>
                  <a:pt x="25" y="658"/>
                </a:lnTo>
                <a:lnTo>
                  <a:pt x="8" y="658"/>
                </a:lnTo>
                <a:lnTo>
                  <a:pt x="0" y="658"/>
                </a:lnTo>
                <a:lnTo>
                  <a:pt x="17" y="587"/>
                </a:lnTo>
                <a:lnTo>
                  <a:pt x="40" y="517"/>
                </a:lnTo>
                <a:lnTo>
                  <a:pt x="68" y="449"/>
                </a:lnTo>
                <a:lnTo>
                  <a:pt x="102" y="386"/>
                </a:lnTo>
                <a:lnTo>
                  <a:pt x="140" y="324"/>
                </a:lnTo>
                <a:lnTo>
                  <a:pt x="182" y="266"/>
                </a:lnTo>
                <a:lnTo>
                  <a:pt x="228" y="212"/>
                </a:lnTo>
                <a:lnTo>
                  <a:pt x="278" y="161"/>
                </a:lnTo>
                <a:lnTo>
                  <a:pt x="332" y="114"/>
                </a:lnTo>
                <a:lnTo>
                  <a:pt x="390" y="71"/>
                </a:lnTo>
                <a:lnTo>
                  <a:pt x="450" y="34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C9F1B904-D680-4EE7-984F-0C5E223C22DD}"/>
              </a:ext>
            </a:extLst>
          </p:cNvPr>
          <p:cNvSpPr>
            <a:spLocks/>
          </p:cNvSpPr>
          <p:nvPr/>
        </p:nvSpPr>
        <p:spPr bwMode="auto">
          <a:xfrm>
            <a:off x="7013556" y="4852316"/>
            <a:ext cx="985" cy="0"/>
          </a:xfrm>
          <a:custGeom>
            <a:avLst/>
            <a:gdLst>
              <a:gd name="T0" fmla="*/ 3 w 3"/>
              <a:gd name="T1" fmla="*/ 0 h 1"/>
              <a:gd name="T2" fmla="*/ 3 w 3"/>
              <a:gd name="T3" fmla="*/ 1 h 1"/>
              <a:gd name="T4" fmla="*/ 3 w 3"/>
              <a:gd name="T5" fmla="*/ 1 h 1"/>
              <a:gd name="T6" fmla="*/ 0 w 3"/>
              <a:gd name="T7" fmla="*/ 1 h 1"/>
              <a:gd name="T8" fmla="*/ 3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3" y="1"/>
                </a:lnTo>
                <a:lnTo>
                  <a:pt x="3" y="1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118">
            <a:extLst>
              <a:ext uri="{FF2B5EF4-FFF2-40B4-BE49-F238E27FC236}">
                <a16:creationId xmlns:a16="http://schemas.microsoft.com/office/drawing/2014/main" id="{93AA2569-0C78-4B78-BA8A-831000C4FED4}"/>
              </a:ext>
            </a:extLst>
          </p:cNvPr>
          <p:cNvSpPr>
            <a:spLocks/>
          </p:cNvSpPr>
          <p:nvPr/>
        </p:nvSpPr>
        <p:spPr bwMode="auto">
          <a:xfrm>
            <a:off x="7014541" y="4849360"/>
            <a:ext cx="74859" cy="52205"/>
          </a:xfrm>
          <a:custGeom>
            <a:avLst/>
            <a:gdLst>
              <a:gd name="T0" fmla="*/ 220 w 835"/>
              <a:gd name="T1" fmla="*/ 0 h 578"/>
              <a:gd name="T2" fmla="*/ 297 w 835"/>
              <a:gd name="T3" fmla="*/ 4 h 578"/>
              <a:gd name="T4" fmla="*/ 373 w 835"/>
              <a:gd name="T5" fmla="*/ 14 h 578"/>
              <a:gd name="T6" fmla="*/ 448 w 835"/>
              <a:gd name="T7" fmla="*/ 29 h 578"/>
              <a:gd name="T8" fmla="*/ 519 w 835"/>
              <a:gd name="T9" fmla="*/ 51 h 578"/>
              <a:gd name="T10" fmla="*/ 588 w 835"/>
              <a:gd name="T11" fmla="*/ 77 h 578"/>
              <a:gd name="T12" fmla="*/ 654 w 835"/>
              <a:gd name="T13" fmla="*/ 110 h 578"/>
              <a:gd name="T14" fmla="*/ 718 w 835"/>
              <a:gd name="T15" fmla="*/ 148 h 578"/>
              <a:gd name="T16" fmla="*/ 778 w 835"/>
              <a:gd name="T17" fmla="*/ 190 h 578"/>
              <a:gd name="T18" fmla="*/ 835 w 835"/>
              <a:gd name="T19" fmla="*/ 236 h 578"/>
              <a:gd name="T20" fmla="*/ 832 w 835"/>
              <a:gd name="T21" fmla="*/ 239 h 578"/>
              <a:gd name="T22" fmla="*/ 828 w 835"/>
              <a:gd name="T23" fmla="*/ 247 h 578"/>
              <a:gd name="T24" fmla="*/ 819 w 835"/>
              <a:gd name="T25" fmla="*/ 258 h 578"/>
              <a:gd name="T26" fmla="*/ 807 w 835"/>
              <a:gd name="T27" fmla="*/ 272 h 578"/>
              <a:gd name="T28" fmla="*/ 792 w 835"/>
              <a:gd name="T29" fmla="*/ 290 h 578"/>
              <a:gd name="T30" fmla="*/ 773 w 835"/>
              <a:gd name="T31" fmla="*/ 311 h 578"/>
              <a:gd name="T32" fmla="*/ 750 w 835"/>
              <a:gd name="T33" fmla="*/ 334 h 578"/>
              <a:gd name="T34" fmla="*/ 723 w 835"/>
              <a:gd name="T35" fmla="*/ 358 h 578"/>
              <a:gd name="T36" fmla="*/ 691 w 835"/>
              <a:gd name="T37" fmla="*/ 384 h 578"/>
              <a:gd name="T38" fmla="*/ 656 w 835"/>
              <a:gd name="T39" fmla="*/ 412 h 578"/>
              <a:gd name="T40" fmla="*/ 616 w 835"/>
              <a:gd name="T41" fmla="*/ 440 h 578"/>
              <a:gd name="T42" fmla="*/ 573 w 835"/>
              <a:gd name="T43" fmla="*/ 469 h 578"/>
              <a:gd name="T44" fmla="*/ 524 w 835"/>
              <a:gd name="T45" fmla="*/ 496 h 578"/>
              <a:gd name="T46" fmla="*/ 469 w 835"/>
              <a:gd name="T47" fmla="*/ 525 h 578"/>
              <a:gd name="T48" fmla="*/ 412 w 835"/>
              <a:gd name="T49" fmla="*/ 551 h 578"/>
              <a:gd name="T50" fmla="*/ 348 w 835"/>
              <a:gd name="T51" fmla="*/ 578 h 578"/>
              <a:gd name="T52" fmla="*/ 319 w 835"/>
              <a:gd name="T53" fmla="*/ 526 h 578"/>
              <a:gd name="T54" fmla="*/ 291 w 835"/>
              <a:gd name="T55" fmla="*/ 476 h 578"/>
              <a:gd name="T56" fmla="*/ 263 w 835"/>
              <a:gd name="T57" fmla="*/ 427 h 578"/>
              <a:gd name="T58" fmla="*/ 235 w 835"/>
              <a:gd name="T59" fmla="*/ 381 h 578"/>
              <a:gd name="T60" fmla="*/ 208 w 835"/>
              <a:gd name="T61" fmla="*/ 336 h 578"/>
              <a:gd name="T62" fmla="*/ 181 w 835"/>
              <a:gd name="T63" fmla="*/ 294 h 578"/>
              <a:gd name="T64" fmla="*/ 155 w 835"/>
              <a:gd name="T65" fmla="*/ 253 h 578"/>
              <a:gd name="T66" fmla="*/ 131 w 835"/>
              <a:gd name="T67" fmla="*/ 216 h 578"/>
              <a:gd name="T68" fmla="*/ 108 w 835"/>
              <a:gd name="T69" fmla="*/ 182 h 578"/>
              <a:gd name="T70" fmla="*/ 87 w 835"/>
              <a:gd name="T71" fmla="*/ 150 h 578"/>
              <a:gd name="T72" fmla="*/ 66 w 835"/>
              <a:gd name="T73" fmla="*/ 121 h 578"/>
              <a:gd name="T74" fmla="*/ 49 w 835"/>
              <a:gd name="T75" fmla="*/ 96 h 578"/>
              <a:gd name="T76" fmla="*/ 34 w 835"/>
              <a:gd name="T77" fmla="*/ 74 h 578"/>
              <a:gd name="T78" fmla="*/ 21 w 835"/>
              <a:gd name="T79" fmla="*/ 56 h 578"/>
              <a:gd name="T80" fmla="*/ 11 w 835"/>
              <a:gd name="T81" fmla="*/ 43 h 578"/>
              <a:gd name="T82" fmla="*/ 3 w 835"/>
              <a:gd name="T83" fmla="*/ 33 h 578"/>
              <a:gd name="T84" fmla="*/ 0 w 835"/>
              <a:gd name="T85" fmla="*/ 28 h 578"/>
              <a:gd name="T86" fmla="*/ 71 w 835"/>
              <a:gd name="T87" fmla="*/ 12 h 578"/>
              <a:gd name="T88" fmla="*/ 145 w 835"/>
              <a:gd name="T89" fmla="*/ 4 h 578"/>
              <a:gd name="T90" fmla="*/ 220 w 835"/>
              <a:gd name="T91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5" h="578">
                <a:moveTo>
                  <a:pt x="220" y="0"/>
                </a:moveTo>
                <a:lnTo>
                  <a:pt x="297" y="4"/>
                </a:lnTo>
                <a:lnTo>
                  <a:pt x="373" y="14"/>
                </a:lnTo>
                <a:lnTo>
                  <a:pt x="448" y="29"/>
                </a:lnTo>
                <a:lnTo>
                  <a:pt x="519" y="51"/>
                </a:lnTo>
                <a:lnTo>
                  <a:pt x="588" y="77"/>
                </a:lnTo>
                <a:lnTo>
                  <a:pt x="654" y="110"/>
                </a:lnTo>
                <a:lnTo>
                  <a:pt x="718" y="148"/>
                </a:lnTo>
                <a:lnTo>
                  <a:pt x="778" y="190"/>
                </a:lnTo>
                <a:lnTo>
                  <a:pt x="835" y="236"/>
                </a:lnTo>
                <a:lnTo>
                  <a:pt x="832" y="239"/>
                </a:lnTo>
                <a:lnTo>
                  <a:pt x="828" y="247"/>
                </a:lnTo>
                <a:lnTo>
                  <a:pt x="819" y="258"/>
                </a:lnTo>
                <a:lnTo>
                  <a:pt x="807" y="272"/>
                </a:lnTo>
                <a:lnTo>
                  <a:pt x="792" y="290"/>
                </a:lnTo>
                <a:lnTo>
                  <a:pt x="773" y="311"/>
                </a:lnTo>
                <a:lnTo>
                  <a:pt x="750" y="334"/>
                </a:lnTo>
                <a:lnTo>
                  <a:pt x="723" y="358"/>
                </a:lnTo>
                <a:lnTo>
                  <a:pt x="691" y="384"/>
                </a:lnTo>
                <a:lnTo>
                  <a:pt x="656" y="412"/>
                </a:lnTo>
                <a:lnTo>
                  <a:pt x="616" y="440"/>
                </a:lnTo>
                <a:lnTo>
                  <a:pt x="573" y="469"/>
                </a:lnTo>
                <a:lnTo>
                  <a:pt x="524" y="496"/>
                </a:lnTo>
                <a:lnTo>
                  <a:pt x="469" y="525"/>
                </a:lnTo>
                <a:lnTo>
                  <a:pt x="412" y="551"/>
                </a:lnTo>
                <a:lnTo>
                  <a:pt x="348" y="578"/>
                </a:lnTo>
                <a:lnTo>
                  <a:pt x="319" y="526"/>
                </a:lnTo>
                <a:lnTo>
                  <a:pt x="291" y="476"/>
                </a:lnTo>
                <a:lnTo>
                  <a:pt x="263" y="427"/>
                </a:lnTo>
                <a:lnTo>
                  <a:pt x="235" y="381"/>
                </a:lnTo>
                <a:lnTo>
                  <a:pt x="208" y="336"/>
                </a:lnTo>
                <a:lnTo>
                  <a:pt x="181" y="294"/>
                </a:lnTo>
                <a:lnTo>
                  <a:pt x="155" y="253"/>
                </a:lnTo>
                <a:lnTo>
                  <a:pt x="131" y="216"/>
                </a:lnTo>
                <a:lnTo>
                  <a:pt x="108" y="182"/>
                </a:lnTo>
                <a:lnTo>
                  <a:pt x="87" y="150"/>
                </a:lnTo>
                <a:lnTo>
                  <a:pt x="66" y="121"/>
                </a:lnTo>
                <a:lnTo>
                  <a:pt x="49" y="96"/>
                </a:lnTo>
                <a:lnTo>
                  <a:pt x="34" y="74"/>
                </a:lnTo>
                <a:lnTo>
                  <a:pt x="21" y="56"/>
                </a:lnTo>
                <a:lnTo>
                  <a:pt x="11" y="43"/>
                </a:lnTo>
                <a:lnTo>
                  <a:pt x="3" y="33"/>
                </a:lnTo>
                <a:lnTo>
                  <a:pt x="0" y="28"/>
                </a:lnTo>
                <a:lnTo>
                  <a:pt x="71" y="12"/>
                </a:lnTo>
                <a:lnTo>
                  <a:pt x="145" y="4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119">
            <a:extLst>
              <a:ext uri="{FF2B5EF4-FFF2-40B4-BE49-F238E27FC236}">
                <a16:creationId xmlns:a16="http://schemas.microsoft.com/office/drawing/2014/main" id="{A420B546-7C36-4765-A1B1-D14BEDAB0EFD}"/>
              </a:ext>
            </a:extLst>
          </p:cNvPr>
          <p:cNvSpPr>
            <a:spLocks/>
          </p:cNvSpPr>
          <p:nvPr/>
        </p:nvSpPr>
        <p:spPr bwMode="auto">
          <a:xfrm>
            <a:off x="6983021" y="4947860"/>
            <a:ext cx="83725" cy="70919"/>
          </a:xfrm>
          <a:custGeom>
            <a:avLst/>
            <a:gdLst>
              <a:gd name="T0" fmla="*/ 738 w 937"/>
              <a:gd name="T1" fmla="*/ 0 h 792"/>
              <a:gd name="T2" fmla="*/ 764 w 937"/>
              <a:gd name="T3" fmla="*/ 74 h 792"/>
              <a:gd name="T4" fmla="*/ 789 w 937"/>
              <a:gd name="T5" fmla="*/ 144 h 792"/>
              <a:gd name="T6" fmla="*/ 812 w 937"/>
              <a:gd name="T7" fmla="*/ 213 h 792"/>
              <a:gd name="T8" fmla="*/ 831 w 937"/>
              <a:gd name="T9" fmla="*/ 279 h 792"/>
              <a:gd name="T10" fmla="*/ 850 w 937"/>
              <a:gd name="T11" fmla="*/ 342 h 792"/>
              <a:gd name="T12" fmla="*/ 866 w 937"/>
              <a:gd name="T13" fmla="*/ 401 h 792"/>
              <a:gd name="T14" fmla="*/ 880 w 937"/>
              <a:gd name="T15" fmla="*/ 458 h 792"/>
              <a:gd name="T16" fmla="*/ 893 w 937"/>
              <a:gd name="T17" fmla="*/ 509 h 792"/>
              <a:gd name="T18" fmla="*/ 904 w 937"/>
              <a:gd name="T19" fmla="*/ 557 h 792"/>
              <a:gd name="T20" fmla="*/ 914 w 937"/>
              <a:gd name="T21" fmla="*/ 599 h 792"/>
              <a:gd name="T22" fmla="*/ 921 w 937"/>
              <a:gd name="T23" fmla="*/ 637 h 792"/>
              <a:gd name="T24" fmla="*/ 928 w 937"/>
              <a:gd name="T25" fmla="*/ 669 h 792"/>
              <a:gd name="T26" fmla="*/ 932 w 937"/>
              <a:gd name="T27" fmla="*/ 696 h 792"/>
              <a:gd name="T28" fmla="*/ 937 w 937"/>
              <a:gd name="T29" fmla="*/ 717 h 792"/>
              <a:gd name="T30" fmla="*/ 868 w 937"/>
              <a:gd name="T31" fmla="*/ 742 h 792"/>
              <a:gd name="T32" fmla="*/ 796 w 937"/>
              <a:gd name="T33" fmla="*/ 763 h 792"/>
              <a:gd name="T34" fmla="*/ 724 w 937"/>
              <a:gd name="T35" fmla="*/ 779 h 792"/>
              <a:gd name="T36" fmla="*/ 649 w 937"/>
              <a:gd name="T37" fmla="*/ 789 h 792"/>
              <a:gd name="T38" fmla="*/ 573 w 937"/>
              <a:gd name="T39" fmla="*/ 792 h 792"/>
              <a:gd name="T40" fmla="*/ 492 w 937"/>
              <a:gd name="T41" fmla="*/ 788 h 792"/>
              <a:gd name="T42" fmla="*/ 414 w 937"/>
              <a:gd name="T43" fmla="*/ 778 h 792"/>
              <a:gd name="T44" fmla="*/ 338 w 937"/>
              <a:gd name="T45" fmla="*/ 761 h 792"/>
              <a:gd name="T46" fmla="*/ 264 w 937"/>
              <a:gd name="T47" fmla="*/ 738 h 792"/>
              <a:gd name="T48" fmla="*/ 193 w 937"/>
              <a:gd name="T49" fmla="*/ 709 h 792"/>
              <a:gd name="T50" fmla="*/ 126 w 937"/>
              <a:gd name="T51" fmla="*/ 675 h 792"/>
              <a:gd name="T52" fmla="*/ 61 w 937"/>
              <a:gd name="T53" fmla="*/ 636 h 792"/>
              <a:gd name="T54" fmla="*/ 0 w 937"/>
              <a:gd name="T55" fmla="*/ 592 h 792"/>
              <a:gd name="T56" fmla="*/ 1 w 937"/>
              <a:gd name="T57" fmla="*/ 588 h 792"/>
              <a:gd name="T58" fmla="*/ 5 w 937"/>
              <a:gd name="T59" fmla="*/ 580 h 792"/>
              <a:gd name="T60" fmla="*/ 13 w 937"/>
              <a:gd name="T61" fmla="*/ 565 h 792"/>
              <a:gd name="T62" fmla="*/ 24 w 937"/>
              <a:gd name="T63" fmla="*/ 548 h 792"/>
              <a:gd name="T64" fmla="*/ 37 w 937"/>
              <a:gd name="T65" fmla="*/ 526 h 792"/>
              <a:gd name="T66" fmla="*/ 54 w 937"/>
              <a:gd name="T67" fmla="*/ 499 h 792"/>
              <a:gd name="T68" fmla="*/ 75 w 937"/>
              <a:gd name="T69" fmla="*/ 471 h 792"/>
              <a:gd name="T70" fmla="*/ 100 w 937"/>
              <a:gd name="T71" fmla="*/ 439 h 792"/>
              <a:gd name="T72" fmla="*/ 127 w 937"/>
              <a:gd name="T73" fmla="*/ 405 h 792"/>
              <a:gd name="T74" fmla="*/ 160 w 937"/>
              <a:gd name="T75" fmla="*/ 368 h 792"/>
              <a:gd name="T76" fmla="*/ 195 w 937"/>
              <a:gd name="T77" fmla="*/ 331 h 792"/>
              <a:gd name="T78" fmla="*/ 237 w 937"/>
              <a:gd name="T79" fmla="*/ 293 h 792"/>
              <a:gd name="T80" fmla="*/ 281 w 937"/>
              <a:gd name="T81" fmla="*/ 254 h 792"/>
              <a:gd name="T82" fmla="*/ 330 w 937"/>
              <a:gd name="T83" fmla="*/ 214 h 792"/>
              <a:gd name="T84" fmla="*/ 385 w 937"/>
              <a:gd name="T85" fmla="*/ 176 h 792"/>
              <a:gd name="T86" fmla="*/ 444 w 937"/>
              <a:gd name="T87" fmla="*/ 137 h 792"/>
              <a:gd name="T88" fmla="*/ 507 w 937"/>
              <a:gd name="T89" fmla="*/ 101 h 792"/>
              <a:gd name="T90" fmla="*/ 577 w 937"/>
              <a:gd name="T91" fmla="*/ 66 h 792"/>
              <a:gd name="T92" fmla="*/ 651 w 937"/>
              <a:gd name="T93" fmla="*/ 33 h 792"/>
              <a:gd name="T94" fmla="*/ 731 w 937"/>
              <a:gd name="T95" fmla="*/ 2 h 792"/>
              <a:gd name="T96" fmla="*/ 738 w 937"/>
              <a:gd name="T97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7" h="792">
                <a:moveTo>
                  <a:pt x="738" y="0"/>
                </a:moveTo>
                <a:lnTo>
                  <a:pt x="764" y="74"/>
                </a:lnTo>
                <a:lnTo>
                  <a:pt x="789" y="144"/>
                </a:lnTo>
                <a:lnTo>
                  <a:pt x="812" y="213"/>
                </a:lnTo>
                <a:lnTo>
                  <a:pt x="831" y="279"/>
                </a:lnTo>
                <a:lnTo>
                  <a:pt x="850" y="342"/>
                </a:lnTo>
                <a:lnTo>
                  <a:pt x="866" y="401"/>
                </a:lnTo>
                <a:lnTo>
                  <a:pt x="880" y="458"/>
                </a:lnTo>
                <a:lnTo>
                  <a:pt x="893" y="509"/>
                </a:lnTo>
                <a:lnTo>
                  <a:pt x="904" y="557"/>
                </a:lnTo>
                <a:lnTo>
                  <a:pt x="914" y="599"/>
                </a:lnTo>
                <a:lnTo>
                  <a:pt x="921" y="637"/>
                </a:lnTo>
                <a:lnTo>
                  <a:pt x="928" y="669"/>
                </a:lnTo>
                <a:lnTo>
                  <a:pt x="932" y="696"/>
                </a:lnTo>
                <a:lnTo>
                  <a:pt x="937" y="717"/>
                </a:lnTo>
                <a:lnTo>
                  <a:pt x="868" y="742"/>
                </a:lnTo>
                <a:lnTo>
                  <a:pt x="796" y="763"/>
                </a:lnTo>
                <a:lnTo>
                  <a:pt x="724" y="779"/>
                </a:lnTo>
                <a:lnTo>
                  <a:pt x="649" y="789"/>
                </a:lnTo>
                <a:lnTo>
                  <a:pt x="573" y="792"/>
                </a:lnTo>
                <a:lnTo>
                  <a:pt x="492" y="788"/>
                </a:lnTo>
                <a:lnTo>
                  <a:pt x="414" y="778"/>
                </a:lnTo>
                <a:lnTo>
                  <a:pt x="338" y="761"/>
                </a:lnTo>
                <a:lnTo>
                  <a:pt x="264" y="738"/>
                </a:lnTo>
                <a:lnTo>
                  <a:pt x="193" y="709"/>
                </a:lnTo>
                <a:lnTo>
                  <a:pt x="126" y="675"/>
                </a:lnTo>
                <a:lnTo>
                  <a:pt x="61" y="636"/>
                </a:lnTo>
                <a:lnTo>
                  <a:pt x="0" y="592"/>
                </a:lnTo>
                <a:lnTo>
                  <a:pt x="1" y="588"/>
                </a:lnTo>
                <a:lnTo>
                  <a:pt x="5" y="580"/>
                </a:lnTo>
                <a:lnTo>
                  <a:pt x="13" y="565"/>
                </a:lnTo>
                <a:lnTo>
                  <a:pt x="24" y="548"/>
                </a:lnTo>
                <a:lnTo>
                  <a:pt x="37" y="526"/>
                </a:lnTo>
                <a:lnTo>
                  <a:pt x="54" y="499"/>
                </a:lnTo>
                <a:lnTo>
                  <a:pt x="75" y="471"/>
                </a:lnTo>
                <a:lnTo>
                  <a:pt x="100" y="439"/>
                </a:lnTo>
                <a:lnTo>
                  <a:pt x="127" y="405"/>
                </a:lnTo>
                <a:lnTo>
                  <a:pt x="160" y="368"/>
                </a:lnTo>
                <a:lnTo>
                  <a:pt x="195" y="331"/>
                </a:lnTo>
                <a:lnTo>
                  <a:pt x="237" y="293"/>
                </a:lnTo>
                <a:lnTo>
                  <a:pt x="281" y="254"/>
                </a:lnTo>
                <a:lnTo>
                  <a:pt x="330" y="214"/>
                </a:lnTo>
                <a:lnTo>
                  <a:pt x="385" y="176"/>
                </a:lnTo>
                <a:lnTo>
                  <a:pt x="444" y="137"/>
                </a:lnTo>
                <a:lnTo>
                  <a:pt x="507" y="101"/>
                </a:lnTo>
                <a:lnTo>
                  <a:pt x="577" y="66"/>
                </a:lnTo>
                <a:lnTo>
                  <a:pt x="651" y="33"/>
                </a:lnTo>
                <a:lnTo>
                  <a:pt x="731" y="2"/>
                </a:lnTo>
                <a:lnTo>
                  <a:pt x="73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120">
            <a:extLst>
              <a:ext uri="{FF2B5EF4-FFF2-40B4-BE49-F238E27FC236}">
                <a16:creationId xmlns:a16="http://schemas.microsoft.com/office/drawing/2014/main" id="{BC5D7FB9-3A9B-45DB-A3D0-47FEA3D61AFD}"/>
              </a:ext>
            </a:extLst>
          </p:cNvPr>
          <p:cNvSpPr>
            <a:spLocks noEditPoints="1"/>
          </p:cNvSpPr>
          <p:nvPr/>
        </p:nvSpPr>
        <p:spPr bwMode="auto">
          <a:xfrm>
            <a:off x="6950516" y="4919295"/>
            <a:ext cx="92589" cy="70919"/>
          </a:xfrm>
          <a:custGeom>
            <a:avLst/>
            <a:gdLst>
              <a:gd name="T0" fmla="*/ 238 w 1034"/>
              <a:gd name="T1" fmla="*/ 795 h 795"/>
              <a:gd name="T2" fmla="*/ 239 w 1034"/>
              <a:gd name="T3" fmla="*/ 795 h 795"/>
              <a:gd name="T4" fmla="*/ 238 w 1034"/>
              <a:gd name="T5" fmla="*/ 795 h 795"/>
              <a:gd name="T6" fmla="*/ 238 w 1034"/>
              <a:gd name="T7" fmla="*/ 795 h 795"/>
              <a:gd name="T8" fmla="*/ 957 w 1034"/>
              <a:gd name="T9" fmla="*/ 0 h 795"/>
              <a:gd name="T10" fmla="*/ 997 w 1034"/>
              <a:gd name="T11" fmla="*/ 80 h 795"/>
              <a:gd name="T12" fmla="*/ 1034 w 1034"/>
              <a:gd name="T13" fmla="*/ 161 h 795"/>
              <a:gd name="T14" fmla="*/ 997 w 1034"/>
              <a:gd name="T15" fmla="*/ 173 h 795"/>
              <a:gd name="T16" fmla="*/ 933 w 1034"/>
              <a:gd name="T17" fmla="*/ 196 h 795"/>
              <a:gd name="T18" fmla="*/ 872 w 1034"/>
              <a:gd name="T19" fmla="*/ 221 h 795"/>
              <a:gd name="T20" fmla="*/ 813 w 1034"/>
              <a:gd name="T21" fmla="*/ 250 h 795"/>
              <a:gd name="T22" fmla="*/ 756 w 1034"/>
              <a:gd name="T23" fmla="*/ 281 h 795"/>
              <a:gd name="T24" fmla="*/ 704 w 1034"/>
              <a:gd name="T25" fmla="*/ 314 h 795"/>
              <a:gd name="T26" fmla="*/ 654 w 1034"/>
              <a:gd name="T27" fmla="*/ 348 h 795"/>
              <a:gd name="T28" fmla="*/ 607 w 1034"/>
              <a:gd name="T29" fmla="*/ 383 h 795"/>
              <a:gd name="T30" fmla="*/ 562 w 1034"/>
              <a:gd name="T31" fmla="*/ 419 h 795"/>
              <a:gd name="T32" fmla="*/ 521 w 1034"/>
              <a:gd name="T33" fmla="*/ 456 h 795"/>
              <a:gd name="T34" fmla="*/ 482 w 1034"/>
              <a:gd name="T35" fmla="*/ 492 h 795"/>
              <a:gd name="T36" fmla="*/ 446 w 1034"/>
              <a:gd name="T37" fmla="*/ 528 h 795"/>
              <a:gd name="T38" fmla="*/ 413 w 1034"/>
              <a:gd name="T39" fmla="*/ 563 h 795"/>
              <a:gd name="T40" fmla="*/ 383 w 1034"/>
              <a:gd name="T41" fmla="*/ 597 h 795"/>
              <a:gd name="T42" fmla="*/ 355 w 1034"/>
              <a:gd name="T43" fmla="*/ 629 h 795"/>
              <a:gd name="T44" fmla="*/ 332 w 1034"/>
              <a:gd name="T45" fmla="*/ 660 h 795"/>
              <a:gd name="T46" fmla="*/ 310 w 1034"/>
              <a:gd name="T47" fmla="*/ 689 h 795"/>
              <a:gd name="T48" fmla="*/ 290 w 1034"/>
              <a:gd name="T49" fmla="*/ 715 h 795"/>
              <a:gd name="T50" fmla="*/ 275 w 1034"/>
              <a:gd name="T51" fmla="*/ 738 h 795"/>
              <a:gd name="T52" fmla="*/ 262 w 1034"/>
              <a:gd name="T53" fmla="*/ 757 h 795"/>
              <a:gd name="T54" fmla="*/ 252 w 1034"/>
              <a:gd name="T55" fmla="*/ 773 h 795"/>
              <a:gd name="T56" fmla="*/ 245 w 1034"/>
              <a:gd name="T57" fmla="*/ 786 h 795"/>
              <a:gd name="T58" fmla="*/ 240 w 1034"/>
              <a:gd name="T59" fmla="*/ 792 h 795"/>
              <a:gd name="T60" fmla="*/ 238 w 1034"/>
              <a:gd name="T61" fmla="*/ 795 h 795"/>
              <a:gd name="T62" fmla="*/ 191 w 1034"/>
              <a:gd name="T63" fmla="*/ 738 h 795"/>
              <a:gd name="T64" fmla="*/ 149 w 1034"/>
              <a:gd name="T65" fmla="*/ 677 h 795"/>
              <a:gd name="T66" fmla="*/ 111 w 1034"/>
              <a:gd name="T67" fmla="*/ 612 h 795"/>
              <a:gd name="T68" fmla="*/ 78 w 1034"/>
              <a:gd name="T69" fmla="*/ 544 h 795"/>
              <a:gd name="T70" fmla="*/ 51 w 1034"/>
              <a:gd name="T71" fmla="*/ 473 h 795"/>
              <a:gd name="T72" fmla="*/ 29 w 1034"/>
              <a:gd name="T73" fmla="*/ 399 h 795"/>
              <a:gd name="T74" fmla="*/ 13 w 1034"/>
              <a:gd name="T75" fmla="*/ 324 h 795"/>
              <a:gd name="T76" fmla="*/ 3 w 1034"/>
              <a:gd name="T77" fmla="*/ 245 h 795"/>
              <a:gd name="T78" fmla="*/ 0 w 1034"/>
              <a:gd name="T79" fmla="*/ 165 h 795"/>
              <a:gd name="T80" fmla="*/ 1 w 1034"/>
              <a:gd name="T81" fmla="*/ 135 h 795"/>
              <a:gd name="T82" fmla="*/ 8 w 1034"/>
              <a:gd name="T83" fmla="*/ 135 h 795"/>
              <a:gd name="T84" fmla="*/ 23 w 1034"/>
              <a:gd name="T85" fmla="*/ 135 h 795"/>
              <a:gd name="T86" fmla="*/ 45 w 1034"/>
              <a:gd name="T87" fmla="*/ 135 h 795"/>
              <a:gd name="T88" fmla="*/ 73 w 1034"/>
              <a:gd name="T89" fmla="*/ 135 h 795"/>
              <a:gd name="T90" fmla="*/ 109 w 1034"/>
              <a:gd name="T91" fmla="*/ 134 h 795"/>
              <a:gd name="T92" fmla="*/ 150 w 1034"/>
              <a:gd name="T93" fmla="*/ 133 h 795"/>
              <a:gd name="T94" fmla="*/ 197 w 1034"/>
              <a:gd name="T95" fmla="*/ 131 h 795"/>
              <a:gd name="T96" fmla="*/ 249 w 1034"/>
              <a:gd name="T97" fmla="*/ 128 h 795"/>
              <a:gd name="T98" fmla="*/ 305 w 1034"/>
              <a:gd name="T99" fmla="*/ 122 h 795"/>
              <a:gd name="T100" fmla="*/ 366 w 1034"/>
              <a:gd name="T101" fmla="*/ 117 h 795"/>
              <a:gd name="T102" fmla="*/ 432 w 1034"/>
              <a:gd name="T103" fmla="*/ 109 h 795"/>
              <a:gd name="T104" fmla="*/ 500 w 1034"/>
              <a:gd name="T105" fmla="*/ 100 h 795"/>
              <a:gd name="T106" fmla="*/ 572 w 1034"/>
              <a:gd name="T107" fmla="*/ 89 h 795"/>
              <a:gd name="T108" fmla="*/ 646 w 1034"/>
              <a:gd name="T109" fmla="*/ 76 h 795"/>
              <a:gd name="T110" fmla="*/ 722 w 1034"/>
              <a:gd name="T111" fmla="*/ 62 h 795"/>
              <a:gd name="T112" fmla="*/ 799 w 1034"/>
              <a:gd name="T113" fmla="*/ 44 h 795"/>
              <a:gd name="T114" fmla="*/ 878 w 1034"/>
              <a:gd name="T115" fmla="*/ 23 h 795"/>
              <a:gd name="T116" fmla="*/ 957 w 1034"/>
              <a:gd name="T117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4" h="795">
                <a:moveTo>
                  <a:pt x="238" y="795"/>
                </a:moveTo>
                <a:lnTo>
                  <a:pt x="239" y="795"/>
                </a:lnTo>
                <a:lnTo>
                  <a:pt x="238" y="795"/>
                </a:lnTo>
                <a:lnTo>
                  <a:pt x="238" y="795"/>
                </a:lnTo>
                <a:close/>
                <a:moveTo>
                  <a:pt x="957" y="0"/>
                </a:moveTo>
                <a:lnTo>
                  <a:pt x="997" y="80"/>
                </a:lnTo>
                <a:lnTo>
                  <a:pt x="1034" y="161"/>
                </a:lnTo>
                <a:lnTo>
                  <a:pt x="997" y="173"/>
                </a:lnTo>
                <a:lnTo>
                  <a:pt x="933" y="196"/>
                </a:lnTo>
                <a:lnTo>
                  <a:pt x="872" y="221"/>
                </a:lnTo>
                <a:lnTo>
                  <a:pt x="813" y="250"/>
                </a:lnTo>
                <a:lnTo>
                  <a:pt x="756" y="281"/>
                </a:lnTo>
                <a:lnTo>
                  <a:pt x="704" y="314"/>
                </a:lnTo>
                <a:lnTo>
                  <a:pt x="654" y="348"/>
                </a:lnTo>
                <a:lnTo>
                  <a:pt x="607" y="383"/>
                </a:lnTo>
                <a:lnTo>
                  <a:pt x="562" y="419"/>
                </a:lnTo>
                <a:lnTo>
                  <a:pt x="521" y="456"/>
                </a:lnTo>
                <a:lnTo>
                  <a:pt x="482" y="492"/>
                </a:lnTo>
                <a:lnTo>
                  <a:pt x="446" y="528"/>
                </a:lnTo>
                <a:lnTo>
                  <a:pt x="413" y="563"/>
                </a:lnTo>
                <a:lnTo>
                  <a:pt x="383" y="597"/>
                </a:lnTo>
                <a:lnTo>
                  <a:pt x="355" y="629"/>
                </a:lnTo>
                <a:lnTo>
                  <a:pt x="332" y="660"/>
                </a:lnTo>
                <a:lnTo>
                  <a:pt x="310" y="689"/>
                </a:lnTo>
                <a:lnTo>
                  <a:pt x="290" y="715"/>
                </a:lnTo>
                <a:lnTo>
                  <a:pt x="275" y="738"/>
                </a:lnTo>
                <a:lnTo>
                  <a:pt x="262" y="757"/>
                </a:lnTo>
                <a:lnTo>
                  <a:pt x="252" y="773"/>
                </a:lnTo>
                <a:lnTo>
                  <a:pt x="245" y="786"/>
                </a:lnTo>
                <a:lnTo>
                  <a:pt x="240" y="792"/>
                </a:lnTo>
                <a:lnTo>
                  <a:pt x="238" y="795"/>
                </a:lnTo>
                <a:lnTo>
                  <a:pt x="191" y="738"/>
                </a:lnTo>
                <a:lnTo>
                  <a:pt x="149" y="677"/>
                </a:lnTo>
                <a:lnTo>
                  <a:pt x="111" y="612"/>
                </a:lnTo>
                <a:lnTo>
                  <a:pt x="78" y="544"/>
                </a:lnTo>
                <a:lnTo>
                  <a:pt x="51" y="473"/>
                </a:lnTo>
                <a:lnTo>
                  <a:pt x="29" y="399"/>
                </a:lnTo>
                <a:lnTo>
                  <a:pt x="13" y="324"/>
                </a:lnTo>
                <a:lnTo>
                  <a:pt x="3" y="245"/>
                </a:lnTo>
                <a:lnTo>
                  <a:pt x="0" y="165"/>
                </a:lnTo>
                <a:lnTo>
                  <a:pt x="1" y="135"/>
                </a:lnTo>
                <a:lnTo>
                  <a:pt x="8" y="135"/>
                </a:lnTo>
                <a:lnTo>
                  <a:pt x="23" y="135"/>
                </a:lnTo>
                <a:lnTo>
                  <a:pt x="45" y="135"/>
                </a:lnTo>
                <a:lnTo>
                  <a:pt x="73" y="135"/>
                </a:lnTo>
                <a:lnTo>
                  <a:pt x="109" y="134"/>
                </a:lnTo>
                <a:lnTo>
                  <a:pt x="150" y="133"/>
                </a:lnTo>
                <a:lnTo>
                  <a:pt x="197" y="131"/>
                </a:lnTo>
                <a:lnTo>
                  <a:pt x="249" y="128"/>
                </a:lnTo>
                <a:lnTo>
                  <a:pt x="305" y="122"/>
                </a:lnTo>
                <a:lnTo>
                  <a:pt x="366" y="117"/>
                </a:lnTo>
                <a:lnTo>
                  <a:pt x="432" y="109"/>
                </a:lnTo>
                <a:lnTo>
                  <a:pt x="500" y="100"/>
                </a:lnTo>
                <a:lnTo>
                  <a:pt x="572" y="89"/>
                </a:lnTo>
                <a:lnTo>
                  <a:pt x="646" y="76"/>
                </a:lnTo>
                <a:lnTo>
                  <a:pt x="722" y="62"/>
                </a:lnTo>
                <a:lnTo>
                  <a:pt x="799" y="44"/>
                </a:lnTo>
                <a:lnTo>
                  <a:pt x="878" y="23"/>
                </a:lnTo>
                <a:lnTo>
                  <a:pt x="95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121">
            <a:extLst>
              <a:ext uri="{FF2B5EF4-FFF2-40B4-BE49-F238E27FC236}">
                <a16:creationId xmlns:a16="http://schemas.microsoft.com/office/drawing/2014/main" id="{2F1FE017-9F68-41EC-B750-0AB074B3BFD7}"/>
              </a:ext>
            </a:extLst>
          </p:cNvPr>
          <p:cNvSpPr>
            <a:spLocks noEditPoints="1"/>
          </p:cNvSpPr>
          <p:nvPr/>
        </p:nvSpPr>
        <p:spPr bwMode="auto">
          <a:xfrm>
            <a:off x="6878612" y="4776472"/>
            <a:ext cx="311257" cy="315196"/>
          </a:xfrm>
          <a:custGeom>
            <a:avLst/>
            <a:gdLst>
              <a:gd name="T0" fmla="*/ 1518 w 3474"/>
              <a:gd name="T1" fmla="*/ 677 h 3518"/>
              <a:gd name="T2" fmla="*/ 1249 w 3474"/>
              <a:gd name="T3" fmla="*/ 771 h 3518"/>
              <a:gd name="T4" fmla="*/ 1017 w 3474"/>
              <a:gd name="T5" fmla="*/ 930 h 3518"/>
              <a:gd name="T6" fmla="*/ 832 w 3474"/>
              <a:gd name="T7" fmla="*/ 1142 h 3518"/>
              <a:gd name="T8" fmla="*/ 706 w 3474"/>
              <a:gd name="T9" fmla="*/ 1397 h 3518"/>
              <a:gd name="T10" fmla="*/ 649 w 3474"/>
              <a:gd name="T11" fmla="*/ 1684 h 3518"/>
              <a:gd name="T12" fmla="*/ 668 w 3474"/>
              <a:gd name="T13" fmla="*/ 1981 h 3518"/>
              <a:gd name="T14" fmla="*/ 762 w 3474"/>
              <a:gd name="T15" fmla="*/ 2254 h 3518"/>
              <a:gd name="T16" fmla="*/ 918 w 3474"/>
              <a:gd name="T17" fmla="*/ 2488 h 3518"/>
              <a:gd name="T18" fmla="*/ 1127 w 3474"/>
              <a:gd name="T19" fmla="*/ 2675 h 3518"/>
              <a:gd name="T20" fmla="*/ 1379 w 3474"/>
              <a:gd name="T21" fmla="*/ 2803 h 3518"/>
              <a:gd name="T22" fmla="*/ 1664 w 3474"/>
              <a:gd name="T23" fmla="*/ 2861 h 3518"/>
              <a:gd name="T24" fmla="*/ 1957 w 3474"/>
              <a:gd name="T25" fmla="*/ 2842 h 3518"/>
              <a:gd name="T26" fmla="*/ 2227 w 3474"/>
              <a:gd name="T27" fmla="*/ 2747 h 3518"/>
              <a:gd name="T28" fmla="*/ 2458 w 3474"/>
              <a:gd name="T29" fmla="*/ 2589 h 3518"/>
              <a:gd name="T30" fmla="*/ 2642 w 3474"/>
              <a:gd name="T31" fmla="*/ 2377 h 3518"/>
              <a:gd name="T32" fmla="*/ 2769 w 3474"/>
              <a:gd name="T33" fmla="*/ 2121 h 3518"/>
              <a:gd name="T34" fmla="*/ 2826 w 3474"/>
              <a:gd name="T35" fmla="*/ 1834 h 3518"/>
              <a:gd name="T36" fmla="*/ 2806 w 3474"/>
              <a:gd name="T37" fmla="*/ 1537 h 3518"/>
              <a:gd name="T38" fmla="*/ 2713 w 3474"/>
              <a:gd name="T39" fmla="*/ 1264 h 3518"/>
              <a:gd name="T40" fmla="*/ 2557 w 3474"/>
              <a:gd name="T41" fmla="*/ 1030 h 3518"/>
              <a:gd name="T42" fmla="*/ 2347 w 3474"/>
              <a:gd name="T43" fmla="*/ 843 h 3518"/>
              <a:gd name="T44" fmla="*/ 2095 w 3474"/>
              <a:gd name="T45" fmla="*/ 715 h 3518"/>
              <a:gd name="T46" fmla="*/ 1811 w 3474"/>
              <a:gd name="T47" fmla="*/ 657 h 3518"/>
              <a:gd name="T48" fmla="*/ 1955 w 3474"/>
              <a:gd name="T49" fmla="*/ 15 h 3518"/>
              <a:gd name="T50" fmla="*/ 2365 w 3474"/>
              <a:gd name="T51" fmla="*/ 119 h 3518"/>
              <a:gd name="T52" fmla="*/ 2729 w 3474"/>
              <a:gd name="T53" fmla="*/ 316 h 3518"/>
              <a:gd name="T54" fmla="*/ 3035 w 3474"/>
              <a:gd name="T55" fmla="*/ 592 h 3518"/>
              <a:gd name="T56" fmla="*/ 3271 w 3474"/>
              <a:gd name="T57" fmla="*/ 933 h 3518"/>
              <a:gd name="T58" fmla="*/ 3422 w 3474"/>
              <a:gd name="T59" fmla="*/ 1327 h 3518"/>
              <a:gd name="T60" fmla="*/ 3474 w 3474"/>
              <a:gd name="T61" fmla="*/ 1759 h 3518"/>
              <a:gd name="T62" fmla="*/ 3422 w 3474"/>
              <a:gd name="T63" fmla="*/ 2191 h 3518"/>
              <a:gd name="T64" fmla="*/ 3271 w 3474"/>
              <a:gd name="T65" fmla="*/ 2585 h 3518"/>
              <a:gd name="T66" fmla="*/ 3035 w 3474"/>
              <a:gd name="T67" fmla="*/ 2926 h 3518"/>
              <a:gd name="T68" fmla="*/ 2729 w 3474"/>
              <a:gd name="T69" fmla="*/ 3202 h 3518"/>
              <a:gd name="T70" fmla="*/ 2365 w 3474"/>
              <a:gd name="T71" fmla="*/ 3399 h 3518"/>
              <a:gd name="T72" fmla="*/ 1955 w 3474"/>
              <a:gd name="T73" fmla="*/ 3504 h 3518"/>
              <a:gd name="T74" fmla="*/ 1519 w 3474"/>
              <a:gd name="T75" fmla="*/ 3504 h 3518"/>
              <a:gd name="T76" fmla="*/ 1110 w 3474"/>
              <a:gd name="T77" fmla="*/ 3399 h 3518"/>
              <a:gd name="T78" fmla="*/ 745 w 3474"/>
              <a:gd name="T79" fmla="*/ 3202 h 3518"/>
              <a:gd name="T80" fmla="*/ 439 w 3474"/>
              <a:gd name="T81" fmla="*/ 2926 h 3518"/>
              <a:gd name="T82" fmla="*/ 204 w 3474"/>
              <a:gd name="T83" fmla="*/ 2585 h 3518"/>
              <a:gd name="T84" fmla="*/ 53 w 3474"/>
              <a:gd name="T85" fmla="*/ 2191 h 3518"/>
              <a:gd name="T86" fmla="*/ 0 w 3474"/>
              <a:gd name="T87" fmla="*/ 1759 h 3518"/>
              <a:gd name="T88" fmla="*/ 53 w 3474"/>
              <a:gd name="T89" fmla="*/ 1327 h 3518"/>
              <a:gd name="T90" fmla="*/ 204 w 3474"/>
              <a:gd name="T91" fmla="*/ 933 h 3518"/>
              <a:gd name="T92" fmla="*/ 439 w 3474"/>
              <a:gd name="T93" fmla="*/ 592 h 3518"/>
              <a:gd name="T94" fmla="*/ 745 w 3474"/>
              <a:gd name="T95" fmla="*/ 316 h 3518"/>
              <a:gd name="T96" fmla="*/ 1110 w 3474"/>
              <a:gd name="T97" fmla="*/ 119 h 3518"/>
              <a:gd name="T98" fmla="*/ 1519 w 3474"/>
              <a:gd name="T99" fmla="*/ 1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74" h="3518">
                <a:moveTo>
                  <a:pt x="1738" y="655"/>
                </a:moveTo>
                <a:lnTo>
                  <a:pt x="1664" y="657"/>
                </a:lnTo>
                <a:lnTo>
                  <a:pt x="1590" y="665"/>
                </a:lnTo>
                <a:lnTo>
                  <a:pt x="1518" y="677"/>
                </a:lnTo>
                <a:lnTo>
                  <a:pt x="1447" y="694"/>
                </a:lnTo>
                <a:lnTo>
                  <a:pt x="1379" y="715"/>
                </a:lnTo>
                <a:lnTo>
                  <a:pt x="1313" y="742"/>
                </a:lnTo>
                <a:lnTo>
                  <a:pt x="1249" y="771"/>
                </a:lnTo>
                <a:lnTo>
                  <a:pt x="1187" y="805"/>
                </a:lnTo>
                <a:lnTo>
                  <a:pt x="1127" y="843"/>
                </a:lnTo>
                <a:lnTo>
                  <a:pt x="1070" y="885"/>
                </a:lnTo>
                <a:lnTo>
                  <a:pt x="1017" y="930"/>
                </a:lnTo>
                <a:lnTo>
                  <a:pt x="966" y="978"/>
                </a:lnTo>
                <a:lnTo>
                  <a:pt x="918" y="1030"/>
                </a:lnTo>
                <a:lnTo>
                  <a:pt x="874" y="1085"/>
                </a:lnTo>
                <a:lnTo>
                  <a:pt x="832" y="1142"/>
                </a:lnTo>
                <a:lnTo>
                  <a:pt x="795" y="1201"/>
                </a:lnTo>
                <a:lnTo>
                  <a:pt x="762" y="1264"/>
                </a:lnTo>
                <a:lnTo>
                  <a:pt x="732" y="1329"/>
                </a:lnTo>
                <a:lnTo>
                  <a:pt x="706" y="1397"/>
                </a:lnTo>
                <a:lnTo>
                  <a:pt x="685" y="1467"/>
                </a:lnTo>
                <a:lnTo>
                  <a:pt x="668" y="1537"/>
                </a:lnTo>
                <a:lnTo>
                  <a:pt x="656" y="1610"/>
                </a:lnTo>
                <a:lnTo>
                  <a:pt x="649" y="1684"/>
                </a:lnTo>
                <a:lnTo>
                  <a:pt x="646" y="1759"/>
                </a:lnTo>
                <a:lnTo>
                  <a:pt x="649" y="1834"/>
                </a:lnTo>
                <a:lnTo>
                  <a:pt x="656" y="1909"/>
                </a:lnTo>
                <a:lnTo>
                  <a:pt x="668" y="1981"/>
                </a:lnTo>
                <a:lnTo>
                  <a:pt x="685" y="2052"/>
                </a:lnTo>
                <a:lnTo>
                  <a:pt x="706" y="2121"/>
                </a:lnTo>
                <a:lnTo>
                  <a:pt x="732" y="2189"/>
                </a:lnTo>
                <a:lnTo>
                  <a:pt x="762" y="2254"/>
                </a:lnTo>
                <a:lnTo>
                  <a:pt x="795" y="2317"/>
                </a:lnTo>
                <a:lnTo>
                  <a:pt x="832" y="2377"/>
                </a:lnTo>
                <a:lnTo>
                  <a:pt x="874" y="2435"/>
                </a:lnTo>
                <a:lnTo>
                  <a:pt x="918" y="2488"/>
                </a:lnTo>
                <a:lnTo>
                  <a:pt x="966" y="2540"/>
                </a:lnTo>
                <a:lnTo>
                  <a:pt x="1017" y="2589"/>
                </a:lnTo>
                <a:lnTo>
                  <a:pt x="1070" y="2634"/>
                </a:lnTo>
                <a:lnTo>
                  <a:pt x="1127" y="2675"/>
                </a:lnTo>
                <a:lnTo>
                  <a:pt x="1187" y="2713"/>
                </a:lnTo>
                <a:lnTo>
                  <a:pt x="1249" y="2747"/>
                </a:lnTo>
                <a:lnTo>
                  <a:pt x="1313" y="2777"/>
                </a:lnTo>
                <a:lnTo>
                  <a:pt x="1379" y="2803"/>
                </a:lnTo>
                <a:lnTo>
                  <a:pt x="1447" y="2824"/>
                </a:lnTo>
                <a:lnTo>
                  <a:pt x="1518" y="2842"/>
                </a:lnTo>
                <a:lnTo>
                  <a:pt x="1590" y="2854"/>
                </a:lnTo>
                <a:lnTo>
                  <a:pt x="1664" y="2861"/>
                </a:lnTo>
                <a:lnTo>
                  <a:pt x="1738" y="2864"/>
                </a:lnTo>
                <a:lnTo>
                  <a:pt x="1811" y="2861"/>
                </a:lnTo>
                <a:lnTo>
                  <a:pt x="1884" y="2854"/>
                </a:lnTo>
                <a:lnTo>
                  <a:pt x="1957" y="2842"/>
                </a:lnTo>
                <a:lnTo>
                  <a:pt x="2027" y="2824"/>
                </a:lnTo>
                <a:lnTo>
                  <a:pt x="2095" y="2803"/>
                </a:lnTo>
                <a:lnTo>
                  <a:pt x="2162" y="2777"/>
                </a:lnTo>
                <a:lnTo>
                  <a:pt x="2227" y="2747"/>
                </a:lnTo>
                <a:lnTo>
                  <a:pt x="2287" y="2713"/>
                </a:lnTo>
                <a:lnTo>
                  <a:pt x="2347" y="2675"/>
                </a:lnTo>
                <a:lnTo>
                  <a:pt x="2404" y="2634"/>
                </a:lnTo>
                <a:lnTo>
                  <a:pt x="2458" y="2589"/>
                </a:lnTo>
                <a:lnTo>
                  <a:pt x="2509" y="2540"/>
                </a:lnTo>
                <a:lnTo>
                  <a:pt x="2557" y="2488"/>
                </a:lnTo>
                <a:lnTo>
                  <a:pt x="2601" y="2435"/>
                </a:lnTo>
                <a:lnTo>
                  <a:pt x="2642" y="2377"/>
                </a:lnTo>
                <a:lnTo>
                  <a:pt x="2680" y="2317"/>
                </a:lnTo>
                <a:lnTo>
                  <a:pt x="2713" y="2254"/>
                </a:lnTo>
                <a:lnTo>
                  <a:pt x="2743" y="2189"/>
                </a:lnTo>
                <a:lnTo>
                  <a:pt x="2769" y="2121"/>
                </a:lnTo>
                <a:lnTo>
                  <a:pt x="2789" y="2052"/>
                </a:lnTo>
                <a:lnTo>
                  <a:pt x="2806" y="1981"/>
                </a:lnTo>
                <a:lnTo>
                  <a:pt x="2819" y="1908"/>
                </a:lnTo>
                <a:lnTo>
                  <a:pt x="2826" y="1834"/>
                </a:lnTo>
                <a:lnTo>
                  <a:pt x="2829" y="1759"/>
                </a:lnTo>
                <a:lnTo>
                  <a:pt x="2826" y="1684"/>
                </a:lnTo>
                <a:lnTo>
                  <a:pt x="2819" y="1610"/>
                </a:lnTo>
                <a:lnTo>
                  <a:pt x="2806" y="1537"/>
                </a:lnTo>
                <a:lnTo>
                  <a:pt x="2789" y="1467"/>
                </a:lnTo>
                <a:lnTo>
                  <a:pt x="2769" y="1397"/>
                </a:lnTo>
                <a:lnTo>
                  <a:pt x="2743" y="1329"/>
                </a:lnTo>
                <a:lnTo>
                  <a:pt x="2713" y="1264"/>
                </a:lnTo>
                <a:lnTo>
                  <a:pt x="2680" y="1201"/>
                </a:lnTo>
                <a:lnTo>
                  <a:pt x="2642" y="1142"/>
                </a:lnTo>
                <a:lnTo>
                  <a:pt x="2601" y="1084"/>
                </a:lnTo>
                <a:lnTo>
                  <a:pt x="2557" y="1030"/>
                </a:lnTo>
                <a:lnTo>
                  <a:pt x="2509" y="978"/>
                </a:lnTo>
                <a:lnTo>
                  <a:pt x="2458" y="930"/>
                </a:lnTo>
                <a:lnTo>
                  <a:pt x="2404" y="885"/>
                </a:lnTo>
                <a:lnTo>
                  <a:pt x="2347" y="843"/>
                </a:lnTo>
                <a:lnTo>
                  <a:pt x="2287" y="805"/>
                </a:lnTo>
                <a:lnTo>
                  <a:pt x="2227" y="771"/>
                </a:lnTo>
                <a:lnTo>
                  <a:pt x="2162" y="742"/>
                </a:lnTo>
                <a:lnTo>
                  <a:pt x="2095" y="715"/>
                </a:lnTo>
                <a:lnTo>
                  <a:pt x="2027" y="694"/>
                </a:lnTo>
                <a:lnTo>
                  <a:pt x="1957" y="677"/>
                </a:lnTo>
                <a:lnTo>
                  <a:pt x="1884" y="665"/>
                </a:lnTo>
                <a:lnTo>
                  <a:pt x="1811" y="657"/>
                </a:lnTo>
                <a:lnTo>
                  <a:pt x="1738" y="655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122">
            <a:extLst>
              <a:ext uri="{FF2B5EF4-FFF2-40B4-BE49-F238E27FC236}">
                <a16:creationId xmlns:a16="http://schemas.microsoft.com/office/drawing/2014/main" id="{0C96D200-C320-47B0-BD82-5EC727D3E4B2}"/>
              </a:ext>
            </a:extLst>
          </p:cNvPr>
          <p:cNvSpPr>
            <a:spLocks/>
          </p:cNvSpPr>
          <p:nvPr/>
        </p:nvSpPr>
        <p:spPr bwMode="auto">
          <a:xfrm>
            <a:off x="7064775" y="4942934"/>
            <a:ext cx="51219" cy="61070"/>
          </a:xfrm>
          <a:custGeom>
            <a:avLst/>
            <a:gdLst>
              <a:gd name="T0" fmla="*/ 173 w 580"/>
              <a:gd name="T1" fmla="*/ 0 h 688"/>
              <a:gd name="T2" fmla="*/ 228 w 580"/>
              <a:gd name="T3" fmla="*/ 0 h 688"/>
              <a:gd name="T4" fmla="*/ 280 w 580"/>
              <a:gd name="T5" fmla="*/ 3 h 688"/>
              <a:gd name="T6" fmla="*/ 329 w 580"/>
              <a:gd name="T7" fmla="*/ 6 h 688"/>
              <a:gd name="T8" fmla="*/ 374 w 580"/>
              <a:gd name="T9" fmla="*/ 12 h 688"/>
              <a:gd name="T10" fmla="*/ 416 w 580"/>
              <a:gd name="T11" fmla="*/ 18 h 688"/>
              <a:gd name="T12" fmla="*/ 454 w 580"/>
              <a:gd name="T13" fmla="*/ 25 h 688"/>
              <a:gd name="T14" fmla="*/ 489 w 580"/>
              <a:gd name="T15" fmla="*/ 32 h 688"/>
              <a:gd name="T16" fmla="*/ 517 w 580"/>
              <a:gd name="T17" fmla="*/ 38 h 688"/>
              <a:gd name="T18" fmla="*/ 542 w 580"/>
              <a:gd name="T19" fmla="*/ 45 h 688"/>
              <a:gd name="T20" fmla="*/ 560 w 580"/>
              <a:gd name="T21" fmla="*/ 50 h 688"/>
              <a:gd name="T22" fmla="*/ 573 w 580"/>
              <a:gd name="T23" fmla="*/ 54 h 688"/>
              <a:gd name="T24" fmla="*/ 580 w 580"/>
              <a:gd name="T25" fmla="*/ 56 h 688"/>
              <a:gd name="T26" fmla="*/ 565 w 580"/>
              <a:gd name="T27" fmla="*/ 134 h 688"/>
              <a:gd name="T28" fmla="*/ 543 w 580"/>
              <a:gd name="T29" fmla="*/ 209 h 688"/>
              <a:gd name="T30" fmla="*/ 516 w 580"/>
              <a:gd name="T31" fmla="*/ 281 h 688"/>
              <a:gd name="T32" fmla="*/ 482 w 580"/>
              <a:gd name="T33" fmla="*/ 351 h 688"/>
              <a:gd name="T34" fmla="*/ 444 w 580"/>
              <a:gd name="T35" fmla="*/ 418 h 688"/>
              <a:gd name="T36" fmla="*/ 399 w 580"/>
              <a:gd name="T37" fmla="*/ 480 h 688"/>
              <a:gd name="T38" fmla="*/ 352 w 580"/>
              <a:gd name="T39" fmla="*/ 539 h 688"/>
              <a:gd name="T40" fmla="*/ 298 w 580"/>
              <a:gd name="T41" fmla="*/ 593 h 688"/>
              <a:gd name="T42" fmla="*/ 242 w 580"/>
              <a:gd name="T43" fmla="*/ 643 h 688"/>
              <a:gd name="T44" fmla="*/ 181 w 580"/>
              <a:gd name="T45" fmla="*/ 688 h 688"/>
              <a:gd name="T46" fmla="*/ 178 w 580"/>
              <a:gd name="T47" fmla="*/ 673 h 688"/>
              <a:gd name="T48" fmla="*/ 174 w 580"/>
              <a:gd name="T49" fmla="*/ 651 h 688"/>
              <a:gd name="T50" fmla="*/ 169 w 580"/>
              <a:gd name="T51" fmla="*/ 623 h 688"/>
              <a:gd name="T52" fmla="*/ 163 w 580"/>
              <a:gd name="T53" fmla="*/ 589 h 688"/>
              <a:gd name="T54" fmla="*/ 154 w 580"/>
              <a:gd name="T55" fmla="*/ 551 h 688"/>
              <a:gd name="T56" fmla="*/ 144 w 580"/>
              <a:gd name="T57" fmla="*/ 507 h 688"/>
              <a:gd name="T58" fmla="*/ 132 w 580"/>
              <a:gd name="T59" fmla="*/ 458 h 688"/>
              <a:gd name="T60" fmla="*/ 119 w 580"/>
              <a:gd name="T61" fmla="*/ 404 h 688"/>
              <a:gd name="T62" fmla="*/ 104 w 580"/>
              <a:gd name="T63" fmla="*/ 348 h 688"/>
              <a:gd name="T64" fmla="*/ 88 w 580"/>
              <a:gd name="T65" fmla="*/ 287 h 688"/>
              <a:gd name="T66" fmla="*/ 69 w 580"/>
              <a:gd name="T67" fmla="*/ 223 h 688"/>
              <a:gd name="T68" fmla="*/ 47 w 580"/>
              <a:gd name="T69" fmla="*/ 156 h 688"/>
              <a:gd name="T70" fmla="*/ 25 w 580"/>
              <a:gd name="T71" fmla="*/ 87 h 688"/>
              <a:gd name="T72" fmla="*/ 0 w 580"/>
              <a:gd name="T73" fmla="*/ 15 h 688"/>
              <a:gd name="T74" fmla="*/ 59 w 580"/>
              <a:gd name="T75" fmla="*/ 7 h 688"/>
              <a:gd name="T76" fmla="*/ 117 w 580"/>
              <a:gd name="T77" fmla="*/ 2 h 688"/>
              <a:gd name="T78" fmla="*/ 173 w 580"/>
              <a:gd name="T79" fmla="*/ 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80" h="688">
                <a:moveTo>
                  <a:pt x="173" y="0"/>
                </a:moveTo>
                <a:lnTo>
                  <a:pt x="228" y="0"/>
                </a:lnTo>
                <a:lnTo>
                  <a:pt x="280" y="3"/>
                </a:lnTo>
                <a:lnTo>
                  <a:pt x="329" y="6"/>
                </a:lnTo>
                <a:lnTo>
                  <a:pt x="374" y="12"/>
                </a:lnTo>
                <a:lnTo>
                  <a:pt x="416" y="18"/>
                </a:lnTo>
                <a:lnTo>
                  <a:pt x="454" y="25"/>
                </a:lnTo>
                <a:lnTo>
                  <a:pt x="489" y="32"/>
                </a:lnTo>
                <a:lnTo>
                  <a:pt x="517" y="38"/>
                </a:lnTo>
                <a:lnTo>
                  <a:pt x="542" y="45"/>
                </a:lnTo>
                <a:lnTo>
                  <a:pt x="560" y="50"/>
                </a:lnTo>
                <a:lnTo>
                  <a:pt x="573" y="54"/>
                </a:lnTo>
                <a:lnTo>
                  <a:pt x="580" y="56"/>
                </a:lnTo>
                <a:lnTo>
                  <a:pt x="565" y="134"/>
                </a:lnTo>
                <a:lnTo>
                  <a:pt x="543" y="209"/>
                </a:lnTo>
                <a:lnTo>
                  <a:pt x="516" y="281"/>
                </a:lnTo>
                <a:lnTo>
                  <a:pt x="482" y="351"/>
                </a:lnTo>
                <a:lnTo>
                  <a:pt x="444" y="418"/>
                </a:lnTo>
                <a:lnTo>
                  <a:pt x="399" y="480"/>
                </a:lnTo>
                <a:lnTo>
                  <a:pt x="352" y="539"/>
                </a:lnTo>
                <a:lnTo>
                  <a:pt x="298" y="593"/>
                </a:lnTo>
                <a:lnTo>
                  <a:pt x="242" y="643"/>
                </a:lnTo>
                <a:lnTo>
                  <a:pt x="181" y="688"/>
                </a:lnTo>
                <a:lnTo>
                  <a:pt x="178" y="673"/>
                </a:lnTo>
                <a:lnTo>
                  <a:pt x="174" y="651"/>
                </a:lnTo>
                <a:lnTo>
                  <a:pt x="169" y="623"/>
                </a:lnTo>
                <a:lnTo>
                  <a:pt x="163" y="589"/>
                </a:lnTo>
                <a:lnTo>
                  <a:pt x="154" y="551"/>
                </a:lnTo>
                <a:lnTo>
                  <a:pt x="144" y="507"/>
                </a:lnTo>
                <a:lnTo>
                  <a:pt x="132" y="458"/>
                </a:lnTo>
                <a:lnTo>
                  <a:pt x="119" y="404"/>
                </a:lnTo>
                <a:lnTo>
                  <a:pt x="104" y="348"/>
                </a:lnTo>
                <a:lnTo>
                  <a:pt x="88" y="287"/>
                </a:lnTo>
                <a:lnTo>
                  <a:pt x="69" y="223"/>
                </a:lnTo>
                <a:lnTo>
                  <a:pt x="47" y="156"/>
                </a:lnTo>
                <a:lnTo>
                  <a:pt x="25" y="87"/>
                </a:lnTo>
                <a:lnTo>
                  <a:pt x="0" y="15"/>
                </a:lnTo>
                <a:lnTo>
                  <a:pt x="59" y="7"/>
                </a:lnTo>
                <a:lnTo>
                  <a:pt x="117" y="2"/>
                </a:lnTo>
                <a:lnTo>
                  <a:pt x="17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123">
            <a:extLst>
              <a:ext uri="{FF2B5EF4-FFF2-40B4-BE49-F238E27FC236}">
                <a16:creationId xmlns:a16="http://schemas.microsoft.com/office/drawing/2014/main" id="{32412A8B-82AB-4816-8662-7859F788DDFD}"/>
              </a:ext>
            </a:extLst>
          </p:cNvPr>
          <p:cNvSpPr>
            <a:spLocks/>
          </p:cNvSpPr>
          <p:nvPr/>
        </p:nvSpPr>
        <p:spPr bwMode="auto">
          <a:xfrm>
            <a:off x="7051970" y="4880880"/>
            <a:ext cx="65995" cy="52205"/>
          </a:xfrm>
          <a:custGeom>
            <a:avLst/>
            <a:gdLst>
              <a:gd name="T0" fmla="*/ 520 w 732"/>
              <a:gd name="T1" fmla="*/ 0 h 589"/>
              <a:gd name="T2" fmla="*/ 561 w 732"/>
              <a:gd name="T3" fmla="*/ 55 h 589"/>
              <a:gd name="T4" fmla="*/ 599 w 732"/>
              <a:gd name="T5" fmla="*/ 113 h 589"/>
              <a:gd name="T6" fmla="*/ 633 w 732"/>
              <a:gd name="T7" fmla="*/ 175 h 589"/>
              <a:gd name="T8" fmla="*/ 661 w 732"/>
              <a:gd name="T9" fmla="*/ 238 h 589"/>
              <a:gd name="T10" fmla="*/ 686 w 732"/>
              <a:gd name="T11" fmla="*/ 304 h 589"/>
              <a:gd name="T12" fmla="*/ 705 w 732"/>
              <a:gd name="T13" fmla="*/ 373 h 589"/>
              <a:gd name="T14" fmla="*/ 720 w 732"/>
              <a:gd name="T15" fmla="*/ 443 h 589"/>
              <a:gd name="T16" fmla="*/ 729 w 732"/>
              <a:gd name="T17" fmla="*/ 516 h 589"/>
              <a:gd name="T18" fmla="*/ 732 w 732"/>
              <a:gd name="T19" fmla="*/ 589 h 589"/>
              <a:gd name="T20" fmla="*/ 726 w 732"/>
              <a:gd name="T21" fmla="*/ 588 h 589"/>
              <a:gd name="T22" fmla="*/ 713 w 732"/>
              <a:gd name="T23" fmla="*/ 586 h 589"/>
              <a:gd name="T24" fmla="*/ 695 w 732"/>
              <a:gd name="T25" fmla="*/ 583 h 589"/>
              <a:gd name="T26" fmla="*/ 670 w 732"/>
              <a:gd name="T27" fmla="*/ 578 h 589"/>
              <a:gd name="T28" fmla="*/ 639 w 732"/>
              <a:gd name="T29" fmla="*/ 573 h 589"/>
              <a:gd name="T30" fmla="*/ 605 w 732"/>
              <a:gd name="T31" fmla="*/ 568 h 589"/>
              <a:gd name="T32" fmla="*/ 566 w 732"/>
              <a:gd name="T33" fmla="*/ 563 h 589"/>
              <a:gd name="T34" fmla="*/ 522 w 732"/>
              <a:gd name="T35" fmla="*/ 558 h 589"/>
              <a:gd name="T36" fmla="*/ 475 w 732"/>
              <a:gd name="T37" fmla="*/ 554 h 589"/>
              <a:gd name="T38" fmla="*/ 425 w 732"/>
              <a:gd name="T39" fmla="*/ 550 h 589"/>
              <a:gd name="T40" fmla="*/ 372 w 732"/>
              <a:gd name="T41" fmla="*/ 547 h 589"/>
              <a:gd name="T42" fmla="*/ 318 w 732"/>
              <a:gd name="T43" fmla="*/ 546 h 589"/>
              <a:gd name="T44" fmla="*/ 260 w 732"/>
              <a:gd name="T45" fmla="*/ 546 h 589"/>
              <a:gd name="T46" fmla="*/ 201 w 732"/>
              <a:gd name="T47" fmla="*/ 549 h 589"/>
              <a:gd name="T48" fmla="*/ 143 w 732"/>
              <a:gd name="T49" fmla="*/ 553 h 589"/>
              <a:gd name="T50" fmla="*/ 83 w 732"/>
              <a:gd name="T51" fmla="*/ 558 h 589"/>
              <a:gd name="T52" fmla="*/ 62 w 732"/>
              <a:gd name="T53" fmla="*/ 510 h 589"/>
              <a:gd name="T54" fmla="*/ 33 w 732"/>
              <a:gd name="T55" fmla="*/ 441 h 589"/>
              <a:gd name="T56" fmla="*/ 0 w 732"/>
              <a:gd name="T57" fmla="*/ 374 h 589"/>
              <a:gd name="T58" fmla="*/ 67 w 732"/>
              <a:gd name="T59" fmla="*/ 344 h 589"/>
              <a:gd name="T60" fmla="*/ 129 w 732"/>
              <a:gd name="T61" fmla="*/ 313 h 589"/>
              <a:gd name="T62" fmla="*/ 185 w 732"/>
              <a:gd name="T63" fmla="*/ 282 h 589"/>
              <a:gd name="T64" fmla="*/ 237 w 732"/>
              <a:gd name="T65" fmla="*/ 252 h 589"/>
              <a:gd name="T66" fmla="*/ 284 w 732"/>
              <a:gd name="T67" fmla="*/ 220 h 589"/>
              <a:gd name="T68" fmla="*/ 326 w 732"/>
              <a:gd name="T69" fmla="*/ 189 h 589"/>
              <a:gd name="T70" fmla="*/ 364 w 732"/>
              <a:gd name="T71" fmla="*/ 159 h 589"/>
              <a:gd name="T72" fmla="*/ 398 w 732"/>
              <a:gd name="T73" fmla="*/ 131 h 589"/>
              <a:gd name="T74" fmla="*/ 426 w 732"/>
              <a:gd name="T75" fmla="*/ 104 h 589"/>
              <a:gd name="T76" fmla="*/ 451 w 732"/>
              <a:gd name="T77" fmla="*/ 79 h 589"/>
              <a:gd name="T78" fmla="*/ 473 w 732"/>
              <a:gd name="T79" fmla="*/ 57 h 589"/>
              <a:gd name="T80" fmla="*/ 489 w 732"/>
              <a:gd name="T81" fmla="*/ 38 h 589"/>
              <a:gd name="T82" fmla="*/ 502 w 732"/>
              <a:gd name="T83" fmla="*/ 23 h 589"/>
              <a:gd name="T84" fmla="*/ 512 w 732"/>
              <a:gd name="T85" fmla="*/ 11 h 589"/>
              <a:gd name="T86" fmla="*/ 518 w 732"/>
              <a:gd name="T87" fmla="*/ 3 h 589"/>
              <a:gd name="T88" fmla="*/ 520 w 732"/>
              <a:gd name="T89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2" h="589">
                <a:moveTo>
                  <a:pt x="520" y="0"/>
                </a:moveTo>
                <a:lnTo>
                  <a:pt x="561" y="55"/>
                </a:lnTo>
                <a:lnTo>
                  <a:pt x="599" y="113"/>
                </a:lnTo>
                <a:lnTo>
                  <a:pt x="633" y="175"/>
                </a:lnTo>
                <a:lnTo>
                  <a:pt x="661" y="238"/>
                </a:lnTo>
                <a:lnTo>
                  <a:pt x="686" y="304"/>
                </a:lnTo>
                <a:lnTo>
                  <a:pt x="705" y="373"/>
                </a:lnTo>
                <a:lnTo>
                  <a:pt x="720" y="443"/>
                </a:lnTo>
                <a:lnTo>
                  <a:pt x="729" y="516"/>
                </a:lnTo>
                <a:lnTo>
                  <a:pt x="732" y="589"/>
                </a:lnTo>
                <a:lnTo>
                  <a:pt x="726" y="588"/>
                </a:lnTo>
                <a:lnTo>
                  <a:pt x="713" y="586"/>
                </a:lnTo>
                <a:lnTo>
                  <a:pt x="695" y="583"/>
                </a:lnTo>
                <a:lnTo>
                  <a:pt x="670" y="578"/>
                </a:lnTo>
                <a:lnTo>
                  <a:pt x="639" y="573"/>
                </a:lnTo>
                <a:lnTo>
                  <a:pt x="605" y="568"/>
                </a:lnTo>
                <a:lnTo>
                  <a:pt x="566" y="563"/>
                </a:lnTo>
                <a:lnTo>
                  <a:pt x="522" y="558"/>
                </a:lnTo>
                <a:lnTo>
                  <a:pt x="475" y="554"/>
                </a:lnTo>
                <a:lnTo>
                  <a:pt x="425" y="550"/>
                </a:lnTo>
                <a:lnTo>
                  <a:pt x="372" y="547"/>
                </a:lnTo>
                <a:lnTo>
                  <a:pt x="318" y="546"/>
                </a:lnTo>
                <a:lnTo>
                  <a:pt x="260" y="546"/>
                </a:lnTo>
                <a:lnTo>
                  <a:pt x="201" y="549"/>
                </a:lnTo>
                <a:lnTo>
                  <a:pt x="143" y="553"/>
                </a:lnTo>
                <a:lnTo>
                  <a:pt x="83" y="558"/>
                </a:lnTo>
                <a:lnTo>
                  <a:pt x="62" y="510"/>
                </a:lnTo>
                <a:lnTo>
                  <a:pt x="33" y="441"/>
                </a:lnTo>
                <a:lnTo>
                  <a:pt x="0" y="374"/>
                </a:lnTo>
                <a:lnTo>
                  <a:pt x="67" y="344"/>
                </a:lnTo>
                <a:lnTo>
                  <a:pt x="129" y="313"/>
                </a:lnTo>
                <a:lnTo>
                  <a:pt x="185" y="282"/>
                </a:lnTo>
                <a:lnTo>
                  <a:pt x="237" y="252"/>
                </a:lnTo>
                <a:lnTo>
                  <a:pt x="284" y="220"/>
                </a:lnTo>
                <a:lnTo>
                  <a:pt x="326" y="189"/>
                </a:lnTo>
                <a:lnTo>
                  <a:pt x="364" y="159"/>
                </a:lnTo>
                <a:lnTo>
                  <a:pt x="398" y="131"/>
                </a:lnTo>
                <a:lnTo>
                  <a:pt x="426" y="104"/>
                </a:lnTo>
                <a:lnTo>
                  <a:pt x="451" y="79"/>
                </a:lnTo>
                <a:lnTo>
                  <a:pt x="473" y="57"/>
                </a:lnTo>
                <a:lnTo>
                  <a:pt x="489" y="38"/>
                </a:lnTo>
                <a:lnTo>
                  <a:pt x="502" y="23"/>
                </a:lnTo>
                <a:lnTo>
                  <a:pt x="512" y="11"/>
                </a:lnTo>
                <a:lnTo>
                  <a:pt x="518" y="3"/>
                </a:lnTo>
                <a:lnTo>
                  <a:pt x="52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128">
            <a:extLst>
              <a:ext uri="{FF2B5EF4-FFF2-40B4-BE49-F238E27FC236}">
                <a16:creationId xmlns:a16="http://schemas.microsoft.com/office/drawing/2014/main" id="{2EBB130B-7FEC-4EDD-B95F-F569A88F1A00}"/>
              </a:ext>
            </a:extLst>
          </p:cNvPr>
          <p:cNvSpPr>
            <a:spLocks noEditPoints="1"/>
          </p:cNvSpPr>
          <p:nvPr/>
        </p:nvSpPr>
        <p:spPr bwMode="auto">
          <a:xfrm>
            <a:off x="9267058" y="4775319"/>
            <a:ext cx="314556" cy="318265"/>
          </a:xfrm>
          <a:custGeom>
            <a:avLst/>
            <a:gdLst>
              <a:gd name="T0" fmla="*/ 1462 w 3393"/>
              <a:gd name="T1" fmla="*/ 1007 h 3433"/>
              <a:gd name="T2" fmla="*/ 1187 w 3393"/>
              <a:gd name="T3" fmla="*/ 1094 h 3433"/>
              <a:gd name="T4" fmla="*/ 956 w 3393"/>
              <a:gd name="T5" fmla="*/ 1226 h 3433"/>
              <a:gd name="T6" fmla="*/ 768 w 3393"/>
              <a:gd name="T7" fmla="*/ 1379 h 3433"/>
              <a:gd name="T8" fmla="*/ 626 w 3393"/>
              <a:gd name="T9" fmla="*/ 1528 h 3433"/>
              <a:gd name="T10" fmla="*/ 531 w 3393"/>
              <a:gd name="T11" fmla="*/ 1650 h 3433"/>
              <a:gd name="T12" fmla="*/ 483 w 3393"/>
              <a:gd name="T13" fmla="*/ 1723 h 3433"/>
              <a:gd name="T14" fmla="*/ 483 w 3393"/>
              <a:gd name="T15" fmla="*/ 1744 h 3433"/>
              <a:gd name="T16" fmla="*/ 531 w 3393"/>
              <a:gd name="T17" fmla="*/ 1816 h 3433"/>
              <a:gd name="T18" fmla="*/ 626 w 3393"/>
              <a:gd name="T19" fmla="*/ 1939 h 3433"/>
              <a:gd name="T20" fmla="*/ 768 w 3393"/>
              <a:gd name="T21" fmla="*/ 2088 h 3433"/>
              <a:gd name="T22" fmla="*/ 956 w 3393"/>
              <a:gd name="T23" fmla="*/ 2240 h 3433"/>
              <a:gd name="T24" fmla="*/ 1187 w 3393"/>
              <a:gd name="T25" fmla="*/ 2372 h 3433"/>
              <a:gd name="T26" fmla="*/ 1462 w 3393"/>
              <a:gd name="T27" fmla="*/ 2459 h 3433"/>
              <a:gd name="T28" fmla="*/ 1777 w 3393"/>
              <a:gd name="T29" fmla="*/ 2479 h 3433"/>
              <a:gd name="T30" fmla="*/ 2074 w 3393"/>
              <a:gd name="T31" fmla="*/ 2422 h 3433"/>
              <a:gd name="T32" fmla="*/ 2327 w 3393"/>
              <a:gd name="T33" fmla="*/ 2310 h 3433"/>
              <a:gd name="T34" fmla="*/ 2537 w 3393"/>
              <a:gd name="T35" fmla="*/ 2166 h 3433"/>
              <a:gd name="T36" fmla="*/ 2702 w 3393"/>
              <a:gd name="T37" fmla="*/ 2011 h 3433"/>
              <a:gd name="T38" fmla="*/ 2821 w 3393"/>
              <a:gd name="T39" fmla="*/ 1873 h 3433"/>
              <a:gd name="T40" fmla="*/ 2893 w 3393"/>
              <a:gd name="T41" fmla="*/ 1772 h 3433"/>
              <a:gd name="T42" fmla="*/ 2917 w 3393"/>
              <a:gd name="T43" fmla="*/ 1733 h 3433"/>
              <a:gd name="T44" fmla="*/ 2893 w 3393"/>
              <a:gd name="T45" fmla="*/ 1694 h 3433"/>
              <a:gd name="T46" fmla="*/ 2821 w 3393"/>
              <a:gd name="T47" fmla="*/ 1593 h 3433"/>
              <a:gd name="T48" fmla="*/ 2702 w 3393"/>
              <a:gd name="T49" fmla="*/ 1455 h 3433"/>
              <a:gd name="T50" fmla="*/ 2537 w 3393"/>
              <a:gd name="T51" fmla="*/ 1301 h 3433"/>
              <a:gd name="T52" fmla="*/ 2327 w 3393"/>
              <a:gd name="T53" fmla="*/ 1156 h 3433"/>
              <a:gd name="T54" fmla="*/ 2074 w 3393"/>
              <a:gd name="T55" fmla="*/ 1043 h 3433"/>
              <a:gd name="T56" fmla="*/ 1777 w 3393"/>
              <a:gd name="T57" fmla="*/ 987 h 3433"/>
              <a:gd name="T58" fmla="*/ 1909 w 3393"/>
              <a:gd name="T59" fmla="*/ 14 h 3433"/>
              <a:gd name="T60" fmla="*/ 2309 w 3393"/>
              <a:gd name="T61" fmla="*/ 116 h 3433"/>
              <a:gd name="T62" fmla="*/ 2665 w 3393"/>
              <a:gd name="T63" fmla="*/ 308 h 3433"/>
              <a:gd name="T64" fmla="*/ 2964 w 3393"/>
              <a:gd name="T65" fmla="*/ 577 h 3433"/>
              <a:gd name="T66" fmla="*/ 3194 w 3393"/>
              <a:gd name="T67" fmla="*/ 910 h 3433"/>
              <a:gd name="T68" fmla="*/ 3342 w 3393"/>
              <a:gd name="T69" fmla="*/ 1295 h 3433"/>
              <a:gd name="T70" fmla="*/ 3393 w 3393"/>
              <a:gd name="T71" fmla="*/ 1717 h 3433"/>
              <a:gd name="T72" fmla="*/ 3342 w 3393"/>
              <a:gd name="T73" fmla="*/ 2139 h 3433"/>
              <a:gd name="T74" fmla="*/ 3194 w 3393"/>
              <a:gd name="T75" fmla="*/ 2523 h 3433"/>
              <a:gd name="T76" fmla="*/ 2964 w 3393"/>
              <a:gd name="T77" fmla="*/ 2856 h 3433"/>
              <a:gd name="T78" fmla="*/ 2665 w 3393"/>
              <a:gd name="T79" fmla="*/ 3126 h 3433"/>
              <a:gd name="T80" fmla="*/ 2309 w 3393"/>
              <a:gd name="T81" fmla="*/ 3318 h 3433"/>
              <a:gd name="T82" fmla="*/ 1909 w 3393"/>
              <a:gd name="T83" fmla="*/ 3420 h 3433"/>
              <a:gd name="T84" fmla="*/ 1483 w 3393"/>
              <a:gd name="T85" fmla="*/ 3420 h 3433"/>
              <a:gd name="T86" fmla="*/ 1084 w 3393"/>
              <a:gd name="T87" fmla="*/ 3318 h 3433"/>
              <a:gd name="T88" fmla="*/ 728 w 3393"/>
              <a:gd name="T89" fmla="*/ 3126 h 3433"/>
              <a:gd name="T90" fmla="*/ 429 w 3393"/>
              <a:gd name="T91" fmla="*/ 2856 h 3433"/>
              <a:gd name="T92" fmla="*/ 199 w 3393"/>
              <a:gd name="T93" fmla="*/ 2523 h 3433"/>
              <a:gd name="T94" fmla="*/ 52 w 3393"/>
              <a:gd name="T95" fmla="*/ 2139 h 3433"/>
              <a:gd name="T96" fmla="*/ 0 w 3393"/>
              <a:gd name="T97" fmla="*/ 1717 h 3433"/>
              <a:gd name="T98" fmla="*/ 52 w 3393"/>
              <a:gd name="T99" fmla="*/ 1295 h 3433"/>
              <a:gd name="T100" fmla="*/ 199 w 3393"/>
              <a:gd name="T101" fmla="*/ 910 h 3433"/>
              <a:gd name="T102" fmla="*/ 429 w 3393"/>
              <a:gd name="T103" fmla="*/ 577 h 3433"/>
              <a:gd name="T104" fmla="*/ 728 w 3393"/>
              <a:gd name="T105" fmla="*/ 308 h 3433"/>
              <a:gd name="T106" fmla="*/ 1084 w 3393"/>
              <a:gd name="T107" fmla="*/ 116 h 3433"/>
              <a:gd name="T108" fmla="*/ 1483 w 3393"/>
              <a:gd name="T109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3" h="3433">
                <a:moveTo>
                  <a:pt x="1697" y="984"/>
                </a:moveTo>
                <a:lnTo>
                  <a:pt x="1616" y="987"/>
                </a:lnTo>
                <a:lnTo>
                  <a:pt x="1538" y="995"/>
                </a:lnTo>
                <a:lnTo>
                  <a:pt x="1462" y="1007"/>
                </a:lnTo>
                <a:lnTo>
                  <a:pt x="1389" y="1023"/>
                </a:lnTo>
                <a:lnTo>
                  <a:pt x="1319" y="1043"/>
                </a:lnTo>
                <a:lnTo>
                  <a:pt x="1252" y="1067"/>
                </a:lnTo>
                <a:lnTo>
                  <a:pt x="1187" y="1094"/>
                </a:lnTo>
                <a:lnTo>
                  <a:pt x="1125" y="1124"/>
                </a:lnTo>
                <a:lnTo>
                  <a:pt x="1066" y="1156"/>
                </a:lnTo>
                <a:lnTo>
                  <a:pt x="1009" y="1191"/>
                </a:lnTo>
                <a:lnTo>
                  <a:pt x="956" y="1226"/>
                </a:lnTo>
                <a:lnTo>
                  <a:pt x="905" y="1263"/>
                </a:lnTo>
                <a:lnTo>
                  <a:pt x="856" y="1301"/>
                </a:lnTo>
                <a:lnTo>
                  <a:pt x="811" y="1340"/>
                </a:lnTo>
                <a:lnTo>
                  <a:pt x="768" y="1379"/>
                </a:lnTo>
                <a:lnTo>
                  <a:pt x="729" y="1416"/>
                </a:lnTo>
                <a:lnTo>
                  <a:pt x="692" y="1455"/>
                </a:lnTo>
                <a:lnTo>
                  <a:pt x="658" y="1491"/>
                </a:lnTo>
                <a:lnTo>
                  <a:pt x="626" y="1528"/>
                </a:lnTo>
                <a:lnTo>
                  <a:pt x="598" y="1561"/>
                </a:lnTo>
                <a:lnTo>
                  <a:pt x="573" y="1593"/>
                </a:lnTo>
                <a:lnTo>
                  <a:pt x="551" y="1623"/>
                </a:lnTo>
                <a:lnTo>
                  <a:pt x="531" y="1650"/>
                </a:lnTo>
                <a:lnTo>
                  <a:pt x="515" y="1674"/>
                </a:lnTo>
                <a:lnTo>
                  <a:pt x="501" y="1694"/>
                </a:lnTo>
                <a:lnTo>
                  <a:pt x="490" y="1710"/>
                </a:lnTo>
                <a:lnTo>
                  <a:pt x="483" y="1723"/>
                </a:lnTo>
                <a:lnTo>
                  <a:pt x="479" y="1731"/>
                </a:lnTo>
                <a:lnTo>
                  <a:pt x="476" y="1733"/>
                </a:lnTo>
                <a:lnTo>
                  <a:pt x="479" y="1736"/>
                </a:lnTo>
                <a:lnTo>
                  <a:pt x="483" y="1744"/>
                </a:lnTo>
                <a:lnTo>
                  <a:pt x="490" y="1756"/>
                </a:lnTo>
                <a:lnTo>
                  <a:pt x="501" y="1772"/>
                </a:lnTo>
                <a:lnTo>
                  <a:pt x="515" y="1792"/>
                </a:lnTo>
                <a:lnTo>
                  <a:pt x="531" y="1816"/>
                </a:lnTo>
                <a:lnTo>
                  <a:pt x="551" y="1843"/>
                </a:lnTo>
                <a:lnTo>
                  <a:pt x="573" y="1873"/>
                </a:lnTo>
                <a:lnTo>
                  <a:pt x="598" y="1905"/>
                </a:lnTo>
                <a:lnTo>
                  <a:pt x="626" y="1939"/>
                </a:lnTo>
                <a:lnTo>
                  <a:pt x="658" y="1975"/>
                </a:lnTo>
                <a:lnTo>
                  <a:pt x="692" y="2011"/>
                </a:lnTo>
                <a:lnTo>
                  <a:pt x="729" y="2050"/>
                </a:lnTo>
                <a:lnTo>
                  <a:pt x="768" y="2088"/>
                </a:lnTo>
                <a:lnTo>
                  <a:pt x="811" y="2127"/>
                </a:lnTo>
                <a:lnTo>
                  <a:pt x="856" y="2166"/>
                </a:lnTo>
                <a:lnTo>
                  <a:pt x="905" y="2203"/>
                </a:lnTo>
                <a:lnTo>
                  <a:pt x="956" y="2240"/>
                </a:lnTo>
                <a:lnTo>
                  <a:pt x="1009" y="2276"/>
                </a:lnTo>
                <a:lnTo>
                  <a:pt x="1066" y="2310"/>
                </a:lnTo>
                <a:lnTo>
                  <a:pt x="1125" y="2342"/>
                </a:lnTo>
                <a:lnTo>
                  <a:pt x="1187" y="2372"/>
                </a:lnTo>
                <a:lnTo>
                  <a:pt x="1252" y="2399"/>
                </a:lnTo>
                <a:lnTo>
                  <a:pt x="1319" y="2422"/>
                </a:lnTo>
                <a:lnTo>
                  <a:pt x="1389" y="2443"/>
                </a:lnTo>
                <a:lnTo>
                  <a:pt x="1462" y="2459"/>
                </a:lnTo>
                <a:lnTo>
                  <a:pt x="1538" y="2472"/>
                </a:lnTo>
                <a:lnTo>
                  <a:pt x="1616" y="2479"/>
                </a:lnTo>
                <a:lnTo>
                  <a:pt x="1697" y="2482"/>
                </a:lnTo>
                <a:lnTo>
                  <a:pt x="1777" y="2479"/>
                </a:lnTo>
                <a:lnTo>
                  <a:pt x="1855" y="2472"/>
                </a:lnTo>
                <a:lnTo>
                  <a:pt x="1930" y="2459"/>
                </a:lnTo>
                <a:lnTo>
                  <a:pt x="2003" y="2443"/>
                </a:lnTo>
                <a:lnTo>
                  <a:pt x="2074" y="2422"/>
                </a:lnTo>
                <a:lnTo>
                  <a:pt x="2141" y="2399"/>
                </a:lnTo>
                <a:lnTo>
                  <a:pt x="2206" y="2372"/>
                </a:lnTo>
                <a:lnTo>
                  <a:pt x="2268" y="2342"/>
                </a:lnTo>
                <a:lnTo>
                  <a:pt x="2327" y="2310"/>
                </a:lnTo>
                <a:lnTo>
                  <a:pt x="2383" y="2276"/>
                </a:lnTo>
                <a:lnTo>
                  <a:pt x="2438" y="2240"/>
                </a:lnTo>
                <a:lnTo>
                  <a:pt x="2488" y="2203"/>
                </a:lnTo>
                <a:lnTo>
                  <a:pt x="2537" y="2166"/>
                </a:lnTo>
                <a:lnTo>
                  <a:pt x="2582" y="2127"/>
                </a:lnTo>
                <a:lnTo>
                  <a:pt x="2624" y="2088"/>
                </a:lnTo>
                <a:lnTo>
                  <a:pt x="2665" y="2050"/>
                </a:lnTo>
                <a:lnTo>
                  <a:pt x="2702" y="2011"/>
                </a:lnTo>
                <a:lnTo>
                  <a:pt x="2736" y="1975"/>
                </a:lnTo>
                <a:lnTo>
                  <a:pt x="2766" y="1939"/>
                </a:lnTo>
                <a:lnTo>
                  <a:pt x="2795" y="1905"/>
                </a:lnTo>
                <a:lnTo>
                  <a:pt x="2821" y="1873"/>
                </a:lnTo>
                <a:lnTo>
                  <a:pt x="2843" y="1843"/>
                </a:lnTo>
                <a:lnTo>
                  <a:pt x="2862" y="1816"/>
                </a:lnTo>
                <a:lnTo>
                  <a:pt x="2879" y="1792"/>
                </a:lnTo>
                <a:lnTo>
                  <a:pt x="2893" y="1772"/>
                </a:lnTo>
                <a:lnTo>
                  <a:pt x="2903" y="1756"/>
                </a:lnTo>
                <a:lnTo>
                  <a:pt x="2911" y="1744"/>
                </a:lnTo>
                <a:lnTo>
                  <a:pt x="2915" y="1736"/>
                </a:lnTo>
                <a:lnTo>
                  <a:pt x="2917" y="1733"/>
                </a:lnTo>
                <a:lnTo>
                  <a:pt x="2915" y="1731"/>
                </a:lnTo>
                <a:lnTo>
                  <a:pt x="2911" y="1723"/>
                </a:lnTo>
                <a:lnTo>
                  <a:pt x="2903" y="1710"/>
                </a:lnTo>
                <a:lnTo>
                  <a:pt x="2893" y="1694"/>
                </a:lnTo>
                <a:lnTo>
                  <a:pt x="2879" y="1674"/>
                </a:lnTo>
                <a:lnTo>
                  <a:pt x="2862" y="1650"/>
                </a:lnTo>
                <a:lnTo>
                  <a:pt x="2843" y="1623"/>
                </a:lnTo>
                <a:lnTo>
                  <a:pt x="2821" y="1593"/>
                </a:lnTo>
                <a:lnTo>
                  <a:pt x="2795" y="1561"/>
                </a:lnTo>
                <a:lnTo>
                  <a:pt x="2766" y="1528"/>
                </a:lnTo>
                <a:lnTo>
                  <a:pt x="2736" y="1491"/>
                </a:lnTo>
                <a:lnTo>
                  <a:pt x="2702" y="1455"/>
                </a:lnTo>
                <a:lnTo>
                  <a:pt x="2665" y="1416"/>
                </a:lnTo>
                <a:lnTo>
                  <a:pt x="2624" y="1379"/>
                </a:lnTo>
                <a:lnTo>
                  <a:pt x="2582" y="1340"/>
                </a:lnTo>
                <a:lnTo>
                  <a:pt x="2537" y="1301"/>
                </a:lnTo>
                <a:lnTo>
                  <a:pt x="2488" y="1263"/>
                </a:lnTo>
                <a:lnTo>
                  <a:pt x="2438" y="1226"/>
                </a:lnTo>
                <a:lnTo>
                  <a:pt x="2383" y="1191"/>
                </a:lnTo>
                <a:lnTo>
                  <a:pt x="2327" y="1156"/>
                </a:lnTo>
                <a:lnTo>
                  <a:pt x="2268" y="1124"/>
                </a:lnTo>
                <a:lnTo>
                  <a:pt x="2206" y="1094"/>
                </a:lnTo>
                <a:lnTo>
                  <a:pt x="2141" y="1067"/>
                </a:lnTo>
                <a:lnTo>
                  <a:pt x="2074" y="1043"/>
                </a:lnTo>
                <a:lnTo>
                  <a:pt x="2003" y="1023"/>
                </a:lnTo>
                <a:lnTo>
                  <a:pt x="1930" y="1007"/>
                </a:lnTo>
                <a:lnTo>
                  <a:pt x="1855" y="995"/>
                </a:lnTo>
                <a:lnTo>
                  <a:pt x="1777" y="987"/>
                </a:lnTo>
                <a:lnTo>
                  <a:pt x="1697" y="984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2"/>
                </a:lnTo>
                <a:lnTo>
                  <a:pt x="3194" y="910"/>
                </a:lnTo>
                <a:lnTo>
                  <a:pt x="3239" y="1003"/>
                </a:lnTo>
                <a:lnTo>
                  <a:pt x="3279" y="1097"/>
                </a:lnTo>
                <a:lnTo>
                  <a:pt x="3313" y="1195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2"/>
                </a:lnTo>
                <a:lnTo>
                  <a:pt x="3389" y="1608"/>
                </a:lnTo>
                <a:lnTo>
                  <a:pt x="3393" y="1717"/>
                </a:lnTo>
                <a:lnTo>
                  <a:pt x="3389" y="1825"/>
                </a:lnTo>
                <a:lnTo>
                  <a:pt x="3380" y="1932"/>
                </a:lnTo>
                <a:lnTo>
                  <a:pt x="3364" y="2037"/>
                </a:lnTo>
                <a:lnTo>
                  <a:pt x="3342" y="2139"/>
                </a:lnTo>
                <a:lnTo>
                  <a:pt x="3313" y="2239"/>
                </a:lnTo>
                <a:lnTo>
                  <a:pt x="3279" y="2337"/>
                </a:lnTo>
                <a:lnTo>
                  <a:pt x="3239" y="2431"/>
                </a:lnTo>
                <a:lnTo>
                  <a:pt x="3194" y="2523"/>
                </a:lnTo>
                <a:lnTo>
                  <a:pt x="3144" y="2611"/>
                </a:lnTo>
                <a:lnTo>
                  <a:pt x="3089" y="2697"/>
                </a:lnTo>
                <a:lnTo>
                  <a:pt x="3029" y="2779"/>
                </a:lnTo>
                <a:lnTo>
                  <a:pt x="2964" y="2856"/>
                </a:lnTo>
                <a:lnTo>
                  <a:pt x="2896" y="2930"/>
                </a:lnTo>
                <a:lnTo>
                  <a:pt x="2823" y="3000"/>
                </a:lnTo>
                <a:lnTo>
                  <a:pt x="2745" y="3065"/>
                </a:lnTo>
                <a:lnTo>
                  <a:pt x="2665" y="3126"/>
                </a:lnTo>
                <a:lnTo>
                  <a:pt x="2581" y="3182"/>
                </a:lnTo>
                <a:lnTo>
                  <a:pt x="2494" y="3232"/>
                </a:lnTo>
                <a:lnTo>
                  <a:pt x="2402" y="3277"/>
                </a:lnTo>
                <a:lnTo>
                  <a:pt x="2309" y="3318"/>
                </a:lnTo>
                <a:lnTo>
                  <a:pt x="2213" y="3352"/>
                </a:lnTo>
                <a:lnTo>
                  <a:pt x="2114" y="3381"/>
                </a:lnTo>
                <a:lnTo>
                  <a:pt x="2012" y="3404"/>
                </a:lnTo>
                <a:lnTo>
                  <a:pt x="1909" y="3420"/>
                </a:lnTo>
                <a:lnTo>
                  <a:pt x="1804" y="3430"/>
                </a:lnTo>
                <a:lnTo>
                  <a:pt x="1697" y="3433"/>
                </a:lnTo>
                <a:lnTo>
                  <a:pt x="1590" y="3430"/>
                </a:lnTo>
                <a:lnTo>
                  <a:pt x="1483" y="3420"/>
                </a:lnTo>
                <a:lnTo>
                  <a:pt x="1381" y="3404"/>
                </a:lnTo>
                <a:lnTo>
                  <a:pt x="1280" y="3381"/>
                </a:lnTo>
                <a:lnTo>
                  <a:pt x="1180" y="3352"/>
                </a:lnTo>
                <a:lnTo>
                  <a:pt x="1084" y="3318"/>
                </a:lnTo>
                <a:lnTo>
                  <a:pt x="990" y="3277"/>
                </a:lnTo>
                <a:lnTo>
                  <a:pt x="900" y="3232"/>
                </a:lnTo>
                <a:lnTo>
                  <a:pt x="812" y="3182"/>
                </a:lnTo>
                <a:lnTo>
                  <a:pt x="728" y="3126"/>
                </a:lnTo>
                <a:lnTo>
                  <a:pt x="647" y="3065"/>
                </a:lnTo>
                <a:lnTo>
                  <a:pt x="571" y="3000"/>
                </a:lnTo>
                <a:lnTo>
                  <a:pt x="498" y="2930"/>
                </a:lnTo>
                <a:lnTo>
                  <a:pt x="429" y="2856"/>
                </a:lnTo>
                <a:lnTo>
                  <a:pt x="364" y="2779"/>
                </a:lnTo>
                <a:lnTo>
                  <a:pt x="305" y="2697"/>
                </a:lnTo>
                <a:lnTo>
                  <a:pt x="249" y="2611"/>
                </a:lnTo>
                <a:lnTo>
                  <a:pt x="199" y="2523"/>
                </a:lnTo>
                <a:lnTo>
                  <a:pt x="154" y="2431"/>
                </a:lnTo>
                <a:lnTo>
                  <a:pt x="115" y="2337"/>
                </a:lnTo>
                <a:lnTo>
                  <a:pt x="81" y="2239"/>
                </a:lnTo>
                <a:lnTo>
                  <a:pt x="52" y="2139"/>
                </a:lnTo>
                <a:lnTo>
                  <a:pt x="30" y="2037"/>
                </a:lnTo>
                <a:lnTo>
                  <a:pt x="14" y="1932"/>
                </a:lnTo>
                <a:lnTo>
                  <a:pt x="3" y="1825"/>
                </a:lnTo>
                <a:lnTo>
                  <a:pt x="0" y="1717"/>
                </a:lnTo>
                <a:lnTo>
                  <a:pt x="3" y="1608"/>
                </a:lnTo>
                <a:lnTo>
                  <a:pt x="14" y="1502"/>
                </a:lnTo>
                <a:lnTo>
                  <a:pt x="30" y="1397"/>
                </a:lnTo>
                <a:lnTo>
                  <a:pt x="52" y="1295"/>
                </a:lnTo>
                <a:lnTo>
                  <a:pt x="81" y="1195"/>
                </a:lnTo>
                <a:lnTo>
                  <a:pt x="115" y="1097"/>
                </a:lnTo>
                <a:lnTo>
                  <a:pt x="154" y="1003"/>
                </a:lnTo>
                <a:lnTo>
                  <a:pt x="199" y="910"/>
                </a:lnTo>
                <a:lnTo>
                  <a:pt x="249" y="822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129">
            <a:extLst>
              <a:ext uri="{FF2B5EF4-FFF2-40B4-BE49-F238E27FC236}">
                <a16:creationId xmlns:a16="http://schemas.microsoft.com/office/drawing/2014/main" id="{53CD62FE-0FA0-462F-910C-79CC53E152CD}"/>
              </a:ext>
            </a:extLst>
          </p:cNvPr>
          <p:cNvSpPr>
            <a:spLocks noEditPoints="1"/>
          </p:cNvSpPr>
          <p:nvPr/>
        </p:nvSpPr>
        <p:spPr bwMode="auto">
          <a:xfrm>
            <a:off x="9365728" y="4876956"/>
            <a:ext cx="117217" cy="118330"/>
          </a:xfrm>
          <a:custGeom>
            <a:avLst/>
            <a:gdLst>
              <a:gd name="T0" fmla="*/ 578 w 1262"/>
              <a:gd name="T1" fmla="*/ 211 h 1277"/>
              <a:gd name="T2" fmla="*/ 478 w 1262"/>
              <a:gd name="T3" fmla="*/ 236 h 1277"/>
              <a:gd name="T4" fmla="*/ 389 w 1262"/>
              <a:gd name="T5" fmla="*/ 285 h 1277"/>
              <a:gd name="T6" fmla="*/ 313 w 1262"/>
              <a:gd name="T7" fmla="*/ 352 h 1277"/>
              <a:gd name="T8" fmla="*/ 256 w 1262"/>
              <a:gd name="T9" fmla="*/ 436 h 1277"/>
              <a:gd name="T10" fmla="*/ 219 w 1262"/>
              <a:gd name="T11" fmla="*/ 532 h 1277"/>
              <a:gd name="T12" fmla="*/ 206 w 1262"/>
              <a:gd name="T13" fmla="*/ 638 h 1277"/>
              <a:gd name="T14" fmla="*/ 219 w 1262"/>
              <a:gd name="T15" fmla="*/ 744 h 1277"/>
              <a:gd name="T16" fmla="*/ 256 w 1262"/>
              <a:gd name="T17" fmla="*/ 841 h 1277"/>
              <a:gd name="T18" fmla="*/ 313 w 1262"/>
              <a:gd name="T19" fmla="*/ 924 h 1277"/>
              <a:gd name="T20" fmla="*/ 389 w 1262"/>
              <a:gd name="T21" fmla="*/ 991 h 1277"/>
              <a:gd name="T22" fmla="*/ 478 w 1262"/>
              <a:gd name="T23" fmla="*/ 1040 h 1277"/>
              <a:gd name="T24" fmla="*/ 578 w 1262"/>
              <a:gd name="T25" fmla="*/ 1065 h 1277"/>
              <a:gd name="T26" fmla="*/ 685 w 1262"/>
              <a:gd name="T27" fmla="*/ 1065 h 1277"/>
              <a:gd name="T28" fmla="*/ 786 w 1262"/>
              <a:gd name="T29" fmla="*/ 1040 h 1277"/>
              <a:gd name="T30" fmla="*/ 875 w 1262"/>
              <a:gd name="T31" fmla="*/ 991 h 1277"/>
              <a:gd name="T32" fmla="*/ 950 w 1262"/>
              <a:gd name="T33" fmla="*/ 924 h 1277"/>
              <a:gd name="T34" fmla="*/ 1007 w 1262"/>
              <a:gd name="T35" fmla="*/ 841 h 1277"/>
              <a:gd name="T36" fmla="*/ 1045 w 1262"/>
              <a:gd name="T37" fmla="*/ 744 h 1277"/>
              <a:gd name="T38" fmla="*/ 1057 w 1262"/>
              <a:gd name="T39" fmla="*/ 638 h 1277"/>
              <a:gd name="T40" fmla="*/ 1045 w 1262"/>
              <a:gd name="T41" fmla="*/ 533 h 1277"/>
              <a:gd name="T42" fmla="*/ 1007 w 1262"/>
              <a:gd name="T43" fmla="*/ 436 h 1277"/>
              <a:gd name="T44" fmla="*/ 950 w 1262"/>
              <a:gd name="T45" fmla="*/ 352 h 1277"/>
              <a:gd name="T46" fmla="*/ 875 w 1262"/>
              <a:gd name="T47" fmla="*/ 285 h 1277"/>
              <a:gd name="T48" fmla="*/ 786 w 1262"/>
              <a:gd name="T49" fmla="*/ 236 h 1277"/>
              <a:gd name="T50" fmla="*/ 685 w 1262"/>
              <a:gd name="T51" fmla="*/ 211 h 1277"/>
              <a:gd name="T52" fmla="*/ 632 w 1262"/>
              <a:gd name="T53" fmla="*/ 0 h 1277"/>
              <a:gd name="T54" fmla="*/ 758 w 1262"/>
              <a:gd name="T55" fmla="*/ 13 h 1277"/>
              <a:gd name="T56" fmla="*/ 877 w 1262"/>
              <a:gd name="T57" fmla="*/ 49 h 1277"/>
              <a:gd name="T58" fmla="*/ 984 w 1262"/>
              <a:gd name="T59" fmla="*/ 109 h 1277"/>
              <a:gd name="T60" fmla="*/ 1077 w 1262"/>
              <a:gd name="T61" fmla="*/ 187 h 1277"/>
              <a:gd name="T62" fmla="*/ 1155 w 1262"/>
              <a:gd name="T63" fmla="*/ 281 h 1277"/>
              <a:gd name="T64" fmla="*/ 1212 w 1262"/>
              <a:gd name="T65" fmla="*/ 390 h 1277"/>
              <a:gd name="T66" fmla="*/ 1249 w 1262"/>
              <a:gd name="T67" fmla="*/ 510 h 1277"/>
              <a:gd name="T68" fmla="*/ 1262 w 1262"/>
              <a:gd name="T69" fmla="*/ 638 h 1277"/>
              <a:gd name="T70" fmla="*/ 1249 w 1262"/>
              <a:gd name="T71" fmla="*/ 767 h 1277"/>
              <a:gd name="T72" fmla="*/ 1212 w 1262"/>
              <a:gd name="T73" fmla="*/ 886 h 1277"/>
              <a:gd name="T74" fmla="*/ 1155 w 1262"/>
              <a:gd name="T75" fmla="*/ 995 h 1277"/>
              <a:gd name="T76" fmla="*/ 1077 w 1262"/>
              <a:gd name="T77" fmla="*/ 1089 h 1277"/>
              <a:gd name="T78" fmla="*/ 984 w 1262"/>
              <a:gd name="T79" fmla="*/ 1167 h 1277"/>
              <a:gd name="T80" fmla="*/ 877 w 1262"/>
              <a:gd name="T81" fmla="*/ 1226 h 1277"/>
              <a:gd name="T82" fmla="*/ 758 w 1262"/>
              <a:gd name="T83" fmla="*/ 1264 h 1277"/>
              <a:gd name="T84" fmla="*/ 632 w 1262"/>
              <a:gd name="T85" fmla="*/ 1277 h 1277"/>
              <a:gd name="T86" fmla="*/ 504 w 1262"/>
              <a:gd name="T87" fmla="*/ 1264 h 1277"/>
              <a:gd name="T88" fmla="*/ 387 w 1262"/>
              <a:gd name="T89" fmla="*/ 1226 h 1277"/>
              <a:gd name="T90" fmla="*/ 279 w 1262"/>
              <a:gd name="T91" fmla="*/ 1167 h 1277"/>
              <a:gd name="T92" fmla="*/ 186 w 1262"/>
              <a:gd name="T93" fmla="*/ 1089 h 1277"/>
              <a:gd name="T94" fmla="*/ 109 w 1262"/>
              <a:gd name="T95" fmla="*/ 995 h 1277"/>
              <a:gd name="T96" fmla="*/ 50 w 1262"/>
              <a:gd name="T97" fmla="*/ 886 h 1277"/>
              <a:gd name="T98" fmla="*/ 14 w 1262"/>
              <a:gd name="T99" fmla="*/ 767 h 1277"/>
              <a:gd name="T100" fmla="*/ 0 w 1262"/>
              <a:gd name="T101" fmla="*/ 638 h 1277"/>
              <a:gd name="T102" fmla="*/ 14 w 1262"/>
              <a:gd name="T103" fmla="*/ 510 h 1277"/>
              <a:gd name="T104" fmla="*/ 50 w 1262"/>
              <a:gd name="T105" fmla="*/ 390 h 1277"/>
              <a:gd name="T106" fmla="*/ 109 w 1262"/>
              <a:gd name="T107" fmla="*/ 281 h 1277"/>
              <a:gd name="T108" fmla="*/ 186 w 1262"/>
              <a:gd name="T109" fmla="*/ 187 h 1277"/>
              <a:gd name="T110" fmla="*/ 279 w 1262"/>
              <a:gd name="T111" fmla="*/ 109 h 1277"/>
              <a:gd name="T112" fmla="*/ 387 w 1262"/>
              <a:gd name="T113" fmla="*/ 49 h 1277"/>
              <a:gd name="T114" fmla="*/ 504 w 1262"/>
              <a:gd name="T115" fmla="*/ 13 h 1277"/>
              <a:gd name="T116" fmla="*/ 632 w 1262"/>
              <a:gd name="T117" fmla="*/ 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62" h="1277">
                <a:moveTo>
                  <a:pt x="632" y="207"/>
                </a:moveTo>
                <a:lnTo>
                  <a:pt x="578" y="211"/>
                </a:lnTo>
                <a:lnTo>
                  <a:pt x="527" y="220"/>
                </a:lnTo>
                <a:lnTo>
                  <a:pt x="478" y="236"/>
                </a:lnTo>
                <a:lnTo>
                  <a:pt x="431" y="258"/>
                </a:lnTo>
                <a:lnTo>
                  <a:pt x="389" y="285"/>
                </a:lnTo>
                <a:lnTo>
                  <a:pt x="348" y="316"/>
                </a:lnTo>
                <a:lnTo>
                  <a:pt x="313" y="352"/>
                </a:lnTo>
                <a:lnTo>
                  <a:pt x="283" y="392"/>
                </a:lnTo>
                <a:lnTo>
                  <a:pt x="256" y="436"/>
                </a:lnTo>
                <a:lnTo>
                  <a:pt x="235" y="482"/>
                </a:lnTo>
                <a:lnTo>
                  <a:pt x="219" y="532"/>
                </a:lnTo>
                <a:lnTo>
                  <a:pt x="209" y="584"/>
                </a:lnTo>
                <a:lnTo>
                  <a:pt x="206" y="638"/>
                </a:lnTo>
                <a:lnTo>
                  <a:pt x="209" y="692"/>
                </a:lnTo>
                <a:lnTo>
                  <a:pt x="219" y="744"/>
                </a:lnTo>
                <a:lnTo>
                  <a:pt x="235" y="794"/>
                </a:lnTo>
                <a:lnTo>
                  <a:pt x="256" y="841"/>
                </a:lnTo>
                <a:lnTo>
                  <a:pt x="282" y="884"/>
                </a:lnTo>
                <a:lnTo>
                  <a:pt x="313" y="924"/>
                </a:lnTo>
                <a:lnTo>
                  <a:pt x="348" y="960"/>
                </a:lnTo>
                <a:lnTo>
                  <a:pt x="389" y="991"/>
                </a:lnTo>
                <a:lnTo>
                  <a:pt x="431" y="1018"/>
                </a:lnTo>
                <a:lnTo>
                  <a:pt x="478" y="1040"/>
                </a:lnTo>
                <a:lnTo>
                  <a:pt x="527" y="1056"/>
                </a:lnTo>
                <a:lnTo>
                  <a:pt x="578" y="1065"/>
                </a:lnTo>
                <a:lnTo>
                  <a:pt x="632" y="1069"/>
                </a:lnTo>
                <a:lnTo>
                  <a:pt x="685" y="1065"/>
                </a:lnTo>
                <a:lnTo>
                  <a:pt x="736" y="1056"/>
                </a:lnTo>
                <a:lnTo>
                  <a:pt x="786" y="1040"/>
                </a:lnTo>
                <a:lnTo>
                  <a:pt x="831" y="1018"/>
                </a:lnTo>
                <a:lnTo>
                  <a:pt x="875" y="991"/>
                </a:lnTo>
                <a:lnTo>
                  <a:pt x="914" y="960"/>
                </a:lnTo>
                <a:lnTo>
                  <a:pt x="950" y="924"/>
                </a:lnTo>
                <a:lnTo>
                  <a:pt x="981" y="884"/>
                </a:lnTo>
                <a:lnTo>
                  <a:pt x="1007" y="841"/>
                </a:lnTo>
                <a:lnTo>
                  <a:pt x="1029" y="794"/>
                </a:lnTo>
                <a:lnTo>
                  <a:pt x="1045" y="744"/>
                </a:lnTo>
                <a:lnTo>
                  <a:pt x="1054" y="692"/>
                </a:lnTo>
                <a:lnTo>
                  <a:pt x="1057" y="638"/>
                </a:lnTo>
                <a:lnTo>
                  <a:pt x="1054" y="584"/>
                </a:lnTo>
                <a:lnTo>
                  <a:pt x="1045" y="533"/>
                </a:lnTo>
                <a:lnTo>
                  <a:pt x="1029" y="482"/>
                </a:lnTo>
                <a:lnTo>
                  <a:pt x="1007" y="436"/>
                </a:lnTo>
                <a:lnTo>
                  <a:pt x="981" y="392"/>
                </a:lnTo>
                <a:lnTo>
                  <a:pt x="950" y="352"/>
                </a:lnTo>
                <a:lnTo>
                  <a:pt x="914" y="316"/>
                </a:lnTo>
                <a:lnTo>
                  <a:pt x="875" y="285"/>
                </a:lnTo>
                <a:lnTo>
                  <a:pt x="831" y="258"/>
                </a:lnTo>
                <a:lnTo>
                  <a:pt x="786" y="236"/>
                </a:lnTo>
                <a:lnTo>
                  <a:pt x="736" y="220"/>
                </a:lnTo>
                <a:lnTo>
                  <a:pt x="685" y="211"/>
                </a:lnTo>
                <a:lnTo>
                  <a:pt x="632" y="207"/>
                </a:lnTo>
                <a:close/>
                <a:moveTo>
                  <a:pt x="632" y="0"/>
                </a:moveTo>
                <a:lnTo>
                  <a:pt x="695" y="3"/>
                </a:lnTo>
                <a:lnTo>
                  <a:pt x="758" y="13"/>
                </a:lnTo>
                <a:lnTo>
                  <a:pt x="819" y="28"/>
                </a:lnTo>
                <a:lnTo>
                  <a:pt x="877" y="49"/>
                </a:lnTo>
                <a:lnTo>
                  <a:pt x="932" y="76"/>
                </a:lnTo>
                <a:lnTo>
                  <a:pt x="984" y="109"/>
                </a:lnTo>
                <a:lnTo>
                  <a:pt x="1033" y="146"/>
                </a:lnTo>
                <a:lnTo>
                  <a:pt x="1077" y="187"/>
                </a:lnTo>
                <a:lnTo>
                  <a:pt x="1118" y="232"/>
                </a:lnTo>
                <a:lnTo>
                  <a:pt x="1155" y="281"/>
                </a:lnTo>
                <a:lnTo>
                  <a:pt x="1186" y="334"/>
                </a:lnTo>
                <a:lnTo>
                  <a:pt x="1212" y="390"/>
                </a:lnTo>
                <a:lnTo>
                  <a:pt x="1233" y="449"/>
                </a:lnTo>
                <a:lnTo>
                  <a:pt x="1249" y="510"/>
                </a:lnTo>
                <a:lnTo>
                  <a:pt x="1259" y="572"/>
                </a:lnTo>
                <a:lnTo>
                  <a:pt x="1262" y="638"/>
                </a:lnTo>
                <a:lnTo>
                  <a:pt x="1259" y="703"/>
                </a:lnTo>
                <a:lnTo>
                  <a:pt x="1249" y="767"/>
                </a:lnTo>
                <a:lnTo>
                  <a:pt x="1233" y="828"/>
                </a:lnTo>
                <a:lnTo>
                  <a:pt x="1212" y="886"/>
                </a:lnTo>
                <a:lnTo>
                  <a:pt x="1186" y="942"/>
                </a:lnTo>
                <a:lnTo>
                  <a:pt x="1155" y="995"/>
                </a:lnTo>
                <a:lnTo>
                  <a:pt x="1118" y="1044"/>
                </a:lnTo>
                <a:lnTo>
                  <a:pt x="1077" y="1089"/>
                </a:lnTo>
                <a:lnTo>
                  <a:pt x="1033" y="1131"/>
                </a:lnTo>
                <a:lnTo>
                  <a:pt x="984" y="1167"/>
                </a:lnTo>
                <a:lnTo>
                  <a:pt x="932" y="1200"/>
                </a:lnTo>
                <a:lnTo>
                  <a:pt x="877" y="1226"/>
                </a:lnTo>
                <a:lnTo>
                  <a:pt x="819" y="1248"/>
                </a:lnTo>
                <a:lnTo>
                  <a:pt x="758" y="1264"/>
                </a:lnTo>
                <a:lnTo>
                  <a:pt x="695" y="1274"/>
                </a:lnTo>
                <a:lnTo>
                  <a:pt x="632" y="1277"/>
                </a:lnTo>
                <a:lnTo>
                  <a:pt x="567" y="1274"/>
                </a:lnTo>
                <a:lnTo>
                  <a:pt x="504" y="1264"/>
                </a:lnTo>
                <a:lnTo>
                  <a:pt x="444" y="1248"/>
                </a:lnTo>
                <a:lnTo>
                  <a:pt x="387" y="1226"/>
                </a:lnTo>
                <a:lnTo>
                  <a:pt x="331" y="1200"/>
                </a:lnTo>
                <a:lnTo>
                  <a:pt x="279" y="1167"/>
                </a:lnTo>
                <a:lnTo>
                  <a:pt x="231" y="1131"/>
                </a:lnTo>
                <a:lnTo>
                  <a:pt x="186" y="1089"/>
                </a:lnTo>
                <a:lnTo>
                  <a:pt x="145" y="1044"/>
                </a:lnTo>
                <a:lnTo>
                  <a:pt x="109" y="995"/>
                </a:lnTo>
                <a:lnTo>
                  <a:pt x="77" y="942"/>
                </a:lnTo>
                <a:lnTo>
                  <a:pt x="50" y="886"/>
                </a:lnTo>
                <a:lnTo>
                  <a:pt x="29" y="828"/>
                </a:lnTo>
                <a:lnTo>
                  <a:pt x="14" y="767"/>
                </a:lnTo>
                <a:lnTo>
                  <a:pt x="5" y="703"/>
                </a:lnTo>
                <a:lnTo>
                  <a:pt x="0" y="638"/>
                </a:lnTo>
                <a:lnTo>
                  <a:pt x="5" y="572"/>
                </a:lnTo>
                <a:lnTo>
                  <a:pt x="14" y="510"/>
                </a:lnTo>
                <a:lnTo>
                  <a:pt x="29" y="449"/>
                </a:lnTo>
                <a:lnTo>
                  <a:pt x="50" y="390"/>
                </a:lnTo>
                <a:lnTo>
                  <a:pt x="77" y="334"/>
                </a:lnTo>
                <a:lnTo>
                  <a:pt x="109" y="281"/>
                </a:lnTo>
                <a:lnTo>
                  <a:pt x="145" y="232"/>
                </a:lnTo>
                <a:lnTo>
                  <a:pt x="186" y="187"/>
                </a:lnTo>
                <a:lnTo>
                  <a:pt x="231" y="146"/>
                </a:lnTo>
                <a:lnTo>
                  <a:pt x="279" y="109"/>
                </a:lnTo>
                <a:lnTo>
                  <a:pt x="331" y="76"/>
                </a:lnTo>
                <a:lnTo>
                  <a:pt x="387" y="49"/>
                </a:lnTo>
                <a:lnTo>
                  <a:pt x="444" y="28"/>
                </a:lnTo>
                <a:lnTo>
                  <a:pt x="504" y="13"/>
                </a:lnTo>
                <a:lnTo>
                  <a:pt x="567" y="3"/>
                </a:lnTo>
                <a:lnTo>
                  <a:pt x="6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130">
            <a:extLst>
              <a:ext uri="{FF2B5EF4-FFF2-40B4-BE49-F238E27FC236}">
                <a16:creationId xmlns:a16="http://schemas.microsoft.com/office/drawing/2014/main" id="{6E54A7A1-7AC1-40B0-A6C2-283F884F6179}"/>
              </a:ext>
            </a:extLst>
          </p:cNvPr>
          <p:cNvSpPr>
            <a:spLocks/>
          </p:cNvSpPr>
          <p:nvPr/>
        </p:nvSpPr>
        <p:spPr bwMode="auto">
          <a:xfrm>
            <a:off x="9395774" y="4907373"/>
            <a:ext cx="57125" cy="57496"/>
          </a:xfrm>
          <a:custGeom>
            <a:avLst/>
            <a:gdLst>
              <a:gd name="T0" fmla="*/ 308 w 614"/>
              <a:gd name="T1" fmla="*/ 0 h 620"/>
              <a:gd name="T2" fmla="*/ 343 w 614"/>
              <a:gd name="T3" fmla="*/ 2 h 620"/>
              <a:gd name="T4" fmla="*/ 377 w 614"/>
              <a:gd name="T5" fmla="*/ 8 h 620"/>
              <a:gd name="T6" fmla="*/ 409 w 614"/>
              <a:gd name="T7" fmla="*/ 18 h 620"/>
              <a:gd name="T8" fmla="*/ 439 w 614"/>
              <a:gd name="T9" fmla="*/ 31 h 620"/>
              <a:gd name="T10" fmla="*/ 410 w 614"/>
              <a:gd name="T11" fmla="*/ 39 h 620"/>
              <a:gd name="T12" fmla="*/ 383 w 614"/>
              <a:gd name="T13" fmla="*/ 53 h 620"/>
              <a:gd name="T14" fmla="*/ 360 w 614"/>
              <a:gd name="T15" fmla="*/ 72 h 620"/>
              <a:gd name="T16" fmla="*/ 340 w 614"/>
              <a:gd name="T17" fmla="*/ 94 h 620"/>
              <a:gd name="T18" fmla="*/ 325 w 614"/>
              <a:gd name="T19" fmla="*/ 121 h 620"/>
              <a:gd name="T20" fmla="*/ 315 w 614"/>
              <a:gd name="T21" fmla="*/ 150 h 620"/>
              <a:gd name="T22" fmla="*/ 312 w 614"/>
              <a:gd name="T23" fmla="*/ 182 h 620"/>
              <a:gd name="T24" fmla="*/ 315 w 614"/>
              <a:gd name="T25" fmla="*/ 213 h 620"/>
              <a:gd name="T26" fmla="*/ 325 w 614"/>
              <a:gd name="T27" fmla="*/ 242 h 620"/>
              <a:gd name="T28" fmla="*/ 339 w 614"/>
              <a:gd name="T29" fmla="*/ 268 h 620"/>
              <a:gd name="T30" fmla="*/ 357 w 614"/>
              <a:gd name="T31" fmla="*/ 291 h 620"/>
              <a:gd name="T32" fmla="*/ 380 w 614"/>
              <a:gd name="T33" fmla="*/ 310 h 620"/>
              <a:gd name="T34" fmla="*/ 405 w 614"/>
              <a:gd name="T35" fmla="*/ 324 h 620"/>
              <a:gd name="T36" fmla="*/ 434 w 614"/>
              <a:gd name="T37" fmla="*/ 333 h 620"/>
              <a:gd name="T38" fmla="*/ 465 w 614"/>
              <a:gd name="T39" fmla="*/ 336 h 620"/>
              <a:gd name="T40" fmla="*/ 496 w 614"/>
              <a:gd name="T41" fmla="*/ 333 h 620"/>
              <a:gd name="T42" fmla="*/ 524 w 614"/>
              <a:gd name="T43" fmla="*/ 324 h 620"/>
              <a:gd name="T44" fmla="*/ 551 w 614"/>
              <a:gd name="T45" fmla="*/ 309 h 620"/>
              <a:gd name="T46" fmla="*/ 573 w 614"/>
              <a:gd name="T47" fmla="*/ 290 h 620"/>
              <a:gd name="T48" fmla="*/ 592 w 614"/>
              <a:gd name="T49" fmla="*/ 266 h 620"/>
              <a:gd name="T50" fmla="*/ 606 w 614"/>
              <a:gd name="T51" fmla="*/ 238 h 620"/>
              <a:gd name="T52" fmla="*/ 612 w 614"/>
              <a:gd name="T53" fmla="*/ 273 h 620"/>
              <a:gd name="T54" fmla="*/ 614 w 614"/>
              <a:gd name="T55" fmla="*/ 310 h 620"/>
              <a:gd name="T56" fmla="*/ 611 w 614"/>
              <a:gd name="T57" fmla="*/ 356 h 620"/>
              <a:gd name="T58" fmla="*/ 602 w 614"/>
              <a:gd name="T59" fmla="*/ 400 h 620"/>
              <a:gd name="T60" fmla="*/ 586 w 614"/>
              <a:gd name="T61" fmla="*/ 441 h 620"/>
              <a:gd name="T62" fmla="*/ 566 w 614"/>
              <a:gd name="T63" fmla="*/ 480 h 620"/>
              <a:gd name="T64" fmla="*/ 539 w 614"/>
              <a:gd name="T65" fmla="*/ 514 h 620"/>
              <a:gd name="T66" fmla="*/ 509 w 614"/>
              <a:gd name="T67" fmla="*/ 545 h 620"/>
              <a:gd name="T68" fmla="*/ 474 w 614"/>
              <a:gd name="T69" fmla="*/ 571 h 620"/>
              <a:gd name="T70" fmla="*/ 437 w 614"/>
              <a:gd name="T71" fmla="*/ 592 h 620"/>
              <a:gd name="T72" fmla="*/ 396 w 614"/>
              <a:gd name="T73" fmla="*/ 607 h 620"/>
              <a:gd name="T74" fmla="*/ 352 w 614"/>
              <a:gd name="T75" fmla="*/ 617 h 620"/>
              <a:gd name="T76" fmla="*/ 308 w 614"/>
              <a:gd name="T77" fmla="*/ 620 h 620"/>
              <a:gd name="T78" fmla="*/ 262 w 614"/>
              <a:gd name="T79" fmla="*/ 617 h 620"/>
              <a:gd name="T80" fmla="*/ 219 w 614"/>
              <a:gd name="T81" fmla="*/ 607 h 620"/>
              <a:gd name="T82" fmla="*/ 178 w 614"/>
              <a:gd name="T83" fmla="*/ 592 h 620"/>
              <a:gd name="T84" fmla="*/ 140 w 614"/>
              <a:gd name="T85" fmla="*/ 571 h 620"/>
              <a:gd name="T86" fmla="*/ 106 w 614"/>
              <a:gd name="T87" fmla="*/ 545 h 620"/>
              <a:gd name="T88" fmla="*/ 75 w 614"/>
              <a:gd name="T89" fmla="*/ 514 h 620"/>
              <a:gd name="T90" fmla="*/ 50 w 614"/>
              <a:gd name="T91" fmla="*/ 480 h 620"/>
              <a:gd name="T92" fmla="*/ 29 w 614"/>
              <a:gd name="T93" fmla="*/ 441 h 620"/>
              <a:gd name="T94" fmla="*/ 14 w 614"/>
              <a:gd name="T95" fmla="*/ 400 h 620"/>
              <a:gd name="T96" fmla="*/ 4 w 614"/>
              <a:gd name="T97" fmla="*/ 356 h 620"/>
              <a:gd name="T98" fmla="*/ 0 w 614"/>
              <a:gd name="T99" fmla="*/ 310 h 620"/>
              <a:gd name="T100" fmla="*/ 4 w 614"/>
              <a:gd name="T101" fmla="*/ 264 h 620"/>
              <a:gd name="T102" fmla="*/ 14 w 614"/>
              <a:gd name="T103" fmla="*/ 221 h 620"/>
              <a:gd name="T104" fmla="*/ 29 w 614"/>
              <a:gd name="T105" fmla="*/ 179 h 620"/>
              <a:gd name="T106" fmla="*/ 50 w 614"/>
              <a:gd name="T107" fmla="*/ 141 h 620"/>
              <a:gd name="T108" fmla="*/ 75 w 614"/>
              <a:gd name="T109" fmla="*/ 106 h 620"/>
              <a:gd name="T110" fmla="*/ 106 w 614"/>
              <a:gd name="T111" fmla="*/ 76 h 620"/>
              <a:gd name="T112" fmla="*/ 140 w 614"/>
              <a:gd name="T113" fmla="*/ 50 h 620"/>
              <a:gd name="T114" fmla="*/ 178 w 614"/>
              <a:gd name="T115" fmla="*/ 29 h 620"/>
              <a:gd name="T116" fmla="*/ 219 w 614"/>
              <a:gd name="T117" fmla="*/ 12 h 620"/>
              <a:gd name="T118" fmla="*/ 262 w 614"/>
              <a:gd name="T119" fmla="*/ 3 h 620"/>
              <a:gd name="T120" fmla="*/ 308 w 614"/>
              <a:gd name="T121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4" h="620">
                <a:moveTo>
                  <a:pt x="308" y="0"/>
                </a:moveTo>
                <a:lnTo>
                  <a:pt x="343" y="2"/>
                </a:lnTo>
                <a:lnTo>
                  <a:pt x="377" y="8"/>
                </a:lnTo>
                <a:lnTo>
                  <a:pt x="409" y="18"/>
                </a:lnTo>
                <a:lnTo>
                  <a:pt x="439" y="31"/>
                </a:lnTo>
                <a:lnTo>
                  <a:pt x="410" y="39"/>
                </a:lnTo>
                <a:lnTo>
                  <a:pt x="383" y="53"/>
                </a:lnTo>
                <a:lnTo>
                  <a:pt x="360" y="72"/>
                </a:lnTo>
                <a:lnTo>
                  <a:pt x="340" y="94"/>
                </a:lnTo>
                <a:lnTo>
                  <a:pt x="325" y="121"/>
                </a:lnTo>
                <a:lnTo>
                  <a:pt x="315" y="150"/>
                </a:lnTo>
                <a:lnTo>
                  <a:pt x="312" y="182"/>
                </a:lnTo>
                <a:lnTo>
                  <a:pt x="315" y="213"/>
                </a:lnTo>
                <a:lnTo>
                  <a:pt x="325" y="242"/>
                </a:lnTo>
                <a:lnTo>
                  <a:pt x="339" y="268"/>
                </a:lnTo>
                <a:lnTo>
                  <a:pt x="357" y="291"/>
                </a:lnTo>
                <a:lnTo>
                  <a:pt x="380" y="310"/>
                </a:lnTo>
                <a:lnTo>
                  <a:pt x="405" y="324"/>
                </a:lnTo>
                <a:lnTo>
                  <a:pt x="434" y="333"/>
                </a:lnTo>
                <a:lnTo>
                  <a:pt x="465" y="336"/>
                </a:lnTo>
                <a:lnTo>
                  <a:pt x="496" y="333"/>
                </a:lnTo>
                <a:lnTo>
                  <a:pt x="524" y="324"/>
                </a:lnTo>
                <a:lnTo>
                  <a:pt x="551" y="309"/>
                </a:lnTo>
                <a:lnTo>
                  <a:pt x="573" y="290"/>
                </a:lnTo>
                <a:lnTo>
                  <a:pt x="592" y="266"/>
                </a:lnTo>
                <a:lnTo>
                  <a:pt x="606" y="238"/>
                </a:lnTo>
                <a:lnTo>
                  <a:pt x="612" y="273"/>
                </a:lnTo>
                <a:lnTo>
                  <a:pt x="614" y="310"/>
                </a:lnTo>
                <a:lnTo>
                  <a:pt x="611" y="356"/>
                </a:lnTo>
                <a:lnTo>
                  <a:pt x="602" y="400"/>
                </a:lnTo>
                <a:lnTo>
                  <a:pt x="586" y="441"/>
                </a:lnTo>
                <a:lnTo>
                  <a:pt x="566" y="480"/>
                </a:lnTo>
                <a:lnTo>
                  <a:pt x="539" y="514"/>
                </a:lnTo>
                <a:lnTo>
                  <a:pt x="509" y="545"/>
                </a:lnTo>
                <a:lnTo>
                  <a:pt x="474" y="571"/>
                </a:lnTo>
                <a:lnTo>
                  <a:pt x="437" y="592"/>
                </a:lnTo>
                <a:lnTo>
                  <a:pt x="396" y="607"/>
                </a:lnTo>
                <a:lnTo>
                  <a:pt x="352" y="617"/>
                </a:lnTo>
                <a:lnTo>
                  <a:pt x="308" y="620"/>
                </a:lnTo>
                <a:lnTo>
                  <a:pt x="262" y="617"/>
                </a:lnTo>
                <a:lnTo>
                  <a:pt x="219" y="607"/>
                </a:lnTo>
                <a:lnTo>
                  <a:pt x="178" y="592"/>
                </a:lnTo>
                <a:lnTo>
                  <a:pt x="140" y="571"/>
                </a:lnTo>
                <a:lnTo>
                  <a:pt x="106" y="545"/>
                </a:lnTo>
                <a:lnTo>
                  <a:pt x="75" y="514"/>
                </a:lnTo>
                <a:lnTo>
                  <a:pt x="50" y="480"/>
                </a:lnTo>
                <a:lnTo>
                  <a:pt x="29" y="441"/>
                </a:lnTo>
                <a:lnTo>
                  <a:pt x="14" y="400"/>
                </a:lnTo>
                <a:lnTo>
                  <a:pt x="4" y="356"/>
                </a:lnTo>
                <a:lnTo>
                  <a:pt x="0" y="310"/>
                </a:lnTo>
                <a:lnTo>
                  <a:pt x="4" y="264"/>
                </a:lnTo>
                <a:lnTo>
                  <a:pt x="14" y="221"/>
                </a:lnTo>
                <a:lnTo>
                  <a:pt x="29" y="179"/>
                </a:lnTo>
                <a:lnTo>
                  <a:pt x="50" y="141"/>
                </a:lnTo>
                <a:lnTo>
                  <a:pt x="75" y="106"/>
                </a:lnTo>
                <a:lnTo>
                  <a:pt x="106" y="76"/>
                </a:lnTo>
                <a:lnTo>
                  <a:pt x="140" y="50"/>
                </a:lnTo>
                <a:lnTo>
                  <a:pt x="178" y="29"/>
                </a:lnTo>
                <a:lnTo>
                  <a:pt x="219" y="12"/>
                </a:lnTo>
                <a:lnTo>
                  <a:pt x="262" y="3"/>
                </a:lnTo>
                <a:lnTo>
                  <a:pt x="30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135">
            <a:extLst>
              <a:ext uri="{FF2B5EF4-FFF2-40B4-BE49-F238E27FC236}">
                <a16:creationId xmlns:a16="http://schemas.microsoft.com/office/drawing/2014/main" id="{6C8EC6F5-1931-4927-96E5-80D7D0872D74}"/>
              </a:ext>
            </a:extLst>
          </p:cNvPr>
          <p:cNvSpPr>
            <a:spLocks noEditPoints="1"/>
          </p:cNvSpPr>
          <p:nvPr/>
        </p:nvSpPr>
        <p:spPr bwMode="auto">
          <a:xfrm>
            <a:off x="9267058" y="3455479"/>
            <a:ext cx="313715" cy="317686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DF2080E-ECFD-486A-B751-13FD94366B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5151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07FDA-6E8F-4903-98BD-CC1084A71CA2}"/>
              </a:ext>
            </a:extLst>
          </p:cNvPr>
          <p:cNvSpPr txBox="1"/>
          <p:nvPr/>
        </p:nvSpPr>
        <p:spPr>
          <a:xfrm>
            <a:off x="6870864" y="1510106"/>
            <a:ext cx="2061462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Edification</a:t>
            </a:r>
          </a:p>
        </p:txBody>
      </p:sp>
    </p:spTree>
    <p:extLst>
      <p:ext uri="{BB962C8B-B14F-4D97-AF65-F5344CB8AC3E}">
        <p14:creationId xmlns:p14="http://schemas.microsoft.com/office/powerpoint/2010/main" val="332012319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0C824B9-120D-4900-9ECC-7AB4491C11F7}"/>
              </a:ext>
            </a:extLst>
          </p:cNvPr>
          <p:cNvSpPr/>
          <p:nvPr/>
        </p:nvSpPr>
        <p:spPr>
          <a:xfrm>
            <a:off x="5490771" y="5555925"/>
            <a:ext cx="1210458" cy="940220"/>
          </a:xfrm>
          <a:custGeom>
            <a:avLst/>
            <a:gdLst/>
            <a:ahLst/>
            <a:cxnLst/>
            <a:rect l="l" t="t" r="r" b="b"/>
            <a:pathLst>
              <a:path w="191987" h="149126">
                <a:moveTo>
                  <a:pt x="184397" y="0"/>
                </a:moveTo>
                <a:lnTo>
                  <a:pt x="184397" y="10939"/>
                </a:lnTo>
                <a:cubicBezTo>
                  <a:pt x="168919" y="16594"/>
                  <a:pt x="156791" y="25487"/>
                  <a:pt x="148009" y="37616"/>
                </a:cubicBezTo>
                <a:cubicBezTo>
                  <a:pt x="139229" y="49746"/>
                  <a:pt x="134837" y="62359"/>
                  <a:pt x="134837" y="75456"/>
                </a:cubicBezTo>
                <a:cubicBezTo>
                  <a:pt x="134837" y="78284"/>
                  <a:pt x="135285" y="80367"/>
                  <a:pt x="136177" y="81707"/>
                </a:cubicBezTo>
                <a:cubicBezTo>
                  <a:pt x="136773" y="82600"/>
                  <a:pt x="137443" y="83046"/>
                  <a:pt x="138187" y="83046"/>
                </a:cubicBezTo>
                <a:cubicBezTo>
                  <a:pt x="138931" y="83046"/>
                  <a:pt x="140047" y="82525"/>
                  <a:pt x="141535" y="81484"/>
                </a:cubicBezTo>
                <a:cubicBezTo>
                  <a:pt x="146297" y="78061"/>
                  <a:pt x="152325" y="76349"/>
                  <a:pt x="159617" y="76349"/>
                </a:cubicBezTo>
                <a:cubicBezTo>
                  <a:pt x="168101" y="76349"/>
                  <a:pt x="175617" y="79809"/>
                  <a:pt x="182165" y="86730"/>
                </a:cubicBezTo>
                <a:cubicBezTo>
                  <a:pt x="188713" y="93650"/>
                  <a:pt x="191987" y="101873"/>
                  <a:pt x="191987" y="111398"/>
                </a:cubicBezTo>
                <a:cubicBezTo>
                  <a:pt x="191987" y="121369"/>
                  <a:pt x="188229" y="130150"/>
                  <a:pt x="180715" y="137741"/>
                </a:cubicBezTo>
                <a:cubicBezTo>
                  <a:pt x="173199" y="145331"/>
                  <a:pt x="164083" y="149126"/>
                  <a:pt x="153367" y="149126"/>
                </a:cubicBezTo>
                <a:cubicBezTo>
                  <a:pt x="140865" y="149126"/>
                  <a:pt x="130075" y="143991"/>
                  <a:pt x="120997" y="133722"/>
                </a:cubicBezTo>
                <a:cubicBezTo>
                  <a:pt x="111919" y="123453"/>
                  <a:pt x="107379" y="109686"/>
                  <a:pt x="107379" y="92422"/>
                </a:cubicBezTo>
                <a:cubicBezTo>
                  <a:pt x="107379" y="72331"/>
                  <a:pt x="113555" y="54322"/>
                  <a:pt x="125909" y="38398"/>
                </a:cubicBezTo>
                <a:cubicBezTo>
                  <a:pt x="138261" y="22473"/>
                  <a:pt x="157757" y="9674"/>
                  <a:pt x="184397" y="0"/>
                </a:cubicBezTo>
                <a:close/>
                <a:moveTo>
                  <a:pt x="77019" y="0"/>
                </a:moveTo>
                <a:lnTo>
                  <a:pt x="77019" y="10939"/>
                </a:lnTo>
                <a:cubicBezTo>
                  <a:pt x="61541" y="16594"/>
                  <a:pt x="49411" y="25487"/>
                  <a:pt x="40629" y="37616"/>
                </a:cubicBezTo>
                <a:cubicBezTo>
                  <a:pt x="31849" y="49746"/>
                  <a:pt x="27459" y="62359"/>
                  <a:pt x="27459" y="75456"/>
                </a:cubicBezTo>
                <a:cubicBezTo>
                  <a:pt x="27459" y="78284"/>
                  <a:pt x="27905" y="80367"/>
                  <a:pt x="28797" y="81707"/>
                </a:cubicBezTo>
                <a:cubicBezTo>
                  <a:pt x="29393" y="82600"/>
                  <a:pt x="30063" y="83046"/>
                  <a:pt x="30807" y="83046"/>
                </a:cubicBezTo>
                <a:cubicBezTo>
                  <a:pt x="31551" y="83046"/>
                  <a:pt x="32667" y="82525"/>
                  <a:pt x="34155" y="81484"/>
                </a:cubicBezTo>
                <a:cubicBezTo>
                  <a:pt x="38919" y="78061"/>
                  <a:pt x="44945" y="76349"/>
                  <a:pt x="52239" y="76349"/>
                </a:cubicBezTo>
                <a:cubicBezTo>
                  <a:pt x="60721" y="76349"/>
                  <a:pt x="68237" y="79809"/>
                  <a:pt x="74785" y="86730"/>
                </a:cubicBezTo>
                <a:cubicBezTo>
                  <a:pt x="81335" y="93650"/>
                  <a:pt x="84609" y="101873"/>
                  <a:pt x="84609" y="111398"/>
                </a:cubicBezTo>
                <a:cubicBezTo>
                  <a:pt x="84609" y="121369"/>
                  <a:pt x="80851" y="130150"/>
                  <a:pt x="73335" y="137741"/>
                </a:cubicBezTo>
                <a:cubicBezTo>
                  <a:pt x="65819" y="145331"/>
                  <a:pt x="56703" y="149126"/>
                  <a:pt x="45987" y="149126"/>
                </a:cubicBezTo>
                <a:cubicBezTo>
                  <a:pt x="33485" y="149126"/>
                  <a:pt x="22695" y="143991"/>
                  <a:pt x="13617" y="133722"/>
                </a:cubicBezTo>
                <a:cubicBezTo>
                  <a:pt x="4539" y="123453"/>
                  <a:pt x="0" y="109686"/>
                  <a:pt x="0" y="92422"/>
                </a:cubicBezTo>
                <a:cubicBezTo>
                  <a:pt x="0" y="72331"/>
                  <a:pt x="6176" y="54322"/>
                  <a:pt x="18529" y="38398"/>
                </a:cubicBezTo>
                <a:cubicBezTo>
                  <a:pt x="30881" y="22473"/>
                  <a:pt x="50377" y="9674"/>
                  <a:pt x="77019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83BA22-1004-4D1E-9DD9-0D6A633DD130}"/>
              </a:ext>
            </a:extLst>
          </p:cNvPr>
          <p:cNvSpPr/>
          <p:nvPr/>
        </p:nvSpPr>
        <p:spPr>
          <a:xfrm>
            <a:off x="3539156" y="2009191"/>
            <a:ext cx="2319804" cy="2319804"/>
          </a:xfrm>
          <a:prstGeom prst="rect">
            <a:avLst/>
          </a:prstGeom>
          <a:ln>
            <a:noFill/>
          </a:ln>
          <a:effectLst>
            <a:outerShdw blurRad="1270000" dist="304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E2C92-8736-4379-B527-8911ACE8F6CE}"/>
              </a:ext>
            </a:extLst>
          </p:cNvPr>
          <p:cNvSpPr txBox="1"/>
          <p:nvPr/>
        </p:nvSpPr>
        <p:spPr>
          <a:xfrm>
            <a:off x="4748324" y="647324"/>
            <a:ext cx="2695353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99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Raleway" panose="020B0503030101060003" pitchFamily="34" charset="0"/>
              </a:rPr>
              <a:t>Our teacher’s</a:t>
            </a:r>
            <a:endParaRPr lang="vi-VN" sz="3299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  <a:latin typeface="Raleway" panose="020B05030301010600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BB4E98-A4EC-49D5-BE06-160112C6B5A0}"/>
              </a:ext>
            </a:extLst>
          </p:cNvPr>
          <p:cNvSpPr txBox="1"/>
          <p:nvPr/>
        </p:nvSpPr>
        <p:spPr>
          <a:xfrm>
            <a:off x="1047570" y="4696543"/>
            <a:ext cx="171521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/>
              <a:t>Aiden Pearce</a:t>
            </a:r>
            <a:endParaRPr lang="vi-VN" sz="20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6FA301-FC54-48F9-A590-F5B00DFA971F}"/>
              </a:ext>
            </a:extLst>
          </p:cNvPr>
          <p:cNvGrpSpPr/>
          <p:nvPr/>
        </p:nvGrpSpPr>
        <p:grpSpPr>
          <a:xfrm>
            <a:off x="1565539" y="5115582"/>
            <a:ext cx="679273" cy="165928"/>
            <a:chOff x="2382096" y="11223764"/>
            <a:chExt cx="3249410" cy="793742"/>
          </a:xfrm>
        </p:grpSpPr>
        <p:sp>
          <p:nvSpPr>
            <p:cNvPr id="41" name="Freeform 135">
              <a:extLst>
                <a:ext uri="{FF2B5EF4-FFF2-40B4-BE49-F238E27FC236}">
                  <a16:creationId xmlns:a16="http://schemas.microsoft.com/office/drawing/2014/main" id="{5A584C0D-4F36-49C6-8984-43F9F4A80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686" y="11223764"/>
              <a:ext cx="783820" cy="793742"/>
            </a:xfrm>
            <a:custGeom>
              <a:avLst/>
              <a:gdLst>
                <a:gd name="T0" fmla="*/ 2042 w 3953"/>
                <a:gd name="T1" fmla="*/ 734 h 3202"/>
                <a:gd name="T2" fmla="*/ 1910 w 3953"/>
                <a:gd name="T3" fmla="*/ 767 h 3202"/>
                <a:gd name="T4" fmla="*/ 1812 w 3953"/>
                <a:gd name="T5" fmla="*/ 821 h 3202"/>
                <a:gd name="T6" fmla="*/ 1743 w 3953"/>
                <a:gd name="T7" fmla="*/ 889 h 3202"/>
                <a:gd name="T8" fmla="*/ 1700 w 3953"/>
                <a:gd name="T9" fmla="*/ 966 h 3202"/>
                <a:gd name="T10" fmla="*/ 1676 w 3953"/>
                <a:gd name="T11" fmla="*/ 1044 h 3202"/>
                <a:gd name="T12" fmla="*/ 1670 w 3953"/>
                <a:gd name="T13" fmla="*/ 1117 h 3202"/>
                <a:gd name="T14" fmla="*/ 1444 w 3953"/>
                <a:gd name="T15" fmla="*/ 1657 h 3202"/>
                <a:gd name="T16" fmla="*/ 2146 w 3953"/>
                <a:gd name="T17" fmla="*/ 2585 h 3202"/>
                <a:gd name="T18" fmla="*/ 2510 w 3953"/>
                <a:gd name="T19" fmla="*/ 1330 h 3202"/>
                <a:gd name="T20" fmla="*/ 2149 w 3953"/>
                <a:gd name="T21" fmla="*/ 1114 h 3202"/>
                <a:gd name="T22" fmla="*/ 2175 w 3953"/>
                <a:gd name="T23" fmla="*/ 1069 h 3202"/>
                <a:gd name="T24" fmla="*/ 2218 w 3953"/>
                <a:gd name="T25" fmla="*/ 1050 h 3202"/>
                <a:gd name="T26" fmla="*/ 2503 w 3953"/>
                <a:gd name="T27" fmla="*/ 1047 h 3202"/>
                <a:gd name="T28" fmla="*/ 1977 w 3953"/>
                <a:gd name="T29" fmla="*/ 0 h 3202"/>
                <a:gd name="T30" fmla="*/ 2344 w 3953"/>
                <a:gd name="T31" fmla="*/ 28 h 3202"/>
                <a:gd name="T32" fmla="*/ 2690 w 3953"/>
                <a:gd name="T33" fmla="*/ 108 h 3202"/>
                <a:gd name="T34" fmla="*/ 3007 w 3953"/>
                <a:gd name="T35" fmla="*/ 235 h 3202"/>
                <a:gd name="T36" fmla="*/ 3289 w 3953"/>
                <a:gd name="T37" fmla="*/ 405 h 3202"/>
                <a:gd name="T38" fmla="*/ 3528 w 3953"/>
                <a:gd name="T39" fmla="*/ 611 h 3202"/>
                <a:gd name="T40" fmla="*/ 3721 w 3953"/>
                <a:gd name="T41" fmla="*/ 849 h 3202"/>
                <a:gd name="T42" fmla="*/ 3860 w 3953"/>
                <a:gd name="T43" fmla="*/ 1114 h 3202"/>
                <a:gd name="T44" fmla="*/ 3938 w 3953"/>
                <a:gd name="T45" fmla="*/ 1401 h 3202"/>
                <a:gd name="T46" fmla="*/ 3949 w 3953"/>
                <a:gd name="T47" fmla="*/ 1702 h 3202"/>
                <a:gd name="T48" fmla="*/ 3893 w 3953"/>
                <a:gd name="T49" fmla="*/ 1994 h 3202"/>
                <a:gd name="T50" fmla="*/ 3773 w 3953"/>
                <a:gd name="T51" fmla="*/ 2267 h 3202"/>
                <a:gd name="T52" fmla="*/ 3599 w 3953"/>
                <a:gd name="T53" fmla="*/ 2515 h 3202"/>
                <a:gd name="T54" fmla="*/ 3374 w 3953"/>
                <a:gd name="T55" fmla="*/ 2732 h 3202"/>
                <a:gd name="T56" fmla="*/ 3104 w 3953"/>
                <a:gd name="T57" fmla="*/ 2915 h 3202"/>
                <a:gd name="T58" fmla="*/ 2799 w 3953"/>
                <a:gd name="T59" fmla="*/ 3056 h 3202"/>
                <a:gd name="T60" fmla="*/ 2463 w 3953"/>
                <a:gd name="T61" fmla="*/ 3153 h 3202"/>
                <a:gd name="T62" fmla="*/ 2102 w 3953"/>
                <a:gd name="T63" fmla="*/ 3198 h 3202"/>
                <a:gd name="T64" fmla="*/ 1728 w 3953"/>
                <a:gd name="T65" fmla="*/ 3189 h 3202"/>
                <a:gd name="T66" fmla="*/ 1375 w 3953"/>
                <a:gd name="T67" fmla="*/ 3126 h 3202"/>
                <a:gd name="T68" fmla="*/ 1048 w 3953"/>
                <a:gd name="T69" fmla="*/ 3014 h 3202"/>
                <a:gd name="T70" fmla="*/ 754 w 3953"/>
                <a:gd name="T71" fmla="*/ 2857 h 3202"/>
                <a:gd name="T72" fmla="*/ 499 w 3953"/>
                <a:gd name="T73" fmla="*/ 2663 h 3202"/>
                <a:gd name="T74" fmla="*/ 290 w 3953"/>
                <a:gd name="T75" fmla="*/ 2435 h 3202"/>
                <a:gd name="T76" fmla="*/ 133 w 3953"/>
                <a:gd name="T77" fmla="*/ 2179 h 3202"/>
                <a:gd name="T78" fmla="*/ 34 w 3953"/>
                <a:gd name="T79" fmla="*/ 1899 h 3202"/>
                <a:gd name="T80" fmla="*/ 0 w 3953"/>
                <a:gd name="T81" fmla="*/ 1601 h 3202"/>
                <a:gd name="T82" fmla="*/ 34 w 3953"/>
                <a:gd name="T83" fmla="*/ 1303 h 3202"/>
                <a:gd name="T84" fmla="*/ 133 w 3953"/>
                <a:gd name="T85" fmla="*/ 1023 h 3202"/>
                <a:gd name="T86" fmla="*/ 290 w 3953"/>
                <a:gd name="T87" fmla="*/ 767 h 3202"/>
                <a:gd name="T88" fmla="*/ 499 w 3953"/>
                <a:gd name="T89" fmla="*/ 539 h 3202"/>
                <a:gd name="T90" fmla="*/ 754 w 3953"/>
                <a:gd name="T91" fmla="*/ 344 h 3202"/>
                <a:gd name="T92" fmla="*/ 1048 w 3953"/>
                <a:gd name="T93" fmla="*/ 188 h 3202"/>
                <a:gd name="T94" fmla="*/ 1375 w 3953"/>
                <a:gd name="T95" fmla="*/ 76 h 3202"/>
                <a:gd name="T96" fmla="*/ 1728 w 3953"/>
                <a:gd name="T97" fmla="*/ 13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3" h="3202">
                  <a:moveTo>
                    <a:pt x="2151" y="728"/>
                  </a:moveTo>
                  <a:lnTo>
                    <a:pt x="2094" y="729"/>
                  </a:lnTo>
                  <a:lnTo>
                    <a:pt x="2042" y="734"/>
                  </a:lnTo>
                  <a:lnTo>
                    <a:pt x="1994" y="743"/>
                  </a:lnTo>
                  <a:lnTo>
                    <a:pt x="1951" y="754"/>
                  </a:lnTo>
                  <a:lnTo>
                    <a:pt x="1910" y="767"/>
                  </a:lnTo>
                  <a:lnTo>
                    <a:pt x="1874" y="783"/>
                  </a:lnTo>
                  <a:lnTo>
                    <a:pt x="1842" y="801"/>
                  </a:lnTo>
                  <a:lnTo>
                    <a:pt x="1812" y="821"/>
                  </a:lnTo>
                  <a:lnTo>
                    <a:pt x="1786" y="842"/>
                  </a:lnTo>
                  <a:lnTo>
                    <a:pt x="1764" y="865"/>
                  </a:lnTo>
                  <a:lnTo>
                    <a:pt x="1743" y="889"/>
                  </a:lnTo>
                  <a:lnTo>
                    <a:pt x="1727" y="914"/>
                  </a:lnTo>
                  <a:lnTo>
                    <a:pt x="1712" y="940"/>
                  </a:lnTo>
                  <a:lnTo>
                    <a:pt x="1700" y="966"/>
                  </a:lnTo>
                  <a:lnTo>
                    <a:pt x="1690" y="992"/>
                  </a:lnTo>
                  <a:lnTo>
                    <a:pt x="1683" y="1018"/>
                  </a:lnTo>
                  <a:lnTo>
                    <a:pt x="1676" y="1044"/>
                  </a:lnTo>
                  <a:lnTo>
                    <a:pt x="1673" y="1069"/>
                  </a:lnTo>
                  <a:lnTo>
                    <a:pt x="1670" y="1093"/>
                  </a:lnTo>
                  <a:lnTo>
                    <a:pt x="1670" y="1117"/>
                  </a:lnTo>
                  <a:lnTo>
                    <a:pt x="1670" y="1330"/>
                  </a:lnTo>
                  <a:lnTo>
                    <a:pt x="1444" y="1330"/>
                  </a:lnTo>
                  <a:lnTo>
                    <a:pt x="1444" y="1657"/>
                  </a:lnTo>
                  <a:lnTo>
                    <a:pt x="1670" y="1657"/>
                  </a:lnTo>
                  <a:lnTo>
                    <a:pt x="1670" y="2585"/>
                  </a:lnTo>
                  <a:lnTo>
                    <a:pt x="2146" y="2585"/>
                  </a:lnTo>
                  <a:lnTo>
                    <a:pt x="2146" y="1657"/>
                  </a:lnTo>
                  <a:lnTo>
                    <a:pt x="2468" y="1657"/>
                  </a:lnTo>
                  <a:lnTo>
                    <a:pt x="2510" y="1330"/>
                  </a:lnTo>
                  <a:lnTo>
                    <a:pt x="2146" y="1330"/>
                  </a:lnTo>
                  <a:lnTo>
                    <a:pt x="2146" y="1136"/>
                  </a:lnTo>
                  <a:lnTo>
                    <a:pt x="2149" y="1114"/>
                  </a:lnTo>
                  <a:lnTo>
                    <a:pt x="2155" y="1096"/>
                  </a:lnTo>
                  <a:lnTo>
                    <a:pt x="2163" y="1081"/>
                  </a:lnTo>
                  <a:lnTo>
                    <a:pt x="2175" y="1069"/>
                  </a:lnTo>
                  <a:lnTo>
                    <a:pt x="2188" y="1060"/>
                  </a:lnTo>
                  <a:lnTo>
                    <a:pt x="2203" y="1054"/>
                  </a:lnTo>
                  <a:lnTo>
                    <a:pt x="2218" y="1050"/>
                  </a:lnTo>
                  <a:lnTo>
                    <a:pt x="2233" y="1048"/>
                  </a:lnTo>
                  <a:lnTo>
                    <a:pt x="2248" y="1047"/>
                  </a:lnTo>
                  <a:lnTo>
                    <a:pt x="2503" y="1047"/>
                  </a:lnTo>
                  <a:lnTo>
                    <a:pt x="2503" y="729"/>
                  </a:lnTo>
                  <a:lnTo>
                    <a:pt x="2151" y="728"/>
                  </a:lnTo>
                  <a:close/>
                  <a:moveTo>
                    <a:pt x="1977" y="0"/>
                  </a:moveTo>
                  <a:lnTo>
                    <a:pt x="2102" y="4"/>
                  </a:lnTo>
                  <a:lnTo>
                    <a:pt x="2224" y="13"/>
                  </a:lnTo>
                  <a:lnTo>
                    <a:pt x="2344" y="28"/>
                  </a:lnTo>
                  <a:lnTo>
                    <a:pt x="2463" y="49"/>
                  </a:lnTo>
                  <a:lnTo>
                    <a:pt x="2578" y="76"/>
                  </a:lnTo>
                  <a:lnTo>
                    <a:pt x="2690" y="108"/>
                  </a:lnTo>
                  <a:lnTo>
                    <a:pt x="2799" y="146"/>
                  </a:lnTo>
                  <a:lnTo>
                    <a:pt x="2905" y="188"/>
                  </a:lnTo>
                  <a:lnTo>
                    <a:pt x="3007" y="235"/>
                  </a:lnTo>
                  <a:lnTo>
                    <a:pt x="3104" y="287"/>
                  </a:lnTo>
                  <a:lnTo>
                    <a:pt x="3198" y="344"/>
                  </a:lnTo>
                  <a:lnTo>
                    <a:pt x="3289" y="405"/>
                  </a:lnTo>
                  <a:lnTo>
                    <a:pt x="3374" y="470"/>
                  </a:lnTo>
                  <a:lnTo>
                    <a:pt x="3453" y="539"/>
                  </a:lnTo>
                  <a:lnTo>
                    <a:pt x="3528" y="611"/>
                  </a:lnTo>
                  <a:lnTo>
                    <a:pt x="3599" y="687"/>
                  </a:lnTo>
                  <a:lnTo>
                    <a:pt x="3663" y="767"/>
                  </a:lnTo>
                  <a:lnTo>
                    <a:pt x="3721" y="849"/>
                  </a:lnTo>
                  <a:lnTo>
                    <a:pt x="3773" y="935"/>
                  </a:lnTo>
                  <a:lnTo>
                    <a:pt x="3820" y="1023"/>
                  </a:lnTo>
                  <a:lnTo>
                    <a:pt x="3860" y="1114"/>
                  </a:lnTo>
                  <a:lnTo>
                    <a:pt x="3893" y="1207"/>
                  </a:lnTo>
                  <a:lnTo>
                    <a:pt x="3919" y="1303"/>
                  </a:lnTo>
                  <a:lnTo>
                    <a:pt x="3938" y="1401"/>
                  </a:lnTo>
                  <a:lnTo>
                    <a:pt x="3949" y="1500"/>
                  </a:lnTo>
                  <a:lnTo>
                    <a:pt x="3953" y="1601"/>
                  </a:lnTo>
                  <a:lnTo>
                    <a:pt x="3949" y="1702"/>
                  </a:lnTo>
                  <a:lnTo>
                    <a:pt x="3938" y="1801"/>
                  </a:lnTo>
                  <a:lnTo>
                    <a:pt x="3919" y="1899"/>
                  </a:lnTo>
                  <a:lnTo>
                    <a:pt x="3893" y="1994"/>
                  </a:lnTo>
                  <a:lnTo>
                    <a:pt x="3860" y="2088"/>
                  </a:lnTo>
                  <a:lnTo>
                    <a:pt x="3820" y="2179"/>
                  </a:lnTo>
                  <a:lnTo>
                    <a:pt x="3773" y="2267"/>
                  </a:lnTo>
                  <a:lnTo>
                    <a:pt x="3721" y="2353"/>
                  </a:lnTo>
                  <a:lnTo>
                    <a:pt x="3663" y="2435"/>
                  </a:lnTo>
                  <a:lnTo>
                    <a:pt x="3599" y="2515"/>
                  </a:lnTo>
                  <a:lnTo>
                    <a:pt x="3528" y="2591"/>
                  </a:lnTo>
                  <a:lnTo>
                    <a:pt x="3453" y="2663"/>
                  </a:lnTo>
                  <a:lnTo>
                    <a:pt x="3374" y="2732"/>
                  </a:lnTo>
                  <a:lnTo>
                    <a:pt x="3289" y="2797"/>
                  </a:lnTo>
                  <a:lnTo>
                    <a:pt x="3198" y="2857"/>
                  </a:lnTo>
                  <a:lnTo>
                    <a:pt x="3104" y="2915"/>
                  </a:lnTo>
                  <a:lnTo>
                    <a:pt x="3007" y="2967"/>
                  </a:lnTo>
                  <a:lnTo>
                    <a:pt x="2905" y="3014"/>
                  </a:lnTo>
                  <a:lnTo>
                    <a:pt x="2799" y="3056"/>
                  </a:lnTo>
                  <a:lnTo>
                    <a:pt x="2690" y="3094"/>
                  </a:lnTo>
                  <a:lnTo>
                    <a:pt x="2578" y="3126"/>
                  </a:lnTo>
                  <a:lnTo>
                    <a:pt x="2463" y="3153"/>
                  </a:lnTo>
                  <a:lnTo>
                    <a:pt x="2344" y="3174"/>
                  </a:lnTo>
                  <a:lnTo>
                    <a:pt x="2224" y="3189"/>
                  </a:lnTo>
                  <a:lnTo>
                    <a:pt x="2102" y="3198"/>
                  </a:lnTo>
                  <a:lnTo>
                    <a:pt x="1977" y="3202"/>
                  </a:lnTo>
                  <a:lnTo>
                    <a:pt x="1852" y="3198"/>
                  </a:lnTo>
                  <a:lnTo>
                    <a:pt x="1728" y="3189"/>
                  </a:lnTo>
                  <a:lnTo>
                    <a:pt x="1608" y="3174"/>
                  </a:lnTo>
                  <a:lnTo>
                    <a:pt x="1491" y="3153"/>
                  </a:lnTo>
                  <a:lnTo>
                    <a:pt x="1375" y="3126"/>
                  </a:lnTo>
                  <a:lnTo>
                    <a:pt x="1263" y="3094"/>
                  </a:lnTo>
                  <a:lnTo>
                    <a:pt x="1153" y="3056"/>
                  </a:lnTo>
                  <a:lnTo>
                    <a:pt x="1048" y="3014"/>
                  </a:lnTo>
                  <a:lnTo>
                    <a:pt x="946" y="2967"/>
                  </a:lnTo>
                  <a:lnTo>
                    <a:pt x="848" y="2915"/>
                  </a:lnTo>
                  <a:lnTo>
                    <a:pt x="754" y="2857"/>
                  </a:lnTo>
                  <a:lnTo>
                    <a:pt x="665" y="2797"/>
                  </a:lnTo>
                  <a:lnTo>
                    <a:pt x="580" y="2732"/>
                  </a:lnTo>
                  <a:lnTo>
                    <a:pt x="499" y="2663"/>
                  </a:lnTo>
                  <a:lnTo>
                    <a:pt x="424" y="2591"/>
                  </a:lnTo>
                  <a:lnTo>
                    <a:pt x="355" y="2515"/>
                  </a:lnTo>
                  <a:lnTo>
                    <a:pt x="290" y="2435"/>
                  </a:lnTo>
                  <a:lnTo>
                    <a:pt x="232" y="2353"/>
                  </a:lnTo>
                  <a:lnTo>
                    <a:pt x="179" y="2267"/>
                  </a:lnTo>
                  <a:lnTo>
                    <a:pt x="133" y="2179"/>
                  </a:lnTo>
                  <a:lnTo>
                    <a:pt x="94" y="2088"/>
                  </a:lnTo>
                  <a:lnTo>
                    <a:pt x="60" y="1994"/>
                  </a:lnTo>
                  <a:lnTo>
                    <a:pt x="34" y="1899"/>
                  </a:lnTo>
                  <a:lnTo>
                    <a:pt x="16" y="1801"/>
                  </a:lnTo>
                  <a:lnTo>
                    <a:pt x="3" y="1702"/>
                  </a:lnTo>
                  <a:lnTo>
                    <a:pt x="0" y="1601"/>
                  </a:lnTo>
                  <a:lnTo>
                    <a:pt x="3" y="1500"/>
                  </a:lnTo>
                  <a:lnTo>
                    <a:pt x="16" y="1401"/>
                  </a:lnTo>
                  <a:lnTo>
                    <a:pt x="34" y="1303"/>
                  </a:lnTo>
                  <a:lnTo>
                    <a:pt x="60" y="1207"/>
                  </a:lnTo>
                  <a:lnTo>
                    <a:pt x="94" y="1114"/>
                  </a:lnTo>
                  <a:lnTo>
                    <a:pt x="133" y="1023"/>
                  </a:lnTo>
                  <a:lnTo>
                    <a:pt x="179" y="935"/>
                  </a:lnTo>
                  <a:lnTo>
                    <a:pt x="232" y="849"/>
                  </a:lnTo>
                  <a:lnTo>
                    <a:pt x="290" y="767"/>
                  </a:lnTo>
                  <a:lnTo>
                    <a:pt x="355" y="687"/>
                  </a:lnTo>
                  <a:lnTo>
                    <a:pt x="424" y="611"/>
                  </a:lnTo>
                  <a:lnTo>
                    <a:pt x="499" y="539"/>
                  </a:lnTo>
                  <a:lnTo>
                    <a:pt x="580" y="470"/>
                  </a:lnTo>
                  <a:lnTo>
                    <a:pt x="665" y="405"/>
                  </a:lnTo>
                  <a:lnTo>
                    <a:pt x="754" y="344"/>
                  </a:lnTo>
                  <a:lnTo>
                    <a:pt x="848" y="287"/>
                  </a:lnTo>
                  <a:lnTo>
                    <a:pt x="946" y="235"/>
                  </a:lnTo>
                  <a:lnTo>
                    <a:pt x="1048" y="188"/>
                  </a:lnTo>
                  <a:lnTo>
                    <a:pt x="1153" y="146"/>
                  </a:lnTo>
                  <a:lnTo>
                    <a:pt x="1263" y="108"/>
                  </a:lnTo>
                  <a:lnTo>
                    <a:pt x="1375" y="76"/>
                  </a:lnTo>
                  <a:lnTo>
                    <a:pt x="1491" y="49"/>
                  </a:lnTo>
                  <a:lnTo>
                    <a:pt x="1608" y="28"/>
                  </a:lnTo>
                  <a:lnTo>
                    <a:pt x="1728" y="13"/>
                  </a:lnTo>
                  <a:lnTo>
                    <a:pt x="1852" y="4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231">
              <a:extLst>
                <a:ext uri="{FF2B5EF4-FFF2-40B4-BE49-F238E27FC236}">
                  <a16:creationId xmlns:a16="http://schemas.microsoft.com/office/drawing/2014/main" id="{4BF75F8A-93E9-4B2D-913F-0C4C12B2D9E7}"/>
                </a:ext>
              </a:extLst>
            </p:cNvPr>
            <p:cNvGrpSpPr/>
            <p:nvPr/>
          </p:nvGrpSpPr>
          <p:grpSpPr>
            <a:xfrm>
              <a:off x="2382096" y="11226473"/>
              <a:ext cx="778546" cy="788324"/>
              <a:chOff x="5843588" y="3178175"/>
              <a:chExt cx="1643063" cy="1663700"/>
            </a:xfrm>
            <a:solidFill>
              <a:schemeClr val="bg2">
                <a:lumMod val="25000"/>
              </a:schemeClr>
            </a:solidFill>
          </p:grpSpPr>
          <p:sp>
            <p:nvSpPr>
              <p:cNvPr id="43" name="Freeform 205">
                <a:extLst>
                  <a:ext uri="{FF2B5EF4-FFF2-40B4-BE49-F238E27FC236}">
                    <a16:creationId xmlns:a16="http://schemas.microsoft.com/office/drawing/2014/main" id="{80B774D4-F2C2-4E5F-B851-5B54D6205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13" y="3843338"/>
                <a:ext cx="328613" cy="333375"/>
              </a:xfrm>
              <a:custGeom>
                <a:avLst/>
                <a:gdLst>
                  <a:gd name="T0" fmla="*/ 414 w 828"/>
                  <a:gd name="T1" fmla="*/ 0 h 838"/>
                  <a:gd name="T2" fmla="*/ 472 w 828"/>
                  <a:gd name="T3" fmla="*/ 4 h 838"/>
                  <a:gd name="T4" fmla="*/ 528 w 828"/>
                  <a:gd name="T5" fmla="*/ 15 h 838"/>
                  <a:gd name="T6" fmla="*/ 580 w 828"/>
                  <a:gd name="T7" fmla="*/ 35 h 838"/>
                  <a:gd name="T8" fmla="*/ 629 w 828"/>
                  <a:gd name="T9" fmla="*/ 61 h 838"/>
                  <a:gd name="T10" fmla="*/ 674 w 828"/>
                  <a:gd name="T11" fmla="*/ 94 h 838"/>
                  <a:gd name="T12" fmla="*/ 715 w 828"/>
                  <a:gd name="T13" fmla="*/ 132 h 838"/>
                  <a:gd name="T14" fmla="*/ 749 w 828"/>
                  <a:gd name="T15" fmla="*/ 174 h 838"/>
                  <a:gd name="T16" fmla="*/ 777 w 828"/>
                  <a:gd name="T17" fmla="*/ 217 h 838"/>
                  <a:gd name="T18" fmla="*/ 799 w 828"/>
                  <a:gd name="T19" fmla="*/ 264 h 838"/>
                  <a:gd name="T20" fmla="*/ 814 w 828"/>
                  <a:gd name="T21" fmla="*/ 313 h 838"/>
                  <a:gd name="T22" fmla="*/ 825 w 828"/>
                  <a:gd name="T23" fmla="*/ 365 h 838"/>
                  <a:gd name="T24" fmla="*/ 828 w 828"/>
                  <a:gd name="T25" fmla="*/ 419 h 838"/>
                  <a:gd name="T26" fmla="*/ 825 w 828"/>
                  <a:gd name="T27" fmla="*/ 475 h 838"/>
                  <a:gd name="T28" fmla="*/ 813 w 828"/>
                  <a:gd name="T29" fmla="*/ 530 h 838"/>
                  <a:gd name="T30" fmla="*/ 796 w 828"/>
                  <a:gd name="T31" fmla="*/ 581 h 838"/>
                  <a:gd name="T32" fmla="*/ 771 w 828"/>
                  <a:gd name="T33" fmla="*/ 630 h 838"/>
                  <a:gd name="T34" fmla="*/ 742 w 828"/>
                  <a:gd name="T35" fmla="*/ 675 h 838"/>
                  <a:gd name="T36" fmla="*/ 707 w 828"/>
                  <a:gd name="T37" fmla="*/ 715 h 838"/>
                  <a:gd name="T38" fmla="*/ 667 w 828"/>
                  <a:gd name="T39" fmla="*/ 751 h 838"/>
                  <a:gd name="T40" fmla="*/ 623 w 828"/>
                  <a:gd name="T41" fmla="*/ 781 h 838"/>
                  <a:gd name="T42" fmla="*/ 575 w 828"/>
                  <a:gd name="T43" fmla="*/ 806 h 838"/>
                  <a:gd name="T44" fmla="*/ 524 w 828"/>
                  <a:gd name="T45" fmla="*/ 823 h 838"/>
                  <a:gd name="T46" fmla="*/ 470 w 828"/>
                  <a:gd name="T47" fmla="*/ 834 h 838"/>
                  <a:gd name="T48" fmla="*/ 414 w 828"/>
                  <a:gd name="T49" fmla="*/ 838 h 838"/>
                  <a:gd name="T50" fmla="*/ 357 w 828"/>
                  <a:gd name="T51" fmla="*/ 834 h 838"/>
                  <a:gd name="T52" fmla="*/ 304 w 828"/>
                  <a:gd name="T53" fmla="*/ 823 h 838"/>
                  <a:gd name="T54" fmla="*/ 252 w 828"/>
                  <a:gd name="T55" fmla="*/ 806 h 838"/>
                  <a:gd name="T56" fmla="*/ 204 w 828"/>
                  <a:gd name="T57" fmla="*/ 781 h 838"/>
                  <a:gd name="T58" fmla="*/ 160 w 828"/>
                  <a:gd name="T59" fmla="*/ 751 h 838"/>
                  <a:gd name="T60" fmla="*/ 121 w 828"/>
                  <a:gd name="T61" fmla="*/ 715 h 838"/>
                  <a:gd name="T62" fmla="*/ 85 w 828"/>
                  <a:gd name="T63" fmla="*/ 675 h 838"/>
                  <a:gd name="T64" fmla="*/ 55 w 828"/>
                  <a:gd name="T65" fmla="*/ 630 h 838"/>
                  <a:gd name="T66" fmla="*/ 32 w 828"/>
                  <a:gd name="T67" fmla="*/ 581 h 838"/>
                  <a:gd name="T68" fmla="*/ 14 w 828"/>
                  <a:gd name="T69" fmla="*/ 530 h 838"/>
                  <a:gd name="T70" fmla="*/ 4 w 828"/>
                  <a:gd name="T71" fmla="*/ 475 h 838"/>
                  <a:gd name="T72" fmla="*/ 0 w 828"/>
                  <a:gd name="T73" fmla="*/ 419 h 838"/>
                  <a:gd name="T74" fmla="*/ 2 w 828"/>
                  <a:gd name="T75" fmla="*/ 365 h 838"/>
                  <a:gd name="T76" fmla="*/ 13 w 828"/>
                  <a:gd name="T77" fmla="*/ 313 h 838"/>
                  <a:gd name="T78" fmla="*/ 30 w 828"/>
                  <a:gd name="T79" fmla="*/ 264 h 838"/>
                  <a:gd name="T80" fmla="*/ 50 w 828"/>
                  <a:gd name="T81" fmla="*/ 217 h 838"/>
                  <a:gd name="T82" fmla="*/ 77 w 828"/>
                  <a:gd name="T83" fmla="*/ 174 h 838"/>
                  <a:gd name="T84" fmla="*/ 112 w 828"/>
                  <a:gd name="T85" fmla="*/ 132 h 838"/>
                  <a:gd name="T86" fmla="*/ 154 w 828"/>
                  <a:gd name="T87" fmla="*/ 94 h 838"/>
                  <a:gd name="T88" fmla="*/ 198 w 828"/>
                  <a:gd name="T89" fmla="*/ 61 h 838"/>
                  <a:gd name="T90" fmla="*/ 247 w 828"/>
                  <a:gd name="T91" fmla="*/ 35 h 838"/>
                  <a:gd name="T92" fmla="*/ 300 w 828"/>
                  <a:gd name="T93" fmla="*/ 15 h 838"/>
                  <a:gd name="T94" fmla="*/ 356 w 828"/>
                  <a:gd name="T95" fmla="*/ 4 h 838"/>
                  <a:gd name="T96" fmla="*/ 414 w 828"/>
                  <a:gd name="T97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8" h="838">
                    <a:moveTo>
                      <a:pt x="414" y="0"/>
                    </a:moveTo>
                    <a:lnTo>
                      <a:pt x="472" y="4"/>
                    </a:lnTo>
                    <a:lnTo>
                      <a:pt x="528" y="15"/>
                    </a:lnTo>
                    <a:lnTo>
                      <a:pt x="580" y="35"/>
                    </a:lnTo>
                    <a:lnTo>
                      <a:pt x="629" y="61"/>
                    </a:lnTo>
                    <a:lnTo>
                      <a:pt x="674" y="94"/>
                    </a:lnTo>
                    <a:lnTo>
                      <a:pt x="715" y="132"/>
                    </a:lnTo>
                    <a:lnTo>
                      <a:pt x="749" y="174"/>
                    </a:lnTo>
                    <a:lnTo>
                      <a:pt x="777" y="217"/>
                    </a:lnTo>
                    <a:lnTo>
                      <a:pt x="799" y="264"/>
                    </a:lnTo>
                    <a:lnTo>
                      <a:pt x="814" y="313"/>
                    </a:lnTo>
                    <a:lnTo>
                      <a:pt x="825" y="365"/>
                    </a:lnTo>
                    <a:lnTo>
                      <a:pt x="828" y="419"/>
                    </a:lnTo>
                    <a:lnTo>
                      <a:pt x="825" y="475"/>
                    </a:lnTo>
                    <a:lnTo>
                      <a:pt x="813" y="530"/>
                    </a:lnTo>
                    <a:lnTo>
                      <a:pt x="796" y="581"/>
                    </a:lnTo>
                    <a:lnTo>
                      <a:pt x="771" y="630"/>
                    </a:lnTo>
                    <a:lnTo>
                      <a:pt x="742" y="675"/>
                    </a:lnTo>
                    <a:lnTo>
                      <a:pt x="707" y="715"/>
                    </a:lnTo>
                    <a:lnTo>
                      <a:pt x="667" y="751"/>
                    </a:lnTo>
                    <a:lnTo>
                      <a:pt x="623" y="781"/>
                    </a:lnTo>
                    <a:lnTo>
                      <a:pt x="575" y="806"/>
                    </a:lnTo>
                    <a:lnTo>
                      <a:pt x="524" y="823"/>
                    </a:lnTo>
                    <a:lnTo>
                      <a:pt x="470" y="834"/>
                    </a:lnTo>
                    <a:lnTo>
                      <a:pt x="414" y="838"/>
                    </a:lnTo>
                    <a:lnTo>
                      <a:pt x="357" y="834"/>
                    </a:lnTo>
                    <a:lnTo>
                      <a:pt x="304" y="823"/>
                    </a:lnTo>
                    <a:lnTo>
                      <a:pt x="252" y="806"/>
                    </a:lnTo>
                    <a:lnTo>
                      <a:pt x="204" y="781"/>
                    </a:lnTo>
                    <a:lnTo>
                      <a:pt x="160" y="751"/>
                    </a:lnTo>
                    <a:lnTo>
                      <a:pt x="121" y="715"/>
                    </a:lnTo>
                    <a:lnTo>
                      <a:pt x="85" y="675"/>
                    </a:lnTo>
                    <a:lnTo>
                      <a:pt x="55" y="630"/>
                    </a:lnTo>
                    <a:lnTo>
                      <a:pt x="32" y="581"/>
                    </a:lnTo>
                    <a:lnTo>
                      <a:pt x="14" y="530"/>
                    </a:lnTo>
                    <a:lnTo>
                      <a:pt x="4" y="475"/>
                    </a:lnTo>
                    <a:lnTo>
                      <a:pt x="0" y="419"/>
                    </a:lnTo>
                    <a:lnTo>
                      <a:pt x="2" y="365"/>
                    </a:lnTo>
                    <a:lnTo>
                      <a:pt x="13" y="313"/>
                    </a:lnTo>
                    <a:lnTo>
                      <a:pt x="30" y="264"/>
                    </a:lnTo>
                    <a:lnTo>
                      <a:pt x="50" y="217"/>
                    </a:lnTo>
                    <a:lnTo>
                      <a:pt x="77" y="174"/>
                    </a:lnTo>
                    <a:lnTo>
                      <a:pt x="112" y="132"/>
                    </a:lnTo>
                    <a:lnTo>
                      <a:pt x="154" y="94"/>
                    </a:lnTo>
                    <a:lnTo>
                      <a:pt x="198" y="61"/>
                    </a:lnTo>
                    <a:lnTo>
                      <a:pt x="247" y="35"/>
                    </a:lnTo>
                    <a:lnTo>
                      <a:pt x="300" y="15"/>
                    </a:lnTo>
                    <a:lnTo>
                      <a:pt x="356" y="4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06">
                <a:extLst>
                  <a:ext uri="{FF2B5EF4-FFF2-40B4-BE49-F238E27FC236}">
                    <a16:creationId xmlns:a16="http://schemas.microsoft.com/office/drawing/2014/main" id="{1B100BC6-3EE1-48E1-AADA-C268E03D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5938" y="3646488"/>
                <a:ext cx="158750" cy="160337"/>
              </a:xfrm>
              <a:custGeom>
                <a:avLst/>
                <a:gdLst>
                  <a:gd name="T0" fmla="*/ 347 w 400"/>
                  <a:gd name="T1" fmla="*/ 0 h 405"/>
                  <a:gd name="T2" fmla="*/ 400 w 400"/>
                  <a:gd name="T3" fmla="*/ 0 h 405"/>
                  <a:gd name="T4" fmla="*/ 400 w 400"/>
                  <a:gd name="T5" fmla="*/ 403 h 405"/>
                  <a:gd name="T6" fmla="*/ 1 w 400"/>
                  <a:gd name="T7" fmla="*/ 405 h 405"/>
                  <a:gd name="T8" fmla="*/ 0 w 400"/>
                  <a:gd name="T9" fmla="*/ 1 h 405"/>
                  <a:gd name="T10" fmla="*/ 347 w 400"/>
                  <a:gd name="T11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0" h="405">
                    <a:moveTo>
                      <a:pt x="347" y="0"/>
                    </a:moveTo>
                    <a:lnTo>
                      <a:pt x="400" y="0"/>
                    </a:lnTo>
                    <a:lnTo>
                      <a:pt x="400" y="403"/>
                    </a:lnTo>
                    <a:lnTo>
                      <a:pt x="1" y="405"/>
                    </a:lnTo>
                    <a:lnTo>
                      <a:pt x="0" y="1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07">
                <a:extLst>
                  <a:ext uri="{FF2B5EF4-FFF2-40B4-BE49-F238E27FC236}">
                    <a16:creationId xmlns:a16="http://schemas.microsoft.com/office/drawing/2014/main" id="{0872740B-0701-4406-825F-6967617F5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8175"/>
                <a:ext cx="1643063" cy="1663700"/>
              </a:xfrm>
              <a:custGeom>
                <a:avLst/>
                <a:gdLst>
                  <a:gd name="T0" fmla="*/ 1236 w 4139"/>
                  <a:gd name="T1" fmla="*/ 918 h 4190"/>
                  <a:gd name="T2" fmla="*/ 1087 w 4139"/>
                  <a:gd name="T3" fmla="*/ 986 h 4190"/>
                  <a:gd name="T4" fmla="*/ 975 w 4139"/>
                  <a:gd name="T5" fmla="*/ 1102 h 4190"/>
                  <a:gd name="T6" fmla="*/ 906 w 4139"/>
                  <a:gd name="T7" fmla="*/ 1251 h 4190"/>
                  <a:gd name="T8" fmla="*/ 893 w 4139"/>
                  <a:gd name="T9" fmla="*/ 2826 h 4190"/>
                  <a:gd name="T10" fmla="*/ 923 w 4139"/>
                  <a:gd name="T11" fmla="*/ 2993 h 4190"/>
                  <a:gd name="T12" fmla="*/ 1007 w 4139"/>
                  <a:gd name="T13" fmla="*/ 3131 h 4190"/>
                  <a:gd name="T14" fmla="*/ 1134 w 4139"/>
                  <a:gd name="T15" fmla="*/ 3232 h 4190"/>
                  <a:gd name="T16" fmla="*/ 1291 w 4139"/>
                  <a:gd name="T17" fmla="*/ 3282 h 4190"/>
                  <a:gd name="T18" fmla="*/ 2848 w 4139"/>
                  <a:gd name="T19" fmla="*/ 3282 h 4190"/>
                  <a:gd name="T20" fmla="*/ 3006 w 4139"/>
                  <a:gd name="T21" fmla="*/ 3232 h 4190"/>
                  <a:gd name="T22" fmla="*/ 3132 w 4139"/>
                  <a:gd name="T23" fmla="*/ 3131 h 4190"/>
                  <a:gd name="T24" fmla="*/ 3216 w 4139"/>
                  <a:gd name="T25" fmla="*/ 2993 h 4190"/>
                  <a:gd name="T26" fmla="*/ 3247 w 4139"/>
                  <a:gd name="T27" fmla="*/ 2826 h 4190"/>
                  <a:gd name="T28" fmla="*/ 3233 w 4139"/>
                  <a:gd name="T29" fmla="*/ 1251 h 4190"/>
                  <a:gd name="T30" fmla="*/ 3166 w 4139"/>
                  <a:gd name="T31" fmla="*/ 1102 h 4190"/>
                  <a:gd name="T32" fmla="*/ 3052 w 4139"/>
                  <a:gd name="T33" fmla="*/ 986 h 4190"/>
                  <a:gd name="T34" fmla="*/ 2904 w 4139"/>
                  <a:gd name="T35" fmla="*/ 918 h 4190"/>
                  <a:gd name="T36" fmla="*/ 1348 w 4139"/>
                  <a:gd name="T37" fmla="*/ 904 h 4190"/>
                  <a:gd name="T38" fmla="*/ 2329 w 4139"/>
                  <a:gd name="T39" fmla="*/ 17 h 4190"/>
                  <a:gd name="T40" fmla="*/ 2699 w 4139"/>
                  <a:gd name="T41" fmla="*/ 99 h 4190"/>
                  <a:gd name="T42" fmla="*/ 3043 w 4139"/>
                  <a:gd name="T43" fmla="*/ 246 h 4190"/>
                  <a:gd name="T44" fmla="*/ 3349 w 4139"/>
                  <a:gd name="T45" fmla="*/ 451 h 4190"/>
                  <a:gd name="T46" fmla="*/ 3616 w 4139"/>
                  <a:gd name="T47" fmla="*/ 705 h 4190"/>
                  <a:gd name="T48" fmla="*/ 3836 w 4139"/>
                  <a:gd name="T49" fmla="*/ 1004 h 4190"/>
                  <a:gd name="T50" fmla="*/ 4001 w 4139"/>
                  <a:gd name="T51" fmla="*/ 1339 h 4190"/>
                  <a:gd name="T52" fmla="*/ 4104 w 4139"/>
                  <a:gd name="T53" fmla="*/ 1705 h 4190"/>
                  <a:gd name="T54" fmla="*/ 4139 w 4139"/>
                  <a:gd name="T55" fmla="*/ 2095 h 4190"/>
                  <a:gd name="T56" fmla="*/ 4104 w 4139"/>
                  <a:gd name="T57" fmla="*/ 2485 h 4190"/>
                  <a:gd name="T58" fmla="*/ 4001 w 4139"/>
                  <a:gd name="T59" fmla="*/ 2851 h 4190"/>
                  <a:gd name="T60" fmla="*/ 3836 w 4139"/>
                  <a:gd name="T61" fmla="*/ 3186 h 4190"/>
                  <a:gd name="T62" fmla="*/ 3616 w 4139"/>
                  <a:gd name="T63" fmla="*/ 3485 h 4190"/>
                  <a:gd name="T64" fmla="*/ 3349 w 4139"/>
                  <a:gd name="T65" fmla="*/ 3739 h 4190"/>
                  <a:gd name="T66" fmla="*/ 3043 w 4139"/>
                  <a:gd name="T67" fmla="*/ 3944 h 4190"/>
                  <a:gd name="T68" fmla="*/ 2699 w 4139"/>
                  <a:gd name="T69" fmla="*/ 4091 h 4190"/>
                  <a:gd name="T70" fmla="*/ 2329 w 4139"/>
                  <a:gd name="T71" fmla="*/ 4173 h 4190"/>
                  <a:gd name="T72" fmla="*/ 1939 w 4139"/>
                  <a:gd name="T73" fmla="*/ 4185 h 4190"/>
                  <a:gd name="T74" fmla="*/ 1561 w 4139"/>
                  <a:gd name="T75" fmla="*/ 4126 h 4190"/>
                  <a:gd name="T76" fmla="*/ 1208 w 4139"/>
                  <a:gd name="T77" fmla="*/ 3999 h 4190"/>
                  <a:gd name="T78" fmla="*/ 888 w 4139"/>
                  <a:gd name="T79" fmla="*/ 3814 h 4190"/>
                  <a:gd name="T80" fmla="*/ 607 w 4139"/>
                  <a:gd name="T81" fmla="*/ 3576 h 4190"/>
                  <a:gd name="T82" fmla="*/ 371 w 4139"/>
                  <a:gd name="T83" fmla="*/ 3291 h 4190"/>
                  <a:gd name="T84" fmla="*/ 187 w 4139"/>
                  <a:gd name="T85" fmla="*/ 2966 h 4190"/>
                  <a:gd name="T86" fmla="*/ 63 w 4139"/>
                  <a:gd name="T87" fmla="*/ 2610 h 4190"/>
                  <a:gd name="T88" fmla="*/ 4 w 4139"/>
                  <a:gd name="T89" fmla="*/ 2227 h 4190"/>
                  <a:gd name="T90" fmla="*/ 17 w 4139"/>
                  <a:gd name="T91" fmla="*/ 1833 h 4190"/>
                  <a:gd name="T92" fmla="*/ 98 w 4139"/>
                  <a:gd name="T93" fmla="*/ 1458 h 4190"/>
                  <a:gd name="T94" fmla="*/ 243 w 4139"/>
                  <a:gd name="T95" fmla="*/ 1111 h 4190"/>
                  <a:gd name="T96" fmla="*/ 444 w 4139"/>
                  <a:gd name="T97" fmla="*/ 799 h 4190"/>
                  <a:gd name="T98" fmla="*/ 696 w 4139"/>
                  <a:gd name="T99" fmla="*/ 529 h 4190"/>
                  <a:gd name="T100" fmla="*/ 990 w 4139"/>
                  <a:gd name="T101" fmla="*/ 308 h 4190"/>
                  <a:gd name="T102" fmla="*/ 1323 w 4139"/>
                  <a:gd name="T103" fmla="*/ 141 h 4190"/>
                  <a:gd name="T104" fmla="*/ 1684 w 4139"/>
                  <a:gd name="T105" fmla="*/ 37 h 4190"/>
                  <a:gd name="T106" fmla="*/ 2070 w 4139"/>
                  <a:gd name="T107" fmla="*/ 0 h 4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9" h="4190">
                    <a:moveTo>
                      <a:pt x="1348" y="904"/>
                    </a:moveTo>
                    <a:lnTo>
                      <a:pt x="1291" y="908"/>
                    </a:lnTo>
                    <a:lnTo>
                      <a:pt x="1236" y="918"/>
                    </a:lnTo>
                    <a:lnTo>
                      <a:pt x="1183" y="935"/>
                    </a:lnTo>
                    <a:lnTo>
                      <a:pt x="1134" y="958"/>
                    </a:lnTo>
                    <a:lnTo>
                      <a:pt x="1087" y="986"/>
                    </a:lnTo>
                    <a:lnTo>
                      <a:pt x="1046" y="1021"/>
                    </a:lnTo>
                    <a:lnTo>
                      <a:pt x="1007" y="1059"/>
                    </a:lnTo>
                    <a:lnTo>
                      <a:pt x="975" y="1102"/>
                    </a:lnTo>
                    <a:lnTo>
                      <a:pt x="946" y="1148"/>
                    </a:lnTo>
                    <a:lnTo>
                      <a:pt x="923" y="1197"/>
                    </a:lnTo>
                    <a:lnTo>
                      <a:pt x="906" y="1251"/>
                    </a:lnTo>
                    <a:lnTo>
                      <a:pt x="896" y="1306"/>
                    </a:lnTo>
                    <a:lnTo>
                      <a:pt x="893" y="1364"/>
                    </a:lnTo>
                    <a:lnTo>
                      <a:pt x="893" y="2826"/>
                    </a:lnTo>
                    <a:lnTo>
                      <a:pt x="896" y="2884"/>
                    </a:lnTo>
                    <a:lnTo>
                      <a:pt x="906" y="2939"/>
                    </a:lnTo>
                    <a:lnTo>
                      <a:pt x="923" y="2993"/>
                    </a:lnTo>
                    <a:lnTo>
                      <a:pt x="946" y="3042"/>
                    </a:lnTo>
                    <a:lnTo>
                      <a:pt x="975" y="3088"/>
                    </a:lnTo>
                    <a:lnTo>
                      <a:pt x="1007" y="3131"/>
                    </a:lnTo>
                    <a:lnTo>
                      <a:pt x="1046" y="3169"/>
                    </a:lnTo>
                    <a:lnTo>
                      <a:pt x="1087" y="3204"/>
                    </a:lnTo>
                    <a:lnTo>
                      <a:pt x="1134" y="3232"/>
                    </a:lnTo>
                    <a:lnTo>
                      <a:pt x="1183" y="3255"/>
                    </a:lnTo>
                    <a:lnTo>
                      <a:pt x="1236" y="3272"/>
                    </a:lnTo>
                    <a:lnTo>
                      <a:pt x="1291" y="3282"/>
                    </a:lnTo>
                    <a:lnTo>
                      <a:pt x="1348" y="3286"/>
                    </a:lnTo>
                    <a:lnTo>
                      <a:pt x="2791" y="3286"/>
                    </a:lnTo>
                    <a:lnTo>
                      <a:pt x="2848" y="3282"/>
                    </a:lnTo>
                    <a:lnTo>
                      <a:pt x="2904" y="3272"/>
                    </a:lnTo>
                    <a:lnTo>
                      <a:pt x="2956" y="3255"/>
                    </a:lnTo>
                    <a:lnTo>
                      <a:pt x="3006" y="3232"/>
                    </a:lnTo>
                    <a:lnTo>
                      <a:pt x="3052" y="3204"/>
                    </a:lnTo>
                    <a:lnTo>
                      <a:pt x="3094" y="3169"/>
                    </a:lnTo>
                    <a:lnTo>
                      <a:pt x="3132" y="3131"/>
                    </a:lnTo>
                    <a:lnTo>
                      <a:pt x="3166" y="3088"/>
                    </a:lnTo>
                    <a:lnTo>
                      <a:pt x="3194" y="3042"/>
                    </a:lnTo>
                    <a:lnTo>
                      <a:pt x="3216" y="2993"/>
                    </a:lnTo>
                    <a:lnTo>
                      <a:pt x="3233" y="2939"/>
                    </a:lnTo>
                    <a:lnTo>
                      <a:pt x="3243" y="2884"/>
                    </a:lnTo>
                    <a:lnTo>
                      <a:pt x="3247" y="2826"/>
                    </a:lnTo>
                    <a:lnTo>
                      <a:pt x="3247" y="1364"/>
                    </a:lnTo>
                    <a:lnTo>
                      <a:pt x="3243" y="1306"/>
                    </a:lnTo>
                    <a:lnTo>
                      <a:pt x="3233" y="1251"/>
                    </a:lnTo>
                    <a:lnTo>
                      <a:pt x="3216" y="1197"/>
                    </a:lnTo>
                    <a:lnTo>
                      <a:pt x="3194" y="1148"/>
                    </a:lnTo>
                    <a:lnTo>
                      <a:pt x="3166" y="1102"/>
                    </a:lnTo>
                    <a:lnTo>
                      <a:pt x="3132" y="1059"/>
                    </a:lnTo>
                    <a:lnTo>
                      <a:pt x="3094" y="1021"/>
                    </a:lnTo>
                    <a:lnTo>
                      <a:pt x="3052" y="986"/>
                    </a:lnTo>
                    <a:lnTo>
                      <a:pt x="3006" y="958"/>
                    </a:lnTo>
                    <a:lnTo>
                      <a:pt x="2956" y="935"/>
                    </a:lnTo>
                    <a:lnTo>
                      <a:pt x="2904" y="918"/>
                    </a:lnTo>
                    <a:lnTo>
                      <a:pt x="2848" y="908"/>
                    </a:lnTo>
                    <a:lnTo>
                      <a:pt x="2791" y="904"/>
                    </a:lnTo>
                    <a:lnTo>
                      <a:pt x="1348" y="904"/>
                    </a:lnTo>
                    <a:close/>
                    <a:moveTo>
                      <a:pt x="2070" y="0"/>
                    </a:moveTo>
                    <a:lnTo>
                      <a:pt x="2201" y="5"/>
                    </a:lnTo>
                    <a:lnTo>
                      <a:pt x="2329" y="17"/>
                    </a:lnTo>
                    <a:lnTo>
                      <a:pt x="2455" y="37"/>
                    </a:lnTo>
                    <a:lnTo>
                      <a:pt x="2579" y="64"/>
                    </a:lnTo>
                    <a:lnTo>
                      <a:pt x="2699" y="99"/>
                    </a:lnTo>
                    <a:lnTo>
                      <a:pt x="2817" y="141"/>
                    </a:lnTo>
                    <a:lnTo>
                      <a:pt x="2931" y="191"/>
                    </a:lnTo>
                    <a:lnTo>
                      <a:pt x="3043" y="246"/>
                    </a:lnTo>
                    <a:lnTo>
                      <a:pt x="3149" y="308"/>
                    </a:lnTo>
                    <a:lnTo>
                      <a:pt x="3251" y="376"/>
                    </a:lnTo>
                    <a:lnTo>
                      <a:pt x="3349" y="451"/>
                    </a:lnTo>
                    <a:lnTo>
                      <a:pt x="3444" y="529"/>
                    </a:lnTo>
                    <a:lnTo>
                      <a:pt x="3533" y="614"/>
                    </a:lnTo>
                    <a:lnTo>
                      <a:pt x="3616" y="705"/>
                    </a:lnTo>
                    <a:lnTo>
                      <a:pt x="3695" y="799"/>
                    </a:lnTo>
                    <a:lnTo>
                      <a:pt x="3769" y="899"/>
                    </a:lnTo>
                    <a:lnTo>
                      <a:pt x="3836" y="1004"/>
                    </a:lnTo>
                    <a:lnTo>
                      <a:pt x="3897" y="1111"/>
                    </a:lnTo>
                    <a:lnTo>
                      <a:pt x="3951" y="1224"/>
                    </a:lnTo>
                    <a:lnTo>
                      <a:pt x="4001" y="1339"/>
                    </a:lnTo>
                    <a:lnTo>
                      <a:pt x="4042" y="1458"/>
                    </a:lnTo>
                    <a:lnTo>
                      <a:pt x="4077" y="1580"/>
                    </a:lnTo>
                    <a:lnTo>
                      <a:pt x="4104" y="1705"/>
                    </a:lnTo>
                    <a:lnTo>
                      <a:pt x="4124" y="1833"/>
                    </a:lnTo>
                    <a:lnTo>
                      <a:pt x="4135" y="1963"/>
                    </a:lnTo>
                    <a:lnTo>
                      <a:pt x="4139" y="2095"/>
                    </a:lnTo>
                    <a:lnTo>
                      <a:pt x="4135" y="2227"/>
                    </a:lnTo>
                    <a:lnTo>
                      <a:pt x="4124" y="2357"/>
                    </a:lnTo>
                    <a:lnTo>
                      <a:pt x="4104" y="2485"/>
                    </a:lnTo>
                    <a:lnTo>
                      <a:pt x="4077" y="2610"/>
                    </a:lnTo>
                    <a:lnTo>
                      <a:pt x="4042" y="2732"/>
                    </a:lnTo>
                    <a:lnTo>
                      <a:pt x="4001" y="2851"/>
                    </a:lnTo>
                    <a:lnTo>
                      <a:pt x="3951" y="2966"/>
                    </a:lnTo>
                    <a:lnTo>
                      <a:pt x="3897" y="3079"/>
                    </a:lnTo>
                    <a:lnTo>
                      <a:pt x="3836" y="3186"/>
                    </a:lnTo>
                    <a:lnTo>
                      <a:pt x="3769" y="3291"/>
                    </a:lnTo>
                    <a:lnTo>
                      <a:pt x="3695" y="3391"/>
                    </a:lnTo>
                    <a:lnTo>
                      <a:pt x="3616" y="3485"/>
                    </a:lnTo>
                    <a:lnTo>
                      <a:pt x="3533" y="3576"/>
                    </a:lnTo>
                    <a:lnTo>
                      <a:pt x="3444" y="3661"/>
                    </a:lnTo>
                    <a:lnTo>
                      <a:pt x="3349" y="3739"/>
                    </a:lnTo>
                    <a:lnTo>
                      <a:pt x="3251" y="3814"/>
                    </a:lnTo>
                    <a:lnTo>
                      <a:pt x="3149" y="3882"/>
                    </a:lnTo>
                    <a:lnTo>
                      <a:pt x="3043" y="3944"/>
                    </a:lnTo>
                    <a:lnTo>
                      <a:pt x="2931" y="3999"/>
                    </a:lnTo>
                    <a:lnTo>
                      <a:pt x="2817" y="4049"/>
                    </a:lnTo>
                    <a:lnTo>
                      <a:pt x="2699" y="4091"/>
                    </a:lnTo>
                    <a:lnTo>
                      <a:pt x="2579" y="4126"/>
                    </a:lnTo>
                    <a:lnTo>
                      <a:pt x="2455" y="4153"/>
                    </a:lnTo>
                    <a:lnTo>
                      <a:pt x="2329" y="4173"/>
                    </a:lnTo>
                    <a:lnTo>
                      <a:pt x="2201" y="4185"/>
                    </a:lnTo>
                    <a:lnTo>
                      <a:pt x="2070" y="4190"/>
                    </a:lnTo>
                    <a:lnTo>
                      <a:pt x="1939" y="4185"/>
                    </a:lnTo>
                    <a:lnTo>
                      <a:pt x="1810" y="4173"/>
                    </a:lnTo>
                    <a:lnTo>
                      <a:pt x="1684" y="4153"/>
                    </a:lnTo>
                    <a:lnTo>
                      <a:pt x="1561" y="4126"/>
                    </a:lnTo>
                    <a:lnTo>
                      <a:pt x="1440" y="4091"/>
                    </a:lnTo>
                    <a:lnTo>
                      <a:pt x="1323" y="4049"/>
                    </a:lnTo>
                    <a:lnTo>
                      <a:pt x="1208" y="3999"/>
                    </a:lnTo>
                    <a:lnTo>
                      <a:pt x="1098" y="3944"/>
                    </a:lnTo>
                    <a:lnTo>
                      <a:pt x="990" y="3882"/>
                    </a:lnTo>
                    <a:lnTo>
                      <a:pt x="888" y="3814"/>
                    </a:lnTo>
                    <a:lnTo>
                      <a:pt x="790" y="3739"/>
                    </a:lnTo>
                    <a:lnTo>
                      <a:pt x="696" y="3661"/>
                    </a:lnTo>
                    <a:lnTo>
                      <a:pt x="607" y="3576"/>
                    </a:lnTo>
                    <a:lnTo>
                      <a:pt x="523" y="3485"/>
                    </a:lnTo>
                    <a:lnTo>
                      <a:pt x="444" y="3391"/>
                    </a:lnTo>
                    <a:lnTo>
                      <a:pt x="371" y="3291"/>
                    </a:lnTo>
                    <a:lnTo>
                      <a:pt x="304" y="3186"/>
                    </a:lnTo>
                    <a:lnTo>
                      <a:pt x="243" y="3079"/>
                    </a:lnTo>
                    <a:lnTo>
                      <a:pt x="187" y="2966"/>
                    </a:lnTo>
                    <a:lnTo>
                      <a:pt x="140" y="2851"/>
                    </a:lnTo>
                    <a:lnTo>
                      <a:pt x="98" y="2732"/>
                    </a:lnTo>
                    <a:lnTo>
                      <a:pt x="63" y="2610"/>
                    </a:lnTo>
                    <a:lnTo>
                      <a:pt x="36" y="2485"/>
                    </a:lnTo>
                    <a:lnTo>
                      <a:pt x="17" y="2357"/>
                    </a:lnTo>
                    <a:lnTo>
                      <a:pt x="4" y="2227"/>
                    </a:lnTo>
                    <a:lnTo>
                      <a:pt x="0" y="2095"/>
                    </a:lnTo>
                    <a:lnTo>
                      <a:pt x="4" y="1963"/>
                    </a:lnTo>
                    <a:lnTo>
                      <a:pt x="17" y="1833"/>
                    </a:lnTo>
                    <a:lnTo>
                      <a:pt x="36" y="1705"/>
                    </a:lnTo>
                    <a:lnTo>
                      <a:pt x="63" y="1580"/>
                    </a:lnTo>
                    <a:lnTo>
                      <a:pt x="98" y="1458"/>
                    </a:lnTo>
                    <a:lnTo>
                      <a:pt x="140" y="1339"/>
                    </a:lnTo>
                    <a:lnTo>
                      <a:pt x="187" y="1224"/>
                    </a:lnTo>
                    <a:lnTo>
                      <a:pt x="243" y="1111"/>
                    </a:lnTo>
                    <a:lnTo>
                      <a:pt x="304" y="1004"/>
                    </a:lnTo>
                    <a:lnTo>
                      <a:pt x="371" y="899"/>
                    </a:lnTo>
                    <a:lnTo>
                      <a:pt x="444" y="799"/>
                    </a:lnTo>
                    <a:lnTo>
                      <a:pt x="523" y="705"/>
                    </a:lnTo>
                    <a:lnTo>
                      <a:pt x="607" y="614"/>
                    </a:lnTo>
                    <a:lnTo>
                      <a:pt x="696" y="529"/>
                    </a:lnTo>
                    <a:lnTo>
                      <a:pt x="790" y="451"/>
                    </a:lnTo>
                    <a:lnTo>
                      <a:pt x="888" y="376"/>
                    </a:lnTo>
                    <a:lnTo>
                      <a:pt x="990" y="308"/>
                    </a:lnTo>
                    <a:lnTo>
                      <a:pt x="1098" y="246"/>
                    </a:lnTo>
                    <a:lnTo>
                      <a:pt x="1208" y="191"/>
                    </a:lnTo>
                    <a:lnTo>
                      <a:pt x="1323" y="141"/>
                    </a:lnTo>
                    <a:lnTo>
                      <a:pt x="1440" y="99"/>
                    </a:lnTo>
                    <a:lnTo>
                      <a:pt x="1561" y="64"/>
                    </a:lnTo>
                    <a:lnTo>
                      <a:pt x="1684" y="37"/>
                    </a:lnTo>
                    <a:lnTo>
                      <a:pt x="1810" y="17"/>
                    </a:lnTo>
                    <a:lnTo>
                      <a:pt x="1939" y="5"/>
                    </a:lnTo>
                    <a:lnTo>
                      <a:pt x="20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08">
                <a:extLst>
                  <a:ext uri="{FF2B5EF4-FFF2-40B4-BE49-F238E27FC236}">
                    <a16:creationId xmlns:a16="http://schemas.microsoft.com/office/drawing/2014/main" id="{71A942E7-4D54-441E-8026-9F8A768C2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088" y="3913188"/>
                <a:ext cx="752475" cy="477837"/>
              </a:xfrm>
              <a:custGeom>
                <a:avLst/>
                <a:gdLst>
                  <a:gd name="T0" fmla="*/ 0 w 1896"/>
                  <a:gd name="T1" fmla="*/ 0 h 1204"/>
                  <a:gd name="T2" fmla="*/ 351 w 1896"/>
                  <a:gd name="T3" fmla="*/ 0 h 1204"/>
                  <a:gd name="T4" fmla="*/ 332 w 1896"/>
                  <a:gd name="T5" fmla="*/ 59 h 1204"/>
                  <a:gd name="T6" fmla="*/ 316 w 1896"/>
                  <a:gd name="T7" fmla="*/ 119 h 1204"/>
                  <a:gd name="T8" fmla="*/ 307 w 1896"/>
                  <a:gd name="T9" fmla="*/ 181 h 1204"/>
                  <a:gd name="T10" fmla="*/ 305 w 1896"/>
                  <a:gd name="T11" fmla="*/ 245 h 1204"/>
                  <a:gd name="T12" fmla="*/ 308 w 1896"/>
                  <a:gd name="T13" fmla="*/ 316 h 1204"/>
                  <a:gd name="T14" fmla="*/ 319 w 1896"/>
                  <a:gd name="T15" fmla="*/ 384 h 1204"/>
                  <a:gd name="T16" fmla="*/ 337 w 1896"/>
                  <a:gd name="T17" fmla="*/ 451 h 1204"/>
                  <a:gd name="T18" fmla="*/ 362 w 1896"/>
                  <a:gd name="T19" fmla="*/ 514 h 1204"/>
                  <a:gd name="T20" fmla="*/ 393 w 1896"/>
                  <a:gd name="T21" fmla="*/ 574 h 1204"/>
                  <a:gd name="T22" fmla="*/ 429 w 1896"/>
                  <a:gd name="T23" fmla="*/ 629 h 1204"/>
                  <a:gd name="T24" fmla="*/ 470 w 1896"/>
                  <a:gd name="T25" fmla="*/ 681 h 1204"/>
                  <a:gd name="T26" fmla="*/ 517 w 1896"/>
                  <a:gd name="T27" fmla="*/ 729 h 1204"/>
                  <a:gd name="T28" fmla="*/ 567 w 1896"/>
                  <a:gd name="T29" fmla="*/ 770 h 1204"/>
                  <a:gd name="T30" fmla="*/ 623 w 1896"/>
                  <a:gd name="T31" fmla="*/ 807 h 1204"/>
                  <a:gd name="T32" fmla="*/ 683 w 1896"/>
                  <a:gd name="T33" fmla="*/ 839 h 1204"/>
                  <a:gd name="T34" fmla="*/ 745 w 1896"/>
                  <a:gd name="T35" fmla="*/ 863 h 1204"/>
                  <a:gd name="T36" fmla="*/ 810 w 1896"/>
                  <a:gd name="T37" fmla="*/ 882 h 1204"/>
                  <a:gd name="T38" fmla="*/ 878 w 1896"/>
                  <a:gd name="T39" fmla="*/ 892 h 1204"/>
                  <a:gd name="T40" fmla="*/ 948 w 1896"/>
                  <a:gd name="T41" fmla="*/ 896 h 1204"/>
                  <a:gd name="T42" fmla="*/ 1018 w 1896"/>
                  <a:gd name="T43" fmla="*/ 892 h 1204"/>
                  <a:gd name="T44" fmla="*/ 1085 w 1896"/>
                  <a:gd name="T45" fmla="*/ 882 h 1204"/>
                  <a:gd name="T46" fmla="*/ 1151 w 1896"/>
                  <a:gd name="T47" fmla="*/ 863 h 1204"/>
                  <a:gd name="T48" fmla="*/ 1214 w 1896"/>
                  <a:gd name="T49" fmla="*/ 839 h 1204"/>
                  <a:gd name="T50" fmla="*/ 1273 w 1896"/>
                  <a:gd name="T51" fmla="*/ 807 h 1204"/>
                  <a:gd name="T52" fmla="*/ 1327 w 1896"/>
                  <a:gd name="T53" fmla="*/ 770 h 1204"/>
                  <a:gd name="T54" fmla="*/ 1379 w 1896"/>
                  <a:gd name="T55" fmla="*/ 729 h 1204"/>
                  <a:gd name="T56" fmla="*/ 1426 w 1896"/>
                  <a:gd name="T57" fmla="*/ 681 h 1204"/>
                  <a:gd name="T58" fmla="*/ 1467 w 1896"/>
                  <a:gd name="T59" fmla="*/ 629 h 1204"/>
                  <a:gd name="T60" fmla="*/ 1504 w 1896"/>
                  <a:gd name="T61" fmla="*/ 574 h 1204"/>
                  <a:gd name="T62" fmla="*/ 1535 w 1896"/>
                  <a:gd name="T63" fmla="*/ 514 h 1204"/>
                  <a:gd name="T64" fmla="*/ 1559 w 1896"/>
                  <a:gd name="T65" fmla="*/ 451 h 1204"/>
                  <a:gd name="T66" fmla="*/ 1577 w 1896"/>
                  <a:gd name="T67" fmla="*/ 384 h 1204"/>
                  <a:gd name="T68" fmla="*/ 1588 w 1896"/>
                  <a:gd name="T69" fmla="*/ 316 h 1204"/>
                  <a:gd name="T70" fmla="*/ 1592 w 1896"/>
                  <a:gd name="T71" fmla="*/ 245 h 1204"/>
                  <a:gd name="T72" fmla="*/ 1589 w 1896"/>
                  <a:gd name="T73" fmla="*/ 181 h 1204"/>
                  <a:gd name="T74" fmla="*/ 1579 w 1896"/>
                  <a:gd name="T75" fmla="*/ 119 h 1204"/>
                  <a:gd name="T76" fmla="*/ 1564 w 1896"/>
                  <a:gd name="T77" fmla="*/ 59 h 1204"/>
                  <a:gd name="T78" fmla="*/ 1544 w 1896"/>
                  <a:gd name="T79" fmla="*/ 0 h 1204"/>
                  <a:gd name="T80" fmla="*/ 1896 w 1896"/>
                  <a:gd name="T81" fmla="*/ 0 h 1204"/>
                  <a:gd name="T82" fmla="*/ 1896 w 1896"/>
                  <a:gd name="T83" fmla="*/ 976 h 1204"/>
                  <a:gd name="T84" fmla="*/ 1892 w 1896"/>
                  <a:gd name="T85" fmla="*/ 1017 h 1204"/>
                  <a:gd name="T86" fmla="*/ 1882 w 1896"/>
                  <a:gd name="T87" fmla="*/ 1056 h 1204"/>
                  <a:gd name="T88" fmla="*/ 1865 w 1896"/>
                  <a:gd name="T89" fmla="*/ 1091 h 1204"/>
                  <a:gd name="T90" fmla="*/ 1843 w 1896"/>
                  <a:gd name="T91" fmla="*/ 1123 h 1204"/>
                  <a:gd name="T92" fmla="*/ 1816 w 1896"/>
                  <a:gd name="T93" fmla="*/ 1150 h 1204"/>
                  <a:gd name="T94" fmla="*/ 1783 w 1896"/>
                  <a:gd name="T95" fmla="*/ 1173 h 1204"/>
                  <a:gd name="T96" fmla="*/ 1748 w 1896"/>
                  <a:gd name="T97" fmla="*/ 1190 h 1204"/>
                  <a:gd name="T98" fmla="*/ 1711 w 1896"/>
                  <a:gd name="T99" fmla="*/ 1200 h 1204"/>
                  <a:gd name="T100" fmla="*/ 1669 w 1896"/>
                  <a:gd name="T101" fmla="*/ 1204 h 1204"/>
                  <a:gd name="T102" fmla="*/ 226 w 1896"/>
                  <a:gd name="T103" fmla="*/ 1204 h 1204"/>
                  <a:gd name="T104" fmla="*/ 185 w 1896"/>
                  <a:gd name="T105" fmla="*/ 1200 h 1204"/>
                  <a:gd name="T106" fmla="*/ 147 w 1896"/>
                  <a:gd name="T107" fmla="*/ 1190 h 1204"/>
                  <a:gd name="T108" fmla="*/ 112 w 1896"/>
                  <a:gd name="T109" fmla="*/ 1173 h 1204"/>
                  <a:gd name="T110" fmla="*/ 81 w 1896"/>
                  <a:gd name="T111" fmla="*/ 1150 h 1204"/>
                  <a:gd name="T112" fmla="*/ 53 w 1896"/>
                  <a:gd name="T113" fmla="*/ 1123 h 1204"/>
                  <a:gd name="T114" fmla="*/ 31 w 1896"/>
                  <a:gd name="T115" fmla="*/ 1091 h 1204"/>
                  <a:gd name="T116" fmla="*/ 15 w 1896"/>
                  <a:gd name="T117" fmla="*/ 1056 h 1204"/>
                  <a:gd name="T118" fmla="*/ 4 w 1896"/>
                  <a:gd name="T119" fmla="*/ 1017 h 1204"/>
                  <a:gd name="T120" fmla="*/ 0 w 1896"/>
                  <a:gd name="T121" fmla="*/ 976 h 1204"/>
                  <a:gd name="T122" fmla="*/ 0 w 1896"/>
                  <a:gd name="T123" fmla="*/ 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96" h="1204">
                    <a:moveTo>
                      <a:pt x="0" y="0"/>
                    </a:moveTo>
                    <a:lnTo>
                      <a:pt x="351" y="0"/>
                    </a:lnTo>
                    <a:lnTo>
                      <a:pt x="332" y="59"/>
                    </a:lnTo>
                    <a:lnTo>
                      <a:pt x="316" y="119"/>
                    </a:lnTo>
                    <a:lnTo>
                      <a:pt x="307" y="181"/>
                    </a:lnTo>
                    <a:lnTo>
                      <a:pt x="305" y="245"/>
                    </a:lnTo>
                    <a:lnTo>
                      <a:pt x="308" y="316"/>
                    </a:lnTo>
                    <a:lnTo>
                      <a:pt x="319" y="384"/>
                    </a:lnTo>
                    <a:lnTo>
                      <a:pt x="337" y="451"/>
                    </a:lnTo>
                    <a:lnTo>
                      <a:pt x="362" y="514"/>
                    </a:lnTo>
                    <a:lnTo>
                      <a:pt x="393" y="574"/>
                    </a:lnTo>
                    <a:lnTo>
                      <a:pt x="429" y="629"/>
                    </a:lnTo>
                    <a:lnTo>
                      <a:pt x="470" y="681"/>
                    </a:lnTo>
                    <a:lnTo>
                      <a:pt x="517" y="729"/>
                    </a:lnTo>
                    <a:lnTo>
                      <a:pt x="567" y="770"/>
                    </a:lnTo>
                    <a:lnTo>
                      <a:pt x="623" y="807"/>
                    </a:lnTo>
                    <a:lnTo>
                      <a:pt x="683" y="839"/>
                    </a:lnTo>
                    <a:lnTo>
                      <a:pt x="745" y="863"/>
                    </a:lnTo>
                    <a:lnTo>
                      <a:pt x="810" y="882"/>
                    </a:lnTo>
                    <a:lnTo>
                      <a:pt x="878" y="892"/>
                    </a:lnTo>
                    <a:lnTo>
                      <a:pt x="948" y="896"/>
                    </a:lnTo>
                    <a:lnTo>
                      <a:pt x="1018" y="892"/>
                    </a:lnTo>
                    <a:lnTo>
                      <a:pt x="1085" y="882"/>
                    </a:lnTo>
                    <a:lnTo>
                      <a:pt x="1151" y="863"/>
                    </a:lnTo>
                    <a:lnTo>
                      <a:pt x="1214" y="839"/>
                    </a:lnTo>
                    <a:lnTo>
                      <a:pt x="1273" y="807"/>
                    </a:lnTo>
                    <a:lnTo>
                      <a:pt x="1327" y="770"/>
                    </a:lnTo>
                    <a:lnTo>
                      <a:pt x="1379" y="729"/>
                    </a:lnTo>
                    <a:lnTo>
                      <a:pt x="1426" y="681"/>
                    </a:lnTo>
                    <a:lnTo>
                      <a:pt x="1467" y="629"/>
                    </a:lnTo>
                    <a:lnTo>
                      <a:pt x="1504" y="574"/>
                    </a:lnTo>
                    <a:lnTo>
                      <a:pt x="1535" y="514"/>
                    </a:lnTo>
                    <a:lnTo>
                      <a:pt x="1559" y="451"/>
                    </a:lnTo>
                    <a:lnTo>
                      <a:pt x="1577" y="384"/>
                    </a:lnTo>
                    <a:lnTo>
                      <a:pt x="1588" y="316"/>
                    </a:lnTo>
                    <a:lnTo>
                      <a:pt x="1592" y="245"/>
                    </a:lnTo>
                    <a:lnTo>
                      <a:pt x="1589" y="181"/>
                    </a:lnTo>
                    <a:lnTo>
                      <a:pt x="1579" y="119"/>
                    </a:lnTo>
                    <a:lnTo>
                      <a:pt x="1564" y="59"/>
                    </a:lnTo>
                    <a:lnTo>
                      <a:pt x="1544" y="0"/>
                    </a:lnTo>
                    <a:lnTo>
                      <a:pt x="1896" y="0"/>
                    </a:lnTo>
                    <a:lnTo>
                      <a:pt x="1896" y="976"/>
                    </a:lnTo>
                    <a:lnTo>
                      <a:pt x="1892" y="1017"/>
                    </a:lnTo>
                    <a:lnTo>
                      <a:pt x="1882" y="1056"/>
                    </a:lnTo>
                    <a:lnTo>
                      <a:pt x="1865" y="1091"/>
                    </a:lnTo>
                    <a:lnTo>
                      <a:pt x="1843" y="1123"/>
                    </a:lnTo>
                    <a:lnTo>
                      <a:pt x="1816" y="1150"/>
                    </a:lnTo>
                    <a:lnTo>
                      <a:pt x="1783" y="1173"/>
                    </a:lnTo>
                    <a:lnTo>
                      <a:pt x="1748" y="1190"/>
                    </a:lnTo>
                    <a:lnTo>
                      <a:pt x="1711" y="1200"/>
                    </a:lnTo>
                    <a:lnTo>
                      <a:pt x="1669" y="1204"/>
                    </a:lnTo>
                    <a:lnTo>
                      <a:pt x="226" y="1204"/>
                    </a:lnTo>
                    <a:lnTo>
                      <a:pt x="185" y="1200"/>
                    </a:lnTo>
                    <a:lnTo>
                      <a:pt x="147" y="1190"/>
                    </a:lnTo>
                    <a:lnTo>
                      <a:pt x="112" y="1173"/>
                    </a:lnTo>
                    <a:lnTo>
                      <a:pt x="81" y="1150"/>
                    </a:lnTo>
                    <a:lnTo>
                      <a:pt x="53" y="1123"/>
                    </a:lnTo>
                    <a:lnTo>
                      <a:pt x="31" y="1091"/>
                    </a:lnTo>
                    <a:lnTo>
                      <a:pt x="15" y="1056"/>
                    </a:lnTo>
                    <a:lnTo>
                      <a:pt x="4" y="1017"/>
                    </a:lnTo>
                    <a:lnTo>
                      <a:pt x="0" y="9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7" name="Freeform 388">
              <a:extLst>
                <a:ext uri="{FF2B5EF4-FFF2-40B4-BE49-F238E27FC236}">
                  <a16:creationId xmlns:a16="http://schemas.microsoft.com/office/drawing/2014/main" id="{3F4865D4-9071-43F8-A268-E0ABFE853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118" y="11233794"/>
              <a:ext cx="764092" cy="773682"/>
            </a:xfrm>
            <a:custGeom>
              <a:avLst/>
              <a:gdLst>
                <a:gd name="T0" fmla="*/ 1895 w 3345"/>
                <a:gd name="T1" fmla="*/ 948 h 3388"/>
                <a:gd name="T2" fmla="*/ 1746 w 3345"/>
                <a:gd name="T3" fmla="*/ 1053 h 3388"/>
                <a:gd name="T4" fmla="*/ 1660 w 3345"/>
                <a:gd name="T5" fmla="*/ 1216 h 3388"/>
                <a:gd name="T6" fmla="*/ 1658 w 3345"/>
                <a:gd name="T7" fmla="*/ 1401 h 3388"/>
                <a:gd name="T8" fmla="*/ 1353 w 3345"/>
                <a:gd name="T9" fmla="*/ 1340 h 3388"/>
                <a:gd name="T10" fmla="*/ 1084 w 3345"/>
                <a:gd name="T11" fmla="*/ 1201 h 3388"/>
                <a:gd name="T12" fmla="*/ 865 w 3345"/>
                <a:gd name="T13" fmla="*/ 994 h 3388"/>
                <a:gd name="T14" fmla="*/ 815 w 3345"/>
                <a:gd name="T15" fmla="*/ 1148 h 3388"/>
                <a:gd name="T16" fmla="*/ 840 w 3345"/>
                <a:gd name="T17" fmla="*/ 1333 h 3388"/>
                <a:gd name="T18" fmla="*/ 948 w 3345"/>
                <a:gd name="T19" fmla="*/ 1486 h 3388"/>
                <a:gd name="T20" fmla="*/ 851 w 3345"/>
                <a:gd name="T21" fmla="*/ 1485 h 3388"/>
                <a:gd name="T22" fmla="*/ 813 w 3345"/>
                <a:gd name="T23" fmla="*/ 1521 h 3388"/>
                <a:gd name="T24" fmla="*/ 884 w 3345"/>
                <a:gd name="T25" fmla="*/ 1700 h 3388"/>
                <a:gd name="T26" fmla="*/ 1027 w 3345"/>
                <a:gd name="T27" fmla="*/ 1821 h 3388"/>
                <a:gd name="T28" fmla="*/ 1051 w 3345"/>
                <a:gd name="T29" fmla="*/ 1865 h 3388"/>
                <a:gd name="T30" fmla="*/ 963 w 3345"/>
                <a:gd name="T31" fmla="*/ 1904 h 3388"/>
                <a:gd name="T32" fmla="*/ 1080 w 3345"/>
                <a:gd name="T33" fmla="*/ 2051 h 3388"/>
                <a:gd name="T34" fmla="*/ 1254 w 3345"/>
                <a:gd name="T35" fmla="*/ 2125 h 3388"/>
                <a:gd name="T36" fmla="*/ 1142 w 3345"/>
                <a:gd name="T37" fmla="*/ 2228 h 3388"/>
                <a:gd name="T38" fmla="*/ 893 w 3345"/>
                <a:gd name="T39" fmla="*/ 2294 h 3388"/>
                <a:gd name="T40" fmla="*/ 799 w 3345"/>
                <a:gd name="T41" fmla="*/ 2330 h 3388"/>
                <a:gd name="T42" fmla="*/ 1087 w 3345"/>
                <a:gd name="T43" fmla="*/ 2440 h 3388"/>
                <a:gd name="T44" fmla="*/ 1405 w 3345"/>
                <a:gd name="T45" fmla="*/ 2463 h 3388"/>
                <a:gd name="T46" fmla="*/ 1697 w 3345"/>
                <a:gd name="T47" fmla="*/ 2405 h 3388"/>
                <a:gd name="T48" fmla="*/ 1942 w 3345"/>
                <a:gd name="T49" fmla="*/ 2280 h 3388"/>
                <a:gd name="T50" fmla="*/ 2138 w 3345"/>
                <a:gd name="T51" fmla="*/ 2105 h 3388"/>
                <a:gd name="T52" fmla="*/ 2284 w 3345"/>
                <a:gd name="T53" fmla="*/ 1892 h 3388"/>
                <a:gd name="T54" fmla="*/ 2377 w 3345"/>
                <a:gd name="T55" fmla="*/ 1658 h 3388"/>
                <a:gd name="T56" fmla="*/ 2418 w 3345"/>
                <a:gd name="T57" fmla="*/ 1417 h 3388"/>
                <a:gd name="T58" fmla="*/ 2504 w 3345"/>
                <a:gd name="T59" fmla="*/ 1235 h 3388"/>
                <a:gd name="T60" fmla="*/ 2558 w 3345"/>
                <a:gd name="T61" fmla="*/ 1126 h 3388"/>
                <a:gd name="T62" fmla="*/ 2428 w 3345"/>
                <a:gd name="T63" fmla="*/ 1140 h 3388"/>
                <a:gd name="T64" fmla="*/ 2542 w 3345"/>
                <a:gd name="T65" fmla="*/ 995 h 3388"/>
                <a:gd name="T66" fmla="*/ 2379 w 3345"/>
                <a:gd name="T67" fmla="*/ 1029 h 3388"/>
                <a:gd name="T68" fmla="*/ 2210 w 3345"/>
                <a:gd name="T69" fmla="*/ 965 h 3388"/>
                <a:gd name="T70" fmla="*/ 2034 w 3345"/>
                <a:gd name="T71" fmla="*/ 922 h 3388"/>
                <a:gd name="T72" fmla="*/ 1984 w 3345"/>
                <a:gd name="T73" fmla="*/ 30 h 3388"/>
                <a:gd name="T74" fmla="*/ 2369 w 3345"/>
                <a:gd name="T75" fmla="*/ 155 h 3388"/>
                <a:gd name="T76" fmla="*/ 2707 w 3345"/>
                <a:gd name="T77" fmla="*/ 365 h 3388"/>
                <a:gd name="T78" fmla="*/ 2986 w 3345"/>
                <a:gd name="T79" fmla="*/ 647 h 3388"/>
                <a:gd name="T80" fmla="*/ 3193 w 3345"/>
                <a:gd name="T81" fmla="*/ 990 h 3388"/>
                <a:gd name="T82" fmla="*/ 3317 w 3345"/>
                <a:gd name="T83" fmla="*/ 1379 h 3388"/>
                <a:gd name="T84" fmla="*/ 3342 w 3345"/>
                <a:gd name="T85" fmla="*/ 1801 h 3388"/>
                <a:gd name="T86" fmla="*/ 3266 w 3345"/>
                <a:gd name="T87" fmla="*/ 2209 h 3388"/>
                <a:gd name="T88" fmla="*/ 3100 w 3345"/>
                <a:gd name="T89" fmla="*/ 2577 h 3388"/>
                <a:gd name="T90" fmla="*/ 2855 w 3345"/>
                <a:gd name="T91" fmla="*/ 2891 h 3388"/>
                <a:gd name="T92" fmla="*/ 2545 w 3345"/>
                <a:gd name="T93" fmla="*/ 3139 h 3388"/>
                <a:gd name="T94" fmla="*/ 2181 w 3345"/>
                <a:gd name="T95" fmla="*/ 3308 h 3388"/>
                <a:gd name="T96" fmla="*/ 1779 w 3345"/>
                <a:gd name="T97" fmla="*/ 3384 h 3388"/>
                <a:gd name="T98" fmla="*/ 1361 w 3345"/>
                <a:gd name="T99" fmla="*/ 3359 h 3388"/>
                <a:gd name="T100" fmla="*/ 976 w 3345"/>
                <a:gd name="T101" fmla="*/ 3234 h 3388"/>
                <a:gd name="T102" fmla="*/ 638 w 3345"/>
                <a:gd name="T103" fmla="*/ 3024 h 3388"/>
                <a:gd name="T104" fmla="*/ 359 w 3345"/>
                <a:gd name="T105" fmla="*/ 2742 h 3388"/>
                <a:gd name="T106" fmla="*/ 152 w 3345"/>
                <a:gd name="T107" fmla="*/ 2399 h 3388"/>
                <a:gd name="T108" fmla="*/ 29 w 3345"/>
                <a:gd name="T109" fmla="*/ 2010 h 3388"/>
                <a:gd name="T110" fmla="*/ 3 w 3345"/>
                <a:gd name="T111" fmla="*/ 1587 h 3388"/>
                <a:gd name="T112" fmla="*/ 79 w 3345"/>
                <a:gd name="T113" fmla="*/ 1179 h 3388"/>
                <a:gd name="T114" fmla="*/ 246 w 3345"/>
                <a:gd name="T115" fmla="*/ 812 h 3388"/>
                <a:gd name="T116" fmla="*/ 491 w 3345"/>
                <a:gd name="T117" fmla="*/ 497 h 3388"/>
                <a:gd name="T118" fmla="*/ 800 w 3345"/>
                <a:gd name="T119" fmla="*/ 249 h 3388"/>
                <a:gd name="T120" fmla="*/ 1163 w 3345"/>
                <a:gd name="T121" fmla="*/ 81 h 3388"/>
                <a:gd name="T122" fmla="*/ 1567 w 3345"/>
                <a:gd name="T123" fmla="*/ 5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5" h="3388">
                  <a:moveTo>
                    <a:pt x="2034" y="922"/>
                  </a:moveTo>
                  <a:lnTo>
                    <a:pt x="1985" y="925"/>
                  </a:lnTo>
                  <a:lnTo>
                    <a:pt x="1939" y="935"/>
                  </a:lnTo>
                  <a:lnTo>
                    <a:pt x="1895" y="948"/>
                  </a:lnTo>
                  <a:lnTo>
                    <a:pt x="1853" y="968"/>
                  </a:lnTo>
                  <a:lnTo>
                    <a:pt x="1813" y="992"/>
                  </a:lnTo>
                  <a:lnTo>
                    <a:pt x="1778" y="1021"/>
                  </a:lnTo>
                  <a:lnTo>
                    <a:pt x="1746" y="1053"/>
                  </a:lnTo>
                  <a:lnTo>
                    <a:pt x="1718" y="1089"/>
                  </a:lnTo>
                  <a:lnTo>
                    <a:pt x="1694" y="1129"/>
                  </a:lnTo>
                  <a:lnTo>
                    <a:pt x="1674" y="1171"/>
                  </a:lnTo>
                  <a:lnTo>
                    <a:pt x="1660" y="1216"/>
                  </a:lnTo>
                  <a:lnTo>
                    <a:pt x="1652" y="1263"/>
                  </a:lnTo>
                  <a:lnTo>
                    <a:pt x="1649" y="1312"/>
                  </a:lnTo>
                  <a:lnTo>
                    <a:pt x="1651" y="1357"/>
                  </a:lnTo>
                  <a:lnTo>
                    <a:pt x="1658" y="1401"/>
                  </a:lnTo>
                  <a:lnTo>
                    <a:pt x="1579" y="1394"/>
                  </a:lnTo>
                  <a:lnTo>
                    <a:pt x="1501" y="1382"/>
                  </a:lnTo>
                  <a:lnTo>
                    <a:pt x="1426" y="1364"/>
                  </a:lnTo>
                  <a:lnTo>
                    <a:pt x="1353" y="1340"/>
                  </a:lnTo>
                  <a:lnTo>
                    <a:pt x="1282" y="1313"/>
                  </a:lnTo>
                  <a:lnTo>
                    <a:pt x="1213" y="1280"/>
                  </a:lnTo>
                  <a:lnTo>
                    <a:pt x="1147" y="1242"/>
                  </a:lnTo>
                  <a:lnTo>
                    <a:pt x="1084" y="1201"/>
                  </a:lnTo>
                  <a:lnTo>
                    <a:pt x="1024" y="1154"/>
                  </a:lnTo>
                  <a:lnTo>
                    <a:pt x="968" y="1104"/>
                  </a:lnTo>
                  <a:lnTo>
                    <a:pt x="914" y="1051"/>
                  </a:lnTo>
                  <a:lnTo>
                    <a:pt x="865" y="994"/>
                  </a:lnTo>
                  <a:lnTo>
                    <a:pt x="847" y="1029"/>
                  </a:lnTo>
                  <a:lnTo>
                    <a:pt x="833" y="1067"/>
                  </a:lnTo>
                  <a:lnTo>
                    <a:pt x="822" y="1106"/>
                  </a:lnTo>
                  <a:lnTo>
                    <a:pt x="815" y="1148"/>
                  </a:lnTo>
                  <a:lnTo>
                    <a:pt x="813" y="1190"/>
                  </a:lnTo>
                  <a:lnTo>
                    <a:pt x="816" y="1240"/>
                  </a:lnTo>
                  <a:lnTo>
                    <a:pt x="825" y="1287"/>
                  </a:lnTo>
                  <a:lnTo>
                    <a:pt x="840" y="1333"/>
                  </a:lnTo>
                  <a:lnTo>
                    <a:pt x="860" y="1376"/>
                  </a:lnTo>
                  <a:lnTo>
                    <a:pt x="885" y="1417"/>
                  </a:lnTo>
                  <a:lnTo>
                    <a:pt x="914" y="1453"/>
                  </a:lnTo>
                  <a:lnTo>
                    <a:pt x="948" y="1486"/>
                  </a:lnTo>
                  <a:lnTo>
                    <a:pt x="985" y="1514"/>
                  </a:lnTo>
                  <a:lnTo>
                    <a:pt x="937" y="1510"/>
                  </a:lnTo>
                  <a:lnTo>
                    <a:pt x="893" y="1499"/>
                  </a:lnTo>
                  <a:lnTo>
                    <a:pt x="851" y="1485"/>
                  </a:lnTo>
                  <a:lnTo>
                    <a:pt x="810" y="1465"/>
                  </a:lnTo>
                  <a:lnTo>
                    <a:pt x="810" y="1468"/>
                  </a:lnTo>
                  <a:lnTo>
                    <a:pt x="810" y="1471"/>
                  </a:lnTo>
                  <a:lnTo>
                    <a:pt x="813" y="1521"/>
                  </a:lnTo>
                  <a:lnTo>
                    <a:pt x="822" y="1569"/>
                  </a:lnTo>
                  <a:lnTo>
                    <a:pt x="838" y="1616"/>
                  </a:lnTo>
                  <a:lnTo>
                    <a:pt x="858" y="1659"/>
                  </a:lnTo>
                  <a:lnTo>
                    <a:pt x="884" y="1700"/>
                  </a:lnTo>
                  <a:lnTo>
                    <a:pt x="913" y="1737"/>
                  </a:lnTo>
                  <a:lnTo>
                    <a:pt x="948" y="1769"/>
                  </a:lnTo>
                  <a:lnTo>
                    <a:pt x="987" y="1798"/>
                  </a:lnTo>
                  <a:lnTo>
                    <a:pt x="1027" y="1821"/>
                  </a:lnTo>
                  <a:lnTo>
                    <a:pt x="1071" y="1839"/>
                  </a:lnTo>
                  <a:lnTo>
                    <a:pt x="1118" y="1852"/>
                  </a:lnTo>
                  <a:lnTo>
                    <a:pt x="1086" y="1860"/>
                  </a:lnTo>
                  <a:lnTo>
                    <a:pt x="1051" y="1865"/>
                  </a:lnTo>
                  <a:lnTo>
                    <a:pt x="1017" y="1866"/>
                  </a:lnTo>
                  <a:lnTo>
                    <a:pt x="980" y="1864"/>
                  </a:lnTo>
                  <a:lnTo>
                    <a:pt x="945" y="1858"/>
                  </a:lnTo>
                  <a:lnTo>
                    <a:pt x="963" y="1904"/>
                  </a:lnTo>
                  <a:lnTo>
                    <a:pt x="986" y="1946"/>
                  </a:lnTo>
                  <a:lnTo>
                    <a:pt x="1013" y="1986"/>
                  </a:lnTo>
                  <a:lnTo>
                    <a:pt x="1044" y="2021"/>
                  </a:lnTo>
                  <a:lnTo>
                    <a:pt x="1080" y="2051"/>
                  </a:lnTo>
                  <a:lnTo>
                    <a:pt x="1119" y="2078"/>
                  </a:lnTo>
                  <a:lnTo>
                    <a:pt x="1161" y="2099"/>
                  </a:lnTo>
                  <a:lnTo>
                    <a:pt x="1207" y="2115"/>
                  </a:lnTo>
                  <a:lnTo>
                    <a:pt x="1254" y="2125"/>
                  </a:lnTo>
                  <a:lnTo>
                    <a:pt x="1305" y="2130"/>
                  </a:lnTo>
                  <a:lnTo>
                    <a:pt x="1253" y="2167"/>
                  </a:lnTo>
                  <a:lnTo>
                    <a:pt x="1200" y="2200"/>
                  </a:lnTo>
                  <a:lnTo>
                    <a:pt x="1142" y="2228"/>
                  </a:lnTo>
                  <a:lnTo>
                    <a:pt x="1084" y="2253"/>
                  </a:lnTo>
                  <a:lnTo>
                    <a:pt x="1022" y="2272"/>
                  </a:lnTo>
                  <a:lnTo>
                    <a:pt x="958" y="2285"/>
                  </a:lnTo>
                  <a:lnTo>
                    <a:pt x="893" y="2294"/>
                  </a:lnTo>
                  <a:lnTo>
                    <a:pt x="827" y="2297"/>
                  </a:lnTo>
                  <a:lnTo>
                    <a:pt x="780" y="2295"/>
                  </a:lnTo>
                  <a:lnTo>
                    <a:pt x="734" y="2291"/>
                  </a:lnTo>
                  <a:lnTo>
                    <a:pt x="799" y="2330"/>
                  </a:lnTo>
                  <a:lnTo>
                    <a:pt x="868" y="2365"/>
                  </a:lnTo>
                  <a:lnTo>
                    <a:pt x="938" y="2396"/>
                  </a:lnTo>
                  <a:lnTo>
                    <a:pt x="1012" y="2420"/>
                  </a:lnTo>
                  <a:lnTo>
                    <a:pt x="1087" y="2440"/>
                  </a:lnTo>
                  <a:lnTo>
                    <a:pt x="1164" y="2454"/>
                  </a:lnTo>
                  <a:lnTo>
                    <a:pt x="1244" y="2463"/>
                  </a:lnTo>
                  <a:lnTo>
                    <a:pt x="1325" y="2467"/>
                  </a:lnTo>
                  <a:lnTo>
                    <a:pt x="1405" y="2463"/>
                  </a:lnTo>
                  <a:lnTo>
                    <a:pt x="1483" y="2456"/>
                  </a:lnTo>
                  <a:lnTo>
                    <a:pt x="1557" y="2443"/>
                  </a:lnTo>
                  <a:lnTo>
                    <a:pt x="1628" y="2426"/>
                  </a:lnTo>
                  <a:lnTo>
                    <a:pt x="1697" y="2405"/>
                  </a:lnTo>
                  <a:lnTo>
                    <a:pt x="1763" y="2380"/>
                  </a:lnTo>
                  <a:lnTo>
                    <a:pt x="1826" y="2350"/>
                  </a:lnTo>
                  <a:lnTo>
                    <a:pt x="1885" y="2317"/>
                  </a:lnTo>
                  <a:lnTo>
                    <a:pt x="1942" y="2280"/>
                  </a:lnTo>
                  <a:lnTo>
                    <a:pt x="1995" y="2241"/>
                  </a:lnTo>
                  <a:lnTo>
                    <a:pt x="2046" y="2199"/>
                  </a:lnTo>
                  <a:lnTo>
                    <a:pt x="2094" y="2153"/>
                  </a:lnTo>
                  <a:lnTo>
                    <a:pt x="2138" y="2105"/>
                  </a:lnTo>
                  <a:lnTo>
                    <a:pt x="2179" y="2054"/>
                  </a:lnTo>
                  <a:lnTo>
                    <a:pt x="2217" y="2003"/>
                  </a:lnTo>
                  <a:lnTo>
                    <a:pt x="2252" y="1949"/>
                  </a:lnTo>
                  <a:lnTo>
                    <a:pt x="2284" y="1892"/>
                  </a:lnTo>
                  <a:lnTo>
                    <a:pt x="2312" y="1835"/>
                  </a:lnTo>
                  <a:lnTo>
                    <a:pt x="2337" y="1777"/>
                  </a:lnTo>
                  <a:lnTo>
                    <a:pt x="2359" y="1719"/>
                  </a:lnTo>
                  <a:lnTo>
                    <a:pt x="2377" y="1658"/>
                  </a:lnTo>
                  <a:lnTo>
                    <a:pt x="2393" y="1598"/>
                  </a:lnTo>
                  <a:lnTo>
                    <a:pt x="2404" y="1537"/>
                  </a:lnTo>
                  <a:lnTo>
                    <a:pt x="2413" y="1477"/>
                  </a:lnTo>
                  <a:lnTo>
                    <a:pt x="2418" y="1417"/>
                  </a:lnTo>
                  <a:lnTo>
                    <a:pt x="2420" y="1357"/>
                  </a:lnTo>
                  <a:lnTo>
                    <a:pt x="2419" y="1307"/>
                  </a:lnTo>
                  <a:lnTo>
                    <a:pt x="2463" y="1273"/>
                  </a:lnTo>
                  <a:lnTo>
                    <a:pt x="2504" y="1235"/>
                  </a:lnTo>
                  <a:lnTo>
                    <a:pt x="2542" y="1194"/>
                  </a:lnTo>
                  <a:lnTo>
                    <a:pt x="2578" y="1151"/>
                  </a:lnTo>
                  <a:lnTo>
                    <a:pt x="2610" y="1105"/>
                  </a:lnTo>
                  <a:lnTo>
                    <a:pt x="2558" y="1126"/>
                  </a:lnTo>
                  <a:lnTo>
                    <a:pt x="2504" y="1144"/>
                  </a:lnTo>
                  <a:lnTo>
                    <a:pt x="2447" y="1157"/>
                  </a:lnTo>
                  <a:lnTo>
                    <a:pt x="2390" y="1167"/>
                  </a:lnTo>
                  <a:lnTo>
                    <a:pt x="2428" y="1140"/>
                  </a:lnTo>
                  <a:lnTo>
                    <a:pt x="2463" y="1109"/>
                  </a:lnTo>
                  <a:lnTo>
                    <a:pt x="2493" y="1075"/>
                  </a:lnTo>
                  <a:lnTo>
                    <a:pt x="2520" y="1036"/>
                  </a:lnTo>
                  <a:lnTo>
                    <a:pt x="2542" y="995"/>
                  </a:lnTo>
                  <a:lnTo>
                    <a:pt x="2559" y="951"/>
                  </a:lnTo>
                  <a:lnTo>
                    <a:pt x="2502" y="982"/>
                  </a:lnTo>
                  <a:lnTo>
                    <a:pt x="2442" y="1008"/>
                  </a:lnTo>
                  <a:lnTo>
                    <a:pt x="2379" y="1029"/>
                  </a:lnTo>
                  <a:lnTo>
                    <a:pt x="2314" y="1045"/>
                  </a:lnTo>
                  <a:lnTo>
                    <a:pt x="2283" y="1014"/>
                  </a:lnTo>
                  <a:lnTo>
                    <a:pt x="2247" y="988"/>
                  </a:lnTo>
                  <a:lnTo>
                    <a:pt x="2210" y="965"/>
                  </a:lnTo>
                  <a:lnTo>
                    <a:pt x="2169" y="947"/>
                  </a:lnTo>
                  <a:lnTo>
                    <a:pt x="2125" y="934"/>
                  </a:lnTo>
                  <a:lnTo>
                    <a:pt x="2080" y="925"/>
                  </a:lnTo>
                  <a:lnTo>
                    <a:pt x="2034" y="922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615CC49-7977-455F-A8BC-4292ABDEB944}"/>
              </a:ext>
            </a:extLst>
          </p:cNvPr>
          <p:cNvSpPr txBox="1"/>
          <p:nvPr/>
        </p:nvSpPr>
        <p:spPr>
          <a:xfrm>
            <a:off x="4058659" y="4696543"/>
            <a:ext cx="12808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0"/>
                </a:gradFill>
              </a:rPr>
              <a:t>Alex Stark</a:t>
            </a:r>
            <a:endParaRPr lang="vi-VN" sz="200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79DB54E-58E5-4077-BCF4-BD0C7110636E}"/>
              </a:ext>
            </a:extLst>
          </p:cNvPr>
          <p:cNvGrpSpPr/>
          <p:nvPr/>
        </p:nvGrpSpPr>
        <p:grpSpPr>
          <a:xfrm>
            <a:off x="4359422" y="5115582"/>
            <a:ext cx="679273" cy="165928"/>
            <a:chOff x="2382096" y="11223764"/>
            <a:chExt cx="3249410" cy="793742"/>
          </a:xfrm>
        </p:grpSpPr>
        <p:sp>
          <p:nvSpPr>
            <p:cNvPr id="62" name="Freeform 135">
              <a:extLst>
                <a:ext uri="{FF2B5EF4-FFF2-40B4-BE49-F238E27FC236}">
                  <a16:creationId xmlns:a16="http://schemas.microsoft.com/office/drawing/2014/main" id="{F188779E-6EE3-4FD2-A683-F291FE5CE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686" y="11223764"/>
              <a:ext cx="783820" cy="793742"/>
            </a:xfrm>
            <a:custGeom>
              <a:avLst/>
              <a:gdLst>
                <a:gd name="T0" fmla="*/ 2042 w 3953"/>
                <a:gd name="T1" fmla="*/ 734 h 3202"/>
                <a:gd name="T2" fmla="*/ 1910 w 3953"/>
                <a:gd name="T3" fmla="*/ 767 h 3202"/>
                <a:gd name="T4" fmla="*/ 1812 w 3953"/>
                <a:gd name="T5" fmla="*/ 821 h 3202"/>
                <a:gd name="T6" fmla="*/ 1743 w 3953"/>
                <a:gd name="T7" fmla="*/ 889 h 3202"/>
                <a:gd name="T8" fmla="*/ 1700 w 3953"/>
                <a:gd name="T9" fmla="*/ 966 h 3202"/>
                <a:gd name="T10" fmla="*/ 1676 w 3953"/>
                <a:gd name="T11" fmla="*/ 1044 h 3202"/>
                <a:gd name="T12" fmla="*/ 1670 w 3953"/>
                <a:gd name="T13" fmla="*/ 1117 h 3202"/>
                <a:gd name="T14" fmla="*/ 1444 w 3953"/>
                <a:gd name="T15" fmla="*/ 1657 h 3202"/>
                <a:gd name="T16" fmla="*/ 2146 w 3953"/>
                <a:gd name="T17" fmla="*/ 2585 h 3202"/>
                <a:gd name="T18" fmla="*/ 2510 w 3953"/>
                <a:gd name="T19" fmla="*/ 1330 h 3202"/>
                <a:gd name="T20" fmla="*/ 2149 w 3953"/>
                <a:gd name="T21" fmla="*/ 1114 h 3202"/>
                <a:gd name="T22" fmla="*/ 2175 w 3953"/>
                <a:gd name="T23" fmla="*/ 1069 h 3202"/>
                <a:gd name="T24" fmla="*/ 2218 w 3953"/>
                <a:gd name="T25" fmla="*/ 1050 h 3202"/>
                <a:gd name="T26" fmla="*/ 2503 w 3953"/>
                <a:gd name="T27" fmla="*/ 1047 h 3202"/>
                <a:gd name="T28" fmla="*/ 1977 w 3953"/>
                <a:gd name="T29" fmla="*/ 0 h 3202"/>
                <a:gd name="T30" fmla="*/ 2344 w 3953"/>
                <a:gd name="T31" fmla="*/ 28 h 3202"/>
                <a:gd name="T32" fmla="*/ 2690 w 3953"/>
                <a:gd name="T33" fmla="*/ 108 h 3202"/>
                <a:gd name="T34" fmla="*/ 3007 w 3953"/>
                <a:gd name="T35" fmla="*/ 235 h 3202"/>
                <a:gd name="T36" fmla="*/ 3289 w 3953"/>
                <a:gd name="T37" fmla="*/ 405 h 3202"/>
                <a:gd name="T38" fmla="*/ 3528 w 3953"/>
                <a:gd name="T39" fmla="*/ 611 h 3202"/>
                <a:gd name="T40" fmla="*/ 3721 w 3953"/>
                <a:gd name="T41" fmla="*/ 849 h 3202"/>
                <a:gd name="T42" fmla="*/ 3860 w 3953"/>
                <a:gd name="T43" fmla="*/ 1114 h 3202"/>
                <a:gd name="T44" fmla="*/ 3938 w 3953"/>
                <a:gd name="T45" fmla="*/ 1401 h 3202"/>
                <a:gd name="T46" fmla="*/ 3949 w 3953"/>
                <a:gd name="T47" fmla="*/ 1702 h 3202"/>
                <a:gd name="T48" fmla="*/ 3893 w 3953"/>
                <a:gd name="T49" fmla="*/ 1994 h 3202"/>
                <a:gd name="T50" fmla="*/ 3773 w 3953"/>
                <a:gd name="T51" fmla="*/ 2267 h 3202"/>
                <a:gd name="T52" fmla="*/ 3599 w 3953"/>
                <a:gd name="T53" fmla="*/ 2515 h 3202"/>
                <a:gd name="T54" fmla="*/ 3374 w 3953"/>
                <a:gd name="T55" fmla="*/ 2732 h 3202"/>
                <a:gd name="T56" fmla="*/ 3104 w 3953"/>
                <a:gd name="T57" fmla="*/ 2915 h 3202"/>
                <a:gd name="T58" fmla="*/ 2799 w 3953"/>
                <a:gd name="T59" fmla="*/ 3056 h 3202"/>
                <a:gd name="T60" fmla="*/ 2463 w 3953"/>
                <a:gd name="T61" fmla="*/ 3153 h 3202"/>
                <a:gd name="T62" fmla="*/ 2102 w 3953"/>
                <a:gd name="T63" fmla="*/ 3198 h 3202"/>
                <a:gd name="T64" fmla="*/ 1728 w 3953"/>
                <a:gd name="T65" fmla="*/ 3189 h 3202"/>
                <a:gd name="T66" fmla="*/ 1375 w 3953"/>
                <a:gd name="T67" fmla="*/ 3126 h 3202"/>
                <a:gd name="T68" fmla="*/ 1048 w 3953"/>
                <a:gd name="T69" fmla="*/ 3014 h 3202"/>
                <a:gd name="T70" fmla="*/ 754 w 3953"/>
                <a:gd name="T71" fmla="*/ 2857 h 3202"/>
                <a:gd name="T72" fmla="*/ 499 w 3953"/>
                <a:gd name="T73" fmla="*/ 2663 h 3202"/>
                <a:gd name="T74" fmla="*/ 290 w 3953"/>
                <a:gd name="T75" fmla="*/ 2435 h 3202"/>
                <a:gd name="T76" fmla="*/ 133 w 3953"/>
                <a:gd name="T77" fmla="*/ 2179 h 3202"/>
                <a:gd name="T78" fmla="*/ 34 w 3953"/>
                <a:gd name="T79" fmla="*/ 1899 h 3202"/>
                <a:gd name="T80" fmla="*/ 0 w 3953"/>
                <a:gd name="T81" fmla="*/ 1601 h 3202"/>
                <a:gd name="T82" fmla="*/ 34 w 3953"/>
                <a:gd name="T83" fmla="*/ 1303 h 3202"/>
                <a:gd name="T84" fmla="*/ 133 w 3953"/>
                <a:gd name="T85" fmla="*/ 1023 h 3202"/>
                <a:gd name="T86" fmla="*/ 290 w 3953"/>
                <a:gd name="T87" fmla="*/ 767 h 3202"/>
                <a:gd name="T88" fmla="*/ 499 w 3953"/>
                <a:gd name="T89" fmla="*/ 539 h 3202"/>
                <a:gd name="T90" fmla="*/ 754 w 3953"/>
                <a:gd name="T91" fmla="*/ 344 h 3202"/>
                <a:gd name="T92" fmla="*/ 1048 w 3953"/>
                <a:gd name="T93" fmla="*/ 188 h 3202"/>
                <a:gd name="T94" fmla="*/ 1375 w 3953"/>
                <a:gd name="T95" fmla="*/ 76 h 3202"/>
                <a:gd name="T96" fmla="*/ 1728 w 3953"/>
                <a:gd name="T97" fmla="*/ 13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3" h="3202">
                  <a:moveTo>
                    <a:pt x="2151" y="728"/>
                  </a:moveTo>
                  <a:lnTo>
                    <a:pt x="2094" y="729"/>
                  </a:lnTo>
                  <a:lnTo>
                    <a:pt x="2042" y="734"/>
                  </a:lnTo>
                  <a:lnTo>
                    <a:pt x="1994" y="743"/>
                  </a:lnTo>
                  <a:lnTo>
                    <a:pt x="1951" y="754"/>
                  </a:lnTo>
                  <a:lnTo>
                    <a:pt x="1910" y="767"/>
                  </a:lnTo>
                  <a:lnTo>
                    <a:pt x="1874" y="783"/>
                  </a:lnTo>
                  <a:lnTo>
                    <a:pt x="1842" y="801"/>
                  </a:lnTo>
                  <a:lnTo>
                    <a:pt x="1812" y="821"/>
                  </a:lnTo>
                  <a:lnTo>
                    <a:pt x="1786" y="842"/>
                  </a:lnTo>
                  <a:lnTo>
                    <a:pt x="1764" y="865"/>
                  </a:lnTo>
                  <a:lnTo>
                    <a:pt x="1743" y="889"/>
                  </a:lnTo>
                  <a:lnTo>
                    <a:pt x="1727" y="914"/>
                  </a:lnTo>
                  <a:lnTo>
                    <a:pt x="1712" y="940"/>
                  </a:lnTo>
                  <a:lnTo>
                    <a:pt x="1700" y="966"/>
                  </a:lnTo>
                  <a:lnTo>
                    <a:pt x="1690" y="992"/>
                  </a:lnTo>
                  <a:lnTo>
                    <a:pt x="1683" y="1018"/>
                  </a:lnTo>
                  <a:lnTo>
                    <a:pt x="1676" y="1044"/>
                  </a:lnTo>
                  <a:lnTo>
                    <a:pt x="1673" y="1069"/>
                  </a:lnTo>
                  <a:lnTo>
                    <a:pt x="1670" y="1093"/>
                  </a:lnTo>
                  <a:lnTo>
                    <a:pt x="1670" y="1117"/>
                  </a:lnTo>
                  <a:lnTo>
                    <a:pt x="1670" y="1330"/>
                  </a:lnTo>
                  <a:lnTo>
                    <a:pt x="1444" y="1330"/>
                  </a:lnTo>
                  <a:lnTo>
                    <a:pt x="1444" y="1657"/>
                  </a:lnTo>
                  <a:lnTo>
                    <a:pt x="1670" y="1657"/>
                  </a:lnTo>
                  <a:lnTo>
                    <a:pt x="1670" y="2585"/>
                  </a:lnTo>
                  <a:lnTo>
                    <a:pt x="2146" y="2585"/>
                  </a:lnTo>
                  <a:lnTo>
                    <a:pt x="2146" y="1657"/>
                  </a:lnTo>
                  <a:lnTo>
                    <a:pt x="2468" y="1657"/>
                  </a:lnTo>
                  <a:lnTo>
                    <a:pt x="2510" y="1330"/>
                  </a:lnTo>
                  <a:lnTo>
                    <a:pt x="2146" y="1330"/>
                  </a:lnTo>
                  <a:lnTo>
                    <a:pt x="2146" y="1136"/>
                  </a:lnTo>
                  <a:lnTo>
                    <a:pt x="2149" y="1114"/>
                  </a:lnTo>
                  <a:lnTo>
                    <a:pt x="2155" y="1096"/>
                  </a:lnTo>
                  <a:lnTo>
                    <a:pt x="2163" y="1081"/>
                  </a:lnTo>
                  <a:lnTo>
                    <a:pt x="2175" y="1069"/>
                  </a:lnTo>
                  <a:lnTo>
                    <a:pt x="2188" y="1060"/>
                  </a:lnTo>
                  <a:lnTo>
                    <a:pt x="2203" y="1054"/>
                  </a:lnTo>
                  <a:lnTo>
                    <a:pt x="2218" y="1050"/>
                  </a:lnTo>
                  <a:lnTo>
                    <a:pt x="2233" y="1048"/>
                  </a:lnTo>
                  <a:lnTo>
                    <a:pt x="2248" y="1047"/>
                  </a:lnTo>
                  <a:lnTo>
                    <a:pt x="2503" y="1047"/>
                  </a:lnTo>
                  <a:lnTo>
                    <a:pt x="2503" y="729"/>
                  </a:lnTo>
                  <a:lnTo>
                    <a:pt x="2151" y="728"/>
                  </a:lnTo>
                  <a:close/>
                  <a:moveTo>
                    <a:pt x="1977" y="0"/>
                  </a:moveTo>
                  <a:lnTo>
                    <a:pt x="2102" y="4"/>
                  </a:lnTo>
                  <a:lnTo>
                    <a:pt x="2224" y="13"/>
                  </a:lnTo>
                  <a:lnTo>
                    <a:pt x="2344" y="28"/>
                  </a:lnTo>
                  <a:lnTo>
                    <a:pt x="2463" y="49"/>
                  </a:lnTo>
                  <a:lnTo>
                    <a:pt x="2578" y="76"/>
                  </a:lnTo>
                  <a:lnTo>
                    <a:pt x="2690" y="108"/>
                  </a:lnTo>
                  <a:lnTo>
                    <a:pt x="2799" y="146"/>
                  </a:lnTo>
                  <a:lnTo>
                    <a:pt x="2905" y="188"/>
                  </a:lnTo>
                  <a:lnTo>
                    <a:pt x="3007" y="235"/>
                  </a:lnTo>
                  <a:lnTo>
                    <a:pt x="3104" y="287"/>
                  </a:lnTo>
                  <a:lnTo>
                    <a:pt x="3198" y="344"/>
                  </a:lnTo>
                  <a:lnTo>
                    <a:pt x="3289" y="405"/>
                  </a:lnTo>
                  <a:lnTo>
                    <a:pt x="3374" y="470"/>
                  </a:lnTo>
                  <a:lnTo>
                    <a:pt x="3453" y="539"/>
                  </a:lnTo>
                  <a:lnTo>
                    <a:pt x="3528" y="611"/>
                  </a:lnTo>
                  <a:lnTo>
                    <a:pt x="3599" y="687"/>
                  </a:lnTo>
                  <a:lnTo>
                    <a:pt x="3663" y="767"/>
                  </a:lnTo>
                  <a:lnTo>
                    <a:pt x="3721" y="849"/>
                  </a:lnTo>
                  <a:lnTo>
                    <a:pt x="3773" y="935"/>
                  </a:lnTo>
                  <a:lnTo>
                    <a:pt x="3820" y="1023"/>
                  </a:lnTo>
                  <a:lnTo>
                    <a:pt x="3860" y="1114"/>
                  </a:lnTo>
                  <a:lnTo>
                    <a:pt x="3893" y="1207"/>
                  </a:lnTo>
                  <a:lnTo>
                    <a:pt x="3919" y="1303"/>
                  </a:lnTo>
                  <a:lnTo>
                    <a:pt x="3938" y="1401"/>
                  </a:lnTo>
                  <a:lnTo>
                    <a:pt x="3949" y="1500"/>
                  </a:lnTo>
                  <a:lnTo>
                    <a:pt x="3953" y="1601"/>
                  </a:lnTo>
                  <a:lnTo>
                    <a:pt x="3949" y="1702"/>
                  </a:lnTo>
                  <a:lnTo>
                    <a:pt x="3938" y="1801"/>
                  </a:lnTo>
                  <a:lnTo>
                    <a:pt x="3919" y="1899"/>
                  </a:lnTo>
                  <a:lnTo>
                    <a:pt x="3893" y="1994"/>
                  </a:lnTo>
                  <a:lnTo>
                    <a:pt x="3860" y="2088"/>
                  </a:lnTo>
                  <a:lnTo>
                    <a:pt x="3820" y="2179"/>
                  </a:lnTo>
                  <a:lnTo>
                    <a:pt x="3773" y="2267"/>
                  </a:lnTo>
                  <a:lnTo>
                    <a:pt x="3721" y="2353"/>
                  </a:lnTo>
                  <a:lnTo>
                    <a:pt x="3663" y="2435"/>
                  </a:lnTo>
                  <a:lnTo>
                    <a:pt x="3599" y="2515"/>
                  </a:lnTo>
                  <a:lnTo>
                    <a:pt x="3528" y="2591"/>
                  </a:lnTo>
                  <a:lnTo>
                    <a:pt x="3453" y="2663"/>
                  </a:lnTo>
                  <a:lnTo>
                    <a:pt x="3374" y="2732"/>
                  </a:lnTo>
                  <a:lnTo>
                    <a:pt x="3289" y="2797"/>
                  </a:lnTo>
                  <a:lnTo>
                    <a:pt x="3198" y="2857"/>
                  </a:lnTo>
                  <a:lnTo>
                    <a:pt x="3104" y="2915"/>
                  </a:lnTo>
                  <a:lnTo>
                    <a:pt x="3007" y="2967"/>
                  </a:lnTo>
                  <a:lnTo>
                    <a:pt x="2905" y="3014"/>
                  </a:lnTo>
                  <a:lnTo>
                    <a:pt x="2799" y="3056"/>
                  </a:lnTo>
                  <a:lnTo>
                    <a:pt x="2690" y="3094"/>
                  </a:lnTo>
                  <a:lnTo>
                    <a:pt x="2578" y="3126"/>
                  </a:lnTo>
                  <a:lnTo>
                    <a:pt x="2463" y="3153"/>
                  </a:lnTo>
                  <a:lnTo>
                    <a:pt x="2344" y="3174"/>
                  </a:lnTo>
                  <a:lnTo>
                    <a:pt x="2224" y="3189"/>
                  </a:lnTo>
                  <a:lnTo>
                    <a:pt x="2102" y="3198"/>
                  </a:lnTo>
                  <a:lnTo>
                    <a:pt x="1977" y="3202"/>
                  </a:lnTo>
                  <a:lnTo>
                    <a:pt x="1852" y="3198"/>
                  </a:lnTo>
                  <a:lnTo>
                    <a:pt x="1728" y="3189"/>
                  </a:lnTo>
                  <a:lnTo>
                    <a:pt x="1608" y="3174"/>
                  </a:lnTo>
                  <a:lnTo>
                    <a:pt x="1491" y="3153"/>
                  </a:lnTo>
                  <a:lnTo>
                    <a:pt x="1375" y="3126"/>
                  </a:lnTo>
                  <a:lnTo>
                    <a:pt x="1263" y="3094"/>
                  </a:lnTo>
                  <a:lnTo>
                    <a:pt x="1153" y="3056"/>
                  </a:lnTo>
                  <a:lnTo>
                    <a:pt x="1048" y="3014"/>
                  </a:lnTo>
                  <a:lnTo>
                    <a:pt x="946" y="2967"/>
                  </a:lnTo>
                  <a:lnTo>
                    <a:pt x="848" y="2915"/>
                  </a:lnTo>
                  <a:lnTo>
                    <a:pt x="754" y="2857"/>
                  </a:lnTo>
                  <a:lnTo>
                    <a:pt x="665" y="2797"/>
                  </a:lnTo>
                  <a:lnTo>
                    <a:pt x="580" y="2732"/>
                  </a:lnTo>
                  <a:lnTo>
                    <a:pt x="499" y="2663"/>
                  </a:lnTo>
                  <a:lnTo>
                    <a:pt x="424" y="2591"/>
                  </a:lnTo>
                  <a:lnTo>
                    <a:pt x="355" y="2515"/>
                  </a:lnTo>
                  <a:lnTo>
                    <a:pt x="290" y="2435"/>
                  </a:lnTo>
                  <a:lnTo>
                    <a:pt x="232" y="2353"/>
                  </a:lnTo>
                  <a:lnTo>
                    <a:pt x="179" y="2267"/>
                  </a:lnTo>
                  <a:lnTo>
                    <a:pt x="133" y="2179"/>
                  </a:lnTo>
                  <a:lnTo>
                    <a:pt x="94" y="2088"/>
                  </a:lnTo>
                  <a:lnTo>
                    <a:pt x="60" y="1994"/>
                  </a:lnTo>
                  <a:lnTo>
                    <a:pt x="34" y="1899"/>
                  </a:lnTo>
                  <a:lnTo>
                    <a:pt x="16" y="1801"/>
                  </a:lnTo>
                  <a:lnTo>
                    <a:pt x="3" y="1702"/>
                  </a:lnTo>
                  <a:lnTo>
                    <a:pt x="0" y="1601"/>
                  </a:lnTo>
                  <a:lnTo>
                    <a:pt x="3" y="1500"/>
                  </a:lnTo>
                  <a:lnTo>
                    <a:pt x="16" y="1401"/>
                  </a:lnTo>
                  <a:lnTo>
                    <a:pt x="34" y="1303"/>
                  </a:lnTo>
                  <a:lnTo>
                    <a:pt x="60" y="1207"/>
                  </a:lnTo>
                  <a:lnTo>
                    <a:pt x="94" y="1114"/>
                  </a:lnTo>
                  <a:lnTo>
                    <a:pt x="133" y="1023"/>
                  </a:lnTo>
                  <a:lnTo>
                    <a:pt x="179" y="935"/>
                  </a:lnTo>
                  <a:lnTo>
                    <a:pt x="232" y="849"/>
                  </a:lnTo>
                  <a:lnTo>
                    <a:pt x="290" y="767"/>
                  </a:lnTo>
                  <a:lnTo>
                    <a:pt x="355" y="687"/>
                  </a:lnTo>
                  <a:lnTo>
                    <a:pt x="424" y="611"/>
                  </a:lnTo>
                  <a:lnTo>
                    <a:pt x="499" y="539"/>
                  </a:lnTo>
                  <a:lnTo>
                    <a:pt x="580" y="470"/>
                  </a:lnTo>
                  <a:lnTo>
                    <a:pt x="665" y="405"/>
                  </a:lnTo>
                  <a:lnTo>
                    <a:pt x="754" y="344"/>
                  </a:lnTo>
                  <a:lnTo>
                    <a:pt x="848" y="287"/>
                  </a:lnTo>
                  <a:lnTo>
                    <a:pt x="946" y="235"/>
                  </a:lnTo>
                  <a:lnTo>
                    <a:pt x="1048" y="188"/>
                  </a:lnTo>
                  <a:lnTo>
                    <a:pt x="1153" y="146"/>
                  </a:lnTo>
                  <a:lnTo>
                    <a:pt x="1263" y="108"/>
                  </a:lnTo>
                  <a:lnTo>
                    <a:pt x="1375" y="76"/>
                  </a:lnTo>
                  <a:lnTo>
                    <a:pt x="1491" y="49"/>
                  </a:lnTo>
                  <a:lnTo>
                    <a:pt x="1608" y="28"/>
                  </a:lnTo>
                  <a:lnTo>
                    <a:pt x="1728" y="13"/>
                  </a:lnTo>
                  <a:lnTo>
                    <a:pt x="1852" y="4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3" name="Группа 231">
              <a:extLst>
                <a:ext uri="{FF2B5EF4-FFF2-40B4-BE49-F238E27FC236}">
                  <a16:creationId xmlns:a16="http://schemas.microsoft.com/office/drawing/2014/main" id="{E236505A-6ABE-4C65-8F32-B17364D17356}"/>
                </a:ext>
              </a:extLst>
            </p:cNvPr>
            <p:cNvGrpSpPr/>
            <p:nvPr/>
          </p:nvGrpSpPr>
          <p:grpSpPr>
            <a:xfrm>
              <a:off x="2382096" y="11226473"/>
              <a:ext cx="778546" cy="788324"/>
              <a:chOff x="5843588" y="3178175"/>
              <a:chExt cx="1643063" cy="1663700"/>
            </a:xfrm>
            <a:solidFill>
              <a:schemeClr val="bg2">
                <a:lumMod val="25000"/>
              </a:schemeClr>
            </a:solidFill>
          </p:grpSpPr>
          <p:sp>
            <p:nvSpPr>
              <p:cNvPr id="65" name="Freeform 205">
                <a:extLst>
                  <a:ext uri="{FF2B5EF4-FFF2-40B4-BE49-F238E27FC236}">
                    <a16:creationId xmlns:a16="http://schemas.microsoft.com/office/drawing/2014/main" id="{D9A069E2-B61C-447E-AA34-7094ECA78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13" y="3843338"/>
                <a:ext cx="328613" cy="333375"/>
              </a:xfrm>
              <a:custGeom>
                <a:avLst/>
                <a:gdLst>
                  <a:gd name="T0" fmla="*/ 414 w 828"/>
                  <a:gd name="T1" fmla="*/ 0 h 838"/>
                  <a:gd name="T2" fmla="*/ 472 w 828"/>
                  <a:gd name="T3" fmla="*/ 4 h 838"/>
                  <a:gd name="T4" fmla="*/ 528 w 828"/>
                  <a:gd name="T5" fmla="*/ 15 h 838"/>
                  <a:gd name="T6" fmla="*/ 580 w 828"/>
                  <a:gd name="T7" fmla="*/ 35 h 838"/>
                  <a:gd name="T8" fmla="*/ 629 w 828"/>
                  <a:gd name="T9" fmla="*/ 61 h 838"/>
                  <a:gd name="T10" fmla="*/ 674 w 828"/>
                  <a:gd name="T11" fmla="*/ 94 h 838"/>
                  <a:gd name="T12" fmla="*/ 715 w 828"/>
                  <a:gd name="T13" fmla="*/ 132 h 838"/>
                  <a:gd name="T14" fmla="*/ 749 w 828"/>
                  <a:gd name="T15" fmla="*/ 174 h 838"/>
                  <a:gd name="T16" fmla="*/ 777 w 828"/>
                  <a:gd name="T17" fmla="*/ 217 h 838"/>
                  <a:gd name="T18" fmla="*/ 799 w 828"/>
                  <a:gd name="T19" fmla="*/ 264 h 838"/>
                  <a:gd name="T20" fmla="*/ 814 w 828"/>
                  <a:gd name="T21" fmla="*/ 313 h 838"/>
                  <a:gd name="T22" fmla="*/ 825 w 828"/>
                  <a:gd name="T23" fmla="*/ 365 h 838"/>
                  <a:gd name="T24" fmla="*/ 828 w 828"/>
                  <a:gd name="T25" fmla="*/ 419 h 838"/>
                  <a:gd name="T26" fmla="*/ 825 w 828"/>
                  <a:gd name="T27" fmla="*/ 475 h 838"/>
                  <a:gd name="T28" fmla="*/ 813 w 828"/>
                  <a:gd name="T29" fmla="*/ 530 h 838"/>
                  <a:gd name="T30" fmla="*/ 796 w 828"/>
                  <a:gd name="T31" fmla="*/ 581 h 838"/>
                  <a:gd name="T32" fmla="*/ 771 w 828"/>
                  <a:gd name="T33" fmla="*/ 630 h 838"/>
                  <a:gd name="T34" fmla="*/ 742 w 828"/>
                  <a:gd name="T35" fmla="*/ 675 h 838"/>
                  <a:gd name="T36" fmla="*/ 707 w 828"/>
                  <a:gd name="T37" fmla="*/ 715 h 838"/>
                  <a:gd name="T38" fmla="*/ 667 w 828"/>
                  <a:gd name="T39" fmla="*/ 751 h 838"/>
                  <a:gd name="T40" fmla="*/ 623 w 828"/>
                  <a:gd name="T41" fmla="*/ 781 h 838"/>
                  <a:gd name="T42" fmla="*/ 575 w 828"/>
                  <a:gd name="T43" fmla="*/ 806 h 838"/>
                  <a:gd name="T44" fmla="*/ 524 w 828"/>
                  <a:gd name="T45" fmla="*/ 823 h 838"/>
                  <a:gd name="T46" fmla="*/ 470 w 828"/>
                  <a:gd name="T47" fmla="*/ 834 h 838"/>
                  <a:gd name="T48" fmla="*/ 414 w 828"/>
                  <a:gd name="T49" fmla="*/ 838 h 838"/>
                  <a:gd name="T50" fmla="*/ 357 w 828"/>
                  <a:gd name="T51" fmla="*/ 834 h 838"/>
                  <a:gd name="T52" fmla="*/ 304 w 828"/>
                  <a:gd name="T53" fmla="*/ 823 h 838"/>
                  <a:gd name="T54" fmla="*/ 252 w 828"/>
                  <a:gd name="T55" fmla="*/ 806 h 838"/>
                  <a:gd name="T56" fmla="*/ 204 w 828"/>
                  <a:gd name="T57" fmla="*/ 781 h 838"/>
                  <a:gd name="T58" fmla="*/ 160 w 828"/>
                  <a:gd name="T59" fmla="*/ 751 h 838"/>
                  <a:gd name="T60" fmla="*/ 121 w 828"/>
                  <a:gd name="T61" fmla="*/ 715 h 838"/>
                  <a:gd name="T62" fmla="*/ 85 w 828"/>
                  <a:gd name="T63" fmla="*/ 675 h 838"/>
                  <a:gd name="T64" fmla="*/ 55 w 828"/>
                  <a:gd name="T65" fmla="*/ 630 h 838"/>
                  <a:gd name="T66" fmla="*/ 32 w 828"/>
                  <a:gd name="T67" fmla="*/ 581 h 838"/>
                  <a:gd name="T68" fmla="*/ 14 w 828"/>
                  <a:gd name="T69" fmla="*/ 530 h 838"/>
                  <a:gd name="T70" fmla="*/ 4 w 828"/>
                  <a:gd name="T71" fmla="*/ 475 h 838"/>
                  <a:gd name="T72" fmla="*/ 0 w 828"/>
                  <a:gd name="T73" fmla="*/ 419 h 838"/>
                  <a:gd name="T74" fmla="*/ 2 w 828"/>
                  <a:gd name="T75" fmla="*/ 365 h 838"/>
                  <a:gd name="T76" fmla="*/ 13 w 828"/>
                  <a:gd name="T77" fmla="*/ 313 h 838"/>
                  <a:gd name="T78" fmla="*/ 30 w 828"/>
                  <a:gd name="T79" fmla="*/ 264 h 838"/>
                  <a:gd name="T80" fmla="*/ 50 w 828"/>
                  <a:gd name="T81" fmla="*/ 217 h 838"/>
                  <a:gd name="T82" fmla="*/ 77 w 828"/>
                  <a:gd name="T83" fmla="*/ 174 h 838"/>
                  <a:gd name="T84" fmla="*/ 112 w 828"/>
                  <a:gd name="T85" fmla="*/ 132 h 838"/>
                  <a:gd name="T86" fmla="*/ 154 w 828"/>
                  <a:gd name="T87" fmla="*/ 94 h 838"/>
                  <a:gd name="T88" fmla="*/ 198 w 828"/>
                  <a:gd name="T89" fmla="*/ 61 h 838"/>
                  <a:gd name="T90" fmla="*/ 247 w 828"/>
                  <a:gd name="T91" fmla="*/ 35 h 838"/>
                  <a:gd name="T92" fmla="*/ 300 w 828"/>
                  <a:gd name="T93" fmla="*/ 15 h 838"/>
                  <a:gd name="T94" fmla="*/ 356 w 828"/>
                  <a:gd name="T95" fmla="*/ 4 h 838"/>
                  <a:gd name="T96" fmla="*/ 414 w 828"/>
                  <a:gd name="T97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8" h="838">
                    <a:moveTo>
                      <a:pt x="414" y="0"/>
                    </a:moveTo>
                    <a:lnTo>
                      <a:pt x="472" y="4"/>
                    </a:lnTo>
                    <a:lnTo>
                      <a:pt x="528" y="15"/>
                    </a:lnTo>
                    <a:lnTo>
                      <a:pt x="580" y="35"/>
                    </a:lnTo>
                    <a:lnTo>
                      <a:pt x="629" y="61"/>
                    </a:lnTo>
                    <a:lnTo>
                      <a:pt x="674" y="94"/>
                    </a:lnTo>
                    <a:lnTo>
                      <a:pt x="715" y="132"/>
                    </a:lnTo>
                    <a:lnTo>
                      <a:pt x="749" y="174"/>
                    </a:lnTo>
                    <a:lnTo>
                      <a:pt x="777" y="217"/>
                    </a:lnTo>
                    <a:lnTo>
                      <a:pt x="799" y="264"/>
                    </a:lnTo>
                    <a:lnTo>
                      <a:pt x="814" y="313"/>
                    </a:lnTo>
                    <a:lnTo>
                      <a:pt x="825" y="365"/>
                    </a:lnTo>
                    <a:lnTo>
                      <a:pt x="828" y="419"/>
                    </a:lnTo>
                    <a:lnTo>
                      <a:pt x="825" y="475"/>
                    </a:lnTo>
                    <a:lnTo>
                      <a:pt x="813" y="530"/>
                    </a:lnTo>
                    <a:lnTo>
                      <a:pt x="796" y="581"/>
                    </a:lnTo>
                    <a:lnTo>
                      <a:pt x="771" y="630"/>
                    </a:lnTo>
                    <a:lnTo>
                      <a:pt x="742" y="675"/>
                    </a:lnTo>
                    <a:lnTo>
                      <a:pt x="707" y="715"/>
                    </a:lnTo>
                    <a:lnTo>
                      <a:pt x="667" y="751"/>
                    </a:lnTo>
                    <a:lnTo>
                      <a:pt x="623" y="781"/>
                    </a:lnTo>
                    <a:lnTo>
                      <a:pt x="575" y="806"/>
                    </a:lnTo>
                    <a:lnTo>
                      <a:pt x="524" y="823"/>
                    </a:lnTo>
                    <a:lnTo>
                      <a:pt x="470" y="834"/>
                    </a:lnTo>
                    <a:lnTo>
                      <a:pt x="414" y="838"/>
                    </a:lnTo>
                    <a:lnTo>
                      <a:pt x="357" y="834"/>
                    </a:lnTo>
                    <a:lnTo>
                      <a:pt x="304" y="823"/>
                    </a:lnTo>
                    <a:lnTo>
                      <a:pt x="252" y="806"/>
                    </a:lnTo>
                    <a:lnTo>
                      <a:pt x="204" y="781"/>
                    </a:lnTo>
                    <a:lnTo>
                      <a:pt x="160" y="751"/>
                    </a:lnTo>
                    <a:lnTo>
                      <a:pt x="121" y="715"/>
                    </a:lnTo>
                    <a:lnTo>
                      <a:pt x="85" y="675"/>
                    </a:lnTo>
                    <a:lnTo>
                      <a:pt x="55" y="630"/>
                    </a:lnTo>
                    <a:lnTo>
                      <a:pt x="32" y="581"/>
                    </a:lnTo>
                    <a:lnTo>
                      <a:pt x="14" y="530"/>
                    </a:lnTo>
                    <a:lnTo>
                      <a:pt x="4" y="475"/>
                    </a:lnTo>
                    <a:lnTo>
                      <a:pt x="0" y="419"/>
                    </a:lnTo>
                    <a:lnTo>
                      <a:pt x="2" y="365"/>
                    </a:lnTo>
                    <a:lnTo>
                      <a:pt x="13" y="313"/>
                    </a:lnTo>
                    <a:lnTo>
                      <a:pt x="30" y="264"/>
                    </a:lnTo>
                    <a:lnTo>
                      <a:pt x="50" y="217"/>
                    </a:lnTo>
                    <a:lnTo>
                      <a:pt x="77" y="174"/>
                    </a:lnTo>
                    <a:lnTo>
                      <a:pt x="112" y="132"/>
                    </a:lnTo>
                    <a:lnTo>
                      <a:pt x="154" y="94"/>
                    </a:lnTo>
                    <a:lnTo>
                      <a:pt x="198" y="61"/>
                    </a:lnTo>
                    <a:lnTo>
                      <a:pt x="247" y="35"/>
                    </a:lnTo>
                    <a:lnTo>
                      <a:pt x="300" y="15"/>
                    </a:lnTo>
                    <a:lnTo>
                      <a:pt x="356" y="4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06">
                <a:extLst>
                  <a:ext uri="{FF2B5EF4-FFF2-40B4-BE49-F238E27FC236}">
                    <a16:creationId xmlns:a16="http://schemas.microsoft.com/office/drawing/2014/main" id="{13F168DA-09DB-4AC6-B9CC-A7532C48A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5938" y="3646488"/>
                <a:ext cx="158750" cy="160337"/>
              </a:xfrm>
              <a:custGeom>
                <a:avLst/>
                <a:gdLst>
                  <a:gd name="T0" fmla="*/ 347 w 400"/>
                  <a:gd name="T1" fmla="*/ 0 h 405"/>
                  <a:gd name="T2" fmla="*/ 400 w 400"/>
                  <a:gd name="T3" fmla="*/ 0 h 405"/>
                  <a:gd name="T4" fmla="*/ 400 w 400"/>
                  <a:gd name="T5" fmla="*/ 403 h 405"/>
                  <a:gd name="T6" fmla="*/ 1 w 400"/>
                  <a:gd name="T7" fmla="*/ 405 h 405"/>
                  <a:gd name="T8" fmla="*/ 0 w 400"/>
                  <a:gd name="T9" fmla="*/ 1 h 405"/>
                  <a:gd name="T10" fmla="*/ 347 w 400"/>
                  <a:gd name="T11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0" h="405">
                    <a:moveTo>
                      <a:pt x="347" y="0"/>
                    </a:moveTo>
                    <a:lnTo>
                      <a:pt x="400" y="0"/>
                    </a:lnTo>
                    <a:lnTo>
                      <a:pt x="400" y="403"/>
                    </a:lnTo>
                    <a:lnTo>
                      <a:pt x="1" y="405"/>
                    </a:lnTo>
                    <a:lnTo>
                      <a:pt x="0" y="1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07">
                <a:extLst>
                  <a:ext uri="{FF2B5EF4-FFF2-40B4-BE49-F238E27FC236}">
                    <a16:creationId xmlns:a16="http://schemas.microsoft.com/office/drawing/2014/main" id="{C9825954-8EFB-4F3B-A603-1E8971EDC5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8175"/>
                <a:ext cx="1643063" cy="1663700"/>
              </a:xfrm>
              <a:custGeom>
                <a:avLst/>
                <a:gdLst>
                  <a:gd name="T0" fmla="*/ 1236 w 4139"/>
                  <a:gd name="T1" fmla="*/ 918 h 4190"/>
                  <a:gd name="T2" fmla="*/ 1087 w 4139"/>
                  <a:gd name="T3" fmla="*/ 986 h 4190"/>
                  <a:gd name="T4" fmla="*/ 975 w 4139"/>
                  <a:gd name="T5" fmla="*/ 1102 h 4190"/>
                  <a:gd name="T6" fmla="*/ 906 w 4139"/>
                  <a:gd name="T7" fmla="*/ 1251 h 4190"/>
                  <a:gd name="T8" fmla="*/ 893 w 4139"/>
                  <a:gd name="T9" fmla="*/ 2826 h 4190"/>
                  <a:gd name="T10" fmla="*/ 923 w 4139"/>
                  <a:gd name="T11" fmla="*/ 2993 h 4190"/>
                  <a:gd name="T12" fmla="*/ 1007 w 4139"/>
                  <a:gd name="T13" fmla="*/ 3131 h 4190"/>
                  <a:gd name="T14" fmla="*/ 1134 w 4139"/>
                  <a:gd name="T15" fmla="*/ 3232 h 4190"/>
                  <a:gd name="T16" fmla="*/ 1291 w 4139"/>
                  <a:gd name="T17" fmla="*/ 3282 h 4190"/>
                  <a:gd name="T18" fmla="*/ 2848 w 4139"/>
                  <a:gd name="T19" fmla="*/ 3282 h 4190"/>
                  <a:gd name="T20" fmla="*/ 3006 w 4139"/>
                  <a:gd name="T21" fmla="*/ 3232 h 4190"/>
                  <a:gd name="T22" fmla="*/ 3132 w 4139"/>
                  <a:gd name="T23" fmla="*/ 3131 h 4190"/>
                  <a:gd name="T24" fmla="*/ 3216 w 4139"/>
                  <a:gd name="T25" fmla="*/ 2993 h 4190"/>
                  <a:gd name="T26" fmla="*/ 3247 w 4139"/>
                  <a:gd name="T27" fmla="*/ 2826 h 4190"/>
                  <a:gd name="T28" fmla="*/ 3233 w 4139"/>
                  <a:gd name="T29" fmla="*/ 1251 h 4190"/>
                  <a:gd name="T30" fmla="*/ 3166 w 4139"/>
                  <a:gd name="T31" fmla="*/ 1102 h 4190"/>
                  <a:gd name="T32" fmla="*/ 3052 w 4139"/>
                  <a:gd name="T33" fmla="*/ 986 h 4190"/>
                  <a:gd name="T34" fmla="*/ 2904 w 4139"/>
                  <a:gd name="T35" fmla="*/ 918 h 4190"/>
                  <a:gd name="T36" fmla="*/ 1348 w 4139"/>
                  <a:gd name="T37" fmla="*/ 904 h 4190"/>
                  <a:gd name="T38" fmla="*/ 2329 w 4139"/>
                  <a:gd name="T39" fmla="*/ 17 h 4190"/>
                  <a:gd name="T40" fmla="*/ 2699 w 4139"/>
                  <a:gd name="T41" fmla="*/ 99 h 4190"/>
                  <a:gd name="T42" fmla="*/ 3043 w 4139"/>
                  <a:gd name="T43" fmla="*/ 246 h 4190"/>
                  <a:gd name="T44" fmla="*/ 3349 w 4139"/>
                  <a:gd name="T45" fmla="*/ 451 h 4190"/>
                  <a:gd name="T46" fmla="*/ 3616 w 4139"/>
                  <a:gd name="T47" fmla="*/ 705 h 4190"/>
                  <a:gd name="T48" fmla="*/ 3836 w 4139"/>
                  <a:gd name="T49" fmla="*/ 1004 h 4190"/>
                  <a:gd name="T50" fmla="*/ 4001 w 4139"/>
                  <a:gd name="T51" fmla="*/ 1339 h 4190"/>
                  <a:gd name="T52" fmla="*/ 4104 w 4139"/>
                  <a:gd name="T53" fmla="*/ 1705 h 4190"/>
                  <a:gd name="T54" fmla="*/ 4139 w 4139"/>
                  <a:gd name="T55" fmla="*/ 2095 h 4190"/>
                  <a:gd name="T56" fmla="*/ 4104 w 4139"/>
                  <a:gd name="T57" fmla="*/ 2485 h 4190"/>
                  <a:gd name="T58" fmla="*/ 4001 w 4139"/>
                  <a:gd name="T59" fmla="*/ 2851 h 4190"/>
                  <a:gd name="T60" fmla="*/ 3836 w 4139"/>
                  <a:gd name="T61" fmla="*/ 3186 h 4190"/>
                  <a:gd name="T62" fmla="*/ 3616 w 4139"/>
                  <a:gd name="T63" fmla="*/ 3485 h 4190"/>
                  <a:gd name="T64" fmla="*/ 3349 w 4139"/>
                  <a:gd name="T65" fmla="*/ 3739 h 4190"/>
                  <a:gd name="T66" fmla="*/ 3043 w 4139"/>
                  <a:gd name="T67" fmla="*/ 3944 h 4190"/>
                  <a:gd name="T68" fmla="*/ 2699 w 4139"/>
                  <a:gd name="T69" fmla="*/ 4091 h 4190"/>
                  <a:gd name="T70" fmla="*/ 2329 w 4139"/>
                  <a:gd name="T71" fmla="*/ 4173 h 4190"/>
                  <a:gd name="T72" fmla="*/ 1939 w 4139"/>
                  <a:gd name="T73" fmla="*/ 4185 h 4190"/>
                  <a:gd name="T74" fmla="*/ 1561 w 4139"/>
                  <a:gd name="T75" fmla="*/ 4126 h 4190"/>
                  <a:gd name="T76" fmla="*/ 1208 w 4139"/>
                  <a:gd name="T77" fmla="*/ 3999 h 4190"/>
                  <a:gd name="T78" fmla="*/ 888 w 4139"/>
                  <a:gd name="T79" fmla="*/ 3814 h 4190"/>
                  <a:gd name="T80" fmla="*/ 607 w 4139"/>
                  <a:gd name="T81" fmla="*/ 3576 h 4190"/>
                  <a:gd name="T82" fmla="*/ 371 w 4139"/>
                  <a:gd name="T83" fmla="*/ 3291 h 4190"/>
                  <a:gd name="T84" fmla="*/ 187 w 4139"/>
                  <a:gd name="T85" fmla="*/ 2966 h 4190"/>
                  <a:gd name="T86" fmla="*/ 63 w 4139"/>
                  <a:gd name="T87" fmla="*/ 2610 h 4190"/>
                  <a:gd name="T88" fmla="*/ 4 w 4139"/>
                  <a:gd name="T89" fmla="*/ 2227 h 4190"/>
                  <a:gd name="T90" fmla="*/ 17 w 4139"/>
                  <a:gd name="T91" fmla="*/ 1833 h 4190"/>
                  <a:gd name="T92" fmla="*/ 98 w 4139"/>
                  <a:gd name="T93" fmla="*/ 1458 h 4190"/>
                  <a:gd name="T94" fmla="*/ 243 w 4139"/>
                  <a:gd name="T95" fmla="*/ 1111 h 4190"/>
                  <a:gd name="T96" fmla="*/ 444 w 4139"/>
                  <a:gd name="T97" fmla="*/ 799 h 4190"/>
                  <a:gd name="T98" fmla="*/ 696 w 4139"/>
                  <a:gd name="T99" fmla="*/ 529 h 4190"/>
                  <a:gd name="T100" fmla="*/ 990 w 4139"/>
                  <a:gd name="T101" fmla="*/ 308 h 4190"/>
                  <a:gd name="T102" fmla="*/ 1323 w 4139"/>
                  <a:gd name="T103" fmla="*/ 141 h 4190"/>
                  <a:gd name="T104" fmla="*/ 1684 w 4139"/>
                  <a:gd name="T105" fmla="*/ 37 h 4190"/>
                  <a:gd name="T106" fmla="*/ 2070 w 4139"/>
                  <a:gd name="T107" fmla="*/ 0 h 4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9" h="4190">
                    <a:moveTo>
                      <a:pt x="1348" y="904"/>
                    </a:moveTo>
                    <a:lnTo>
                      <a:pt x="1291" y="908"/>
                    </a:lnTo>
                    <a:lnTo>
                      <a:pt x="1236" y="918"/>
                    </a:lnTo>
                    <a:lnTo>
                      <a:pt x="1183" y="935"/>
                    </a:lnTo>
                    <a:lnTo>
                      <a:pt x="1134" y="958"/>
                    </a:lnTo>
                    <a:lnTo>
                      <a:pt x="1087" y="986"/>
                    </a:lnTo>
                    <a:lnTo>
                      <a:pt x="1046" y="1021"/>
                    </a:lnTo>
                    <a:lnTo>
                      <a:pt x="1007" y="1059"/>
                    </a:lnTo>
                    <a:lnTo>
                      <a:pt x="975" y="1102"/>
                    </a:lnTo>
                    <a:lnTo>
                      <a:pt x="946" y="1148"/>
                    </a:lnTo>
                    <a:lnTo>
                      <a:pt x="923" y="1197"/>
                    </a:lnTo>
                    <a:lnTo>
                      <a:pt x="906" y="1251"/>
                    </a:lnTo>
                    <a:lnTo>
                      <a:pt x="896" y="1306"/>
                    </a:lnTo>
                    <a:lnTo>
                      <a:pt x="893" y="1364"/>
                    </a:lnTo>
                    <a:lnTo>
                      <a:pt x="893" y="2826"/>
                    </a:lnTo>
                    <a:lnTo>
                      <a:pt x="896" y="2884"/>
                    </a:lnTo>
                    <a:lnTo>
                      <a:pt x="906" y="2939"/>
                    </a:lnTo>
                    <a:lnTo>
                      <a:pt x="923" y="2993"/>
                    </a:lnTo>
                    <a:lnTo>
                      <a:pt x="946" y="3042"/>
                    </a:lnTo>
                    <a:lnTo>
                      <a:pt x="975" y="3088"/>
                    </a:lnTo>
                    <a:lnTo>
                      <a:pt x="1007" y="3131"/>
                    </a:lnTo>
                    <a:lnTo>
                      <a:pt x="1046" y="3169"/>
                    </a:lnTo>
                    <a:lnTo>
                      <a:pt x="1087" y="3204"/>
                    </a:lnTo>
                    <a:lnTo>
                      <a:pt x="1134" y="3232"/>
                    </a:lnTo>
                    <a:lnTo>
                      <a:pt x="1183" y="3255"/>
                    </a:lnTo>
                    <a:lnTo>
                      <a:pt x="1236" y="3272"/>
                    </a:lnTo>
                    <a:lnTo>
                      <a:pt x="1291" y="3282"/>
                    </a:lnTo>
                    <a:lnTo>
                      <a:pt x="1348" y="3286"/>
                    </a:lnTo>
                    <a:lnTo>
                      <a:pt x="2791" y="3286"/>
                    </a:lnTo>
                    <a:lnTo>
                      <a:pt x="2848" y="3282"/>
                    </a:lnTo>
                    <a:lnTo>
                      <a:pt x="2904" y="3272"/>
                    </a:lnTo>
                    <a:lnTo>
                      <a:pt x="2956" y="3255"/>
                    </a:lnTo>
                    <a:lnTo>
                      <a:pt x="3006" y="3232"/>
                    </a:lnTo>
                    <a:lnTo>
                      <a:pt x="3052" y="3204"/>
                    </a:lnTo>
                    <a:lnTo>
                      <a:pt x="3094" y="3169"/>
                    </a:lnTo>
                    <a:lnTo>
                      <a:pt x="3132" y="3131"/>
                    </a:lnTo>
                    <a:lnTo>
                      <a:pt x="3166" y="3088"/>
                    </a:lnTo>
                    <a:lnTo>
                      <a:pt x="3194" y="3042"/>
                    </a:lnTo>
                    <a:lnTo>
                      <a:pt x="3216" y="2993"/>
                    </a:lnTo>
                    <a:lnTo>
                      <a:pt x="3233" y="2939"/>
                    </a:lnTo>
                    <a:lnTo>
                      <a:pt x="3243" y="2884"/>
                    </a:lnTo>
                    <a:lnTo>
                      <a:pt x="3247" y="2826"/>
                    </a:lnTo>
                    <a:lnTo>
                      <a:pt x="3247" y="1364"/>
                    </a:lnTo>
                    <a:lnTo>
                      <a:pt x="3243" y="1306"/>
                    </a:lnTo>
                    <a:lnTo>
                      <a:pt x="3233" y="1251"/>
                    </a:lnTo>
                    <a:lnTo>
                      <a:pt x="3216" y="1197"/>
                    </a:lnTo>
                    <a:lnTo>
                      <a:pt x="3194" y="1148"/>
                    </a:lnTo>
                    <a:lnTo>
                      <a:pt x="3166" y="1102"/>
                    </a:lnTo>
                    <a:lnTo>
                      <a:pt x="3132" y="1059"/>
                    </a:lnTo>
                    <a:lnTo>
                      <a:pt x="3094" y="1021"/>
                    </a:lnTo>
                    <a:lnTo>
                      <a:pt x="3052" y="986"/>
                    </a:lnTo>
                    <a:lnTo>
                      <a:pt x="3006" y="958"/>
                    </a:lnTo>
                    <a:lnTo>
                      <a:pt x="2956" y="935"/>
                    </a:lnTo>
                    <a:lnTo>
                      <a:pt x="2904" y="918"/>
                    </a:lnTo>
                    <a:lnTo>
                      <a:pt x="2848" y="908"/>
                    </a:lnTo>
                    <a:lnTo>
                      <a:pt x="2791" y="904"/>
                    </a:lnTo>
                    <a:lnTo>
                      <a:pt x="1348" y="904"/>
                    </a:lnTo>
                    <a:close/>
                    <a:moveTo>
                      <a:pt x="2070" y="0"/>
                    </a:moveTo>
                    <a:lnTo>
                      <a:pt x="2201" y="5"/>
                    </a:lnTo>
                    <a:lnTo>
                      <a:pt x="2329" y="17"/>
                    </a:lnTo>
                    <a:lnTo>
                      <a:pt x="2455" y="37"/>
                    </a:lnTo>
                    <a:lnTo>
                      <a:pt x="2579" y="64"/>
                    </a:lnTo>
                    <a:lnTo>
                      <a:pt x="2699" y="99"/>
                    </a:lnTo>
                    <a:lnTo>
                      <a:pt x="2817" y="141"/>
                    </a:lnTo>
                    <a:lnTo>
                      <a:pt x="2931" y="191"/>
                    </a:lnTo>
                    <a:lnTo>
                      <a:pt x="3043" y="246"/>
                    </a:lnTo>
                    <a:lnTo>
                      <a:pt x="3149" y="308"/>
                    </a:lnTo>
                    <a:lnTo>
                      <a:pt x="3251" y="376"/>
                    </a:lnTo>
                    <a:lnTo>
                      <a:pt x="3349" y="451"/>
                    </a:lnTo>
                    <a:lnTo>
                      <a:pt x="3444" y="529"/>
                    </a:lnTo>
                    <a:lnTo>
                      <a:pt x="3533" y="614"/>
                    </a:lnTo>
                    <a:lnTo>
                      <a:pt x="3616" y="705"/>
                    </a:lnTo>
                    <a:lnTo>
                      <a:pt x="3695" y="799"/>
                    </a:lnTo>
                    <a:lnTo>
                      <a:pt x="3769" y="899"/>
                    </a:lnTo>
                    <a:lnTo>
                      <a:pt x="3836" y="1004"/>
                    </a:lnTo>
                    <a:lnTo>
                      <a:pt x="3897" y="1111"/>
                    </a:lnTo>
                    <a:lnTo>
                      <a:pt x="3951" y="1224"/>
                    </a:lnTo>
                    <a:lnTo>
                      <a:pt x="4001" y="1339"/>
                    </a:lnTo>
                    <a:lnTo>
                      <a:pt x="4042" y="1458"/>
                    </a:lnTo>
                    <a:lnTo>
                      <a:pt x="4077" y="1580"/>
                    </a:lnTo>
                    <a:lnTo>
                      <a:pt x="4104" y="1705"/>
                    </a:lnTo>
                    <a:lnTo>
                      <a:pt x="4124" y="1833"/>
                    </a:lnTo>
                    <a:lnTo>
                      <a:pt x="4135" y="1963"/>
                    </a:lnTo>
                    <a:lnTo>
                      <a:pt x="4139" y="2095"/>
                    </a:lnTo>
                    <a:lnTo>
                      <a:pt x="4135" y="2227"/>
                    </a:lnTo>
                    <a:lnTo>
                      <a:pt x="4124" y="2357"/>
                    </a:lnTo>
                    <a:lnTo>
                      <a:pt x="4104" y="2485"/>
                    </a:lnTo>
                    <a:lnTo>
                      <a:pt x="4077" y="2610"/>
                    </a:lnTo>
                    <a:lnTo>
                      <a:pt x="4042" y="2732"/>
                    </a:lnTo>
                    <a:lnTo>
                      <a:pt x="4001" y="2851"/>
                    </a:lnTo>
                    <a:lnTo>
                      <a:pt x="3951" y="2966"/>
                    </a:lnTo>
                    <a:lnTo>
                      <a:pt x="3897" y="3079"/>
                    </a:lnTo>
                    <a:lnTo>
                      <a:pt x="3836" y="3186"/>
                    </a:lnTo>
                    <a:lnTo>
                      <a:pt x="3769" y="3291"/>
                    </a:lnTo>
                    <a:lnTo>
                      <a:pt x="3695" y="3391"/>
                    </a:lnTo>
                    <a:lnTo>
                      <a:pt x="3616" y="3485"/>
                    </a:lnTo>
                    <a:lnTo>
                      <a:pt x="3533" y="3576"/>
                    </a:lnTo>
                    <a:lnTo>
                      <a:pt x="3444" y="3661"/>
                    </a:lnTo>
                    <a:lnTo>
                      <a:pt x="3349" y="3739"/>
                    </a:lnTo>
                    <a:lnTo>
                      <a:pt x="3251" y="3814"/>
                    </a:lnTo>
                    <a:lnTo>
                      <a:pt x="3149" y="3882"/>
                    </a:lnTo>
                    <a:lnTo>
                      <a:pt x="3043" y="3944"/>
                    </a:lnTo>
                    <a:lnTo>
                      <a:pt x="2931" y="3999"/>
                    </a:lnTo>
                    <a:lnTo>
                      <a:pt x="2817" y="4049"/>
                    </a:lnTo>
                    <a:lnTo>
                      <a:pt x="2699" y="4091"/>
                    </a:lnTo>
                    <a:lnTo>
                      <a:pt x="2579" y="4126"/>
                    </a:lnTo>
                    <a:lnTo>
                      <a:pt x="2455" y="4153"/>
                    </a:lnTo>
                    <a:lnTo>
                      <a:pt x="2329" y="4173"/>
                    </a:lnTo>
                    <a:lnTo>
                      <a:pt x="2201" y="4185"/>
                    </a:lnTo>
                    <a:lnTo>
                      <a:pt x="2070" y="4190"/>
                    </a:lnTo>
                    <a:lnTo>
                      <a:pt x="1939" y="4185"/>
                    </a:lnTo>
                    <a:lnTo>
                      <a:pt x="1810" y="4173"/>
                    </a:lnTo>
                    <a:lnTo>
                      <a:pt x="1684" y="4153"/>
                    </a:lnTo>
                    <a:lnTo>
                      <a:pt x="1561" y="4126"/>
                    </a:lnTo>
                    <a:lnTo>
                      <a:pt x="1440" y="4091"/>
                    </a:lnTo>
                    <a:lnTo>
                      <a:pt x="1323" y="4049"/>
                    </a:lnTo>
                    <a:lnTo>
                      <a:pt x="1208" y="3999"/>
                    </a:lnTo>
                    <a:lnTo>
                      <a:pt x="1098" y="3944"/>
                    </a:lnTo>
                    <a:lnTo>
                      <a:pt x="990" y="3882"/>
                    </a:lnTo>
                    <a:lnTo>
                      <a:pt x="888" y="3814"/>
                    </a:lnTo>
                    <a:lnTo>
                      <a:pt x="790" y="3739"/>
                    </a:lnTo>
                    <a:lnTo>
                      <a:pt x="696" y="3661"/>
                    </a:lnTo>
                    <a:lnTo>
                      <a:pt x="607" y="3576"/>
                    </a:lnTo>
                    <a:lnTo>
                      <a:pt x="523" y="3485"/>
                    </a:lnTo>
                    <a:lnTo>
                      <a:pt x="444" y="3391"/>
                    </a:lnTo>
                    <a:lnTo>
                      <a:pt x="371" y="3291"/>
                    </a:lnTo>
                    <a:lnTo>
                      <a:pt x="304" y="3186"/>
                    </a:lnTo>
                    <a:lnTo>
                      <a:pt x="243" y="3079"/>
                    </a:lnTo>
                    <a:lnTo>
                      <a:pt x="187" y="2966"/>
                    </a:lnTo>
                    <a:lnTo>
                      <a:pt x="140" y="2851"/>
                    </a:lnTo>
                    <a:lnTo>
                      <a:pt x="98" y="2732"/>
                    </a:lnTo>
                    <a:lnTo>
                      <a:pt x="63" y="2610"/>
                    </a:lnTo>
                    <a:lnTo>
                      <a:pt x="36" y="2485"/>
                    </a:lnTo>
                    <a:lnTo>
                      <a:pt x="17" y="2357"/>
                    </a:lnTo>
                    <a:lnTo>
                      <a:pt x="4" y="2227"/>
                    </a:lnTo>
                    <a:lnTo>
                      <a:pt x="0" y="2095"/>
                    </a:lnTo>
                    <a:lnTo>
                      <a:pt x="4" y="1963"/>
                    </a:lnTo>
                    <a:lnTo>
                      <a:pt x="17" y="1833"/>
                    </a:lnTo>
                    <a:lnTo>
                      <a:pt x="36" y="1705"/>
                    </a:lnTo>
                    <a:lnTo>
                      <a:pt x="63" y="1580"/>
                    </a:lnTo>
                    <a:lnTo>
                      <a:pt x="98" y="1458"/>
                    </a:lnTo>
                    <a:lnTo>
                      <a:pt x="140" y="1339"/>
                    </a:lnTo>
                    <a:lnTo>
                      <a:pt x="187" y="1224"/>
                    </a:lnTo>
                    <a:lnTo>
                      <a:pt x="243" y="1111"/>
                    </a:lnTo>
                    <a:lnTo>
                      <a:pt x="304" y="1004"/>
                    </a:lnTo>
                    <a:lnTo>
                      <a:pt x="371" y="899"/>
                    </a:lnTo>
                    <a:lnTo>
                      <a:pt x="444" y="799"/>
                    </a:lnTo>
                    <a:lnTo>
                      <a:pt x="523" y="705"/>
                    </a:lnTo>
                    <a:lnTo>
                      <a:pt x="607" y="614"/>
                    </a:lnTo>
                    <a:lnTo>
                      <a:pt x="696" y="529"/>
                    </a:lnTo>
                    <a:lnTo>
                      <a:pt x="790" y="451"/>
                    </a:lnTo>
                    <a:lnTo>
                      <a:pt x="888" y="376"/>
                    </a:lnTo>
                    <a:lnTo>
                      <a:pt x="990" y="308"/>
                    </a:lnTo>
                    <a:lnTo>
                      <a:pt x="1098" y="246"/>
                    </a:lnTo>
                    <a:lnTo>
                      <a:pt x="1208" y="191"/>
                    </a:lnTo>
                    <a:lnTo>
                      <a:pt x="1323" y="141"/>
                    </a:lnTo>
                    <a:lnTo>
                      <a:pt x="1440" y="99"/>
                    </a:lnTo>
                    <a:lnTo>
                      <a:pt x="1561" y="64"/>
                    </a:lnTo>
                    <a:lnTo>
                      <a:pt x="1684" y="37"/>
                    </a:lnTo>
                    <a:lnTo>
                      <a:pt x="1810" y="17"/>
                    </a:lnTo>
                    <a:lnTo>
                      <a:pt x="1939" y="5"/>
                    </a:lnTo>
                    <a:lnTo>
                      <a:pt x="20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08">
                <a:extLst>
                  <a:ext uri="{FF2B5EF4-FFF2-40B4-BE49-F238E27FC236}">
                    <a16:creationId xmlns:a16="http://schemas.microsoft.com/office/drawing/2014/main" id="{940977CA-9AFE-4A7A-AD12-A013E4B73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088" y="3913188"/>
                <a:ext cx="752475" cy="477837"/>
              </a:xfrm>
              <a:custGeom>
                <a:avLst/>
                <a:gdLst>
                  <a:gd name="T0" fmla="*/ 0 w 1896"/>
                  <a:gd name="T1" fmla="*/ 0 h 1204"/>
                  <a:gd name="T2" fmla="*/ 351 w 1896"/>
                  <a:gd name="T3" fmla="*/ 0 h 1204"/>
                  <a:gd name="T4" fmla="*/ 332 w 1896"/>
                  <a:gd name="T5" fmla="*/ 59 h 1204"/>
                  <a:gd name="T6" fmla="*/ 316 w 1896"/>
                  <a:gd name="T7" fmla="*/ 119 h 1204"/>
                  <a:gd name="T8" fmla="*/ 307 w 1896"/>
                  <a:gd name="T9" fmla="*/ 181 h 1204"/>
                  <a:gd name="T10" fmla="*/ 305 w 1896"/>
                  <a:gd name="T11" fmla="*/ 245 h 1204"/>
                  <a:gd name="T12" fmla="*/ 308 w 1896"/>
                  <a:gd name="T13" fmla="*/ 316 h 1204"/>
                  <a:gd name="T14" fmla="*/ 319 w 1896"/>
                  <a:gd name="T15" fmla="*/ 384 h 1204"/>
                  <a:gd name="T16" fmla="*/ 337 w 1896"/>
                  <a:gd name="T17" fmla="*/ 451 h 1204"/>
                  <a:gd name="T18" fmla="*/ 362 w 1896"/>
                  <a:gd name="T19" fmla="*/ 514 h 1204"/>
                  <a:gd name="T20" fmla="*/ 393 w 1896"/>
                  <a:gd name="T21" fmla="*/ 574 h 1204"/>
                  <a:gd name="T22" fmla="*/ 429 w 1896"/>
                  <a:gd name="T23" fmla="*/ 629 h 1204"/>
                  <a:gd name="T24" fmla="*/ 470 w 1896"/>
                  <a:gd name="T25" fmla="*/ 681 h 1204"/>
                  <a:gd name="T26" fmla="*/ 517 w 1896"/>
                  <a:gd name="T27" fmla="*/ 729 h 1204"/>
                  <a:gd name="T28" fmla="*/ 567 w 1896"/>
                  <a:gd name="T29" fmla="*/ 770 h 1204"/>
                  <a:gd name="T30" fmla="*/ 623 w 1896"/>
                  <a:gd name="T31" fmla="*/ 807 h 1204"/>
                  <a:gd name="T32" fmla="*/ 683 w 1896"/>
                  <a:gd name="T33" fmla="*/ 839 h 1204"/>
                  <a:gd name="T34" fmla="*/ 745 w 1896"/>
                  <a:gd name="T35" fmla="*/ 863 h 1204"/>
                  <a:gd name="T36" fmla="*/ 810 w 1896"/>
                  <a:gd name="T37" fmla="*/ 882 h 1204"/>
                  <a:gd name="T38" fmla="*/ 878 w 1896"/>
                  <a:gd name="T39" fmla="*/ 892 h 1204"/>
                  <a:gd name="T40" fmla="*/ 948 w 1896"/>
                  <a:gd name="T41" fmla="*/ 896 h 1204"/>
                  <a:gd name="T42" fmla="*/ 1018 w 1896"/>
                  <a:gd name="T43" fmla="*/ 892 h 1204"/>
                  <a:gd name="T44" fmla="*/ 1085 w 1896"/>
                  <a:gd name="T45" fmla="*/ 882 h 1204"/>
                  <a:gd name="T46" fmla="*/ 1151 w 1896"/>
                  <a:gd name="T47" fmla="*/ 863 h 1204"/>
                  <a:gd name="T48" fmla="*/ 1214 w 1896"/>
                  <a:gd name="T49" fmla="*/ 839 h 1204"/>
                  <a:gd name="T50" fmla="*/ 1273 w 1896"/>
                  <a:gd name="T51" fmla="*/ 807 h 1204"/>
                  <a:gd name="T52" fmla="*/ 1327 w 1896"/>
                  <a:gd name="T53" fmla="*/ 770 h 1204"/>
                  <a:gd name="T54" fmla="*/ 1379 w 1896"/>
                  <a:gd name="T55" fmla="*/ 729 h 1204"/>
                  <a:gd name="T56" fmla="*/ 1426 w 1896"/>
                  <a:gd name="T57" fmla="*/ 681 h 1204"/>
                  <a:gd name="T58" fmla="*/ 1467 w 1896"/>
                  <a:gd name="T59" fmla="*/ 629 h 1204"/>
                  <a:gd name="T60" fmla="*/ 1504 w 1896"/>
                  <a:gd name="T61" fmla="*/ 574 h 1204"/>
                  <a:gd name="T62" fmla="*/ 1535 w 1896"/>
                  <a:gd name="T63" fmla="*/ 514 h 1204"/>
                  <a:gd name="T64" fmla="*/ 1559 w 1896"/>
                  <a:gd name="T65" fmla="*/ 451 h 1204"/>
                  <a:gd name="T66" fmla="*/ 1577 w 1896"/>
                  <a:gd name="T67" fmla="*/ 384 h 1204"/>
                  <a:gd name="T68" fmla="*/ 1588 w 1896"/>
                  <a:gd name="T69" fmla="*/ 316 h 1204"/>
                  <a:gd name="T70" fmla="*/ 1592 w 1896"/>
                  <a:gd name="T71" fmla="*/ 245 h 1204"/>
                  <a:gd name="T72" fmla="*/ 1589 w 1896"/>
                  <a:gd name="T73" fmla="*/ 181 h 1204"/>
                  <a:gd name="T74" fmla="*/ 1579 w 1896"/>
                  <a:gd name="T75" fmla="*/ 119 h 1204"/>
                  <a:gd name="T76" fmla="*/ 1564 w 1896"/>
                  <a:gd name="T77" fmla="*/ 59 h 1204"/>
                  <a:gd name="T78" fmla="*/ 1544 w 1896"/>
                  <a:gd name="T79" fmla="*/ 0 h 1204"/>
                  <a:gd name="T80" fmla="*/ 1896 w 1896"/>
                  <a:gd name="T81" fmla="*/ 0 h 1204"/>
                  <a:gd name="T82" fmla="*/ 1896 w 1896"/>
                  <a:gd name="T83" fmla="*/ 976 h 1204"/>
                  <a:gd name="T84" fmla="*/ 1892 w 1896"/>
                  <a:gd name="T85" fmla="*/ 1017 h 1204"/>
                  <a:gd name="T86" fmla="*/ 1882 w 1896"/>
                  <a:gd name="T87" fmla="*/ 1056 h 1204"/>
                  <a:gd name="T88" fmla="*/ 1865 w 1896"/>
                  <a:gd name="T89" fmla="*/ 1091 h 1204"/>
                  <a:gd name="T90" fmla="*/ 1843 w 1896"/>
                  <a:gd name="T91" fmla="*/ 1123 h 1204"/>
                  <a:gd name="T92" fmla="*/ 1816 w 1896"/>
                  <a:gd name="T93" fmla="*/ 1150 h 1204"/>
                  <a:gd name="T94" fmla="*/ 1783 w 1896"/>
                  <a:gd name="T95" fmla="*/ 1173 h 1204"/>
                  <a:gd name="T96" fmla="*/ 1748 w 1896"/>
                  <a:gd name="T97" fmla="*/ 1190 h 1204"/>
                  <a:gd name="T98" fmla="*/ 1711 w 1896"/>
                  <a:gd name="T99" fmla="*/ 1200 h 1204"/>
                  <a:gd name="T100" fmla="*/ 1669 w 1896"/>
                  <a:gd name="T101" fmla="*/ 1204 h 1204"/>
                  <a:gd name="T102" fmla="*/ 226 w 1896"/>
                  <a:gd name="T103" fmla="*/ 1204 h 1204"/>
                  <a:gd name="T104" fmla="*/ 185 w 1896"/>
                  <a:gd name="T105" fmla="*/ 1200 h 1204"/>
                  <a:gd name="T106" fmla="*/ 147 w 1896"/>
                  <a:gd name="T107" fmla="*/ 1190 h 1204"/>
                  <a:gd name="T108" fmla="*/ 112 w 1896"/>
                  <a:gd name="T109" fmla="*/ 1173 h 1204"/>
                  <a:gd name="T110" fmla="*/ 81 w 1896"/>
                  <a:gd name="T111" fmla="*/ 1150 h 1204"/>
                  <a:gd name="T112" fmla="*/ 53 w 1896"/>
                  <a:gd name="T113" fmla="*/ 1123 h 1204"/>
                  <a:gd name="T114" fmla="*/ 31 w 1896"/>
                  <a:gd name="T115" fmla="*/ 1091 h 1204"/>
                  <a:gd name="T116" fmla="*/ 15 w 1896"/>
                  <a:gd name="T117" fmla="*/ 1056 h 1204"/>
                  <a:gd name="T118" fmla="*/ 4 w 1896"/>
                  <a:gd name="T119" fmla="*/ 1017 h 1204"/>
                  <a:gd name="T120" fmla="*/ 0 w 1896"/>
                  <a:gd name="T121" fmla="*/ 976 h 1204"/>
                  <a:gd name="T122" fmla="*/ 0 w 1896"/>
                  <a:gd name="T123" fmla="*/ 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96" h="1204">
                    <a:moveTo>
                      <a:pt x="0" y="0"/>
                    </a:moveTo>
                    <a:lnTo>
                      <a:pt x="351" y="0"/>
                    </a:lnTo>
                    <a:lnTo>
                      <a:pt x="332" y="59"/>
                    </a:lnTo>
                    <a:lnTo>
                      <a:pt x="316" y="119"/>
                    </a:lnTo>
                    <a:lnTo>
                      <a:pt x="307" y="181"/>
                    </a:lnTo>
                    <a:lnTo>
                      <a:pt x="305" y="245"/>
                    </a:lnTo>
                    <a:lnTo>
                      <a:pt x="308" y="316"/>
                    </a:lnTo>
                    <a:lnTo>
                      <a:pt x="319" y="384"/>
                    </a:lnTo>
                    <a:lnTo>
                      <a:pt x="337" y="451"/>
                    </a:lnTo>
                    <a:lnTo>
                      <a:pt x="362" y="514"/>
                    </a:lnTo>
                    <a:lnTo>
                      <a:pt x="393" y="574"/>
                    </a:lnTo>
                    <a:lnTo>
                      <a:pt x="429" y="629"/>
                    </a:lnTo>
                    <a:lnTo>
                      <a:pt x="470" y="681"/>
                    </a:lnTo>
                    <a:lnTo>
                      <a:pt x="517" y="729"/>
                    </a:lnTo>
                    <a:lnTo>
                      <a:pt x="567" y="770"/>
                    </a:lnTo>
                    <a:lnTo>
                      <a:pt x="623" y="807"/>
                    </a:lnTo>
                    <a:lnTo>
                      <a:pt x="683" y="839"/>
                    </a:lnTo>
                    <a:lnTo>
                      <a:pt x="745" y="863"/>
                    </a:lnTo>
                    <a:lnTo>
                      <a:pt x="810" y="882"/>
                    </a:lnTo>
                    <a:lnTo>
                      <a:pt x="878" y="892"/>
                    </a:lnTo>
                    <a:lnTo>
                      <a:pt x="948" y="896"/>
                    </a:lnTo>
                    <a:lnTo>
                      <a:pt x="1018" y="892"/>
                    </a:lnTo>
                    <a:lnTo>
                      <a:pt x="1085" y="882"/>
                    </a:lnTo>
                    <a:lnTo>
                      <a:pt x="1151" y="863"/>
                    </a:lnTo>
                    <a:lnTo>
                      <a:pt x="1214" y="839"/>
                    </a:lnTo>
                    <a:lnTo>
                      <a:pt x="1273" y="807"/>
                    </a:lnTo>
                    <a:lnTo>
                      <a:pt x="1327" y="770"/>
                    </a:lnTo>
                    <a:lnTo>
                      <a:pt x="1379" y="729"/>
                    </a:lnTo>
                    <a:lnTo>
                      <a:pt x="1426" y="681"/>
                    </a:lnTo>
                    <a:lnTo>
                      <a:pt x="1467" y="629"/>
                    </a:lnTo>
                    <a:lnTo>
                      <a:pt x="1504" y="574"/>
                    </a:lnTo>
                    <a:lnTo>
                      <a:pt x="1535" y="514"/>
                    </a:lnTo>
                    <a:lnTo>
                      <a:pt x="1559" y="451"/>
                    </a:lnTo>
                    <a:lnTo>
                      <a:pt x="1577" y="384"/>
                    </a:lnTo>
                    <a:lnTo>
                      <a:pt x="1588" y="316"/>
                    </a:lnTo>
                    <a:lnTo>
                      <a:pt x="1592" y="245"/>
                    </a:lnTo>
                    <a:lnTo>
                      <a:pt x="1589" y="181"/>
                    </a:lnTo>
                    <a:lnTo>
                      <a:pt x="1579" y="119"/>
                    </a:lnTo>
                    <a:lnTo>
                      <a:pt x="1564" y="59"/>
                    </a:lnTo>
                    <a:lnTo>
                      <a:pt x="1544" y="0"/>
                    </a:lnTo>
                    <a:lnTo>
                      <a:pt x="1896" y="0"/>
                    </a:lnTo>
                    <a:lnTo>
                      <a:pt x="1896" y="976"/>
                    </a:lnTo>
                    <a:lnTo>
                      <a:pt x="1892" y="1017"/>
                    </a:lnTo>
                    <a:lnTo>
                      <a:pt x="1882" y="1056"/>
                    </a:lnTo>
                    <a:lnTo>
                      <a:pt x="1865" y="1091"/>
                    </a:lnTo>
                    <a:lnTo>
                      <a:pt x="1843" y="1123"/>
                    </a:lnTo>
                    <a:lnTo>
                      <a:pt x="1816" y="1150"/>
                    </a:lnTo>
                    <a:lnTo>
                      <a:pt x="1783" y="1173"/>
                    </a:lnTo>
                    <a:lnTo>
                      <a:pt x="1748" y="1190"/>
                    </a:lnTo>
                    <a:lnTo>
                      <a:pt x="1711" y="1200"/>
                    </a:lnTo>
                    <a:lnTo>
                      <a:pt x="1669" y="1204"/>
                    </a:lnTo>
                    <a:lnTo>
                      <a:pt x="226" y="1204"/>
                    </a:lnTo>
                    <a:lnTo>
                      <a:pt x="185" y="1200"/>
                    </a:lnTo>
                    <a:lnTo>
                      <a:pt x="147" y="1190"/>
                    </a:lnTo>
                    <a:lnTo>
                      <a:pt x="112" y="1173"/>
                    </a:lnTo>
                    <a:lnTo>
                      <a:pt x="81" y="1150"/>
                    </a:lnTo>
                    <a:lnTo>
                      <a:pt x="53" y="1123"/>
                    </a:lnTo>
                    <a:lnTo>
                      <a:pt x="31" y="1091"/>
                    </a:lnTo>
                    <a:lnTo>
                      <a:pt x="15" y="1056"/>
                    </a:lnTo>
                    <a:lnTo>
                      <a:pt x="4" y="1017"/>
                    </a:lnTo>
                    <a:lnTo>
                      <a:pt x="0" y="9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4" name="Freeform 388">
              <a:extLst>
                <a:ext uri="{FF2B5EF4-FFF2-40B4-BE49-F238E27FC236}">
                  <a16:creationId xmlns:a16="http://schemas.microsoft.com/office/drawing/2014/main" id="{C46B3E78-4266-4C7A-8C3B-1C01ED44E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118" y="11233794"/>
              <a:ext cx="764092" cy="773682"/>
            </a:xfrm>
            <a:custGeom>
              <a:avLst/>
              <a:gdLst>
                <a:gd name="T0" fmla="*/ 1895 w 3345"/>
                <a:gd name="T1" fmla="*/ 948 h 3388"/>
                <a:gd name="T2" fmla="*/ 1746 w 3345"/>
                <a:gd name="T3" fmla="*/ 1053 h 3388"/>
                <a:gd name="T4" fmla="*/ 1660 w 3345"/>
                <a:gd name="T5" fmla="*/ 1216 h 3388"/>
                <a:gd name="T6" fmla="*/ 1658 w 3345"/>
                <a:gd name="T7" fmla="*/ 1401 h 3388"/>
                <a:gd name="T8" fmla="*/ 1353 w 3345"/>
                <a:gd name="T9" fmla="*/ 1340 h 3388"/>
                <a:gd name="T10" fmla="*/ 1084 w 3345"/>
                <a:gd name="T11" fmla="*/ 1201 h 3388"/>
                <a:gd name="T12" fmla="*/ 865 w 3345"/>
                <a:gd name="T13" fmla="*/ 994 h 3388"/>
                <a:gd name="T14" fmla="*/ 815 w 3345"/>
                <a:gd name="T15" fmla="*/ 1148 h 3388"/>
                <a:gd name="T16" fmla="*/ 840 w 3345"/>
                <a:gd name="T17" fmla="*/ 1333 h 3388"/>
                <a:gd name="T18" fmla="*/ 948 w 3345"/>
                <a:gd name="T19" fmla="*/ 1486 h 3388"/>
                <a:gd name="T20" fmla="*/ 851 w 3345"/>
                <a:gd name="T21" fmla="*/ 1485 h 3388"/>
                <a:gd name="T22" fmla="*/ 813 w 3345"/>
                <a:gd name="T23" fmla="*/ 1521 h 3388"/>
                <a:gd name="T24" fmla="*/ 884 w 3345"/>
                <a:gd name="T25" fmla="*/ 1700 h 3388"/>
                <a:gd name="T26" fmla="*/ 1027 w 3345"/>
                <a:gd name="T27" fmla="*/ 1821 h 3388"/>
                <a:gd name="T28" fmla="*/ 1051 w 3345"/>
                <a:gd name="T29" fmla="*/ 1865 h 3388"/>
                <a:gd name="T30" fmla="*/ 963 w 3345"/>
                <a:gd name="T31" fmla="*/ 1904 h 3388"/>
                <a:gd name="T32" fmla="*/ 1080 w 3345"/>
                <a:gd name="T33" fmla="*/ 2051 h 3388"/>
                <a:gd name="T34" fmla="*/ 1254 w 3345"/>
                <a:gd name="T35" fmla="*/ 2125 h 3388"/>
                <a:gd name="T36" fmla="*/ 1142 w 3345"/>
                <a:gd name="T37" fmla="*/ 2228 h 3388"/>
                <a:gd name="T38" fmla="*/ 893 w 3345"/>
                <a:gd name="T39" fmla="*/ 2294 h 3388"/>
                <a:gd name="T40" fmla="*/ 799 w 3345"/>
                <a:gd name="T41" fmla="*/ 2330 h 3388"/>
                <a:gd name="T42" fmla="*/ 1087 w 3345"/>
                <a:gd name="T43" fmla="*/ 2440 h 3388"/>
                <a:gd name="T44" fmla="*/ 1405 w 3345"/>
                <a:gd name="T45" fmla="*/ 2463 h 3388"/>
                <a:gd name="T46" fmla="*/ 1697 w 3345"/>
                <a:gd name="T47" fmla="*/ 2405 h 3388"/>
                <a:gd name="T48" fmla="*/ 1942 w 3345"/>
                <a:gd name="T49" fmla="*/ 2280 h 3388"/>
                <a:gd name="T50" fmla="*/ 2138 w 3345"/>
                <a:gd name="T51" fmla="*/ 2105 h 3388"/>
                <a:gd name="T52" fmla="*/ 2284 w 3345"/>
                <a:gd name="T53" fmla="*/ 1892 h 3388"/>
                <a:gd name="T54" fmla="*/ 2377 w 3345"/>
                <a:gd name="T55" fmla="*/ 1658 h 3388"/>
                <a:gd name="T56" fmla="*/ 2418 w 3345"/>
                <a:gd name="T57" fmla="*/ 1417 h 3388"/>
                <a:gd name="T58" fmla="*/ 2504 w 3345"/>
                <a:gd name="T59" fmla="*/ 1235 h 3388"/>
                <a:gd name="T60" fmla="*/ 2558 w 3345"/>
                <a:gd name="T61" fmla="*/ 1126 h 3388"/>
                <a:gd name="T62" fmla="*/ 2428 w 3345"/>
                <a:gd name="T63" fmla="*/ 1140 h 3388"/>
                <a:gd name="T64" fmla="*/ 2542 w 3345"/>
                <a:gd name="T65" fmla="*/ 995 h 3388"/>
                <a:gd name="T66" fmla="*/ 2379 w 3345"/>
                <a:gd name="T67" fmla="*/ 1029 h 3388"/>
                <a:gd name="T68" fmla="*/ 2210 w 3345"/>
                <a:gd name="T69" fmla="*/ 965 h 3388"/>
                <a:gd name="T70" fmla="*/ 2034 w 3345"/>
                <a:gd name="T71" fmla="*/ 922 h 3388"/>
                <a:gd name="T72" fmla="*/ 1984 w 3345"/>
                <a:gd name="T73" fmla="*/ 30 h 3388"/>
                <a:gd name="T74" fmla="*/ 2369 w 3345"/>
                <a:gd name="T75" fmla="*/ 155 h 3388"/>
                <a:gd name="T76" fmla="*/ 2707 w 3345"/>
                <a:gd name="T77" fmla="*/ 365 h 3388"/>
                <a:gd name="T78" fmla="*/ 2986 w 3345"/>
                <a:gd name="T79" fmla="*/ 647 h 3388"/>
                <a:gd name="T80" fmla="*/ 3193 w 3345"/>
                <a:gd name="T81" fmla="*/ 990 h 3388"/>
                <a:gd name="T82" fmla="*/ 3317 w 3345"/>
                <a:gd name="T83" fmla="*/ 1379 h 3388"/>
                <a:gd name="T84" fmla="*/ 3342 w 3345"/>
                <a:gd name="T85" fmla="*/ 1801 h 3388"/>
                <a:gd name="T86" fmla="*/ 3266 w 3345"/>
                <a:gd name="T87" fmla="*/ 2209 h 3388"/>
                <a:gd name="T88" fmla="*/ 3100 w 3345"/>
                <a:gd name="T89" fmla="*/ 2577 h 3388"/>
                <a:gd name="T90" fmla="*/ 2855 w 3345"/>
                <a:gd name="T91" fmla="*/ 2891 h 3388"/>
                <a:gd name="T92" fmla="*/ 2545 w 3345"/>
                <a:gd name="T93" fmla="*/ 3139 h 3388"/>
                <a:gd name="T94" fmla="*/ 2181 w 3345"/>
                <a:gd name="T95" fmla="*/ 3308 h 3388"/>
                <a:gd name="T96" fmla="*/ 1779 w 3345"/>
                <a:gd name="T97" fmla="*/ 3384 h 3388"/>
                <a:gd name="T98" fmla="*/ 1361 w 3345"/>
                <a:gd name="T99" fmla="*/ 3359 h 3388"/>
                <a:gd name="T100" fmla="*/ 976 w 3345"/>
                <a:gd name="T101" fmla="*/ 3234 h 3388"/>
                <a:gd name="T102" fmla="*/ 638 w 3345"/>
                <a:gd name="T103" fmla="*/ 3024 h 3388"/>
                <a:gd name="T104" fmla="*/ 359 w 3345"/>
                <a:gd name="T105" fmla="*/ 2742 h 3388"/>
                <a:gd name="T106" fmla="*/ 152 w 3345"/>
                <a:gd name="T107" fmla="*/ 2399 h 3388"/>
                <a:gd name="T108" fmla="*/ 29 w 3345"/>
                <a:gd name="T109" fmla="*/ 2010 h 3388"/>
                <a:gd name="T110" fmla="*/ 3 w 3345"/>
                <a:gd name="T111" fmla="*/ 1587 h 3388"/>
                <a:gd name="T112" fmla="*/ 79 w 3345"/>
                <a:gd name="T113" fmla="*/ 1179 h 3388"/>
                <a:gd name="T114" fmla="*/ 246 w 3345"/>
                <a:gd name="T115" fmla="*/ 812 h 3388"/>
                <a:gd name="T116" fmla="*/ 491 w 3345"/>
                <a:gd name="T117" fmla="*/ 497 h 3388"/>
                <a:gd name="T118" fmla="*/ 800 w 3345"/>
                <a:gd name="T119" fmla="*/ 249 h 3388"/>
                <a:gd name="T120" fmla="*/ 1163 w 3345"/>
                <a:gd name="T121" fmla="*/ 81 h 3388"/>
                <a:gd name="T122" fmla="*/ 1567 w 3345"/>
                <a:gd name="T123" fmla="*/ 5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5" h="3388">
                  <a:moveTo>
                    <a:pt x="2034" y="922"/>
                  </a:moveTo>
                  <a:lnTo>
                    <a:pt x="1985" y="925"/>
                  </a:lnTo>
                  <a:lnTo>
                    <a:pt x="1939" y="935"/>
                  </a:lnTo>
                  <a:lnTo>
                    <a:pt x="1895" y="948"/>
                  </a:lnTo>
                  <a:lnTo>
                    <a:pt x="1853" y="968"/>
                  </a:lnTo>
                  <a:lnTo>
                    <a:pt x="1813" y="992"/>
                  </a:lnTo>
                  <a:lnTo>
                    <a:pt x="1778" y="1021"/>
                  </a:lnTo>
                  <a:lnTo>
                    <a:pt x="1746" y="1053"/>
                  </a:lnTo>
                  <a:lnTo>
                    <a:pt x="1718" y="1089"/>
                  </a:lnTo>
                  <a:lnTo>
                    <a:pt x="1694" y="1129"/>
                  </a:lnTo>
                  <a:lnTo>
                    <a:pt x="1674" y="1171"/>
                  </a:lnTo>
                  <a:lnTo>
                    <a:pt x="1660" y="1216"/>
                  </a:lnTo>
                  <a:lnTo>
                    <a:pt x="1652" y="1263"/>
                  </a:lnTo>
                  <a:lnTo>
                    <a:pt x="1649" y="1312"/>
                  </a:lnTo>
                  <a:lnTo>
                    <a:pt x="1651" y="1357"/>
                  </a:lnTo>
                  <a:lnTo>
                    <a:pt x="1658" y="1401"/>
                  </a:lnTo>
                  <a:lnTo>
                    <a:pt x="1579" y="1394"/>
                  </a:lnTo>
                  <a:lnTo>
                    <a:pt x="1501" y="1382"/>
                  </a:lnTo>
                  <a:lnTo>
                    <a:pt x="1426" y="1364"/>
                  </a:lnTo>
                  <a:lnTo>
                    <a:pt x="1353" y="1340"/>
                  </a:lnTo>
                  <a:lnTo>
                    <a:pt x="1282" y="1313"/>
                  </a:lnTo>
                  <a:lnTo>
                    <a:pt x="1213" y="1280"/>
                  </a:lnTo>
                  <a:lnTo>
                    <a:pt x="1147" y="1242"/>
                  </a:lnTo>
                  <a:lnTo>
                    <a:pt x="1084" y="1201"/>
                  </a:lnTo>
                  <a:lnTo>
                    <a:pt x="1024" y="1154"/>
                  </a:lnTo>
                  <a:lnTo>
                    <a:pt x="968" y="1104"/>
                  </a:lnTo>
                  <a:lnTo>
                    <a:pt x="914" y="1051"/>
                  </a:lnTo>
                  <a:lnTo>
                    <a:pt x="865" y="994"/>
                  </a:lnTo>
                  <a:lnTo>
                    <a:pt x="847" y="1029"/>
                  </a:lnTo>
                  <a:lnTo>
                    <a:pt x="833" y="1067"/>
                  </a:lnTo>
                  <a:lnTo>
                    <a:pt x="822" y="1106"/>
                  </a:lnTo>
                  <a:lnTo>
                    <a:pt x="815" y="1148"/>
                  </a:lnTo>
                  <a:lnTo>
                    <a:pt x="813" y="1190"/>
                  </a:lnTo>
                  <a:lnTo>
                    <a:pt x="816" y="1240"/>
                  </a:lnTo>
                  <a:lnTo>
                    <a:pt x="825" y="1287"/>
                  </a:lnTo>
                  <a:lnTo>
                    <a:pt x="840" y="1333"/>
                  </a:lnTo>
                  <a:lnTo>
                    <a:pt x="860" y="1376"/>
                  </a:lnTo>
                  <a:lnTo>
                    <a:pt x="885" y="1417"/>
                  </a:lnTo>
                  <a:lnTo>
                    <a:pt x="914" y="1453"/>
                  </a:lnTo>
                  <a:lnTo>
                    <a:pt x="948" y="1486"/>
                  </a:lnTo>
                  <a:lnTo>
                    <a:pt x="985" y="1514"/>
                  </a:lnTo>
                  <a:lnTo>
                    <a:pt x="937" y="1510"/>
                  </a:lnTo>
                  <a:lnTo>
                    <a:pt x="893" y="1499"/>
                  </a:lnTo>
                  <a:lnTo>
                    <a:pt x="851" y="1485"/>
                  </a:lnTo>
                  <a:lnTo>
                    <a:pt x="810" y="1465"/>
                  </a:lnTo>
                  <a:lnTo>
                    <a:pt x="810" y="1468"/>
                  </a:lnTo>
                  <a:lnTo>
                    <a:pt x="810" y="1471"/>
                  </a:lnTo>
                  <a:lnTo>
                    <a:pt x="813" y="1521"/>
                  </a:lnTo>
                  <a:lnTo>
                    <a:pt x="822" y="1569"/>
                  </a:lnTo>
                  <a:lnTo>
                    <a:pt x="838" y="1616"/>
                  </a:lnTo>
                  <a:lnTo>
                    <a:pt x="858" y="1659"/>
                  </a:lnTo>
                  <a:lnTo>
                    <a:pt x="884" y="1700"/>
                  </a:lnTo>
                  <a:lnTo>
                    <a:pt x="913" y="1737"/>
                  </a:lnTo>
                  <a:lnTo>
                    <a:pt x="948" y="1769"/>
                  </a:lnTo>
                  <a:lnTo>
                    <a:pt x="987" y="1798"/>
                  </a:lnTo>
                  <a:lnTo>
                    <a:pt x="1027" y="1821"/>
                  </a:lnTo>
                  <a:lnTo>
                    <a:pt x="1071" y="1839"/>
                  </a:lnTo>
                  <a:lnTo>
                    <a:pt x="1118" y="1852"/>
                  </a:lnTo>
                  <a:lnTo>
                    <a:pt x="1086" y="1860"/>
                  </a:lnTo>
                  <a:lnTo>
                    <a:pt x="1051" y="1865"/>
                  </a:lnTo>
                  <a:lnTo>
                    <a:pt x="1017" y="1866"/>
                  </a:lnTo>
                  <a:lnTo>
                    <a:pt x="980" y="1864"/>
                  </a:lnTo>
                  <a:lnTo>
                    <a:pt x="945" y="1858"/>
                  </a:lnTo>
                  <a:lnTo>
                    <a:pt x="963" y="1904"/>
                  </a:lnTo>
                  <a:lnTo>
                    <a:pt x="986" y="1946"/>
                  </a:lnTo>
                  <a:lnTo>
                    <a:pt x="1013" y="1986"/>
                  </a:lnTo>
                  <a:lnTo>
                    <a:pt x="1044" y="2021"/>
                  </a:lnTo>
                  <a:lnTo>
                    <a:pt x="1080" y="2051"/>
                  </a:lnTo>
                  <a:lnTo>
                    <a:pt x="1119" y="2078"/>
                  </a:lnTo>
                  <a:lnTo>
                    <a:pt x="1161" y="2099"/>
                  </a:lnTo>
                  <a:lnTo>
                    <a:pt x="1207" y="2115"/>
                  </a:lnTo>
                  <a:lnTo>
                    <a:pt x="1254" y="2125"/>
                  </a:lnTo>
                  <a:lnTo>
                    <a:pt x="1305" y="2130"/>
                  </a:lnTo>
                  <a:lnTo>
                    <a:pt x="1253" y="2167"/>
                  </a:lnTo>
                  <a:lnTo>
                    <a:pt x="1200" y="2200"/>
                  </a:lnTo>
                  <a:lnTo>
                    <a:pt x="1142" y="2228"/>
                  </a:lnTo>
                  <a:lnTo>
                    <a:pt x="1084" y="2253"/>
                  </a:lnTo>
                  <a:lnTo>
                    <a:pt x="1022" y="2272"/>
                  </a:lnTo>
                  <a:lnTo>
                    <a:pt x="958" y="2285"/>
                  </a:lnTo>
                  <a:lnTo>
                    <a:pt x="893" y="2294"/>
                  </a:lnTo>
                  <a:lnTo>
                    <a:pt x="827" y="2297"/>
                  </a:lnTo>
                  <a:lnTo>
                    <a:pt x="780" y="2295"/>
                  </a:lnTo>
                  <a:lnTo>
                    <a:pt x="734" y="2291"/>
                  </a:lnTo>
                  <a:lnTo>
                    <a:pt x="799" y="2330"/>
                  </a:lnTo>
                  <a:lnTo>
                    <a:pt x="868" y="2365"/>
                  </a:lnTo>
                  <a:lnTo>
                    <a:pt x="938" y="2396"/>
                  </a:lnTo>
                  <a:lnTo>
                    <a:pt x="1012" y="2420"/>
                  </a:lnTo>
                  <a:lnTo>
                    <a:pt x="1087" y="2440"/>
                  </a:lnTo>
                  <a:lnTo>
                    <a:pt x="1164" y="2454"/>
                  </a:lnTo>
                  <a:lnTo>
                    <a:pt x="1244" y="2463"/>
                  </a:lnTo>
                  <a:lnTo>
                    <a:pt x="1325" y="2467"/>
                  </a:lnTo>
                  <a:lnTo>
                    <a:pt x="1405" y="2463"/>
                  </a:lnTo>
                  <a:lnTo>
                    <a:pt x="1483" y="2456"/>
                  </a:lnTo>
                  <a:lnTo>
                    <a:pt x="1557" y="2443"/>
                  </a:lnTo>
                  <a:lnTo>
                    <a:pt x="1628" y="2426"/>
                  </a:lnTo>
                  <a:lnTo>
                    <a:pt x="1697" y="2405"/>
                  </a:lnTo>
                  <a:lnTo>
                    <a:pt x="1763" y="2380"/>
                  </a:lnTo>
                  <a:lnTo>
                    <a:pt x="1826" y="2350"/>
                  </a:lnTo>
                  <a:lnTo>
                    <a:pt x="1885" y="2317"/>
                  </a:lnTo>
                  <a:lnTo>
                    <a:pt x="1942" y="2280"/>
                  </a:lnTo>
                  <a:lnTo>
                    <a:pt x="1995" y="2241"/>
                  </a:lnTo>
                  <a:lnTo>
                    <a:pt x="2046" y="2199"/>
                  </a:lnTo>
                  <a:lnTo>
                    <a:pt x="2094" y="2153"/>
                  </a:lnTo>
                  <a:lnTo>
                    <a:pt x="2138" y="2105"/>
                  </a:lnTo>
                  <a:lnTo>
                    <a:pt x="2179" y="2054"/>
                  </a:lnTo>
                  <a:lnTo>
                    <a:pt x="2217" y="2003"/>
                  </a:lnTo>
                  <a:lnTo>
                    <a:pt x="2252" y="1949"/>
                  </a:lnTo>
                  <a:lnTo>
                    <a:pt x="2284" y="1892"/>
                  </a:lnTo>
                  <a:lnTo>
                    <a:pt x="2312" y="1835"/>
                  </a:lnTo>
                  <a:lnTo>
                    <a:pt x="2337" y="1777"/>
                  </a:lnTo>
                  <a:lnTo>
                    <a:pt x="2359" y="1719"/>
                  </a:lnTo>
                  <a:lnTo>
                    <a:pt x="2377" y="1658"/>
                  </a:lnTo>
                  <a:lnTo>
                    <a:pt x="2393" y="1598"/>
                  </a:lnTo>
                  <a:lnTo>
                    <a:pt x="2404" y="1537"/>
                  </a:lnTo>
                  <a:lnTo>
                    <a:pt x="2413" y="1477"/>
                  </a:lnTo>
                  <a:lnTo>
                    <a:pt x="2418" y="1417"/>
                  </a:lnTo>
                  <a:lnTo>
                    <a:pt x="2420" y="1357"/>
                  </a:lnTo>
                  <a:lnTo>
                    <a:pt x="2419" y="1307"/>
                  </a:lnTo>
                  <a:lnTo>
                    <a:pt x="2463" y="1273"/>
                  </a:lnTo>
                  <a:lnTo>
                    <a:pt x="2504" y="1235"/>
                  </a:lnTo>
                  <a:lnTo>
                    <a:pt x="2542" y="1194"/>
                  </a:lnTo>
                  <a:lnTo>
                    <a:pt x="2578" y="1151"/>
                  </a:lnTo>
                  <a:lnTo>
                    <a:pt x="2610" y="1105"/>
                  </a:lnTo>
                  <a:lnTo>
                    <a:pt x="2558" y="1126"/>
                  </a:lnTo>
                  <a:lnTo>
                    <a:pt x="2504" y="1144"/>
                  </a:lnTo>
                  <a:lnTo>
                    <a:pt x="2447" y="1157"/>
                  </a:lnTo>
                  <a:lnTo>
                    <a:pt x="2390" y="1167"/>
                  </a:lnTo>
                  <a:lnTo>
                    <a:pt x="2428" y="1140"/>
                  </a:lnTo>
                  <a:lnTo>
                    <a:pt x="2463" y="1109"/>
                  </a:lnTo>
                  <a:lnTo>
                    <a:pt x="2493" y="1075"/>
                  </a:lnTo>
                  <a:lnTo>
                    <a:pt x="2520" y="1036"/>
                  </a:lnTo>
                  <a:lnTo>
                    <a:pt x="2542" y="995"/>
                  </a:lnTo>
                  <a:lnTo>
                    <a:pt x="2559" y="951"/>
                  </a:lnTo>
                  <a:lnTo>
                    <a:pt x="2502" y="982"/>
                  </a:lnTo>
                  <a:lnTo>
                    <a:pt x="2442" y="1008"/>
                  </a:lnTo>
                  <a:lnTo>
                    <a:pt x="2379" y="1029"/>
                  </a:lnTo>
                  <a:lnTo>
                    <a:pt x="2314" y="1045"/>
                  </a:lnTo>
                  <a:lnTo>
                    <a:pt x="2283" y="1014"/>
                  </a:lnTo>
                  <a:lnTo>
                    <a:pt x="2247" y="988"/>
                  </a:lnTo>
                  <a:lnTo>
                    <a:pt x="2210" y="965"/>
                  </a:lnTo>
                  <a:lnTo>
                    <a:pt x="2169" y="947"/>
                  </a:lnTo>
                  <a:lnTo>
                    <a:pt x="2125" y="934"/>
                  </a:lnTo>
                  <a:lnTo>
                    <a:pt x="2080" y="925"/>
                  </a:lnTo>
                  <a:lnTo>
                    <a:pt x="2034" y="922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2B90259-0A74-4502-A684-897F93CC3E6B}"/>
              </a:ext>
            </a:extLst>
          </p:cNvPr>
          <p:cNvSpPr txBox="1"/>
          <p:nvPr/>
        </p:nvSpPr>
        <p:spPr>
          <a:xfrm>
            <a:off x="6713082" y="4696543"/>
            <a:ext cx="15597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/>
              <a:t>Steve Roger</a:t>
            </a:r>
            <a:endParaRPr lang="vi-VN" sz="20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110828D-7C06-484F-98CE-C1A71F307FA5}"/>
              </a:ext>
            </a:extLst>
          </p:cNvPr>
          <p:cNvGrpSpPr/>
          <p:nvPr/>
        </p:nvGrpSpPr>
        <p:grpSpPr>
          <a:xfrm>
            <a:off x="7153305" y="5115582"/>
            <a:ext cx="679273" cy="165928"/>
            <a:chOff x="2382096" y="11223764"/>
            <a:chExt cx="3249410" cy="793742"/>
          </a:xfrm>
        </p:grpSpPr>
        <p:sp>
          <p:nvSpPr>
            <p:cNvPr id="71" name="Freeform 135">
              <a:extLst>
                <a:ext uri="{FF2B5EF4-FFF2-40B4-BE49-F238E27FC236}">
                  <a16:creationId xmlns:a16="http://schemas.microsoft.com/office/drawing/2014/main" id="{253F17BB-9B6E-499A-A746-9B1535F0F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686" y="11223764"/>
              <a:ext cx="783820" cy="793742"/>
            </a:xfrm>
            <a:custGeom>
              <a:avLst/>
              <a:gdLst>
                <a:gd name="T0" fmla="*/ 2042 w 3953"/>
                <a:gd name="T1" fmla="*/ 734 h 3202"/>
                <a:gd name="T2" fmla="*/ 1910 w 3953"/>
                <a:gd name="T3" fmla="*/ 767 h 3202"/>
                <a:gd name="T4" fmla="*/ 1812 w 3953"/>
                <a:gd name="T5" fmla="*/ 821 h 3202"/>
                <a:gd name="T6" fmla="*/ 1743 w 3953"/>
                <a:gd name="T7" fmla="*/ 889 h 3202"/>
                <a:gd name="T8" fmla="*/ 1700 w 3953"/>
                <a:gd name="T9" fmla="*/ 966 h 3202"/>
                <a:gd name="T10" fmla="*/ 1676 w 3953"/>
                <a:gd name="T11" fmla="*/ 1044 h 3202"/>
                <a:gd name="T12" fmla="*/ 1670 w 3953"/>
                <a:gd name="T13" fmla="*/ 1117 h 3202"/>
                <a:gd name="T14" fmla="*/ 1444 w 3953"/>
                <a:gd name="T15" fmla="*/ 1657 h 3202"/>
                <a:gd name="T16" fmla="*/ 2146 w 3953"/>
                <a:gd name="T17" fmla="*/ 2585 h 3202"/>
                <a:gd name="T18" fmla="*/ 2510 w 3953"/>
                <a:gd name="T19" fmla="*/ 1330 h 3202"/>
                <a:gd name="T20" fmla="*/ 2149 w 3953"/>
                <a:gd name="T21" fmla="*/ 1114 h 3202"/>
                <a:gd name="T22" fmla="*/ 2175 w 3953"/>
                <a:gd name="T23" fmla="*/ 1069 h 3202"/>
                <a:gd name="T24" fmla="*/ 2218 w 3953"/>
                <a:gd name="T25" fmla="*/ 1050 h 3202"/>
                <a:gd name="T26" fmla="*/ 2503 w 3953"/>
                <a:gd name="T27" fmla="*/ 1047 h 3202"/>
                <a:gd name="T28" fmla="*/ 1977 w 3953"/>
                <a:gd name="T29" fmla="*/ 0 h 3202"/>
                <a:gd name="T30" fmla="*/ 2344 w 3953"/>
                <a:gd name="T31" fmla="*/ 28 h 3202"/>
                <a:gd name="T32" fmla="*/ 2690 w 3953"/>
                <a:gd name="T33" fmla="*/ 108 h 3202"/>
                <a:gd name="T34" fmla="*/ 3007 w 3953"/>
                <a:gd name="T35" fmla="*/ 235 h 3202"/>
                <a:gd name="T36" fmla="*/ 3289 w 3953"/>
                <a:gd name="T37" fmla="*/ 405 h 3202"/>
                <a:gd name="T38" fmla="*/ 3528 w 3953"/>
                <a:gd name="T39" fmla="*/ 611 h 3202"/>
                <a:gd name="T40" fmla="*/ 3721 w 3953"/>
                <a:gd name="T41" fmla="*/ 849 h 3202"/>
                <a:gd name="T42" fmla="*/ 3860 w 3953"/>
                <a:gd name="T43" fmla="*/ 1114 h 3202"/>
                <a:gd name="T44" fmla="*/ 3938 w 3953"/>
                <a:gd name="T45" fmla="*/ 1401 h 3202"/>
                <a:gd name="T46" fmla="*/ 3949 w 3953"/>
                <a:gd name="T47" fmla="*/ 1702 h 3202"/>
                <a:gd name="T48" fmla="*/ 3893 w 3953"/>
                <a:gd name="T49" fmla="*/ 1994 h 3202"/>
                <a:gd name="T50" fmla="*/ 3773 w 3953"/>
                <a:gd name="T51" fmla="*/ 2267 h 3202"/>
                <a:gd name="T52" fmla="*/ 3599 w 3953"/>
                <a:gd name="T53" fmla="*/ 2515 h 3202"/>
                <a:gd name="T54" fmla="*/ 3374 w 3953"/>
                <a:gd name="T55" fmla="*/ 2732 h 3202"/>
                <a:gd name="T56" fmla="*/ 3104 w 3953"/>
                <a:gd name="T57" fmla="*/ 2915 h 3202"/>
                <a:gd name="T58" fmla="*/ 2799 w 3953"/>
                <a:gd name="T59" fmla="*/ 3056 h 3202"/>
                <a:gd name="T60" fmla="*/ 2463 w 3953"/>
                <a:gd name="T61" fmla="*/ 3153 h 3202"/>
                <a:gd name="T62" fmla="*/ 2102 w 3953"/>
                <a:gd name="T63" fmla="*/ 3198 h 3202"/>
                <a:gd name="T64" fmla="*/ 1728 w 3953"/>
                <a:gd name="T65" fmla="*/ 3189 h 3202"/>
                <a:gd name="T66" fmla="*/ 1375 w 3953"/>
                <a:gd name="T67" fmla="*/ 3126 h 3202"/>
                <a:gd name="T68" fmla="*/ 1048 w 3953"/>
                <a:gd name="T69" fmla="*/ 3014 h 3202"/>
                <a:gd name="T70" fmla="*/ 754 w 3953"/>
                <a:gd name="T71" fmla="*/ 2857 h 3202"/>
                <a:gd name="T72" fmla="*/ 499 w 3953"/>
                <a:gd name="T73" fmla="*/ 2663 h 3202"/>
                <a:gd name="T74" fmla="*/ 290 w 3953"/>
                <a:gd name="T75" fmla="*/ 2435 h 3202"/>
                <a:gd name="T76" fmla="*/ 133 w 3953"/>
                <a:gd name="T77" fmla="*/ 2179 h 3202"/>
                <a:gd name="T78" fmla="*/ 34 w 3953"/>
                <a:gd name="T79" fmla="*/ 1899 h 3202"/>
                <a:gd name="T80" fmla="*/ 0 w 3953"/>
                <a:gd name="T81" fmla="*/ 1601 h 3202"/>
                <a:gd name="T82" fmla="*/ 34 w 3953"/>
                <a:gd name="T83" fmla="*/ 1303 h 3202"/>
                <a:gd name="T84" fmla="*/ 133 w 3953"/>
                <a:gd name="T85" fmla="*/ 1023 h 3202"/>
                <a:gd name="T86" fmla="*/ 290 w 3953"/>
                <a:gd name="T87" fmla="*/ 767 h 3202"/>
                <a:gd name="T88" fmla="*/ 499 w 3953"/>
                <a:gd name="T89" fmla="*/ 539 h 3202"/>
                <a:gd name="T90" fmla="*/ 754 w 3953"/>
                <a:gd name="T91" fmla="*/ 344 h 3202"/>
                <a:gd name="T92" fmla="*/ 1048 w 3953"/>
                <a:gd name="T93" fmla="*/ 188 h 3202"/>
                <a:gd name="T94" fmla="*/ 1375 w 3953"/>
                <a:gd name="T95" fmla="*/ 76 h 3202"/>
                <a:gd name="T96" fmla="*/ 1728 w 3953"/>
                <a:gd name="T97" fmla="*/ 13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3" h="3202">
                  <a:moveTo>
                    <a:pt x="2151" y="728"/>
                  </a:moveTo>
                  <a:lnTo>
                    <a:pt x="2094" y="729"/>
                  </a:lnTo>
                  <a:lnTo>
                    <a:pt x="2042" y="734"/>
                  </a:lnTo>
                  <a:lnTo>
                    <a:pt x="1994" y="743"/>
                  </a:lnTo>
                  <a:lnTo>
                    <a:pt x="1951" y="754"/>
                  </a:lnTo>
                  <a:lnTo>
                    <a:pt x="1910" y="767"/>
                  </a:lnTo>
                  <a:lnTo>
                    <a:pt x="1874" y="783"/>
                  </a:lnTo>
                  <a:lnTo>
                    <a:pt x="1842" y="801"/>
                  </a:lnTo>
                  <a:lnTo>
                    <a:pt x="1812" y="821"/>
                  </a:lnTo>
                  <a:lnTo>
                    <a:pt x="1786" y="842"/>
                  </a:lnTo>
                  <a:lnTo>
                    <a:pt x="1764" y="865"/>
                  </a:lnTo>
                  <a:lnTo>
                    <a:pt x="1743" y="889"/>
                  </a:lnTo>
                  <a:lnTo>
                    <a:pt x="1727" y="914"/>
                  </a:lnTo>
                  <a:lnTo>
                    <a:pt x="1712" y="940"/>
                  </a:lnTo>
                  <a:lnTo>
                    <a:pt x="1700" y="966"/>
                  </a:lnTo>
                  <a:lnTo>
                    <a:pt x="1690" y="992"/>
                  </a:lnTo>
                  <a:lnTo>
                    <a:pt x="1683" y="1018"/>
                  </a:lnTo>
                  <a:lnTo>
                    <a:pt x="1676" y="1044"/>
                  </a:lnTo>
                  <a:lnTo>
                    <a:pt x="1673" y="1069"/>
                  </a:lnTo>
                  <a:lnTo>
                    <a:pt x="1670" y="1093"/>
                  </a:lnTo>
                  <a:lnTo>
                    <a:pt x="1670" y="1117"/>
                  </a:lnTo>
                  <a:lnTo>
                    <a:pt x="1670" y="1330"/>
                  </a:lnTo>
                  <a:lnTo>
                    <a:pt x="1444" y="1330"/>
                  </a:lnTo>
                  <a:lnTo>
                    <a:pt x="1444" y="1657"/>
                  </a:lnTo>
                  <a:lnTo>
                    <a:pt x="1670" y="1657"/>
                  </a:lnTo>
                  <a:lnTo>
                    <a:pt x="1670" y="2585"/>
                  </a:lnTo>
                  <a:lnTo>
                    <a:pt x="2146" y="2585"/>
                  </a:lnTo>
                  <a:lnTo>
                    <a:pt x="2146" y="1657"/>
                  </a:lnTo>
                  <a:lnTo>
                    <a:pt x="2468" y="1657"/>
                  </a:lnTo>
                  <a:lnTo>
                    <a:pt x="2510" y="1330"/>
                  </a:lnTo>
                  <a:lnTo>
                    <a:pt x="2146" y="1330"/>
                  </a:lnTo>
                  <a:lnTo>
                    <a:pt x="2146" y="1136"/>
                  </a:lnTo>
                  <a:lnTo>
                    <a:pt x="2149" y="1114"/>
                  </a:lnTo>
                  <a:lnTo>
                    <a:pt x="2155" y="1096"/>
                  </a:lnTo>
                  <a:lnTo>
                    <a:pt x="2163" y="1081"/>
                  </a:lnTo>
                  <a:lnTo>
                    <a:pt x="2175" y="1069"/>
                  </a:lnTo>
                  <a:lnTo>
                    <a:pt x="2188" y="1060"/>
                  </a:lnTo>
                  <a:lnTo>
                    <a:pt x="2203" y="1054"/>
                  </a:lnTo>
                  <a:lnTo>
                    <a:pt x="2218" y="1050"/>
                  </a:lnTo>
                  <a:lnTo>
                    <a:pt x="2233" y="1048"/>
                  </a:lnTo>
                  <a:lnTo>
                    <a:pt x="2248" y="1047"/>
                  </a:lnTo>
                  <a:lnTo>
                    <a:pt x="2503" y="1047"/>
                  </a:lnTo>
                  <a:lnTo>
                    <a:pt x="2503" y="729"/>
                  </a:lnTo>
                  <a:lnTo>
                    <a:pt x="2151" y="728"/>
                  </a:lnTo>
                  <a:close/>
                  <a:moveTo>
                    <a:pt x="1977" y="0"/>
                  </a:moveTo>
                  <a:lnTo>
                    <a:pt x="2102" y="4"/>
                  </a:lnTo>
                  <a:lnTo>
                    <a:pt x="2224" y="13"/>
                  </a:lnTo>
                  <a:lnTo>
                    <a:pt x="2344" y="28"/>
                  </a:lnTo>
                  <a:lnTo>
                    <a:pt x="2463" y="49"/>
                  </a:lnTo>
                  <a:lnTo>
                    <a:pt x="2578" y="76"/>
                  </a:lnTo>
                  <a:lnTo>
                    <a:pt x="2690" y="108"/>
                  </a:lnTo>
                  <a:lnTo>
                    <a:pt x="2799" y="146"/>
                  </a:lnTo>
                  <a:lnTo>
                    <a:pt x="2905" y="188"/>
                  </a:lnTo>
                  <a:lnTo>
                    <a:pt x="3007" y="235"/>
                  </a:lnTo>
                  <a:lnTo>
                    <a:pt x="3104" y="287"/>
                  </a:lnTo>
                  <a:lnTo>
                    <a:pt x="3198" y="344"/>
                  </a:lnTo>
                  <a:lnTo>
                    <a:pt x="3289" y="405"/>
                  </a:lnTo>
                  <a:lnTo>
                    <a:pt x="3374" y="470"/>
                  </a:lnTo>
                  <a:lnTo>
                    <a:pt x="3453" y="539"/>
                  </a:lnTo>
                  <a:lnTo>
                    <a:pt x="3528" y="611"/>
                  </a:lnTo>
                  <a:lnTo>
                    <a:pt x="3599" y="687"/>
                  </a:lnTo>
                  <a:lnTo>
                    <a:pt x="3663" y="767"/>
                  </a:lnTo>
                  <a:lnTo>
                    <a:pt x="3721" y="849"/>
                  </a:lnTo>
                  <a:lnTo>
                    <a:pt x="3773" y="935"/>
                  </a:lnTo>
                  <a:lnTo>
                    <a:pt x="3820" y="1023"/>
                  </a:lnTo>
                  <a:lnTo>
                    <a:pt x="3860" y="1114"/>
                  </a:lnTo>
                  <a:lnTo>
                    <a:pt x="3893" y="1207"/>
                  </a:lnTo>
                  <a:lnTo>
                    <a:pt x="3919" y="1303"/>
                  </a:lnTo>
                  <a:lnTo>
                    <a:pt x="3938" y="1401"/>
                  </a:lnTo>
                  <a:lnTo>
                    <a:pt x="3949" y="1500"/>
                  </a:lnTo>
                  <a:lnTo>
                    <a:pt x="3953" y="1601"/>
                  </a:lnTo>
                  <a:lnTo>
                    <a:pt x="3949" y="1702"/>
                  </a:lnTo>
                  <a:lnTo>
                    <a:pt x="3938" y="1801"/>
                  </a:lnTo>
                  <a:lnTo>
                    <a:pt x="3919" y="1899"/>
                  </a:lnTo>
                  <a:lnTo>
                    <a:pt x="3893" y="1994"/>
                  </a:lnTo>
                  <a:lnTo>
                    <a:pt x="3860" y="2088"/>
                  </a:lnTo>
                  <a:lnTo>
                    <a:pt x="3820" y="2179"/>
                  </a:lnTo>
                  <a:lnTo>
                    <a:pt x="3773" y="2267"/>
                  </a:lnTo>
                  <a:lnTo>
                    <a:pt x="3721" y="2353"/>
                  </a:lnTo>
                  <a:lnTo>
                    <a:pt x="3663" y="2435"/>
                  </a:lnTo>
                  <a:lnTo>
                    <a:pt x="3599" y="2515"/>
                  </a:lnTo>
                  <a:lnTo>
                    <a:pt x="3528" y="2591"/>
                  </a:lnTo>
                  <a:lnTo>
                    <a:pt x="3453" y="2663"/>
                  </a:lnTo>
                  <a:lnTo>
                    <a:pt x="3374" y="2732"/>
                  </a:lnTo>
                  <a:lnTo>
                    <a:pt x="3289" y="2797"/>
                  </a:lnTo>
                  <a:lnTo>
                    <a:pt x="3198" y="2857"/>
                  </a:lnTo>
                  <a:lnTo>
                    <a:pt x="3104" y="2915"/>
                  </a:lnTo>
                  <a:lnTo>
                    <a:pt x="3007" y="2967"/>
                  </a:lnTo>
                  <a:lnTo>
                    <a:pt x="2905" y="3014"/>
                  </a:lnTo>
                  <a:lnTo>
                    <a:pt x="2799" y="3056"/>
                  </a:lnTo>
                  <a:lnTo>
                    <a:pt x="2690" y="3094"/>
                  </a:lnTo>
                  <a:lnTo>
                    <a:pt x="2578" y="3126"/>
                  </a:lnTo>
                  <a:lnTo>
                    <a:pt x="2463" y="3153"/>
                  </a:lnTo>
                  <a:lnTo>
                    <a:pt x="2344" y="3174"/>
                  </a:lnTo>
                  <a:lnTo>
                    <a:pt x="2224" y="3189"/>
                  </a:lnTo>
                  <a:lnTo>
                    <a:pt x="2102" y="3198"/>
                  </a:lnTo>
                  <a:lnTo>
                    <a:pt x="1977" y="3202"/>
                  </a:lnTo>
                  <a:lnTo>
                    <a:pt x="1852" y="3198"/>
                  </a:lnTo>
                  <a:lnTo>
                    <a:pt x="1728" y="3189"/>
                  </a:lnTo>
                  <a:lnTo>
                    <a:pt x="1608" y="3174"/>
                  </a:lnTo>
                  <a:lnTo>
                    <a:pt x="1491" y="3153"/>
                  </a:lnTo>
                  <a:lnTo>
                    <a:pt x="1375" y="3126"/>
                  </a:lnTo>
                  <a:lnTo>
                    <a:pt x="1263" y="3094"/>
                  </a:lnTo>
                  <a:lnTo>
                    <a:pt x="1153" y="3056"/>
                  </a:lnTo>
                  <a:lnTo>
                    <a:pt x="1048" y="3014"/>
                  </a:lnTo>
                  <a:lnTo>
                    <a:pt x="946" y="2967"/>
                  </a:lnTo>
                  <a:lnTo>
                    <a:pt x="848" y="2915"/>
                  </a:lnTo>
                  <a:lnTo>
                    <a:pt x="754" y="2857"/>
                  </a:lnTo>
                  <a:lnTo>
                    <a:pt x="665" y="2797"/>
                  </a:lnTo>
                  <a:lnTo>
                    <a:pt x="580" y="2732"/>
                  </a:lnTo>
                  <a:lnTo>
                    <a:pt x="499" y="2663"/>
                  </a:lnTo>
                  <a:lnTo>
                    <a:pt x="424" y="2591"/>
                  </a:lnTo>
                  <a:lnTo>
                    <a:pt x="355" y="2515"/>
                  </a:lnTo>
                  <a:lnTo>
                    <a:pt x="290" y="2435"/>
                  </a:lnTo>
                  <a:lnTo>
                    <a:pt x="232" y="2353"/>
                  </a:lnTo>
                  <a:lnTo>
                    <a:pt x="179" y="2267"/>
                  </a:lnTo>
                  <a:lnTo>
                    <a:pt x="133" y="2179"/>
                  </a:lnTo>
                  <a:lnTo>
                    <a:pt x="94" y="2088"/>
                  </a:lnTo>
                  <a:lnTo>
                    <a:pt x="60" y="1994"/>
                  </a:lnTo>
                  <a:lnTo>
                    <a:pt x="34" y="1899"/>
                  </a:lnTo>
                  <a:lnTo>
                    <a:pt x="16" y="1801"/>
                  </a:lnTo>
                  <a:lnTo>
                    <a:pt x="3" y="1702"/>
                  </a:lnTo>
                  <a:lnTo>
                    <a:pt x="0" y="1601"/>
                  </a:lnTo>
                  <a:lnTo>
                    <a:pt x="3" y="1500"/>
                  </a:lnTo>
                  <a:lnTo>
                    <a:pt x="16" y="1401"/>
                  </a:lnTo>
                  <a:lnTo>
                    <a:pt x="34" y="1303"/>
                  </a:lnTo>
                  <a:lnTo>
                    <a:pt x="60" y="1207"/>
                  </a:lnTo>
                  <a:lnTo>
                    <a:pt x="94" y="1114"/>
                  </a:lnTo>
                  <a:lnTo>
                    <a:pt x="133" y="1023"/>
                  </a:lnTo>
                  <a:lnTo>
                    <a:pt x="179" y="935"/>
                  </a:lnTo>
                  <a:lnTo>
                    <a:pt x="232" y="849"/>
                  </a:lnTo>
                  <a:lnTo>
                    <a:pt x="290" y="767"/>
                  </a:lnTo>
                  <a:lnTo>
                    <a:pt x="355" y="687"/>
                  </a:lnTo>
                  <a:lnTo>
                    <a:pt x="424" y="611"/>
                  </a:lnTo>
                  <a:lnTo>
                    <a:pt x="499" y="539"/>
                  </a:lnTo>
                  <a:lnTo>
                    <a:pt x="580" y="470"/>
                  </a:lnTo>
                  <a:lnTo>
                    <a:pt x="665" y="405"/>
                  </a:lnTo>
                  <a:lnTo>
                    <a:pt x="754" y="344"/>
                  </a:lnTo>
                  <a:lnTo>
                    <a:pt x="848" y="287"/>
                  </a:lnTo>
                  <a:lnTo>
                    <a:pt x="946" y="235"/>
                  </a:lnTo>
                  <a:lnTo>
                    <a:pt x="1048" y="188"/>
                  </a:lnTo>
                  <a:lnTo>
                    <a:pt x="1153" y="146"/>
                  </a:lnTo>
                  <a:lnTo>
                    <a:pt x="1263" y="108"/>
                  </a:lnTo>
                  <a:lnTo>
                    <a:pt x="1375" y="76"/>
                  </a:lnTo>
                  <a:lnTo>
                    <a:pt x="1491" y="49"/>
                  </a:lnTo>
                  <a:lnTo>
                    <a:pt x="1608" y="28"/>
                  </a:lnTo>
                  <a:lnTo>
                    <a:pt x="1728" y="13"/>
                  </a:lnTo>
                  <a:lnTo>
                    <a:pt x="1852" y="4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2" name="Группа 231">
              <a:extLst>
                <a:ext uri="{FF2B5EF4-FFF2-40B4-BE49-F238E27FC236}">
                  <a16:creationId xmlns:a16="http://schemas.microsoft.com/office/drawing/2014/main" id="{71D03F11-0A96-4215-9776-09DE3D361CED}"/>
                </a:ext>
              </a:extLst>
            </p:cNvPr>
            <p:cNvGrpSpPr/>
            <p:nvPr/>
          </p:nvGrpSpPr>
          <p:grpSpPr>
            <a:xfrm>
              <a:off x="2382096" y="11226473"/>
              <a:ext cx="778546" cy="788324"/>
              <a:chOff x="5843588" y="3178175"/>
              <a:chExt cx="1643063" cy="1663700"/>
            </a:xfrm>
            <a:solidFill>
              <a:schemeClr val="bg2">
                <a:lumMod val="25000"/>
              </a:schemeClr>
            </a:solidFill>
          </p:grpSpPr>
          <p:sp>
            <p:nvSpPr>
              <p:cNvPr id="74" name="Freeform 205">
                <a:extLst>
                  <a:ext uri="{FF2B5EF4-FFF2-40B4-BE49-F238E27FC236}">
                    <a16:creationId xmlns:a16="http://schemas.microsoft.com/office/drawing/2014/main" id="{8558FA4B-6292-418D-983F-C0A41EF1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13" y="3843338"/>
                <a:ext cx="328613" cy="333375"/>
              </a:xfrm>
              <a:custGeom>
                <a:avLst/>
                <a:gdLst>
                  <a:gd name="T0" fmla="*/ 414 w 828"/>
                  <a:gd name="T1" fmla="*/ 0 h 838"/>
                  <a:gd name="T2" fmla="*/ 472 w 828"/>
                  <a:gd name="T3" fmla="*/ 4 h 838"/>
                  <a:gd name="T4" fmla="*/ 528 w 828"/>
                  <a:gd name="T5" fmla="*/ 15 h 838"/>
                  <a:gd name="T6" fmla="*/ 580 w 828"/>
                  <a:gd name="T7" fmla="*/ 35 h 838"/>
                  <a:gd name="T8" fmla="*/ 629 w 828"/>
                  <a:gd name="T9" fmla="*/ 61 h 838"/>
                  <a:gd name="T10" fmla="*/ 674 w 828"/>
                  <a:gd name="T11" fmla="*/ 94 h 838"/>
                  <a:gd name="T12" fmla="*/ 715 w 828"/>
                  <a:gd name="T13" fmla="*/ 132 h 838"/>
                  <a:gd name="T14" fmla="*/ 749 w 828"/>
                  <a:gd name="T15" fmla="*/ 174 h 838"/>
                  <a:gd name="T16" fmla="*/ 777 w 828"/>
                  <a:gd name="T17" fmla="*/ 217 h 838"/>
                  <a:gd name="T18" fmla="*/ 799 w 828"/>
                  <a:gd name="T19" fmla="*/ 264 h 838"/>
                  <a:gd name="T20" fmla="*/ 814 w 828"/>
                  <a:gd name="T21" fmla="*/ 313 h 838"/>
                  <a:gd name="T22" fmla="*/ 825 w 828"/>
                  <a:gd name="T23" fmla="*/ 365 h 838"/>
                  <a:gd name="T24" fmla="*/ 828 w 828"/>
                  <a:gd name="T25" fmla="*/ 419 h 838"/>
                  <a:gd name="T26" fmla="*/ 825 w 828"/>
                  <a:gd name="T27" fmla="*/ 475 h 838"/>
                  <a:gd name="T28" fmla="*/ 813 w 828"/>
                  <a:gd name="T29" fmla="*/ 530 h 838"/>
                  <a:gd name="T30" fmla="*/ 796 w 828"/>
                  <a:gd name="T31" fmla="*/ 581 h 838"/>
                  <a:gd name="T32" fmla="*/ 771 w 828"/>
                  <a:gd name="T33" fmla="*/ 630 h 838"/>
                  <a:gd name="T34" fmla="*/ 742 w 828"/>
                  <a:gd name="T35" fmla="*/ 675 h 838"/>
                  <a:gd name="T36" fmla="*/ 707 w 828"/>
                  <a:gd name="T37" fmla="*/ 715 h 838"/>
                  <a:gd name="T38" fmla="*/ 667 w 828"/>
                  <a:gd name="T39" fmla="*/ 751 h 838"/>
                  <a:gd name="T40" fmla="*/ 623 w 828"/>
                  <a:gd name="T41" fmla="*/ 781 h 838"/>
                  <a:gd name="T42" fmla="*/ 575 w 828"/>
                  <a:gd name="T43" fmla="*/ 806 h 838"/>
                  <a:gd name="T44" fmla="*/ 524 w 828"/>
                  <a:gd name="T45" fmla="*/ 823 h 838"/>
                  <a:gd name="T46" fmla="*/ 470 w 828"/>
                  <a:gd name="T47" fmla="*/ 834 h 838"/>
                  <a:gd name="T48" fmla="*/ 414 w 828"/>
                  <a:gd name="T49" fmla="*/ 838 h 838"/>
                  <a:gd name="T50" fmla="*/ 357 w 828"/>
                  <a:gd name="T51" fmla="*/ 834 h 838"/>
                  <a:gd name="T52" fmla="*/ 304 w 828"/>
                  <a:gd name="T53" fmla="*/ 823 h 838"/>
                  <a:gd name="T54" fmla="*/ 252 w 828"/>
                  <a:gd name="T55" fmla="*/ 806 h 838"/>
                  <a:gd name="T56" fmla="*/ 204 w 828"/>
                  <a:gd name="T57" fmla="*/ 781 h 838"/>
                  <a:gd name="T58" fmla="*/ 160 w 828"/>
                  <a:gd name="T59" fmla="*/ 751 h 838"/>
                  <a:gd name="T60" fmla="*/ 121 w 828"/>
                  <a:gd name="T61" fmla="*/ 715 h 838"/>
                  <a:gd name="T62" fmla="*/ 85 w 828"/>
                  <a:gd name="T63" fmla="*/ 675 h 838"/>
                  <a:gd name="T64" fmla="*/ 55 w 828"/>
                  <a:gd name="T65" fmla="*/ 630 h 838"/>
                  <a:gd name="T66" fmla="*/ 32 w 828"/>
                  <a:gd name="T67" fmla="*/ 581 h 838"/>
                  <a:gd name="T68" fmla="*/ 14 w 828"/>
                  <a:gd name="T69" fmla="*/ 530 h 838"/>
                  <a:gd name="T70" fmla="*/ 4 w 828"/>
                  <a:gd name="T71" fmla="*/ 475 h 838"/>
                  <a:gd name="T72" fmla="*/ 0 w 828"/>
                  <a:gd name="T73" fmla="*/ 419 h 838"/>
                  <a:gd name="T74" fmla="*/ 2 w 828"/>
                  <a:gd name="T75" fmla="*/ 365 h 838"/>
                  <a:gd name="T76" fmla="*/ 13 w 828"/>
                  <a:gd name="T77" fmla="*/ 313 h 838"/>
                  <a:gd name="T78" fmla="*/ 30 w 828"/>
                  <a:gd name="T79" fmla="*/ 264 h 838"/>
                  <a:gd name="T80" fmla="*/ 50 w 828"/>
                  <a:gd name="T81" fmla="*/ 217 h 838"/>
                  <a:gd name="T82" fmla="*/ 77 w 828"/>
                  <a:gd name="T83" fmla="*/ 174 h 838"/>
                  <a:gd name="T84" fmla="*/ 112 w 828"/>
                  <a:gd name="T85" fmla="*/ 132 h 838"/>
                  <a:gd name="T86" fmla="*/ 154 w 828"/>
                  <a:gd name="T87" fmla="*/ 94 h 838"/>
                  <a:gd name="T88" fmla="*/ 198 w 828"/>
                  <a:gd name="T89" fmla="*/ 61 h 838"/>
                  <a:gd name="T90" fmla="*/ 247 w 828"/>
                  <a:gd name="T91" fmla="*/ 35 h 838"/>
                  <a:gd name="T92" fmla="*/ 300 w 828"/>
                  <a:gd name="T93" fmla="*/ 15 h 838"/>
                  <a:gd name="T94" fmla="*/ 356 w 828"/>
                  <a:gd name="T95" fmla="*/ 4 h 838"/>
                  <a:gd name="T96" fmla="*/ 414 w 828"/>
                  <a:gd name="T97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8" h="838">
                    <a:moveTo>
                      <a:pt x="414" y="0"/>
                    </a:moveTo>
                    <a:lnTo>
                      <a:pt x="472" y="4"/>
                    </a:lnTo>
                    <a:lnTo>
                      <a:pt x="528" y="15"/>
                    </a:lnTo>
                    <a:lnTo>
                      <a:pt x="580" y="35"/>
                    </a:lnTo>
                    <a:lnTo>
                      <a:pt x="629" y="61"/>
                    </a:lnTo>
                    <a:lnTo>
                      <a:pt x="674" y="94"/>
                    </a:lnTo>
                    <a:lnTo>
                      <a:pt x="715" y="132"/>
                    </a:lnTo>
                    <a:lnTo>
                      <a:pt x="749" y="174"/>
                    </a:lnTo>
                    <a:lnTo>
                      <a:pt x="777" y="217"/>
                    </a:lnTo>
                    <a:lnTo>
                      <a:pt x="799" y="264"/>
                    </a:lnTo>
                    <a:lnTo>
                      <a:pt x="814" y="313"/>
                    </a:lnTo>
                    <a:lnTo>
                      <a:pt x="825" y="365"/>
                    </a:lnTo>
                    <a:lnTo>
                      <a:pt x="828" y="419"/>
                    </a:lnTo>
                    <a:lnTo>
                      <a:pt x="825" y="475"/>
                    </a:lnTo>
                    <a:lnTo>
                      <a:pt x="813" y="530"/>
                    </a:lnTo>
                    <a:lnTo>
                      <a:pt x="796" y="581"/>
                    </a:lnTo>
                    <a:lnTo>
                      <a:pt x="771" y="630"/>
                    </a:lnTo>
                    <a:lnTo>
                      <a:pt x="742" y="675"/>
                    </a:lnTo>
                    <a:lnTo>
                      <a:pt x="707" y="715"/>
                    </a:lnTo>
                    <a:lnTo>
                      <a:pt x="667" y="751"/>
                    </a:lnTo>
                    <a:lnTo>
                      <a:pt x="623" y="781"/>
                    </a:lnTo>
                    <a:lnTo>
                      <a:pt x="575" y="806"/>
                    </a:lnTo>
                    <a:lnTo>
                      <a:pt x="524" y="823"/>
                    </a:lnTo>
                    <a:lnTo>
                      <a:pt x="470" y="834"/>
                    </a:lnTo>
                    <a:lnTo>
                      <a:pt x="414" y="838"/>
                    </a:lnTo>
                    <a:lnTo>
                      <a:pt x="357" y="834"/>
                    </a:lnTo>
                    <a:lnTo>
                      <a:pt x="304" y="823"/>
                    </a:lnTo>
                    <a:lnTo>
                      <a:pt x="252" y="806"/>
                    </a:lnTo>
                    <a:lnTo>
                      <a:pt x="204" y="781"/>
                    </a:lnTo>
                    <a:lnTo>
                      <a:pt x="160" y="751"/>
                    </a:lnTo>
                    <a:lnTo>
                      <a:pt x="121" y="715"/>
                    </a:lnTo>
                    <a:lnTo>
                      <a:pt x="85" y="675"/>
                    </a:lnTo>
                    <a:lnTo>
                      <a:pt x="55" y="630"/>
                    </a:lnTo>
                    <a:lnTo>
                      <a:pt x="32" y="581"/>
                    </a:lnTo>
                    <a:lnTo>
                      <a:pt x="14" y="530"/>
                    </a:lnTo>
                    <a:lnTo>
                      <a:pt x="4" y="475"/>
                    </a:lnTo>
                    <a:lnTo>
                      <a:pt x="0" y="419"/>
                    </a:lnTo>
                    <a:lnTo>
                      <a:pt x="2" y="365"/>
                    </a:lnTo>
                    <a:lnTo>
                      <a:pt x="13" y="313"/>
                    </a:lnTo>
                    <a:lnTo>
                      <a:pt x="30" y="264"/>
                    </a:lnTo>
                    <a:lnTo>
                      <a:pt x="50" y="217"/>
                    </a:lnTo>
                    <a:lnTo>
                      <a:pt x="77" y="174"/>
                    </a:lnTo>
                    <a:lnTo>
                      <a:pt x="112" y="132"/>
                    </a:lnTo>
                    <a:lnTo>
                      <a:pt x="154" y="94"/>
                    </a:lnTo>
                    <a:lnTo>
                      <a:pt x="198" y="61"/>
                    </a:lnTo>
                    <a:lnTo>
                      <a:pt x="247" y="35"/>
                    </a:lnTo>
                    <a:lnTo>
                      <a:pt x="300" y="15"/>
                    </a:lnTo>
                    <a:lnTo>
                      <a:pt x="356" y="4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06">
                <a:extLst>
                  <a:ext uri="{FF2B5EF4-FFF2-40B4-BE49-F238E27FC236}">
                    <a16:creationId xmlns:a16="http://schemas.microsoft.com/office/drawing/2014/main" id="{1BC555FA-9282-4518-9F90-53B737535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5938" y="3646488"/>
                <a:ext cx="158750" cy="160337"/>
              </a:xfrm>
              <a:custGeom>
                <a:avLst/>
                <a:gdLst>
                  <a:gd name="T0" fmla="*/ 347 w 400"/>
                  <a:gd name="T1" fmla="*/ 0 h 405"/>
                  <a:gd name="T2" fmla="*/ 400 w 400"/>
                  <a:gd name="T3" fmla="*/ 0 h 405"/>
                  <a:gd name="T4" fmla="*/ 400 w 400"/>
                  <a:gd name="T5" fmla="*/ 403 h 405"/>
                  <a:gd name="T6" fmla="*/ 1 w 400"/>
                  <a:gd name="T7" fmla="*/ 405 h 405"/>
                  <a:gd name="T8" fmla="*/ 0 w 400"/>
                  <a:gd name="T9" fmla="*/ 1 h 405"/>
                  <a:gd name="T10" fmla="*/ 347 w 400"/>
                  <a:gd name="T11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0" h="405">
                    <a:moveTo>
                      <a:pt x="347" y="0"/>
                    </a:moveTo>
                    <a:lnTo>
                      <a:pt x="400" y="0"/>
                    </a:lnTo>
                    <a:lnTo>
                      <a:pt x="400" y="403"/>
                    </a:lnTo>
                    <a:lnTo>
                      <a:pt x="1" y="405"/>
                    </a:lnTo>
                    <a:lnTo>
                      <a:pt x="0" y="1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07">
                <a:extLst>
                  <a:ext uri="{FF2B5EF4-FFF2-40B4-BE49-F238E27FC236}">
                    <a16:creationId xmlns:a16="http://schemas.microsoft.com/office/drawing/2014/main" id="{E0660F71-040D-4633-9F11-A98F690F7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8175"/>
                <a:ext cx="1643063" cy="1663700"/>
              </a:xfrm>
              <a:custGeom>
                <a:avLst/>
                <a:gdLst>
                  <a:gd name="T0" fmla="*/ 1236 w 4139"/>
                  <a:gd name="T1" fmla="*/ 918 h 4190"/>
                  <a:gd name="T2" fmla="*/ 1087 w 4139"/>
                  <a:gd name="T3" fmla="*/ 986 h 4190"/>
                  <a:gd name="T4" fmla="*/ 975 w 4139"/>
                  <a:gd name="T5" fmla="*/ 1102 h 4190"/>
                  <a:gd name="T6" fmla="*/ 906 w 4139"/>
                  <a:gd name="T7" fmla="*/ 1251 h 4190"/>
                  <a:gd name="T8" fmla="*/ 893 w 4139"/>
                  <a:gd name="T9" fmla="*/ 2826 h 4190"/>
                  <a:gd name="T10" fmla="*/ 923 w 4139"/>
                  <a:gd name="T11" fmla="*/ 2993 h 4190"/>
                  <a:gd name="T12" fmla="*/ 1007 w 4139"/>
                  <a:gd name="T13" fmla="*/ 3131 h 4190"/>
                  <a:gd name="T14" fmla="*/ 1134 w 4139"/>
                  <a:gd name="T15" fmla="*/ 3232 h 4190"/>
                  <a:gd name="T16" fmla="*/ 1291 w 4139"/>
                  <a:gd name="T17" fmla="*/ 3282 h 4190"/>
                  <a:gd name="T18" fmla="*/ 2848 w 4139"/>
                  <a:gd name="T19" fmla="*/ 3282 h 4190"/>
                  <a:gd name="T20" fmla="*/ 3006 w 4139"/>
                  <a:gd name="T21" fmla="*/ 3232 h 4190"/>
                  <a:gd name="T22" fmla="*/ 3132 w 4139"/>
                  <a:gd name="T23" fmla="*/ 3131 h 4190"/>
                  <a:gd name="T24" fmla="*/ 3216 w 4139"/>
                  <a:gd name="T25" fmla="*/ 2993 h 4190"/>
                  <a:gd name="T26" fmla="*/ 3247 w 4139"/>
                  <a:gd name="T27" fmla="*/ 2826 h 4190"/>
                  <a:gd name="T28" fmla="*/ 3233 w 4139"/>
                  <a:gd name="T29" fmla="*/ 1251 h 4190"/>
                  <a:gd name="T30" fmla="*/ 3166 w 4139"/>
                  <a:gd name="T31" fmla="*/ 1102 h 4190"/>
                  <a:gd name="T32" fmla="*/ 3052 w 4139"/>
                  <a:gd name="T33" fmla="*/ 986 h 4190"/>
                  <a:gd name="T34" fmla="*/ 2904 w 4139"/>
                  <a:gd name="T35" fmla="*/ 918 h 4190"/>
                  <a:gd name="T36" fmla="*/ 1348 w 4139"/>
                  <a:gd name="T37" fmla="*/ 904 h 4190"/>
                  <a:gd name="T38" fmla="*/ 2329 w 4139"/>
                  <a:gd name="T39" fmla="*/ 17 h 4190"/>
                  <a:gd name="T40" fmla="*/ 2699 w 4139"/>
                  <a:gd name="T41" fmla="*/ 99 h 4190"/>
                  <a:gd name="T42" fmla="*/ 3043 w 4139"/>
                  <a:gd name="T43" fmla="*/ 246 h 4190"/>
                  <a:gd name="T44" fmla="*/ 3349 w 4139"/>
                  <a:gd name="T45" fmla="*/ 451 h 4190"/>
                  <a:gd name="T46" fmla="*/ 3616 w 4139"/>
                  <a:gd name="T47" fmla="*/ 705 h 4190"/>
                  <a:gd name="T48" fmla="*/ 3836 w 4139"/>
                  <a:gd name="T49" fmla="*/ 1004 h 4190"/>
                  <a:gd name="T50" fmla="*/ 4001 w 4139"/>
                  <a:gd name="T51" fmla="*/ 1339 h 4190"/>
                  <a:gd name="T52" fmla="*/ 4104 w 4139"/>
                  <a:gd name="T53" fmla="*/ 1705 h 4190"/>
                  <a:gd name="T54" fmla="*/ 4139 w 4139"/>
                  <a:gd name="T55" fmla="*/ 2095 h 4190"/>
                  <a:gd name="T56" fmla="*/ 4104 w 4139"/>
                  <a:gd name="T57" fmla="*/ 2485 h 4190"/>
                  <a:gd name="T58" fmla="*/ 4001 w 4139"/>
                  <a:gd name="T59" fmla="*/ 2851 h 4190"/>
                  <a:gd name="T60" fmla="*/ 3836 w 4139"/>
                  <a:gd name="T61" fmla="*/ 3186 h 4190"/>
                  <a:gd name="T62" fmla="*/ 3616 w 4139"/>
                  <a:gd name="T63" fmla="*/ 3485 h 4190"/>
                  <a:gd name="T64" fmla="*/ 3349 w 4139"/>
                  <a:gd name="T65" fmla="*/ 3739 h 4190"/>
                  <a:gd name="T66" fmla="*/ 3043 w 4139"/>
                  <a:gd name="T67" fmla="*/ 3944 h 4190"/>
                  <a:gd name="T68" fmla="*/ 2699 w 4139"/>
                  <a:gd name="T69" fmla="*/ 4091 h 4190"/>
                  <a:gd name="T70" fmla="*/ 2329 w 4139"/>
                  <a:gd name="T71" fmla="*/ 4173 h 4190"/>
                  <a:gd name="T72" fmla="*/ 1939 w 4139"/>
                  <a:gd name="T73" fmla="*/ 4185 h 4190"/>
                  <a:gd name="T74" fmla="*/ 1561 w 4139"/>
                  <a:gd name="T75" fmla="*/ 4126 h 4190"/>
                  <a:gd name="T76" fmla="*/ 1208 w 4139"/>
                  <a:gd name="T77" fmla="*/ 3999 h 4190"/>
                  <a:gd name="T78" fmla="*/ 888 w 4139"/>
                  <a:gd name="T79" fmla="*/ 3814 h 4190"/>
                  <a:gd name="T80" fmla="*/ 607 w 4139"/>
                  <a:gd name="T81" fmla="*/ 3576 h 4190"/>
                  <a:gd name="T82" fmla="*/ 371 w 4139"/>
                  <a:gd name="T83" fmla="*/ 3291 h 4190"/>
                  <a:gd name="T84" fmla="*/ 187 w 4139"/>
                  <a:gd name="T85" fmla="*/ 2966 h 4190"/>
                  <a:gd name="T86" fmla="*/ 63 w 4139"/>
                  <a:gd name="T87" fmla="*/ 2610 h 4190"/>
                  <a:gd name="T88" fmla="*/ 4 w 4139"/>
                  <a:gd name="T89" fmla="*/ 2227 h 4190"/>
                  <a:gd name="T90" fmla="*/ 17 w 4139"/>
                  <a:gd name="T91" fmla="*/ 1833 h 4190"/>
                  <a:gd name="T92" fmla="*/ 98 w 4139"/>
                  <a:gd name="T93" fmla="*/ 1458 h 4190"/>
                  <a:gd name="T94" fmla="*/ 243 w 4139"/>
                  <a:gd name="T95" fmla="*/ 1111 h 4190"/>
                  <a:gd name="T96" fmla="*/ 444 w 4139"/>
                  <a:gd name="T97" fmla="*/ 799 h 4190"/>
                  <a:gd name="T98" fmla="*/ 696 w 4139"/>
                  <a:gd name="T99" fmla="*/ 529 h 4190"/>
                  <a:gd name="T100" fmla="*/ 990 w 4139"/>
                  <a:gd name="T101" fmla="*/ 308 h 4190"/>
                  <a:gd name="T102" fmla="*/ 1323 w 4139"/>
                  <a:gd name="T103" fmla="*/ 141 h 4190"/>
                  <a:gd name="T104" fmla="*/ 1684 w 4139"/>
                  <a:gd name="T105" fmla="*/ 37 h 4190"/>
                  <a:gd name="T106" fmla="*/ 2070 w 4139"/>
                  <a:gd name="T107" fmla="*/ 0 h 4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9" h="4190">
                    <a:moveTo>
                      <a:pt x="1348" y="904"/>
                    </a:moveTo>
                    <a:lnTo>
                      <a:pt x="1291" y="908"/>
                    </a:lnTo>
                    <a:lnTo>
                      <a:pt x="1236" y="918"/>
                    </a:lnTo>
                    <a:lnTo>
                      <a:pt x="1183" y="935"/>
                    </a:lnTo>
                    <a:lnTo>
                      <a:pt x="1134" y="958"/>
                    </a:lnTo>
                    <a:lnTo>
                      <a:pt x="1087" y="986"/>
                    </a:lnTo>
                    <a:lnTo>
                      <a:pt x="1046" y="1021"/>
                    </a:lnTo>
                    <a:lnTo>
                      <a:pt x="1007" y="1059"/>
                    </a:lnTo>
                    <a:lnTo>
                      <a:pt x="975" y="1102"/>
                    </a:lnTo>
                    <a:lnTo>
                      <a:pt x="946" y="1148"/>
                    </a:lnTo>
                    <a:lnTo>
                      <a:pt x="923" y="1197"/>
                    </a:lnTo>
                    <a:lnTo>
                      <a:pt x="906" y="1251"/>
                    </a:lnTo>
                    <a:lnTo>
                      <a:pt x="896" y="1306"/>
                    </a:lnTo>
                    <a:lnTo>
                      <a:pt x="893" y="1364"/>
                    </a:lnTo>
                    <a:lnTo>
                      <a:pt x="893" y="2826"/>
                    </a:lnTo>
                    <a:lnTo>
                      <a:pt x="896" y="2884"/>
                    </a:lnTo>
                    <a:lnTo>
                      <a:pt x="906" y="2939"/>
                    </a:lnTo>
                    <a:lnTo>
                      <a:pt x="923" y="2993"/>
                    </a:lnTo>
                    <a:lnTo>
                      <a:pt x="946" y="3042"/>
                    </a:lnTo>
                    <a:lnTo>
                      <a:pt x="975" y="3088"/>
                    </a:lnTo>
                    <a:lnTo>
                      <a:pt x="1007" y="3131"/>
                    </a:lnTo>
                    <a:lnTo>
                      <a:pt x="1046" y="3169"/>
                    </a:lnTo>
                    <a:lnTo>
                      <a:pt x="1087" y="3204"/>
                    </a:lnTo>
                    <a:lnTo>
                      <a:pt x="1134" y="3232"/>
                    </a:lnTo>
                    <a:lnTo>
                      <a:pt x="1183" y="3255"/>
                    </a:lnTo>
                    <a:lnTo>
                      <a:pt x="1236" y="3272"/>
                    </a:lnTo>
                    <a:lnTo>
                      <a:pt x="1291" y="3282"/>
                    </a:lnTo>
                    <a:lnTo>
                      <a:pt x="1348" y="3286"/>
                    </a:lnTo>
                    <a:lnTo>
                      <a:pt x="2791" y="3286"/>
                    </a:lnTo>
                    <a:lnTo>
                      <a:pt x="2848" y="3282"/>
                    </a:lnTo>
                    <a:lnTo>
                      <a:pt x="2904" y="3272"/>
                    </a:lnTo>
                    <a:lnTo>
                      <a:pt x="2956" y="3255"/>
                    </a:lnTo>
                    <a:lnTo>
                      <a:pt x="3006" y="3232"/>
                    </a:lnTo>
                    <a:lnTo>
                      <a:pt x="3052" y="3204"/>
                    </a:lnTo>
                    <a:lnTo>
                      <a:pt x="3094" y="3169"/>
                    </a:lnTo>
                    <a:lnTo>
                      <a:pt x="3132" y="3131"/>
                    </a:lnTo>
                    <a:lnTo>
                      <a:pt x="3166" y="3088"/>
                    </a:lnTo>
                    <a:lnTo>
                      <a:pt x="3194" y="3042"/>
                    </a:lnTo>
                    <a:lnTo>
                      <a:pt x="3216" y="2993"/>
                    </a:lnTo>
                    <a:lnTo>
                      <a:pt x="3233" y="2939"/>
                    </a:lnTo>
                    <a:lnTo>
                      <a:pt x="3243" y="2884"/>
                    </a:lnTo>
                    <a:lnTo>
                      <a:pt x="3247" y="2826"/>
                    </a:lnTo>
                    <a:lnTo>
                      <a:pt x="3247" y="1364"/>
                    </a:lnTo>
                    <a:lnTo>
                      <a:pt x="3243" y="1306"/>
                    </a:lnTo>
                    <a:lnTo>
                      <a:pt x="3233" y="1251"/>
                    </a:lnTo>
                    <a:lnTo>
                      <a:pt x="3216" y="1197"/>
                    </a:lnTo>
                    <a:lnTo>
                      <a:pt x="3194" y="1148"/>
                    </a:lnTo>
                    <a:lnTo>
                      <a:pt x="3166" y="1102"/>
                    </a:lnTo>
                    <a:lnTo>
                      <a:pt x="3132" y="1059"/>
                    </a:lnTo>
                    <a:lnTo>
                      <a:pt x="3094" y="1021"/>
                    </a:lnTo>
                    <a:lnTo>
                      <a:pt x="3052" y="986"/>
                    </a:lnTo>
                    <a:lnTo>
                      <a:pt x="3006" y="958"/>
                    </a:lnTo>
                    <a:lnTo>
                      <a:pt x="2956" y="935"/>
                    </a:lnTo>
                    <a:lnTo>
                      <a:pt x="2904" y="918"/>
                    </a:lnTo>
                    <a:lnTo>
                      <a:pt x="2848" y="908"/>
                    </a:lnTo>
                    <a:lnTo>
                      <a:pt x="2791" y="904"/>
                    </a:lnTo>
                    <a:lnTo>
                      <a:pt x="1348" y="904"/>
                    </a:lnTo>
                    <a:close/>
                    <a:moveTo>
                      <a:pt x="2070" y="0"/>
                    </a:moveTo>
                    <a:lnTo>
                      <a:pt x="2201" y="5"/>
                    </a:lnTo>
                    <a:lnTo>
                      <a:pt x="2329" y="17"/>
                    </a:lnTo>
                    <a:lnTo>
                      <a:pt x="2455" y="37"/>
                    </a:lnTo>
                    <a:lnTo>
                      <a:pt x="2579" y="64"/>
                    </a:lnTo>
                    <a:lnTo>
                      <a:pt x="2699" y="99"/>
                    </a:lnTo>
                    <a:lnTo>
                      <a:pt x="2817" y="141"/>
                    </a:lnTo>
                    <a:lnTo>
                      <a:pt x="2931" y="191"/>
                    </a:lnTo>
                    <a:lnTo>
                      <a:pt x="3043" y="246"/>
                    </a:lnTo>
                    <a:lnTo>
                      <a:pt x="3149" y="308"/>
                    </a:lnTo>
                    <a:lnTo>
                      <a:pt x="3251" y="376"/>
                    </a:lnTo>
                    <a:lnTo>
                      <a:pt x="3349" y="451"/>
                    </a:lnTo>
                    <a:lnTo>
                      <a:pt x="3444" y="529"/>
                    </a:lnTo>
                    <a:lnTo>
                      <a:pt x="3533" y="614"/>
                    </a:lnTo>
                    <a:lnTo>
                      <a:pt x="3616" y="705"/>
                    </a:lnTo>
                    <a:lnTo>
                      <a:pt x="3695" y="799"/>
                    </a:lnTo>
                    <a:lnTo>
                      <a:pt x="3769" y="899"/>
                    </a:lnTo>
                    <a:lnTo>
                      <a:pt x="3836" y="1004"/>
                    </a:lnTo>
                    <a:lnTo>
                      <a:pt x="3897" y="1111"/>
                    </a:lnTo>
                    <a:lnTo>
                      <a:pt x="3951" y="1224"/>
                    </a:lnTo>
                    <a:lnTo>
                      <a:pt x="4001" y="1339"/>
                    </a:lnTo>
                    <a:lnTo>
                      <a:pt x="4042" y="1458"/>
                    </a:lnTo>
                    <a:lnTo>
                      <a:pt x="4077" y="1580"/>
                    </a:lnTo>
                    <a:lnTo>
                      <a:pt x="4104" y="1705"/>
                    </a:lnTo>
                    <a:lnTo>
                      <a:pt x="4124" y="1833"/>
                    </a:lnTo>
                    <a:lnTo>
                      <a:pt x="4135" y="1963"/>
                    </a:lnTo>
                    <a:lnTo>
                      <a:pt x="4139" y="2095"/>
                    </a:lnTo>
                    <a:lnTo>
                      <a:pt x="4135" y="2227"/>
                    </a:lnTo>
                    <a:lnTo>
                      <a:pt x="4124" y="2357"/>
                    </a:lnTo>
                    <a:lnTo>
                      <a:pt x="4104" y="2485"/>
                    </a:lnTo>
                    <a:lnTo>
                      <a:pt x="4077" y="2610"/>
                    </a:lnTo>
                    <a:lnTo>
                      <a:pt x="4042" y="2732"/>
                    </a:lnTo>
                    <a:lnTo>
                      <a:pt x="4001" y="2851"/>
                    </a:lnTo>
                    <a:lnTo>
                      <a:pt x="3951" y="2966"/>
                    </a:lnTo>
                    <a:lnTo>
                      <a:pt x="3897" y="3079"/>
                    </a:lnTo>
                    <a:lnTo>
                      <a:pt x="3836" y="3186"/>
                    </a:lnTo>
                    <a:lnTo>
                      <a:pt x="3769" y="3291"/>
                    </a:lnTo>
                    <a:lnTo>
                      <a:pt x="3695" y="3391"/>
                    </a:lnTo>
                    <a:lnTo>
                      <a:pt x="3616" y="3485"/>
                    </a:lnTo>
                    <a:lnTo>
                      <a:pt x="3533" y="3576"/>
                    </a:lnTo>
                    <a:lnTo>
                      <a:pt x="3444" y="3661"/>
                    </a:lnTo>
                    <a:lnTo>
                      <a:pt x="3349" y="3739"/>
                    </a:lnTo>
                    <a:lnTo>
                      <a:pt x="3251" y="3814"/>
                    </a:lnTo>
                    <a:lnTo>
                      <a:pt x="3149" y="3882"/>
                    </a:lnTo>
                    <a:lnTo>
                      <a:pt x="3043" y="3944"/>
                    </a:lnTo>
                    <a:lnTo>
                      <a:pt x="2931" y="3999"/>
                    </a:lnTo>
                    <a:lnTo>
                      <a:pt x="2817" y="4049"/>
                    </a:lnTo>
                    <a:lnTo>
                      <a:pt x="2699" y="4091"/>
                    </a:lnTo>
                    <a:lnTo>
                      <a:pt x="2579" y="4126"/>
                    </a:lnTo>
                    <a:lnTo>
                      <a:pt x="2455" y="4153"/>
                    </a:lnTo>
                    <a:lnTo>
                      <a:pt x="2329" y="4173"/>
                    </a:lnTo>
                    <a:lnTo>
                      <a:pt x="2201" y="4185"/>
                    </a:lnTo>
                    <a:lnTo>
                      <a:pt x="2070" y="4190"/>
                    </a:lnTo>
                    <a:lnTo>
                      <a:pt x="1939" y="4185"/>
                    </a:lnTo>
                    <a:lnTo>
                      <a:pt x="1810" y="4173"/>
                    </a:lnTo>
                    <a:lnTo>
                      <a:pt x="1684" y="4153"/>
                    </a:lnTo>
                    <a:lnTo>
                      <a:pt x="1561" y="4126"/>
                    </a:lnTo>
                    <a:lnTo>
                      <a:pt x="1440" y="4091"/>
                    </a:lnTo>
                    <a:lnTo>
                      <a:pt x="1323" y="4049"/>
                    </a:lnTo>
                    <a:lnTo>
                      <a:pt x="1208" y="3999"/>
                    </a:lnTo>
                    <a:lnTo>
                      <a:pt x="1098" y="3944"/>
                    </a:lnTo>
                    <a:lnTo>
                      <a:pt x="990" y="3882"/>
                    </a:lnTo>
                    <a:lnTo>
                      <a:pt x="888" y="3814"/>
                    </a:lnTo>
                    <a:lnTo>
                      <a:pt x="790" y="3739"/>
                    </a:lnTo>
                    <a:lnTo>
                      <a:pt x="696" y="3661"/>
                    </a:lnTo>
                    <a:lnTo>
                      <a:pt x="607" y="3576"/>
                    </a:lnTo>
                    <a:lnTo>
                      <a:pt x="523" y="3485"/>
                    </a:lnTo>
                    <a:lnTo>
                      <a:pt x="444" y="3391"/>
                    </a:lnTo>
                    <a:lnTo>
                      <a:pt x="371" y="3291"/>
                    </a:lnTo>
                    <a:lnTo>
                      <a:pt x="304" y="3186"/>
                    </a:lnTo>
                    <a:lnTo>
                      <a:pt x="243" y="3079"/>
                    </a:lnTo>
                    <a:lnTo>
                      <a:pt x="187" y="2966"/>
                    </a:lnTo>
                    <a:lnTo>
                      <a:pt x="140" y="2851"/>
                    </a:lnTo>
                    <a:lnTo>
                      <a:pt x="98" y="2732"/>
                    </a:lnTo>
                    <a:lnTo>
                      <a:pt x="63" y="2610"/>
                    </a:lnTo>
                    <a:lnTo>
                      <a:pt x="36" y="2485"/>
                    </a:lnTo>
                    <a:lnTo>
                      <a:pt x="17" y="2357"/>
                    </a:lnTo>
                    <a:lnTo>
                      <a:pt x="4" y="2227"/>
                    </a:lnTo>
                    <a:lnTo>
                      <a:pt x="0" y="2095"/>
                    </a:lnTo>
                    <a:lnTo>
                      <a:pt x="4" y="1963"/>
                    </a:lnTo>
                    <a:lnTo>
                      <a:pt x="17" y="1833"/>
                    </a:lnTo>
                    <a:lnTo>
                      <a:pt x="36" y="1705"/>
                    </a:lnTo>
                    <a:lnTo>
                      <a:pt x="63" y="1580"/>
                    </a:lnTo>
                    <a:lnTo>
                      <a:pt x="98" y="1458"/>
                    </a:lnTo>
                    <a:lnTo>
                      <a:pt x="140" y="1339"/>
                    </a:lnTo>
                    <a:lnTo>
                      <a:pt x="187" y="1224"/>
                    </a:lnTo>
                    <a:lnTo>
                      <a:pt x="243" y="1111"/>
                    </a:lnTo>
                    <a:lnTo>
                      <a:pt x="304" y="1004"/>
                    </a:lnTo>
                    <a:lnTo>
                      <a:pt x="371" y="899"/>
                    </a:lnTo>
                    <a:lnTo>
                      <a:pt x="444" y="799"/>
                    </a:lnTo>
                    <a:lnTo>
                      <a:pt x="523" y="705"/>
                    </a:lnTo>
                    <a:lnTo>
                      <a:pt x="607" y="614"/>
                    </a:lnTo>
                    <a:lnTo>
                      <a:pt x="696" y="529"/>
                    </a:lnTo>
                    <a:lnTo>
                      <a:pt x="790" y="451"/>
                    </a:lnTo>
                    <a:lnTo>
                      <a:pt x="888" y="376"/>
                    </a:lnTo>
                    <a:lnTo>
                      <a:pt x="990" y="308"/>
                    </a:lnTo>
                    <a:lnTo>
                      <a:pt x="1098" y="246"/>
                    </a:lnTo>
                    <a:lnTo>
                      <a:pt x="1208" y="191"/>
                    </a:lnTo>
                    <a:lnTo>
                      <a:pt x="1323" y="141"/>
                    </a:lnTo>
                    <a:lnTo>
                      <a:pt x="1440" y="99"/>
                    </a:lnTo>
                    <a:lnTo>
                      <a:pt x="1561" y="64"/>
                    </a:lnTo>
                    <a:lnTo>
                      <a:pt x="1684" y="37"/>
                    </a:lnTo>
                    <a:lnTo>
                      <a:pt x="1810" y="17"/>
                    </a:lnTo>
                    <a:lnTo>
                      <a:pt x="1939" y="5"/>
                    </a:lnTo>
                    <a:lnTo>
                      <a:pt x="20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08">
                <a:extLst>
                  <a:ext uri="{FF2B5EF4-FFF2-40B4-BE49-F238E27FC236}">
                    <a16:creationId xmlns:a16="http://schemas.microsoft.com/office/drawing/2014/main" id="{F5CE16AF-2F60-476B-92E1-3E251458F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088" y="3913188"/>
                <a:ext cx="752475" cy="477837"/>
              </a:xfrm>
              <a:custGeom>
                <a:avLst/>
                <a:gdLst>
                  <a:gd name="T0" fmla="*/ 0 w 1896"/>
                  <a:gd name="T1" fmla="*/ 0 h 1204"/>
                  <a:gd name="T2" fmla="*/ 351 w 1896"/>
                  <a:gd name="T3" fmla="*/ 0 h 1204"/>
                  <a:gd name="T4" fmla="*/ 332 w 1896"/>
                  <a:gd name="T5" fmla="*/ 59 h 1204"/>
                  <a:gd name="T6" fmla="*/ 316 w 1896"/>
                  <a:gd name="T7" fmla="*/ 119 h 1204"/>
                  <a:gd name="T8" fmla="*/ 307 w 1896"/>
                  <a:gd name="T9" fmla="*/ 181 h 1204"/>
                  <a:gd name="T10" fmla="*/ 305 w 1896"/>
                  <a:gd name="T11" fmla="*/ 245 h 1204"/>
                  <a:gd name="T12" fmla="*/ 308 w 1896"/>
                  <a:gd name="T13" fmla="*/ 316 h 1204"/>
                  <a:gd name="T14" fmla="*/ 319 w 1896"/>
                  <a:gd name="T15" fmla="*/ 384 h 1204"/>
                  <a:gd name="T16" fmla="*/ 337 w 1896"/>
                  <a:gd name="T17" fmla="*/ 451 h 1204"/>
                  <a:gd name="T18" fmla="*/ 362 w 1896"/>
                  <a:gd name="T19" fmla="*/ 514 h 1204"/>
                  <a:gd name="T20" fmla="*/ 393 w 1896"/>
                  <a:gd name="T21" fmla="*/ 574 h 1204"/>
                  <a:gd name="T22" fmla="*/ 429 w 1896"/>
                  <a:gd name="T23" fmla="*/ 629 h 1204"/>
                  <a:gd name="T24" fmla="*/ 470 w 1896"/>
                  <a:gd name="T25" fmla="*/ 681 h 1204"/>
                  <a:gd name="T26" fmla="*/ 517 w 1896"/>
                  <a:gd name="T27" fmla="*/ 729 h 1204"/>
                  <a:gd name="T28" fmla="*/ 567 w 1896"/>
                  <a:gd name="T29" fmla="*/ 770 h 1204"/>
                  <a:gd name="T30" fmla="*/ 623 w 1896"/>
                  <a:gd name="T31" fmla="*/ 807 h 1204"/>
                  <a:gd name="T32" fmla="*/ 683 w 1896"/>
                  <a:gd name="T33" fmla="*/ 839 h 1204"/>
                  <a:gd name="T34" fmla="*/ 745 w 1896"/>
                  <a:gd name="T35" fmla="*/ 863 h 1204"/>
                  <a:gd name="T36" fmla="*/ 810 w 1896"/>
                  <a:gd name="T37" fmla="*/ 882 h 1204"/>
                  <a:gd name="T38" fmla="*/ 878 w 1896"/>
                  <a:gd name="T39" fmla="*/ 892 h 1204"/>
                  <a:gd name="T40" fmla="*/ 948 w 1896"/>
                  <a:gd name="T41" fmla="*/ 896 h 1204"/>
                  <a:gd name="T42" fmla="*/ 1018 w 1896"/>
                  <a:gd name="T43" fmla="*/ 892 h 1204"/>
                  <a:gd name="T44" fmla="*/ 1085 w 1896"/>
                  <a:gd name="T45" fmla="*/ 882 h 1204"/>
                  <a:gd name="T46" fmla="*/ 1151 w 1896"/>
                  <a:gd name="T47" fmla="*/ 863 h 1204"/>
                  <a:gd name="T48" fmla="*/ 1214 w 1896"/>
                  <a:gd name="T49" fmla="*/ 839 h 1204"/>
                  <a:gd name="T50" fmla="*/ 1273 w 1896"/>
                  <a:gd name="T51" fmla="*/ 807 h 1204"/>
                  <a:gd name="T52" fmla="*/ 1327 w 1896"/>
                  <a:gd name="T53" fmla="*/ 770 h 1204"/>
                  <a:gd name="T54" fmla="*/ 1379 w 1896"/>
                  <a:gd name="T55" fmla="*/ 729 h 1204"/>
                  <a:gd name="T56" fmla="*/ 1426 w 1896"/>
                  <a:gd name="T57" fmla="*/ 681 h 1204"/>
                  <a:gd name="T58" fmla="*/ 1467 w 1896"/>
                  <a:gd name="T59" fmla="*/ 629 h 1204"/>
                  <a:gd name="T60" fmla="*/ 1504 w 1896"/>
                  <a:gd name="T61" fmla="*/ 574 h 1204"/>
                  <a:gd name="T62" fmla="*/ 1535 w 1896"/>
                  <a:gd name="T63" fmla="*/ 514 h 1204"/>
                  <a:gd name="T64" fmla="*/ 1559 w 1896"/>
                  <a:gd name="T65" fmla="*/ 451 h 1204"/>
                  <a:gd name="T66" fmla="*/ 1577 w 1896"/>
                  <a:gd name="T67" fmla="*/ 384 h 1204"/>
                  <a:gd name="T68" fmla="*/ 1588 w 1896"/>
                  <a:gd name="T69" fmla="*/ 316 h 1204"/>
                  <a:gd name="T70" fmla="*/ 1592 w 1896"/>
                  <a:gd name="T71" fmla="*/ 245 h 1204"/>
                  <a:gd name="T72" fmla="*/ 1589 w 1896"/>
                  <a:gd name="T73" fmla="*/ 181 h 1204"/>
                  <a:gd name="T74" fmla="*/ 1579 w 1896"/>
                  <a:gd name="T75" fmla="*/ 119 h 1204"/>
                  <a:gd name="T76" fmla="*/ 1564 w 1896"/>
                  <a:gd name="T77" fmla="*/ 59 h 1204"/>
                  <a:gd name="T78" fmla="*/ 1544 w 1896"/>
                  <a:gd name="T79" fmla="*/ 0 h 1204"/>
                  <a:gd name="T80" fmla="*/ 1896 w 1896"/>
                  <a:gd name="T81" fmla="*/ 0 h 1204"/>
                  <a:gd name="T82" fmla="*/ 1896 w 1896"/>
                  <a:gd name="T83" fmla="*/ 976 h 1204"/>
                  <a:gd name="T84" fmla="*/ 1892 w 1896"/>
                  <a:gd name="T85" fmla="*/ 1017 h 1204"/>
                  <a:gd name="T86" fmla="*/ 1882 w 1896"/>
                  <a:gd name="T87" fmla="*/ 1056 h 1204"/>
                  <a:gd name="T88" fmla="*/ 1865 w 1896"/>
                  <a:gd name="T89" fmla="*/ 1091 h 1204"/>
                  <a:gd name="T90" fmla="*/ 1843 w 1896"/>
                  <a:gd name="T91" fmla="*/ 1123 h 1204"/>
                  <a:gd name="T92" fmla="*/ 1816 w 1896"/>
                  <a:gd name="T93" fmla="*/ 1150 h 1204"/>
                  <a:gd name="T94" fmla="*/ 1783 w 1896"/>
                  <a:gd name="T95" fmla="*/ 1173 h 1204"/>
                  <a:gd name="T96" fmla="*/ 1748 w 1896"/>
                  <a:gd name="T97" fmla="*/ 1190 h 1204"/>
                  <a:gd name="T98" fmla="*/ 1711 w 1896"/>
                  <a:gd name="T99" fmla="*/ 1200 h 1204"/>
                  <a:gd name="T100" fmla="*/ 1669 w 1896"/>
                  <a:gd name="T101" fmla="*/ 1204 h 1204"/>
                  <a:gd name="T102" fmla="*/ 226 w 1896"/>
                  <a:gd name="T103" fmla="*/ 1204 h 1204"/>
                  <a:gd name="T104" fmla="*/ 185 w 1896"/>
                  <a:gd name="T105" fmla="*/ 1200 h 1204"/>
                  <a:gd name="T106" fmla="*/ 147 w 1896"/>
                  <a:gd name="T107" fmla="*/ 1190 h 1204"/>
                  <a:gd name="T108" fmla="*/ 112 w 1896"/>
                  <a:gd name="T109" fmla="*/ 1173 h 1204"/>
                  <a:gd name="T110" fmla="*/ 81 w 1896"/>
                  <a:gd name="T111" fmla="*/ 1150 h 1204"/>
                  <a:gd name="T112" fmla="*/ 53 w 1896"/>
                  <a:gd name="T113" fmla="*/ 1123 h 1204"/>
                  <a:gd name="T114" fmla="*/ 31 w 1896"/>
                  <a:gd name="T115" fmla="*/ 1091 h 1204"/>
                  <a:gd name="T116" fmla="*/ 15 w 1896"/>
                  <a:gd name="T117" fmla="*/ 1056 h 1204"/>
                  <a:gd name="T118" fmla="*/ 4 w 1896"/>
                  <a:gd name="T119" fmla="*/ 1017 h 1204"/>
                  <a:gd name="T120" fmla="*/ 0 w 1896"/>
                  <a:gd name="T121" fmla="*/ 976 h 1204"/>
                  <a:gd name="T122" fmla="*/ 0 w 1896"/>
                  <a:gd name="T123" fmla="*/ 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96" h="1204">
                    <a:moveTo>
                      <a:pt x="0" y="0"/>
                    </a:moveTo>
                    <a:lnTo>
                      <a:pt x="351" y="0"/>
                    </a:lnTo>
                    <a:lnTo>
                      <a:pt x="332" y="59"/>
                    </a:lnTo>
                    <a:lnTo>
                      <a:pt x="316" y="119"/>
                    </a:lnTo>
                    <a:lnTo>
                      <a:pt x="307" y="181"/>
                    </a:lnTo>
                    <a:lnTo>
                      <a:pt x="305" y="245"/>
                    </a:lnTo>
                    <a:lnTo>
                      <a:pt x="308" y="316"/>
                    </a:lnTo>
                    <a:lnTo>
                      <a:pt x="319" y="384"/>
                    </a:lnTo>
                    <a:lnTo>
                      <a:pt x="337" y="451"/>
                    </a:lnTo>
                    <a:lnTo>
                      <a:pt x="362" y="514"/>
                    </a:lnTo>
                    <a:lnTo>
                      <a:pt x="393" y="574"/>
                    </a:lnTo>
                    <a:lnTo>
                      <a:pt x="429" y="629"/>
                    </a:lnTo>
                    <a:lnTo>
                      <a:pt x="470" y="681"/>
                    </a:lnTo>
                    <a:lnTo>
                      <a:pt x="517" y="729"/>
                    </a:lnTo>
                    <a:lnTo>
                      <a:pt x="567" y="770"/>
                    </a:lnTo>
                    <a:lnTo>
                      <a:pt x="623" y="807"/>
                    </a:lnTo>
                    <a:lnTo>
                      <a:pt x="683" y="839"/>
                    </a:lnTo>
                    <a:lnTo>
                      <a:pt x="745" y="863"/>
                    </a:lnTo>
                    <a:lnTo>
                      <a:pt x="810" y="882"/>
                    </a:lnTo>
                    <a:lnTo>
                      <a:pt x="878" y="892"/>
                    </a:lnTo>
                    <a:lnTo>
                      <a:pt x="948" y="896"/>
                    </a:lnTo>
                    <a:lnTo>
                      <a:pt x="1018" y="892"/>
                    </a:lnTo>
                    <a:lnTo>
                      <a:pt x="1085" y="882"/>
                    </a:lnTo>
                    <a:lnTo>
                      <a:pt x="1151" y="863"/>
                    </a:lnTo>
                    <a:lnTo>
                      <a:pt x="1214" y="839"/>
                    </a:lnTo>
                    <a:lnTo>
                      <a:pt x="1273" y="807"/>
                    </a:lnTo>
                    <a:lnTo>
                      <a:pt x="1327" y="770"/>
                    </a:lnTo>
                    <a:lnTo>
                      <a:pt x="1379" y="729"/>
                    </a:lnTo>
                    <a:lnTo>
                      <a:pt x="1426" y="681"/>
                    </a:lnTo>
                    <a:lnTo>
                      <a:pt x="1467" y="629"/>
                    </a:lnTo>
                    <a:lnTo>
                      <a:pt x="1504" y="574"/>
                    </a:lnTo>
                    <a:lnTo>
                      <a:pt x="1535" y="514"/>
                    </a:lnTo>
                    <a:lnTo>
                      <a:pt x="1559" y="451"/>
                    </a:lnTo>
                    <a:lnTo>
                      <a:pt x="1577" y="384"/>
                    </a:lnTo>
                    <a:lnTo>
                      <a:pt x="1588" y="316"/>
                    </a:lnTo>
                    <a:lnTo>
                      <a:pt x="1592" y="245"/>
                    </a:lnTo>
                    <a:lnTo>
                      <a:pt x="1589" y="181"/>
                    </a:lnTo>
                    <a:lnTo>
                      <a:pt x="1579" y="119"/>
                    </a:lnTo>
                    <a:lnTo>
                      <a:pt x="1564" y="59"/>
                    </a:lnTo>
                    <a:lnTo>
                      <a:pt x="1544" y="0"/>
                    </a:lnTo>
                    <a:lnTo>
                      <a:pt x="1896" y="0"/>
                    </a:lnTo>
                    <a:lnTo>
                      <a:pt x="1896" y="976"/>
                    </a:lnTo>
                    <a:lnTo>
                      <a:pt x="1892" y="1017"/>
                    </a:lnTo>
                    <a:lnTo>
                      <a:pt x="1882" y="1056"/>
                    </a:lnTo>
                    <a:lnTo>
                      <a:pt x="1865" y="1091"/>
                    </a:lnTo>
                    <a:lnTo>
                      <a:pt x="1843" y="1123"/>
                    </a:lnTo>
                    <a:lnTo>
                      <a:pt x="1816" y="1150"/>
                    </a:lnTo>
                    <a:lnTo>
                      <a:pt x="1783" y="1173"/>
                    </a:lnTo>
                    <a:lnTo>
                      <a:pt x="1748" y="1190"/>
                    </a:lnTo>
                    <a:lnTo>
                      <a:pt x="1711" y="1200"/>
                    </a:lnTo>
                    <a:lnTo>
                      <a:pt x="1669" y="1204"/>
                    </a:lnTo>
                    <a:lnTo>
                      <a:pt x="226" y="1204"/>
                    </a:lnTo>
                    <a:lnTo>
                      <a:pt x="185" y="1200"/>
                    </a:lnTo>
                    <a:lnTo>
                      <a:pt x="147" y="1190"/>
                    </a:lnTo>
                    <a:lnTo>
                      <a:pt x="112" y="1173"/>
                    </a:lnTo>
                    <a:lnTo>
                      <a:pt x="81" y="1150"/>
                    </a:lnTo>
                    <a:lnTo>
                      <a:pt x="53" y="1123"/>
                    </a:lnTo>
                    <a:lnTo>
                      <a:pt x="31" y="1091"/>
                    </a:lnTo>
                    <a:lnTo>
                      <a:pt x="15" y="1056"/>
                    </a:lnTo>
                    <a:lnTo>
                      <a:pt x="4" y="1017"/>
                    </a:lnTo>
                    <a:lnTo>
                      <a:pt x="0" y="9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3" name="Freeform 388">
              <a:extLst>
                <a:ext uri="{FF2B5EF4-FFF2-40B4-BE49-F238E27FC236}">
                  <a16:creationId xmlns:a16="http://schemas.microsoft.com/office/drawing/2014/main" id="{D90E44F8-0AC7-42AC-A4E1-2DEFFE018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118" y="11233794"/>
              <a:ext cx="764092" cy="773682"/>
            </a:xfrm>
            <a:custGeom>
              <a:avLst/>
              <a:gdLst>
                <a:gd name="T0" fmla="*/ 1895 w 3345"/>
                <a:gd name="T1" fmla="*/ 948 h 3388"/>
                <a:gd name="T2" fmla="*/ 1746 w 3345"/>
                <a:gd name="T3" fmla="*/ 1053 h 3388"/>
                <a:gd name="T4" fmla="*/ 1660 w 3345"/>
                <a:gd name="T5" fmla="*/ 1216 h 3388"/>
                <a:gd name="T6" fmla="*/ 1658 w 3345"/>
                <a:gd name="T7" fmla="*/ 1401 h 3388"/>
                <a:gd name="T8" fmla="*/ 1353 w 3345"/>
                <a:gd name="T9" fmla="*/ 1340 h 3388"/>
                <a:gd name="T10" fmla="*/ 1084 w 3345"/>
                <a:gd name="T11" fmla="*/ 1201 h 3388"/>
                <a:gd name="T12" fmla="*/ 865 w 3345"/>
                <a:gd name="T13" fmla="*/ 994 h 3388"/>
                <a:gd name="T14" fmla="*/ 815 w 3345"/>
                <a:gd name="T15" fmla="*/ 1148 h 3388"/>
                <a:gd name="T16" fmla="*/ 840 w 3345"/>
                <a:gd name="T17" fmla="*/ 1333 h 3388"/>
                <a:gd name="T18" fmla="*/ 948 w 3345"/>
                <a:gd name="T19" fmla="*/ 1486 h 3388"/>
                <a:gd name="T20" fmla="*/ 851 w 3345"/>
                <a:gd name="T21" fmla="*/ 1485 h 3388"/>
                <a:gd name="T22" fmla="*/ 813 w 3345"/>
                <a:gd name="T23" fmla="*/ 1521 h 3388"/>
                <a:gd name="T24" fmla="*/ 884 w 3345"/>
                <a:gd name="T25" fmla="*/ 1700 h 3388"/>
                <a:gd name="T26" fmla="*/ 1027 w 3345"/>
                <a:gd name="T27" fmla="*/ 1821 h 3388"/>
                <a:gd name="T28" fmla="*/ 1051 w 3345"/>
                <a:gd name="T29" fmla="*/ 1865 h 3388"/>
                <a:gd name="T30" fmla="*/ 963 w 3345"/>
                <a:gd name="T31" fmla="*/ 1904 h 3388"/>
                <a:gd name="T32" fmla="*/ 1080 w 3345"/>
                <a:gd name="T33" fmla="*/ 2051 h 3388"/>
                <a:gd name="T34" fmla="*/ 1254 w 3345"/>
                <a:gd name="T35" fmla="*/ 2125 h 3388"/>
                <a:gd name="T36" fmla="*/ 1142 w 3345"/>
                <a:gd name="T37" fmla="*/ 2228 h 3388"/>
                <a:gd name="T38" fmla="*/ 893 w 3345"/>
                <a:gd name="T39" fmla="*/ 2294 h 3388"/>
                <a:gd name="T40" fmla="*/ 799 w 3345"/>
                <a:gd name="T41" fmla="*/ 2330 h 3388"/>
                <a:gd name="T42" fmla="*/ 1087 w 3345"/>
                <a:gd name="T43" fmla="*/ 2440 h 3388"/>
                <a:gd name="T44" fmla="*/ 1405 w 3345"/>
                <a:gd name="T45" fmla="*/ 2463 h 3388"/>
                <a:gd name="T46" fmla="*/ 1697 w 3345"/>
                <a:gd name="T47" fmla="*/ 2405 h 3388"/>
                <a:gd name="T48" fmla="*/ 1942 w 3345"/>
                <a:gd name="T49" fmla="*/ 2280 h 3388"/>
                <a:gd name="T50" fmla="*/ 2138 w 3345"/>
                <a:gd name="T51" fmla="*/ 2105 h 3388"/>
                <a:gd name="T52" fmla="*/ 2284 w 3345"/>
                <a:gd name="T53" fmla="*/ 1892 h 3388"/>
                <a:gd name="T54" fmla="*/ 2377 w 3345"/>
                <a:gd name="T55" fmla="*/ 1658 h 3388"/>
                <a:gd name="T56" fmla="*/ 2418 w 3345"/>
                <a:gd name="T57" fmla="*/ 1417 h 3388"/>
                <a:gd name="T58" fmla="*/ 2504 w 3345"/>
                <a:gd name="T59" fmla="*/ 1235 h 3388"/>
                <a:gd name="T60" fmla="*/ 2558 w 3345"/>
                <a:gd name="T61" fmla="*/ 1126 h 3388"/>
                <a:gd name="T62" fmla="*/ 2428 w 3345"/>
                <a:gd name="T63" fmla="*/ 1140 h 3388"/>
                <a:gd name="T64" fmla="*/ 2542 w 3345"/>
                <a:gd name="T65" fmla="*/ 995 h 3388"/>
                <a:gd name="T66" fmla="*/ 2379 w 3345"/>
                <a:gd name="T67" fmla="*/ 1029 h 3388"/>
                <a:gd name="T68" fmla="*/ 2210 w 3345"/>
                <a:gd name="T69" fmla="*/ 965 h 3388"/>
                <a:gd name="T70" fmla="*/ 2034 w 3345"/>
                <a:gd name="T71" fmla="*/ 922 h 3388"/>
                <a:gd name="T72" fmla="*/ 1984 w 3345"/>
                <a:gd name="T73" fmla="*/ 30 h 3388"/>
                <a:gd name="T74" fmla="*/ 2369 w 3345"/>
                <a:gd name="T75" fmla="*/ 155 h 3388"/>
                <a:gd name="T76" fmla="*/ 2707 w 3345"/>
                <a:gd name="T77" fmla="*/ 365 h 3388"/>
                <a:gd name="T78" fmla="*/ 2986 w 3345"/>
                <a:gd name="T79" fmla="*/ 647 h 3388"/>
                <a:gd name="T80" fmla="*/ 3193 w 3345"/>
                <a:gd name="T81" fmla="*/ 990 h 3388"/>
                <a:gd name="T82" fmla="*/ 3317 w 3345"/>
                <a:gd name="T83" fmla="*/ 1379 h 3388"/>
                <a:gd name="T84" fmla="*/ 3342 w 3345"/>
                <a:gd name="T85" fmla="*/ 1801 h 3388"/>
                <a:gd name="T86" fmla="*/ 3266 w 3345"/>
                <a:gd name="T87" fmla="*/ 2209 h 3388"/>
                <a:gd name="T88" fmla="*/ 3100 w 3345"/>
                <a:gd name="T89" fmla="*/ 2577 h 3388"/>
                <a:gd name="T90" fmla="*/ 2855 w 3345"/>
                <a:gd name="T91" fmla="*/ 2891 h 3388"/>
                <a:gd name="T92" fmla="*/ 2545 w 3345"/>
                <a:gd name="T93" fmla="*/ 3139 h 3388"/>
                <a:gd name="T94" fmla="*/ 2181 w 3345"/>
                <a:gd name="T95" fmla="*/ 3308 h 3388"/>
                <a:gd name="T96" fmla="*/ 1779 w 3345"/>
                <a:gd name="T97" fmla="*/ 3384 h 3388"/>
                <a:gd name="T98" fmla="*/ 1361 w 3345"/>
                <a:gd name="T99" fmla="*/ 3359 h 3388"/>
                <a:gd name="T100" fmla="*/ 976 w 3345"/>
                <a:gd name="T101" fmla="*/ 3234 h 3388"/>
                <a:gd name="T102" fmla="*/ 638 w 3345"/>
                <a:gd name="T103" fmla="*/ 3024 h 3388"/>
                <a:gd name="T104" fmla="*/ 359 w 3345"/>
                <a:gd name="T105" fmla="*/ 2742 h 3388"/>
                <a:gd name="T106" fmla="*/ 152 w 3345"/>
                <a:gd name="T107" fmla="*/ 2399 h 3388"/>
                <a:gd name="T108" fmla="*/ 29 w 3345"/>
                <a:gd name="T109" fmla="*/ 2010 h 3388"/>
                <a:gd name="T110" fmla="*/ 3 w 3345"/>
                <a:gd name="T111" fmla="*/ 1587 h 3388"/>
                <a:gd name="T112" fmla="*/ 79 w 3345"/>
                <a:gd name="T113" fmla="*/ 1179 h 3388"/>
                <a:gd name="T114" fmla="*/ 246 w 3345"/>
                <a:gd name="T115" fmla="*/ 812 h 3388"/>
                <a:gd name="T116" fmla="*/ 491 w 3345"/>
                <a:gd name="T117" fmla="*/ 497 h 3388"/>
                <a:gd name="T118" fmla="*/ 800 w 3345"/>
                <a:gd name="T119" fmla="*/ 249 h 3388"/>
                <a:gd name="T120" fmla="*/ 1163 w 3345"/>
                <a:gd name="T121" fmla="*/ 81 h 3388"/>
                <a:gd name="T122" fmla="*/ 1567 w 3345"/>
                <a:gd name="T123" fmla="*/ 5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5" h="3388">
                  <a:moveTo>
                    <a:pt x="2034" y="922"/>
                  </a:moveTo>
                  <a:lnTo>
                    <a:pt x="1985" y="925"/>
                  </a:lnTo>
                  <a:lnTo>
                    <a:pt x="1939" y="935"/>
                  </a:lnTo>
                  <a:lnTo>
                    <a:pt x="1895" y="948"/>
                  </a:lnTo>
                  <a:lnTo>
                    <a:pt x="1853" y="968"/>
                  </a:lnTo>
                  <a:lnTo>
                    <a:pt x="1813" y="992"/>
                  </a:lnTo>
                  <a:lnTo>
                    <a:pt x="1778" y="1021"/>
                  </a:lnTo>
                  <a:lnTo>
                    <a:pt x="1746" y="1053"/>
                  </a:lnTo>
                  <a:lnTo>
                    <a:pt x="1718" y="1089"/>
                  </a:lnTo>
                  <a:lnTo>
                    <a:pt x="1694" y="1129"/>
                  </a:lnTo>
                  <a:lnTo>
                    <a:pt x="1674" y="1171"/>
                  </a:lnTo>
                  <a:lnTo>
                    <a:pt x="1660" y="1216"/>
                  </a:lnTo>
                  <a:lnTo>
                    <a:pt x="1652" y="1263"/>
                  </a:lnTo>
                  <a:lnTo>
                    <a:pt x="1649" y="1312"/>
                  </a:lnTo>
                  <a:lnTo>
                    <a:pt x="1651" y="1357"/>
                  </a:lnTo>
                  <a:lnTo>
                    <a:pt x="1658" y="1401"/>
                  </a:lnTo>
                  <a:lnTo>
                    <a:pt x="1579" y="1394"/>
                  </a:lnTo>
                  <a:lnTo>
                    <a:pt x="1501" y="1382"/>
                  </a:lnTo>
                  <a:lnTo>
                    <a:pt x="1426" y="1364"/>
                  </a:lnTo>
                  <a:lnTo>
                    <a:pt x="1353" y="1340"/>
                  </a:lnTo>
                  <a:lnTo>
                    <a:pt x="1282" y="1313"/>
                  </a:lnTo>
                  <a:lnTo>
                    <a:pt x="1213" y="1280"/>
                  </a:lnTo>
                  <a:lnTo>
                    <a:pt x="1147" y="1242"/>
                  </a:lnTo>
                  <a:lnTo>
                    <a:pt x="1084" y="1201"/>
                  </a:lnTo>
                  <a:lnTo>
                    <a:pt x="1024" y="1154"/>
                  </a:lnTo>
                  <a:lnTo>
                    <a:pt x="968" y="1104"/>
                  </a:lnTo>
                  <a:lnTo>
                    <a:pt x="914" y="1051"/>
                  </a:lnTo>
                  <a:lnTo>
                    <a:pt x="865" y="994"/>
                  </a:lnTo>
                  <a:lnTo>
                    <a:pt x="847" y="1029"/>
                  </a:lnTo>
                  <a:lnTo>
                    <a:pt x="833" y="1067"/>
                  </a:lnTo>
                  <a:lnTo>
                    <a:pt x="822" y="1106"/>
                  </a:lnTo>
                  <a:lnTo>
                    <a:pt x="815" y="1148"/>
                  </a:lnTo>
                  <a:lnTo>
                    <a:pt x="813" y="1190"/>
                  </a:lnTo>
                  <a:lnTo>
                    <a:pt x="816" y="1240"/>
                  </a:lnTo>
                  <a:lnTo>
                    <a:pt x="825" y="1287"/>
                  </a:lnTo>
                  <a:lnTo>
                    <a:pt x="840" y="1333"/>
                  </a:lnTo>
                  <a:lnTo>
                    <a:pt x="860" y="1376"/>
                  </a:lnTo>
                  <a:lnTo>
                    <a:pt x="885" y="1417"/>
                  </a:lnTo>
                  <a:lnTo>
                    <a:pt x="914" y="1453"/>
                  </a:lnTo>
                  <a:lnTo>
                    <a:pt x="948" y="1486"/>
                  </a:lnTo>
                  <a:lnTo>
                    <a:pt x="985" y="1514"/>
                  </a:lnTo>
                  <a:lnTo>
                    <a:pt x="937" y="1510"/>
                  </a:lnTo>
                  <a:lnTo>
                    <a:pt x="893" y="1499"/>
                  </a:lnTo>
                  <a:lnTo>
                    <a:pt x="851" y="1485"/>
                  </a:lnTo>
                  <a:lnTo>
                    <a:pt x="810" y="1465"/>
                  </a:lnTo>
                  <a:lnTo>
                    <a:pt x="810" y="1468"/>
                  </a:lnTo>
                  <a:lnTo>
                    <a:pt x="810" y="1471"/>
                  </a:lnTo>
                  <a:lnTo>
                    <a:pt x="813" y="1521"/>
                  </a:lnTo>
                  <a:lnTo>
                    <a:pt x="822" y="1569"/>
                  </a:lnTo>
                  <a:lnTo>
                    <a:pt x="838" y="1616"/>
                  </a:lnTo>
                  <a:lnTo>
                    <a:pt x="858" y="1659"/>
                  </a:lnTo>
                  <a:lnTo>
                    <a:pt x="884" y="1700"/>
                  </a:lnTo>
                  <a:lnTo>
                    <a:pt x="913" y="1737"/>
                  </a:lnTo>
                  <a:lnTo>
                    <a:pt x="948" y="1769"/>
                  </a:lnTo>
                  <a:lnTo>
                    <a:pt x="987" y="1798"/>
                  </a:lnTo>
                  <a:lnTo>
                    <a:pt x="1027" y="1821"/>
                  </a:lnTo>
                  <a:lnTo>
                    <a:pt x="1071" y="1839"/>
                  </a:lnTo>
                  <a:lnTo>
                    <a:pt x="1118" y="1852"/>
                  </a:lnTo>
                  <a:lnTo>
                    <a:pt x="1086" y="1860"/>
                  </a:lnTo>
                  <a:lnTo>
                    <a:pt x="1051" y="1865"/>
                  </a:lnTo>
                  <a:lnTo>
                    <a:pt x="1017" y="1866"/>
                  </a:lnTo>
                  <a:lnTo>
                    <a:pt x="980" y="1864"/>
                  </a:lnTo>
                  <a:lnTo>
                    <a:pt x="945" y="1858"/>
                  </a:lnTo>
                  <a:lnTo>
                    <a:pt x="963" y="1904"/>
                  </a:lnTo>
                  <a:lnTo>
                    <a:pt x="986" y="1946"/>
                  </a:lnTo>
                  <a:lnTo>
                    <a:pt x="1013" y="1986"/>
                  </a:lnTo>
                  <a:lnTo>
                    <a:pt x="1044" y="2021"/>
                  </a:lnTo>
                  <a:lnTo>
                    <a:pt x="1080" y="2051"/>
                  </a:lnTo>
                  <a:lnTo>
                    <a:pt x="1119" y="2078"/>
                  </a:lnTo>
                  <a:lnTo>
                    <a:pt x="1161" y="2099"/>
                  </a:lnTo>
                  <a:lnTo>
                    <a:pt x="1207" y="2115"/>
                  </a:lnTo>
                  <a:lnTo>
                    <a:pt x="1254" y="2125"/>
                  </a:lnTo>
                  <a:lnTo>
                    <a:pt x="1305" y="2130"/>
                  </a:lnTo>
                  <a:lnTo>
                    <a:pt x="1253" y="2167"/>
                  </a:lnTo>
                  <a:lnTo>
                    <a:pt x="1200" y="2200"/>
                  </a:lnTo>
                  <a:lnTo>
                    <a:pt x="1142" y="2228"/>
                  </a:lnTo>
                  <a:lnTo>
                    <a:pt x="1084" y="2253"/>
                  </a:lnTo>
                  <a:lnTo>
                    <a:pt x="1022" y="2272"/>
                  </a:lnTo>
                  <a:lnTo>
                    <a:pt x="958" y="2285"/>
                  </a:lnTo>
                  <a:lnTo>
                    <a:pt x="893" y="2294"/>
                  </a:lnTo>
                  <a:lnTo>
                    <a:pt x="827" y="2297"/>
                  </a:lnTo>
                  <a:lnTo>
                    <a:pt x="780" y="2295"/>
                  </a:lnTo>
                  <a:lnTo>
                    <a:pt x="734" y="2291"/>
                  </a:lnTo>
                  <a:lnTo>
                    <a:pt x="799" y="2330"/>
                  </a:lnTo>
                  <a:lnTo>
                    <a:pt x="868" y="2365"/>
                  </a:lnTo>
                  <a:lnTo>
                    <a:pt x="938" y="2396"/>
                  </a:lnTo>
                  <a:lnTo>
                    <a:pt x="1012" y="2420"/>
                  </a:lnTo>
                  <a:lnTo>
                    <a:pt x="1087" y="2440"/>
                  </a:lnTo>
                  <a:lnTo>
                    <a:pt x="1164" y="2454"/>
                  </a:lnTo>
                  <a:lnTo>
                    <a:pt x="1244" y="2463"/>
                  </a:lnTo>
                  <a:lnTo>
                    <a:pt x="1325" y="2467"/>
                  </a:lnTo>
                  <a:lnTo>
                    <a:pt x="1405" y="2463"/>
                  </a:lnTo>
                  <a:lnTo>
                    <a:pt x="1483" y="2456"/>
                  </a:lnTo>
                  <a:lnTo>
                    <a:pt x="1557" y="2443"/>
                  </a:lnTo>
                  <a:lnTo>
                    <a:pt x="1628" y="2426"/>
                  </a:lnTo>
                  <a:lnTo>
                    <a:pt x="1697" y="2405"/>
                  </a:lnTo>
                  <a:lnTo>
                    <a:pt x="1763" y="2380"/>
                  </a:lnTo>
                  <a:lnTo>
                    <a:pt x="1826" y="2350"/>
                  </a:lnTo>
                  <a:lnTo>
                    <a:pt x="1885" y="2317"/>
                  </a:lnTo>
                  <a:lnTo>
                    <a:pt x="1942" y="2280"/>
                  </a:lnTo>
                  <a:lnTo>
                    <a:pt x="1995" y="2241"/>
                  </a:lnTo>
                  <a:lnTo>
                    <a:pt x="2046" y="2199"/>
                  </a:lnTo>
                  <a:lnTo>
                    <a:pt x="2094" y="2153"/>
                  </a:lnTo>
                  <a:lnTo>
                    <a:pt x="2138" y="2105"/>
                  </a:lnTo>
                  <a:lnTo>
                    <a:pt x="2179" y="2054"/>
                  </a:lnTo>
                  <a:lnTo>
                    <a:pt x="2217" y="2003"/>
                  </a:lnTo>
                  <a:lnTo>
                    <a:pt x="2252" y="1949"/>
                  </a:lnTo>
                  <a:lnTo>
                    <a:pt x="2284" y="1892"/>
                  </a:lnTo>
                  <a:lnTo>
                    <a:pt x="2312" y="1835"/>
                  </a:lnTo>
                  <a:lnTo>
                    <a:pt x="2337" y="1777"/>
                  </a:lnTo>
                  <a:lnTo>
                    <a:pt x="2359" y="1719"/>
                  </a:lnTo>
                  <a:lnTo>
                    <a:pt x="2377" y="1658"/>
                  </a:lnTo>
                  <a:lnTo>
                    <a:pt x="2393" y="1598"/>
                  </a:lnTo>
                  <a:lnTo>
                    <a:pt x="2404" y="1537"/>
                  </a:lnTo>
                  <a:lnTo>
                    <a:pt x="2413" y="1477"/>
                  </a:lnTo>
                  <a:lnTo>
                    <a:pt x="2418" y="1417"/>
                  </a:lnTo>
                  <a:lnTo>
                    <a:pt x="2420" y="1357"/>
                  </a:lnTo>
                  <a:lnTo>
                    <a:pt x="2419" y="1307"/>
                  </a:lnTo>
                  <a:lnTo>
                    <a:pt x="2463" y="1273"/>
                  </a:lnTo>
                  <a:lnTo>
                    <a:pt x="2504" y="1235"/>
                  </a:lnTo>
                  <a:lnTo>
                    <a:pt x="2542" y="1194"/>
                  </a:lnTo>
                  <a:lnTo>
                    <a:pt x="2578" y="1151"/>
                  </a:lnTo>
                  <a:lnTo>
                    <a:pt x="2610" y="1105"/>
                  </a:lnTo>
                  <a:lnTo>
                    <a:pt x="2558" y="1126"/>
                  </a:lnTo>
                  <a:lnTo>
                    <a:pt x="2504" y="1144"/>
                  </a:lnTo>
                  <a:lnTo>
                    <a:pt x="2447" y="1157"/>
                  </a:lnTo>
                  <a:lnTo>
                    <a:pt x="2390" y="1167"/>
                  </a:lnTo>
                  <a:lnTo>
                    <a:pt x="2428" y="1140"/>
                  </a:lnTo>
                  <a:lnTo>
                    <a:pt x="2463" y="1109"/>
                  </a:lnTo>
                  <a:lnTo>
                    <a:pt x="2493" y="1075"/>
                  </a:lnTo>
                  <a:lnTo>
                    <a:pt x="2520" y="1036"/>
                  </a:lnTo>
                  <a:lnTo>
                    <a:pt x="2542" y="995"/>
                  </a:lnTo>
                  <a:lnTo>
                    <a:pt x="2559" y="951"/>
                  </a:lnTo>
                  <a:lnTo>
                    <a:pt x="2502" y="982"/>
                  </a:lnTo>
                  <a:lnTo>
                    <a:pt x="2442" y="1008"/>
                  </a:lnTo>
                  <a:lnTo>
                    <a:pt x="2379" y="1029"/>
                  </a:lnTo>
                  <a:lnTo>
                    <a:pt x="2314" y="1045"/>
                  </a:lnTo>
                  <a:lnTo>
                    <a:pt x="2283" y="1014"/>
                  </a:lnTo>
                  <a:lnTo>
                    <a:pt x="2247" y="988"/>
                  </a:lnTo>
                  <a:lnTo>
                    <a:pt x="2210" y="965"/>
                  </a:lnTo>
                  <a:lnTo>
                    <a:pt x="2169" y="947"/>
                  </a:lnTo>
                  <a:lnTo>
                    <a:pt x="2125" y="934"/>
                  </a:lnTo>
                  <a:lnTo>
                    <a:pt x="2080" y="925"/>
                  </a:lnTo>
                  <a:lnTo>
                    <a:pt x="2034" y="922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EDB8E01-263E-4CE1-9269-F39973FA93EB}"/>
              </a:ext>
            </a:extLst>
          </p:cNvPr>
          <p:cNvSpPr txBox="1"/>
          <p:nvPr/>
        </p:nvSpPr>
        <p:spPr>
          <a:xfrm>
            <a:off x="9417198" y="4696543"/>
            <a:ext cx="17392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/>
              <a:t>Michael Brice</a:t>
            </a:r>
            <a:endParaRPr lang="vi-VN" sz="200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87F3D37-090C-4795-AB78-5B87B2AB5F80}"/>
              </a:ext>
            </a:extLst>
          </p:cNvPr>
          <p:cNvGrpSpPr/>
          <p:nvPr/>
        </p:nvGrpSpPr>
        <p:grpSpPr>
          <a:xfrm>
            <a:off x="9947189" y="5115582"/>
            <a:ext cx="679273" cy="165928"/>
            <a:chOff x="2382096" y="11223764"/>
            <a:chExt cx="3249410" cy="793742"/>
          </a:xfrm>
        </p:grpSpPr>
        <p:sp>
          <p:nvSpPr>
            <p:cNvPr id="80" name="Freeform 135">
              <a:extLst>
                <a:ext uri="{FF2B5EF4-FFF2-40B4-BE49-F238E27FC236}">
                  <a16:creationId xmlns:a16="http://schemas.microsoft.com/office/drawing/2014/main" id="{061D702D-A96A-47B3-B3B9-A53E7D986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686" y="11223764"/>
              <a:ext cx="783820" cy="793742"/>
            </a:xfrm>
            <a:custGeom>
              <a:avLst/>
              <a:gdLst>
                <a:gd name="T0" fmla="*/ 2042 w 3953"/>
                <a:gd name="T1" fmla="*/ 734 h 3202"/>
                <a:gd name="T2" fmla="*/ 1910 w 3953"/>
                <a:gd name="T3" fmla="*/ 767 h 3202"/>
                <a:gd name="T4" fmla="*/ 1812 w 3953"/>
                <a:gd name="T5" fmla="*/ 821 h 3202"/>
                <a:gd name="T6" fmla="*/ 1743 w 3953"/>
                <a:gd name="T7" fmla="*/ 889 h 3202"/>
                <a:gd name="T8" fmla="*/ 1700 w 3953"/>
                <a:gd name="T9" fmla="*/ 966 h 3202"/>
                <a:gd name="T10" fmla="*/ 1676 w 3953"/>
                <a:gd name="T11" fmla="*/ 1044 h 3202"/>
                <a:gd name="T12" fmla="*/ 1670 w 3953"/>
                <a:gd name="T13" fmla="*/ 1117 h 3202"/>
                <a:gd name="T14" fmla="*/ 1444 w 3953"/>
                <a:gd name="T15" fmla="*/ 1657 h 3202"/>
                <a:gd name="T16" fmla="*/ 2146 w 3953"/>
                <a:gd name="T17" fmla="*/ 2585 h 3202"/>
                <a:gd name="T18" fmla="*/ 2510 w 3953"/>
                <a:gd name="T19" fmla="*/ 1330 h 3202"/>
                <a:gd name="T20" fmla="*/ 2149 w 3953"/>
                <a:gd name="T21" fmla="*/ 1114 h 3202"/>
                <a:gd name="T22" fmla="*/ 2175 w 3953"/>
                <a:gd name="T23" fmla="*/ 1069 h 3202"/>
                <a:gd name="T24" fmla="*/ 2218 w 3953"/>
                <a:gd name="T25" fmla="*/ 1050 h 3202"/>
                <a:gd name="T26" fmla="*/ 2503 w 3953"/>
                <a:gd name="T27" fmla="*/ 1047 h 3202"/>
                <a:gd name="T28" fmla="*/ 1977 w 3953"/>
                <a:gd name="T29" fmla="*/ 0 h 3202"/>
                <a:gd name="T30" fmla="*/ 2344 w 3953"/>
                <a:gd name="T31" fmla="*/ 28 h 3202"/>
                <a:gd name="T32" fmla="*/ 2690 w 3953"/>
                <a:gd name="T33" fmla="*/ 108 h 3202"/>
                <a:gd name="T34" fmla="*/ 3007 w 3953"/>
                <a:gd name="T35" fmla="*/ 235 h 3202"/>
                <a:gd name="T36" fmla="*/ 3289 w 3953"/>
                <a:gd name="T37" fmla="*/ 405 h 3202"/>
                <a:gd name="T38" fmla="*/ 3528 w 3953"/>
                <a:gd name="T39" fmla="*/ 611 h 3202"/>
                <a:gd name="T40" fmla="*/ 3721 w 3953"/>
                <a:gd name="T41" fmla="*/ 849 h 3202"/>
                <a:gd name="T42" fmla="*/ 3860 w 3953"/>
                <a:gd name="T43" fmla="*/ 1114 h 3202"/>
                <a:gd name="T44" fmla="*/ 3938 w 3953"/>
                <a:gd name="T45" fmla="*/ 1401 h 3202"/>
                <a:gd name="T46" fmla="*/ 3949 w 3953"/>
                <a:gd name="T47" fmla="*/ 1702 h 3202"/>
                <a:gd name="T48" fmla="*/ 3893 w 3953"/>
                <a:gd name="T49" fmla="*/ 1994 h 3202"/>
                <a:gd name="T50" fmla="*/ 3773 w 3953"/>
                <a:gd name="T51" fmla="*/ 2267 h 3202"/>
                <a:gd name="T52" fmla="*/ 3599 w 3953"/>
                <a:gd name="T53" fmla="*/ 2515 h 3202"/>
                <a:gd name="T54" fmla="*/ 3374 w 3953"/>
                <a:gd name="T55" fmla="*/ 2732 h 3202"/>
                <a:gd name="T56" fmla="*/ 3104 w 3953"/>
                <a:gd name="T57" fmla="*/ 2915 h 3202"/>
                <a:gd name="T58" fmla="*/ 2799 w 3953"/>
                <a:gd name="T59" fmla="*/ 3056 h 3202"/>
                <a:gd name="T60" fmla="*/ 2463 w 3953"/>
                <a:gd name="T61" fmla="*/ 3153 h 3202"/>
                <a:gd name="T62" fmla="*/ 2102 w 3953"/>
                <a:gd name="T63" fmla="*/ 3198 h 3202"/>
                <a:gd name="T64" fmla="*/ 1728 w 3953"/>
                <a:gd name="T65" fmla="*/ 3189 h 3202"/>
                <a:gd name="T66" fmla="*/ 1375 w 3953"/>
                <a:gd name="T67" fmla="*/ 3126 h 3202"/>
                <a:gd name="T68" fmla="*/ 1048 w 3953"/>
                <a:gd name="T69" fmla="*/ 3014 h 3202"/>
                <a:gd name="T70" fmla="*/ 754 w 3953"/>
                <a:gd name="T71" fmla="*/ 2857 h 3202"/>
                <a:gd name="T72" fmla="*/ 499 w 3953"/>
                <a:gd name="T73" fmla="*/ 2663 h 3202"/>
                <a:gd name="T74" fmla="*/ 290 w 3953"/>
                <a:gd name="T75" fmla="*/ 2435 h 3202"/>
                <a:gd name="T76" fmla="*/ 133 w 3953"/>
                <a:gd name="T77" fmla="*/ 2179 h 3202"/>
                <a:gd name="T78" fmla="*/ 34 w 3953"/>
                <a:gd name="T79" fmla="*/ 1899 h 3202"/>
                <a:gd name="T80" fmla="*/ 0 w 3953"/>
                <a:gd name="T81" fmla="*/ 1601 h 3202"/>
                <a:gd name="T82" fmla="*/ 34 w 3953"/>
                <a:gd name="T83" fmla="*/ 1303 h 3202"/>
                <a:gd name="T84" fmla="*/ 133 w 3953"/>
                <a:gd name="T85" fmla="*/ 1023 h 3202"/>
                <a:gd name="T86" fmla="*/ 290 w 3953"/>
                <a:gd name="T87" fmla="*/ 767 h 3202"/>
                <a:gd name="T88" fmla="*/ 499 w 3953"/>
                <a:gd name="T89" fmla="*/ 539 h 3202"/>
                <a:gd name="T90" fmla="*/ 754 w 3953"/>
                <a:gd name="T91" fmla="*/ 344 h 3202"/>
                <a:gd name="T92" fmla="*/ 1048 w 3953"/>
                <a:gd name="T93" fmla="*/ 188 h 3202"/>
                <a:gd name="T94" fmla="*/ 1375 w 3953"/>
                <a:gd name="T95" fmla="*/ 76 h 3202"/>
                <a:gd name="T96" fmla="*/ 1728 w 3953"/>
                <a:gd name="T97" fmla="*/ 13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53" h="3202">
                  <a:moveTo>
                    <a:pt x="2151" y="728"/>
                  </a:moveTo>
                  <a:lnTo>
                    <a:pt x="2094" y="729"/>
                  </a:lnTo>
                  <a:lnTo>
                    <a:pt x="2042" y="734"/>
                  </a:lnTo>
                  <a:lnTo>
                    <a:pt x="1994" y="743"/>
                  </a:lnTo>
                  <a:lnTo>
                    <a:pt x="1951" y="754"/>
                  </a:lnTo>
                  <a:lnTo>
                    <a:pt x="1910" y="767"/>
                  </a:lnTo>
                  <a:lnTo>
                    <a:pt x="1874" y="783"/>
                  </a:lnTo>
                  <a:lnTo>
                    <a:pt x="1842" y="801"/>
                  </a:lnTo>
                  <a:lnTo>
                    <a:pt x="1812" y="821"/>
                  </a:lnTo>
                  <a:lnTo>
                    <a:pt x="1786" y="842"/>
                  </a:lnTo>
                  <a:lnTo>
                    <a:pt x="1764" y="865"/>
                  </a:lnTo>
                  <a:lnTo>
                    <a:pt x="1743" y="889"/>
                  </a:lnTo>
                  <a:lnTo>
                    <a:pt x="1727" y="914"/>
                  </a:lnTo>
                  <a:lnTo>
                    <a:pt x="1712" y="940"/>
                  </a:lnTo>
                  <a:lnTo>
                    <a:pt x="1700" y="966"/>
                  </a:lnTo>
                  <a:lnTo>
                    <a:pt x="1690" y="992"/>
                  </a:lnTo>
                  <a:lnTo>
                    <a:pt x="1683" y="1018"/>
                  </a:lnTo>
                  <a:lnTo>
                    <a:pt x="1676" y="1044"/>
                  </a:lnTo>
                  <a:lnTo>
                    <a:pt x="1673" y="1069"/>
                  </a:lnTo>
                  <a:lnTo>
                    <a:pt x="1670" y="1093"/>
                  </a:lnTo>
                  <a:lnTo>
                    <a:pt x="1670" y="1117"/>
                  </a:lnTo>
                  <a:lnTo>
                    <a:pt x="1670" y="1330"/>
                  </a:lnTo>
                  <a:lnTo>
                    <a:pt x="1444" y="1330"/>
                  </a:lnTo>
                  <a:lnTo>
                    <a:pt x="1444" y="1657"/>
                  </a:lnTo>
                  <a:lnTo>
                    <a:pt x="1670" y="1657"/>
                  </a:lnTo>
                  <a:lnTo>
                    <a:pt x="1670" y="2585"/>
                  </a:lnTo>
                  <a:lnTo>
                    <a:pt x="2146" y="2585"/>
                  </a:lnTo>
                  <a:lnTo>
                    <a:pt x="2146" y="1657"/>
                  </a:lnTo>
                  <a:lnTo>
                    <a:pt x="2468" y="1657"/>
                  </a:lnTo>
                  <a:lnTo>
                    <a:pt x="2510" y="1330"/>
                  </a:lnTo>
                  <a:lnTo>
                    <a:pt x="2146" y="1330"/>
                  </a:lnTo>
                  <a:lnTo>
                    <a:pt x="2146" y="1136"/>
                  </a:lnTo>
                  <a:lnTo>
                    <a:pt x="2149" y="1114"/>
                  </a:lnTo>
                  <a:lnTo>
                    <a:pt x="2155" y="1096"/>
                  </a:lnTo>
                  <a:lnTo>
                    <a:pt x="2163" y="1081"/>
                  </a:lnTo>
                  <a:lnTo>
                    <a:pt x="2175" y="1069"/>
                  </a:lnTo>
                  <a:lnTo>
                    <a:pt x="2188" y="1060"/>
                  </a:lnTo>
                  <a:lnTo>
                    <a:pt x="2203" y="1054"/>
                  </a:lnTo>
                  <a:lnTo>
                    <a:pt x="2218" y="1050"/>
                  </a:lnTo>
                  <a:lnTo>
                    <a:pt x="2233" y="1048"/>
                  </a:lnTo>
                  <a:lnTo>
                    <a:pt x="2248" y="1047"/>
                  </a:lnTo>
                  <a:lnTo>
                    <a:pt x="2503" y="1047"/>
                  </a:lnTo>
                  <a:lnTo>
                    <a:pt x="2503" y="729"/>
                  </a:lnTo>
                  <a:lnTo>
                    <a:pt x="2151" y="728"/>
                  </a:lnTo>
                  <a:close/>
                  <a:moveTo>
                    <a:pt x="1977" y="0"/>
                  </a:moveTo>
                  <a:lnTo>
                    <a:pt x="2102" y="4"/>
                  </a:lnTo>
                  <a:lnTo>
                    <a:pt x="2224" y="13"/>
                  </a:lnTo>
                  <a:lnTo>
                    <a:pt x="2344" y="28"/>
                  </a:lnTo>
                  <a:lnTo>
                    <a:pt x="2463" y="49"/>
                  </a:lnTo>
                  <a:lnTo>
                    <a:pt x="2578" y="76"/>
                  </a:lnTo>
                  <a:lnTo>
                    <a:pt x="2690" y="108"/>
                  </a:lnTo>
                  <a:lnTo>
                    <a:pt x="2799" y="146"/>
                  </a:lnTo>
                  <a:lnTo>
                    <a:pt x="2905" y="188"/>
                  </a:lnTo>
                  <a:lnTo>
                    <a:pt x="3007" y="235"/>
                  </a:lnTo>
                  <a:lnTo>
                    <a:pt x="3104" y="287"/>
                  </a:lnTo>
                  <a:lnTo>
                    <a:pt x="3198" y="344"/>
                  </a:lnTo>
                  <a:lnTo>
                    <a:pt x="3289" y="405"/>
                  </a:lnTo>
                  <a:lnTo>
                    <a:pt x="3374" y="470"/>
                  </a:lnTo>
                  <a:lnTo>
                    <a:pt x="3453" y="539"/>
                  </a:lnTo>
                  <a:lnTo>
                    <a:pt x="3528" y="611"/>
                  </a:lnTo>
                  <a:lnTo>
                    <a:pt x="3599" y="687"/>
                  </a:lnTo>
                  <a:lnTo>
                    <a:pt x="3663" y="767"/>
                  </a:lnTo>
                  <a:lnTo>
                    <a:pt x="3721" y="849"/>
                  </a:lnTo>
                  <a:lnTo>
                    <a:pt x="3773" y="935"/>
                  </a:lnTo>
                  <a:lnTo>
                    <a:pt x="3820" y="1023"/>
                  </a:lnTo>
                  <a:lnTo>
                    <a:pt x="3860" y="1114"/>
                  </a:lnTo>
                  <a:lnTo>
                    <a:pt x="3893" y="1207"/>
                  </a:lnTo>
                  <a:lnTo>
                    <a:pt x="3919" y="1303"/>
                  </a:lnTo>
                  <a:lnTo>
                    <a:pt x="3938" y="1401"/>
                  </a:lnTo>
                  <a:lnTo>
                    <a:pt x="3949" y="1500"/>
                  </a:lnTo>
                  <a:lnTo>
                    <a:pt x="3953" y="1601"/>
                  </a:lnTo>
                  <a:lnTo>
                    <a:pt x="3949" y="1702"/>
                  </a:lnTo>
                  <a:lnTo>
                    <a:pt x="3938" y="1801"/>
                  </a:lnTo>
                  <a:lnTo>
                    <a:pt x="3919" y="1899"/>
                  </a:lnTo>
                  <a:lnTo>
                    <a:pt x="3893" y="1994"/>
                  </a:lnTo>
                  <a:lnTo>
                    <a:pt x="3860" y="2088"/>
                  </a:lnTo>
                  <a:lnTo>
                    <a:pt x="3820" y="2179"/>
                  </a:lnTo>
                  <a:lnTo>
                    <a:pt x="3773" y="2267"/>
                  </a:lnTo>
                  <a:lnTo>
                    <a:pt x="3721" y="2353"/>
                  </a:lnTo>
                  <a:lnTo>
                    <a:pt x="3663" y="2435"/>
                  </a:lnTo>
                  <a:lnTo>
                    <a:pt x="3599" y="2515"/>
                  </a:lnTo>
                  <a:lnTo>
                    <a:pt x="3528" y="2591"/>
                  </a:lnTo>
                  <a:lnTo>
                    <a:pt x="3453" y="2663"/>
                  </a:lnTo>
                  <a:lnTo>
                    <a:pt x="3374" y="2732"/>
                  </a:lnTo>
                  <a:lnTo>
                    <a:pt x="3289" y="2797"/>
                  </a:lnTo>
                  <a:lnTo>
                    <a:pt x="3198" y="2857"/>
                  </a:lnTo>
                  <a:lnTo>
                    <a:pt x="3104" y="2915"/>
                  </a:lnTo>
                  <a:lnTo>
                    <a:pt x="3007" y="2967"/>
                  </a:lnTo>
                  <a:lnTo>
                    <a:pt x="2905" y="3014"/>
                  </a:lnTo>
                  <a:lnTo>
                    <a:pt x="2799" y="3056"/>
                  </a:lnTo>
                  <a:lnTo>
                    <a:pt x="2690" y="3094"/>
                  </a:lnTo>
                  <a:lnTo>
                    <a:pt x="2578" y="3126"/>
                  </a:lnTo>
                  <a:lnTo>
                    <a:pt x="2463" y="3153"/>
                  </a:lnTo>
                  <a:lnTo>
                    <a:pt x="2344" y="3174"/>
                  </a:lnTo>
                  <a:lnTo>
                    <a:pt x="2224" y="3189"/>
                  </a:lnTo>
                  <a:lnTo>
                    <a:pt x="2102" y="3198"/>
                  </a:lnTo>
                  <a:lnTo>
                    <a:pt x="1977" y="3202"/>
                  </a:lnTo>
                  <a:lnTo>
                    <a:pt x="1852" y="3198"/>
                  </a:lnTo>
                  <a:lnTo>
                    <a:pt x="1728" y="3189"/>
                  </a:lnTo>
                  <a:lnTo>
                    <a:pt x="1608" y="3174"/>
                  </a:lnTo>
                  <a:lnTo>
                    <a:pt x="1491" y="3153"/>
                  </a:lnTo>
                  <a:lnTo>
                    <a:pt x="1375" y="3126"/>
                  </a:lnTo>
                  <a:lnTo>
                    <a:pt x="1263" y="3094"/>
                  </a:lnTo>
                  <a:lnTo>
                    <a:pt x="1153" y="3056"/>
                  </a:lnTo>
                  <a:lnTo>
                    <a:pt x="1048" y="3014"/>
                  </a:lnTo>
                  <a:lnTo>
                    <a:pt x="946" y="2967"/>
                  </a:lnTo>
                  <a:lnTo>
                    <a:pt x="848" y="2915"/>
                  </a:lnTo>
                  <a:lnTo>
                    <a:pt x="754" y="2857"/>
                  </a:lnTo>
                  <a:lnTo>
                    <a:pt x="665" y="2797"/>
                  </a:lnTo>
                  <a:lnTo>
                    <a:pt x="580" y="2732"/>
                  </a:lnTo>
                  <a:lnTo>
                    <a:pt x="499" y="2663"/>
                  </a:lnTo>
                  <a:lnTo>
                    <a:pt x="424" y="2591"/>
                  </a:lnTo>
                  <a:lnTo>
                    <a:pt x="355" y="2515"/>
                  </a:lnTo>
                  <a:lnTo>
                    <a:pt x="290" y="2435"/>
                  </a:lnTo>
                  <a:lnTo>
                    <a:pt x="232" y="2353"/>
                  </a:lnTo>
                  <a:lnTo>
                    <a:pt x="179" y="2267"/>
                  </a:lnTo>
                  <a:lnTo>
                    <a:pt x="133" y="2179"/>
                  </a:lnTo>
                  <a:lnTo>
                    <a:pt x="94" y="2088"/>
                  </a:lnTo>
                  <a:lnTo>
                    <a:pt x="60" y="1994"/>
                  </a:lnTo>
                  <a:lnTo>
                    <a:pt x="34" y="1899"/>
                  </a:lnTo>
                  <a:lnTo>
                    <a:pt x="16" y="1801"/>
                  </a:lnTo>
                  <a:lnTo>
                    <a:pt x="3" y="1702"/>
                  </a:lnTo>
                  <a:lnTo>
                    <a:pt x="0" y="1601"/>
                  </a:lnTo>
                  <a:lnTo>
                    <a:pt x="3" y="1500"/>
                  </a:lnTo>
                  <a:lnTo>
                    <a:pt x="16" y="1401"/>
                  </a:lnTo>
                  <a:lnTo>
                    <a:pt x="34" y="1303"/>
                  </a:lnTo>
                  <a:lnTo>
                    <a:pt x="60" y="1207"/>
                  </a:lnTo>
                  <a:lnTo>
                    <a:pt x="94" y="1114"/>
                  </a:lnTo>
                  <a:lnTo>
                    <a:pt x="133" y="1023"/>
                  </a:lnTo>
                  <a:lnTo>
                    <a:pt x="179" y="935"/>
                  </a:lnTo>
                  <a:lnTo>
                    <a:pt x="232" y="849"/>
                  </a:lnTo>
                  <a:lnTo>
                    <a:pt x="290" y="767"/>
                  </a:lnTo>
                  <a:lnTo>
                    <a:pt x="355" y="687"/>
                  </a:lnTo>
                  <a:lnTo>
                    <a:pt x="424" y="611"/>
                  </a:lnTo>
                  <a:lnTo>
                    <a:pt x="499" y="539"/>
                  </a:lnTo>
                  <a:lnTo>
                    <a:pt x="580" y="470"/>
                  </a:lnTo>
                  <a:lnTo>
                    <a:pt x="665" y="405"/>
                  </a:lnTo>
                  <a:lnTo>
                    <a:pt x="754" y="344"/>
                  </a:lnTo>
                  <a:lnTo>
                    <a:pt x="848" y="287"/>
                  </a:lnTo>
                  <a:lnTo>
                    <a:pt x="946" y="235"/>
                  </a:lnTo>
                  <a:lnTo>
                    <a:pt x="1048" y="188"/>
                  </a:lnTo>
                  <a:lnTo>
                    <a:pt x="1153" y="146"/>
                  </a:lnTo>
                  <a:lnTo>
                    <a:pt x="1263" y="108"/>
                  </a:lnTo>
                  <a:lnTo>
                    <a:pt x="1375" y="76"/>
                  </a:lnTo>
                  <a:lnTo>
                    <a:pt x="1491" y="49"/>
                  </a:lnTo>
                  <a:lnTo>
                    <a:pt x="1608" y="28"/>
                  </a:lnTo>
                  <a:lnTo>
                    <a:pt x="1728" y="13"/>
                  </a:lnTo>
                  <a:lnTo>
                    <a:pt x="1852" y="4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1" name="Группа 231">
              <a:extLst>
                <a:ext uri="{FF2B5EF4-FFF2-40B4-BE49-F238E27FC236}">
                  <a16:creationId xmlns:a16="http://schemas.microsoft.com/office/drawing/2014/main" id="{75C8F116-4691-40FE-8406-3BFD25A59E7E}"/>
                </a:ext>
              </a:extLst>
            </p:cNvPr>
            <p:cNvGrpSpPr/>
            <p:nvPr/>
          </p:nvGrpSpPr>
          <p:grpSpPr>
            <a:xfrm>
              <a:off x="2382096" y="11226473"/>
              <a:ext cx="778546" cy="788324"/>
              <a:chOff x="5843588" y="3178175"/>
              <a:chExt cx="1643063" cy="1663700"/>
            </a:xfrm>
            <a:solidFill>
              <a:schemeClr val="bg2">
                <a:lumMod val="25000"/>
              </a:schemeClr>
            </a:solidFill>
          </p:grpSpPr>
          <p:sp>
            <p:nvSpPr>
              <p:cNvPr id="83" name="Freeform 205">
                <a:extLst>
                  <a:ext uri="{FF2B5EF4-FFF2-40B4-BE49-F238E27FC236}">
                    <a16:creationId xmlns:a16="http://schemas.microsoft.com/office/drawing/2014/main" id="{AF9D82ED-A900-4639-9663-2FFDD8B29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13" y="3843338"/>
                <a:ext cx="328613" cy="333375"/>
              </a:xfrm>
              <a:custGeom>
                <a:avLst/>
                <a:gdLst>
                  <a:gd name="T0" fmla="*/ 414 w 828"/>
                  <a:gd name="T1" fmla="*/ 0 h 838"/>
                  <a:gd name="T2" fmla="*/ 472 w 828"/>
                  <a:gd name="T3" fmla="*/ 4 h 838"/>
                  <a:gd name="T4" fmla="*/ 528 w 828"/>
                  <a:gd name="T5" fmla="*/ 15 h 838"/>
                  <a:gd name="T6" fmla="*/ 580 w 828"/>
                  <a:gd name="T7" fmla="*/ 35 h 838"/>
                  <a:gd name="T8" fmla="*/ 629 w 828"/>
                  <a:gd name="T9" fmla="*/ 61 h 838"/>
                  <a:gd name="T10" fmla="*/ 674 w 828"/>
                  <a:gd name="T11" fmla="*/ 94 h 838"/>
                  <a:gd name="T12" fmla="*/ 715 w 828"/>
                  <a:gd name="T13" fmla="*/ 132 h 838"/>
                  <a:gd name="T14" fmla="*/ 749 w 828"/>
                  <a:gd name="T15" fmla="*/ 174 h 838"/>
                  <a:gd name="T16" fmla="*/ 777 w 828"/>
                  <a:gd name="T17" fmla="*/ 217 h 838"/>
                  <a:gd name="T18" fmla="*/ 799 w 828"/>
                  <a:gd name="T19" fmla="*/ 264 h 838"/>
                  <a:gd name="T20" fmla="*/ 814 w 828"/>
                  <a:gd name="T21" fmla="*/ 313 h 838"/>
                  <a:gd name="T22" fmla="*/ 825 w 828"/>
                  <a:gd name="T23" fmla="*/ 365 h 838"/>
                  <a:gd name="T24" fmla="*/ 828 w 828"/>
                  <a:gd name="T25" fmla="*/ 419 h 838"/>
                  <a:gd name="T26" fmla="*/ 825 w 828"/>
                  <a:gd name="T27" fmla="*/ 475 h 838"/>
                  <a:gd name="T28" fmla="*/ 813 w 828"/>
                  <a:gd name="T29" fmla="*/ 530 h 838"/>
                  <a:gd name="T30" fmla="*/ 796 w 828"/>
                  <a:gd name="T31" fmla="*/ 581 h 838"/>
                  <a:gd name="T32" fmla="*/ 771 w 828"/>
                  <a:gd name="T33" fmla="*/ 630 h 838"/>
                  <a:gd name="T34" fmla="*/ 742 w 828"/>
                  <a:gd name="T35" fmla="*/ 675 h 838"/>
                  <a:gd name="T36" fmla="*/ 707 w 828"/>
                  <a:gd name="T37" fmla="*/ 715 h 838"/>
                  <a:gd name="T38" fmla="*/ 667 w 828"/>
                  <a:gd name="T39" fmla="*/ 751 h 838"/>
                  <a:gd name="T40" fmla="*/ 623 w 828"/>
                  <a:gd name="T41" fmla="*/ 781 h 838"/>
                  <a:gd name="T42" fmla="*/ 575 w 828"/>
                  <a:gd name="T43" fmla="*/ 806 h 838"/>
                  <a:gd name="T44" fmla="*/ 524 w 828"/>
                  <a:gd name="T45" fmla="*/ 823 h 838"/>
                  <a:gd name="T46" fmla="*/ 470 w 828"/>
                  <a:gd name="T47" fmla="*/ 834 h 838"/>
                  <a:gd name="T48" fmla="*/ 414 w 828"/>
                  <a:gd name="T49" fmla="*/ 838 h 838"/>
                  <a:gd name="T50" fmla="*/ 357 w 828"/>
                  <a:gd name="T51" fmla="*/ 834 h 838"/>
                  <a:gd name="T52" fmla="*/ 304 w 828"/>
                  <a:gd name="T53" fmla="*/ 823 h 838"/>
                  <a:gd name="T54" fmla="*/ 252 w 828"/>
                  <a:gd name="T55" fmla="*/ 806 h 838"/>
                  <a:gd name="T56" fmla="*/ 204 w 828"/>
                  <a:gd name="T57" fmla="*/ 781 h 838"/>
                  <a:gd name="T58" fmla="*/ 160 w 828"/>
                  <a:gd name="T59" fmla="*/ 751 h 838"/>
                  <a:gd name="T60" fmla="*/ 121 w 828"/>
                  <a:gd name="T61" fmla="*/ 715 h 838"/>
                  <a:gd name="T62" fmla="*/ 85 w 828"/>
                  <a:gd name="T63" fmla="*/ 675 h 838"/>
                  <a:gd name="T64" fmla="*/ 55 w 828"/>
                  <a:gd name="T65" fmla="*/ 630 h 838"/>
                  <a:gd name="T66" fmla="*/ 32 w 828"/>
                  <a:gd name="T67" fmla="*/ 581 h 838"/>
                  <a:gd name="T68" fmla="*/ 14 w 828"/>
                  <a:gd name="T69" fmla="*/ 530 h 838"/>
                  <a:gd name="T70" fmla="*/ 4 w 828"/>
                  <a:gd name="T71" fmla="*/ 475 h 838"/>
                  <a:gd name="T72" fmla="*/ 0 w 828"/>
                  <a:gd name="T73" fmla="*/ 419 h 838"/>
                  <a:gd name="T74" fmla="*/ 2 w 828"/>
                  <a:gd name="T75" fmla="*/ 365 h 838"/>
                  <a:gd name="T76" fmla="*/ 13 w 828"/>
                  <a:gd name="T77" fmla="*/ 313 h 838"/>
                  <a:gd name="T78" fmla="*/ 30 w 828"/>
                  <a:gd name="T79" fmla="*/ 264 h 838"/>
                  <a:gd name="T80" fmla="*/ 50 w 828"/>
                  <a:gd name="T81" fmla="*/ 217 h 838"/>
                  <a:gd name="T82" fmla="*/ 77 w 828"/>
                  <a:gd name="T83" fmla="*/ 174 h 838"/>
                  <a:gd name="T84" fmla="*/ 112 w 828"/>
                  <a:gd name="T85" fmla="*/ 132 h 838"/>
                  <a:gd name="T86" fmla="*/ 154 w 828"/>
                  <a:gd name="T87" fmla="*/ 94 h 838"/>
                  <a:gd name="T88" fmla="*/ 198 w 828"/>
                  <a:gd name="T89" fmla="*/ 61 h 838"/>
                  <a:gd name="T90" fmla="*/ 247 w 828"/>
                  <a:gd name="T91" fmla="*/ 35 h 838"/>
                  <a:gd name="T92" fmla="*/ 300 w 828"/>
                  <a:gd name="T93" fmla="*/ 15 h 838"/>
                  <a:gd name="T94" fmla="*/ 356 w 828"/>
                  <a:gd name="T95" fmla="*/ 4 h 838"/>
                  <a:gd name="T96" fmla="*/ 414 w 828"/>
                  <a:gd name="T97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8" h="838">
                    <a:moveTo>
                      <a:pt x="414" y="0"/>
                    </a:moveTo>
                    <a:lnTo>
                      <a:pt x="472" y="4"/>
                    </a:lnTo>
                    <a:lnTo>
                      <a:pt x="528" y="15"/>
                    </a:lnTo>
                    <a:lnTo>
                      <a:pt x="580" y="35"/>
                    </a:lnTo>
                    <a:lnTo>
                      <a:pt x="629" y="61"/>
                    </a:lnTo>
                    <a:lnTo>
                      <a:pt x="674" y="94"/>
                    </a:lnTo>
                    <a:lnTo>
                      <a:pt x="715" y="132"/>
                    </a:lnTo>
                    <a:lnTo>
                      <a:pt x="749" y="174"/>
                    </a:lnTo>
                    <a:lnTo>
                      <a:pt x="777" y="217"/>
                    </a:lnTo>
                    <a:lnTo>
                      <a:pt x="799" y="264"/>
                    </a:lnTo>
                    <a:lnTo>
                      <a:pt x="814" y="313"/>
                    </a:lnTo>
                    <a:lnTo>
                      <a:pt x="825" y="365"/>
                    </a:lnTo>
                    <a:lnTo>
                      <a:pt x="828" y="419"/>
                    </a:lnTo>
                    <a:lnTo>
                      <a:pt x="825" y="475"/>
                    </a:lnTo>
                    <a:lnTo>
                      <a:pt x="813" y="530"/>
                    </a:lnTo>
                    <a:lnTo>
                      <a:pt x="796" y="581"/>
                    </a:lnTo>
                    <a:lnTo>
                      <a:pt x="771" y="630"/>
                    </a:lnTo>
                    <a:lnTo>
                      <a:pt x="742" y="675"/>
                    </a:lnTo>
                    <a:lnTo>
                      <a:pt x="707" y="715"/>
                    </a:lnTo>
                    <a:lnTo>
                      <a:pt x="667" y="751"/>
                    </a:lnTo>
                    <a:lnTo>
                      <a:pt x="623" y="781"/>
                    </a:lnTo>
                    <a:lnTo>
                      <a:pt x="575" y="806"/>
                    </a:lnTo>
                    <a:lnTo>
                      <a:pt x="524" y="823"/>
                    </a:lnTo>
                    <a:lnTo>
                      <a:pt x="470" y="834"/>
                    </a:lnTo>
                    <a:lnTo>
                      <a:pt x="414" y="838"/>
                    </a:lnTo>
                    <a:lnTo>
                      <a:pt x="357" y="834"/>
                    </a:lnTo>
                    <a:lnTo>
                      <a:pt x="304" y="823"/>
                    </a:lnTo>
                    <a:lnTo>
                      <a:pt x="252" y="806"/>
                    </a:lnTo>
                    <a:lnTo>
                      <a:pt x="204" y="781"/>
                    </a:lnTo>
                    <a:lnTo>
                      <a:pt x="160" y="751"/>
                    </a:lnTo>
                    <a:lnTo>
                      <a:pt x="121" y="715"/>
                    </a:lnTo>
                    <a:lnTo>
                      <a:pt x="85" y="675"/>
                    </a:lnTo>
                    <a:lnTo>
                      <a:pt x="55" y="630"/>
                    </a:lnTo>
                    <a:lnTo>
                      <a:pt x="32" y="581"/>
                    </a:lnTo>
                    <a:lnTo>
                      <a:pt x="14" y="530"/>
                    </a:lnTo>
                    <a:lnTo>
                      <a:pt x="4" y="475"/>
                    </a:lnTo>
                    <a:lnTo>
                      <a:pt x="0" y="419"/>
                    </a:lnTo>
                    <a:lnTo>
                      <a:pt x="2" y="365"/>
                    </a:lnTo>
                    <a:lnTo>
                      <a:pt x="13" y="313"/>
                    </a:lnTo>
                    <a:lnTo>
                      <a:pt x="30" y="264"/>
                    </a:lnTo>
                    <a:lnTo>
                      <a:pt x="50" y="217"/>
                    </a:lnTo>
                    <a:lnTo>
                      <a:pt x="77" y="174"/>
                    </a:lnTo>
                    <a:lnTo>
                      <a:pt x="112" y="132"/>
                    </a:lnTo>
                    <a:lnTo>
                      <a:pt x="154" y="94"/>
                    </a:lnTo>
                    <a:lnTo>
                      <a:pt x="198" y="61"/>
                    </a:lnTo>
                    <a:lnTo>
                      <a:pt x="247" y="35"/>
                    </a:lnTo>
                    <a:lnTo>
                      <a:pt x="300" y="15"/>
                    </a:lnTo>
                    <a:lnTo>
                      <a:pt x="356" y="4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06">
                <a:extLst>
                  <a:ext uri="{FF2B5EF4-FFF2-40B4-BE49-F238E27FC236}">
                    <a16:creationId xmlns:a16="http://schemas.microsoft.com/office/drawing/2014/main" id="{5979F274-483E-42D9-B275-BAB7B069A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5938" y="3646488"/>
                <a:ext cx="158750" cy="160337"/>
              </a:xfrm>
              <a:custGeom>
                <a:avLst/>
                <a:gdLst>
                  <a:gd name="T0" fmla="*/ 347 w 400"/>
                  <a:gd name="T1" fmla="*/ 0 h 405"/>
                  <a:gd name="T2" fmla="*/ 400 w 400"/>
                  <a:gd name="T3" fmla="*/ 0 h 405"/>
                  <a:gd name="T4" fmla="*/ 400 w 400"/>
                  <a:gd name="T5" fmla="*/ 403 h 405"/>
                  <a:gd name="T6" fmla="*/ 1 w 400"/>
                  <a:gd name="T7" fmla="*/ 405 h 405"/>
                  <a:gd name="T8" fmla="*/ 0 w 400"/>
                  <a:gd name="T9" fmla="*/ 1 h 405"/>
                  <a:gd name="T10" fmla="*/ 347 w 400"/>
                  <a:gd name="T11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0" h="405">
                    <a:moveTo>
                      <a:pt x="347" y="0"/>
                    </a:moveTo>
                    <a:lnTo>
                      <a:pt x="400" y="0"/>
                    </a:lnTo>
                    <a:lnTo>
                      <a:pt x="400" y="403"/>
                    </a:lnTo>
                    <a:lnTo>
                      <a:pt x="1" y="405"/>
                    </a:lnTo>
                    <a:lnTo>
                      <a:pt x="0" y="1"/>
                    </a:lnTo>
                    <a:lnTo>
                      <a:pt x="3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07">
                <a:extLst>
                  <a:ext uri="{FF2B5EF4-FFF2-40B4-BE49-F238E27FC236}">
                    <a16:creationId xmlns:a16="http://schemas.microsoft.com/office/drawing/2014/main" id="{1C64E03E-E43A-4A24-BE76-2EA43E08F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588" y="3178175"/>
                <a:ext cx="1643063" cy="1663700"/>
              </a:xfrm>
              <a:custGeom>
                <a:avLst/>
                <a:gdLst>
                  <a:gd name="T0" fmla="*/ 1236 w 4139"/>
                  <a:gd name="T1" fmla="*/ 918 h 4190"/>
                  <a:gd name="T2" fmla="*/ 1087 w 4139"/>
                  <a:gd name="T3" fmla="*/ 986 h 4190"/>
                  <a:gd name="T4" fmla="*/ 975 w 4139"/>
                  <a:gd name="T5" fmla="*/ 1102 h 4190"/>
                  <a:gd name="T6" fmla="*/ 906 w 4139"/>
                  <a:gd name="T7" fmla="*/ 1251 h 4190"/>
                  <a:gd name="T8" fmla="*/ 893 w 4139"/>
                  <a:gd name="T9" fmla="*/ 2826 h 4190"/>
                  <a:gd name="T10" fmla="*/ 923 w 4139"/>
                  <a:gd name="T11" fmla="*/ 2993 h 4190"/>
                  <a:gd name="T12" fmla="*/ 1007 w 4139"/>
                  <a:gd name="T13" fmla="*/ 3131 h 4190"/>
                  <a:gd name="T14" fmla="*/ 1134 w 4139"/>
                  <a:gd name="T15" fmla="*/ 3232 h 4190"/>
                  <a:gd name="T16" fmla="*/ 1291 w 4139"/>
                  <a:gd name="T17" fmla="*/ 3282 h 4190"/>
                  <a:gd name="T18" fmla="*/ 2848 w 4139"/>
                  <a:gd name="T19" fmla="*/ 3282 h 4190"/>
                  <a:gd name="T20" fmla="*/ 3006 w 4139"/>
                  <a:gd name="T21" fmla="*/ 3232 h 4190"/>
                  <a:gd name="T22" fmla="*/ 3132 w 4139"/>
                  <a:gd name="T23" fmla="*/ 3131 h 4190"/>
                  <a:gd name="T24" fmla="*/ 3216 w 4139"/>
                  <a:gd name="T25" fmla="*/ 2993 h 4190"/>
                  <a:gd name="T26" fmla="*/ 3247 w 4139"/>
                  <a:gd name="T27" fmla="*/ 2826 h 4190"/>
                  <a:gd name="T28" fmla="*/ 3233 w 4139"/>
                  <a:gd name="T29" fmla="*/ 1251 h 4190"/>
                  <a:gd name="T30" fmla="*/ 3166 w 4139"/>
                  <a:gd name="T31" fmla="*/ 1102 h 4190"/>
                  <a:gd name="T32" fmla="*/ 3052 w 4139"/>
                  <a:gd name="T33" fmla="*/ 986 h 4190"/>
                  <a:gd name="T34" fmla="*/ 2904 w 4139"/>
                  <a:gd name="T35" fmla="*/ 918 h 4190"/>
                  <a:gd name="T36" fmla="*/ 1348 w 4139"/>
                  <a:gd name="T37" fmla="*/ 904 h 4190"/>
                  <a:gd name="T38" fmla="*/ 2329 w 4139"/>
                  <a:gd name="T39" fmla="*/ 17 h 4190"/>
                  <a:gd name="T40" fmla="*/ 2699 w 4139"/>
                  <a:gd name="T41" fmla="*/ 99 h 4190"/>
                  <a:gd name="T42" fmla="*/ 3043 w 4139"/>
                  <a:gd name="T43" fmla="*/ 246 h 4190"/>
                  <a:gd name="T44" fmla="*/ 3349 w 4139"/>
                  <a:gd name="T45" fmla="*/ 451 h 4190"/>
                  <a:gd name="T46" fmla="*/ 3616 w 4139"/>
                  <a:gd name="T47" fmla="*/ 705 h 4190"/>
                  <a:gd name="T48" fmla="*/ 3836 w 4139"/>
                  <a:gd name="T49" fmla="*/ 1004 h 4190"/>
                  <a:gd name="T50" fmla="*/ 4001 w 4139"/>
                  <a:gd name="T51" fmla="*/ 1339 h 4190"/>
                  <a:gd name="T52" fmla="*/ 4104 w 4139"/>
                  <a:gd name="T53" fmla="*/ 1705 h 4190"/>
                  <a:gd name="T54" fmla="*/ 4139 w 4139"/>
                  <a:gd name="T55" fmla="*/ 2095 h 4190"/>
                  <a:gd name="T56" fmla="*/ 4104 w 4139"/>
                  <a:gd name="T57" fmla="*/ 2485 h 4190"/>
                  <a:gd name="T58" fmla="*/ 4001 w 4139"/>
                  <a:gd name="T59" fmla="*/ 2851 h 4190"/>
                  <a:gd name="T60" fmla="*/ 3836 w 4139"/>
                  <a:gd name="T61" fmla="*/ 3186 h 4190"/>
                  <a:gd name="T62" fmla="*/ 3616 w 4139"/>
                  <a:gd name="T63" fmla="*/ 3485 h 4190"/>
                  <a:gd name="T64" fmla="*/ 3349 w 4139"/>
                  <a:gd name="T65" fmla="*/ 3739 h 4190"/>
                  <a:gd name="T66" fmla="*/ 3043 w 4139"/>
                  <a:gd name="T67" fmla="*/ 3944 h 4190"/>
                  <a:gd name="T68" fmla="*/ 2699 w 4139"/>
                  <a:gd name="T69" fmla="*/ 4091 h 4190"/>
                  <a:gd name="T70" fmla="*/ 2329 w 4139"/>
                  <a:gd name="T71" fmla="*/ 4173 h 4190"/>
                  <a:gd name="T72" fmla="*/ 1939 w 4139"/>
                  <a:gd name="T73" fmla="*/ 4185 h 4190"/>
                  <a:gd name="T74" fmla="*/ 1561 w 4139"/>
                  <a:gd name="T75" fmla="*/ 4126 h 4190"/>
                  <a:gd name="T76" fmla="*/ 1208 w 4139"/>
                  <a:gd name="T77" fmla="*/ 3999 h 4190"/>
                  <a:gd name="T78" fmla="*/ 888 w 4139"/>
                  <a:gd name="T79" fmla="*/ 3814 h 4190"/>
                  <a:gd name="T80" fmla="*/ 607 w 4139"/>
                  <a:gd name="T81" fmla="*/ 3576 h 4190"/>
                  <a:gd name="T82" fmla="*/ 371 w 4139"/>
                  <a:gd name="T83" fmla="*/ 3291 h 4190"/>
                  <a:gd name="T84" fmla="*/ 187 w 4139"/>
                  <a:gd name="T85" fmla="*/ 2966 h 4190"/>
                  <a:gd name="T86" fmla="*/ 63 w 4139"/>
                  <a:gd name="T87" fmla="*/ 2610 h 4190"/>
                  <a:gd name="T88" fmla="*/ 4 w 4139"/>
                  <a:gd name="T89" fmla="*/ 2227 h 4190"/>
                  <a:gd name="T90" fmla="*/ 17 w 4139"/>
                  <a:gd name="T91" fmla="*/ 1833 h 4190"/>
                  <a:gd name="T92" fmla="*/ 98 w 4139"/>
                  <a:gd name="T93" fmla="*/ 1458 h 4190"/>
                  <a:gd name="T94" fmla="*/ 243 w 4139"/>
                  <a:gd name="T95" fmla="*/ 1111 h 4190"/>
                  <a:gd name="T96" fmla="*/ 444 w 4139"/>
                  <a:gd name="T97" fmla="*/ 799 h 4190"/>
                  <a:gd name="T98" fmla="*/ 696 w 4139"/>
                  <a:gd name="T99" fmla="*/ 529 h 4190"/>
                  <a:gd name="T100" fmla="*/ 990 w 4139"/>
                  <a:gd name="T101" fmla="*/ 308 h 4190"/>
                  <a:gd name="T102" fmla="*/ 1323 w 4139"/>
                  <a:gd name="T103" fmla="*/ 141 h 4190"/>
                  <a:gd name="T104" fmla="*/ 1684 w 4139"/>
                  <a:gd name="T105" fmla="*/ 37 h 4190"/>
                  <a:gd name="T106" fmla="*/ 2070 w 4139"/>
                  <a:gd name="T107" fmla="*/ 0 h 4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9" h="4190">
                    <a:moveTo>
                      <a:pt x="1348" y="904"/>
                    </a:moveTo>
                    <a:lnTo>
                      <a:pt x="1291" y="908"/>
                    </a:lnTo>
                    <a:lnTo>
                      <a:pt x="1236" y="918"/>
                    </a:lnTo>
                    <a:lnTo>
                      <a:pt x="1183" y="935"/>
                    </a:lnTo>
                    <a:lnTo>
                      <a:pt x="1134" y="958"/>
                    </a:lnTo>
                    <a:lnTo>
                      <a:pt x="1087" y="986"/>
                    </a:lnTo>
                    <a:lnTo>
                      <a:pt x="1046" y="1021"/>
                    </a:lnTo>
                    <a:lnTo>
                      <a:pt x="1007" y="1059"/>
                    </a:lnTo>
                    <a:lnTo>
                      <a:pt x="975" y="1102"/>
                    </a:lnTo>
                    <a:lnTo>
                      <a:pt x="946" y="1148"/>
                    </a:lnTo>
                    <a:lnTo>
                      <a:pt x="923" y="1197"/>
                    </a:lnTo>
                    <a:lnTo>
                      <a:pt x="906" y="1251"/>
                    </a:lnTo>
                    <a:lnTo>
                      <a:pt x="896" y="1306"/>
                    </a:lnTo>
                    <a:lnTo>
                      <a:pt x="893" y="1364"/>
                    </a:lnTo>
                    <a:lnTo>
                      <a:pt x="893" y="2826"/>
                    </a:lnTo>
                    <a:lnTo>
                      <a:pt x="896" y="2884"/>
                    </a:lnTo>
                    <a:lnTo>
                      <a:pt x="906" y="2939"/>
                    </a:lnTo>
                    <a:lnTo>
                      <a:pt x="923" y="2993"/>
                    </a:lnTo>
                    <a:lnTo>
                      <a:pt x="946" y="3042"/>
                    </a:lnTo>
                    <a:lnTo>
                      <a:pt x="975" y="3088"/>
                    </a:lnTo>
                    <a:lnTo>
                      <a:pt x="1007" y="3131"/>
                    </a:lnTo>
                    <a:lnTo>
                      <a:pt x="1046" y="3169"/>
                    </a:lnTo>
                    <a:lnTo>
                      <a:pt x="1087" y="3204"/>
                    </a:lnTo>
                    <a:lnTo>
                      <a:pt x="1134" y="3232"/>
                    </a:lnTo>
                    <a:lnTo>
                      <a:pt x="1183" y="3255"/>
                    </a:lnTo>
                    <a:lnTo>
                      <a:pt x="1236" y="3272"/>
                    </a:lnTo>
                    <a:lnTo>
                      <a:pt x="1291" y="3282"/>
                    </a:lnTo>
                    <a:lnTo>
                      <a:pt x="1348" y="3286"/>
                    </a:lnTo>
                    <a:lnTo>
                      <a:pt x="2791" y="3286"/>
                    </a:lnTo>
                    <a:lnTo>
                      <a:pt x="2848" y="3282"/>
                    </a:lnTo>
                    <a:lnTo>
                      <a:pt x="2904" y="3272"/>
                    </a:lnTo>
                    <a:lnTo>
                      <a:pt x="2956" y="3255"/>
                    </a:lnTo>
                    <a:lnTo>
                      <a:pt x="3006" y="3232"/>
                    </a:lnTo>
                    <a:lnTo>
                      <a:pt x="3052" y="3204"/>
                    </a:lnTo>
                    <a:lnTo>
                      <a:pt x="3094" y="3169"/>
                    </a:lnTo>
                    <a:lnTo>
                      <a:pt x="3132" y="3131"/>
                    </a:lnTo>
                    <a:lnTo>
                      <a:pt x="3166" y="3088"/>
                    </a:lnTo>
                    <a:lnTo>
                      <a:pt x="3194" y="3042"/>
                    </a:lnTo>
                    <a:lnTo>
                      <a:pt x="3216" y="2993"/>
                    </a:lnTo>
                    <a:lnTo>
                      <a:pt x="3233" y="2939"/>
                    </a:lnTo>
                    <a:lnTo>
                      <a:pt x="3243" y="2884"/>
                    </a:lnTo>
                    <a:lnTo>
                      <a:pt x="3247" y="2826"/>
                    </a:lnTo>
                    <a:lnTo>
                      <a:pt x="3247" y="1364"/>
                    </a:lnTo>
                    <a:lnTo>
                      <a:pt x="3243" y="1306"/>
                    </a:lnTo>
                    <a:lnTo>
                      <a:pt x="3233" y="1251"/>
                    </a:lnTo>
                    <a:lnTo>
                      <a:pt x="3216" y="1197"/>
                    </a:lnTo>
                    <a:lnTo>
                      <a:pt x="3194" y="1148"/>
                    </a:lnTo>
                    <a:lnTo>
                      <a:pt x="3166" y="1102"/>
                    </a:lnTo>
                    <a:lnTo>
                      <a:pt x="3132" y="1059"/>
                    </a:lnTo>
                    <a:lnTo>
                      <a:pt x="3094" y="1021"/>
                    </a:lnTo>
                    <a:lnTo>
                      <a:pt x="3052" y="986"/>
                    </a:lnTo>
                    <a:lnTo>
                      <a:pt x="3006" y="958"/>
                    </a:lnTo>
                    <a:lnTo>
                      <a:pt x="2956" y="935"/>
                    </a:lnTo>
                    <a:lnTo>
                      <a:pt x="2904" y="918"/>
                    </a:lnTo>
                    <a:lnTo>
                      <a:pt x="2848" y="908"/>
                    </a:lnTo>
                    <a:lnTo>
                      <a:pt x="2791" y="904"/>
                    </a:lnTo>
                    <a:lnTo>
                      <a:pt x="1348" y="904"/>
                    </a:lnTo>
                    <a:close/>
                    <a:moveTo>
                      <a:pt x="2070" y="0"/>
                    </a:moveTo>
                    <a:lnTo>
                      <a:pt x="2201" y="5"/>
                    </a:lnTo>
                    <a:lnTo>
                      <a:pt x="2329" y="17"/>
                    </a:lnTo>
                    <a:lnTo>
                      <a:pt x="2455" y="37"/>
                    </a:lnTo>
                    <a:lnTo>
                      <a:pt x="2579" y="64"/>
                    </a:lnTo>
                    <a:lnTo>
                      <a:pt x="2699" y="99"/>
                    </a:lnTo>
                    <a:lnTo>
                      <a:pt x="2817" y="141"/>
                    </a:lnTo>
                    <a:lnTo>
                      <a:pt x="2931" y="191"/>
                    </a:lnTo>
                    <a:lnTo>
                      <a:pt x="3043" y="246"/>
                    </a:lnTo>
                    <a:lnTo>
                      <a:pt x="3149" y="308"/>
                    </a:lnTo>
                    <a:lnTo>
                      <a:pt x="3251" y="376"/>
                    </a:lnTo>
                    <a:lnTo>
                      <a:pt x="3349" y="451"/>
                    </a:lnTo>
                    <a:lnTo>
                      <a:pt x="3444" y="529"/>
                    </a:lnTo>
                    <a:lnTo>
                      <a:pt x="3533" y="614"/>
                    </a:lnTo>
                    <a:lnTo>
                      <a:pt x="3616" y="705"/>
                    </a:lnTo>
                    <a:lnTo>
                      <a:pt x="3695" y="799"/>
                    </a:lnTo>
                    <a:lnTo>
                      <a:pt x="3769" y="899"/>
                    </a:lnTo>
                    <a:lnTo>
                      <a:pt x="3836" y="1004"/>
                    </a:lnTo>
                    <a:lnTo>
                      <a:pt x="3897" y="1111"/>
                    </a:lnTo>
                    <a:lnTo>
                      <a:pt x="3951" y="1224"/>
                    </a:lnTo>
                    <a:lnTo>
                      <a:pt x="4001" y="1339"/>
                    </a:lnTo>
                    <a:lnTo>
                      <a:pt x="4042" y="1458"/>
                    </a:lnTo>
                    <a:lnTo>
                      <a:pt x="4077" y="1580"/>
                    </a:lnTo>
                    <a:lnTo>
                      <a:pt x="4104" y="1705"/>
                    </a:lnTo>
                    <a:lnTo>
                      <a:pt x="4124" y="1833"/>
                    </a:lnTo>
                    <a:lnTo>
                      <a:pt x="4135" y="1963"/>
                    </a:lnTo>
                    <a:lnTo>
                      <a:pt x="4139" y="2095"/>
                    </a:lnTo>
                    <a:lnTo>
                      <a:pt x="4135" y="2227"/>
                    </a:lnTo>
                    <a:lnTo>
                      <a:pt x="4124" y="2357"/>
                    </a:lnTo>
                    <a:lnTo>
                      <a:pt x="4104" y="2485"/>
                    </a:lnTo>
                    <a:lnTo>
                      <a:pt x="4077" y="2610"/>
                    </a:lnTo>
                    <a:lnTo>
                      <a:pt x="4042" y="2732"/>
                    </a:lnTo>
                    <a:lnTo>
                      <a:pt x="4001" y="2851"/>
                    </a:lnTo>
                    <a:lnTo>
                      <a:pt x="3951" y="2966"/>
                    </a:lnTo>
                    <a:lnTo>
                      <a:pt x="3897" y="3079"/>
                    </a:lnTo>
                    <a:lnTo>
                      <a:pt x="3836" y="3186"/>
                    </a:lnTo>
                    <a:lnTo>
                      <a:pt x="3769" y="3291"/>
                    </a:lnTo>
                    <a:lnTo>
                      <a:pt x="3695" y="3391"/>
                    </a:lnTo>
                    <a:lnTo>
                      <a:pt x="3616" y="3485"/>
                    </a:lnTo>
                    <a:lnTo>
                      <a:pt x="3533" y="3576"/>
                    </a:lnTo>
                    <a:lnTo>
                      <a:pt x="3444" y="3661"/>
                    </a:lnTo>
                    <a:lnTo>
                      <a:pt x="3349" y="3739"/>
                    </a:lnTo>
                    <a:lnTo>
                      <a:pt x="3251" y="3814"/>
                    </a:lnTo>
                    <a:lnTo>
                      <a:pt x="3149" y="3882"/>
                    </a:lnTo>
                    <a:lnTo>
                      <a:pt x="3043" y="3944"/>
                    </a:lnTo>
                    <a:lnTo>
                      <a:pt x="2931" y="3999"/>
                    </a:lnTo>
                    <a:lnTo>
                      <a:pt x="2817" y="4049"/>
                    </a:lnTo>
                    <a:lnTo>
                      <a:pt x="2699" y="4091"/>
                    </a:lnTo>
                    <a:lnTo>
                      <a:pt x="2579" y="4126"/>
                    </a:lnTo>
                    <a:lnTo>
                      <a:pt x="2455" y="4153"/>
                    </a:lnTo>
                    <a:lnTo>
                      <a:pt x="2329" y="4173"/>
                    </a:lnTo>
                    <a:lnTo>
                      <a:pt x="2201" y="4185"/>
                    </a:lnTo>
                    <a:lnTo>
                      <a:pt x="2070" y="4190"/>
                    </a:lnTo>
                    <a:lnTo>
                      <a:pt x="1939" y="4185"/>
                    </a:lnTo>
                    <a:lnTo>
                      <a:pt x="1810" y="4173"/>
                    </a:lnTo>
                    <a:lnTo>
                      <a:pt x="1684" y="4153"/>
                    </a:lnTo>
                    <a:lnTo>
                      <a:pt x="1561" y="4126"/>
                    </a:lnTo>
                    <a:lnTo>
                      <a:pt x="1440" y="4091"/>
                    </a:lnTo>
                    <a:lnTo>
                      <a:pt x="1323" y="4049"/>
                    </a:lnTo>
                    <a:lnTo>
                      <a:pt x="1208" y="3999"/>
                    </a:lnTo>
                    <a:lnTo>
                      <a:pt x="1098" y="3944"/>
                    </a:lnTo>
                    <a:lnTo>
                      <a:pt x="990" y="3882"/>
                    </a:lnTo>
                    <a:lnTo>
                      <a:pt x="888" y="3814"/>
                    </a:lnTo>
                    <a:lnTo>
                      <a:pt x="790" y="3739"/>
                    </a:lnTo>
                    <a:lnTo>
                      <a:pt x="696" y="3661"/>
                    </a:lnTo>
                    <a:lnTo>
                      <a:pt x="607" y="3576"/>
                    </a:lnTo>
                    <a:lnTo>
                      <a:pt x="523" y="3485"/>
                    </a:lnTo>
                    <a:lnTo>
                      <a:pt x="444" y="3391"/>
                    </a:lnTo>
                    <a:lnTo>
                      <a:pt x="371" y="3291"/>
                    </a:lnTo>
                    <a:lnTo>
                      <a:pt x="304" y="3186"/>
                    </a:lnTo>
                    <a:lnTo>
                      <a:pt x="243" y="3079"/>
                    </a:lnTo>
                    <a:lnTo>
                      <a:pt x="187" y="2966"/>
                    </a:lnTo>
                    <a:lnTo>
                      <a:pt x="140" y="2851"/>
                    </a:lnTo>
                    <a:lnTo>
                      <a:pt x="98" y="2732"/>
                    </a:lnTo>
                    <a:lnTo>
                      <a:pt x="63" y="2610"/>
                    </a:lnTo>
                    <a:lnTo>
                      <a:pt x="36" y="2485"/>
                    </a:lnTo>
                    <a:lnTo>
                      <a:pt x="17" y="2357"/>
                    </a:lnTo>
                    <a:lnTo>
                      <a:pt x="4" y="2227"/>
                    </a:lnTo>
                    <a:lnTo>
                      <a:pt x="0" y="2095"/>
                    </a:lnTo>
                    <a:lnTo>
                      <a:pt x="4" y="1963"/>
                    </a:lnTo>
                    <a:lnTo>
                      <a:pt x="17" y="1833"/>
                    </a:lnTo>
                    <a:lnTo>
                      <a:pt x="36" y="1705"/>
                    </a:lnTo>
                    <a:lnTo>
                      <a:pt x="63" y="1580"/>
                    </a:lnTo>
                    <a:lnTo>
                      <a:pt x="98" y="1458"/>
                    </a:lnTo>
                    <a:lnTo>
                      <a:pt x="140" y="1339"/>
                    </a:lnTo>
                    <a:lnTo>
                      <a:pt x="187" y="1224"/>
                    </a:lnTo>
                    <a:lnTo>
                      <a:pt x="243" y="1111"/>
                    </a:lnTo>
                    <a:lnTo>
                      <a:pt x="304" y="1004"/>
                    </a:lnTo>
                    <a:lnTo>
                      <a:pt x="371" y="899"/>
                    </a:lnTo>
                    <a:lnTo>
                      <a:pt x="444" y="799"/>
                    </a:lnTo>
                    <a:lnTo>
                      <a:pt x="523" y="705"/>
                    </a:lnTo>
                    <a:lnTo>
                      <a:pt x="607" y="614"/>
                    </a:lnTo>
                    <a:lnTo>
                      <a:pt x="696" y="529"/>
                    </a:lnTo>
                    <a:lnTo>
                      <a:pt x="790" y="451"/>
                    </a:lnTo>
                    <a:lnTo>
                      <a:pt x="888" y="376"/>
                    </a:lnTo>
                    <a:lnTo>
                      <a:pt x="990" y="308"/>
                    </a:lnTo>
                    <a:lnTo>
                      <a:pt x="1098" y="246"/>
                    </a:lnTo>
                    <a:lnTo>
                      <a:pt x="1208" y="191"/>
                    </a:lnTo>
                    <a:lnTo>
                      <a:pt x="1323" y="141"/>
                    </a:lnTo>
                    <a:lnTo>
                      <a:pt x="1440" y="99"/>
                    </a:lnTo>
                    <a:lnTo>
                      <a:pt x="1561" y="64"/>
                    </a:lnTo>
                    <a:lnTo>
                      <a:pt x="1684" y="37"/>
                    </a:lnTo>
                    <a:lnTo>
                      <a:pt x="1810" y="17"/>
                    </a:lnTo>
                    <a:lnTo>
                      <a:pt x="1939" y="5"/>
                    </a:lnTo>
                    <a:lnTo>
                      <a:pt x="20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08">
                <a:extLst>
                  <a:ext uri="{FF2B5EF4-FFF2-40B4-BE49-F238E27FC236}">
                    <a16:creationId xmlns:a16="http://schemas.microsoft.com/office/drawing/2014/main" id="{925740B7-07A0-4189-8B6F-DF67AAD13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088" y="3913188"/>
                <a:ext cx="752475" cy="477837"/>
              </a:xfrm>
              <a:custGeom>
                <a:avLst/>
                <a:gdLst>
                  <a:gd name="T0" fmla="*/ 0 w 1896"/>
                  <a:gd name="T1" fmla="*/ 0 h 1204"/>
                  <a:gd name="T2" fmla="*/ 351 w 1896"/>
                  <a:gd name="T3" fmla="*/ 0 h 1204"/>
                  <a:gd name="T4" fmla="*/ 332 w 1896"/>
                  <a:gd name="T5" fmla="*/ 59 h 1204"/>
                  <a:gd name="T6" fmla="*/ 316 w 1896"/>
                  <a:gd name="T7" fmla="*/ 119 h 1204"/>
                  <a:gd name="T8" fmla="*/ 307 w 1896"/>
                  <a:gd name="T9" fmla="*/ 181 h 1204"/>
                  <a:gd name="T10" fmla="*/ 305 w 1896"/>
                  <a:gd name="T11" fmla="*/ 245 h 1204"/>
                  <a:gd name="T12" fmla="*/ 308 w 1896"/>
                  <a:gd name="T13" fmla="*/ 316 h 1204"/>
                  <a:gd name="T14" fmla="*/ 319 w 1896"/>
                  <a:gd name="T15" fmla="*/ 384 h 1204"/>
                  <a:gd name="T16" fmla="*/ 337 w 1896"/>
                  <a:gd name="T17" fmla="*/ 451 h 1204"/>
                  <a:gd name="T18" fmla="*/ 362 w 1896"/>
                  <a:gd name="T19" fmla="*/ 514 h 1204"/>
                  <a:gd name="T20" fmla="*/ 393 w 1896"/>
                  <a:gd name="T21" fmla="*/ 574 h 1204"/>
                  <a:gd name="T22" fmla="*/ 429 w 1896"/>
                  <a:gd name="T23" fmla="*/ 629 h 1204"/>
                  <a:gd name="T24" fmla="*/ 470 w 1896"/>
                  <a:gd name="T25" fmla="*/ 681 h 1204"/>
                  <a:gd name="T26" fmla="*/ 517 w 1896"/>
                  <a:gd name="T27" fmla="*/ 729 h 1204"/>
                  <a:gd name="T28" fmla="*/ 567 w 1896"/>
                  <a:gd name="T29" fmla="*/ 770 h 1204"/>
                  <a:gd name="T30" fmla="*/ 623 w 1896"/>
                  <a:gd name="T31" fmla="*/ 807 h 1204"/>
                  <a:gd name="T32" fmla="*/ 683 w 1896"/>
                  <a:gd name="T33" fmla="*/ 839 h 1204"/>
                  <a:gd name="T34" fmla="*/ 745 w 1896"/>
                  <a:gd name="T35" fmla="*/ 863 h 1204"/>
                  <a:gd name="T36" fmla="*/ 810 w 1896"/>
                  <a:gd name="T37" fmla="*/ 882 h 1204"/>
                  <a:gd name="T38" fmla="*/ 878 w 1896"/>
                  <a:gd name="T39" fmla="*/ 892 h 1204"/>
                  <a:gd name="T40" fmla="*/ 948 w 1896"/>
                  <a:gd name="T41" fmla="*/ 896 h 1204"/>
                  <a:gd name="T42" fmla="*/ 1018 w 1896"/>
                  <a:gd name="T43" fmla="*/ 892 h 1204"/>
                  <a:gd name="T44" fmla="*/ 1085 w 1896"/>
                  <a:gd name="T45" fmla="*/ 882 h 1204"/>
                  <a:gd name="T46" fmla="*/ 1151 w 1896"/>
                  <a:gd name="T47" fmla="*/ 863 h 1204"/>
                  <a:gd name="T48" fmla="*/ 1214 w 1896"/>
                  <a:gd name="T49" fmla="*/ 839 h 1204"/>
                  <a:gd name="T50" fmla="*/ 1273 w 1896"/>
                  <a:gd name="T51" fmla="*/ 807 h 1204"/>
                  <a:gd name="T52" fmla="*/ 1327 w 1896"/>
                  <a:gd name="T53" fmla="*/ 770 h 1204"/>
                  <a:gd name="T54" fmla="*/ 1379 w 1896"/>
                  <a:gd name="T55" fmla="*/ 729 h 1204"/>
                  <a:gd name="T56" fmla="*/ 1426 w 1896"/>
                  <a:gd name="T57" fmla="*/ 681 h 1204"/>
                  <a:gd name="T58" fmla="*/ 1467 w 1896"/>
                  <a:gd name="T59" fmla="*/ 629 h 1204"/>
                  <a:gd name="T60" fmla="*/ 1504 w 1896"/>
                  <a:gd name="T61" fmla="*/ 574 h 1204"/>
                  <a:gd name="T62" fmla="*/ 1535 w 1896"/>
                  <a:gd name="T63" fmla="*/ 514 h 1204"/>
                  <a:gd name="T64" fmla="*/ 1559 w 1896"/>
                  <a:gd name="T65" fmla="*/ 451 h 1204"/>
                  <a:gd name="T66" fmla="*/ 1577 w 1896"/>
                  <a:gd name="T67" fmla="*/ 384 h 1204"/>
                  <a:gd name="T68" fmla="*/ 1588 w 1896"/>
                  <a:gd name="T69" fmla="*/ 316 h 1204"/>
                  <a:gd name="T70" fmla="*/ 1592 w 1896"/>
                  <a:gd name="T71" fmla="*/ 245 h 1204"/>
                  <a:gd name="T72" fmla="*/ 1589 w 1896"/>
                  <a:gd name="T73" fmla="*/ 181 h 1204"/>
                  <a:gd name="T74" fmla="*/ 1579 w 1896"/>
                  <a:gd name="T75" fmla="*/ 119 h 1204"/>
                  <a:gd name="T76" fmla="*/ 1564 w 1896"/>
                  <a:gd name="T77" fmla="*/ 59 h 1204"/>
                  <a:gd name="T78" fmla="*/ 1544 w 1896"/>
                  <a:gd name="T79" fmla="*/ 0 h 1204"/>
                  <a:gd name="T80" fmla="*/ 1896 w 1896"/>
                  <a:gd name="T81" fmla="*/ 0 h 1204"/>
                  <a:gd name="T82" fmla="*/ 1896 w 1896"/>
                  <a:gd name="T83" fmla="*/ 976 h 1204"/>
                  <a:gd name="T84" fmla="*/ 1892 w 1896"/>
                  <a:gd name="T85" fmla="*/ 1017 h 1204"/>
                  <a:gd name="T86" fmla="*/ 1882 w 1896"/>
                  <a:gd name="T87" fmla="*/ 1056 h 1204"/>
                  <a:gd name="T88" fmla="*/ 1865 w 1896"/>
                  <a:gd name="T89" fmla="*/ 1091 h 1204"/>
                  <a:gd name="T90" fmla="*/ 1843 w 1896"/>
                  <a:gd name="T91" fmla="*/ 1123 h 1204"/>
                  <a:gd name="T92" fmla="*/ 1816 w 1896"/>
                  <a:gd name="T93" fmla="*/ 1150 h 1204"/>
                  <a:gd name="T94" fmla="*/ 1783 w 1896"/>
                  <a:gd name="T95" fmla="*/ 1173 h 1204"/>
                  <a:gd name="T96" fmla="*/ 1748 w 1896"/>
                  <a:gd name="T97" fmla="*/ 1190 h 1204"/>
                  <a:gd name="T98" fmla="*/ 1711 w 1896"/>
                  <a:gd name="T99" fmla="*/ 1200 h 1204"/>
                  <a:gd name="T100" fmla="*/ 1669 w 1896"/>
                  <a:gd name="T101" fmla="*/ 1204 h 1204"/>
                  <a:gd name="T102" fmla="*/ 226 w 1896"/>
                  <a:gd name="T103" fmla="*/ 1204 h 1204"/>
                  <a:gd name="T104" fmla="*/ 185 w 1896"/>
                  <a:gd name="T105" fmla="*/ 1200 h 1204"/>
                  <a:gd name="T106" fmla="*/ 147 w 1896"/>
                  <a:gd name="T107" fmla="*/ 1190 h 1204"/>
                  <a:gd name="T108" fmla="*/ 112 w 1896"/>
                  <a:gd name="T109" fmla="*/ 1173 h 1204"/>
                  <a:gd name="T110" fmla="*/ 81 w 1896"/>
                  <a:gd name="T111" fmla="*/ 1150 h 1204"/>
                  <a:gd name="T112" fmla="*/ 53 w 1896"/>
                  <a:gd name="T113" fmla="*/ 1123 h 1204"/>
                  <a:gd name="T114" fmla="*/ 31 w 1896"/>
                  <a:gd name="T115" fmla="*/ 1091 h 1204"/>
                  <a:gd name="T116" fmla="*/ 15 w 1896"/>
                  <a:gd name="T117" fmla="*/ 1056 h 1204"/>
                  <a:gd name="T118" fmla="*/ 4 w 1896"/>
                  <a:gd name="T119" fmla="*/ 1017 h 1204"/>
                  <a:gd name="T120" fmla="*/ 0 w 1896"/>
                  <a:gd name="T121" fmla="*/ 976 h 1204"/>
                  <a:gd name="T122" fmla="*/ 0 w 1896"/>
                  <a:gd name="T123" fmla="*/ 0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96" h="1204">
                    <a:moveTo>
                      <a:pt x="0" y="0"/>
                    </a:moveTo>
                    <a:lnTo>
                      <a:pt x="351" y="0"/>
                    </a:lnTo>
                    <a:lnTo>
                      <a:pt x="332" y="59"/>
                    </a:lnTo>
                    <a:lnTo>
                      <a:pt x="316" y="119"/>
                    </a:lnTo>
                    <a:lnTo>
                      <a:pt x="307" y="181"/>
                    </a:lnTo>
                    <a:lnTo>
                      <a:pt x="305" y="245"/>
                    </a:lnTo>
                    <a:lnTo>
                      <a:pt x="308" y="316"/>
                    </a:lnTo>
                    <a:lnTo>
                      <a:pt x="319" y="384"/>
                    </a:lnTo>
                    <a:lnTo>
                      <a:pt x="337" y="451"/>
                    </a:lnTo>
                    <a:lnTo>
                      <a:pt x="362" y="514"/>
                    </a:lnTo>
                    <a:lnTo>
                      <a:pt x="393" y="574"/>
                    </a:lnTo>
                    <a:lnTo>
                      <a:pt x="429" y="629"/>
                    </a:lnTo>
                    <a:lnTo>
                      <a:pt x="470" y="681"/>
                    </a:lnTo>
                    <a:lnTo>
                      <a:pt x="517" y="729"/>
                    </a:lnTo>
                    <a:lnTo>
                      <a:pt x="567" y="770"/>
                    </a:lnTo>
                    <a:lnTo>
                      <a:pt x="623" y="807"/>
                    </a:lnTo>
                    <a:lnTo>
                      <a:pt x="683" y="839"/>
                    </a:lnTo>
                    <a:lnTo>
                      <a:pt x="745" y="863"/>
                    </a:lnTo>
                    <a:lnTo>
                      <a:pt x="810" y="882"/>
                    </a:lnTo>
                    <a:lnTo>
                      <a:pt x="878" y="892"/>
                    </a:lnTo>
                    <a:lnTo>
                      <a:pt x="948" y="896"/>
                    </a:lnTo>
                    <a:lnTo>
                      <a:pt x="1018" y="892"/>
                    </a:lnTo>
                    <a:lnTo>
                      <a:pt x="1085" y="882"/>
                    </a:lnTo>
                    <a:lnTo>
                      <a:pt x="1151" y="863"/>
                    </a:lnTo>
                    <a:lnTo>
                      <a:pt x="1214" y="839"/>
                    </a:lnTo>
                    <a:lnTo>
                      <a:pt x="1273" y="807"/>
                    </a:lnTo>
                    <a:lnTo>
                      <a:pt x="1327" y="770"/>
                    </a:lnTo>
                    <a:lnTo>
                      <a:pt x="1379" y="729"/>
                    </a:lnTo>
                    <a:lnTo>
                      <a:pt x="1426" y="681"/>
                    </a:lnTo>
                    <a:lnTo>
                      <a:pt x="1467" y="629"/>
                    </a:lnTo>
                    <a:lnTo>
                      <a:pt x="1504" y="574"/>
                    </a:lnTo>
                    <a:lnTo>
                      <a:pt x="1535" y="514"/>
                    </a:lnTo>
                    <a:lnTo>
                      <a:pt x="1559" y="451"/>
                    </a:lnTo>
                    <a:lnTo>
                      <a:pt x="1577" y="384"/>
                    </a:lnTo>
                    <a:lnTo>
                      <a:pt x="1588" y="316"/>
                    </a:lnTo>
                    <a:lnTo>
                      <a:pt x="1592" y="245"/>
                    </a:lnTo>
                    <a:lnTo>
                      <a:pt x="1589" y="181"/>
                    </a:lnTo>
                    <a:lnTo>
                      <a:pt x="1579" y="119"/>
                    </a:lnTo>
                    <a:lnTo>
                      <a:pt x="1564" y="59"/>
                    </a:lnTo>
                    <a:lnTo>
                      <a:pt x="1544" y="0"/>
                    </a:lnTo>
                    <a:lnTo>
                      <a:pt x="1896" y="0"/>
                    </a:lnTo>
                    <a:lnTo>
                      <a:pt x="1896" y="976"/>
                    </a:lnTo>
                    <a:lnTo>
                      <a:pt x="1892" y="1017"/>
                    </a:lnTo>
                    <a:lnTo>
                      <a:pt x="1882" y="1056"/>
                    </a:lnTo>
                    <a:lnTo>
                      <a:pt x="1865" y="1091"/>
                    </a:lnTo>
                    <a:lnTo>
                      <a:pt x="1843" y="1123"/>
                    </a:lnTo>
                    <a:lnTo>
                      <a:pt x="1816" y="1150"/>
                    </a:lnTo>
                    <a:lnTo>
                      <a:pt x="1783" y="1173"/>
                    </a:lnTo>
                    <a:lnTo>
                      <a:pt x="1748" y="1190"/>
                    </a:lnTo>
                    <a:lnTo>
                      <a:pt x="1711" y="1200"/>
                    </a:lnTo>
                    <a:lnTo>
                      <a:pt x="1669" y="1204"/>
                    </a:lnTo>
                    <a:lnTo>
                      <a:pt x="226" y="1204"/>
                    </a:lnTo>
                    <a:lnTo>
                      <a:pt x="185" y="1200"/>
                    </a:lnTo>
                    <a:lnTo>
                      <a:pt x="147" y="1190"/>
                    </a:lnTo>
                    <a:lnTo>
                      <a:pt x="112" y="1173"/>
                    </a:lnTo>
                    <a:lnTo>
                      <a:pt x="81" y="1150"/>
                    </a:lnTo>
                    <a:lnTo>
                      <a:pt x="53" y="1123"/>
                    </a:lnTo>
                    <a:lnTo>
                      <a:pt x="31" y="1091"/>
                    </a:lnTo>
                    <a:lnTo>
                      <a:pt x="15" y="1056"/>
                    </a:lnTo>
                    <a:lnTo>
                      <a:pt x="4" y="1017"/>
                    </a:lnTo>
                    <a:lnTo>
                      <a:pt x="0" y="9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" name="Freeform 388">
              <a:extLst>
                <a:ext uri="{FF2B5EF4-FFF2-40B4-BE49-F238E27FC236}">
                  <a16:creationId xmlns:a16="http://schemas.microsoft.com/office/drawing/2014/main" id="{C6535ABA-B414-4965-8D72-3C4668D3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118" y="11233794"/>
              <a:ext cx="764092" cy="773682"/>
            </a:xfrm>
            <a:custGeom>
              <a:avLst/>
              <a:gdLst>
                <a:gd name="T0" fmla="*/ 1895 w 3345"/>
                <a:gd name="T1" fmla="*/ 948 h 3388"/>
                <a:gd name="T2" fmla="*/ 1746 w 3345"/>
                <a:gd name="T3" fmla="*/ 1053 h 3388"/>
                <a:gd name="T4" fmla="*/ 1660 w 3345"/>
                <a:gd name="T5" fmla="*/ 1216 h 3388"/>
                <a:gd name="T6" fmla="*/ 1658 w 3345"/>
                <a:gd name="T7" fmla="*/ 1401 h 3388"/>
                <a:gd name="T8" fmla="*/ 1353 w 3345"/>
                <a:gd name="T9" fmla="*/ 1340 h 3388"/>
                <a:gd name="T10" fmla="*/ 1084 w 3345"/>
                <a:gd name="T11" fmla="*/ 1201 h 3388"/>
                <a:gd name="T12" fmla="*/ 865 w 3345"/>
                <a:gd name="T13" fmla="*/ 994 h 3388"/>
                <a:gd name="T14" fmla="*/ 815 w 3345"/>
                <a:gd name="T15" fmla="*/ 1148 h 3388"/>
                <a:gd name="T16" fmla="*/ 840 w 3345"/>
                <a:gd name="T17" fmla="*/ 1333 h 3388"/>
                <a:gd name="T18" fmla="*/ 948 w 3345"/>
                <a:gd name="T19" fmla="*/ 1486 h 3388"/>
                <a:gd name="T20" fmla="*/ 851 w 3345"/>
                <a:gd name="T21" fmla="*/ 1485 h 3388"/>
                <a:gd name="T22" fmla="*/ 813 w 3345"/>
                <a:gd name="T23" fmla="*/ 1521 h 3388"/>
                <a:gd name="T24" fmla="*/ 884 w 3345"/>
                <a:gd name="T25" fmla="*/ 1700 h 3388"/>
                <a:gd name="T26" fmla="*/ 1027 w 3345"/>
                <a:gd name="T27" fmla="*/ 1821 h 3388"/>
                <a:gd name="T28" fmla="*/ 1051 w 3345"/>
                <a:gd name="T29" fmla="*/ 1865 h 3388"/>
                <a:gd name="T30" fmla="*/ 963 w 3345"/>
                <a:gd name="T31" fmla="*/ 1904 h 3388"/>
                <a:gd name="T32" fmla="*/ 1080 w 3345"/>
                <a:gd name="T33" fmla="*/ 2051 h 3388"/>
                <a:gd name="T34" fmla="*/ 1254 w 3345"/>
                <a:gd name="T35" fmla="*/ 2125 h 3388"/>
                <a:gd name="T36" fmla="*/ 1142 w 3345"/>
                <a:gd name="T37" fmla="*/ 2228 h 3388"/>
                <a:gd name="T38" fmla="*/ 893 w 3345"/>
                <a:gd name="T39" fmla="*/ 2294 h 3388"/>
                <a:gd name="T40" fmla="*/ 799 w 3345"/>
                <a:gd name="T41" fmla="*/ 2330 h 3388"/>
                <a:gd name="T42" fmla="*/ 1087 w 3345"/>
                <a:gd name="T43" fmla="*/ 2440 h 3388"/>
                <a:gd name="T44" fmla="*/ 1405 w 3345"/>
                <a:gd name="T45" fmla="*/ 2463 h 3388"/>
                <a:gd name="T46" fmla="*/ 1697 w 3345"/>
                <a:gd name="T47" fmla="*/ 2405 h 3388"/>
                <a:gd name="T48" fmla="*/ 1942 w 3345"/>
                <a:gd name="T49" fmla="*/ 2280 h 3388"/>
                <a:gd name="T50" fmla="*/ 2138 w 3345"/>
                <a:gd name="T51" fmla="*/ 2105 h 3388"/>
                <a:gd name="T52" fmla="*/ 2284 w 3345"/>
                <a:gd name="T53" fmla="*/ 1892 h 3388"/>
                <a:gd name="T54" fmla="*/ 2377 w 3345"/>
                <a:gd name="T55" fmla="*/ 1658 h 3388"/>
                <a:gd name="T56" fmla="*/ 2418 w 3345"/>
                <a:gd name="T57" fmla="*/ 1417 h 3388"/>
                <a:gd name="T58" fmla="*/ 2504 w 3345"/>
                <a:gd name="T59" fmla="*/ 1235 h 3388"/>
                <a:gd name="T60" fmla="*/ 2558 w 3345"/>
                <a:gd name="T61" fmla="*/ 1126 h 3388"/>
                <a:gd name="T62" fmla="*/ 2428 w 3345"/>
                <a:gd name="T63" fmla="*/ 1140 h 3388"/>
                <a:gd name="T64" fmla="*/ 2542 w 3345"/>
                <a:gd name="T65" fmla="*/ 995 h 3388"/>
                <a:gd name="T66" fmla="*/ 2379 w 3345"/>
                <a:gd name="T67" fmla="*/ 1029 h 3388"/>
                <a:gd name="T68" fmla="*/ 2210 w 3345"/>
                <a:gd name="T69" fmla="*/ 965 h 3388"/>
                <a:gd name="T70" fmla="*/ 2034 w 3345"/>
                <a:gd name="T71" fmla="*/ 922 h 3388"/>
                <a:gd name="T72" fmla="*/ 1984 w 3345"/>
                <a:gd name="T73" fmla="*/ 30 h 3388"/>
                <a:gd name="T74" fmla="*/ 2369 w 3345"/>
                <a:gd name="T75" fmla="*/ 155 h 3388"/>
                <a:gd name="T76" fmla="*/ 2707 w 3345"/>
                <a:gd name="T77" fmla="*/ 365 h 3388"/>
                <a:gd name="T78" fmla="*/ 2986 w 3345"/>
                <a:gd name="T79" fmla="*/ 647 h 3388"/>
                <a:gd name="T80" fmla="*/ 3193 w 3345"/>
                <a:gd name="T81" fmla="*/ 990 h 3388"/>
                <a:gd name="T82" fmla="*/ 3317 w 3345"/>
                <a:gd name="T83" fmla="*/ 1379 h 3388"/>
                <a:gd name="T84" fmla="*/ 3342 w 3345"/>
                <a:gd name="T85" fmla="*/ 1801 h 3388"/>
                <a:gd name="T86" fmla="*/ 3266 w 3345"/>
                <a:gd name="T87" fmla="*/ 2209 h 3388"/>
                <a:gd name="T88" fmla="*/ 3100 w 3345"/>
                <a:gd name="T89" fmla="*/ 2577 h 3388"/>
                <a:gd name="T90" fmla="*/ 2855 w 3345"/>
                <a:gd name="T91" fmla="*/ 2891 h 3388"/>
                <a:gd name="T92" fmla="*/ 2545 w 3345"/>
                <a:gd name="T93" fmla="*/ 3139 h 3388"/>
                <a:gd name="T94" fmla="*/ 2181 w 3345"/>
                <a:gd name="T95" fmla="*/ 3308 h 3388"/>
                <a:gd name="T96" fmla="*/ 1779 w 3345"/>
                <a:gd name="T97" fmla="*/ 3384 h 3388"/>
                <a:gd name="T98" fmla="*/ 1361 w 3345"/>
                <a:gd name="T99" fmla="*/ 3359 h 3388"/>
                <a:gd name="T100" fmla="*/ 976 w 3345"/>
                <a:gd name="T101" fmla="*/ 3234 h 3388"/>
                <a:gd name="T102" fmla="*/ 638 w 3345"/>
                <a:gd name="T103" fmla="*/ 3024 h 3388"/>
                <a:gd name="T104" fmla="*/ 359 w 3345"/>
                <a:gd name="T105" fmla="*/ 2742 h 3388"/>
                <a:gd name="T106" fmla="*/ 152 w 3345"/>
                <a:gd name="T107" fmla="*/ 2399 h 3388"/>
                <a:gd name="T108" fmla="*/ 29 w 3345"/>
                <a:gd name="T109" fmla="*/ 2010 h 3388"/>
                <a:gd name="T110" fmla="*/ 3 w 3345"/>
                <a:gd name="T111" fmla="*/ 1587 h 3388"/>
                <a:gd name="T112" fmla="*/ 79 w 3345"/>
                <a:gd name="T113" fmla="*/ 1179 h 3388"/>
                <a:gd name="T114" fmla="*/ 246 w 3345"/>
                <a:gd name="T115" fmla="*/ 812 h 3388"/>
                <a:gd name="T116" fmla="*/ 491 w 3345"/>
                <a:gd name="T117" fmla="*/ 497 h 3388"/>
                <a:gd name="T118" fmla="*/ 800 w 3345"/>
                <a:gd name="T119" fmla="*/ 249 h 3388"/>
                <a:gd name="T120" fmla="*/ 1163 w 3345"/>
                <a:gd name="T121" fmla="*/ 81 h 3388"/>
                <a:gd name="T122" fmla="*/ 1567 w 3345"/>
                <a:gd name="T123" fmla="*/ 5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5" h="3388">
                  <a:moveTo>
                    <a:pt x="2034" y="922"/>
                  </a:moveTo>
                  <a:lnTo>
                    <a:pt x="1985" y="925"/>
                  </a:lnTo>
                  <a:lnTo>
                    <a:pt x="1939" y="935"/>
                  </a:lnTo>
                  <a:lnTo>
                    <a:pt x="1895" y="948"/>
                  </a:lnTo>
                  <a:lnTo>
                    <a:pt x="1853" y="968"/>
                  </a:lnTo>
                  <a:lnTo>
                    <a:pt x="1813" y="992"/>
                  </a:lnTo>
                  <a:lnTo>
                    <a:pt x="1778" y="1021"/>
                  </a:lnTo>
                  <a:lnTo>
                    <a:pt x="1746" y="1053"/>
                  </a:lnTo>
                  <a:lnTo>
                    <a:pt x="1718" y="1089"/>
                  </a:lnTo>
                  <a:lnTo>
                    <a:pt x="1694" y="1129"/>
                  </a:lnTo>
                  <a:lnTo>
                    <a:pt x="1674" y="1171"/>
                  </a:lnTo>
                  <a:lnTo>
                    <a:pt x="1660" y="1216"/>
                  </a:lnTo>
                  <a:lnTo>
                    <a:pt x="1652" y="1263"/>
                  </a:lnTo>
                  <a:lnTo>
                    <a:pt x="1649" y="1312"/>
                  </a:lnTo>
                  <a:lnTo>
                    <a:pt x="1651" y="1357"/>
                  </a:lnTo>
                  <a:lnTo>
                    <a:pt x="1658" y="1401"/>
                  </a:lnTo>
                  <a:lnTo>
                    <a:pt x="1579" y="1394"/>
                  </a:lnTo>
                  <a:lnTo>
                    <a:pt x="1501" y="1382"/>
                  </a:lnTo>
                  <a:lnTo>
                    <a:pt x="1426" y="1364"/>
                  </a:lnTo>
                  <a:lnTo>
                    <a:pt x="1353" y="1340"/>
                  </a:lnTo>
                  <a:lnTo>
                    <a:pt x="1282" y="1313"/>
                  </a:lnTo>
                  <a:lnTo>
                    <a:pt x="1213" y="1280"/>
                  </a:lnTo>
                  <a:lnTo>
                    <a:pt x="1147" y="1242"/>
                  </a:lnTo>
                  <a:lnTo>
                    <a:pt x="1084" y="1201"/>
                  </a:lnTo>
                  <a:lnTo>
                    <a:pt x="1024" y="1154"/>
                  </a:lnTo>
                  <a:lnTo>
                    <a:pt x="968" y="1104"/>
                  </a:lnTo>
                  <a:lnTo>
                    <a:pt x="914" y="1051"/>
                  </a:lnTo>
                  <a:lnTo>
                    <a:pt x="865" y="994"/>
                  </a:lnTo>
                  <a:lnTo>
                    <a:pt x="847" y="1029"/>
                  </a:lnTo>
                  <a:lnTo>
                    <a:pt x="833" y="1067"/>
                  </a:lnTo>
                  <a:lnTo>
                    <a:pt x="822" y="1106"/>
                  </a:lnTo>
                  <a:lnTo>
                    <a:pt x="815" y="1148"/>
                  </a:lnTo>
                  <a:lnTo>
                    <a:pt x="813" y="1190"/>
                  </a:lnTo>
                  <a:lnTo>
                    <a:pt x="816" y="1240"/>
                  </a:lnTo>
                  <a:lnTo>
                    <a:pt x="825" y="1287"/>
                  </a:lnTo>
                  <a:lnTo>
                    <a:pt x="840" y="1333"/>
                  </a:lnTo>
                  <a:lnTo>
                    <a:pt x="860" y="1376"/>
                  </a:lnTo>
                  <a:lnTo>
                    <a:pt x="885" y="1417"/>
                  </a:lnTo>
                  <a:lnTo>
                    <a:pt x="914" y="1453"/>
                  </a:lnTo>
                  <a:lnTo>
                    <a:pt x="948" y="1486"/>
                  </a:lnTo>
                  <a:lnTo>
                    <a:pt x="985" y="1514"/>
                  </a:lnTo>
                  <a:lnTo>
                    <a:pt x="937" y="1510"/>
                  </a:lnTo>
                  <a:lnTo>
                    <a:pt x="893" y="1499"/>
                  </a:lnTo>
                  <a:lnTo>
                    <a:pt x="851" y="1485"/>
                  </a:lnTo>
                  <a:lnTo>
                    <a:pt x="810" y="1465"/>
                  </a:lnTo>
                  <a:lnTo>
                    <a:pt x="810" y="1468"/>
                  </a:lnTo>
                  <a:lnTo>
                    <a:pt x="810" y="1471"/>
                  </a:lnTo>
                  <a:lnTo>
                    <a:pt x="813" y="1521"/>
                  </a:lnTo>
                  <a:lnTo>
                    <a:pt x="822" y="1569"/>
                  </a:lnTo>
                  <a:lnTo>
                    <a:pt x="838" y="1616"/>
                  </a:lnTo>
                  <a:lnTo>
                    <a:pt x="858" y="1659"/>
                  </a:lnTo>
                  <a:lnTo>
                    <a:pt x="884" y="1700"/>
                  </a:lnTo>
                  <a:lnTo>
                    <a:pt x="913" y="1737"/>
                  </a:lnTo>
                  <a:lnTo>
                    <a:pt x="948" y="1769"/>
                  </a:lnTo>
                  <a:lnTo>
                    <a:pt x="987" y="1798"/>
                  </a:lnTo>
                  <a:lnTo>
                    <a:pt x="1027" y="1821"/>
                  </a:lnTo>
                  <a:lnTo>
                    <a:pt x="1071" y="1839"/>
                  </a:lnTo>
                  <a:lnTo>
                    <a:pt x="1118" y="1852"/>
                  </a:lnTo>
                  <a:lnTo>
                    <a:pt x="1086" y="1860"/>
                  </a:lnTo>
                  <a:lnTo>
                    <a:pt x="1051" y="1865"/>
                  </a:lnTo>
                  <a:lnTo>
                    <a:pt x="1017" y="1866"/>
                  </a:lnTo>
                  <a:lnTo>
                    <a:pt x="980" y="1864"/>
                  </a:lnTo>
                  <a:lnTo>
                    <a:pt x="945" y="1858"/>
                  </a:lnTo>
                  <a:lnTo>
                    <a:pt x="963" y="1904"/>
                  </a:lnTo>
                  <a:lnTo>
                    <a:pt x="986" y="1946"/>
                  </a:lnTo>
                  <a:lnTo>
                    <a:pt x="1013" y="1986"/>
                  </a:lnTo>
                  <a:lnTo>
                    <a:pt x="1044" y="2021"/>
                  </a:lnTo>
                  <a:lnTo>
                    <a:pt x="1080" y="2051"/>
                  </a:lnTo>
                  <a:lnTo>
                    <a:pt x="1119" y="2078"/>
                  </a:lnTo>
                  <a:lnTo>
                    <a:pt x="1161" y="2099"/>
                  </a:lnTo>
                  <a:lnTo>
                    <a:pt x="1207" y="2115"/>
                  </a:lnTo>
                  <a:lnTo>
                    <a:pt x="1254" y="2125"/>
                  </a:lnTo>
                  <a:lnTo>
                    <a:pt x="1305" y="2130"/>
                  </a:lnTo>
                  <a:lnTo>
                    <a:pt x="1253" y="2167"/>
                  </a:lnTo>
                  <a:lnTo>
                    <a:pt x="1200" y="2200"/>
                  </a:lnTo>
                  <a:lnTo>
                    <a:pt x="1142" y="2228"/>
                  </a:lnTo>
                  <a:lnTo>
                    <a:pt x="1084" y="2253"/>
                  </a:lnTo>
                  <a:lnTo>
                    <a:pt x="1022" y="2272"/>
                  </a:lnTo>
                  <a:lnTo>
                    <a:pt x="958" y="2285"/>
                  </a:lnTo>
                  <a:lnTo>
                    <a:pt x="893" y="2294"/>
                  </a:lnTo>
                  <a:lnTo>
                    <a:pt x="827" y="2297"/>
                  </a:lnTo>
                  <a:lnTo>
                    <a:pt x="780" y="2295"/>
                  </a:lnTo>
                  <a:lnTo>
                    <a:pt x="734" y="2291"/>
                  </a:lnTo>
                  <a:lnTo>
                    <a:pt x="799" y="2330"/>
                  </a:lnTo>
                  <a:lnTo>
                    <a:pt x="868" y="2365"/>
                  </a:lnTo>
                  <a:lnTo>
                    <a:pt x="938" y="2396"/>
                  </a:lnTo>
                  <a:lnTo>
                    <a:pt x="1012" y="2420"/>
                  </a:lnTo>
                  <a:lnTo>
                    <a:pt x="1087" y="2440"/>
                  </a:lnTo>
                  <a:lnTo>
                    <a:pt x="1164" y="2454"/>
                  </a:lnTo>
                  <a:lnTo>
                    <a:pt x="1244" y="2463"/>
                  </a:lnTo>
                  <a:lnTo>
                    <a:pt x="1325" y="2467"/>
                  </a:lnTo>
                  <a:lnTo>
                    <a:pt x="1405" y="2463"/>
                  </a:lnTo>
                  <a:lnTo>
                    <a:pt x="1483" y="2456"/>
                  </a:lnTo>
                  <a:lnTo>
                    <a:pt x="1557" y="2443"/>
                  </a:lnTo>
                  <a:lnTo>
                    <a:pt x="1628" y="2426"/>
                  </a:lnTo>
                  <a:lnTo>
                    <a:pt x="1697" y="2405"/>
                  </a:lnTo>
                  <a:lnTo>
                    <a:pt x="1763" y="2380"/>
                  </a:lnTo>
                  <a:lnTo>
                    <a:pt x="1826" y="2350"/>
                  </a:lnTo>
                  <a:lnTo>
                    <a:pt x="1885" y="2317"/>
                  </a:lnTo>
                  <a:lnTo>
                    <a:pt x="1942" y="2280"/>
                  </a:lnTo>
                  <a:lnTo>
                    <a:pt x="1995" y="2241"/>
                  </a:lnTo>
                  <a:lnTo>
                    <a:pt x="2046" y="2199"/>
                  </a:lnTo>
                  <a:lnTo>
                    <a:pt x="2094" y="2153"/>
                  </a:lnTo>
                  <a:lnTo>
                    <a:pt x="2138" y="2105"/>
                  </a:lnTo>
                  <a:lnTo>
                    <a:pt x="2179" y="2054"/>
                  </a:lnTo>
                  <a:lnTo>
                    <a:pt x="2217" y="2003"/>
                  </a:lnTo>
                  <a:lnTo>
                    <a:pt x="2252" y="1949"/>
                  </a:lnTo>
                  <a:lnTo>
                    <a:pt x="2284" y="1892"/>
                  </a:lnTo>
                  <a:lnTo>
                    <a:pt x="2312" y="1835"/>
                  </a:lnTo>
                  <a:lnTo>
                    <a:pt x="2337" y="1777"/>
                  </a:lnTo>
                  <a:lnTo>
                    <a:pt x="2359" y="1719"/>
                  </a:lnTo>
                  <a:lnTo>
                    <a:pt x="2377" y="1658"/>
                  </a:lnTo>
                  <a:lnTo>
                    <a:pt x="2393" y="1598"/>
                  </a:lnTo>
                  <a:lnTo>
                    <a:pt x="2404" y="1537"/>
                  </a:lnTo>
                  <a:lnTo>
                    <a:pt x="2413" y="1477"/>
                  </a:lnTo>
                  <a:lnTo>
                    <a:pt x="2418" y="1417"/>
                  </a:lnTo>
                  <a:lnTo>
                    <a:pt x="2420" y="1357"/>
                  </a:lnTo>
                  <a:lnTo>
                    <a:pt x="2419" y="1307"/>
                  </a:lnTo>
                  <a:lnTo>
                    <a:pt x="2463" y="1273"/>
                  </a:lnTo>
                  <a:lnTo>
                    <a:pt x="2504" y="1235"/>
                  </a:lnTo>
                  <a:lnTo>
                    <a:pt x="2542" y="1194"/>
                  </a:lnTo>
                  <a:lnTo>
                    <a:pt x="2578" y="1151"/>
                  </a:lnTo>
                  <a:lnTo>
                    <a:pt x="2610" y="1105"/>
                  </a:lnTo>
                  <a:lnTo>
                    <a:pt x="2558" y="1126"/>
                  </a:lnTo>
                  <a:lnTo>
                    <a:pt x="2504" y="1144"/>
                  </a:lnTo>
                  <a:lnTo>
                    <a:pt x="2447" y="1157"/>
                  </a:lnTo>
                  <a:lnTo>
                    <a:pt x="2390" y="1167"/>
                  </a:lnTo>
                  <a:lnTo>
                    <a:pt x="2428" y="1140"/>
                  </a:lnTo>
                  <a:lnTo>
                    <a:pt x="2463" y="1109"/>
                  </a:lnTo>
                  <a:lnTo>
                    <a:pt x="2493" y="1075"/>
                  </a:lnTo>
                  <a:lnTo>
                    <a:pt x="2520" y="1036"/>
                  </a:lnTo>
                  <a:lnTo>
                    <a:pt x="2542" y="995"/>
                  </a:lnTo>
                  <a:lnTo>
                    <a:pt x="2559" y="951"/>
                  </a:lnTo>
                  <a:lnTo>
                    <a:pt x="2502" y="982"/>
                  </a:lnTo>
                  <a:lnTo>
                    <a:pt x="2442" y="1008"/>
                  </a:lnTo>
                  <a:lnTo>
                    <a:pt x="2379" y="1029"/>
                  </a:lnTo>
                  <a:lnTo>
                    <a:pt x="2314" y="1045"/>
                  </a:lnTo>
                  <a:lnTo>
                    <a:pt x="2283" y="1014"/>
                  </a:lnTo>
                  <a:lnTo>
                    <a:pt x="2247" y="988"/>
                  </a:lnTo>
                  <a:lnTo>
                    <a:pt x="2210" y="965"/>
                  </a:lnTo>
                  <a:lnTo>
                    <a:pt x="2169" y="947"/>
                  </a:lnTo>
                  <a:lnTo>
                    <a:pt x="2125" y="934"/>
                  </a:lnTo>
                  <a:lnTo>
                    <a:pt x="2080" y="925"/>
                  </a:lnTo>
                  <a:lnTo>
                    <a:pt x="2034" y="922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EB8CE2-DA7F-4E30-807D-EC3FF744E6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96ABCBF-5F22-4268-908F-42EED88A54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E074F9C-4ED7-4A9D-AE06-3FFD5ED606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0A1A23E-E2D3-4EAE-B438-41B009DC1D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/>
        </p:blipFill>
        <p:spPr/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E1E606-EDC9-4047-8E84-EFE8B2F73EFB}"/>
              </a:ext>
            </a:extLst>
          </p:cNvPr>
          <p:cNvSpPr/>
          <p:nvPr/>
        </p:nvSpPr>
        <p:spPr>
          <a:xfrm>
            <a:off x="1190893" y="4176615"/>
            <a:ext cx="1428564" cy="3047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75E20F-A4F2-4469-9444-B2D498C75638}"/>
              </a:ext>
            </a:extLst>
          </p:cNvPr>
          <p:cNvSpPr txBox="1"/>
          <p:nvPr/>
        </p:nvSpPr>
        <p:spPr>
          <a:xfrm>
            <a:off x="1517249" y="4213594"/>
            <a:ext cx="77585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position</a:t>
            </a:r>
            <a:endParaRPr lang="vi-VN" sz="150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9182D6-8608-4A39-B0BE-0EFC0D87C642}"/>
              </a:ext>
            </a:extLst>
          </p:cNvPr>
          <p:cNvSpPr/>
          <p:nvPr/>
        </p:nvSpPr>
        <p:spPr>
          <a:xfrm>
            <a:off x="3984776" y="4176615"/>
            <a:ext cx="1428564" cy="304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270000" dist="304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6AFAC4-57C7-42F2-AFB2-66B0BEDE5194}"/>
              </a:ext>
            </a:extLst>
          </p:cNvPr>
          <p:cNvSpPr txBox="1"/>
          <p:nvPr/>
        </p:nvSpPr>
        <p:spPr>
          <a:xfrm>
            <a:off x="4311133" y="4213594"/>
            <a:ext cx="77585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position</a:t>
            </a:r>
            <a:endParaRPr lang="vi-VN" sz="150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C2B6088-007C-443A-90F5-B2303C5F5C9C}"/>
              </a:ext>
            </a:extLst>
          </p:cNvPr>
          <p:cNvSpPr/>
          <p:nvPr/>
        </p:nvSpPr>
        <p:spPr>
          <a:xfrm>
            <a:off x="6778660" y="4176615"/>
            <a:ext cx="1428564" cy="3047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11E07-D0C3-4D26-A25B-7566A70025A6}"/>
              </a:ext>
            </a:extLst>
          </p:cNvPr>
          <p:cNvSpPr txBox="1"/>
          <p:nvPr/>
        </p:nvSpPr>
        <p:spPr>
          <a:xfrm>
            <a:off x="7105016" y="4213594"/>
            <a:ext cx="77585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position</a:t>
            </a:r>
            <a:endParaRPr lang="vi-VN" sz="1500">
              <a:solidFill>
                <a:schemeClr val="bg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D9C0793-55E0-419D-87A2-E1D2130959BB}"/>
              </a:ext>
            </a:extLst>
          </p:cNvPr>
          <p:cNvSpPr/>
          <p:nvPr/>
        </p:nvSpPr>
        <p:spPr>
          <a:xfrm>
            <a:off x="9572543" y="4176615"/>
            <a:ext cx="1428564" cy="3047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328937-1A3D-4ECA-869E-F157C4E28B15}"/>
              </a:ext>
            </a:extLst>
          </p:cNvPr>
          <p:cNvSpPr txBox="1"/>
          <p:nvPr/>
        </p:nvSpPr>
        <p:spPr>
          <a:xfrm>
            <a:off x="9898900" y="4213594"/>
            <a:ext cx="77585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position</a:t>
            </a:r>
            <a:endParaRPr lang="vi-VN" sz="15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2F38C-41A7-4A0E-BB5E-E4991010421C}"/>
              </a:ext>
            </a:extLst>
          </p:cNvPr>
          <p:cNvSpPr txBox="1"/>
          <p:nvPr/>
        </p:nvSpPr>
        <p:spPr>
          <a:xfrm flipH="1">
            <a:off x="3344801" y="1290261"/>
            <a:ext cx="5502398" cy="390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sed do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eiusmod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tempor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incididunt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ut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et dolore magna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aliqua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. Ut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enim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ad minim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veniam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quis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nostrud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" panose="00000500000000000000" pitchFamily="2" charset="0"/>
              </a:rPr>
              <a:t> exercitation</a:t>
            </a:r>
          </a:p>
        </p:txBody>
      </p:sp>
    </p:spTree>
    <p:extLst>
      <p:ext uri="{BB962C8B-B14F-4D97-AF65-F5344CB8AC3E}">
        <p14:creationId xmlns:p14="http://schemas.microsoft.com/office/powerpoint/2010/main" val="131547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1633</Words>
  <Application>Microsoft Office PowerPoint</Application>
  <PresentationFormat>Widescreen</PresentationFormat>
  <Paragraphs>238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Montserrat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L J</cp:lastModifiedBy>
  <cp:revision>11</cp:revision>
  <dcterms:created xsi:type="dcterms:W3CDTF">2018-05-16T10:06:08Z</dcterms:created>
  <dcterms:modified xsi:type="dcterms:W3CDTF">2021-02-12T12:33:46Z</dcterms:modified>
</cp:coreProperties>
</file>